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7.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8.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9.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0.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1.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2.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3.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14.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15.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16.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17.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theme/theme18.xml" ContentType="application/vnd.openxmlformats-officedocument.theme+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19.xml" ContentType="application/vnd.openxmlformats-officedocument.theme+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20.xml" ContentType="application/vnd.openxmlformats-officedocument.theme+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21.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theme/theme22.xml" ContentType="application/vnd.openxmlformats-officedocument.theme+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theme/theme23.xml" ContentType="application/vnd.openxmlformats-officedocument.theme+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theme/theme24.xml" ContentType="application/vnd.openxmlformats-officedocument.theme+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comments/modernComment_B04_E270BB1F.xml" ContentType="application/vnd.ms-powerpoint.comments+xml"/>
  <Override PartName="/ppt/notesSlides/notesSlide1.xml" ContentType="application/vnd.openxmlformats-officedocument.presentationml.notesSlide+xml"/>
  <Override PartName="/ppt/comments/modernComment_B11_1CF3ACF0.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 id="2147483688" r:id="rId3"/>
    <p:sldMasterId id="2147483706" r:id="rId4"/>
    <p:sldMasterId id="2147483721" r:id="rId5"/>
    <p:sldMasterId id="2147483737" r:id="rId6"/>
    <p:sldMasterId id="2147483753" r:id="rId7"/>
    <p:sldMasterId id="2147483771" r:id="rId8"/>
    <p:sldMasterId id="2147483786" r:id="rId9"/>
    <p:sldMasterId id="2147483800" r:id="rId10"/>
    <p:sldMasterId id="2147483818" r:id="rId11"/>
    <p:sldMasterId id="2147483836" r:id="rId12"/>
    <p:sldMasterId id="2147483855" r:id="rId13"/>
    <p:sldMasterId id="2147483874" r:id="rId14"/>
    <p:sldMasterId id="2147483893" r:id="rId15"/>
    <p:sldMasterId id="2147484132" r:id="rId16"/>
    <p:sldMasterId id="2147484148" r:id="rId17"/>
    <p:sldMasterId id="2147484164" r:id="rId18"/>
    <p:sldMasterId id="2147484182" r:id="rId19"/>
    <p:sldMasterId id="2147484198" r:id="rId20"/>
    <p:sldMasterId id="2147484234" r:id="rId21"/>
    <p:sldMasterId id="2147484250" r:id="rId22"/>
    <p:sldMasterId id="2147484287" r:id="rId23"/>
    <p:sldMasterId id="2147484305" r:id="rId24"/>
    <p:sldMasterId id="2147484321" r:id="rId25"/>
  </p:sldMasterIdLst>
  <p:notesMasterIdLst>
    <p:notesMasterId r:id="rId251"/>
  </p:notesMasterIdLst>
  <p:sldIdLst>
    <p:sldId id="2813" r:id="rId26"/>
    <p:sldId id="2733" r:id="rId27"/>
    <p:sldId id="2735" r:id="rId28"/>
    <p:sldId id="2736" r:id="rId29"/>
    <p:sldId id="2814" r:id="rId30"/>
    <p:sldId id="2815" r:id="rId31"/>
    <p:sldId id="513" r:id="rId32"/>
    <p:sldId id="280" r:id="rId33"/>
    <p:sldId id="2816" r:id="rId34"/>
    <p:sldId id="269" r:id="rId35"/>
    <p:sldId id="272" r:id="rId36"/>
    <p:sldId id="273" r:id="rId37"/>
    <p:sldId id="510" r:id="rId38"/>
    <p:sldId id="308" r:id="rId39"/>
    <p:sldId id="2738" r:id="rId40"/>
    <p:sldId id="2475" r:id="rId41"/>
    <p:sldId id="2739" r:id="rId42"/>
    <p:sldId id="2766" r:id="rId43"/>
    <p:sldId id="2767" r:id="rId44"/>
    <p:sldId id="2768" r:id="rId45"/>
    <p:sldId id="2740" r:id="rId46"/>
    <p:sldId id="2741" r:id="rId47"/>
    <p:sldId id="2742" r:id="rId48"/>
    <p:sldId id="2817" r:id="rId49"/>
    <p:sldId id="2743" r:id="rId50"/>
    <p:sldId id="2744" r:id="rId51"/>
    <p:sldId id="2818" r:id="rId52"/>
    <p:sldId id="2745" r:id="rId53"/>
    <p:sldId id="2819" r:id="rId54"/>
    <p:sldId id="320" r:id="rId55"/>
    <p:sldId id="2746" r:id="rId56"/>
    <p:sldId id="2747" r:id="rId57"/>
    <p:sldId id="2820" r:id="rId58"/>
    <p:sldId id="2748" r:id="rId59"/>
    <p:sldId id="2749" r:id="rId60"/>
    <p:sldId id="2821" r:id="rId61"/>
    <p:sldId id="2810" r:id="rId62"/>
    <p:sldId id="2515" r:id="rId63"/>
    <p:sldId id="2519" r:id="rId64"/>
    <p:sldId id="2516" r:id="rId65"/>
    <p:sldId id="2517" r:id="rId66"/>
    <p:sldId id="2750" r:id="rId67"/>
    <p:sldId id="2751" r:id="rId68"/>
    <p:sldId id="2569" r:id="rId69"/>
    <p:sldId id="2574" r:id="rId70"/>
    <p:sldId id="2753" r:id="rId71"/>
    <p:sldId id="845" r:id="rId72"/>
    <p:sldId id="2822" r:id="rId73"/>
    <p:sldId id="2823" r:id="rId74"/>
    <p:sldId id="846" r:id="rId75"/>
    <p:sldId id="847" r:id="rId76"/>
    <p:sldId id="2754" r:id="rId77"/>
    <p:sldId id="853" r:id="rId78"/>
    <p:sldId id="2756" r:id="rId79"/>
    <p:sldId id="883" r:id="rId80"/>
    <p:sldId id="884" r:id="rId81"/>
    <p:sldId id="885" r:id="rId82"/>
    <p:sldId id="2824" r:id="rId83"/>
    <p:sldId id="887" r:id="rId84"/>
    <p:sldId id="666" r:id="rId85"/>
    <p:sldId id="2762" r:id="rId86"/>
    <p:sldId id="2765" r:id="rId87"/>
    <p:sldId id="340" r:id="rId88"/>
    <p:sldId id="2776" r:id="rId89"/>
    <p:sldId id="2777" r:id="rId90"/>
    <p:sldId id="2825" r:id="rId91"/>
    <p:sldId id="822" r:id="rId92"/>
    <p:sldId id="823" r:id="rId93"/>
    <p:sldId id="2826" r:id="rId94"/>
    <p:sldId id="2778" r:id="rId95"/>
    <p:sldId id="2779" r:id="rId96"/>
    <p:sldId id="341" r:id="rId97"/>
    <p:sldId id="356" r:id="rId98"/>
    <p:sldId id="359" r:id="rId99"/>
    <p:sldId id="598" r:id="rId100"/>
    <p:sldId id="599" r:id="rId101"/>
    <p:sldId id="2783" r:id="rId102"/>
    <p:sldId id="2800" r:id="rId103"/>
    <p:sldId id="2784" r:id="rId104"/>
    <p:sldId id="2785" r:id="rId105"/>
    <p:sldId id="2786" r:id="rId106"/>
    <p:sldId id="2787" r:id="rId107"/>
    <p:sldId id="2827" r:id="rId108"/>
    <p:sldId id="2789" r:id="rId109"/>
    <p:sldId id="444" r:id="rId110"/>
    <p:sldId id="2790" r:id="rId111"/>
    <p:sldId id="2791" r:id="rId112"/>
    <p:sldId id="2802" r:id="rId113"/>
    <p:sldId id="2803" r:id="rId114"/>
    <p:sldId id="2760" r:id="rId115"/>
    <p:sldId id="2761" r:id="rId116"/>
    <p:sldId id="517" r:id="rId117"/>
    <p:sldId id="2804" r:id="rId118"/>
    <p:sldId id="2805" r:id="rId119"/>
    <p:sldId id="2806" r:id="rId120"/>
    <p:sldId id="2807" r:id="rId121"/>
    <p:sldId id="459" r:id="rId122"/>
    <p:sldId id="2808" r:id="rId123"/>
    <p:sldId id="447" r:id="rId124"/>
    <p:sldId id="511" r:id="rId125"/>
    <p:sldId id="390" r:id="rId126"/>
    <p:sldId id="2442" r:id="rId127"/>
    <p:sldId id="451" r:id="rId128"/>
    <p:sldId id="505" r:id="rId129"/>
    <p:sldId id="279" r:id="rId130"/>
    <p:sldId id="270" r:id="rId131"/>
    <p:sldId id="271" r:id="rId132"/>
    <p:sldId id="2444" r:id="rId133"/>
    <p:sldId id="2445" r:id="rId134"/>
    <p:sldId id="453" r:id="rId135"/>
    <p:sldId id="512" r:id="rId136"/>
    <p:sldId id="509" r:id="rId137"/>
    <p:sldId id="290" r:id="rId138"/>
    <p:sldId id="291" r:id="rId139"/>
    <p:sldId id="2828" r:id="rId140"/>
    <p:sldId id="292" r:id="rId141"/>
    <p:sldId id="438" r:id="rId142"/>
    <p:sldId id="439" r:id="rId143"/>
    <p:sldId id="304" r:id="rId144"/>
    <p:sldId id="306" r:id="rId145"/>
    <p:sldId id="305" r:id="rId146"/>
    <p:sldId id="514" r:id="rId147"/>
    <p:sldId id="310" r:id="rId148"/>
    <p:sldId id="311" r:id="rId149"/>
    <p:sldId id="312" r:id="rId150"/>
    <p:sldId id="313" r:id="rId151"/>
    <p:sldId id="314" r:id="rId152"/>
    <p:sldId id="327" r:id="rId153"/>
    <p:sldId id="315" r:id="rId154"/>
    <p:sldId id="2829" r:id="rId155"/>
    <p:sldId id="316" r:id="rId156"/>
    <p:sldId id="2830" r:id="rId157"/>
    <p:sldId id="317" r:id="rId158"/>
    <p:sldId id="318" r:id="rId159"/>
    <p:sldId id="319" r:id="rId160"/>
    <p:sldId id="2831" r:id="rId161"/>
    <p:sldId id="2446" r:id="rId162"/>
    <p:sldId id="2448" r:id="rId163"/>
    <p:sldId id="2449" r:id="rId164"/>
    <p:sldId id="299" r:id="rId165"/>
    <p:sldId id="2460" r:id="rId166"/>
    <p:sldId id="788" r:id="rId167"/>
    <p:sldId id="301" r:id="rId168"/>
    <p:sldId id="791" r:id="rId169"/>
    <p:sldId id="2458" r:id="rId170"/>
    <p:sldId id="302" r:id="rId171"/>
    <p:sldId id="303" r:id="rId172"/>
    <p:sldId id="2588" r:id="rId173"/>
    <p:sldId id="2589" r:id="rId174"/>
    <p:sldId id="379" r:id="rId175"/>
    <p:sldId id="339" r:id="rId176"/>
    <p:sldId id="268" r:id="rId177"/>
    <p:sldId id="2590" r:id="rId178"/>
    <p:sldId id="2591" r:id="rId179"/>
    <p:sldId id="2592" r:id="rId180"/>
    <p:sldId id="2593" r:id="rId181"/>
    <p:sldId id="2594" r:id="rId182"/>
    <p:sldId id="2595" r:id="rId183"/>
    <p:sldId id="2596" r:id="rId184"/>
    <p:sldId id="2597" r:id="rId185"/>
    <p:sldId id="2598" r:id="rId186"/>
    <p:sldId id="2450" r:id="rId187"/>
    <p:sldId id="2451" r:id="rId188"/>
    <p:sldId id="2599" r:id="rId189"/>
    <p:sldId id="2453" r:id="rId190"/>
    <p:sldId id="2452" r:id="rId191"/>
    <p:sldId id="2454" r:id="rId192"/>
    <p:sldId id="2600" r:id="rId193"/>
    <p:sldId id="2601" r:id="rId194"/>
    <p:sldId id="2459" r:id="rId195"/>
    <p:sldId id="355" r:id="rId196"/>
    <p:sldId id="2832" r:id="rId197"/>
    <p:sldId id="2602" r:id="rId198"/>
    <p:sldId id="2833" r:id="rId199"/>
    <p:sldId id="2447" r:id="rId200"/>
    <p:sldId id="2603" r:id="rId201"/>
    <p:sldId id="2604" r:id="rId202"/>
    <p:sldId id="275" r:id="rId203"/>
    <p:sldId id="276" r:id="rId204"/>
    <p:sldId id="2605" r:id="rId205"/>
    <p:sldId id="264" r:id="rId206"/>
    <p:sldId id="2606" r:id="rId207"/>
    <p:sldId id="288" r:id="rId208"/>
    <p:sldId id="369" r:id="rId209"/>
    <p:sldId id="365" r:id="rId210"/>
    <p:sldId id="371" r:id="rId211"/>
    <p:sldId id="367" r:id="rId212"/>
    <p:sldId id="366" r:id="rId213"/>
    <p:sldId id="368" r:id="rId214"/>
    <p:sldId id="2608" r:id="rId215"/>
    <p:sldId id="2609" r:id="rId216"/>
    <p:sldId id="2610" r:id="rId217"/>
    <p:sldId id="2611" r:id="rId218"/>
    <p:sldId id="2612" r:id="rId219"/>
    <p:sldId id="2613" r:id="rId220"/>
    <p:sldId id="2614" r:id="rId221"/>
    <p:sldId id="277" r:id="rId222"/>
    <p:sldId id="278" r:id="rId223"/>
    <p:sldId id="2615" r:id="rId224"/>
    <p:sldId id="2616" r:id="rId225"/>
    <p:sldId id="281" r:id="rId226"/>
    <p:sldId id="282" r:id="rId227"/>
    <p:sldId id="283" r:id="rId228"/>
    <p:sldId id="285" r:id="rId229"/>
    <p:sldId id="284" r:id="rId230"/>
    <p:sldId id="2811" r:id="rId231"/>
    <p:sldId id="2812" r:id="rId232"/>
    <p:sldId id="416" r:id="rId233"/>
    <p:sldId id="2619" r:id="rId234"/>
    <p:sldId id="2617" r:id="rId235"/>
    <p:sldId id="321" r:id="rId236"/>
    <p:sldId id="322" r:id="rId237"/>
    <p:sldId id="323" r:id="rId238"/>
    <p:sldId id="2834" r:id="rId239"/>
    <p:sldId id="2835" r:id="rId240"/>
    <p:sldId id="324" r:id="rId241"/>
    <p:sldId id="325" r:id="rId242"/>
    <p:sldId id="326" r:id="rId243"/>
    <p:sldId id="2618" r:id="rId244"/>
    <p:sldId id="328" r:id="rId245"/>
    <p:sldId id="329" r:id="rId246"/>
    <p:sldId id="330" r:id="rId247"/>
    <p:sldId id="331" r:id="rId248"/>
    <p:sldId id="332" r:id="rId249"/>
    <p:sldId id="333" r:id="rId250"/>
  </p:sldIdLst>
  <p:sldSz cx="12192000" cy="6858000"/>
  <p:notesSz cx="6858000" cy="9144000"/>
  <p:embeddedFontLst>
    <p:embeddedFont>
      <p:font typeface="Agency FB" panose="020B0503020202020204" pitchFamily="34" charset="0"/>
      <p:regular r:id="rId252"/>
      <p:bold r:id="rId253"/>
    </p:embeddedFont>
    <p:embeddedFont>
      <p:font typeface="Aharoni" panose="02010803020104030203" pitchFamily="2" charset="-79"/>
      <p:bold r:id="rId254"/>
    </p:embeddedFont>
    <p:embeddedFont>
      <p:font typeface="Arial Black" panose="020B0A04020102020204" pitchFamily="34" charset="0"/>
      <p:bold r:id="rId255"/>
    </p:embeddedFont>
    <p:embeddedFont>
      <p:font typeface="Arial Narrow" panose="020B0606020202030204" pitchFamily="34" charset="0"/>
      <p:regular r:id="rId256"/>
      <p:bold r:id="rId257"/>
      <p:italic r:id="rId258"/>
      <p:boldItalic r:id="rId259"/>
    </p:embeddedFont>
    <p:embeddedFont>
      <p:font typeface="Arial Rounded MT Bold" panose="020F0704030504030204" pitchFamily="34" charset="0"/>
      <p:regular r:id="rId260"/>
    </p:embeddedFont>
    <p:embeddedFont>
      <p:font typeface="Berlin Sans FB Demi" panose="020E0802020502020306" pitchFamily="34" charset="0"/>
      <p:bold r:id="rId261"/>
    </p:embeddedFont>
    <p:embeddedFont>
      <p:font typeface="Book Antiqua" panose="02040602050305030304" pitchFamily="18" charset="0"/>
      <p:regular r:id="rId262"/>
      <p:bold r:id="rId263"/>
      <p:italic r:id="rId264"/>
      <p:boldItalic r:id="rId265"/>
    </p:embeddedFont>
    <p:embeddedFont>
      <p:font typeface="Bookman Old Style" panose="02050604050505020204" pitchFamily="18" charset="0"/>
      <p:regular r:id="rId266"/>
      <p:bold r:id="rId267"/>
      <p:italic r:id="rId268"/>
      <p:boldItalic r:id="rId269"/>
    </p:embeddedFont>
    <p:embeddedFont>
      <p:font typeface="Brush Script MT" panose="03060802040406070304" pitchFamily="66" charset="0"/>
      <p:italic r:id="rId270"/>
    </p:embeddedFont>
    <p:embeddedFont>
      <p:font typeface="Comic Sans MS" panose="030F0702030302020204" pitchFamily="66" charset="0"/>
      <p:regular r:id="rId271"/>
      <p:bold r:id="rId272"/>
      <p:italic r:id="rId273"/>
      <p:boldItalic r:id="rId274"/>
    </p:embeddedFont>
    <p:embeddedFont>
      <p:font typeface="Cooper Black" panose="0208090404030B020404" pitchFamily="18" charset="0"/>
      <p:regular r:id="rId275"/>
    </p:embeddedFont>
    <p:embeddedFont>
      <p:font typeface="Copperplate Gothic Bold" panose="020E0705020206020404" pitchFamily="34" charset="0"/>
      <p:regular r:id="rId276"/>
    </p:embeddedFont>
    <p:embeddedFont>
      <p:font typeface="Eras Bold ITC" panose="020B0907030504020204" pitchFamily="34" charset="0"/>
      <p:regular r:id="rId277"/>
    </p:embeddedFont>
    <p:embeddedFont>
      <p:font typeface="Eras Demi ITC" panose="020B0805030504020804" pitchFamily="34" charset="0"/>
      <p:regular r:id="rId278"/>
    </p:embeddedFont>
    <p:embeddedFont>
      <p:font typeface="Euphemia" panose="020B0503040102020104" pitchFamily="34" charset="0"/>
      <p:regular r:id="rId279"/>
    </p:embeddedFont>
    <p:embeddedFont>
      <p:font typeface="Forte" panose="03060902040502070203" pitchFamily="66" charset="0"/>
      <p:regular r:id="rId280"/>
    </p:embeddedFont>
    <p:embeddedFont>
      <p:font typeface="Franklin Gothic Medium" panose="020B0603020102020204" pitchFamily="34" charset="0"/>
      <p:regular r:id="rId281"/>
      <p:italic r:id="rId282"/>
    </p:embeddedFont>
    <p:embeddedFont>
      <p:font typeface="Georgia" panose="02040502050405020303" pitchFamily="18" charset="0"/>
      <p:regular r:id="rId283"/>
      <p:bold r:id="rId284"/>
      <p:italic r:id="rId285"/>
      <p:boldItalic r:id="rId286"/>
    </p:embeddedFont>
    <p:embeddedFont>
      <p:font typeface="Gill Sans MT" panose="020B0502020104020203" pitchFamily="34" charset="0"/>
      <p:regular r:id="rId287"/>
      <p:bold r:id="rId288"/>
      <p:italic r:id="rId289"/>
      <p:boldItalic r:id="rId290"/>
    </p:embeddedFont>
    <p:embeddedFont>
      <p:font typeface="HebrewTh" pitchFamily="2" charset="0"/>
      <p:regular r:id="rId291"/>
    </p:embeddedFont>
    <p:embeddedFont>
      <p:font typeface="Impact" panose="020B0806030902050204" pitchFamily="34" charset="0"/>
      <p:regular r:id="rId292"/>
    </p:embeddedFont>
    <p:embeddedFont>
      <p:font typeface="Lucida Bright" panose="02040602050505020304" pitchFamily="18" charset="0"/>
      <p:regular r:id="rId293"/>
      <p:bold r:id="rId294"/>
      <p:italic r:id="rId295"/>
      <p:boldItalic r:id="rId296"/>
    </p:embeddedFont>
    <p:embeddedFont>
      <p:font typeface="Lucida Sans Unicode" panose="020B0602030504020204" pitchFamily="34" charset="0"/>
      <p:regular r:id="rId297"/>
    </p:embeddedFont>
    <p:embeddedFont>
      <p:font typeface="Matura MT Script Capitals" panose="03020802060602070202" pitchFamily="66" charset="0"/>
      <p:regular r:id="rId298"/>
    </p:embeddedFont>
    <p:embeddedFont>
      <p:font typeface="Mistral" panose="03090702030407020403" pitchFamily="66" charset="0"/>
      <p:regular r:id="rId299"/>
    </p:embeddedFont>
    <p:embeddedFont>
      <p:font typeface="Narkisim" panose="020E0502050101010101" pitchFamily="34" charset="-79"/>
      <p:regular r:id="rId300"/>
    </p:embeddedFont>
    <p:embeddedFont>
      <p:font typeface="Papyrus" panose="03070502060502030205" pitchFamily="66" charset="0"/>
      <p:regular r:id="rId301"/>
    </p:embeddedFont>
    <p:embeddedFont>
      <p:font typeface="Tahoma" panose="020B0604030504040204" pitchFamily="34" charset="0"/>
      <p:regular r:id="rId302"/>
      <p:bold r:id="rId303"/>
    </p:embeddedFont>
    <p:embeddedFont>
      <p:font typeface="Verdana" panose="020B0604030504040204" pitchFamily="34" charset="0"/>
      <p:regular r:id="rId304"/>
      <p:bold r:id="rId305"/>
      <p:italic r:id="rId306"/>
      <p:boldItalic r:id="rId307"/>
    </p:embeddedFont>
    <p:embeddedFont>
      <p:font typeface="Wide Latin" panose="020A0A07050505020404" pitchFamily="18" charset="0"/>
      <p:regular r:id="rId30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D3495A-4CE6-388F-C403-3214B088BC35}" name="Dan Lewis" initials="DL" userId="2fqivccbEjZq/+Az6dS+BIT+wRd11pkeLa0d2FlMPfw=" providerId="None"/>
  <p188:author id="{DCAF1283-C2E1-8B69-1931-3E605A1EAF5B}" name="Eze Mora" initials="EM" userId="Q53A66TSk+oTu8PVmxL+PYc0+Jx8osA3GPCfkMB2vR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CC"/>
    <a:srgbClr val="FFFFFF"/>
    <a:srgbClr val="33CCCC"/>
    <a:srgbClr val="F8F8F8"/>
    <a:srgbClr val="000000"/>
    <a:srgbClr val="FFFF99"/>
    <a:srgbClr val="FFE600"/>
    <a:srgbClr val="FF993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3B5F3A-D409-418C-970D-60A946998F84}" v="1446" dt="2023-01-30T00:09:14.302"/>
    <p1510:client id="{0CF46081-02E2-4F60-AAE3-6F58E3315520}" v="690" dt="2023-02-04T04:36:02.721"/>
    <p1510:client id="{1093A6A0-D930-4803-8EE6-A7782286C59F}" v="40" dt="2023-01-20T23:49:17.686"/>
    <p1510:client id="{1978FAC7-957F-49EF-8F56-BC6F2116D734}" v="533" dt="2023-02-03T16:39:54.528"/>
    <p1510:client id="{263DCBA7-9D0F-4223-89B6-90EF5B69EEF4}" v="144" dt="2023-02-03T14:15:33.471"/>
    <p1510:client id="{2A0B062C-33BF-486A-AAA8-9E976C12CEA0}" v="464" dt="2023-01-30T16:28:03.370"/>
    <p1510:client id="{39D4DDC7-F5AA-442C-B726-D932AD12BE7E}" v="184" dt="2023-01-26T12:22:08.010"/>
    <p1510:client id="{3AB4AD1A-C9EE-42E4-A9BF-6CBE9C0A5CE0}" v="873" dt="2023-02-02T18:53:53.017"/>
    <p1510:client id="{3B46DCAE-A0CA-488E-ACC8-0701B08774E0}" v="243" dt="2023-01-26T16:34:51.101"/>
    <p1510:client id="{401D764D-27C4-4E79-BFF7-0C4ED471EB92}" v="1871" dt="2023-02-27T13:41:53.507"/>
    <p1510:client id="{418FCBA9-DB53-426B-B44D-C66313A5C8BC}" v="106" dt="2023-02-02T12:19:59.716"/>
    <p1510:client id="{4B073101-3F1A-4ECA-9D17-A2ECFECBDE85}" v="65" dt="2023-01-24T17:12:50.436"/>
    <p1510:client id="{589F895F-77C8-41D4-BD55-A4ACB85BEFA8}" v="190" dt="2023-02-02T00:30:47.322"/>
    <p1510:client id="{592F8D01-880D-4898-ABF8-319055D0DF23}" v="332" dt="2023-02-04T13:09:05.632"/>
    <p1510:client id="{5CB00226-D825-4E02-A125-2D324B1E9E64}" v="177" dt="2023-01-31T18:03:49.169"/>
    <p1510:client id="{63F8011B-AF5B-4FB8-874F-B569D23177AB}" v="61" dt="2023-01-28T14:41:13.486"/>
    <p1510:client id="{6DF1C3A3-732C-4DE5-9848-4011ECFA3E02}" v="59" dt="2023-01-27T12:22:52.152"/>
    <p1510:client id="{747A1301-9151-4FCB-8E05-625950E68F54}" v="235" dt="2023-01-19T19:57:53.924"/>
    <p1510:client id="{794175AF-356F-4B26-8F8C-788C3BA67FEE}" v="782" dt="2023-01-27T22:59:07.614"/>
    <p1510:client id="{87C26F4D-A9EA-4C34-AF67-36E6E1F0FCE4}" v="280" dt="2023-01-31T00:47:35.555"/>
    <p1510:client id="{8DA084CF-4875-4C2B-94D9-D5CDF5DC1CDB}" v="131" dt="2023-01-28T21:59:10.828"/>
    <p1510:client id="{9EC806B9-297F-4F80-AF3A-16BBC5186928}" v="288" dt="2023-01-25T01:46:25.109"/>
    <p1510:client id="{AC83C1C5-942D-4384-9062-072BE5878CFC}" v="169" dt="2023-02-03T21:01:01.722"/>
    <p1510:client id="{BAEA789F-762E-4E7C-A0D7-690EC07879FE}" v="306" dt="2023-01-30T14:17:59.026"/>
    <p1510:client id="{CAC86963-2129-4F7D-9C82-B1D686BED545}" v="2" dt="2023-02-27T11:23:45.240"/>
    <p1510:client id="{CFD89D8D-3EEC-417E-8694-A8EEFBC7390D}" v="172" dt="2023-01-26T21:40:45.002"/>
    <p1510:client id="{D9FF329F-7491-428E-90E1-54FE9B1FD262}" v="110" dt="2023-01-21T12:13:21.928"/>
    <p1510:client id="{E72C8F67-0D4A-4ED7-8C1E-A4DC606BA06D}" v="97" dt="2023-01-31T14:14:56.351"/>
    <p1510:client id="{E80F3A59-C6F9-496E-8CCE-29FAB891844E}" v="595" dt="2023-02-01T20:42:48.704"/>
    <p1510:client id="{ED953577-ECB9-4FEE-A4FB-AA50CF9C599A}" v="1183" dt="2023-01-24T19:32:48.429"/>
    <p1510:client id="{EDDDC280-D762-44B2-9E60-1A3B5BFBF9B4}" v="739" dt="2023-01-29T01:26:58.574"/>
    <p1510:client id="{EFDC95D3-3771-4980-87C4-E5714C9B7A59}" v="85" dt="2023-02-01T12:10:19.818"/>
    <p1510:client id="{F176C079-3C3A-4792-8F46-2E606D2A37CF}" v="37" dt="2023-01-26T16:37:07.104"/>
    <p1510:client id="{FAC8A0A0-2BFB-45A7-96B3-3DDA58CFDC82}" v="371" dt="2023-02-27T12:44:55.8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p:cViewPr varScale="1">
        <p:scale>
          <a:sx n="100" d="100"/>
          <a:sy n="100" d="100"/>
        </p:scale>
        <p:origin x="984" y="72"/>
      </p:cViewPr>
      <p:guideLst/>
    </p:cSldViewPr>
  </p:slideViewPr>
  <p:notesTextViewPr>
    <p:cViewPr>
      <p:scale>
        <a:sx n="1" d="1"/>
        <a:sy n="1" d="1"/>
      </p:scale>
      <p:origin x="0" y="0"/>
    </p:cViewPr>
  </p:notesTextViewPr>
  <p:sorterViewPr>
    <p:cViewPr varScale="1">
      <p:scale>
        <a:sx n="100" d="100"/>
        <a:sy n="100" d="100"/>
      </p:scale>
      <p:origin x="0" y="-4168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92.xml"/><Relationship Id="rId299" Type="http://schemas.openxmlformats.org/officeDocument/2006/relationships/font" Target="fonts/font48.fntdata"/><Relationship Id="rId21" Type="http://schemas.openxmlformats.org/officeDocument/2006/relationships/slideMaster" Target="slideMasters/slideMaster21.xml"/><Relationship Id="rId63" Type="http://schemas.openxmlformats.org/officeDocument/2006/relationships/slide" Target="slides/slide38.xml"/><Relationship Id="rId159" Type="http://schemas.openxmlformats.org/officeDocument/2006/relationships/slide" Target="slides/slide134.xml"/><Relationship Id="rId170" Type="http://schemas.openxmlformats.org/officeDocument/2006/relationships/slide" Target="slides/slide145.xml"/><Relationship Id="rId226" Type="http://schemas.openxmlformats.org/officeDocument/2006/relationships/slide" Target="slides/slide201.xml"/><Relationship Id="rId268" Type="http://schemas.openxmlformats.org/officeDocument/2006/relationships/font" Target="fonts/font17.fntdata"/><Relationship Id="rId32" Type="http://schemas.openxmlformats.org/officeDocument/2006/relationships/slide" Target="slides/slide7.xml"/><Relationship Id="rId74" Type="http://schemas.openxmlformats.org/officeDocument/2006/relationships/slide" Target="slides/slide49.xml"/><Relationship Id="rId128" Type="http://schemas.openxmlformats.org/officeDocument/2006/relationships/slide" Target="slides/slide103.xml"/><Relationship Id="rId5" Type="http://schemas.openxmlformats.org/officeDocument/2006/relationships/slideMaster" Target="slideMasters/slideMaster5.xml"/><Relationship Id="rId181" Type="http://schemas.openxmlformats.org/officeDocument/2006/relationships/slide" Target="slides/slide156.xml"/><Relationship Id="rId237" Type="http://schemas.openxmlformats.org/officeDocument/2006/relationships/slide" Target="slides/slide212.xml"/><Relationship Id="rId279" Type="http://schemas.openxmlformats.org/officeDocument/2006/relationships/font" Target="fonts/font28.fntdata"/><Relationship Id="rId43" Type="http://schemas.openxmlformats.org/officeDocument/2006/relationships/slide" Target="slides/slide18.xml"/><Relationship Id="rId139" Type="http://schemas.openxmlformats.org/officeDocument/2006/relationships/slide" Target="slides/slide114.xml"/><Relationship Id="rId290" Type="http://schemas.openxmlformats.org/officeDocument/2006/relationships/font" Target="fonts/font39.fntdata"/><Relationship Id="rId304" Type="http://schemas.openxmlformats.org/officeDocument/2006/relationships/font" Target="fonts/font53.fntdata"/><Relationship Id="rId85" Type="http://schemas.openxmlformats.org/officeDocument/2006/relationships/slide" Target="slides/slide60.xml"/><Relationship Id="rId150" Type="http://schemas.openxmlformats.org/officeDocument/2006/relationships/slide" Target="slides/slide125.xml"/><Relationship Id="rId192" Type="http://schemas.openxmlformats.org/officeDocument/2006/relationships/slide" Target="slides/slide167.xml"/><Relationship Id="rId206" Type="http://schemas.openxmlformats.org/officeDocument/2006/relationships/slide" Target="slides/slide181.xml"/><Relationship Id="rId248" Type="http://schemas.openxmlformats.org/officeDocument/2006/relationships/slide" Target="slides/slide223.xml"/><Relationship Id="rId12" Type="http://schemas.openxmlformats.org/officeDocument/2006/relationships/slideMaster" Target="slideMasters/slideMaster12.xml"/><Relationship Id="rId108" Type="http://schemas.openxmlformats.org/officeDocument/2006/relationships/slide" Target="slides/slide83.xml"/><Relationship Id="rId315" Type="http://schemas.microsoft.com/office/2018/10/relationships/authors" Target="authors.xml"/><Relationship Id="rId54" Type="http://schemas.openxmlformats.org/officeDocument/2006/relationships/slide" Target="slides/slide29.xml"/><Relationship Id="rId96" Type="http://schemas.openxmlformats.org/officeDocument/2006/relationships/slide" Target="slides/slide71.xml"/><Relationship Id="rId161" Type="http://schemas.openxmlformats.org/officeDocument/2006/relationships/slide" Target="slides/slide136.xml"/><Relationship Id="rId217" Type="http://schemas.openxmlformats.org/officeDocument/2006/relationships/slide" Target="slides/slide192.xml"/><Relationship Id="rId259" Type="http://schemas.openxmlformats.org/officeDocument/2006/relationships/font" Target="fonts/font8.fntdata"/><Relationship Id="rId23" Type="http://schemas.openxmlformats.org/officeDocument/2006/relationships/slideMaster" Target="slideMasters/slideMaster23.xml"/><Relationship Id="rId119" Type="http://schemas.openxmlformats.org/officeDocument/2006/relationships/slide" Target="slides/slide94.xml"/><Relationship Id="rId270" Type="http://schemas.openxmlformats.org/officeDocument/2006/relationships/font" Target="fonts/font19.fntdata"/><Relationship Id="rId65" Type="http://schemas.openxmlformats.org/officeDocument/2006/relationships/slide" Target="slides/slide40.xml"/><Relationship Id="rId130" Type="http://schemas.openxmlformats.org/officeDocument/2006/relationships/slide" Target="slides/slide105.xml"/><Relationship Id="rId172" Type="http://schemas.openxmlformats.org/officeDocument/2006/relationships/slide" Target="slides/slide147.xml"/><Relationship Id="rId193" Type="http://schemas.openxmlformats.org/officeDocument/2006/relationships/slide" Target="slides/slide168.xml"/><Relationship Id="rId207" Type="http://schemas.openxmlformats.org/officeDocument/2006/relationships/slide" Target="slides/slide182.xml"/><Relationship Id="rId228" Type="http://schemas.openxmlformats.org/officeDocument/2006/relationships/slide" Target="slides/slide203.xml"/><Relationship Id="rId249" Type="http://schemas.openxmlformats.org/officeDocument/2006/relationships/slide" Target="slides/slide224.xml"/><Relationship Id="rId13" Type="http://schemas.openxmlformats.org/officeDocument/2006/relationships/slideMaster" Target="slideMasters/slideMaster13.xml"/><Relationship Id="rId109" Type="http://schemas.openxmlformats.org/officeDocument/2006/relationships/slide" Target="slides/slide84.xml"/><Relationship Id="rId260" Type="http://schemas.openxmlformats.org/officeDocument/2006/relationships/font" Target="fonts/font9.fntdata"/><Relationship Id="rId281" Type="http://schemas.openxmlformats.org/officeDocument/2006/relationships/font" Target="fonts/font30.fntdata"/><Relationship Id="rId34" Type="http://schemas.openxmlformats.org/officeDocument/2006/relationships/slide" Target="slides/slide9.xml"/><Relationship Id="rId55" Type="http://schemas.openxmlformats.org/officeDocument/2006/relationships/slide" Target="slides/slide30.xml"/><Relationship Id="rId76" Type="http://schemas.openxmlformats.org/officeDocument/2006/relationships/slide" Target="slides/slide51.xml"/><Relationship Id="rId97" Type="http://schemas.openxmlformats.org/officeDocument/2006/relationships/slide" Target="slides/slide72.xml"/><Relationship Id="rId120" Type="http://schemas.openxmlformats.org/officeDocument/2006/relationships/slide" Target="slides/slide95.xml"/><Relationship Id="rId141" Type="http://schemas.openxmlformats.org/officeDocument/2006/relationships/slide" Target="slides/slide116.xml"/><Relationship Id="rId7" Type="http://schemas.openxmlformats.org/officeDocument/2006/relationships/slideMaster" Target="slideMasters/slideMaster7.xml"/><Relationship Id="rId162" Type="http://schemas.openxmlformats.org/officeDocument/2006/relationships/slide" Target="slides/slide137.xml"/><Relationship Id="rId183" Type="http://schemas.openxmlformats.org/officeDocument/2006/relationships/slide" Target="slides/slide158.xml"/><Relationship Id="rId218" Type="http://schemas.openxmlformats.org/officeDocument/2006/relationships/slide" Target="slides/slide193.xml"/><Relationship Id="rId239" Type="http://schemas.openxmlformats.org/officeDocument/2006/relationships/slide" Target="slides/slide214.xml"/><Relationship Id="rId250" Type="http://schemas.openxmlformats.org/officeDocument/2006/relationships/slide" Target="slides/slide225.xml"/><Relationship Id="rId271" Type="http://schemas.openxmlformats.org/officeDocument/2006/relationships/font" Target="fonts/font20.fntdata"/><Relationship Id="rId292" Type="http://schemas.openxmlformats.org/officeDocument/2006/relationships/font" Target="fonts/font41.fntdata"/><Relationship Id="rId306" Type="http://schemas.openxmlformats.org/officeDocument/2006/relationships/font" Target="fonts/font55.fntdata"/><Relationship Id="rId24" Type="http://schemas.openxmlformats.org/officeDocument/2006/relationships/slideMaster" Target="slideMasters/slideMaster24.xml"/><Relationship Id="rId45" Type="http://schemas.openxmlformats.org/officeDocument/2006/relationships/slide" Target="slides/slide20.xml"/><Relationship Id="rId66" Type="http://schemas.openxmlformats.org/officeDocument/2006/relationships/slide" Target="slides/slide41.xml"/><Relationship Id="rId87" Type="http://schemas.openxmlformats.org/officeDocument/2006/relationships/slide" Target="slides/slide62.xml"/><Relationship Id="rId110" Type="http://schemas.openxmlformats.org/officeDocument/2006/relationships/slide" Target="slides/slide85.xml"/><Relationship Id="rId131" Type="http://schemas.openxmlformats.org/officeDocument/2006/relationships/slide" Target="slides/slide106.xml"/><Relationship Id="rId152" Type="http://schemas.openxmlformats.org/officeDocument/2006/relationships/slide" Target="slides/slide127.xml"/><Relationship Id="rId173" Type="http://schemas.openxmlformats.org/officeDocument/2006/relationships/slide" Target="slides/slide148.xml"/><Relationship Id="rId194" Type="http://schemas.openxmlformats.org/officeDocument/2006/relationships/slide" Target="slides/slide169.xml"/><Relationship Id="rId208" Type="http://schemas.openxmlformats.org/officeDocument/2006/relationships/slide" Target="slides/slide183.xml"/><Relationship Id="rId229" Type="http://schemas.openxmlformats.org/officeDocument/2006/relationships/slide" Target="slides/slide204.xml"/><Relationship Id="rId240" Type="http://schemas.openxmlformats.org/officeDocument/2006/relationships/slide" Target="slides/slide215.xml"/><Relationship Id="rId261" Type="http://schemas.openxmlformats.org/officeDocument/2006/relationships/font" Target="fonts/font10.fntdata"/><Relationship Id="rId14" Type="http://schemas.openxmlformats.org/officeDocument/2006/relationships/slideMaster" Target="slideMasters/slideMaster14.xml"/><Relationship Id="rId35" Type="http://schemas.openxmlformats.org/officeDocument/2006/relationships/slide" Target="slides/slide10.xml"/><Relationship Id="rId56" Type="http://schemas.openxmlformats.org/officeDocument/2006/relationships/slide" Target="slides/slide31.xml"/><Relationship Id="rId77" Type="http://schemas.openxmlformats.org/officeDocument/2006/relationships/slide" Target="slides/slide52.xml"/><Relationship Id="rId100" Type="http://schemas.openxmlformats.org/officeDocument/2006/relationships/slide" Target="slides/slide75.xml"/><Relationship Id="rId282" Type="http://schemas.openxmlformats.org/officeDocument/2006/relationships/font" Target="fonts/font31.fntdata"/><Relationship Id="rId8" Type="http://schemas.openxmlformats.org/officeDocument/2006/relationships/slideMaster" Target="slideMasters/slideMaster8.xml"/><Relationship Id="rId98" Type="http://schemas.openxmlformats.org/officeDocument/2006/relationships/slide" Target="slides/slide73.xml"/><Relationship Id="rId121" Type="http://schemas.openxmlformats.org/officeDocument/2006/relationships/slide" Target="slides/slide96.xml"/><Relationship Id="rId142" Type="http://schemas.openxmlformats.org/officeDocument/2006/relationships/slide" Target="slides/slide117.xml"/><Relationship Id="rId163" Type="http://schemas.openxmlformats.org/officeDocument/2006/relationships/slide" Target="slides/slide138.xml"/><Relationship Id="rId184" Type="http://schemas.openxmlformats.org/officeDocument/2006/relationships/slide" Target="slides/slide159.xml"/><Relationship Id="rId219" Type="http://schemas.openxmlformats.org/officeDocument/2006/relationships/slide" Target="slides/slide194.xml"/><Relationship Id="rId230" Type="http://schemas.openxmlformats.org/officeDocument/2006/relationships/slide" Target="slides/slide205.xml"/><Relationship Id="rId251" Type="http://schemas.openxmlformats.org/officeDocument/2006/relationships/notesMaster" Target="notesMasters/notesMaster1.xml"/><Relationship Id="rId25" Type="http://schemas.openxmlformats.org/officeDocument/2006/relationships/slideMaster" Target="slideMasters/slideMaster25.xml"/><Relationship Id="rId46" Type="http://schemas.openxmlformats.org/officeDocument/2006/relationships/slide" Target="slides/slide21.xml"/><Relationship Id="rId67" Type="http://schemas.openxmlformats.org/officeDocument/2006/relationships/slide" Target="slides/slide42.xml"/><Relationship Id="rId272" Type="http://schemas.openxmlformats.org/officeDocument/2006/relationships/font" Target="fonts/font21.fntdata"/><Relationship Id="rId293" Type="http://schemas.openxmlformats.org/officeDocument/2006/relationships/font" Target="fonts/font42.fntdata"/><Relationship Id="rId307" Type="http://schemas.openxmlformats.org/officeDocument/2006/relationships/font" Target="fonts/font56.fntdata"/><Relationship Id="rId88" Type="http://schemas.openxmlformats.org/officeDocument/2006/relationships/slide" Target="slides/slide63.xml"/><Relationship Id="rId111" Type="http://schemas.openxmlformats.org/officeDocument/2006/relationships/slide" Target="slides/slide86.xml"/><Relationship Id="rId132" Type="http://schemas.openxmlformats.org/officeDocument/2006/relationships/slide" Target="slides/slide107.xml"/><Relationship Id="rId153" Type="http://schemas.openxmlformats.org/officeDocument/2006/relationships/slide" Target="slides/slide128.xml"/><Relationship Id="rId174" Type="http://schemas.openxmlformats.org/officeDocument/2006/relationships/slide" Target="slides/slide149.xml"/><Relationship Id="rId195" Type="http://schemas.openxmlformats.org/officeDocument/2006/relationships/slide" Target="slides/slide170.xml"/><Relationship Id="rId209" Type="http://schemas.openxmlformats.org/officeDocument/2006/relationships/slide" Target="slides/slide184.xml"/><Relationship Id="rId220" Type="http://schemas.openxmlformats.org/officeDocument/2006/relationships/slide" Target="slides/slide195.xml"/><Relationship Id="rId241" Type="http://schemas.openxmlformats.org/officeDocument/2006/relationships/slide" Target="slides/slide216.xml"/><Relationship Id="rId15" Type="http://schemas.openxmlformats.org/officeDocument/2006/relationships/slideMaster" Target="slideMasters/slideMaster15.xml"/><Relationship Id="rId36" Type="http://schemas.openxmlformats.org/officeDocument/2006/relationships/slide" Target="slides/slide11.xml"/><Relationship Id="rId57" Type="http://schemas.openxmlformats.org/officeDocument/2006/relationships/slide" Target="slides/slide32.xml"/><Relationship Id="rId262" Type="http://schemas.openxmlformats.org/officeDocument/2006/relationships/font" Target="fonts/font11.fntdata"/><Relationship Id="rId283" Type="http://schemas.openxmlformats.org/officeDocument/2006/relationships/font" Target="fonts/font32.fntdata"/><Relationship Id="rId78" Type="http://schemas.openxmlformats.org/officeDocument/2006/relationships/slide" Target="slides/slide53.xml"/><Relationship Id="rId99" Type="http://schemas.openxmlformats.org/officeDocument/2006/relationships/slide" Target="slides/slide74.xml"/><Relationship Id="rId101" Type="http://schemas.openxmlformats.org/officeDocument/2006/relationships/slide" Target="slides/slide76.xml"/><Relationship Id="rId122" Type="http://schemas.openxmlformats.org/officeDocument/2006/relationships/slide" Target="slides/slide97.xml"/><Relationship Id="rId143" Type="http://schemas.openxmlformats.org/officeDocument/2006/relationships/slide" Target="slides/slide118.xml"/><Relationship Id="rId164" Type="http://schemas.openxmlformats.org/officeDocument/2006/relationships/slide" Target="slides/slide139.xml"/><Relationship Id="rId185" Type="http://schemas.openxmlformats.org/officeDocument/2006/relationships/slide" Target="slides/slide160.xml"/><Relationship Id="rId9" Type="http://schemas.openxmlformats.org/officeDocument/2006/relationships/slideMaster" Target="slideMasters/slideMaster9.xml"/><Relationship Id="rId210" Type="http://schemas.openxmlformats.org/officeDocument/2006/relationships/slide" Target="slides/slide185.xml"/><Relationship Id="rId26" Type="http://schemas.openxmlformats.org/officeDocument/2006/relationships/slide" Target="slides/slide1.xml"/><Relationship Id="rId231" Type="http://schemas.openxmlformats.org/officeDocument/2006/relationships/slide" Target="slides/slide206.xml"/><Relationship Id="rId252" Type="http://schemas.openxmlformats.org/officeDocument/2006/relationships/font" Target="fonts/font1.fntdata"/><Relationship Id="rId273" Type="http://schemas.openxmlformats.org/officeDocument/2006/relationships/font" Target="fonts/font22.fntdata"/><Relationship Id="rId294" Type="http://schemas.openxmlformats.org/officeDocument/2006/relationships/font" Target="fonts/font43.fntdata"/><Relationship Id="rId308" Type="http://schemas.openxmlformats.org/officeDocument/2006/relationships/font" Target="fonts/font57.fntdata"/><Relationship Id="rId47" Type="http://schemas.openxmlformats.org/officeDocument/2006/relationships/slide" Target="slides/slide22.xml"/><Relationship Id="rId68" Type="http://schemas.openxmlformats.org/officeDocument/2006/relationships/slide" Target="slides/slide43.xml"/><Relationship Id="rId89" Type="http://schemas.openxmlformats.org/officeDocument/2006/relationships/slide" Target="slides/slide64.xml"/><Relationship Id="rId112" Type="http://schemas.openxmlformats.org/officeDocument/2006/relationships/slide" Target="slides/slide87.xml"/><Relationship Id="rId133" Type="http://schemas.openxmlformats.org/officeDocument/2006/relationships/slide" Target="slides/slide108.xml"/><Relationship Id="rId154" Type="http://schemas.openxmlformats.org/officeDocument/2006/relationships/slide" Target="slides/slide129.xml"/><Relationship Id="rId175" Type="http://schemas.openxmlformats.org/officeDocument/2006/relationships/slide" Target="slides/slide150.xml"/><Relationship Id="rId196" Type="http://schemas.openxmlformats.org/officeDocument/2006/relationships/slide" Target="slides/slide171.xml"/><Relationship Id="rId200" Type="http://schemas.openxmlformats.org/officeDocument/2006/relationships/slide" Target="slides/slide175.xml"/><Relationship Id="rId16" Type="http://schemas.openxmlformats.org/officeDocument/2006/relationships/slideMaster" Target="slideMasters/slideMaster16.xml"/><Relationship Id="rId221" Type="http://schemas.openxmlformats.org/officeDocument/2006/relationships/slide" Target="slides/slide196.xml"/><Relationship Id="rId242" Type="http://schemas.openxmlformats.org/officeDocument/2006/relationships/slide" Target="slides/slide217.xml"/><Relationship Id="rId263" Type="http://schemas.openxmlformats.org/officeDocument/2006/relationships/font" Target="fonts/font12.fntdata"/><Relationship Id="rId284" Type="http://schemas.openxmlformats.org/officeDocument/2006/relationships/font" Target="fonts/font33.fntdata"/><Relationship Id="rId37" Type="http://schemas.openxmlformats.org/officeDocument/2006/relationships/slide" Target="slides/slide12.xml"/><Relationship Id="rId58" Type="http://schemas.openxmlformats.org/officeDocument/2006/relationships/slide" Target="slides/slide33.xml"/><Relationship Id="rId79" Type="http://schemas.openxmlformats.org/officeDocument/2006/relationships/slide" Target="slides/slide54.xml"/><Relationship Id="rId102" Type="http://schemas.openxmlformats.org/officeDocument/2006/relationships/slide" Target="slides/slide77.xml"/><Relationship Id="rId123" Type="http://schemas.openxmlformats.org/officeDocument/2006/relationships/slide" Target="slides/slide98.xml"/><Relationship Id="rId144" Type="http://schemas.openxmlformats.org/officeDocument/2006/relationships/slide" Target="slides/slide119.xml"/><Relationship Id="rId90" Type="http://schemas.openxmlformats.org/officeDocument/2006/relationships/slide" Target="slides/slide65.xml"/><Relationship Id="rId165" Type="http://schemas.openxmlformats.org/officeDocument/2006/relationships/slide" Target="slides/slide140.xml"/><Relationship Id="rId186" Type="http://schemas.openxmlformats.org/officeDocument/2006/relationships/slide" Target="slides/slide161.xml"/><Relationship Id="rId211" Type="http://schemas.openxmlformats.org/officeDocument/2006/relationships/slide" Target="slides/slide186.xml"/><Relationship Id="rId232" Type="http://schemas.openxmlformats.org/officeDocument/2006/relationships/slide" Target="slides/slide207.xml"/><Relationship Id="rId253" Type="http://schemas.openxmlformats.org/officeDocument/2006/relationships/font" Target="fonts/font2.fntdata"/><Relationship Id="rId274" Type="http://schemas.openxmlformats.org/officeDocument/2006/relationships/font" Target="fonts/font23.fntdata"/><Relationship Id="rId295" Type="http://schemas.openxmlformats.org/officeDocument/2006/relationships/font" Target="fonts/font44.fntdata"/><Relationship Id="rId309" Type="http://schemas.openxmlformats.org/officeDocument/2006/relationships/presProps" Target="presProps.xml"/><Relationship Id="rId27" Type="http://schemas.openxmlformats.org/officeDocument/2006/relationships/slide" Target="slides/slide2.xml"/><Relationship Id="rId48" Type="http://schemas.openxmlformats.org/officeDocument/2006/relationships/slide" Target="slides/slide23.xml"/><Relationship Id="rId69" Type="http://schemas.openxmlformats.org/officeDocument/2006/relationships/slide" Target="slides/slide44.xml"/><Relationship Id="rId113" Type="http://schemas.openxmlformats.org/officeDocument/2006/relationships/slide" Target="slides/slide88.xml"/><Relationship Id="rId134" Type="http://schemas.openxmlformats.org/officeDocument/2006/relationships/slide" Target="slides/slide109.xml"/><Relationship Id="rId80" Type="http://schemas.openxmlformats.org/officeDocument/2006/relationships/slide" Target="slides/slide55.xml"/><Relationship Id="rId155" Type="http://schemas.openxmlformats.org/officeDocument/2006/relationships/slide" Target="slides/slide130.xml"/><Relationship Id="rId176" Type="http://schemas.openxmlformats.org/officeDocument/2006/relationships/slide" Target="slides/slide151.xml"/><Relationship Id="rId197" Type="http://schemas.openxmlformats.org/officeDocument/2006/relationships/slide" Target="slides/slide172.xml"/><Relationship Id="rId201" Type="http://schemas.openxmlformats.org/officeDocument/2006/relationships/slide" Target="slides/slide176.xml"/><Relationship Id="rId222" Type="http://schemas.openxmlformats.org/officeDocument/2006/relationships/slide" Target="slides/slide197.xml"/><Relationship Id="rId243" Type="http://schemas.openxmlformats.org/officeDocument/2006/relationships/slide" Target="slides/slide218.xml"/><Relationship Id="rId264" Type="http://schemas.openxmlformats.org/officeDocument/2006/relationships/font" Target="fonts/font13.fntdata"/><Relationship Id="rId285" Type="http://schemas.openxmlformats.org/officeDocument/2006/relationships/font" Target="fonts/font34.fntdata"/><Relationship Id="rId17" Type="http://schemas.openxmlformats.org/officeDocument/2006/relationships/slideMaster" Target="slideMasters/slideMaster17.xml"/><Relationship Id="rId38" Type="http://schemas.openxmlformats.org/officeDocument/2006/relationships/slide" Target="slides/slide13.xml"/><Relationship Id="rId59" Type="http://schemas.openxmlformats.org/officeDocument/2006/relationships/slide" Target="slides/slide34.xml"/><Relationship Id="rId103" Type="http://schemas.openxmlformats.org/officeDocument/2006/relationships/slide" Target="slides/slide78.xml"/><Relationship Id="rId124" Type="http://schemas.openxmlformats.org/officeDocument/2006/relationships/slide" Target="slides/slide99.xml"/><Relationship Id="rId310" Type="http://schemas.openxmlformats.org/officeDocument/2006/relationships/viewProps" Target="viewProps.xml"/><Relationship Id="rId70" Type="http://schemas.openxmlformats.org/officeDocument/2006/relationships/slide" Target="slides/slide45.xml"/><Relationship Id="rId91" Type="http://schemas.openxmlformats.org/officeDocument/2006/relationships/slide" Target="slides/slide66.xml"/><Relationship Id="rId145" Type="http://schemas.openxmlformats.org/officeDocument/2006/relationships/slide" Target="slides/slide120.xml"/><Relationship Id="rId166" Type="http://schemas.openxmlformats.org/officeDocument/2006/relationships/slide" Target="slides/slide141.xml"/><Relationship Id="rId187" Type="http://schemas.openxmlformats.org/officeDocument/2006/relationships/slide" Target="slides/slide162.xml"/><Relationship Id="rId1" Type="http://schemas.openxmlformats.org/officeDocument/2006/relationships/slideMaster" Target="slideMasters/slideMaster1.xml"/><Relationship Id="rId212" Type="http://schemas.openxmlformats.org/officeDocument/2006/relationships/slide" Target="slides/slide187.xml"/><Relationship Id="rId233" Type="http://schemas.openxmlformats.org/officeDocument/2006/relationships/slide" Target="slides/slide208.xml"/><Relationship Id="rId254" Type="http://schemas.openxmlformats.org/officeDocument/2006/relationships/font" Target="fonts/font3.fntdata"/><Relationship Id="rId28" Type="http://schemas.openxmlformats.org/officeDocument/2006/relationships/slide" Target="slides/slide3.xml"/><Relationship Id="rId49" Type="http://schemas.openxmlformats.org/officeDocument/2006/relationships/slide" Target="slides/slide24.xml"/><Relationship Id="rId114" Type="http://schemas.openxmlformats.org/officeDocument/2006/relationships/slide" Target="slides/slide89.xml"/><Relationship Id="rId275" Type="http://schemas.openxmlformats.org/officeDocument/2006/relationships/font" Target="fonts/font24.fntdata"/><Relationship Id="rId296" Type="http://schemas.openxmlformats.org/officeDocument/2006/relationships/font" Target="fonts/font45.fntdata"/><Relationship Id="rId300" Type="http://schemas.openxmlformats.org/officeDocument/2006/relationships/font" Target="fonts/font49.fntdata"/><Relationship Id="rId60" Type="http://schemas.openxmlformats.org/officeDocument/2006/relationships/slide" Target="slides/slide35.xml"/><Relationship Id="rId81" Type="http://schemas.openxmlformats.org/officeDocument/2006/relationships/slide" Target="slides/slide56.xml"/><Relationship Id="rId135" Type="http://schemas.openxmlformats.org/officeDocument/2006/relationships/slide" Target="slides/slide110.xml"/><Relationship Id="rId156" Type="http://schemas.openxmlformats.org/officeDocument/2006/relationships/slide" Target="slides/slide131.xml"/><Relationship Id="rId177" Type="http://schemas.openxmlformats.org/officeDocument/2006/relationships/slide" Target="slides/slide152.xml"/><Relationship Id="rId198" Type="http://schemas.openxmlformats.org/officeDocument/2006/relationships/slide" Target="slides/slide173.xml"/><Relationship Id="rId202" Type="http://schemas.openxmlformats.org/officeDocument/2006/relationships/slide" Target="slides/slide177.xml"/><Relationship Id="rId223" Type="http://schemas.openxmlformats.org/officeDocument/2006/relationships/slide" Target="slides/slide198.xml"/><Relationship Id="rId244" Type="http://schemas.openxmlformats.org/officeDocument/2006/relationships/slide" Target="slides/slide219.xml"/><Relationship Id="rId18" Type="http://schemas.openxmlformats.org/officeDocument/2006/relationships/slideMaster" Target="slideMasters/slideMaster18.xml"/><Relationship Id="rId39" Type="http://schemas.openxmlformats.org/officeDocument/2006/relationships/slide" Target="slides/slide14.xml"/><Relationship Id="rId265" Type="http://schemas.openxmlformats.org/officeDocument/2006/relationships/font" Target="fonts/font14.fntdata"/><Relationship Id="rId286" Type="http://schemas.openxmlformats.org/officeDocument/2006/relationships/font" Target="fonts/font35.fntdata"/><Relationship Id="rId50" Type="http://schemas.openxmlformats.org/officeDocument/2006/relationships/slide" Target="slides/slide25.xml"/><Relationship Id="rId104" Type="http://schemas.openxmlformats.org/officeDocument/2006/relationships/slide" Target="slides/slide79.xml"/><Relationship Id="rId125" Type="http://schemas.openxmlformats.org/officeDocument/2006/relationships/slide" Target="slides/slide100.xml"/><Relationship Id="rId146" Type="http://schemas.openxmlformats.org/officeDocument/2006/relationships/slide" Target="slides/slide121.xml"/><Relationship Id="rId167" Type="http://schemas.openxmlformats.org/officeDocument/2006/relationships/slide" Target="slides/slide142.xml"/><Relationship Id="rId188" Type="http://schemas.openxmlformats.org/officeDocument/2006/relationships/slide" Target="slides/slide163.xml"/><Relationship Id="rId311" Type="http://schemas.openxmlformats.org/officeDocument/2006/relationships/theme" Target="theme/theme1.xml"/><Relationship Id="rId71" Type="http://schemas.openxmlformats.org/officeDocument/2006/relationships/slide" Target="slides/slide46.xml"/><Relationship Id="rId92" Type="http://schemas.openxmlformats.org/officeDocument/2006/relationships/slide" Target="slides/slide67.xml"/><Relationship Id="rId213" Type="http://schemas.openxmlformats.org/officeDocument/2006/relationships/slide" Target="slides/slide188.xml"/><Relationship Id="rId234" Type="http://schemas.openxmlformats.org/officeDocument/2006/relationships/slide" Target="slides/slide209.xml"/><Relationship Id="rId2" Type="http://schemas.openxmlformats.org/officeDocument/2006/relationships/slideMaster" Target="slideMasters/slideMaster2.xml"/><Relationship Id="rId29" Type="http://schemas.openxmlformats.org/officeDocument/2006/relationships/slide" Target="slides/slide4.xml"/><Relationship Id="rId255" Type="http://schemas.openxmlformats.org/officeDocument/2006/relationships/font" Target="fonts/font4.fntdata"/><Relationship Id="rId276" Type="http://schemas.openxmlformats.org/officeDocument/2006/relationships/font" Target="fonts/font25.fntdata"/><Relationship Id="rId297" Type="http://schemas.openxmlformats.org/officeDocument/2006/relationships/font" Target="fonts/font46.fntdata"/><Relationship Id="rId40" Type="http://schemas.openxmlformats.org/officeDocument/2006/relationships/slide" Target="slides/slide15.xml"/><Relationship Id="rId115" Type="http://schemas.openxmlformats.org/officeDocument/2006/relationships/slide" Target="slides/slide90.xml"/><Relationship Id="rId136" Type="http://schemas.openxmlformats.org/officeDocument/2006/relationships/slide" Target="slides/slide111.xml"/><Relationship Id="rId157" Type="http://schemas.openxmlformats.org/officeDocument/2006/relationships/slide" Target="slides/slide132.xml"/><Relationship Id="rId178" Type="http://schemas.openxmlformats.org/officeDocument/2006/relationships/slide" Target="slides/slide153.xml"/><Relationship Id="rId301" Type="http://schemas.openxmlformats.org/officeDocument/2006/relationships/font" Target="fonts/font50.fntdata"/><Relationship Id="rId61" Type="http://schemas.openxmlformats.org/officeDocument/2006/relationships/slide" Target="slides/slide36.xml"/><Relationship Id="rId82" Type="http://schemas.openxmlformats.org/officeDocument/2006/relationships/slide" Target="slides/slide57.xml"/><Relationship Id="rId199" Type="http://schemas.openxmlformats.org/officeDocument/2006/relationships/slide" Target="slides/slide174.xml"/><Relationship Id="rId203" Type="http://schemas.openxmlformats.org/officeDocument/2006/relationships/slide" Target="slides/slide178.xml"/><Relationship Id="rId19" Type="http://schemas.openxmlformats.org/officeDocument/2006/relationships/slideMaster" Target="slideMasters/slideMaster19.xml"/><Relationship Id="rId224" Type="http://schemas.openxmlformats.org/officeDocument/2006/relationships/slide" Target="slides/slide199.xml"/><Relationship Id="rId245" Type="http://schemas.openxmlformats.org/officeDocument/2006/relationships/slide" Target="slides/slide220.xml"/><Relationship Id="rId266" Type="http://schemas.openxmlformats.org/officeDocument/2006/relationships/font" Target="fonts/font15.fntdata"/><Relationship Id="rId287" Type="http://schemas.openxmlformats.org/officeDocument/2006/relationships/font" Target="fonts/font36.fntdata"/><Relationship Id="rId30" Type="http://schemas.openxmlformats.org/officeDocument/2006/relationships/slide" Target="slides/slide5.xml"/><Relationship Id="rId105" Type="http://schemas.openxmlformats.org/officeDocument/2006/relationships/slide" Target="slides/slide80.xml"/><Relationship Id="rId126" Type="http://schemas.openxmlformats.org/officeDocument/2006/relationships/slide" Target="slides/slide101.xml"/><Relationship Id="rId147" Type="http://schemas.openxmlformats.org/officeDocument/2006/relationships/slide" Target="slides/slide122.xml"/><Relationship Id="rId168" Type="http://schemas.openxmlformats.org/officeDocument/2006/relationships/slide" Target="slides/slide143.xml"/><Relationship Id="rId312" Type="http://schemas.openxmlformats.org/officeDocument/2006/relationships/tableStyles" Target="tableStyles.xml"/><Relationship Id="rId51" Type="http://schemas.openxmlformats.org/officeDocument/2006/relationships/slide" Target="slides/slide26.xml"/><Relationship Id="rId72" Type="http://schemas.openxmlformats.org/officeDocument/2006/relationships/slide" Target="slides/slide47.xml"/><Relationship Id="rId93" Type="http://schemas.openxmlformats.org/officeDocument/2006/relationships/slide" Target="slides/slide68.xml"/><Relationship Id="rId189" Type="http://schemas.openxmlformats.org/officeDocument/2006/relationships/slide" Target="slides/slide164.xml"/><Relationship Id="rId3" Type="http://schemas.openxmlformats.org/officeDocument/2006/relationships/slideMaster" Target="slideMasters/slideMaster3.xml"/><Relationship Id="rId214" Type="http://schemas.openxmlformats.org/officeDocument/2006/relationships/slide" Target="slides/slide189.xml"/><Relationship Id="rId235" Type="http://schemas.openxmlformats.org/officeDocument/2006/relationships/slide" Target="slides/slide210.xml"/><Relationship Id="rId256" Type="http://schemas.openxmlformats.org/officeDocument/2006/relationships/font" Target="fonts/font5.fntdata"/><Relationship Id="rId277" Type="http://schemas.openxmlformats.org/officeDocument/2006/relationships/font" Target="fonts/font26.fntdata"/><Relationship Id="rId298" Type="http://schemas.openxmlformats.org/officeDocument/2006/relationships/font" Target="fonts/font47.fntdata"/><Relationship Id="rId116" Type="http://schemas.openxmlformats.org/officeDocument/2006/relationships/slide" Target="slides/slide91.xml"/><Relationship Id="rId137" Type="http://schemas.openxmlformats.org/officeDocument/2006/relationships/slide" Target="slides/slide112.xml"/><Relationship Id="rId158" Type="http://schemas.openxmlformats.org/officeDocument/2006/relationships/slide" Target="slides/slide133.xml"/><Relationship Id="rId302" Type="http://schemas.openxmlformats.org/officeDocument/2006/relationships/font" Target="fonts/font51.fntdata"/><Relationship Id="rId20" Type="http://schemas.openxmlformats.org/officeDocument/2006/relationships/slideMaster" Target="slideMasters/slideMaster20.xml"/><Relationship Id="rId41" Type="http://schemas.openxmlformats.org/officeDocument/2006/relationships/slide" Target="slides/slide16.xml"/><Relationship Id="rId62" Type="http://schemas.openxmlformats.org/officeDocument/2006/relationships/slide" Target="slides/slide37.xml"/><Relationship Id="rId83" Type="http://schemas.openxmlformats.org/officeDocument/2006/relationships/slide" Target="slides/slide58.xml"/><Relationship Id="rId179" Type="http://schemas.openxmlformats.org/officeDocument/2006/relationships/slide" Target="slides/slide154.xml"/><Relationship Id="rId190" Type="http://schemas.openxmlformats.org/officeDocument/2006/relationships/slide" Target="slides/slide165.xml"/><Relationship Id="rId204" Type="http://schemas.openxmlformats.org/officeDocument/2006/relationships/slide" Target="slides/slide179.xml"/><Relationship Id="rId225" Type="http://schemas.openxmlformats.org/officeDocument/2006/relationships/slide" Target="slides/slide200.xml"/><Relationship Id="rId246" Type="http://schemas.openxmlformats.org/officeDocument/2006/relationships/slide" Target="slides/slide221.xml"/><Relationship Id="rId267" Type="http://schemas.openxmlformats.org/officeDocument/2006/relationships/font" Target="fonts/font16.fntdata"/><Relationship Id="rId288" Type="http://schemas.openxmlformats.org/officeDocument/2006/relationships/font" Target="fonts/font37.fntdata"/><Relationship Id="rId106" Type="http://schemas.openxmlformats.org/officeDocument/2006/relationships/slide" Target="slides/slide81.xml"/><Relationship Id="rId127" Type="http://schemas.openxmlformats.org/officeDocument/2006/relationships/slide" Target="slides/slide102.xml"/><Relationship Id="rId313" Type="http://schemas.microsoft.com/office/2016/11/relationships/changesInfo" Target="changesInfos/changesInfo1.xml"/><Relationship Id="rId10" Type="http://schemas.openxmlformats.org/officeDocument/2006/relationships/slideMaster" Target="slideMasters/slideMaster10.xml"/><Relationship Id="rId31" Type="http://schemas.openxmlformats.org/officeDocument/2006/relationships/slide" Target="slides/slide6.xml"/><Relationship Id="rId52" Type="http://schemas.openxmlformats.org/officeDocument/2006/relationships/slide" Target="slides/slide27.xml"/><Relationship Id="rId73" Type="http://schemas.openxmlformats.org/officeDocument/2006/relationships/slide" Target="slides/slide48.xml"/><Relationship Id="rId94" Type="http://schemas.openxmlformats.org/officeDocument/2006/relationships/slide" Target="slides/slide69.xml"/><Relationship Id="rId148" Type="http://schemas.openxmlformats.org/officeDocument/2006/relationships/slide" Target="slides/slide123.xml"/><Relationship Id="rId169" Type="http://schemas.openxmlformats.org/officeDocument/2006/relationships/slide" Target="slides/slide144.xml"/><Relationship Id="rId4" Type="http://schemas.openxmlformats.org/officeDocument/2006/relationships/slideMaster" Target="slideMasters/slideMaster4.xml"/><Relationship Id="rId180" Type="http://schemas.openxmlformats.org/officeDocument/2006/relationships/slide" Target="slides/slide155.xml"/><Relationship Id="rId215" Type="http://schemas.openxmlformats.org/officeDocument/2006/relationships/slide" Target="slides/slide190.xml"/><Relationship Id="rId236" Type="http://schemas.openxmlformats.org/officeDocument/2006/relationships/slide" Target="slides/slide211.xml"/><Relationship Id="rId257" Type="http://schemas.openxmlformats.org/officeDocument/2006/relationships/font" Target="fonts/font6.fntdata"/><Relationship Id="rId278" Type="http://schemas.openxmlformats.org/officeDocument/2006/relationships/font" Target="fonts/font27.fntdata"/><Relationship Id="rId303" Type="http://schemas.openxmlformats.org/officeDocument/2006/relationships/font" Target="fonts/font52.fntdata"/><Relationship Id="rId42" Type="http://schemas.openxmlformats.org/officeDocument/2006/relationships/slide" Target="slides/slide17.xml"/><Relationship Id="rId84" Type="http://schemas.openxmlformats.org/officeDocument/2006/relationships/slide" Target="slides/slide59.xml"/><Relationship Id="rId138" Type="http://schemas.openxmlformats.org/officeDocument/2006/relationships/slide" Target="slides/slide113.xml"/><Relationship Id="rId191" Type="http://schemas.openxmlformats.org/officeDocument/2006/relationships/slide" Target="slides/slide166.xml"/><Relationship Id="rId205" Type="http://schemas.openxmlformats.org/officeDocument/2006/relationships/slide" Target="slides/slide180.xml"/><Relationship Id="rId247" Type="http://schemas.openxmlformats.org/officeDocument/2006/relationships/slide" Target="slides/slide222.xml"/><Relationship Id="rId107" Type="http://schemas.openxmlformats.org/officeDocument/2006/relationships/slide" Target="slides/slide82.xml"/><Relationship Id="rId289" Type="http://schemas.openxmlformats.org/officeDocument/2006/relationships/font" Target="fonts/font38.fntdata"/><Relationship Id="rId11" Type="http://schemas.openxmlformats.org/officeDocument/2006/relationships/slideMaster" Target="slideMasters/slideMaster11.xml"/><Relationship Id="rId53" Type="http://schemas.openxmlformats.org/officeDocument/2006/relationships/slide" Target="slides/slide28.xml"/><Relationship Id="rId149" Type="http://schemas.openxmlformats.org/officeDocument/2006/relationships/slide" Target="slides/slide124.xml"/><Relationship Id="rId314" Type="http://schemas.microsoft.com/office/2015/10/relationships/revisionInfo" Target="revisionInfo.xml"/><Relationship Id="rId95" Type="http://schemas.openxmlformats.org/officeDocument/2006/relationships/slide" Target="slides/slide70.xml"/><Relationship Id="rId160" Type="http://schemas.openxmlformats.org/officeDocument/2006/relationships/slide" Target="slides/slide135.xml"/><Relationship Id="rId216" Type="http://schemas.openxmlformats.org/officeDocument/2006/relationships/slide" Target="slides/slide191.xml"/><Relationship Id="rId258" Type="http://schemas.openxmlformats.org/officeDocument/2006/relationships/font" Target="fonts/font7.fntdata"/><Relationship Id="rId22" Type="http://schemas.openxmlformats.org/officeDocument/2006/relationships/slideMaster" Target="slideMasters/slideMaster22.xml"/><Relationship Id="rId64" Type="http://schemas.openxmlformats.org/officeDocument/2006/relationships/slide" Target="slides/slide39.xml"/><Relationship Id="rId118" Type="http://schemas.openxmlformats.org/officeDocument/2006/relationships/slide" Target="slides/slide93.xml"/><Relationship Id="rId171" Type="http://schemas.openxmlformats.org/officeDocument/2006/relationships/slide" Target="slides/slide146.xml"/><Relationship Id="rId227" Type="http://schemas.openxmlformats.org/officeDocument/2006/relationships/slide" Target="slides/slide202.xml"/><Relationship Id="rId269" Type="http://schemas.openxmlformats.org/officeDocument/2006/relationships/font" Target="fonts/font18.fntdata"/><Relationship Id="rId33" Type="http://schemas.openxmlformats.org/officeDocument/2006/relationships/slide" Target="slides/slide8.xml"/><Relationship Id="rId129" Type="http://schemas.openxmlformats.org/officeDocument/2006/relationships/slide" Target="slides/slide104.xml"/><Relationship Id="rId280" Type="http://schemas.openxmlformats.org/officeDocument/2006/relationships/font" Target="fonts/font29.fntdata"/><Relationship Id="rId75" Type="http://schemas.openxmlformats.org/officeDocument/2006/relationships/slide" Target="slides/slide50.xml"/><Relationship Id="rId140" Type="http://schemas.openxmlformats.org/officeDocument/2006/relationships/slide" Target="slides/slide115.xml"/><Relationship Id="rId182" Type="http://schemas.openxmlformats.org/officeDocument/2006/relationships/slide" Target="slides/slide157.xml"/><Relationship Id="rId6" Type="http://schemas.openxmlformats.org/officeDocument/2006/relationships/slideMaster" Target="slideMasters/slideMaster6.xml"/><Relationship Id="rId238" Type="http://schemas.openxmlformats.org/officeDocument/2006/relationships/slide" Target="slides/slide213.xml"/><Relationship Id="rId291" Type="http://schemas.openxmlformats.org/officeDocument/2006/relationships/font" Target="fonts/font40.fntdata"/><Relationship Id="rId305" Type="http://schemas.openxmlformats.org/officeDocument/2006/relationships/font" Target="fonts/font54.fntdata"/><Relationship Id="rId44" Type="http://schemas.openxmlformats.org/officeDocument/2006/relationships/slide" Target="slides/slide19.xml"/><Relationship Id="rId86" Type="http://schemas.openxmlformats.org/officeDocument/2006/relationships/slide" Target="slides/slide61.xml"/><Relationship Id="rId151" Type="http://schemas.openxmlformats.org/officeDocument/2006/relationships/slide" Target="slides/slide12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Lewis" userId="2fqivccbEjZq/+Az6dS+BIT+wRd11pkeLa0d2FlMPfw=" providerId="None" clId="Web-{592F8D01-880D-4898-ABF8-319055D0DF23}"/>
    <pc:docChg chg="addSld delSld modSld">
      <pc:chgData name="Dan Lewis" userId="2fqivccbEjZq/+Az6dS+BIT+wRd11pkeLa0d2FlMPfw=" providerId="None" clId="Web-{592F8D01-880D-4898-ABF8-319055D0DF23}" dt="2023-02-04T13:09:05.632" v="489" actId="20577"/>
      <pc:docMkLst>
        <pc:docMk/>
      </pc:docMkLst>
      <pc:sldChg chg="modSp">
        <pc:chgData name="Dan Lewis" userId="2fqivccbEjZq/+Az6dS+BIT+wRd11pkeLa0d2FlMPfw=" providerId="None" clId="Web-{592F8D01-880D-4898-ABF8-319055D0DF23}" dt="2023-02-04T12:51:21.680" v="371" actId="20577"/>
        <pc:sldMkLst>
          <pc:docMk/>
          <pc:sldMk cId="0" sldId="264"/>
        </pc:sldMkLst>
        <pc:spChg chg="mod">
          <ac:chgData name="Dan Lewis" userId="2fqivccbEjZq/+Az6dS+BIT+wRd11pkeLa0d2FlMPfw=" providerId="None" clId="Web-{592F8D01-880D-4898-ABF8-319055D0DF23}" dt="2023-02-04T12:51:21.680" v="371" actId="20577"/>
          <ac:spMkLst>
            <pc:docMk/>
            <pc:sldMk cId="0" sldId="264"/>
            <ac:spMk id="23555" creationId="{7F8EDB27-5016-2CA0-636E-F9DFEAB9A4A1}"/>
          </ac:spMkLst>
        </pc:spChg>
        <pc:spChg chg="mod">
          <ac:chgData name="Dan Lewis" userId="2fqivccbEjZq/+Az6dS+BIT+wRd11pkeLa0d2FlMPfw=" providerId="None" clId="Web-{592F8D01-880D-4898-ABF8-319055D0DF23}" dt="2023-02-04T12:50:20.629" v="366" actId="20577"/>
          <ac:spMkLst>
            <pc:docMk/>
            <pc:sldMk cId="0" sldId="264"/>
            <ac:spMk id="23557" creationId="{84FDE768-8282-95CA-612E-F8CDA3AEA302}"/>
          </ac:spMkLst>
        </pc:spChg>
      </pc:sldChg>
      <pc:sldChg chg="modSp">
        <pc:chgData name="Dan Lewis" userId="2fqivccbEjZq/+Az6dS+BIT+wRd11pkeLa0d2FlMPfw=" providerId="None" clId="Web-{592F8D01-880D-4898-ABF8-319055D0DF23}" dt="2023-02-04T12:48:04.454" v="359" actId="1076"/>
        <pc:sldMkLst>
          <pc:docMk/>
          <pc:sldMk cId="3948911240" sldId="275"/>
        </pc:sldMkLst>
        <pc:spChg chg="mod">
          <ac:chgData name="Dan Lewis" userId="2fqivccbEjZq/+Az6dS+BIT+wRd11pkeLa0d2FlMPfw=" providerId="None" clId="Web-{592F8D01-880D-4898-ABF8-319055D0DF23}" dt="2023-02-04T12:48:04.454" v="359" actId="1076"/>
          <ac:spMkLst>
            <pc:docMk/>
            <pc:sldMk cId="3948911240" sldId="275"/>
            <ac:spMk id="115714" creationId="{7F6A8FF5-68B0-5D7E-30A0-A81C02A5CD37}"/>
          </ac:spMkLst>
        </pc:spChg>
        <pc:spChg chg="mod">
          <ac:chgData name="Dan Lewis" userId="2fqivccbEjZq/+Az6dS+BIT+wRd11pkeLa0d2FlMPfw=" providerId="None" clId="Web-{592F8D01-880D-4898-ABF8-319055D0DF23}" dt="2023-02-04T12:47:55.267" v="358" actId="1076"/>
          <ac:spMkLst>
            <pc:docMk/>
            <pc:sldMk cId="3948911240" sldId="275"/>
            <ac:spMk id="115715" creationId="{F8DD906F-77CC-3AE4-D948-FDF8C96210DA}"/>
          </ac:spMkLst>
        </pc:spChg>
      </pc:sldChg>
      <pc:sldChg chg="modSp">
        <pc:chgData name="Dan Lewis" userId="2fqivccbEjZq/+Az6dS+BIT+wRd11pkeLa0d2FlMPfw=" providerId="None" clId="Web-{592F8D01-880D-4898-ABF8-319055D0DF23}" dt="2023-02-04T12:48:29.360" v="363" actId="20577"/>
        <pc:sldMkLst>
          <pc:docMk/>
          <pc:sldMk cId="1004477396" sldId="276"/>
        </pc:sldMkLst>
        <pc:spChg chg="mod">
          <ac:chgData name="Dan Lewis" userId="2fqivccbEjZq/+Az6dS+BIT+wRd11pkeLa0d2FlMPfw=" providerId="None" clId="Web-{592F8D01-880D-4898-ABF8-319055D0DF23}" dt="2023-02-04T12:47:44.454" v="357" actId="1076"/>
          <ac:spMkLst>
            <pc:docMk/>
            <pc:sldMk cId="1004477396" sldId="276"/>
            <ac:spMk id="116738" creationId="{9A42E1CD-BE5A-2DDF-0023-26B97F1FB235}"/>
          </ac:spMkLst>
        </pc:spChg>
        <pc:spChg chg="mod">
          <ac:chgData name="Dan Lewis" userId="2fqivccbEjZq/+Az6dS+BIT+wRd11pkeLa0d2FlMPfw=" providerId="None" clId="Web-{592F8D01-880D-4898-ABF8-319055D0DF23}" dt="2023-02-04T12:48:29.360" v="363" actId="20577"/>
          <ac:spMkLst>
            <pc:docMk/>
            <pc:sldMk cId="1004477396" sldId="276"/>
            <ac:spMk id="116739" creationId="{31545654-F0FC-78B7-1CA8-1F1395367CD2}"/>
          </ac:spMkLst>
        </pc:spChg>
      </pc:sldChg>
      <pc:sldChg chg="modSp">
        <pc:chgData name="Dan Lewis" userId="2fqivccbEjZq/+Az6dS+BIT+wRd11pkeLa0d2FlMPfw=" providerId="None" clId="Web-{592F8D01-880D-4898-ABF8-319055D0DF23}" dt="2023-02-04T13:03:47.196" v="456" actId="1076"/>
        <pc:sldMkLst>
          <pc:docMk/>
          <pc:sldMk cId="0" sldId="277"/>
        </pc:sldMkLst>
        <pc:spChg chg="mod">
          <ac:chgData name="Dan Lewis" userId="2fqivccbEjZq/+Az6dS+BIT+wRd11pkeLa0d2FlMPfw=" providerId="None" clId="Web-{592F8D01-880D-4898-ABF8-319055D0DF23}" dt="2023-02-04T13:03:47.196" v="456" actId="1076"/>
          <ac:spMkLst>
            <pc:docMk/>
            <pc:sldMk cId="0" sldId="277"/>
            <ac:spMk id="40963" creationId="{AD110E50-EF14-429A-962B-379BC7C357AC}"/>
          </ac:spMkLst>
        </pc:spChg>
      </pc:sldChg>
      <pc:sldChg chg="modSp">
        <pc:chgData name="Dan Lewis" userId="2fqivccbEjZq/+Az6dS+BIT+wRd11pkeLa0d2FlMPfw=" providerId="None" clId="Web-{592F8D01-880D-4898-ABF8-319055D0DF23}" dt="2023-02-04T13:05:49.367" v="473" actId="1076"/>
        <pc:sldMkLst>
          <pc:docMk/>
          <pc:sldMk cId="0" sldId="278"/>
        </pc:sldMkLst>
        <pc:spChg chg="mod">
          <ac:chgData name="Dan Lewis" userId="2fqivccbEjZq/+Az6dS+BIT+wRd11pkeLa0d2FlMPfw=" providerId="None" clId="Web-{592F8D01-880D-4898-ABF8-319055D0DF23}" dt="2023-02-04T13:05:49.367" v="473" actId="1076"/>
          <ac:spMkLst>
            <pc:docMk/>
            <pc:sldMk cId="0" sldId="278"/>
            <ac:spMk id="3" creationId="{B4A79C75-FFB5-A4BC-37A6-9D83AF3CEFA5}"/>
          </ac:spMkLst>
        </pc:spChg>
        <pc:spChg chg="mod">
          <ac:chgData name="Dan Lewis" userId="2fqivccbEjZq/+Az6dS+BIT+wRd11pkeLa0d2FlMPfw=" providerId="None" clId="Web-{592F8D01-880D-4898-ABF8-319055D0DF23}" dt="2023-02-04T13:05:45.961" v="472" actId="1076"/>
          <ac:spMkLst>
            <pc:docMk/>
            <pc:sldMk cId="0" sldId="278"/>
            <ac:spMk id="4" creationId="{88A570AE-568E-B063-4B2B-FCB556570730}"/>
          </ac:spMkLst>
        </pc:spChg>
        <pc:spChg chg="mod">
          <ac:chgData name="Dan Lewis" userId="2fqivccbEjZq/+Az6dS+BIT+wRd11pkeLa0d2FlMPfw=" providerId="None" clId="Web-{592F8D01-880D-4898-ABF8-319055D0DF23}" dt="2023-02-04T13:05:41.570" v="471" actId="1076"/>
          <ac:spMkLst>
            <pc:docMk/>
            <pc:sldMk cId="0" sldId="278"/>
            <ac:spMk id="41987" creationId="{BDC7E071-A60E-DEE2-39D0-BA91CF9B038C}"/>
          </ac:spMkLst>
        </pc:spChg>
      </pc:sldChg>
      <pc:sldChg chg="modSp">
        <pc:chgData name="Dan Lewis" userId="2fqivccbEjZq/+Az6dS+BIT+wRd11pkeLa0d2FlMPfw=" providerId="None" clId="Web-{592F8D01-880D-4898-ABF8-319055D0DF23}" dt="2023-02-04T12:20:58.528" v="75" actId="20577"/>
        <pc:sldMkLst>
          <pc:docMk/>
          <pc:sldMk cId="3475915885" sldId="355"/>
        </pc:sldMkLst>
        <pc:spChg chg="mod">
          <ac:chgData name="Dan Lewis" userId="2fqivccbEjZq/+Az6dS+BIT+wRd11pkeLa0d2FlMPfw=" providerId="None" clId="Web-{592F8D01-880D-4898-ABF8-319055D0DF23}" dt="2023-02-04T12:20:58.528" v="75" actId="20577"/>
          <ac:spMkLst>
            <pc:docMk/>
            <pc:sldMk cId="3475915885" sldId="355"/>
            <ac:spMk id="144387" creationId="{A61693AB-F16C-4894-9021-EDD1D616F15C}"/>
          </ac:spMkLst>
        </pc:spChg>
      </pc:sldChg>
      <pc:sldChg chg="modSp">
        <pc:chgData name="Dan Lewis" userId="2fqivccbEjZq/+Az6dS+BIT+wRd11pkeLa0d2FlMPfw=" providerId="None" clId="Web-{592F8D01-880D-4898-ABF8-319055D0DF23}" dt="2023-02-04T12:54:46.416" v="396" actId="1076"/>
        <pc:sldMkLst>
          <pc:docMk/>
          <pc:sldMk cId="0" sldId="366"/>
        </pc:sldMkLst>
        <pc:spChg chg="mod">
          <ac:chgData name="Dan Lewis" userId="2fqivccbEjZq/+Az6dS+BIT+wRd11pkeLa0d2FlMPfw=" providerId="None" clId="Web-{592F8D01-880D-4898-ABF8-319055D0DF23}" dt="2023-02-04T12:54:46.416" v="396" actId="1076"/>
          <ac:spMkLst>
            <pc:docMk/>
            <pc:sldMk cId="0" sldId="366"/>
            <ac:spMk id="159746" creationId="{6217DCF5-BDD3-E32D-9916-DCAD73DC4927}"/>
          </ac:spMkLst>
        </pc:spChg>
        <pc:spChg chg="mod">
          <ac:chgData name="Dan Lewis" userId="2fqivccbEjZq/+Az6dS+BIT+wRd11pkeLa0d2FlMPfw=" providerId="None" clId="Web-{592F8D01-880D-4898-ABF8-319055D0DF23}" dt="2023-02-04T12:54:40.948" v="395" actId="1076"/>
          <ac:spMkLst>
            <pc:docMk/>
            <pc:sldMk cId="0" sldId="366"/>
            <ac:spMk id="159747" creationId="{04B466AA-B253-5590-099A-9C1334882242}"/>
          </ac:spMkLst>
        </pc:spChg>
      </pc:sldChg>
      <pc:sldChg chg="modSp">
        <pc:chgData name="Dan Lewis" userId="2fqivccbEjZq/+Az6dS+BIT+wRd11pkeLa0d2FlMPfw=" providerId="None" clId="Web-{592F8D01-880D-4898-ABF8-319055D0DF23}" dt="2023-02-04T12:53:34.117" v="387" actId="20577"/>
        <pc:sldMkLst>
          <pc:docMk/>
          <pc:sldMk cId="0" sldId="367"/>
        </pc:sldMkLst>
        <pc:spChg chg="mod">
          <ac:chgData name="Dan Lewis" userId="2fqivccbEjZq/+Az6dS+BIT+wRd11pkeLa0d2FlMPfw=" providerId="None" clId="Web-{592F8D01-880D-4898-ABF8-319055D0DF23}" dt="2023-02-04T12:53:34.117" v="387" actId="20577"/>
          <ac:spMkLst>
            <pc:docMk/>
            <pc:sldMk cId="0" sldId="367"/>
            <ac:spMk id="160774" creationId="{584EAEE2-6D97-F50D-DC90-89FE89F27E19}"/>
          </ac:spMkLst>
        </pc:spChg>
      </pc:sldChg>
      <pc:sldChg chg="modSp">
        <pc:chgData name="Dan Lewis" userId="2fqivccbEjZq/+Az6dS+BIT+wRd11pkeLa0d2FlMPfw=" providerId="None" clId="Web-{592F8D01-880D-4898-ABF8-319055D0DF23}" dt="2023-02-04T12:55:52.510" v="407" actId="1076"/>
        <pc:sldMkLst>
          <pc:docMk/>
          <pc:sldMk cId="0" sldId="368"/>
        </pc:sldMkLst>
        <pc:spChg chg="mod">
          <ac:chgData name="Dan Lewis" userId="2fqivccbEjZq/+Az6dS+BIT+wRd11pkeLa0d2FlMPfw=" providerId="None" clId="Web-{592F8D01-880D-4898-ABF8-319055D0DF23}" dt="2023-02-04T12:55:52.510" v="407" actId="1076"/>
          <ac:spMkLst>
            <pc:docMk/>
            <pc:sldMk cId="0" sldId="368"/>
            <ac:spMk id="162818" creationId="{F16081EA-85CF-0835-EE37-951A50D3F970}"/>
          </ac:spMkLst>
        </pc:spChg>
        <pc:spChg chg="mod">
          <ac:chgData name="Dan Lewis" userId="2fqivccbEjZq/+Az6dS+BIT+wRd11pkeLa0d2FlMPfw=" providerId="None" clId="Web-{592F8D01-880D-4898-ABF8-319055D0DF23}" dt="2023-02-04T12:55:48.135" v="406" actId="1076"/>
          <ac:spMkLst>
            <pc:docMk/>
            <pc:sldMk cId="0" sldId="368"/>
            <ac:spMk id="162819" creationId="{ABE33814-F775-0484-365A-35D688D4F612}"/>
          </ac:spMkLst>
        </pc:spChg>
      </pc:sldChg>
      <pc:sldChg chg="modSp">
        <pc:chgData name="Dan Lewis" userId="2fqivccbEjZq/+Az6dS+BIT+wRd11pkeLa0d2FlMPfw=" providerId="None" clId="Web-{592F8D01-880D-4898-ABF8-319055D0DF23}" dt="2023-02-04T12:52:51.008" v="379" actId="20577"/>
        <pc:sldMkLst>
          <pc:docMk/>
          <pc:sldMk cId="0" sldId="369"/>
        </pc:sldMkLst>
        <pc:spChg chg="mod">
          <ac:chgData name="Dan Lewis" userId="2fqivccbEjZq/+Az6dS+BIT+wRd11pkeLa0d2FlMPfw=" providerId="None" clId="Web-{592F8D01-880D-4898-ABF8-319055D0DF23}" dt="2023-02-04T12:52:51.008" v="379" actId="20577"/>
          <ac:spMkLst>
            <pc:docMk/>
            <pc:sldMk cId="0" sldId="369"/>
            <ac:spMk id="165891" creationId="{44E36164-2341-4D9C-8E60-6D98C048641B}"/>
          </ac:spMkLst>
        </pc:spChg>
      </pc:sldChg>
      <pc:sldChg chg="modSp">
        <pc:chgData name="Dan Lewis" userId="2fqivccbEjZq/+Az6dS+BIT+wRd11pkeLa0d2FlMPfw=" providerId="None" clId="Web-{592F8D01-880D-4898-ABF8-319055D0DF23}" dt="2023-02-04T12:53:12.852" v="382" actId="20577"/>
        <pc:sldMkLst>
          <pc:docMk/>
          <pc:sldMk cId="0" sldId="371"/>
        </pc:sldMkLst>
        <pc:spChg chg="mod">
          <ac:chgData name="Dan Lewis" userId="2fqivccbEjZq/+Az6dS+BIT+wRd11pkeLa0d2FlMPfw=" providerId="None" clId="Web-{592F8D01-880D-4898-ABF8-319055D0DF23}" dt="2023-02-04T12:53:05.555" v="380" actId="20577"/>
          <ac:spMkLst>
            <pc:docMk/>
            <pc:sldMk cId="0" sldId="371"/>
            <ac:spMk id="167945" creationId="{A159E42F-D528-619D-F067-CB9F7D320543}"/>
          </ac:spMkLst>
        </pc:spChg>
        <pc:spChg chg="mod">
          <ac:chgData name="Dan Lewis" userId="2fqivccbEjZq/+Az6dS+BIT+wRd11pkeLa0d2FlMPfw=" providerId="None" clId="Web-{592F8D01-880D-4898-ABF8-319055D0DF23}" dt="2023-02-04T12:53:12.852" v="382" actId="20577"/>
          <ac:spMkLst>
            <pc:docMk/>
            <pc:sldMk cId="0" sldId="371"/>
            <ac:spMk id="167946" creationId="{9F163CDA-EC46-78D7-1181-3E7F50090C92}"/>
          </ac:spMkLst>
        </pc:spChg>
      </pc:sldChg>
      <pc:sldChg chg="delSp modSp modCm">
        <pc:chgData name="Dan Lewis" userId="2fqivccbEjZq/+Az6dS+BIT+wRd11pkeLa0d2FlMPfw=" providerId="None" clId="Web-{592F8D01-880D-4898-ABF8-319055D0DF23}" dt="2023-02-04T12:27:04.949" v="97" actId="20577"/>
        <pc:sldMkLst>
          <pc:docMk/>
          <pc:sldMk cId="2644990183" sldId="861"/>
        </pc:sldMkLst>
        <pc:spChg chg="mod">
          <ac:chgData name="Dan Lewis" userId="2fqivccbEjZq/+Az6dS+BIT+wRd11pkeLa0d2FlMPfw=" providerId="None" clId="Web-{592F8D01-880D-4898-ABF8-319055D0DF23}" dt="2023-02-04T12:27:04.949" v="97" actId="20577"/>
          <ac:spMkLst>
            <pc:docMk/>
            <pc:sldMk cId="2644990183" sldId="861"/>
            <ac:spMk id="3" creationId="{C3D2EFF8-59C6-9569-A744-C8AE360290A7}"/>
          </ac:spMkLst>
        </pc:spChg>
        <pc:cxnChg chg="del mod">
          <ac:chgData name="Dan Lewis" userId="2fqivccbEjZq/+Az6dS+BIT+wRd11pkeLa0d2FlMPfw=" providerId="None" clId="Web-{592F8D01-880D-4898-ABF8-319055D0DF23}" dt="2023-02-04T12:24:47.403" v="92"/>
          <ac:cxnSpMkLst>
            <pc:docMk/>
            <pc:sldMk cId="2644990183" sldId="861"/>
            <ac:cxnSpMk id="6" creationId="{2914D4C8-4583-9814-0F4F-C343D7C59536}"/>
          </ac:cxnSpMkLst>
        </pc:cxnChg>
        <pc:extLst>
          <p:ext xmlns:p="http://schemas.openxmlformats.org/presentationml/2006/main" uri="{D6D511B9-2390-475A-947B-AFAB55BFBCF1}">
            <pc226:cmChg xmlns:pc226="http://schemas.microsoft.com/office/powerpoint/2022/06/main/command" chg="mod">
              <pc226:chgData name="Dan Lewis" userId="2fqivccbEjZq/+Az6dS+BIT+wRd11pkeLa0d2FlMPfw=" providerId="None" clId="Web-{592F8D01-880D-4898-ABF8-319055D0DF23}" dt="2023-02-04T12:27:04.949" v="97" actId="20577"/>
              <pc2:cmMkLst xmlns:pc2="http://schemas.microsoft.com/office/powerpoint/2019/9/main/command">
                <pc:docMk/>
                <pc:sldMk cId="2644990183" sldId="861"/>
                <pc2:cmMk id="{D549CF36-1C8D-4073-AEE7-69D8897AF99A}"/>
              </pc2:cmMkLst>
            </pc226:cmChg>
          </p:ext>
        </pc:extLst>
      </pc:sldChg>
      <pc:sldChg chg="modSp">
        <pc:chgData name="Dan Lewis" userId="2fqivccbEjZq/+Az6dS+BIT+wRd11pkeLa0d2FlMPfw=" providerId="None" clId="Web-{592F8D01-880D-4898-ABF8-319055D0DF23}" dt="2023-02-04T12:14:50.264" v="32" actId="20577"/>
        <pc:sldMkLst>
          <pc:docMk/>
          <pc:sldMk cId="2613088003" sldId="2450"/>
        </pc:sldMkLst>
        <pc:spChg chg="mod">
          <ac:chgData name="Dan Lewis" userId="2fqivccbEjZq/+Az6dS+BIT+wRd11pkeLa0d2FlMPfw=" providerId="None" clId="Web-{592F8D01-880D-4898-ABF8-319055D0DF23}" dt="2023-02-04T12:14:33.030" v="31" actId="1076"/>
          <ac:spMkLst>
            <pc:docMk/>
            <pc:sldMk cId="2613088003" sldId="2450"/>
            <ac:spMk id="3" creationId="{5ADC443E-2D15-49BA-A873-42E002F6D815}"/>
          </ac:spMkLst>
        </pc:spChg>
        <pc:spChg chg="mod">
          <ac:chgData name="Dan Lewis" userId="2fqivccbEjZq/+Az6dS+BIT+wRd11pkeLa0d2FlMPfw=" providerId="None" clId="Web-{592F8D01-880D-4898-ABF8-319055D0DF23}" dt="2023-02-04T12:14:50.264" v="32" actId="20577"/>
          <ac:spMkLst>
            <pc:docMk/>
            <pc:sldMk cId="2613088003" sldId="2450"/>
            <ac:spMk id="7" creationId="{D4A67114-B45C-4308-B4FB-61A470CD03E2}"/>
          </ac:spMkLst>
        </pc:spChg>
        <pc:picChg chg="mod">
          <ac:chgData name="Dan Lewis" userId="2fqivccbEjZq/+Az6dS+BIT+wRd11pkeLa0d2FlMPfw=" providerId="None" clId="Web-{592F8D01-880D-4898-ABF8-319055D0DF23}" dt="2023-02-04T12:14:24.889" v="30" actId="14100"/>
          <ac:picMkLst>
            <pc:docMk/>
            <pc:sldMk cId="2613088003" sldId="2450"/>
            <ac:picMk id="6" creationId="{29874ADA-8164-4F85-BF5A-1C67DC77B84D}"/>
          </ac:picMkLst>
        </pc:picChg>
      </pc:sldChg>
      <pc:sldChg chg="modSp">
        <pc:chgData name="Dan Lewis" userId="2fqivccbEjZq/+Az6dS+BIT+wRd11pkeLa0d2FlMPfw=" providerId="None" clId="Web-{592F8D01-880D-4898-ABF8-319055D0DF23}" dt="2023-02-04T12:16:00.545" v="40" actId="20577"/>
        <pc:sldMkLst>
          <pc:docMk/>
          <pc:sldMk cId="3273041788" sldId="2451"/>
        </pc:sldMkLst>
        <pc:spChg chg="mod">
          <ac:chgData name="Dan Lewis" userId="2fqivccbEjZq/+Az6dS+BIT+wRd11pkeLa0d2FlMPfw=" providerId="None" clId="Web-{592F8D01-880D-4898-ABF8-319055D0DF23}" dt="2023-02-04T12:15:07.405" v="33" actId="20577"/>
          <ac:spMkLst>
            <pc:docMk/>
            <pc:sldMk cId="3273041788" sldId="2451"/>
            <ac:spMk id="3" creationId="{960A28C2-27B3-49E5-8D71-5D5446489D7B}"/>
          </ac:spMkLst>
        </pc:spChg>
        <pc:spChg chg="mod">
          <ac:chgData name="Dan Lewis" userId="2fqivccbEjZq/+Az6dS+BIT+wRd11pkeLa0d2FlMPfw=" providerId="None" clId="Web-{592F8D01-880D-4898-ABF8-319055D0DF23}" dt="2023-02-04T12:16:00.545" v="40" actId="20577"/>
          <ac:spMkLst>
            <pc:docMk/>
            <pc:sldMk cId="3273041788" sldId="2451"/>
            <ac:spMk id="6" creationId="{B1A494BF-9227-45C0-BD5B-4A83002C864E}"/>
          </ac:spMkLst>
        </pc:spChg>
      </pc:sldChg>
      <pc:sldChg chg="modSp">
        <pc:chgData name="Dan Lewis" userId="2fqivccbEjZq/+Az6dS+BIT+wRd11pkeLa0d2FlMPfw=" providerId="None" clId="Web-{592F8D01-880D-4898-ABF8-319055D0DF23}" dt="2023-02-04T12:17:40.279" v="54" actId="20577"/>
        <pc:sldMkLst>
          <pc:docMk/>
          <pc:sldMk cId="1657618400" sldId="2452"/>
        </pc:sldMkLst>
        <pc:spChg chg="mod">
          <ac:chgData name="Dan Lewis" userId="2fqivccbEjZq/+Az6dS+BIT+wRd11pkeLa0d2FlMPfw=" providerId="None" clId="Web-{592F8D01-880D-4898-ABF8-319055D0DF23}" dt="2023-02-04T12:17:40.279" v="54" actId="20577"/>
          <ac:spMkLst>
            <pc:docMk/>
            <pc:sldMk cId="1657618400" sldId="2452"/>
            <ac:spMk id="3" creationId="{E3F3F51C-DC10-42A4-986A-6C3180083EFF}"/>
          </ac:spMkLst>
        </pc:spChg>
      </pc:sldChg>
      <pc:sldChg chg="modSp">
        <pc:chgData name="Dan Lewis" userId="2fqivccbEjZq/+Az6dS+BIT+wRd11pkeLa0d2FlMPfw=" providerId="None" clId="Web-{592F8D01-880D-4898-ABF8-319055D0DF23}" dt="2023-02-04T12:16:51.436" v="48" actId="20577"/>
        <pc:sldMkLst>
          <pc:docMk/>
          <pc:sldMk cId="2128945445" sldId="2453"/>
        </pc:sldMkLst>
        <pc:spChg chg="mod">
          <ac:chgData name="Dan Lewis" userId="2fqivccbEjZq/+Az6dS+BIT+wRd11pkeLa0d2FlMPfw=" providerId="None" clId="Web-{592F8D01-880D-4898-ABF8-319055D0DF23}" dt="2023-02-04T12:16:51.436" v="48" actId="20577"/>
          <ac:spMkLst>
            <pc:docMk/>
            <pc:sldMk cId="2128945445" sldId="2453"/>
            <ac:spMk id="6" creationId="{E2DBA7C5-6DAB-4DA1-AE80-3833A7D2B8EA}"/>
          </ac:spMkLst>
        </pc:spChg>
      </pc:sldChg>
      <pc:sldChg chg="modSp">
        <pc:chgData name="Dan Lewis" userId="2fqivccbEjZq/+Az6dS+BIT+wRd11pkeLa0d2FlMPfw=" providerId="None" clId="Web-{592F8D01-880D-4898-ABF8-319055D0DF23}" dt="2023-02-04T12:18:06.654" v="56" actId="20577"/>
        <pc:sldMkLst>
          <pc:docMk/>
          <pc:sldMk cId="2449819217" sldId="2454"/>
        </pc:sldMkLst>
        <pc:spChg chg="mod">
          <ac:chgData name="Dan Lewis" userId="2fqivccbEjZq/+Az6dS+BIT+wRd11pkeLa0d2FlMPfw=" providerId="None" clId="Web-{592F8D01-880D-4898-ABF8-319055D0DF23}" dt="2023-02-04T12:18:06.654" v="56" actId="20577"/>
          <ac:spMkLst>
            <pc:docMk/>
            <pc:sldMk cId="2449819217" sldId="2454"/>
            <ac:spMk id="2" creationId="{44968EC0-F8F3-4D39-AD62-5BF0B7C83A54}"/>
          </ac:spMkLst>
        </pc:spChg>
      </pc:sldChg>
      <pc:sldChg chg="modSp">
        <pc:chgData name="Dan Lewis" userId="2fqivccbEjZq/+Az6dS+BIT+wRd11pkeLa0d2FlMPfw=" providerId="None" clId="Web-{592F8D01-880D-4898-ABF8-319055D0DF23}" dt="2023-02-04T12:19:36.779" v="66" actId="20577"/>
        <pc:sldMkLst>
          <pc:docMk/>
          <pc:sldMk cId="3476937130" sldId="2459"/>
        </pc:sldMkLst>
        <pc:spChg chg="mod">
          <ac:chgData name="Dan Lewis" userId="2fqivccbEjZq/+Az6dS+BIT+wRd11pkeLa0d2FlMPfw=" providerId="None" clId="Web-{592F8D01-880D-4898-ABF8-319055D0DF23}" dt="2023-02-04T12:19:36.779" v="66" actId="20577"/>
          <ac:spMkLst>
            <pc:docMk/>
            <pc:sldMk cId="3476937130" sldId="2459"/>
            <ac:spMk id="58371" creationId="{E1A8AA9E-6EE1-4060-931F-C114961562A7}"/>
          </ac:spMkLst>
        </pc:spChg>
      </pc:sldChg>
      <pc:sldChg chg="delSp modSp">
        <pc:chgData name="Dan Lewis" userId="2fqivccbEjZq/+Az6dS+BIT+wRd11pkeLa0d2FlMPfw=" providerId="None" clId="Web-{592F8D01-880D-4898-ABF8-319055D0DF23}" dt="2023-02-04T12:11:03.449" v="11" actId="20577"/>
        <pc:sldMkLst>
          <pc:docMk/>
          <pc:sldMk cId="570094777" sldId="2596"/>
        </pc:sldMkLst>
        <pc:spChg chg="del">
          <ac:chgData name="Dan Lewis" userId="2fqivccbEjZq/+Az6dS+BIT+wRd11pkeLa0d2FlMPfw=" providerId="None" clId="Web-{592F8D01-880D-4898-ABF8-319055D0DF23}" dt="2023-02-04T12:10:38.855" v="8"/>
          <ac:spMkLst>
            <pc:docMk/>
            <pc:sldMk cId="570094777" sldId="2596"/>
            <ac:spMk id="3" creationId="{CBBCEBA8-E53C-CF80-2285-7E62A041A4BE}"/>
          </ac:spMkLst>
        </pc:spChg>
        <pc:spChg chg="mod">
          <ac:chgData name="Dan Lewis" userId="2fqivccbEjZq/+Az6dS+BIT+wRd11pkeLa0d2FlMPfw=" providerId="None" clId="Web-{592F8D01-880D-4898-ABF8-319055D0DF23}" dt="2023-02-04T12:10:21.527" v="5" actId="20577"/>
          <ac:spMkLst>
            <pc:docMk/>
            <pc:sldMk cId="570094777" sldId="2596"/>
            <ac:spMk id="5" creationId="{7303BAE6-3D22-41D4-960D-EF53C9D91037}"/>
          </ac:spMkLst>
        </pc:spChg>
        <pc:spChg chg="mod">
          <ac:chgData name="Dan Lewis" userId="2fqivccbEjZq/+Az6dS+BIT+wRd11pkeLa0d2FlMPfw=" providerId="None" clId="Web-{592F8D01-880D-4898-ABF8-319055D0DF23}" dt="2023-02-04T12:11:03.449" v="11" actId="20577"/>
          <ac:spMkLst>
            <pc:docMk/>
            <pc:sldMk cId="570094777" sldId="2596"/>
            <ac:spMk id="6" creationId="{4968FBF7-8816-44B5-B376-6E4865F396FC}"/>
          </ac:spMkLst>
        </pc:spChg>
      </pc:sldChg>
      <pc:sldChg chg="modSp">
        <pc:chgData name="Dan Lewis" userId="2fqivccbEjZq/+Az6dS+BIT+wRd11pkeLa0d2FlMPfw=" providerId="None" clId="Web-{592F8D01-880D-4898-ABF8-319055D0DF23}" dt="2023-02-04T12:12:30.933" v="20" actId="20577"/>
        <pc:sldMkLst>
          <pc:docMk/>
          <pc:sldMk cId="2772364140" sldId="2597"/>
        </pc:sldMkLst>
        <pc:spChg chg="mod">
          <ac:chgData name="Dan Lewis" userId="2fqivccbEjZq/+Az6dS+BIT+wRd11pkeLa0d2FlMPfw=" providerId="None" clId="Web-{592F8D01-880D-4898-ABF8-319055D0DF23}" dt="2023-02-04T12:12:30.933" v="20" actId="20577"/>
          <ac:spMkLst>
            <pc:docMk/>
            <pc:sldMk cId="2772364140" sldId="2597"/>
            <ac:spMk id="6" creationId="{02CC63AC-AD57-455D-BC26-5E26124B8EBF}"/>
          </ac:spMkLst>
        </pc:spChg>
      </pc:sldChg>
      <pc:sldChg chg="modSp">
        <pc:chgData name="Dan Lewis" userId="2fqivccbEjZq/+Az6dS+BIT+wRd11pkeLa0d2FlMPfw=" providerId="None" clId="Web-{592F8D01-880D-4898-ABF8-319055D0DF23}" dt="2023-02-04T12:13:30.233" v="25" actId="20577"/>
        <pc:sldMkLst>
          <pc:docMk/>
          <pc:sldMk cId="1480464" sldId="2598"/>
        </pc:sldMkLst>
        <pc:spChg chg="mod">
          <ac:chgData name="Dan Lewis" userId="2fqivccbEjZq/+Az6dS+BIT+wRd11pkeLa0d2FlMPfw=" providerId="None" clId="Web-{592F8D01-880D-4898-ABF8-319055D0DF23}" dt="2023-02-04T12:13:08.030" v="23" actId="20577"/>
          <ac:spMkLst>
            <pc:docMk/>
            <pc:sldMk cId="1480464" sldId="2598"/>
            <ac:spMk id="3" creationId="{8619D458-D815-4594-8ACA-BC81DE79744F}"/>
          </ac:spMkLst>
        </pc:spChg>
        <pc:spChg chg="mod">
          <ac:chgData name="Dan Lewis" userId="2fqivccbEjZq/+Az6dS+BIT+wRd11pkeLa0d2FlMPfw=" providerId="None" clId="Web-{592F8D01-880D-4898-ABF8-319055D0DF23}" dt="2023-02-04T12:13:30.233" v="25" actId="20577"/>
          <ac:spMkLst>
            <pc:docMk/>
            <pc:sldMk cId="1480464" sldId="2598"/>
            <ac:spMk id="11" creationId="{40C0CFC5-52AE-4EA4-BCEF-A4BEC4862EBE}"/>
          </ac:spMkLst>
        </pc:spChg>
      </pc:sldChg>
      <pc:sldChg chg="modSp">
        <pc:chgData name="Dan Lewis" userId="2fqivccbEjZq/+Az6dS+BIT+wRd11pkeLa0d2FlMPfw=" providerId="None" clId="Web-{592F8D01-880D-4898-ABF8-319055D0DF23}" dt="2023-02-04T12:16:19.326" v="42" actId="20577"/>
        <pc:sldMkLst>
          <pc:docMk/>
          <pc:sldMk cId="1730938676" sldId="2599"/>
        </pc:sldMkLst>
        <pc:spChg chg="mod">
          <ac:chgData name="Dan Lewis" userId="2fqivccbEjZq/+Az6dS+BIT+wRd11pkeLa0d2FlMPfw=" providerId="None" clId="Web-{592F8D01-880D-4898-ABF8-319055D0DF23}" dt="2023-02-04T12:16:19.326" v="42" actId="20577"/>
          <ac:spMkLst>
            <pc:docMk/>
            <pc:sldMk cId="1730938676" sldId="2599"/>
            <ac:spMk id="7" creationId="{7D58EAA0-736D-4809-A71B-B5CBEBFB1A9F}"/>
          </ac:spMkLst>
        </pc:spChg>
      </pc:sldChg>
      <pc:sldChg chg="modSp">
        <pc:chgData name="Dan Lewis" userId="2fqivccbEjZq/+Az6dS+BIT+wRd11pkeLa0d2FlMPfw=" providerId="None" clId="Web-{592F8D01-880D-4898-ABF8-319055D0DF23}" dt="2023-02-04T12:18:20.935" v="58" actId="20577"/>
        <pc:sldMkLst>
          <pc:docMk/>
          <pc:sldMk cId="1926371880" sldId="2600"/>
        </pc:sldMkLst>
        <pc:spChg chg="mod">
          <ac:chgData name="Dan Lewis" userId="2fqivccbEjZq/+Az6dS+BIT+wRd11pkeLa0d2FlMPfw=" providerId="None" clId="Web-{592F8D01-880D-4898-ABF8-319055D0DF23}" dt="2023-02-04T12:18:20.935" v="58" actId="20577"/>
          <ac:spMkLst>
            <pc:docMk/>
            <pc:sldMk cId="1926371880" sldId="2600"/>
            <ac:spMk id="5" creationId="{DDFBBB81-8ED2-4392-A3A9-69DC3D5A5601}"/>
          </ac:spMkLst>
        </pc:spChg>
      </pc:sldChg>
      <pc:sldChg chg="modSp">
        <pc:chgData name="Dan Lewis" userId="2fqivccbEjZq/+Az6dS+BIT+wRd11pkeLa0d2FlMPfw=" providerId="None" clId="Web-{592F8D01-880D-4898-ABF8-319055D0DF23}" dt="2023-02-04T12:22:17.997" v="83" actId="20577"/>
        <pc:sldMkLst>
          <pc:docMk/>
          <pc:sldMk cId="1373882267" sldId="2602"/>
        </pc:sldMkLst>
        <pc:spChg chg="mod">
          <ac:chgData name="Dan Lewis" userId="2fqivccbEjZq/+Az6dS+BIT+wRd11pkeLa0d2FlMPfw=" providerId="None" clId="Web-{592F8D01-880D-4898-ABF8-319055D0DF23}" dt="2023-02-04T12:22:17.997" v="83" actId="20577"/>
          <ac:spMkLst>
            <pc:docMk/>
            <pc:sldMk cId="1373882267" sldId="2602"/>
            <ac:spMk id="3" creationId="{42C16946-D020-C986-48D2-1B2239D35428}"/>
          </ac:spMkLst>
        </pc:spChg>
      </pc:sldChg>
      <pc:sldChg chg="modSp">
        <pc:chgData name="Dan Lewis" userId="2fqivccbEjZq/+Az6dS+BIT+wRd11pkeLa0d2FlMPfw=" providerId="None" clId="Web-{592F8D01-880D-4898-ABF8-319055D0DF23}" dt="2023-02-04T12:43:44.064" v="328" actId="20577"/>
        <pc:sldMkLst>
          <pc:docMk/>
          <pc:sldMk cId="0" sldId="2603"/>
        </pc:sldMkLst>
        <pc:spChg chg="mod">
          <ac:chgData name="Dan Lewis" userId="2fqivccbEjZq/+Az6dS+BIT+wRd11pkeLa0d2FlMPfw=" providerId="None" clId="Web-{592F8D01-880D-4898-ABF8-319055D0DF23}" dt="2023-02-04T12:43:14.860" v="324" actId="1076"/>
          <ac:spMkLst>
            <pc:docMk/>
            <pc:sldMk cId="0" sldId="2603"/>
            <ac:spMk id="112642" creationId="{0EA6731A-8D95-5E6D-A15D-A105B2184D98}"/>
          </ac:spMkLst>
        </pc:spChg>
        <pc:spChg chg="mod">
          <ac:chgData name="Dan Lewis" userId="2fqivccbEjZq/+Az6dS+BIT+wRd11pkeLa0d2FlMPfw=" providerId="None" clId="Web-{592F8D01-880D-4898-ABF8-319055D0DF23}" dt="2023-02-04T12:43:44.064" v="328" actId="20577"/>
          <ac:spMkLst>
            <pc:docMk/>
            <pc:sldMk cId="0" sldId="2603"/>
            <ac:spMk id="112643" creationId="{5BA42F8D-7CF4-7C3B-9D60-01A6C1EEE325}"/>
          </ac:spMkLst>
        </pc:spChg>
      </pc:sldChg>
      <pc:sldChg chg="modSp">
        <pc:chgData name="Dan Lewis" userId="2fqivccbEjZq/+Az6dS+BIT+wRd11pkeLa0d2FlMPfw=" providerId="None" clId="Web-{592F8D01-880D-4898-ABF8-319055D0DF23}" dt="2023-02-04T12:44:48.563" v="335" actId="20577"/>
        <pc:sldMkLst>
          <pc:docMk/>
          <pc:sldMk cId="0" sldId="2604"/>
        </pc:sldMkLst>
        <pc:spChg chg="mod">
          <ac:chgData name="Dan Lewis" userId="2fqivccbEjZq/+Az6dS+BIT+wRd11pkeLa0d2FlMPfw=" providerId="None" clId="Web-{592F8D01-880D-4898-ABF8-319055D0DF23}" dt="2023-02-04T12:44:00.470" v="329" actId="20577"/>
          <ac:spMkLst>
            <pc:docMk/>
            <pc:sldMk cId="0" sldId="2604"/>
            <ac:spMk id="24578" creationId="{0305419E-9C7E-20CF-5F03-B38243F92CDE}"/>
          </ac:spMkLst>
        </pc:spChg>
        <pc:spChg chg="mod">
          <ac:chgData name="Dan Lewis" userId="2fqivccbEjZq/+Az6dS+BIT+wRd11pkeLa0d2FlMPfw=" providerId="None" clId="Web-{592F8D01-880D-4898-ABF8-319055D0DF23}" dt="2023-02-04T12:44:48.563" v="335" actId="20577"/>
          <ac:spMkLst>
            <pc:docMk/>
            <pc:sldMk cId="0" sldId="2604"/>
            <ac:spMk id="113667" creationId="{6778487A-BAAA-C23F-4301-48F11596A22D}"/>
          </ac:spMkLst>
        </pc:spChg>
      </pc:sldChg>
      <pc:sldChg chg="modSp">
        <pc:chgData name="Dan Lewis" userId="2fqivccbEjZq/+Az6dS+BIT+wRd11pkeLa0d2FlMPfw=" providerId="None" clId="Web-{592F8D01-880D-4898-ABF8-319055D0DF23}" dt="2023-02-04T12:52:04.805" v="375" actId="20577"/>
        <pc:sldMkLst>
          <pc:docMk/>
          <pc:sldMk cId="0" sldId="2606"/>
        </pc:sldMkLst>
        <pc:spChg chg="mod">
          <ac:chgData name="Dan Lewis" userId="2fqivccbEjZq/+Az6dS+BIT+wRd11pkeLa0d2FlMPfw=" providerId="None" clId="Web-{592F8D01-880D-4898-ABF8-319055D0DF23}" dt="2023-02-04T12:52:04.805" v="375" actId="20577"/>
          <ac:spMkLst>
            <pc:docMk/>
            <pc:sldMk cId="0" sldId="2606"/>
            <ac:spMk id="16389" creationId="{217CEFE5-FA41-E7F7-FE54-0416C2C86F26}"/>
          </ac:spMkLst>
        </pc:spChg>
        <pc:spChg chg="mod">
          <ac:chgData name="Dan Lewis" userId="2fqivccbEjZq/+Az6dS+BIT+wRd11pkeLa0d2FlMPfw=" providerId="None" clId="Web-{592F8D01-880D-4898-ABF8-319055D0DF23}" dt="2023-02-04T12:51:58.977" v="374" actId="20577"/>
          <ac:spMkLst>
            <pc:docMk/>
            <pc:sldMk cId="0" sldId="2606"/>
            <ac:spMk id="29701" creationId="{62C2B9E9-CCF0-9691-CBD4-FF3A2C261811}"/>
          </ac:spMkLst>
        </pc:spChg>
      </pc:sldChg>
      <pc:sldChg chg="modSp">
        <pc:chgData name="Dan Lewis" userId="2fqivccbEjZq/+Az6dS+BIT+wRd11pkeLa0d2FlMPfw=" providerId="None" clId="Web-{592F8D01-880D-4898-ABF8-319055D0DF23}" dt="2023-02-04T12:56:58.447" v="416" actId="1076"/>
        <pc:sldMkLst>
          <pc:docMk/>
          <pc:sldMk cId="0" sldId="2608"/>
        </pc:sldMkLst>
        <pc:spChg chg="mod">
          <ac:chgData name="Dan Lewis" userId="2fqivccbEjZq/+Az6dS+BIT+wRd11pkeLa0d2FlMPfw=" providerId="None" clId="Web-{592F8D01-880D-4898-ABF8-319055D0DF23}" dt="2023-02-04T12:56:07.010" v="408" actId="20577"/>
          <ac:spMkLst>
            <pc:docMk/>
            <pc:sldMk cId="0" sldId="2608"/>
            <ac:spMk id="33794" creationId="{F6074A3A-CE8A-69A1-AE99-13829EAA592A}"/>
          </ac:spMkLst>
        </pc:spChg>
        <pc:spChg chg="mod">
          <ac:chgData name="Dan Lewis" userId="2fqivccbEjZq/+Az6dS+BIT+wRd11pkeLa0d2FlMPfw=" providerId="None" clId="Web-{592F8D01-880D-4898-ABF8-319055D0DF23}" dt="2023-02-04T12:56:58.447" v="416" actId="1076"/>
          <ac:spMkLst>
            <pc:docMk/>
            <pc:sldMk cId="0" sldId="2608"/>
            <ac:spMk id="33795" creationId="{26172AF2-2AED-3472-EDF5-3CAE79BBEAE9}"/>
          </ac:spMkLst>
        </pc:spChg>
      </pc:sldChg>
      <pc:sldChg chg="modSp">
        <pc:chgData name="Dan Lewis" userId="2fqivccbEjZq/+Az6dS+BIT+wRd11pkeLa0d2FlMPfw=" providerId="None" clId="Web-{592F8D01-880D-4898-ABF8-319055D0DF23}" dt="2023-02-04T12:59:15.041" v="426" actId="20577"/>
        <pc:sldMkLst>
          <pc:docMk/>
          <pc:sldMk cId="0" sldId="2610"/>
        </pc:sldMkLst>
        <pc:spChg chg="mod">
          <ac:chgData name="Dan Lewis" userId="2fqivccbEjZq/+Az6dS+BIT+wRd11pkeLa0d2FlMPfw=" providerId="None" clId="Web-{592F8D01-880D-4898-ABF8-319055D0DF23}" dt="2023-02-04T12:57:24.025" v="417" actId="20577"/>
          <ac:spMkLst>
            <pc:docMk/>
            <pc:sldMk cId="0" sldId="2610"/>
            <ac:spMk id="86018" creationId="{078F8D9B-38DC-BAF1-0CFD-C66596A1B790}"/>
          </ac:spMkLst>
        </pc:spChg>
        <pc:spChg chg="mod">
          <ac:chgData name="Dan Lewis" userId="2fqivccbEjZq/+Az6dS+BIT+wRd11pkeLa0d2FlMPfw=" providerId="None" clId="Web-{592F8D01-880D-4898-ABF8-319055D0DF23}" dt="2023-02-04T12:59:15.041" v="426" actId="20577"/>
          <ac:spMkLst>
            <pc:docMk/>
            <pc:sldMk cId="0" sldId="2610"/>
            <ac:spMk id="86019" creationId="{B9F653A0-8DC9-0D17-5D16-C748039F7399}"/>
          </ac:spMkLst>
        </pc:spChg>
      </pc:sldChg>
      <pc:sldChg chg="modSp">
        <pc:chgData name="Dan Lewis" userId="2fqivccbEjZq/+Az6dS+BIT+wRd11pkeLa0d2FlMPfw=" providerId="None" clId="Web-{592F8D01-880D-4898-ABF8-319055D0DF23}" dt="2023-02-04T12:59:56.306" v="429" actId="20577"/>
        <pc:sldMkLst>
          <pc:docMk/>
          <pc:sldMk cId="0" sldId="2611"/>
        </pc:sldMkLst>
        <pc:spChg chg="mod">
          <ac:chgData name="Dan Lewis" userId="2fqivccbEjZq/+Az6dS+BIT+wRd11pkeLa0d2FlMPfw=" providerId="None" clId="Web-{592F8D01-880D-4898-ABF8-319055D0DF23}" dt="2023-02-04T12:59:33.150" v="427" actId="20577"/>
          <ac:spMkLst>
            <pc:docMk/>
            <pc:sldMk cId="0" sldId="2611"/>
            <ac:spMk id="87042" creationId="{F0FD167D-1DBA-E3CD-CC0B-34001FD0F5F8}"/>
          </ac:spMkLst>
        </pc:spChg>
        <pc:spChg chg="mod">
          <ac:chgData name="Dan Lewis" userId="2fqivccbEjZq/+Az6dS+BIT+wRd11pkeLa0d2FlMPfw=" providerId="None" clId="Web-{592F8D01-880D-4898-ABF8-319055D0DF23}" dt="2023-02-04T12:59:48.681" v="428" actId="20577"/>
          <ac:spMkLst>
            <pc:docMk/>
            <pc:sldMk cId="0" sldId="2611"/>
            <ac:spMk id="87043" creationId="{14489775-81D3-1489-C4D8-A8EC7F792D88}"/>
          </ac:spMkLst>
        </pc:spChg>
        <pc:spChg chg="mod">
          <ac:chgData name="Dan Lewis" userId="2fqivccbEjZq/+Az6dS+BIT+wRd11pkeLa0d2FlMPfw=" providerId="None" clId="Web-{592F8D01-880D-4898-ABF8-319055D0DF23}" dt="2023-02-04T12:59:56.306" v="429" actId="20577"/>
          <ac:spMkLst>
            <pc:docMk/>
            <pc:sldMk cId="0" sldId="2611"/>
            <ac:spMk id="87045" creationId="{D71C5EEA-3962-2BB7-C15C-6C258071120B}"/>
          </ac:spMkLst>
        </pc:spChg>
      </pc:sldChg>
      <pc:sldChg chg="modSp">
        <pc:chgData name="Dan Lewis" userId="2fqivccbEjZq/+Az6dS+BIT+wRd11pkeLa0d2FlMPfw=" providerId="None" clId="Web-{592F8D01-880D-4898-ABF8-319055D0DF23}" dt="2023-02-04T13:00:57.837" v="435" actId="20577"/>
        <pc:sldMkLst>
          <pc:docMk/>
          <pc:sldMk cId="0" sldId="2612"/>
        </pc:sldMkLst>
        <pc:spChg chg="mod">
          <ac:chgData name="Dan Lewis" userId="2fqivccbEjZq/+Az6dS+BIT+wRd11pkeLa0d2FlMPfw=" providerId="None" clId="Web-{592F8D01-880D-4898-ABF8-319055D0DF23}" dt="2023-02-04T13:00:14.400" v="430" actId="20577"/>
          <ac:spMkLst>
            <pc:docMk/>
            <pc:sldMk cId="0" sldId="2612"/>
            <ac:spMk id="35842" creationId="{ED907653-7208-86E5-FB12-5224E16BEFA5}"/>
          </ac:spMkLst>
        </pc:spChg>
        <pc:spChg chg="mod">
          <ac:chgData name="Dan Lewis" userId="2fqivccbEjZq/+Az6dS+BIT+wRd11pkeLa0d2FlMPfw=" providerId="None" clId="Web-{592F8D01-880D-4898-ABF8-319055D0DF23}" dt="2023-02-04T13:00:57.837" v="435" actId="20577"/>
          <ac:spMkLst>
            <pc:docMk/>
            <pc:sldMk cId="0" sldId="2612"/>
            <ac:spMk id="35843" creationId="{FB3383BF-CAB2-05D4-37A8-DA8217AB1E45}"/>
          </ac:spMkLst>
        </pc:spChg>
      </pc:sldChg>
      <pc:sldChg chg="modSp">
        <pc:chgData name="Dan Lewis" userId="2fqivccbEjZq/+Az6dS+BIT+wRd11pkeLa0d2FlMPfw=" providerId="None" clId="Web-{592F8D01-880D-4898-ABF8-319055D0DF23}" dt="2023-02-04T13:04:04.524" v="458" actId="1076"/>
        <pc:sldMkLst>
          <pc:docMk/>
          <pc:sldMk cId="0" sldId="2613"/>
        </pc:sldMkLst>
        <pc:spChg chg="mod">
          <ac:chgData name="Dan Lewis" userId="2fqivccbEjZq/+Az6dS+BIT+wRd11pkeLa0d2FlMPfw=" providerId="None" clId="Web-{592F8D01-880D-4898-ABF8-319055D0DF23}" dt="2023-02-04T13:04:04.524" v="458" actId="1076"/>
          <ac:spMkLst>
            <pc:docMk/>
            <pc:sldMk cId="0" sldId="2613"/>
            <ac:spMk id="38915" creationId="{046B9226-3515-EE28-D9B0-D60BE4AB9586}"/>
          </ac:spMkLst>
        </pc:spChg>
      </pc:sldChg>
      <pc:sldChg chg="modSp">
        <pc:chgData name="Dan Lewis" userId="2fqivccbEjZq/+Az6dS+BIT+wRd11pkeLa0d2FlMPfw=" providerId="None" clId="Web-{592F8D01-880D-4898-ABF8-319055D0DF23}" dt="2023-02-04T13:03:54.352" v="457" actId="1076"/>
        <pc:sldMkLst>
          <pc:docMk/>
          <pc:sldMk cId="0" sldId="2614"/>
        </pc:sldMkLst>
        <pc:spChg chg="mod">
          <ac:chgData name="Dan Lewis" userId="2fqivccbEjZq/+Az6dS+BIT+wRd11pkeLa0d2FlMPfw=" providerId="None" clId="Web-{592F8D01-880D-4898-ABF8-319055D0DF23}" dt="2023-02-04T13:03:54.352" v="457" actId="1076"/>
          <ac:spMkLst>
            <pc:docMk/>
            <pc:sldMk cId="0" sldId="2614"/>
            <ac:spMk id="39939" creationId="{B32CF419-4F6F-FD91-0487-02D7D2A4B24E}"/>
          </ac:spMkLst>
        </pc:spChg>
      </pc:sldChg>
      <pc:sldChg chg="modSp">
        <pc:chgData name="Dan Lewis" userId="2fqivccbEjZq/+Az6dS+BIT+wRd11pkeLa0d2FlMPfw=" providerId="None" clId="Web-{592F8D01-880D-4898-ABF8-319055D0DF23}" dt="2023-02-04T13:07:30.211" v="481" actId="1076"/>
        <pc:sldMkLst>
          <pc:docMk/>
          <pc:sldMk cId="0" sldId="2615"/>
        </pc:sldMkLst>
        <pc:spChg chg="mod">
          <ac:chgData name="Dan Lewis" userId="2fqivccbEjZq/+Az6dS+BIT+wRd11pkeLa0d2FlMPfw=" providerId="None" clId="Web-{592F8D01-880D-4898-ABF8-319055D0DF23}" dt="2023-02-04T13:07:30.211" v="481" actId="1076"/>
          <ac:spMkLst>
            <pc:docMk/>
            <pc:sldMk cId="0" sldId="2615"/>
            <ac:spMk id="43010" creationId="{14766064-8530-4476-2B9E-0BC73D3568FE}"/>
          </ac:spMkLst>
        </pc:spChg>
        <pc:spChg chg="mod">
          <ac:chgData name="Dan Lewis" userId="2fqivccbEjZq/+Az6dS+BIT+wRd11pkeLa0d2FlMPfw=" providerId="None" clId="Web-{592F8D01-880D-4898-ABF8-319055D0DF23}" dt="2023-02-04T13:07:25.992" v="480" actId="1076"/>
          <ac:spMkLst>
            <pc:docMk/>
            <pc:sldMk cId="0" sldId="2615"/>
            <ac:spMk id="43011" creationId="{6EDC72BF-2384-106C-C5DA-67976C5E6426}"/>
          </ac:spMkLst>
        </pc:spChg>
      </pc:sldChg>
      <pc:sldChg chg="modSp">
        <pc:chgData name="Dan Lewis" userId="2fqivccbEjZq/+Az6dS+BIT+wRd11pkeLa0d2FlMPfw=" providerId="None" clId="Web-{592F8D01-880D-4898-ABF8-319055D0DF23}" dt="2023-02-04T13:09:05.632" v="489" actId="20577"/>
        <pc:sldMkLst>
          <pc:docMk/>
          <pc:sldMk cId="0" sldId="2616"/>
        </pc:sldMkLst>
        <pc:spChg chg="mod">
          <ac:chgData name="Dan Lewis" userId="2fqivccbEjZq/+Az6dS+BIT+wRd11pkeLa0d2FlMPfw=" providerId="None" clId="Web-{592F8D01-880D-4898-ABF8-319055D0DF23}" dt="2023-02-04T13:09:05.632" v="489" actId="20577"/>
          <ac:spMkLst>
            <pc:docMk/>
            <pc:sldMk cId="0" sldId="2616"/>
            <ac:spMk id="44035" creationId="{E982BCBE-4F00-DA17-A007-EEC210FE26F2}"/>
          </ac:spMkLst>
        </pc:spChg>
      </pc:sldChg>
      <pc:sldChg chg="modSp">
        <pc:chgData name="Dan Lewis" userId="2fqivccbEjZq/+Az6dS+BIT+wRd11pkeLa0d2FlMPfw=" providerId="None" clId="Web-{592F8D01-880D-4898-ABF8-319055D0DF23}" dt="2023-02-04T12:21:53.997" v="80" actId="20577"/>
        <pc:sldMkLst>
          <pc:docMk/>
          <pc:sldMk cId="2160871940" sldId="2832"/>
        </pc:sldMkLst>
        <pc:spChg chg="mod">
          <ac:chgData name="Dan Lewis" userId="2fqivccbEjZq/+Az6dS+BIT+wRd11pkeLa0d2FlMPfw=" providerId="None" clId="Web-{592F8D01-880D-4898-ABF8-319055D0DF23}" dt="2023-02-04T12:21:53.997" v="80" actId="20577"/>
          <ac:spMkLst>
            <pc:docMk/>
            <pc:sldMk cId="2160871940" sldId="2832"/>
            <ac:spMk id="144387" creationId="{A61693AB-F16C-4894-9021-EDD1D616F15C}"/>
          </ac:spMkLst>
        </pc:spChg>
      </pc:sldChg>
      <pc:sldChg chg="modSp add replId addAnim delAnim modCm">
        <pc:chgData name="Dan Lewis" userId="2fqivccbEjZq/+Az6dS+BIT+wRd11pkeLa0d2FlMPfw=" providerId="None" clId="Web-{592F8D01-880D-4898-ABF8-319055D0DF23}" dt="2023-02-04T12:41:45.673" v="318" actId="20577"/>
        <pc:sldMkLst>
          <pc:docMk/>
          <pc:sldMk cId="485731568" sldId="2833"/>
        </pc:sldMkLst>
        <pc:spChg chg="mod">
          <ac:chgData name="Dan Lewis" userId="2fqivccbEjZq/+Az6dS+BIT+wRd11pkeLa0d2FlMPfw=" providerId="None" clId="Web-{592F8D01-880D-4898-ABF8-319055D0DF23}" dt="2023-02-04T12:41:45.673" v="318" actId="20577"/>
          <ac:spMkLst>
            <pc:docMk/>
            <pc:sldMk cId="485731568" sldId="2833"/>
            <ac:spMk id="3" creationId="{C3D2EFF8-59C6-9569-A744-C8AE360290A7}"/>
          </ac:spMkLst>
        </pc:spChg>
        <pc:extLst>
          <p:ext xmlns:p="http://schemas.openxmlformats.org/presentationml/2006/main" uri="{D6D511B9-2390-475A-947B-AFAB55BFBCF1}">
            <pc226:cmChg xmlns:pc226="http://schemas.microsoft.com/office/powerpoint/2022/06/main/command" chg="mod">
              <pc226:chgData name="Dan Lewis" userId="2fqivccbEjZq/+Az6dS+BIT+wRd11pkeLa0d2FlMPfw=" providerId="None" clId="Web-{592F8D01-880D-4898-ABF8-319055D0DF23}" dt="2023-02-04T12:41:36.017" v="317" actId="20577"/>
              <pc2:cmMkLst xmlns:pc2="http://schemas.microsoft.com/office/powerpoint/2019/9/main/command">
                <pc:docMk/>
                <pc:sldMk cId="485731568" sldId="2833"/>
                <pc2:cmMk id="{61002564-9E89-42F7-B96A-3B163D9DA8CF}"/>
              </pc2:cmMkLst>
            </pc226:cmChg>
          </p:ext>
        </pc:extLst>
      </pc:sldChg>
      <pc:sldChg chg="new del">
        <pc:chgData name="Dan Lewis" userId="2fqivccbEjZq/+Az6dS+BIT+wRd11pkeLa0d2FlMPfw=" providerId="None" clId="Web-{592F8D01-880D-4898-ABF8-319055D0DF23}" dt="2023-02-04T12:28:22.310" v="100"/>
        <pc:sldMkLst>
          <pc:docMk/>
          <pc:sldMk cId="3422621672" sldId="2833"/>
        </pc:sldMkLst>
      </pc:sldChg>
      <pc:sldChg chg="modSp add del replId modCm">
        <pc:chgData name="Dan Lewis" userId="2fqivccbEjZq/+Az6dS+BIT+wRd11pkeLa0d2FlMPfw=" providerId="None" clId="Web-{592F8D01-880D-4898-ABF8-319055D0DF23}" dt="2023-02-04T12:30:20.232" v="135"/>
        <pc:sldMkLst>
          <pc:docMk/>
          <pc:sldMk cId="728475498" sldId="2834"/>
        </pc:sldMkLst>
        <pc:spChg chg="mod">
          <ac:chgData name="Dan Lewis" userId="2fqivccbEjZq/+Az6dS+BIT+wRd11pkeLa0d2FlMPfw=" providerId="None" clId="Web-{592F8D01-880D-4898-ABF8-319055D0DF23}" dt="2023-02-04T12:30:03.560" v="134" actId="20577"/>
          <ac:spMkLst>
            <pc:docMk/>
            <pc:sldMk cId="728475498" sldId="2834"/>
            <ac:spMk id="3" creationId="{C3D2EFF8-59C6-9569-A744-C8AE360290A7}"/>
          </ac:spMkLst>
        </pc:spChg>
        <pc:extLst>
          <p:ext xmlns:p="http://schemas.openxmlformats.org/presentationml/2006/main" uri="{D6D511B9-2390-475A-947B-AFAB55BFBCF1}">
            <pc226:cmChg xmlns:pc226="http://schemas.microsoft.com/office/powerpoint/2022/06/main/command" chg="mod">
              <pc226:chgData name="Dan Lewis" userId="2fqivccbEjZq/+Az6dS+BIT+wRd11pkeLa0d2FlMPfw=" providerId="None" clId="Web-{592F8D01-880D-4898-ABF8-319055D0DF23}" dt="2023-02-04T12:29:56.982" v="133" actId="20577"/>
              <pc2:cmMkLst xmlns:pc2="http://schemas.microsoft.com/office/powerpoint/2019/9/main/command">
                <pc:docMk/>
                <pc:sldMk cId="728475498" sldId="2834"/>
                <pc2:cmMk id="{68F83C9E-936F-4FC8-96C7-FAA6B2BFBF9A}"/>
              </pc2:cmMkLst>
            </pc226:cmChg>
          </p:ext>
        </pc:extLst>
      </pc:sldChg>
    </pc:docChg>
  </pc:docChgLst>
  <pc:docChgLst>
    <pc:chgData name="Dan Lewis" userId="2fqivccbEjZq/+Az6dS+BIT+wRd11pkeLa0d2FlMPfw=" providerId="None" clId="Web-{1093A6A0-D930-4803-8EE6-A7782286C59F}"/>
    <pc:docChg chg="modSld">
      <pc:chgData name="Dan Lewis" userId="2fqivccbEjZq/+Az6dS+BIT+wRd11pkeLa0d2FlMPfw=" providerId="None" clId="Web-{1093A6A0-D930-4803-8EE6-A7782286C59F}" dt="2023-01-20T23:49:17.686" v="32" actId="20577"/>
      <pc:docMkLst>
        <pc:docMk/>
      </pc:docMkLst>
      <pc:sldChg chg="modSp">
        <pc:chgData name="Dan Lewis" userId="2fqivccbEjZq/+Az6dS+BIT+wRd11pkeLa0d2FlMPfw=" providerId="None" clId="Web-{1093A6A0-D930-4803-8EE6-A7782286C59F}" dt="2023-01-20T23:45:23.273" v="1" actId="20577"/>
        <pc:sldMkLst>
          <pc:docMk/>
          <pc:sldMk cId="261023541" sldId="2733"/>
        </pc:sldMkLst>
        <pc:spChg chg="mod">
          <ac:chgData name="Dan Lewis" userId="2fqivccbEjZq/+Az6dS+BIT+wRd11pkeLa0d2FlMPfw=" providerId="None" clId="Web-{1093A6A0-D930-4803-8EE6-A7782286C59F}" dt="2023-01-20T23:45:23.273" v="1" actId="20577"/>
          <ac:spMkLst>
            <pc:docMk/>
            <pc:sldMk cId="261023541" sldId="2733"/>
            <ac:spMk id="2" creationId="{487479FB-3C09-55CC-B9A2-A87CD225437E}"/>
          </ac:spMkLst>
        </pc:spChg>
      </pc:sldChg>
      <pc:sldChg chg="modSp">
        <pc:chgData name="Dan Lewis" userId="2fqivccbEjZq/+Az6dS+BIT+wRd11pkeLa0d2FlMPfw=" providerId="None" clId="Web-{1093A6A0-D930-4803-8EE6-A7782286C59F}" dt="2023-01-20T23:46:28.228" v="9" actId="1076"/>
        <pc:sldMkLst>
          <pc:docMk/>
          <pc:sldMk cId="2693050141" sldId="2735"/>
        </pc:sldMkLst>
        <pc:spChg chg="mod">
          <ac:chgData name="Dan Lewis" userId="2fqivccbEjZq/+Az6dS+BIT+wRd11pkeLa0d2FlMPfw=" providerId="None" clId="Web-{1093A6A0-D930-4803-8EE6-A7782286C59F}" dt="2023-01-20T23:46:28.228" v="9" actId="1076"/>
          <ac:spMkLst>
            <pc:docMk/>
            <pc:sldMk cId="2693050141" sldId="2735"/>
            <ac:spMk id="2" creationId="{7C285D80-B6D0-C4F6-B8D2-D026B418B83E}"/>
          </ac:spMkLst>
        </pc:spChg>
        <pc:spChg chg="mod">
          <ac:chgData name="Dan Lewis" userId="2fqivccbEjZq/+Az6dS+BIT+wRd11pkeLa0d2FlMPfw=" providerId="None" clId="Web-{1093A6A0-D930-4803-8EE6-A7782286C59F}" dt="2023-01-20T23:46:23.212" v="8" actId="20577"/>
          <ac:spMkLst>
            <pc:docMk/>
            <pc:sldMk cId="2693050141" sldId="2735"/>
            <ac:spMk id="3" creationId="{850097E2-1613-8269-0EEA-CF462D557D28}"/>
          </ac:spMkLst>
        </pc:spChg>
      </pc:sldChg>
      <pc:sldChg chg="modSp">
        <pc:chgData name="Dan Lewis" userId="2fqivccbEjZq/+Az6dS+BIT+wRd11pkeLa0d2FlMPfw=" providerId="None" clId="Web-{1093A6A0-D930-4803-8EE6-A7782286C59F}" dt="2023-01-20T23:47:17.512" v="16" actId="20577"/>
        <pc:sldMkLst>
          <pc:docMk/>
          <pc:sldMk cId="0" sldId="2736"/>
        </pc:sldMkLst>
        <pc:spChg chg="mod">
          <ac:chgData name="Dan Lewis" userId="2fqivccbEjZq/+Az6dS+BIT+wRd11pkeLa0d2FlMPfw=" providerId="None" clId="Web-{1093A6A0-D930-4803-8EE6-A7782286C59F}" dt="2023-01-20T23:46:51.418" v="11" actId="20577"/>
          <ac:spMkLst>
            <pc:docMk/>
            <pc:sldMk cId="0" sldId="2736"/>
            <ac:spMk id="89090" creationId="{0B4B9AAD-AC8D-0F4C-6545-BE67220D8E37}"/>
          </ac:spMkLst>
        </pc:spChg>
        <pc:spChg chg="mod">
          <ac:chgData name="Dan Lewis" userId="2fqivccbEjZq/+Az6dS+BIT+wRd11pkeLa0d2FlMPfw=" providerId="None" clId="Web-{1093A6A0-D930-4803-8EE6-A7782286C59F}" dt="2023-01-20T23:47:10.934" v="14" actId="20577"/>
          <ac:spMkLst>
            <pc:docMk/>
            <pc:sldMk cId="0" sldId="2736"/>
            <ac:spMk id="89092" creationId="{BD2B10E5-091C-E287-FA25-04DDDD55F953}"/>
          </ac:spMkLst>
        </pc:spChg>
        <pc:spChg chg="mod">
          <ac:chgData name="Dan Lewis" userId="2fqivccbEjZq/+Az6dS+BIT+wRd11pkeLa0d2FlMPfw=" providerId="None" clId="Web-{1093A6A0-D930-4803-8EE6-A7782286C59F}" dt="2023-01-20T23:47:17.512" v="16" actId="20577"/>
          <ac:spMkLst>
            <pc:docMk/>
            <pc:sldMk cId="0" sldId="2736"/>
            <ac:spMk id="89093" creationId="{EB8C420F-B79C-9D7C-E75D-49907FBB4559}"/>
          </ac:spMkLst>
        </pc:spChg>
      </pc:sldChg>
      <pc:sldChg chg="modSp">
        <pc:chgData name="Dan Lewis" userId="2fqivccbEjZq/+Az6dS+BIT+wRd11pkeLa0d2FlMPfw=" providerId="None" clId="Web-{1093A6A0-D930-4803-8EE6-A7782286C59F}" dt="2023-01-20T23:45:08.429" v="0" actId="20577"/>
        <pc:sldMkLst>
          <pc:docMk/>
          <pc:sldMk cId="4086138590" sldId="2813"/>
        </pc:sldMkLst>
        <pc:spChg chg="mod">
          <ac:chgData name="Dan Lewis" userId="2fqivccbEjZq/+Az6dS+BIT+wRd11pkeLa0d2FlMPfw=" providerId="None" clId="Web-{1093A6A0-D930-4803-8EE6-A7782286C59F}" dt="2023-01-20T23:45:08.429" v="0" actId="20577"/>
          <ac:spMkLst>
            <pc:docMk/>
            <pc:sldMk cId="4086138590" sldId="2813"/>
            <ac:spMk id="4" creationId="{495D18C3-D9EC-795A-C029-FDC78664B8F6}"/>
          </ac:spMkLst>
        </pc:spChg>
      </pc:sldChg>
      <pc:sldChg chg="modSp">
        <pc:chgData name="Dan Lewis" userId="2fqivccbEjZq/+Az6dS+BIT+wRd11pkeLa0d2FlMPfw=" providerId="None" clId="Web-{1093A6A0-D930-4803-8EE6-A7782286C59F}" dt="2023-01-20T23:48:42.561" v="25" actId="20577"/>
        <pc:sldMkLst>
          <pc:docMk/>
          <pc:sldMk cId="1734664667" sldId="2814"/>
        </pc:sldMkLst>
        <pc:spChg chg="mod">
          <ac:chgData name="Dan Lewis" userId="2fqivccbEjZq/+Az6dS+BIT+wRd11pkeLa0d2FlMPfw=" providerId="None" clId="Web-{1093A6A0-D930-4803-8EE6-A7782286C59F}" dt="2023-01-20T23:48:23.716" v="18" actId="20577"/>
          <ac:spMkLst>
            <pc:docMk/>
            <pc:sldMk cId="1734664667" sldId="2814"/>
            <ac:spMk id="89090" creationId="{0B4B9AAD-AC8D-0F4C-6545-BE67220D8E37}"/>
          </ac:spMkLst>
        </pc:spChg>
        <pc:spChg chg="mod">
          <ac:chgData name="Dan Lewis" userId="2fqivccbEjZq/+Az6dS+BIT+wRd11pkeLa0d2FlMPfw=" providerId="None" clId="Web-{1093A6A0-D930-4803-8EE6-A7782286C59F}" dt="2023-01-20T23:48:38.076" v="22" actId="20577"/>
          <ac:spMkLst>
            <pc:docMk/>
            <pc:sldMk cId="1734664667" sldId="2814"/>
            <ac:spMk id="89092" creationId="{BD2B10E5-091C-E287-FA25-04DDDD55F953}"/>
          </ac:spMkLst>
        </pc:spChg>
        <pc:spChg chg="mod">
          <ac:chgData name="Dan Lewis" userId="2fqivccbEjZq/+Az6dS+BIT+wRd11pkeLa0d2FlMPfw=" providerId="None" clId="Web-{1093A6A0-D930-4803-8EE6-A7782286C59F}" dt="2023-01-20T23:48:42.561" v="25" actId="20577"/>
          <ac:spMkLst>
            <pc:docMk/>
            <pc:sldMk cId="1734664667" sldId="2814"/>
            <ac:spMk id="89093" creationId="{EB8C420F-B79C-9D7C-E75D-49907FBB4559}"/>
          </ac:spMkLst>
        </pc:spChg>
      </pc:sldChg>
      <pc:sldChg chg="modSp">
        <pc:chgData name="Dan Lewis" userId="2fqivccbEjZq/+Az6dS+BIT+wRd11pkeLa0d2FlMPfw=" providerId="None" clId="Web-{1093A6A0-D930-4803-8EE6-A7782286C59F}" dt="2023-01-20T23:49:17.686" v="32" actId="20577"/>
        <pc:sldMkLst>
          <pc:docMk/>
          <pc:sldMk cId="3918040805" sldId="2815"/>
        </pc:sldMkLst>
        <pc:spChg chg="mod">
          <ac:chgData name="Dan Lewis" userId="2fqivccbEjZq/+Az6dS+BIT+wRd11pkeLa0d2FlMPfw=" providerId="None" clId="Web-{1093A6A0-D930-4803-8EE6-A7782286C59F}" dt="2023-01-20T23:48:58.092" v="26" actId="20577"/>
          <ac:spMkLst>
            <pc:docMk/>
            <pc:sldMk cId="3918040805" sldId="2815"/>
            <ac:spMk id="89090" creationId="{0B4B9AAD-AC8D-0F4C-6545-BE67220D8E37}"/>
          </ac:spMkLst>
        </pc:spChg>
        <pc:spChg chg="mod">
          <ac:chgData name="Dan Lewis" userId="2fqivccbEjZq/+Az6dS+BIT+wRd11pkeLa0d2FlMPfw=" providerId="None" clId="Web-{1093A6A0-D930-4803-8EE6-A7782286C59F}" dt="2023-01-20T23:49:13.936" v="29" actId="20577"/>
          <ac:spMkLst>
            <pc:docMk/>
            <pc:sldMk cId="3918040805" sldId="2815"/>
            <ac:spMk id="89092" creationId="{BD2B10E5-091C-E287-FA25-04DDDD55F953}"/>
          </ac:spMkLst>
        </pc:spChg>
        <pc:spChg chg="mod">
          <ac:chgData name="Dan Lewis" userId="2fqivccbEjZq/+Az6dS+BIT+wRd11pkeLa0d2FlMPfw=" providerId="None" clId="Web-{1093A6A0-D930-4803-8EE6-A7782286C59F}" dt="2023-01-20T23:49:17.686" v="32" actId="20577"/>
          <ac:spMkLst>
            <pc:docMk/>
            <pc:sldMk cId="3918040805" sldId="2815"/>
            <ac:spMk id="89093" creationId="{EB8C420F-B79C-9D7C-E75D-49907FBB4559}"/>
          </ac:spMkLst>
        </pc:spChg>
      </pc:sldChg>
    </pc:docChg>
  </pc:docChgLst>
  <pc:docChgLst>
    <pc:chgData name="Eze Mora" userId="Q53A66TSk+oTu8PVmxL+PYc0+Jx8osA3GPCfkMB2vRE=" providerId="None" clId="Web-{EDDDC280-D762-44B2-9E60-1A3B5BFBF9B4}"/>
    <pc:docChg chg="addSld modSld">
      <pc:chgData name="Eze Mora" userId="Q53A66TSk+oTu8PVmxL+PYc0+Jx8osA3GPCfkMB2vRE=" providerId="None" clId="Web-{EDDDC280-D762-44B2-9E60-1A3B5BFBF9B4}" dt="2023-01-29T01:26:27.104" v="515" actId="14100"/>
      <pc:docMkLst>
        <pc:docMk/>
      </pc:docMkLst>
      <pc:sldChg chg="modSp">
        <pc:chgData name="Eze Mora" userId="Q53A66TSk+oTu8PVmxL+PYc0+Jx8osA3GPCfkMB2vRE=" providerId="None" clId="Web-{EDDDC280-D762-44B2-9E60-1A3B5BFBF9B4}" dt="2023-01-28T22:35:21.205" v="57" actId="1076"/>
        <pc:sldMkLst>
          <pc:docMk/>
          <pc:sldMk cId="752659034" sldId="340"/>
        </pc:sldMkLst>
        <pc:spChg chg="mod">
          <ac:chgData name="Eze Mora" userId="Q53A66TSk+oTu8PVmxL+PYc0+Jx8osA3GPCfkMB2vRE=" providerId="None" clId="Web-{EDDDC280-D762-44B2-9E60-1A3B5BFBF9B4}" dt="2023-01-28T22:35:21.205" v="57" actId="1076"/>
          <ac:spMkLst>
            <pc:docMk/>
            <pc:sldMk cId="752659034" sldId="340"/>
            <ac:spMk id="2" creationId="{DCB3ACD2-49CD-0241-7811-4FD24B2D26F5}"/>
          </ac:spMkLst>
        </pc:spChg>
        <pc:spChg chg="mod">
          <ac:chgData name="Eze Mora" userId="Q53A66TSk+oTu8PVmxL+PYc0+Jx8osA3GPCfkMB2vRE=" providerId="None" clId="Web-{EDDDC280-D762-44B2-9E60-1A3B5BFBF9B4}" dt="2023-01-28T22:35:04.658" v="55" actId="1076"/>
          <ac:spMkLst>
            <pc:docMk/>
            <pc:sldMk cId="752659034" sldId="340"/>
            <ac:spMk id="195586" creationId="{B134E7FB-BF46-C291-2605-8583733A6B61}"/>
          </ac:spMkLst>
        </pc:spChg>
        <pc:spChg chg="mod">
          <ac:chgData name="Eze Mora" userId="Q53A66TSk+oTu8PVmxL+PYc0+Jx8osA3GPCfkMB2vRE=" providerId="None" clId="Web-{EDDDC280-D762-44B2-9E60-1A3B5BFBF9B4}" dt="2023-01-28T22:35:08.673" v="56" actId="14100"/>
          <ac:spMkLst>
            <pc:docMk/>
            <pc:sldMk cId="752659034" sldId="340"/>
            <ac:spMk id="195587" creationId="{F61C67C3-B38D-695A-F95D-173D93BF247F}"/>
          </ac:spMkLst>
        </pc:spChg>
      </pc:sldChg>
      <pc:sldChg chg="modSp">
        <pc:chgData name="Eze Mora" userId="Q53A66TSk+oTu8PVmxL+PYc0+Jx8osA3GPCfkMB2vRE=" providerId="None" clId="Web-{EDDDC280-D762-44B2-9E60-1A3B5BFBF9B4}" dt="2023-01-28T22:55:26.748" v="286" actId="1076"/>
        <pc:sldMkLst>
          <pc:docMk/>
          <pc:sldMk cId="3636396922" sldId="341"/>
        </pc:sldMkLst>
        <pc:spChg chg="mod">
          <ac:chgData name="Eze Mora" userId="Q53A66TSk+oTu8PVmxL+PYc0+Jx8osA3GPCfkMB2vRE=" providerId="None" clId="Web-{EDDDC280-D762-44B2-9E60-1A3B5BFBF9B4}" dt="2023-01-28T22:53:38.245" v="258" actId="20577"/>
          <ac:spMkLst>
            <pc:docMk/>
            <pc:sldMk cId="3636396922" sldId="341"/>
            <ac:spMk id="196610" creationId="{06C0544B-70E3-8AA9-85B4-70F84ADD591D}"/>
          </ac:spMkLst>
        </pc:spChg>
        <pc:spChg chg="mod">
          <ac:chgData name="Eze Mora" userId="Q53A66TSk+oTu8PVmxL+PYc0+Jx8osA3GPCfkMB2vRE=" providerId="None" clId="Web-{EDDDC280-D762-44B2-9E60-1A3B5BFBF9B4}" dt="2023-01-28T22:55:07.153" v="279"/>
          <ac:spMkLst>
            <pc:docMk/>
            <pc:sldMk cId="3636396922" sldId="341"/>
            <ac:spMk id="196611" creationId="{9E4B7D0E-59B8-38F1-CD20-FFCAD5FC18A7}"/>
          </ac:spMkLst>
        </pc:spChg>
        <pc:spChg chg="mod">
          <ac:chgData name="Eze Mora" userId="Q53A66TSk+oTu8PVmxL+PYc0+Jx8osA3GPCfkMB2vRE=" providerId="None" clId="Web-{EDDDC280-D762-44B2-9E60-1A3B5BFBF9B4}" dt="2023-01-28T22:55:26.748" v="286" actId="1076"/>
          <ac:spMkLst>
            <pc:docMk/>
            <pc:sldMk cId="3636396922" sldId="341"/>
            <ac:spMk id="196612" creationId="{C3E05D89-06BD-3F8F-B6E5-0E0F7043BB32}"/>
          </ac:spMkLst>
        </pc:spChg>
      </pc:sldChg>
      <pc:sldChg chg="modSp">
        <pc:chgData name="Eze Mora" userId="Q53A66TSk+oTu8PVmxL+PYc0+Jx8osA3GPCfkMB2vRE=" providerId="None" clId="Web-{EDDDC280-D762-44B2-9E60-1A3B5BFBF9B4}" dt="2023-01-28T22:59:59.303" v="323" actId="20577"/>
        <pc:sldMkLst>
          <pc:docMk/>
          <pc:sldMk cId="0" sldId="356"/>
        </pc:sldMkLst>
        <pc:spChg chg="mod">
          <ac:chgData name="Eze Mora" userId="Q53A66TSk+oTu8PVmxL+PYc0+Jx8osA3GPCfkMB2vRE=" providerId="None" clId="Web-{EDDDC280-D762-44B2-9E60-1A3B5BFBF9B4}" dt="2023-01-28T22:58:39.489" v="303" actId="1076"/>
          <ac:spMkLst>
            <pc:docMk/>
            <pc:sldMk cId="0" sldId="356"/>
            <ac:spMk id="219138" creationId="{173AEA88-AC5D-38F6-130A-C45EEE40BBBB}"/>
          </ac:spMkLst>
        </pc:spChg>
        <pc:spChg chg="mod">
          <ac:chgData name="Eze Mora" userId="Q53A66TSk+oTu8PVmxL+PYc0+Jx8osA3GPCfkMB2vRE=" providerId="None" clId="Web-{EDDDC280-D762-44B2-9E60-1A3B5BFBF9B4}" dt="2023-01-28T22:59:59.303" v="323" actId="20577"/>
          <ac:spMkLst>
            <pc:docMk/>
            <pc:sldMk cId="0" sldId="356"/>
            <ac:spMk id="219139" creationId="{C3FFE055-C58F-3455-0982-00B7BA8D60BA}"/>
          </ac:spMkLst>
        </pc:spChg>
      </pc:sldChg>
      <pc:sldChg chg="modSp">
        <pc:chgData name="Eze Mora" userId="Q53A66TSk+oTu8PVmxL+PYc0+Jx8osA3GPCfkMB2vRE=" providerId="None" clId="Web-{EDDDC280-D762-44B2-9E60-1A3B5BFBF9B4}" dt="2023-01-28T23:04:49.544" v="353" actId="20577"/>
        <pc:sldMkLst>
          <pc:docMk/>
          <pc:sldMk cId="0" sldId="359"/>
        </pc:sldMkLst>
        <pc:spChg chg="mod">
          <ac:chgData name="Eze Mora" userId="Q53A66TSk+oTu8PVmxL+PYc0+Jx8osA3GPCfkMB2vRE=" providerId="None" clId="Web-{EDDDC280-D762-44B2-9E60-1A3B5BFBF9B4}" dt="2023-01-28T23:00:19.163" v="327" actId="1076"/>
          <ac:spMkLst>
            <pc:docMk/>
            <pc:sldMk cId="0" sldId="359"/>
            <ac:spMk id="224258" creationId="{92F654EE-337A-696B-0CA4-5F0ECC67D1A9}"/>
          </ac:spMkLst>
        </pc:spChg>
        <pc:spChg chg="mod">
          <ac:chgData name="Eze Mora" userId="Q53A66TSk+oTu8PVmxL+PYc0+Jx8osA3GPCfkMB2vRE=" providerId="None" clId="Web-{EDDDC280-D762-44B2-9E60-1A3B5BFBF9B4}" dt="2023-01-28T23:04:49.544" v="353" actId="20577"/>
          <ac:spMkLst>
            <pc:docMk/>
            <pc:sldMk cId="0" sldId="359"/>
            <ac:spMk id="224259" creationId="{79D191E4-FC0C-F80E-DC82-0894C6BB8769}"/>
          </ac:spMkLst>
        </pc:spChg>
      </pc:sldChg>
      <pc:sldChg chg="modSp">
        <pc:chgData name="Eze Mora" userId="Q53A66TSk+oTu8PVmxL+PYc0+Jx8osA3GPCfkMB2vRE=" providerId="None" clId="Web-{EDDDC280-D762-44B2-9E60-1A3B5BFBF9B4}" dt="2023-01-28T23:07:35.938" v="397" actId="20577"/>
        <pc:sldMkLst>
          <pc:docMk/>
          <pc:sldMk cId="1695805417" sldId="598"/>
        </pc:sldMkLst>
        <pc:spChg chg="mod">
          <ac:chgData name="Eze Mora" userId="Q53A66TSk+oTu8PVmxL+PYc0+Jx8osA3GPCfkMB2vRE=" providerId="None" clId="Web-{EDDDC280-D762-44B2-9E60-1A3B5BFBF9B4}" dt="2023-01-28T23:05:56.999" v="375"/>
          <ac:spMkLst>
            <pc:docMk/>
            <pc:sldMk cId="1695805417" sldId="598"/>
            <ac:spMk id="470018" creationId="{7058C5BE-6A37-481B-8CE3-705B24E5A4CA}"/>
          </ac:spMkLst>
        </pc:spChg>
        <pc:spChg chg="mod">
          <ac:chgData name="Eze Mora" userId="Q53A66TSk+oTu8PVmxL+PYc0+Jx8osA3GPCfkMB2vRE=" providerId="None" clId="Web-{EDDDC280-D762-44B2-9E60-1A3B5BFBF9B4}" dt="2023-01-28T23:07:35.938" v="397" actId="20577"/>
          <ac:spMkLst>
            <pc:docMk/>
            <pc:sldMk cId="1695805417" sldId="598"/>
            <ac:spMk id="470019" creationId="{70A86CF7-5A04-48FE-A725-35627D51492C}"/>
          </ac:spMkLst>
        </pc:spChg>
      </pc:sldChg>
      <pc:sldChg chg="modSp">
        <pc:chgData name="Eze Mora" userId="Q53A66TSk+oTu8PVmxL+PYc0+Jx8osA3GPCfkMB2vRE=" providerId="None" clId="Web-{EDDDC280-D762-44B2-9E60-1A3B5BFBF9B4}" dt="2023-01-28T23:10:36.473" v="459" actId="1076"/>
        <pc:sldMkLst>
          <pc:docMk/>
          <pc:sldMk cId="2297553208" sldId="599"/>
        </pc:sldMkLst>
        <pc:spChg chg="mod">
          <ac:chgData name="Eze Mora" userId="Q53A66TSk+oTu8PVmxL+PYc0+Jx8osA3GPCfkMB2vRE=" providerId="None" clId="Web-{EDDDC280-D762-44B2-9E60-1A3B5BFBF9B4}" dt="2023-01-28T23:09:34.534" v="412"/>
          <ac:spMkLst>
            <pc:docMk/>
            <pc:sldMk cId="2297553208" sldId="599"/>
            <ac:spMk id="471042" creationId="{64FF5EBA-E8E7-40F0-9B49-821BC0E7B515}"/>
          </ac:spMkLst>
        </pc:spChg>
        <pc:spChg chg="mod">
          <ac:chgData name="Eze Mora" userId="Q53A66TSk+oTu8PVmxL+PYc0+Jx8osA3GPCfkMB2vRE=" providerId="None" clId="Web-{EDDDC280-D762-44B2-9E60-1A3B5BFBF9B4}" dt="2023-01-28T23:10:16.738" v="444" actId="1076"/>
          <ac:spMkLst>
            <pc:docMk/>
            <pc:sldMk cId="2297553208" sldId="599"/>
            <ac:spMk id="471045" creationId="{55DDBCAA-A16E-4977-8C4E-E1D5E5EAA2D0}"/>
          </ac:spMkLst>
        </pc:spChg>
        <pc:spChg chg="mod">
          <ac:chgData name="Eze Mora" userId="Q53A66TSk+oTu8PVmxL+PYc0+Jx8osA3GPCfkMB2vRE=" providerId="None" clId="Web-{EDDDC280-D762-44B2-9E60-1A3B5BFBF9B4}" dt="2023-01-28T23:10:36.473" v="459" actId="1076"/>
          <ac:spMkLst>
            <pc:docMk/>
            <pc:sldMk cId="2297553208" sldId="599"/>
            <ac:spMk id="471046" creationId="{7BEA5F91-C401-4693-B2A9-58C36D001002}"/>
          </ac:spMkLst>
        </pc:spChg>
        <pc:picChg chg="mod">
          <ac:chgData name="Eze Mora" userId="Q53A66TSk+oTu8PVmxL+PYc0+Jx8osA3GPCfkMB2vRE=" providerId="None" clId="Web-{EDDDC280-D762-44B2-9E60-1A3B5BFBF9B4}" dt="2023-01-28T23:09:40.925" v="413" actId="14100"/>
          <ac:picMkLst>
            <pc:docMk/>
            <pc:sldMk cId="2297553208" sldId="599"/>
            <ac:picMk id="471043" creationId="{1B334163-0867-48E8-8228-4B8BB721D6A1}"/>
          </ac:picMkLst>
        </pc:picChg>
        <pc:picChg chg="mod">
          <ac:chgData name="Eze Mora" userId="Q53A66TSk+oTu8PVmxL+PYc0+Jx8osA3GPCfkMB2vRE=" providerId="None" clId="Web-{EDDDC280-D762-44B2-9E60-1A3B5BFBF9B4}" dt="2023-01-28T23:09:46.285" v="414" actId="14100"/>
          <ac:picMkLst>
            <pc:docMk/>
            <pc:sldMk cId="2297553208" sldId="599"/>
            <ac:picMk id="471044" creationId="{9DDF912A-9A79-4689-940D-013F996F6325}"/>
          </ac:picMkLst>
        </pc:picChg>
      </pc:sldChg>
      <pc:sldChg chg="modSp">
        <pc:chgData name="Eze Mora" userId="Q53A66TSk+oTu8PVmxL+PYc0+Jx8osA3GPCfkMB2vRE=" providerId="None" clId="Web-{EDDDC280-D762-44B2-9E60-1A3B5BFBF9B4}" dt="2023-01-28T22:44:36.281" v="155" actId="20577"/>
        <pc:sldMkLst>
          <pc:docMk/>
          <pc:sldMk cId="0" sldId="822"/>
        </pc:sldMkLst>
        <pc:spChg chg="mod">
          <ac:chgData name="Eze Mora" userId="Q53A66TSk+oTu8PVmxL+PYc0+Jx8osA3GPCfkMB2vRE=" providerId="None" clId="Web-{EDDDC280-D762-44B2-9E60-1A3B5BFBF9B4}" dt="2023-01-28T22:44:10.546" v="148" actId="1076"/>
          <ac:spMkLst>
            <pc:docMk/>
            <pc:sldMk cId="0" sldId="822"/>
            <ac:spMk id="320514" creationId="{0877BAD5-A881-E905-CAAC-E0FC0DC89932}"/>
          </ac:spMkLst>
        </pc:spChg>
        <pc:spChg chg="mod">
          <ac:chgData name="Eze Mora" userId="Q53A66TSk+oTu8PVmxL+PYc0+Jx8osA3GPCfkMB2vRE=" providerId="None" clId="Web-{EDDDC280-D762-44B2-9E60-1A3B5BFBF9B4}" dt="2023-01-28T22:44:36.281" v="155" actId="20577"/>
          <ac:spMkLst>
            <pc:docMk/>
            <pc:sldMk cId="0" sldId="822"/>
            <ac:spMk id="320515" creationId="{B75706F3-AD3B-2987-E32E-5B60F3066772}"/>
          </ac:spMkLst>
        </pc:spChg>
      </pc:sldChg>
      <pc:sldChg chg="delSp modSp delAnim">
        <pc:chgData name="Eze Mora" userId="Q53A66TSk+oTu8PVmxL+PYc0+Jx8osA3GPCfkMB2vRE=" providerId="None" clId="Web-{EDDDC280-D762-44B2-9E60-1A3B5BFBF9B4}" dt="2023-01-28T22:47:06.253" v="189"/>
        <pc:sldMkLst>
          <pc:docMk/>
          <pc:sldMk cId="0" sldId="823"/>
        </pc:sldMkLst>
        <pc:spChg chg="del">
          <ac:chgData name="Eze Mora" userId="Q53A66TSk+oTu8PVmxL+PYc0+Jx8osA3GPCfkMB2vRE=" providerId="None" clId="Web-{EDDDC280-D762-44B2-9E60-1A3B5BFBF9B4}" dt="2023-01-28T22:47:06.253" v="189"/>
          <ac:spMkLst>
            <pc:docMk/>
            <pc:sldMk cId="0" sldId="823"/>
            <ac:spMk id="2" creationId="{5EDBB28F-D3D5-5A3C-32D4-D52E66064917}"/>
          </ac:spMkLst>
        </pc:spChg>
        <pc:spChg chg="mod">
          <ac:chgData name="Eze Mora" userId="Q53A66TSk+oTu8PVmxL+PYc0+Jx8osA3GPCfkMB2vRE=" providerId="None" clId="Web-{EDDDC280-D762-44B2-9E60-1A3B5BFBF9B4}" dt="2023-01-28T22:45:06.187" v="167" actId="20577"/>
          <ac:spMkLst>
            <pc:docMk/>
            <pc:sldMk cId="0" sldId="823"/>
            <ac:spMk id="321538" creationId="{A06DDF16-C762-5F9A-6433-7DB16841A4CA}"/>
          </ac:spMkLst>
        </pc:spChg>
        <pc:spChg chg="mod">
          <ac:chgData name="Eze Mora" userId="Q53A66TSk+oTu8PVmxL+PYc0+Jx8osA3GPCfkMB2vRE=" providerId="None" clId="Web-{EDDDC280-D762-44B2-9E60-1A3B5BFBF9B4}" dt="2023-01-28T22:45:56.063" v="174" actId="20577"/>
          <ac:spMkLst>
            <pc:docMk/>
            <pc:sldMk cId="0" sldId="823"/>
            <ac:spMk id="321539" creationId="{62949914-358D-12D5-2C6E-BFBA0B1C39D3}"/>
          </ac:spMkLst>
        </pc:spChg>
      </pc:sldChg>
      <pc:sldChg chg="modSp">
        <pc:chgData name="Eze Mora" userId="Q53A66TSk+oTu8PVmxL+PYc0+Jx8osA3GPCfkMB2vRE=" providerId="None" clId="Web-{EDDDC280-D762-44B2-9E60-1A3B5BFBF9B4}" dt="2023-01-28T22:38:31.570" v="92" actId="1076"/>
        <pc:sldMkLst>
          <pc:docMk/>
          <pc:sldMk cId="1570244549" sldId="2776"/>
        </pc:sldMkLst>
        <pc:spChg chg="mod">
          <ac:chgData name="Eze Mora" userId="Q53A66TSk+oTu8PVmxL+PYc0+Jx8osA3GPCfkMB2vRE=" providerId="None" clId="Web-{EDDDC280-D762-44B2-9E60-1A3B5BFBF9B4}" dt="2023-01-28T22:36:09.738" v="63" actId="14100"/>
          <ac:spMkLst>
            <pc:docMk/>
            <pc:sldMk cId="1570244549" sldId="2776"/>
            <ac:spMk id="2" creationId="{CB70301D-0382-450E-C996-1562066EC440}"/>
          </ac:spMkLst>
        </pc:spChg>
        <pc:spChg chg="mod">
          <ac:chgData name="Eze Mora" userId="Q53A66TSk+oTu8PVmxL+PYc0+Jx8osA3GPCfkMB2vRE=" providerId="None" clId="Web-{EDDDC280-D762-44B2-9E60-1A3B5BFBF9B4}" dt="2023-01-28T22:37:41.022" v="87" actId="1076"/>
          <ac:spMkLst>
            <pc:docMk/>
            <pc:sldMk cId="1570244549" sldId="2776"/>
            <ac:spMk id="3" creationId="{62352F05-369D-2BD1-0383-D20C47596523}"/>
          </ac:spMkLst>
        </pc:spChg>
        <pc:spChg chg="mod">
          <ac:chgData name="Eze Mora" userId="Q53A66TSk+oTu8PVmxL+PYc0+Jx8osA3GPCfkMB2vRE=" providerId="None" clId="Web-{EDDDC280-D762-44B2-9E60-1A3B5BFBF9B4}" dt="2023-01-28T22:36:51.114" v="77" actId="20577"/>
          <ac:spMkLst>
            <pc:docMk/>
            <pc:sldMk cId="1570244549" sldId="2776"/>
            <ac:spMk id="4" creationId="{211B1AB9-0F84-C221-F9E8-BF0E4DE67B7C}"/>
          </ac:spMkLst>
        </pc:spChg>
        <pc:spChg chg="mod">
          <ac:chgData name="Eze Mora" userId="Q53A66TSk+oTu8PVmxL+PYc0+Jx8osA3GPCfkMB2vRE=" providerId="None" clId="Web-{EDDDC280-D762-44B2-9E60-1A3B5BFBF9B4}" dt="2023-01-28T22:38:31.570" v="92" actId="1076"/>
          <ac:spMkLst>
            <pc:docMk/>
            <pc:sldMk cId="1570244549" sldId="2776"/>
            <ac:spMk id="5" creationId="{6EF4CCA7-E59A-EAE8-5A59-CA64A915886E}"/>
          </ac:spMkLst>
        </pc:spChg>
      </pc:sldChg>
      <pc:sldChg chg="modSp">
        <pc:chgData name="Eze Mora" userId="Q53A66TSk+oTu8PVmxL+PYc0+Jx8osA3GPCfkMB2vRE=" providerId="None" clId="Web-{EDDDC280-D762-44B2-9E60-1A3B5BFBF9B4}" dt="2023-01-28T22:40:24.853" v="115" actId="20577"/>
        <pc:sldMkLst>
          <pc:docMk/>
          <pc:sldMk cId="774678286" sldId="2777"/>
        </pc:sldMkLst>
        <pc:spChg chg="mod">
          <ac:chgData name="Eze Mora" userId="Q53A66TSk+oTu8PVmxL+PYc0+Jx8osA3GPCfkMB2vRE=" providerId="None" clId="Web-{EDDDC280-D762-44B2-9E60-1A3B5BFBF9B4}" dt="2023-01-28T22:39:12.133" v="99" actId="20577"/>
          <ac:spMkLst>
            <pc:docMk/>
            <pc:sldMk cId="774678286" sldId="2777"/>
            <ac:spMk id="2" creationId="{BB849823-B2A0-B8FC-B8E1-4DF764C70B5C}"/>
          </ac:spMkLst>
        </pc:spChg>
        <pc:spChg chg="mod">
          <ac:chgData name="Eze Mora" userId="Q53A66TSk+oTu8PVmxL+PYc0+Jx8osA3GPCfkMB2vRE=" providerId="None" clId="Web-{EDDDC280-D762-44B2-9E60-1A3B5BFBF9B4}" dt="2023-01-28T22:40:24.853" v="115" actId="20577"/>
          <ac:spMkLst>
            <pc:docMk/>
            <pc:sldMk cId="774678286" sldId="2777"/>
            <ac:spMk id="3" creationId="{274ECFCC-5665-BE01-A174-B4EBA25D497C}"/>
          </ac:spMkLst>
        </pc:spChg>
      </pc:sldChg>
      <pc:sldChg chg="modSp">
        <pc:chgData name="Eze Mora" userId="Q53A66TSk+oTu8PVmxL+PYc0+Jx8osA3GPCfkMB2vRE=" providerId="None" clId="Web-{EDDDC280-D762-44B2-9E60-1A3B5BFBF9B4}" dt="2023-01-28T22:48:49.020" v="208" actId="20577"/>
        <pc:sldMkLst>
          <pc:docMk/>
          <pc:sldMk cId="809777772" sldId="2778"/>
        </pc:sldMkLst>
        <pc:spChg chg="mod">
          <ac:chgData name="Eze Mora" userId="Q53A66TSk+oTu8PVmxL+PYc0+Jx8osA3GPCfkMB2vRE=" providerId="None" clId="Web-{EDDDC280-D762-44B2-9E60-1A3B5BFBF9B4}" dt="2023-01-28T22:48:04.363" v="197" actId="1076"/>
          <ac:spMkLst>
            <pc:docMk/>
            <pc:sldMk cId="809777772" sldId="2778"/>
            <ac:spMk id="2" creationId="{7C285D80-B6D0-C4F6-B8D2-D026B418B83E}"/>
          </ac:spMkLst>
        </pc:spChg>
        <pc:spChg chg="mod">
          <ac:chgData name="Eze Mora" userId="Q53A66TSk+oTu8PVmxL+PYc0+Jx8osA3GPCfkMB2vRE=" providerId="None" clId="Web-{EDDDC280-D762-44B2-9E60-1A3B5BFBF9B4}" dt="2023-01-28T22:48:49.020" v="208" actId="20577"/>
          <ac:spMkLst>
            <pc:docMk/>
            <pc:sldMk cId="809777772" sldId="2778"/>
            <ac:spMk id="3" creationId="{850097E2-1613-8269-0EEA-CF462D557D28}"/>
          </ac:spMkLst>
        </pc:spChg>
      </pc:sldChg>
      <pc:sldChg chg="modSp">
        <pc:chgData name="Eze Mora" userId="Q53A66TSk+oTu8PVmxL+PYc0+Jx8osA3GPCfkMB2vRE=" providerId="None" clId="Web-{EDDDC280-D762-44B2-9E60-1A3B5BFBF9B4}" dt="2023-01-28T22:52:49.713" v="254" actId="20577"/>
        <pc:sldMkLst>
          <pc:docMk/>
          <pc:sldMk cId="0" sldId="2779"/>
        </pc:sldMkLst>
        <pc:spChg chg="mod">
          <ac:chgData name="Eze Mora" userId="Q53A66TSk+oTu8PVmxL+PYc0+Jx8osA3GPCfkMB2vRE=" providerId="None" clId="Web-{EDDDC280-D762-44B2-9E60-1A3B5BFBF9B4}" dt="2023-01-28T22:50:51.554" v="228" actId="1076"/>
          <ac:spMkLst>
            <pc:docMk/>
            <pc:sldMk cId="0" sldId="2779"/>
            <ac:spMk id="197634" creationId="{0071EDEC-CF1D-02D6-E134-349989191B4E}"/>
          </ac:spMkLst>
        </pc:spChg>
        <pc:spChg chg="mod">
          <ac:chgData name="Eze Mora" userId="Q53A66TSk+oTu8PVmxL+PYc0+Jx8osA3GPCfkMB2vRE=" providerId="None" clId="Web-{EDDDC280-D762-44B2-9E60-1A3B5BFBF9B4}" dt="2023-01-28T22:50:57.461" v="229" actId="1076"/>
          <ac:spMkLst>
            <pc:docMk/>
            <pc:sldMk cId="0" sldId="2779"/>
            <ac:spMk id="197635" creationId="{3F79610C-26F5-B4BE-A3C4-08D00C2B0AED}"/>
          </ac:spMkLst>
        </pc:spChg>
        <pc:spChg chg="mod">
          <ac:chgData name="Eze Mora" userId="Q53A66TSk+oTu8PVmxL+PYc0+Jx8osA3GPCfkMB2vRE=" providerId="None" clId="Web-{EDDDC280-D762-44B2-9E60-1A3B5BFBF9B4}" dt="2023-01-28T22:52:49.713" v="254" actId="20577"/>
          <ac:spMkLst>
            <pc:docMk/>
            <pc:sldMk cId="0" sldId="2779"/>
            <ac:spMk id="197636" creationId="{26058C3D-F85E-0A4B-AE16-242CDE568212}"/>
          </ac:spMkLst>
        </pc:spChg>
      </pc:sldChg>
      <pc:sldChg chg="modSp">
        <pc:chgData name="Eze Mora" userId="Q53A66TSk+oTu8PVmxL+PYc0+Jx8osA3GPCfkMB2vRE=" providerId="None" clId="Web-{EDDDC280-D762-44B2-9E60-1A3B5BFBF9B4}" dt="2023-01-28T23:19:32.537" v="511"/>
        <pc:sldMkLst>
          <pc:docMk/>
          <pc:sldMk cId="2722521181" sldId="2783"/>
        </pc:sldMkLst>
        <pc:spChg chg="mod">
          <ac:chgData name="Eze Mora" userId="Q53A66TSk+oTu8PVmxL+PYc0+Jx8osA3GPCfkMB2vRE=" providerId="None" clId="Web-{EDDDC280-D762-44B2-9E60-1A3B5BFBF9B4}" dt="2023-01-28T23:14:22.514" v="476" actId="1076"/>
          <ac:spMkLst>
            <pc:docMk/>
            <pc:sldMk cId="2722521181" sldId="2783"/>
            <ac:spMk id="103426" creationId="{F3F992E0-3BE5-6D30-36B4-B9F73B3A6C73}"/>
          </ac:spMkLst>
        </pc:spChg>
        <pc:spChg chg="mod">
          <ac:chgData name="Eze Mora" userId="Q53A66TSk+oTu8PVmxL+PYc0+Jx8osA3GPCfkMB2vRE=" providerId="None" clId="Web-{EDDDC280-D762-44B2-9E60-1A3B5BFBF9B4}" dt="2023-01-28T23:19:32.537" v="511"/>
          <ac:spMkLst>
            <pc:docMk/>
            <pc:sldMk cId="2722521181" sldId="2783"/>
            <ac:spMk id="103428" creationId="{549E3767-371F-2813-D1EB-E166CD139C93}"/>
          </ac:spMkLst>
        </pc:spChg>
      </pc:sldChg>
      <pc:sldChg chg="modSp">
        <pc:chgData name="Eze Mora" userId="Q53A66TSk+oTu8PVmxL+PYc0+Jx8osA3GPCfkMB2vRE=" providerId="None" clId="Web-{EDDDC280-D762-44B2-9E60-1A3B5BFBF9B4}" dt="2023-01-29T01:26:27.104" v="515" actId="14100"/>
        <pc:sldMkLst>
          <pc:docMk/>
          <pc:sldMk cId="3499829950" sldId="2785"/>
        </pc:sldMkLst>
        <pc:spChg chg="mod">
          <ac:chgData name="Eze Mora" userId="Q53A66TSk+oTu8PVmxL+PYc0+Jx8osA3GPCfkMB2vRE=" providerId="None" clId="Web-{EDDDC280-D762-44B2-9E60-1A3B5BFBF9B4}" dt="2023-01-29T01:26:27.104" v="515" actId="14100"/>
          <ac:spMkLst>
            <pc:docMk/>
            <pc:sldMk cId="3499829950" sldId="2785"/>
            <ac:spMk id="99330" creationId="{2EBDFACA-D9DC-5B25-0F20-21C6138820BE}"/>
          </ac:spMkLst>
        </pc:spChg>
      </pc:sldChg>
      <pc:sldChg chg="modSp add replId">
        <pc:chgData name="Eze Mora" userId="Q53A66TSk+oTu8PVmxL+PYc0+Jx8osA3GPCfkMB2vRE=" providerId="None" clId="Web-{EDDDC280-D762-44B2-9E60-1A3B5BFBF9B4}" dt="2023-01-28T22:41:48.761" v="123" actId="20577"/>
        <pc:sldMkLst>
          <pc:docMk/>
          <pc:sldMk cId="2730455231" sldId="2825"/>
        </pc:sldMkLst>
        <pc:spChg chg="mod">
          <ac:chgData name="Eze Mora" userId="Q53A66TSk+oTu8PVmxL+PYc0+Jx8osA3GPCfkMB2vRE=" providerId="None" clId="Web-{EDDDC280-D762-44B2-9E60-1A3B5BFBF9B4}" dt="2023-01-28T22:41:48.761" v="123" actId="20577"/>
          <ac:spMkLst>
            <pc:docMk/>
            <pc:sldMk cId="2730455231" sldId="2825"/>
            <ac:spMk id="3" creationId="{274ECFCC-5665-BE01-A174-B4EBA25D497C}"/>
          </ac:spMkLst>
        </pc:spChg>
      </pc:sldChg>
      <pc:sldChg chg="modSp add replId">
        <pc:chgData name="Eze Mora" userId="Q53A66TSk+oTu8PVmxL+PYc0+Jx8osA3GPCfkMB2vRE=" providerId="None" clId="Web-{EDDDC280-D762-44B2-9E60-1A3B5BFBF9B4}" dt="2023-01-28T22:46:55.455" v="188" actId="1076"/>
        <pc:sldMkLst>
          <pc:docMk/>
          <pc:sldMk cId="552214420" sldId="2826"/>
        </pc:sldMkLst>
        <pc:spChg chg="mod">
          <ac:chgData name="Eze Mora" userId="Q53A66TSk+oTu8PVmxL+PYc0+Jx8osA3GPCfkMB2vRE=" providerId="None" clId="Web-{EDDDC280-D762-44B2-9E60-1A3B5BFBF9B4}" dt="2023-01-28T22:46:55.455" v="188" actId="1076"/>
          <ac:spMkLst>
            <pc:docMk/>
            <pc:sldMk cId="552214420" sldId="2826"/>
            <ac:spMk id="2" creationId="{5EDBB28F-D3D5-5A3C-32D4-D52E66064917}"/>
          </ac:spMkLst>
        </pc:spChg>
        <pc:spChg chg="mod">
          <ac:chgData name="Eze Mora" userId="Q53A66TSk+oTu8PVmxL+PYc0+Jx8osA3GPCfkMB2vRE=" providerId="None" clId="Web-{EDDDC280-D762-44B2-9E60-1A3B5BFBF9B4}" dt="2023-01-28T22:46:32.955" v="182" actId="20577"/>
          <ac:spMkLst>
            <pc:docMk/>
            <pc:sldMk cId="552214420" sldId="2826"/>
            <ac:spMk id="321539" creationId="{62949914-358D-12D5-2C6E-BFBA0B1C39D3}"/>
          </ac:spMkLst>
        </pc:spChg>
      </pc:sldChg>
    </pc:docChg>
  </pc:docChgLst>
  <pc:docChgLst>
    <pc:chgData name="Eze Mora" userId="Q53A66TSk+oTu8PVmxL+PYc0+Jx8osA3GPCfkMB2vRE=" providerId="None" clId="Web-{589F895F-77C8-41D4-BD55-A4ACB85BEFA8}"/>
    <pc:docChg chg="modSld">
      <pc:chgData name="Eze Mora" userId="Q53A66TSk+oTu8PVmxL+PYc0+Jx8osA3GPCfkMB2vRE=" providerId="None" clId="Web-{589F895F-77C8-41D4-BD55-A4ACB85BEFA8}" dt="2023-02-01T21:22:00.866" v="6"/>
      <pc:docMkLst>
        <pc:docMk/>
      </pc:docMkLst>
      <pc:sldChg chg="modSp">
        <pc:chgData name="Eze Mora" userId="Q53A66TSk+oTu8PVmxL+PYc0+Jx8osA3GPCfkMB2vRE=" providerId="None" clId="Web-{589F895F-77C8-41D4-BD55-A4ACB85BEFA8}" dt="2023-02-01T21:21:26.224" v="0"/>
        <pc:sldMkLst>
          <pc:docMk/>
          <pc:sldMk cId="0" sldId="310"/>
        </pc:sldMkLst>
        <pc:spChg chg="mod">
          <ac:chgData name="Eze Mora" userId="Q53A66TSk+oTu8PVmxL+PYc0+Jx8osA3GPCfkMB2vRE=" providerId="None" clId="Web-{589F895F-77C8-41D4-BD55-A4ACB85BEFA8}" dt="2023-02-01T21:21:26.224" v="0"/>
          <ac:spMkLst>
            <pc:docMk/>
            <pc:sldMk cId="0" sldId="310"/>
            <ac:spMk id="150531" creationId="{9E724F71-FB85-8F57-E657-1DEA859EF968}"/>
          </ac:spMkLst>
        </pc:spChg>
      </pc:sldChg>
      <pc:sldChg chg="modSp">
        <pc:chgData name="Eze Mora" userId="Q53A66TSk+oTu8PVmxL+PYc0+Jx8osA3GPCfkMB2vRE=" providerId="None" clId="Web-{589F895F-77C8-41D4-BD55-A4ACB85BEFA8}" dt="2023-02-01T21:22:00.866" v="6"/>
        <pc:sldMkLst>
          <pc:docMk/>
          <pc:sldMk cId="0" sldId="311"/>
        </pc:sldMkLst>
        <pc:spChg chg="mod">
          <ac:chgData name="Eze Mora" userId="Q53A66TSk+oTu8PVmxL+PYc0+Jx8osA3GPCfkMB2vRE=" providerId="None" clId="Web-{589F895F-77C8-41D4-BD55-A4ACB85BEFA8}" dt="2023-02-01T21:21:33.662" v="1" actId="14100"/>
          <ac:spMkLst>
            <pc:docMk/>
            <pc:sldMk cId="0" sldId="311"/>
            <ac:spMk id="151555" creationId="{94390665-F8C9-87B2-BBDE-E67C6201055D}"/>
          </ac:spMkLst>
        </pc:spChg>
        <pc:spChg chg="mod">
          <ac:chgData name="Eze Mora" userId="Q53A66TSk+oTu8PVmxL+PYc0+Jx8osA3GPCfkMB2vRE=" providerId="None" clId="Web-{589F895F-77C8-41D4-BD55-A4ACB85BEFA8}" dt="2023-02-01T21:22:00.866" v="6"/>
          <ac:spMkLst>
            <pc:docMk/>
            <pc:sldMk cId="0" sldId="311"/>
            <ac:spMk id="151556" creationId="{E1BB45BA-781D-D272-496E-4EE6C7738759}"/>
          </ac:spMkLst>
        </pc:spChg>
        <pc:spChg chg="mod">
          <ac:chgData name="Eze Mora" userId="Q53A66TSk+oTu8PVmxL+PYc0+Jx8osA3GPCfkMB2vRE=" providerId="None" clId="Web-{589F895F-77C8-41D4-BD55-A4ACB85BEFA8}" dt="2023-02-01T21:21:39.366" v="2" actId="14100"/>
          <ac:spMkLst>
            <pc:docMk/>
            <pc:sldMk cId="0" sldId="311"/>
            <ac:spMk id="151557" creationId="{D2317448-4AE9-BEE3-6C5B-299F1C0063B6}"/>
          </ac:spMkLst>
        </pc:spChg>
      </pc:sldChg>
    </pc:docChg>
  </pc:docChgLst>
  <pc:docChgLst>
    <pc:chgData name="Eze Mora" clId="Web-{0C3B5F3A-D409-418C-970D-60A946998F84}"/>
    <pc:docChg chg="modSld">
      <pc:chgData name="Eze Mora" userId="" providerId="" clId="Web-{0C3B5F3A-D409-418C-970D-60A946998F84}" dt="2023-01-30T00:09:14.302" v="983" actId="20577"/>
      <pc:docMkLst>
        <pc:docMk/>
      </pc:docMkLst>
      <pc:sldChg chg="modSp">
        <pc:chgData name="Eze Mora" userId="" providerId="" clId="Web-{0C3B5F3A-D409-418C-970D-60A946998F84}" dt="2023-01-30T00:09:14.302" v="983" actId="20577"/>
        <pc:sldMkLst>
          <pc:docMk/>
          <pc:sldMk cId="0" sldId="270"/>
        </pc:sldMkLst>
        <pc:spChg chg="mod">
          <ac:chgData name="Eze Mora" userId="" providerId="" clId="Web-{0C3B5F3A-D409-418C-970D-60A946998F84}" dt="2023-01-29T23:09:34.012" v="637" actId="14100"/>
          <ac:spMkLst>
            <pc:docMk/>
            <pc:sldMk cId="0" sldId="270"/>
            <ac:spMk id="110594" creationId="{97671053-F8AB-9068-4A43-F3343C395930}"/>
          </ac:spMkLst>
        </pc:spChg>
        <pc:spChg chg="mod">
          <ac:chgData name="Eze Mora" userId="" providerId="" clId="Web-{0C3B5F3A-D409-418C-970D-60A946998F84}" dt="2023-01-29T23:17:54.042" v="721" actId="20577"/>
          <ac:spMkLst>
            <pc:docMk/>
            <pc:sldMk cId="0" sldId="270"/>
            <ac:spMk id="110595" creationId="{212F954A-D519-66E0-010E-E4039EEE1EC3}"/>
          </ac:spMkLst>
        </pc:spChg>
        <pc:spChg chg="mod">
          <ac:chgData name="Eze Mora" userId="" providerId="" clId="Web-{0C3B5F3A-D409-418C-970D-60A946998F84}" dt="2023-01-29T23:16:01.242" v="700" actId="1076"/>
          <ac:spMkLst>
            <pc:docMk/>
            <pc:sldMk cId="0" sldId="270"/>
            <ac:spMk id="110596" creationId="{B9705382-58B6-2082-7189-7151AD10B369}"/>
          </ac:spMkLst>
        </pc:spChg>
        <pc:spChg chg="mod">
          <ac:chgData name="Eze Mora" userId="" providerId="" clId="Web-{0C3B5F3A-D409-418C-970D-60A946998F84}" dt="2023-01-29T23:15:30.491" v="687" actId="20577"/>
          <ac:spMkLst>
            <pc:docMk/>
            <pc:sldMk cId="0" sldId="270"/>
            <ac:spMk id="110597" creationId="{D8C6F1C2-B172-84BF-B4CC-C69D025DE589}"/>
          </ac:spMkLst>
        </pc:spChg>
        <pc:spChg chg="mod">
          <ac:chgData name="Eze Mora" userId="" providerId="" clId="Web-{0C3B5F3A-D409-418C-970D-60A946998F84}" dt="2023-01-30T00:09:14.302" v="983" actId="20577"/>
          <ac:spMkLst>
            <pc:docMk/>
            <pc:sldMk cId="0" sldId="270"/>
            <ac:spMk id="110598" creationId="{CCD3C8D3-9416-843E-1A1B-F51AC5B61C17}"/>
          </ac:spMkLst>
        </pc:spChg>
        <pc:spChg chg="mod">
          <ac:chgData name="Eze Mora" userId="" providerId="" clId="Web-{0C3B5F3A-D409-418C-970D-60A946998F84}" dt="2023-01-29T23:44:21.644" v="830" actId="14100"/>
          <ac:spMkLst>
            <pc:docMk/>
            <pc:sldMk cId="0" sldId="270"/>
            <ac:spMk id="110599" creationId="{2B71DA82-7AE5-86D7-C5B9-8AB20D2602C3}"/>
          </ac:spMkLst>
        </pc:spChg>
        <pc:spChg chg="mod">
          <ac:chgData name="Eze Mora" userId="" providerId="" clId="Web-{0C3B5F3A-D409-418C-970D-60A946998F84}" dt="2023-01-29T23:44:25.597" v="831" actId="14100"/>
          <ac:spMkLst>
            <pc:docMk/>
            <pc:sldMk cId="0" sldId="270"/>
            <ac:spMk id="110600" creationId="{A35E01B1-C7D1-1735-4E72-A261843E4791}"/>
          </ac:spMkLst>
        </pc:spChg>
        <pc:spChg chg="mod">
          <ac:chgData name="Eze Mora" userId="" providerId="" clId="Web-{0C3B5F3A-D409-418C-970D-60A946998F84}" dt="2023-01-29T23:13:05.784" v="674" actId="14100"/>
          <ac:spMkLst>
            <pc:docMk/>
            <pc:sldMk cId="0" sldId="270"/>
            <ac:spMk id="110601" creationId="{22DA9EFC-5AE4-35E9-701A-5F849A2029BC}"/>
          </ac:spMkLst>
        </pc:spChg>
      </pc:sldChg>
      <pc:sldChg chg="modSp">
        <pc:chgData name="Eze Mora" userId="" providerId="" clId="Web-{0C3B5F3A-D409-418C-970D-60A946998F84}" dt="2023-01-30T00:08:55.536" v="979" actId="20577"/>
        <pc:sldMkLst>
          <pc:docMk/>
          <pc:sldMk cId="0" sldId="271"/>
        </pc:sldMkLst>
        <pc:spChg chg="mod">
          <ac:chgData name="Eze Mora" userId="" providerId="" clId="Web-{0C3B5F3A-D409-418C-970D-60A946998F84}" dt="2023-01-29T23:45:09.317" v="838"/>
          <ac:spMkLst>
            <pc:docMk/>
            <pc:sldMk cId="0" sldId="271"/>
            <ac:spMk id="111618" creationId="{FD824FEB-EA3B-B057-115D-868615378B7C}"/>
          </ac:spMkLst>
        </pc:spChg>
        <pc:spChg chg="mod">
          <ac:chgData name="Eze Mora" userId="" providerId="" clId="Web-{0C3B5F3A-D409-418C-970D-60A946998F84}" dt="2023-01-30T00:03:40.760" v="885" actId="20577"/>
          <ac:spMkLst>
            <pc:docMk/>
            <pc:sldMk cId="0" sldId="271"/>
            <ac:spMk id="111619" creationId="{31D6AE92-3718-534C-3135-9FAE594D210A}"/>
          </ac:spMkLst>
        </pc:spChg>
        <pc:spChg chg="mod">
          <ac:chgData name="Eze Mora" userId="" providerId="" clId="Web-{0C3B5F3A-D409-418C-970D-60A946998F84}" dt="2023-01-29T23:45:52.647" v="847" actId="14100"/>
          <ac:spMkLst>
            <pc:docMk/>
            <pc:sldMk cId="0" sldId="271"/>
            <ac:spMk id="111620" creationId="{29ACEECE-E887-DE76-5711-5539C5625AEE}"/>
          </ac:spMkLst>
        </pc:spChg>
        <pc:spChg chg="mod">
          <ac:chgData name="Eze Mora" userId="" providerId="" clId="Web-{0C3B5F3A-D409-418C-970D-60A946998F84}" dt="2023-01-29T23:59:54.518" v="882" actId="14100"/>
          <ac:spMkLst>
            <pc:docMk/>
            <pc:sldMk cId="0" sldId="271"/>
            <ac:spMk id="111621" creationId="{55F046D7-6ED6-D579-824C-A65918CBC5C6}"/>
          </ac:spMkLst>
        </pc:spChg>
        <pc:spChg chg="mod">
          <ac:chgData name="Eze Mora" userId="" providerId="" clId="Web-{0C3B5F3A-D409-418C-970D-60A946998F84}" dt="2023-01-30T00:08:55.536" v="979" actId="20577"/>
          <ac:spMkLst>
            <pc:docMk/>
            <pc:sldMk cId="0" sldId="271"/>
            <ac:spMk id="111622" creationId="{81751F6E-8606-A86D-0ADB-523600A0191D}"/>
          </ac:spMkLst>
        </pc:spChg>
        <pc:spChg chg="mod">
          <ac:chgData name="Eze Mora" userId="" providerId="" clId="Web-{0C3B5F3A-D409-418C-970D-60A946998F84}" dt="2023-01-30T00:04:26.621" v="917" actId="14100"/>
          <ac:spMkLst>
            <pc:docMk/>
            <pc:sldMk cId="0" sldId="271"/>
            <ac:spMk id="111624" creationId="{BA05210B-9331-4D31-085F-97203FC94F0B}"/>
          </ac:spMkLst>
        </pc:spChg>
        <pc:spChg chg="mod">
          <ac:chgData name="Eze Mora" userId="" providerId="" clId="Web-{0C3B5F3A-D409-418C-970D-60A946998F84}" dt="2023-01-30T00:05:57.811" v="953" actId="20577"/>
          <ac:spMkLst>
            <pc:docMk/>
            <pc:sldMk cId="0" sldId="271"/>
            <ac:spMk id="111626" creationId="{99231537-CD82-4D2F-07F5-C3985255F79E}"/>
          </ac:spMkLst>
        </pc:spChg>
      </pc:sldChg>
      <pc:sldChg chg="modSp">
        <pc:chgData name="Eze Mora" userId="" providerId="" clId="Web-{0C3B5F3A-D409-418C-970D-60A946998F84}" dt="2023-01-29T22:33:11.156" v="630" actId="20577"/>
        <pc:sldMkLst>
          <pc:docMk/>
          <pc:sldMk cId="3156912948" sldId="279"/>
        </pc:sldMkLst>
        <pc:spChg chg="mod">
          <ac:chgData name="Eze Mora" userId="" providerId="" clId="Web-{0C3B5F3A-D409-418C-970D-60A946998F84}" dt="2023-01-29T22:33:11.156" v="630" actId="20577"/>
          <ac:spMkLst>
            <pc:docMk/>
            <pc:sldMk cId="3156912948" sldId="279"/>
            <ac:spMk id="119811" creationId="{EE09F678-3CB0-48AD-91D0-0DAF809BE753}"/>
          </ac:spMkLst>
        </pc:spChg>
      </pc:sldChg>
      <pc:sldChg chg="modSp">
        <pc:chgData name="Eze Mora" userId="" providerId="" clId="Web-{0C3B5F3A-D409-418C-970D-60A946998F84}" dt="2023-01-29T22:18:55.543" v="524" actId="14100"/>
        <pc:sldMkLst>
          <pc:docMk/>
          <pc:sldMk cId="139433652" sldId="390"/>
        </pc:sldMkLst>
        <pc:spChg chg="mod">
          <ac:chgData name="Eze Mora" userId="" providerId="" clId="Web-{0C3B5F3A-D409-418C-970D-60A946998F84}" dt="2023-01-29T22:18:53.402" v="523" actId="1076"/>
          <ac:spMkLst>
            <pc:docMk/>
            <pc:sldMk cId="139433652" sldId="390"/>
            <ac:spMk id="249858" creationId="{910204B9-3AB5-A350-9163-C54AAF28820F}"/>
          </ac:spMkLst>
        </pc:spChg>
        <pc:spChg chg="mod">
          <ac:chgData name="Eze Mora" userId="" providerId="" clId="Web-{0C3B5F3A-D409-418C-970D-60A946998F84}" dt="2023-01-29T22:18:55.543" v="524" actId="14100"/>
          <ac:spMkLst>
            <pc:docMk/>
            <pc:sldMk cId="139433652" sldId="390"/>
            <ac:spMk id="249859" creationId="{FB01861C-FB0E-7D1E-755B-933CF4600D99}"/>
          </ac:spMkLst>
        </pc:spChg>
      </pc:sldChg>
      <pc:sldChg chg="modSp">
        <pc:chgData name="Eze Mora" userId="" providerId="" clId="Web-{0C3B5F3A-D409-418C-970D-60A946998F84}" dt="2023-01-29T21:13:36.999" v="20" actId="20577"/>
        <pc:sldMkLst>
          <pc:docMk/>
          <pc:sldMk cId="0" sldId="444"/>
        </pc:sldMkLst>
        <pc:spChg chg="mod">
          <ac:chgData name="Eze Mora" userId="" providerId="" clId="Web-{0C3B5F3A-D409-418C-970D-60A946998F84}" dt="2023-01-29T21:12:03.511" v="8" actId="14100"/>
          <ac:spMkLst>
            <pc:docMk/>
            <pc:sldMk cId="0" sldId="444"/>
            <ac:spMk id="323586" creationId="{97922EB0-68D0-EF54-0E6B-48A950B3F3CF}"/>
          </ac:spMkLst>
        </pc:spChg>
        <pc:spChg chg="mod">
          <ac:chgData name="Eze Mora" userId="" providerId="" clId="Web-{0C3B5F3A-D409-418C-970D-60A946998F84}" dt="2023-01-29T21:13:36.999" v="20" actId="20577"/>
          <ac:spMkLst>
            <pc:docMk/>
            <pc:sldMk cId="0" sldId="444"/>
            <ac:spMk id="323587" creationId="{E7D210B6-86D3-8086-DEE0-49683261A7E9}"/>
          </ac:spMkLst>
        </pc:spChg>
      </pc:sldChg>
      <pc:sldChg chg="modSp">
        <pc:chgData name="Eze Mora" userId="" providerId="" clId="Web-{0C3B5F3A-D409-418C-970D-60A946998F84}" dt="2023-01-29T22:06:29.599" v="493"/>
        <pc:sldMkLst>
          <pc:docMk/>
          <pc:sldMk cId="1620824988" sldId="447"/>
        </pc:sldMkLst>
        <pc:spChg chg="mod">
          <ac:chgData name="Eze Mora" userId="" providerId="" clId="Web-{0C3B5F3A-D409-418C-970D-60A946998F84}" dt="2023-01-29T22:06:29.599" v="493"/>
          <ac:spMkLst>
            <pc:docMk/>
            <pc:sldMk cId="1620824988" sldId="447"/>
            <ac:spMk id="2" creationId="{487479FB-3C09-55CC-B9A2-A87CD225437E}"/>
          </ac:spMkLst>
        </pc:spChg>
      </pc:sldChg>
      <pc:sldChg chg="modSp">
        <pc:chgData name="Eze Mora" userId="" providerId="" clId="Web-{0C3B5F3A-D409-418C-970D-60A946998F84}" dt="2023-01-29T22:25:52.099" v="568" actId="1076"/>
        <pc:sldMkLst>
          <pc:docMk/>
          <pc:sldMk cId="4171899028" sldId="451"/>
        </pc:sldMkLst>
        <pc:spChg chg="mod">
          <ac:chgData name="Eze Mora" userId="" providerId="" clId="Web-{0C3B5F3A-D409-418C-970D-60A946998F84}" dt="2023-01-29T22:24:22.925" v="545" actId="20577"/>
          <ac:spMkLst>
            <pc:docMk/>
            <pc:sldMk cId="4171899028" sldId="451"/>
            <ac:spMk id="2" creationId="{58FA94F3-560B-0CBB-E0C4-776F9BE0F119}"/>
          </ac:spMkLst>
        </pc:spChg>
        <pc:spChg chg="mod">
          <ac:chgData name="Eze Mora" userId="" providerId="" clId="Web-{0C3B5F3A-D409-418C-970D-60A946998F84}" dt="2023-01-29T22:25:52.099" v="568" actId="1076"/>
          <ac:spMkLst>
            <pc:docMk/>
            <pc:sldMk cId="4171899028" sldId="451"/>
            <ac:spMk id="3" creationId="{96A66AB5-4B26-8731-2713-53AB10E8E83F}"/>
          </ac:spMkLst>
        </pc:spChg>
      </pc:sldChg>
      <pc:sldChg chg="modSp">
        <pc:chgData name="Eze Mora" userId="" providerId="" clId="Web-{0C3B5F3A-D409-418C-970D-60A946998F84}" dt="2023-01-29T22:03:32.439" v="452" actId="20577"/>
        <pc:sldMkLst>
          <pc:docMk/>
          <pc:sldMk cId="0" sldId="459"/>
        </pc:sldMkLst>
        <pc:spChg chg="mod">
          <ac:chgData name="Eze Mora" userId="" providerId="" clId="Web-{0C3B5F3A-D409-418C-970D-60A946998F84}" dt="2023-01-29T22:00:58.936" v="417" actId="1076"/>
          <ac:spMkLst>
            <pc:docMk/>
            <pc:sldMk cId="0" sldId="459"/>
            <ac:spMk id="339970" creationId="{19763531-08C0-5B51-16A6-E851C316B4BC}"/>
          </ac:spMkLst>
        </pc:spChg>
        <pc:spChg chg="mod">
          <ac:chgData name="Eze Mora" userId="" providerId="" clId="Web-{0C3B5F3A-D409-418C-970D-60A946998F84}" dt="2023-01-29T22:02:18.813" v="438" actId="20577"/>
          <ac:spMkLst>
            <pc:docMk/>
            <pc:sldMk cId="0" sldId="459"/>
            <ac:spMk id="339971" creationId="{8AF3E99C-EE2E-18A8-B0FE-2262260F2E14}"/>
          </ac:spMkLst>
        </pc:spChg>
        <pc:spChg chg="mod">
          <ac:chgData name="Eze Mora" userId="" providerId="" clId="Web-{0C3B5F3A-D409-418C-970D-60A946998F84}" dt="2023-01-29T22:03:32.439" v="452" actId="20577"/>
          <ac:spMkLst>
            <pc:docMk/>
            <pc:sldMk cId="0" sldId="459"/>
            <ac:spMk id="339972" creationId="{87D2F0FC-C074-8A91-24E5-0680B62E941C}"/>
          </ac:spMkLst>
        </pc:spChg>
      </pc:sldChg>
      <pc:sldChg chg="modSp">
        <pc:chgData name="Eze Mora" userId="" providerId="" clId="Web-{0C3B5F3A-D409-418C-970D-60A946998F84}" dt="2023-01-29T22:30:27.027" v="608" actId="20577"/>
        <pc:sldMkLst>
          <pc:docMk/>
          <pc:sldMk cId="531118299" sldId="505"/>
        </pc:sldMkLst>
        <pc:spChg chg="mod">
          <ac:chgData name="Eze Mora" userId="" providerId="" clId="Web-{0C3B5F3A-D409-418C-970D-60A946998F84}" dt="2023-01-29T22:26:55.944" v="579" actId="20577"/>
          <ac:spMkLst>
            <pc:docMk/>
            <pc:sldMk cId="531118299" sldId="505"/>
            <ac:spMk id="3" creationId="{5C23EA23-3EC1-EACE-6501-B4332BDEFF10}"/>
          </ac:spMkLst>
        </pc:spChg>
        <pc:spChg chg="mod">
          <ac:chgData name="Eze Mora" userId="" providerId="" clId="Web-{0C3B5F3A-D409-418C-970D-60A946998F84}" dt="2023-01-29T22:30:27.027" v="608" actId="20577"/>
          <ac:spMkLst>
            <pc:docMk/>
            <pc:sldMk cId="531118299" sldId="505"/>
            <ac:spMk id="5" creationId="{3C99BBE8-ED9F-D6B7-D8B6-75E5E288BF3B}"/>
          </ac:spMkLst>
        </pc:spChg>
      </pc:sldChg>
      <pc:sldChg chg="modSp">
        <pc:chgData name="Eze Mora" userId="" providerId="" clId="Web-{0C3B5F3A-D409-418C-970D-60A946998F84}" dt="2023-01-29T22:07:02.522" v="496" actId="20577"/>
        <pc:sldMkLst>
          <pc:docMk/>
          <pc:sldMk cId="1006994163" sldId="511"/>
        </pc:sldMkLst>
        <pc:spChg chg="mod">
          <ac:chgData name="Eze Mora" userId="" providerId="" clId="Web-{0C3B5F3A-D409-418C-970D-60A946998F84}" dt="2023-01-29T22:07:02.522" v="496" actId="20577"/>
          <ac:spMkLst>
            <pc:docMk/>
            <pc:sldMk cId="1006994163" sldId="511"/>
            <ac:spMk id="4" creationId="{D021F723-B59D-52A8-F53C-FDF3241985B6}"/>
          </ac:spMkLst>
        </pc:spChg>
      </pc:sldChg>
      <pc:sldChg chg="modSp">
        <pc:chgData name="Eze Mora" userId="" providerId="" clId="Web-{0C3B5F3A-D409-418C-970D-60A946998F84}" dt="2023-01-29T21:45:18.434" v="245" actId="20577"/>
        <pc:sldMkLst>
          <pc:docMk/>
          <pc:sldMk cId="0" sldId="517"/>
        </pc:sldMkLst>
        <pc:spChg chg="mod">
          <ac:chgData name="Eze Mora" userId="" providerId="" clId="Web-{0C3B5F3A-D409-418C-970D-60A946998F84}" dt="2023-01-29T21:44:28.604" v="224" actId="1076"/>
          <ac:spMkLst>
            <pc:docMk/>
            <pc:sldMk cId="0" sldId="517"/>
            <ac:spMk id="404482" creationId="{551CD0DD-0BF2-2255-5E1B-8DF15DEEC7B9}"/>
          </ac:spMkLst>
        </pc:spChg>
        <pc:spChg chg="mod">
          <ac:chgData name="Eze Mora" userId="" providerId="" clId="Web-{0C3B5F3A-D409-418C-970D-60A946998F84}" dt="2023-01-29T21:45:18.434" v="245" actId="20577"/>
          <ac:spMkLst>
            <pc:docMk/>
            <pc:sldMk cId="0" sldId="517"/>
            <ac:spMk id="404483" creationId="{A6E2056B-3A69-AF32-0054-D8294B64C24A}"/>
          </ac:spMkLst>
        </pc:spChg>
      </pc:sldChg>
      <pc:sldChg chg="modSp">
        <pc:chgData name="Eze Mora" userId="" providerId="" clId="Web-{0C3B5F3A-D409-418C-970D-60A946998F84}" dt="2023-01-29T22:23:41.377" v="540" actId="14100"/>
        <pc:sldMkLst>
          <pc:docMk/>
          <pc:sldMk cId="1618741247" sldId="2442"/>
        </pc:sldMkLst>
        <pc:spChg chg="mod">
          <ac:chgData name="Eze Mora" userId="" providerId="" clId="Web-{0C3B5F3A-D409-418C-970D-60A946998F84}" dt="2023-01-29T22:22:46.048" v="529" actId="20577"/>
          <ac:spMkLst>
            <pc:docMk/>
            <pc:sldMk cId="1618741247" sldId="2442"/>
            <ac:spMk id="2" creationId="{E8C728CF-6108-4F1D-AE30-101FF77E5B23}"/>
          </ac:spMkLst>
        </pc:spChg>
        <pc:spChg chg="mod">
          <ac:chgData name="Eze Mora" userId="" providerId="" clId="Web-{0C3B5F3A-D409-418C-970D-60A946998F84}" dt="2023-01-29T22:23:41.377" v="540" actId="14100"/>
          <ac:spMkLst>
            <pc:docMk/>
            <pc:sldMk cId="1618741247" sldId="2442"/>
            <ac:spMk id="3" creationId="{BD0C9A0F-8987-499C-A607-0DA35C47AD0B}"/>
          </ac:spMkLst>
        </pc:spChg>
      </pc:sldChg>
      <pc:sldChg chg="modSp">
        <pc:chgData name="Eze Mora" userId="" providerId="" clId="Web-{0C3B5F3A-D409-418C-970D-60A946998F84}" dt="2023-01-29T21:41:01.769" v="193" actId="20577"/>
        <pc:sldMkLst>
          <pc:docMk/>
          <pc:sldMk cId="2006870199" sldId="2760"/>
        </pc:sldMkLst>
        <pc:spChg chg="mod">
          <ac:chgData name="Eze Mora" userId="" providerId="" clId="Web-{0C3B5F3A-D409-418C-970D-60A946998F84}" dt="2023-01-29T21:39:11.298" v="138" actId="20577"/>
          <ac:spMkLst>
            <pc:docMk/>
            <pc:sldMk cId="2006870199" sldId="2760"/>
            <ac:spMk id="201730" creationId="{AAF259F7-B277-8F1D-F014-679494D55B6D}"/>
          </ac:spMkLst>
        </pc:spChg>
        <pc:spChg chg="mod">
          <ac:chgData name="Eze Mora" userId="" providerId="" clId="Web-{0C3B5F3A-D409-418C-970D-60A946998F84}" dt="2023-01-29T21:41:01.769" v="193" actId="20577"/>
          <ac:spMkLst>
            <pc:docMk/>
            <pc:sldMk cId="2006870199" sldId="2760"/>
            <ac:spMk id="201731" creationId="{1CED010E-A946-92BE-EFAB-D8C1A9A07620}"/>
          </ac:spMkLst>
        </pc:spChg>
      </pc:sldChg>
      <pc:sldChg chg="modSp">
        <pc:chgData name="Eze Mora" userId="" providerId="" clId="Web-{0C3B5F3A-D409-418C-970D-60A946998F84}" dt="2023-01-29T21:43:49.557" v="213" actId="14100"/>
        <pc:sldMkLst>
          <pc:docMk/>
          <pc:sldMk cId="2639110973" sldId="2761"/>
        </pc:sldMkLst>
        <pc:spChg chg="mod">
          <ac:chgData name="Eze Mora" userId="" providerId="" clId="Web-{0C3B5F3A-D409-418C-970D-60A946998F84}" dt="2023-01-29T21:41:28.614" v="198" actId="20577"/>
          <ac:spMkLst>
            <pc:docMk/>
            <pc:sldMk cId="2639110973" sldId="2761"/>
            <ac:spMk id="205826" creationId="{95CF7FCF-7FD0-0021-A7FB-C32106F5D7E3}"/>
          </ac:spMkLst>
        </pc:spChg>
        <pc:spChg chg="mod">
          <ac:chgData name="Eze Mora" userId="" providerId="" clId="Web-{0C3B5F3A-D409-418C-970D-60A946998F84}" dt="2023-01-29T21:43:49.557" v="213" actId="14100"/>
          <ac:spMkLst>
            <pc:docMk/>
            <pc:sldMk cId="2639110973" sldId="2761"/>
            <ac:spMk id="205827" creationId="{EBCD9E33-271C-10D4-D17B-2FF671B46F6F}"/>
          </ac:spMkLst>
        </pc:spChg>
      </pc:sldChg>
      <pc:sldChg chg="modSp">
        <pc:chgData name="Eze Mora" userId="" providerId="" clId="Web-{0C3B5F3A-D409-418C-970D-60A946998F84}" dt="2023-01-29T21:16:22.832" v="63" actId="14100"/>
        <pc:sldMkLst>
          <pc:docMk/>
          <pc:sldMk cId="0" sldId="2790"/>
        </pc:sldMkLst>
        <pc:spChg chg="mod">
          <ac:chgData name="Eze Mora" userId="" providerId="" clId="Web-{0C3B5F3A-D409-418C-970D-60A946998F84}" dt="2023-01-29T21:16:17.379" v="61" actId="14100"/>
          <ac:spMkLst>
            <pc:docMk/>
            <pc:sldMk cId="0" sldId="2790"/>
            <ac:spMk id="324610" creationId="{0801E2CA-9355-00F6-EA60-B5675FA0B5D2}"/>
          </ac:spMkLst>
        </pc:spChg>
        <pc:spChg chg="mod">
          <ac:chgData name="Eze Mora" userId="" providerId="" clId="Web-{0C3B5F3A-D409-418C-970D-60A946998F84}" dt="2023-01-29T21:16:22.832" v="63" actId="14100"/>
          <ac:spMkLst>
            <pc:docMk/>
            <pc:sldMk cId="0" sldId="2790"/>
            <ac:spMk id="324611" creationId="{24249CC4-EDBF-A7ED-7809-407BA38917D1}"/>
          </ac:spMkLst>
        </pc:spChg>
      </pc:sldChg>
      <pc:sldChg chg="modSp">
        <pc:chgData name="Eze Mora" userId="" providerId="" clId="Web-{0C3B5F3A-D409-418C-970D-60A946998F84}" dt="2023-01-29T21:19:18.182" v="88" actId="20577"/>
        <pc:sldMkLst>
          <pc:docMk/>
          <pc:sldMk cId="0" sldId="2791"/>
        </pc:sldMkLst>
        <pc:spChg chg="mod">
          <ac:chgData name="Eze Mora" userId="" providerId="" clId="Web-{0C3B5F3A-D409-418C-970D-60A946998F84}" dt="2023-01-29T21:16:53.068" v="72" actId="1076"/>
          <ac:spMkLst>
            <pc:docMk/>
            <pc:sldMk cId="0" sldId="2791"/>
            <ac:spMk id="338946" creationId="{13C3D4EE-1BFB-ED92-DC84-443D27676C89}"/>
          </ac:spMkLst>
        </pc:spChg>
        <pc:spChg chg="mod">
          <ac:chgData name="Eze Mora" userId="" providerId="" clId="Web-{0C3B5F3A-D409-418C-970D-60A946998F84}" dt="2023-01-29T21:19:18.182" v="88" actId="20577"/>
          <ac:spMkLst>
            <pc:docMk/>
            <pc:sldMk cId="0" sldId="2791"/>
            <ac:spMk id="338947" creationId="{AB95778D-2E4E-CE2A-F544-BD0FAF822E10}"/>
          </ac:spMkLst>
        </pc:spChg>
      </pc:sldChg>
      <pc:sldChg chg="modSp">
        <pc:chgData name="Eze Mora" userId="" providerId="" clId="Web-{0C3B5F3A-D409-418C-970D-60A946998F84}" dt="2023-01-29T21:20:17.637" v="108"/>
        <pc:sldMkLst>
          <pc:docMk/>
          <pc:sldMk cId="1925155585" sldId="2802"/>
        </pc:sldMkLst>
        <pc:spChg chg="mod">
          <ac:chgData name="Eze Mora" userId="" providerId="" clId="Web-{0C3B5F3A-D409-418C-970D-60A946998F84}" dt="2023-01-29T21:19:53.230" v="102" actId="20577"/>
          <ac:spMkLst>
            <pc:docMk/>
            <pc:sldMk cId="1925155585" sldId="2802"/>
            <ac:spMk id="2" creationId="{7C285D80-B6D0-C4F6-B8D2-D026B418B83E}"/>
          </ac:spMkLst>
        </pc:spChg>
        <pc:spChg chg="mod">
          <ac:chgData name="Eze Mora" userId="" providerId="" clId="Web-{0C3B5F3A-D409-418C-970D-60A946998F84}" dt="2023-01-29T21:20:17.637" v="108"/>
          <ac:spMkLst>
            <pc:docMk/>
            <pc:sldMk cId="1925155585" sldId="2802"/>
            <ac:spMk id="3" creationId="{850097E2-1613-8269-0EEA-CF462D557D28}"/>
          </ac:spMkLst>
        </pc:spChg>
      </pc:sldChg>
      <pc:sldChg chg="modSp">
        <pc:chgData name="Eze Mora" userId="" providerId="" clId="Web-{0C3B5F3A-D409-418C-970D-60A946998F84}" dt="2023-01-29T21:38:51.579" v="133" actId="20577"/>
        <pc:sldMkLst>
          <pc:docMk/>
          <pc:sldMk cId="14256476" sldId="2803"/>
        </pc:sldMkLst>
        <pc:spChg chg="mod">
          <ac:chgData name="Eze Mora" userId="" providerId="" clId="Web-{0C3B5F3A-D409-418C-970D-60A946998F84}" dt="2023-01-29T21:38:04.062" v="126" actId="1076"/>
          <ac:spMkLst>
            <pc:docMk/>
            <pc:sldMk cId="14256476" sldId="2803"/>
            <ac:spMk id="2" creationId="{586D719D-BC9F-1DEA-88D3-88E807E3DD6C}"/>
          </ac:spMkLst>
        </pc:spChg>
        <pc:spChg chg="mod">
          <ac:chgData name="Eze Mora" userId="" providerId="" clId="Web-{0C3B5F3A-D409-418C-970D-60A946998F84}" dt="2023-01-29T21:38:51.579" v="133" actId="20577"/>
          <ac:spMkLst>
            <pc:docMk/>
            <pc:sldMk cId="14256476" sldId="2803"/>
            <ac:spMk id="3" creationId="{B54CF895-8663-F420-B289-36054A720EE5}"/>
          </ac:spMkLst>
        </pc:spChg>
      </pc:sldChg>
      <pc:sldChg chg="modSp">
        <pc:chgData name="Eze Mora" userId="" providerId="" clId="Web-{0C3B5F3A-D409-418C-970D-60A946998F84}" dt="2023-01-29T21:49:08.225" v="307" actId="20577"/>
        <pc:sldMkLst>
          <pc:docMk/>
          <pc:sldMk cId="0" sldId="2804"/>
        </pc:sldMkLst>
        <pc:spChg chg="mod">
          <ac:chgData name="Eze Mora" userId="" providerId="" clId="Web-{0C3B5F3A-D409-418C-970D-60A946998F84}" dt="2023-01-29T21:48:38.443" v="297" actId="20577"/>
          <ac:spMkLst>
            <pc:docMk/>
            <pc:sldMk cId="0" sldId="2804"/>
            <ac:spMk id="163842" creationId="{5C521E53-BF24-3C1D-0B21-E69F9278620D}"/>
          </ac:spMkLst>
        </pc:spChg>
        <pc:spChg chg="mod">
          <ac:chgData name="Eze Mora" userId="" providerId="" clId="Web-{0C3B5F3A-D409-418C-970D-60A946998F84}" dt="2023-01-29T21:48:04.301" v="286" actId="20577"/>
          <ac:spMkLst>
            <pc:docMk/>
            <pc:sldMk cId="0" sldId="2804"/>
            <ac:spMk id="163843" creationId="{F1B2152D-4859-3A00-63E1-1089A2E96247}"/>
          </ac:spMkLst>
        </pc:spChg>
        <pc:spChg chg="mod">
          <ac:chgData name="Eze Mora" userId="" providerId="" clId="Web-{0C3B5F3A-D409-418C-970D-60A946998F84}" dt="2023-01-29T21:49:08.225" v="307" actId="20577"/>
          <ac:spMkLst>
            <pc:docMk/>
            <pc:sldMk cId="0" sldId="2804"/>
            <ac:spMk id="163844" creationId="{901CF01D-4713-387A-FAF6-1D933600C41D}"/>
          </ac:spMkLst>
        </pc:spChg>
      </pc:sldChg>
      <pc:sldChg chg="modSp">
        <pc:chgData name="Eze Mora" userId="" providerId="" clId="Web-{0C3B5F3A-D409-418C-970D-60A946998F84}" dt="2023-01-29T21:51:52.652" v="334" actId="20577"/>
        <pc:sldMkLst>
          <pc:docMk/>
          <pc:sldMk cId="0" sldId="2805"/>
        </pc:sldMkLst>
        <pc:spChg chg="mod">
          <ac:chgData name="Eze Mora" userId="" providerId="" clId="Web-{0C3B5F3A-D409-418C-970D-60A946998F84}" dt="2023-01-29T21:49:46.274" v="317" actId="1076"/>
          <ac:spMkLst>
            <pc:docMk/>
            <pc:sldMk cId="0" sldId="2805"/>
            <ac:spMk id="164866" creationId="{38D01601-475A-1C0C-F97A-7E08ED20F78E}"/>
          </ac:spMkLst>
        </pc:spChg>
        <pc:spChg chg="mod">
          <ac:chgData name="Eze Mora" userId="" providerId="" clId="Web-{0C3B5F3A-D409-418C-970D-60A946998F84}" dt="2023-01-29T21:51:52.652" v="334" actId="20577"/>
          <ac:spMkLst>
            <pc:docMk/>
            <pc:sldMk cId="0" sldId="2805"/>
            <ac:spMk id="164867" creationId="{9B78B9E0-DBDB-DC89-C836-3D825546804A}"/>
          </ac:spMkLst>
        </pc:spChg>
      </pc:sldChg>
      <pc:sldChg chg="modSp">
        <pc:chgData name="Eze Mora" userId="" providerId="" clId="Web-{0C3B5F3A-D409-418C-970D-60A946998F84}" dt="2023-01-29T21:55:22.219" v="382" actId="20577"/>
        <pc:sldMkLst>
          <pc:docMk/>
          <pc:sldMk cId="0" sldId="2806"/>
        </pc:sldMkLst>
        <pc:spChg chg="mod">
          <ac:chgData name="Eze Mora" userId="" providerId="" clId="Web-{0C3B5F3A-D409-418C-970D-60A946998F84}" dt="2023-01-29T21:52:49.091" v="350" actId="1076"/>
          <ac:spMkLst>
            <pc:docMk/>
            <pc:sldMk cId="0" sldId="2806"/>
            <ac:spMk id="167938" creationId="{866844FD-530D-FDAA-CE6D-F277341490FD}"/>
          </ac:spMkLst>
        </pc:spChg>
        <pc:spChg chg="mod">
          <ac:chgData name="Eze Mora" userId="" providerId="" clId="Web-{0C3B5F3A-D409-418C-970D-60A946998F84}" dt="2023-01-29T21:55:22.219" v="382" actId="20577"/>
          <ac:spMkLst>
            <pc:docMk/>
            <pc:sldMk cId="0" sldId="2806"/>
            <ac:spMk id="167939" creationId="{FE10BF0C-F521-C703-9A96-CCC8DA6A7EB9}"/>
          </ac:spMkLst>
        </pc:spChg>
      </pc:sldChg>
      <pc:sldChg chg="modSp">
        <pc:chgData name="Eze Mora" userId="" providerId="" clId="Web-{0C3B5F3A-D409-418C-970D-60A946998F84}" dt="2023-01-29T22:00:33.091" v="409" actId="14100"/>
        <pc:sldMkLst>
          <pc:docMk/>
          <pc:sldMk cId="0" sldId="2807"/>
        </pc:sldMkLst>
        <pc:spChg chg="mod">
          <ac:chgData name="Eze Mora" userId="" providerId="" clId="Web-{0C3B5F3A-D409-418C-970D-60A946998F84}" dt="2023-01-29T22:00:24.747" v="407" actId="14100"/>
          <ac:spMkLst>
            <pc:docMk/>
            <pc:sldMk cId="0" sldId="2807"/>
            <ac:spMk id="198658" creationId="{BD8A0010-5D26-97B8-DCE8-70898A0C637E}"/>
          </ac:spMkLst>
        </pc:spChg>
        <pc:spChg chg="mod">
          <ac:chgData name="Eze Mora" userId="" providerId="" clId="Web-{0C3B5F3A-D409-418C-970D-60A946998F84}" dt="2023-01-29T22:00:33.091" v="409" actId="14100"/>
          <ac:spMkLst>
            <pc:docMk/>
            <pc:sldMk cId="0" sldId="2807"/>
            <ac:spMk id="198659" creationId="{35E9F451-A861-D234-A660-21A6087692C2}"/>
          </ac:spMkLst>
        </pc:spChg>
      </pc:sldChg>
      <pc:sldChg chg="modSp">
        <pc:chgData name="Eze Mora" userId="" providerId="" clId="Web-{0C3B5F3A-D409-418C-970D-60A946998F84}" dt="2023-01-29T22:05:41.083" v="485" actId="1076"/>
        <pc:sldMkLst>
          <pc:docMk/>
          <pc:sldMk cId="0" sldId="2808"/>
        </pc:sldMkLst>
        <pc:spChg chg="mod">
          <ac:chgData name="Eze Mora" userId="" providerId="" clId="Web-{0C3B5F3A-D409-418C-970D-60A946998F84}" dt="2023-01-29T22:04:07.784" v="464" actId="1076"/>
          <ac:spMkLst>
            <pc:docMk/>
            <pc:sldMk cId="0" sldId="2808"/>
            <ac:spMk id="340994" creationId="{DB345C19-C22A-4510-560B-69D00178A199}"/>
          </ac:spMkLst>
        </pc:spChg>
        <pc:spChg chg="mod">
          <ac:chgData name="Eze Mora" userId="" providerId="" clId="Web-{0C3B5F3A-D409-418C-970D-60A946998F84}" dt="2023-01-29T22:05:14.738" v="477" actId="20577"/>
          <ac:spMkLst>
            <pc:docMk/>
            <pc:sldMk cId="0" sldId="2808"/>
            <ac:spMk id="340995" creationId="{FF7CCF36-3C42-B8A3-3839-F6836D308B0A}"/>
          </ac:spMkLst>
        </pc:spChg>
        <pc:spChg chg="mod">
          <ac:chgData name="Eze Mora" userId="" providerId="" clId="Web-{0C3B5F3A-D409-418C-970D-60A946998F84}" dt="2023-01-29T22:05:41.083" v="485" actId="1076"/>
          <ac:spMkLst>
            <pc:docMk/>
            <pc:sldMk cId="0" sldId="2808"/>
            <ac:spMk id="340996" creationId="{C1DD09EB-B491-CB26-52D4-ABCD8ED6E469}"/>
          </ac:spMkLst>
        </pc:spChg>
      </pc:sldChg>
    </pc:docChg>
  </pc:docChgLst>
  <pc:docChgLst>
    <pc:chgData name="Eze Mora" userId="Q53A66TSk+oTu8PVmxL+PYc0+Jx8osA3GPCfkMB2vRE=" providerId="None" clId="Web-{0C3B5F3A-D409-418C-970D-60A946998F84}"/>
    <pc:docChg chg="addSld modSld">
      <pc:chgData name="Eze Mora" userId="Q53A66TSk+oTu8PVmxL+PYc0+Jx8osA3GPCfkMB2vRE=" providerId="None" clId="Web-{0C3B5F3A-D409-418C-970D-60A946998F84}" dt="2023-01-29T23:38:23.241" v="197" actId="20577"/>
      <pc:docMkLst>
        <pc:docMk/>
      </pc:docMkLst>
      <pc:sldChg chg="modSp">
        <pc:chgData name="Eze Mora" userId="Q53A66TSk+oTu8PVmxL+PYc0+Jx8osA3GPCfkMB2vRE=" providerId="None" clId="Web-{0C3B5F3A-D409-418C-970D-60A946998F84}" dt="2023-01-29T23:38:23.241" v="197" actId="20577"/>
        <pc:sldMkLst>
          <pc:docMk/>
          <pc:sldMk cId="0" sldId="270"/>
        </pc:sldMkLst>
        <pc:spChg chg="mod">
          <ac:chgData name="Eze Mora" userId="Q53A66TSk+oTu8PVmxL+PYc0+Jx8osA3GPCfkMB2vRE=" providerId="None" clId="Web-{0C3B5F3A-D409-418C-970D-60A946998F84}" dt="2023-01-29T23:38:23.241" v="197" actId="20577"/>
          <ac:spMkLst>
            <pc:docMk/>
            <pc:sldMk cId="0" sldId="270"/>
            <ac:spMk id="110598" creationId="{CCD3C8D3-9416-843E-1A1B-F51AC5B61C17}"/>
          </ac:spMkLst>
        </pc:spChg>
      </pc:sldChg>
      <pc:sldChg chg="modSp">
        <pc:chgData name="Eze Mora" userId="Q53A66TSk+oTu8PVmxL+PYc0+Jx8osA3GPCfkMB2vRE=" providerId="None" clId="Web-{0C3B5F3A-D409-418C-970D-60A946998F84}" dt="2023-01-29T20:52:25.106" v="194" actId="1076"/>
        <pc:sldMkLst>
          <pc:docMk/>
          <pc:sldMk cId="0" sldId="444"/>
        </pc:sldMkLst>
        <pc:spChg chg="mod">
          <ac:chgData name="Eze Mora" userId="Q53A66TSk+oTu8PVmxL+PYc0+Jx8osA3GPCfkMB2vRE=" providerId="None" clId="Web-{0C3B5F3A-D409-418C-970D-60A946998F84}" dt="2023-01-29T20:52:25.106" v="194" actId="1076"/>
          <ac:spMkLst>
            <pc:docMk/>
            <pc:sldMk cId="0" sldId="444"/>
            <ac:spMk id="323586" creationId="{97922EB0-68D0-EF54-0E6B-48A950B3F3CF}"/>
          </ac:spMkLst>
        </pc:spChg>
        <pc:spChg chg="mod">
          <ac:chgData name="Eze Mora" userId="Q53A66TSk+oTu8PVmxL+PYc0+Jx8osA3GPCfkMB2vRE=" providerId="None" clId="Web-{0C3B5F3A-D409-418C-970D-60A946998F84}" dt="2023-01-29T20:52:06.481" v="191" actId="20577"/>
          <ac:spMkLst>
            <pc:docMk/>
            <pc:sldMk cId="0" sldId="444"/>
            <ac:spMk id="323587" creationId="{E7D210B6-86D3-8086-DEE0-49683261A7E9}"/>
          </ac:spMkLst>
        </pc:spChg>
      </pc:sldChg>
      <pc:sldChg chg="modSp">
        <pc:chgData name="Eze Mora" userId="Q53A66TSk+oTu8PVmxL+PYc0+Jx8osA3GPCfkMB2vRE=" providerId="None" clId="Web-{0C3B5F3A-D409-418C-970D-60A946998F84}" dt="2023-01-29T20:32:05.087" v="23" actId="20577"/>
        <pc:sldMkLst>
          <pc:docMk/>
          <pc:sldMk cId="3499829950" sldId="2785"/>
        </pc:sldMkLst>
        <pc:spChg chg="mod">
          <ac:chgData name="Eze Mora" userId="Q53A66TSk+oTu8PVmxL+PYc0+Jx8osA3GPCfkMB2vRE=" providerId="None" clId="Web-{0C3B5F3A-D409-418C-970D-60A946998F84}" dt="2023-01-29T20:32:05.087" v="23" actId="20577"/>
          <ac:spMkLst>
            <pc:docMk/>
            <pc:sldMk cId="3499829950" sldId="2785"/>
            <ac:spMk id="99331" creationId="{AD76F2BE-1820-8C50-E641-CB5B122981BC}"/>
          </ac:spMkLst>
        </pc:spChg>
      </pc:sldChg>
      <pc:sldChg chg="modSp">
        <pc:chgData name="Eze Mora" userId="Q53A66TSk+oTu8PVmxL+PYc0+Jx8osA3GPCfkMB2vRE=" providerId="None" clId="Web-{0C3B5F3A-D409-418C-970D-60A946998F84}" dt="2023-01-29T20:36:30.376" v="57" actId="20577"/>
        <pc:sldMkLst>
          <pc:docMk/>
          <pc:sldMk cId="3202810172" sldId="2786"/>
        </pc:sldMkLst>
        <pc:spChg chg="mod">
          <ac:chgData name="Eze Mora" userId="Q53A66TSk+oTu8PVmxL+PYc0+Jx8osA3GPCfkMB2vRE=" providerId="None" clId="Web-{0C3B5F3A-D409-418C-970D-60A946998F84}" dt="2023-01-29T20:33:48.575" v="33" actId="1076"/>
          <ac:spMkLst>
            <pc:docMk/>
            <pc:sldMk cId="3202810172" sldId="2786"/>
            <ac:spMk id="105474" creationId="{16ECF821-D053-C791-D3C2-8EE18D1B65D1}"/>
          </ac:spMkLst>
        </pc:spChg>
        <pc:spChg chg="mod">
          <ac:chgData name="Eze Mora" userId="Q53A66TSk+oTu8PVmxL+PYc0+Jx8osA3GPCfkMB2vRE=" providerId="None" clId="Web-{0C3B5F3A-D409-418C-970D-60A946998F84}" dt="2023-01-29T20:36:30.376" v="57" actId="20577"/>
          <ac:spMkLst>
            <pc:docMk/>
            <pc:sldMk cId="3202810172" sldId="2786"/>
            <ac:spMk id="105475" creationId="{003829CE-7D8A-2F28-9206-4A8D4743F9C0}"/>
          </ac:spMkLst>
        </pc:spChg>
      </pc:sldChg>
      <pc:sldChg chg="modSp">
        <pc:chgData name="Eze Mora" userId="Q53A66TSk+oTu8PVmxL+PYc0+Jx8osA3GPCfkMB2vRE=" providerId="None" clId="Web-{0C3B5F3A-D409-418C-970D-60A946998F84}" dt="2023-01-29T20:48:39.647" v="156" actId="20577"/>
        <pc:sldMkLst>
          <pc:docMk/>
          <pc:sldMk cId="467018807" sldId="2787"/>
        </pc:sldMkLst>
        <pc:spChg chg="mod">
          <ac:chgData name="Eze Mora" userId="Q53A66TSk+oTu8PVmxL+PYc0+Jx8osA3GPCfkMB2vRE=" providerId="None" clId="Web-{0C3B5F3A-D409-418C-970D-60A946998F84}" dt="2023-01-29T20:42:03.682" v="85" actId="20577"/>
          <ac:spMkLst>
            <pc:docMk/>
            <pc:sldMk cId="467018807" sldId="2787"/>
            <ac:spMk id="106498" creationId="{F932B65A-5D5B-C560-3335-7CCED116CF18}"/>
          </ac:spMkLst>
        </pc:spChg>
        <pc:spChg chg="mod">
          <ac:chgData name="Eze Mora" userId="Q53A66TSk+oTu8PVmxL+PYc0+Jx8osA3GPCfkMB2vRE=" providerId="None" clId="Web-{0C3B5F3A-D409-418C-970D-60A946998F84}" dt="2023-01-29T20:48:25.302" v="149" actId="20577"/>
          <ac:spMkLst>
            <pc:docMk/>
            <pc:sldMk cId="467018807" sldId="2787"/>
            <ac:spMk id="106499" creationId="{D0E0053B-668B-4557-FED2-8C77050DA00E}"/>
          </ac:spMkLst>
        </pc:spChg>
        <pc:spChg chg="mod">
          <ac:chgData name="Eze Mora" userId="Q53A66TSk+oTu8PVmxL+PYc0+Jx8osA3GPCfkMB2vRE=" providerId="None" clId="Web-{0C3B5F3A-D409-418C-970D-60A946998F84}" dt="2023-01-29T20:48:39.647" v="156" actId="20577"/>
          <ac:spMkLst>
            <pc:docMk/>
            <pc:sldMk cId="467018807" sldId="2787"/>
            <ac:spMk id="106500" creationId="{79D2D4C6-33A3-5A30-DAF3-75E754E6F44E}"/>
          </ac:spMkLst>
        </pc:spChg>
      </pc:sldChg>
      <pc:sldChg chg="modSp">
        <pc:chgData name="Eze Mora" userId="Q53A66TSk+oTu8PVmxL+PYc0+Jx8osA3GPCfkMB2vRE=" providerId="None" clId="Web-{0C3B5F3A-D409-418C-970D-60A946998F84}" dt="2023-01-29T20:50:30.650" v="171" actId="20577"/>
        <pc:sldMkLst>
          <pc:docMk/>
          <pc:sldMk cId="0" sldId="2789"/>
        </pc:sldMkLst>
        <pc:spChg chg="mod">
          <ac:chgData name="Eze Mora" userId="Q53A66TSk+oTu8PVmxL+PYc0+Jx8osA3GPCfkMB2vRE=" providerId="None" clId="Web-{0C3B5F3A-D409-418C-970D-60A946998F84}" dt="2023-01-29T20:49:04.304" v="161" actId="20577"/>
          <ac:spMkLst>
            <pc:docMk/>
            <pc:sldMk cId="0" sldId="2789"/>
            <ac:spMk id="319490" creationId="{BF1BB45A-5527-9BB9-CA47-261E6CD83224}"/>
          </ac:spMkLst>
        </pc:spChg>
        <pc:spChg chg="mod">
          <ac:chgData name="Eze Mora" userId="Q53A66TSk+oTu8PVmxL+PYc0+Jx8osA3GPCfkMB2vRE=" providerId="None" clId="Web-{0C3B5F3A-D409-418C-970D-60A946998F84}" dt="2023-01-29T20:50:30.650" v="171" actId="20577"/>
          <ac:spMkLst>
            <pc:docMk/>
            <pc:sldMk cId="0" sldId="2789"/>
            <ac:spMk id="319491" creationId="{06FA5DA4-E918-CC07-96BA-2A71E80B1F78}"/>
          </ac:spMkLst>
        </pc:spChg>
      </pc:sldChg>
      <pc:sldChg chg="modSp">
        <pc:chgData name="Eze Mora" userId="Q53A66TSk+oTu8PVmxL+PYc0+Jx8osA3GPCfkMB2vRE=" providerId="None" clId="Web-{0C3B5F3A-D409-418C-970D-60A946998F84}" dt="2023-01-29T21:36:58.092" v="196" actId="20577"/>
        <pc:sldMkLst>
          <pc:docMk/>
          <pc:sldMk cId="14256476" sldId="2803"/>
        </pc:sldMkLst>
        <pc:spChg chg="mod">
          <ac:chgData name="Eze Mora" userId="Q53A66TSk+oTu8PVmxL+PYc0+Jx8osA3GPCfkMB2vRE=" providerId="None" clId="Web-{0C3B5F3A-D409-418C-970D-60A946998F84}" dt="2023-01-29T21:36:58.092" v="196" actId="20577"/>
          <ac:spMkLst>
            <pc:docMk/>
            <pc:sldMk cId="14256476" sldId="2803"/>
            <ac:spMk id="2" creationId="{586D719D-BC9F-1DEA-88D3-88E807E3DD6C}"/>
          </ac:spMkLst>
        </pc:spChg>
      </pc:sldChg>
      <pc:sldChg chg="modSp add replId">
        <pc:chgData name="Eze Mora" userId="Q53A66TSk+oTu8PVmxL+PYc0+Jx8osA3GPCfkMB2vRE=" providerId="None" clId="Web-{0C3B5F3A-D409-418C-970D-60A946998F84}" dt="2023-01-29T20:46:52.097" v="143" actId="20577"/>
        <pc:sldMkLst>
          <pc:docMk/>
          <pc:sldMk cId="1234704597" sldId="2827"/>
        </pc:sldMkLst>
        <pc:spChg chg="mod">
          <ac:chgData name="Eze Mora" userId="Q53A66TSk+oTu8PVmxL+PYc0+Jx8osA3GPCfkMB2vRE=" providerId="None" clId="Web-{0C3B5F3A-D409-418C-970D-60A946998F84}" dt="2023-01-29T20:45:59.783" v="130" actId="20577"/>
          <ac:spMkLst>
            <pc:docMk/>
            <pc:sldMk cId="1234704597" sldId="2827"/>
            <ac:spMk id="106499" creationId="{D0E0053B-668B-4557-FED2-8C77050DA00E}"/>
          </ac:spMkLst>
        </pc:spChg>
        <pc:spChg chg="mod">
          <ac:chgData name="Eze Mora" userId="Q53A66TSk+oTu8PVmxL+PYc0+Jx8osA3GPCfkMB2vRE=" providerId="None" clId="Web-{0C3B5F3A-D409-418C-970D-60A946998F84}" dt="2023-01-29T20:46:52.097" v="143" actId="20577"/>
          <ac:spMkLst>
            <pc:docMk/>
            <pc:sldMk cId="1234704597" sldId="2827"/>
            <ac:spMk id="106500" creationId="{79D2D4C6-33A3-5A30-DAF3-75E754E6F44E}"/>
          </ac:spMkLst>
        </pc:spChg>
      </pc:sldChg>
    </pc:docChg>
  </pc:docChgLst>
  <pc:docChgLst>
    <pc:chgData name="Eze Mora" userId="Q53A66TSk+oTu8PVmxL+PYc0+Jx8osA3GPCfkMB2vRE=" providerId="None" clId="Web-{87C26F4D-A9EA-4C34-AF67-36E6E1F0FCE4}"/>
    <pc:docChg chg="modSld">
      <pc:chgData name="Eze Mora" userId="Q53A66TSk+oTu8PVmxL+PYc0+Jx8osA3GPCfkMB2vRE=" providerId="None" clId="Web-{87C26F4D-A9EA-4C34-AF67-36E6E1F0FCE4}" dt="2023-01-31T00:47:35.555" v="214" actId="20577"/>
      <pc:docMkLst>
        <pc:docMk/>
      </pc:docMkLst>
      <pc:sldChg chg="modSp">
        <pc:chgData name="Eze Mora" userId="Q53A66TSk+oTu8PVmxL+PYc0+Jx8osA3GPCfkMB2vRE=" providerId="None" clId="Web-{87C26F4D-A9EA-4C34-AF67-36E6E1F0FCE4}" dt="2023-01-31T00:25:09.809" v="11" actId="20577"/>
        <pc:sldMkLst>
          <pc:docMk/>
          <pc:sldMk cId="0" sldId="271"/>
        </pc:sldMkLst>
        <pc:spChg chg="mod">
          <ac:chgData name="Eze Mora" userId="Q53A66TSk+oTu8PVmxL+PYc0+Jx8osA3GPCfkMB2vRE=" providerId="None" clId="Web-{87C26F4D-A9EA-4C34-AF67-36E6E1F0FCE4}" dt="2023-01-31T00:25:09.809" v="11" actId="20577"/>
          <ac:spMkLst>
            <pc:docMk/>
            <pc:sldMk cId="0" sldId="271"/>
            <ac:spMk id="111622" creationId="{81751F6E-8606-A86D-0ADB-523600A0191D}"/>
          </ac:spMkLst>
        </pc:spChg>
      </pc:sldChg>
      <pc:sldChg chg="modSp">
        <pc:chgData name="Eze Mora" userId="Q53A66TSk+oTu8PVmxL+PYc0+Jx8osA3GPCfkMB2vRE=" providerId="None" clId="Web-{87C26F4D-A9EA-4C34-AF67-36E6E1F0FCE4}" dt="2023-01-31T00:47:35.555" v="214" actId="20577"/>
        <pc:sldMkLst>
          <pc:docMk/>
          <pc:sldMk cId="0" sldId="290"/>
        </pc:sldMkLst>
        <pc:spChg chg="mod">
          <ac:chgData name="Eze Mora" userId="Q53A66TSk+oTu8PVmxL+PYc0+Jx8osA3GPCfkMB2vRE=" providerId="None" clId="Web-{87C26F4D-A9EA-4C34-AF67-36E6E1F0FCE4}" dt="2023-01-31T00:44:53.630" v="201" actId="14100"/>
          <ac:spMkLst>
            <pc:docMk/>
            <pc:sldMk cId="0" sldId="290"/>
            <ac:spMk id="125954" creationId="{C85462E2-A542-954B-5DC8-F2066B72531F}"/>
          </ac:spMkLst>
        </pc:spChg>
        <pc:spChg chg="mod">
          <ac:chgData name="Eze Mora" userId="Q53A66TSk+oTu8PVmxL+PYc0+Jx8osA3GPCfkMB2vRE=" providerId="None" clId="Web-{87C26F4D-A9EA-4C34-AF67-36E6E1F0FCE4}" dt="2023-01-31T00:47:35.555" v="214" actId="20577"/>
          <ac:spMkLst>
            <pc:docMk/>
            <pc:sldMk cId="0" sldId="290"/>
            <ac:spMk id="125955" creationId="{1EC4806D-838A-D161-2ECD-0A68A8280650}"/>
          </ac:spMkLst>
        </pc:spChg>
      </pc:sldChg>
      <pc:sldChg chg="modSp">
        <pc:chgData name="Eze Mora" userId="Q53A66TSk+oTu8PVmxL+PYc0+Jx8osA3GPCfkMB2vRE=" providerId="None" clId="Web-{87C26F4D-A9EA-4C34-AF67-36E6E1F0FCE4}" dt="2023-01-31T00:36:24.463" v="162" actId="14100"/>
        <pc:sldMkLst>
          <pc:docMk/>
          <pc:sldMk cId="0" sldId="453"/>
        </pc:sldMkLst>
        <pc:spChg chg="mod">
          <ac:chgData name="Eze Mora" userId="Q53A66TSk+oTu8PVmxL+PYc0+Jx8osA3GPCfkMB2vRE=" providerId="None" clId="Web-{87C26F4D-A9EA-4C34-AF67-36E6E1F0FCE4}" dt="2023-01-31T00:33:07.381" v="82" actId="14100"/>
          <ac:spMkLst>
            <pc:docMk/>
            <pc:sldMk cId="0" sldId="453"/>
            <ac:spMk id="2" creationId="{2FE5D11D-80C6-27FC-C6A3-790AD55B911E}"/>
          </ac:spMkLst>
        </pc:spChg>
        <pc:spChg chg="mod">
          <ac:chgData name="Eze Mora" userId="Q53A66TSk+oTu8PVmxL+PYc0+Jx8osA3GPCfkMB2vRE=" providerId="None" clId="Web-{87C26F4D-A9EA-4C34-AF67-36E6E1F0FCE4}" dt="2023-01-31T00:36:24.463" v="162" actId="14100"/>
          <ac:spMkLst>
            <pc:docMk/>
            <pc:sldMk cId="0" sldId="453"/>
            <ac:spMk id="3" creationId="{2204BE6F-1EC1-F60F-B1DC-BAF3DEEC5C1E}"/>
          </ac:spMkLst>
        </pc:spChg>
        <pc:spChg chg="mod">
          <ac:chgData name="Eze Mora" userId="Q53A66TSk+oTu8PVmxL+PYc0+Jx8osA3GPCfkMB2vRE=" providerId="None" clId="Web-{87C26F4D-A9EA-4C34-AF67-36E6E1F0FCE4}" dt="2023-01-31T00:34:58.523" v="139" actId="20577"/>
          <ac:spMkLst>
            <pc:docMk/>
            <pc:sldMk cId="0" sldId="453"/>
            <ac:spMk id="9" creationId="{125AF4A8-A2A4-D3E2-09D4-3CBF49DB6502}"/>
          </ac:spMkLst>
        </pc:spChg>
        <pc:spChg chg="mod">
          <ac:chgData name="Eze Mora" userId="Q53A66TSk+oTu8PVmxL+PYc0+Jx8osA3GPCfkMB2vRE=" providerId="None" clId="Web-{87C26F4D-A9EA-4C34-AF67-36E6E1F0FCE4}" dt="2023-01-31T00:34:13.179" v="107" actId="20577"/>
          <ac:spMkLst>
            <pc:docMk/>
            <pc:sldMk cId="0" sldId="453"/>
            <ac:spMk id="15366" creationId="{92F12B17-123E-62B1-A6B1-C12C37CEF8BA}"/>
          </ac:spMkLst>
        </pc:spChg>
        <pc:spChg chg="mod">
          <ac:chgData name="Eze Mora" userId="Q53A66TSk+oTu8PVmxL+PYc0+Jx8osA3GPCfkMB2vRE=" providerId="None" clId="Web-{87C26F4D-A9EA-4C34-AF67-36E6E1F0FCE4}" dt="2023-01-31T00:34:08.960" v="106" actId="20577"/>
          <ac:spMkLst>
            <pc:docMk/>
            <pc:sldMk cId="0" sldId="453"/>
            <ac:spMk id="15367" creationId="{41562D3A-8750-C713-07EA-9F8CD316A574}"/>
          </ac:spMkLst>
        </pc:spChg>
        <pc:spChg chg="mod">
          <ac:chgData name="Eze Mora" userId="Q53A66TSk+oTu8PVmxL+PYc0+Jx8osA3GPCfkMB2vRE=" providerId="None" clId="Web-{87C26F4D-A9EA-4C34-AF67-36E6E1F0FCE4}" dt="2023-01-31T00:35:30.962" v="146" actId="20577"/>
          <ac:spMkLst>
            <pc:docMk/>
            <pc:sldMk cId="0" sldId="453"/>
            <ac:spMk id="15370" creationId="{5CCD6A80-6D36-F054-7F0B-B6D4256C5AA1}"/>
          </ac:spMkLst>
        </pc:spChg>
      </pc:sldChg>
      <pc:sldChg chg="modSp">
        <pc:chgData name="Eze Mora" userId="Q53A66TSk+oTu8PVmxL+PYc0+Jx8osA3GPCfkMB2vRE=" providerId="None" clId="Web-{87C26F4D-A9EA-4C34-AF67-36E6E1F0FCE4}" dt="2023-01-31T00:40:40.733" v="194" actId="1076"/>
        <pc:sldMkLst>
          <pc:docMk/>
          <pc:sldMk cId="3197292303" sldId="509"/>
        </pc:sldMkLst>
        <pc:spChg chg="mod">
          <ac:chgData name="Eze Mora" userId="Q53A66TSk+oTu8PVmxL+PYc0+Jx8osA3GPCfkMB2vRE=" providerId="None" clId="Web-{87C26F4D-A9EA-4C34-AF67-36E6E1F0FCE4}" dt="2023-01-31T00:40:40.733" v="194" actId="1076"/>
          <ac:spMkLst>
            <pc:docMk/>
            <pc:sldMk cId="3197292303" sldId="509"/>
            <ac:spMk id="97282" creationId="{BEB3F356-2B78-2CCF-F2F1-F55BC40EBE98}"/>
          </ac:spMkLst>
        </pc:spChg>
        <pc:spChg chg="mod">
          <ac:chgData name="Eze Mora" userId="Q53A66TSk+oTu8PVmxL+PYc0+Jx8osA3GPCfkMB2vRE=" providerId="None" clId="Web-{87C26F4D-A9EA-4C34-AF67-36E6E1F0FCE4}" dt="2023-01-31T00:40:35.936" v="193" actId="14100"/>
          <ac:spMkLst>
            <pc:docMk/>
            <pc:sldMk cId="3197292303" sldId="509"/>
            <ac:spMk id="97283" creationId="{6C4628B9-84AC-0DF1-0BC0-5E9F1B244B2D}"/>
          </ac:spMkLst>
        </pc:spChg>
      </pc:sldChg>
      <pc:sldChg chg="modSp">
        <pc:chgData name="Eze Mora" userId="Q53A66TSk+oTu8PVmxL+PYc0+Jx8osA3GPCfkMB2vRE=" providerId="None" clId="Web-{87C26F4D-A9EA-4C34-AF67-36E6E1F0FCE4}" dt="2023-01-31T00:38:25.496" v="170" actId="20577"/>
        <pc:sldMkLst>
          <pc:docMk/>
          <pc:sldMk cId="1445817577" sldId="512"/>
        </pc:sldMkLst>
        <pc:spChg chg="mod">
          <ac:chgData name="Eze Mora" userId="Q53A66TSk+oTu8PVmxL+PYc0+Jx8osA3GPCfkMB2vRE=" providerId="None" clId="Web-{87C26F4D-A9EA-4C34-AF67-36E6E1F0FCE4}" dt="2023-01-31T00:38:25.496" v="170" actId="20577"/>
          <ac:spMkLst>
            <pc:docMk/>
            <pc:sldMk cId="1445817577" sldId="512"/>
            <ac:spMk id="4" creationId="{D021F723-B59D-52A8-F53C-FDF3241985B6}"/>
          </ac:spMkLst>
        </pc:spChg>
      </pc:sldChg>
      <pc:sldChg chg="modSp">
        <pc:chgData name="Eze Mora" userId="Q53A66TSk+oTu8PVmxL+PYc0+Jx8osA3GPCfkMB2vRE=" providerId="None" clId="Web-{87C26F4D-A9EA-4C34-AF67-36E6E1F0FCE4}" dt="2023-01-31T00:27:20.186" v="48" actId="20577"/>
        <pc:sldMkLst>
          <pc:docMk/>
          <pc:sldMk cId="0" sldId="2444"/>
        </pc:sldMkLst>
        <pc:spChg chg="mod">
          <ac:chgData name="Eze Mora" userId="Q53A66TSk+oTu8PVmxL+PYc0+Jx8osA3GPCfkMB2vRE=" providerId="None" clId="Web-{87C26F4D-A9EA-4C34-AF67-36E6E1F0FCE4}" dt="2023-01-31T00:26:07.794" v="26" actId="14100"/>
          <ac:spMkLst>
            <pc:docMk/>
            <pc:sldMk cId="0" sldId="2444"/>
            <ac:spMk id="4" creationId="{72A5E7BC-766E-4715-8ED8-3EAE0295EF96}"/>
          </ac:spMkLst>
        </pc:spChg>
        <pc:spChg chg="mod">
          <ac:chgData name="Eze Mora" userId="Q53A66TSk+oTu8PVmxL+PYc0+Jx8osA3GPCfkMB2vRE=" providerId="None" clId="Web-{87C26F4D-A9EA-4C34-AF67-36E6E1F0FCE4}" dt="2023-01-31T00:27:20.186" v="48" actId="20577"/>
          <ac:spMkLst>
            <pc:docMk/>
            <pc:sldMk cId="0" sldId="2444"/>
            <ac:spMk id="6" creationId="{F8543D20-5067-43B4-9963-11F352758ADC}"/>
          </ac:spMkLst>
        </pc:spChg>
        <pc:spChg chg="mod">
          <ac:chgData name="Eze Mora" userId="Q53A66TSk+oTu8PVmxL+PYc0+Jx8osA3GPCfkMB2vRE=" providerId="None" clId="Web-{87C26F4D-A9EA-4C34-AF67-36E6E1F0FCE4}" dt="2023-01-31T00:25:32.043" v="19"/>
          <ac:spMkLst>
            <pc:docMk/>
            <pc:sldMk cId="0" sldId="2444"/>
            <ac:spMk id="111618" creationId="{3ED4699C-D8EC-4C20-8B03-EE7FB7CE331A}"/>
          </ac:spMkLst>
        </pc:spChg>
      </pc:sldChg>
      <pc:sldChg chg="modSp">
        <pc:chgData name="Eze Mora" userId="Q53A66TSk+oTu8PVmxL+PYc0+Jx8osA3GPCfkMB2vRE=" providerId="None" clId="Web-{87C26F4D-A9EA-4C34-AF67-36E6E1F0FCE4}" dt="2023-01-31T00:32:37.443" v="75" actId="14100"/>
        <pc:sldMkLst>
          <pc:docMk/>
          <pc:sldMk cId="3488787635" sldId="2445"/>
        </pc:sldMkLst>
        <pc:spChg chg="mod">
          <ac:chgData name="Eze Mora" userId="Q53A66TSk+oTu8PVmxL+PYc0+Jx8osA3GPCfkMB2vRE=" providerId="None" clId="Web-{87C26F4D-A9EA-4C34-AF67-36E6E1F0FCE4}" dt="2023-01-31T00:29:16.235" v="55" actId="20577"/>
          <ac:spMkLst>
            <pc:docMk/>
            <pc:sldMk cId="3488787635" sldId="2445"/>
            <ac:spMk id="7" creationId="{6E42F078-E657-47B0-8A14-50EB9F7BAD1C}"/>
          </ac:spMkLst>
        </pc:spChg>
        <pc:spChg chg="mod">
          <ac:chgData name="Eze Mora" userId="Q53A66TSk+oTu8PVmxL+PYc0+Jx8osA3GPCfkMB2vRE=" providerId="None" clId="Web-{87C26F4D-A9EA-4C34-AF67-36E6E1F0FCE4}" dt="2023-01-31T00:31:39.863" v="65" actId="20577"/>
          <ac:spMkLst>
            <pc:docMk/>
            <pc:sldMk cId="3488787635" sldId="2445"/>
            <ac:spMk id="10" creationId="{B96104F0-3DCD-4C9B-9B48-4C5EB13C016B}"/>
          </ac:spMkLst>
        </pc:spChg>
        <pc:spChg chg="mod">
          <ac:chgData name="Eze Mora" userId="Q53A66TSk+oTu8PVmxL+PYc0+Jx8osA3GPCfkMB2vRE=" providerId="None" clId="Web-{87C26F4D-A9EA-4C34-AF67-36E6E1F0FCE4}" dt="2023-01-31T00:32:37.443" v="75" actId="14100"/>
          <ac:spMkLst>
            <pc:docMk/>
            <pc:sldMk cId="3488787635" sldId="2445"/>
            <ac:spMk id="11" creationId="{B78619F6-C9DA-40F2-BE60-7DB6DF68CE01}"/>
          </ac:spMkLst>
        </pc:spChg>
      </pc:sldChg>
    </pc:docChg>
  </pc:docChgLst>
  <pc:docChgLst>
    <pc:chgData name="Dan Lewis" clId="Web-{63F8011B-AF5B-4FB8-874F-B569D23177AB}"/>
    <pc:docChg chg="modSld">
      <pc:chgData name="Dan Lewis" userId="" providerId="" clId="Web-{63F8011B-AF5B-4FB8-874F-B569D23177AB}" dt="2023-01-28T14:41:13.486" v="58" actId="20577"/>
      <pc:docMkLst>
        <pc:docMk/>
      </pc:docMkLst>
      <pc:sldChg chg="modSp">
        <pc:chgData name="Dan Lewis" userId="" providerId="" clId="Web-{63F8011B-AF5B-4FB8-874F-B569D23177AB}" dt="2023-01-28T14:32:48.747" v="5" actId="20577"/>
        <pc:sldMkLst>
          <pc:docMk/>
          <pc:sldMk cId="2961311483" sldId="2515"/>
        </pc:sldMkLst>
        <pc:spChg chg="mod">
          <ac:chgData name="Dan Lewis" userId="" providerId="" clId="Web-{63F8011B-AF5B-4FB8-874F-B569D23177AB}" dt="2023-01-28T14:32:48.747" v="5" actId="20577"/>
          <ac:spMkLst>
            <pc:docMk/>
            <pc:sldMk cId="2961311483" sldId="2515"/>
            <ac:spMk id="2" creationId="{2615F20A-EA11-4A3E-8AAA-737E8BD98416}"/>
          </ac:spMkLst>
        </pc:spChg>
      </pc:sldChg>
      <pc:sldChg chg="modSp">
        <pc:chgData name="Dan Lewis" userId="" providerId="" clId="Web-{63F8011B-AF5B-4FB8-874F-B569D23177AB}" dt="2023-01-28T14:36:25.085" v="21" actId="20577"/>
        <pc:sldMkLst>
          <pc:docMk/>
          <pc:sldMk cId="1479325095" sldId="2516"/>
        </pc:sldMkLst>
        <pc:spChg chg="mod">
          <ac:chgData name="Dan Lewis" userId="" providerId="" clId="Web-{63F8011B-AF5B-4FB8-874F-B569D23177AB}" dt="2023-01-28T14:32:10.262" v="2" actId="20577"/>
          <ac:spMkLst>
            <pc:docMk/>
            <pc:sldMk cId="1479325095" sldId="2516"/>
            <ac:spMk id="2" creationId="{FDF581C6-BA65-43B6-ADEC-1D738F8ED9CB}"/>
          </ac:spMkLst>
        </pc:spChg>
        <pc:spChg chg="mod">
          <ac:chgData name="Dan Lewis" userId="" providerId="" clId="Web-{63F8011B-AF5B-4FB8-874F-B569D23177AB}" dt="2023-01-28T14:36:25.085" v="21" actId="20577"/>
          <ac:spMkLst>
            <pc:docMk/>
            <pc:sldMk cId="1479325095" sldId="2516"/>
            <ac:spMk id="3" creationId="{4752C508-1EBD-457A-90A9-F26EE4DB210E}"/>
          </ac:spMkLst>
        </pc:spChg>
      </pc:sldChg>
      <pc:sldChg chg="modSp">
        <pc:chgData name="Dan Lewis" userId="" providerId="" clId="Web-{63F8011B-AF5B-4FB8-874F-B569D23177AB}" dt="2023-01-28T14:35:53.630" v="19" actId="20577"/>
        <pc:sldMkLst>
          <pc:docMk/>
          <pc:sldMk cId="3783141912" sldId="2517"/>
        </pc:sldMkLst>
        <pc:spChg chg="mod">
          <ac:chgData name="Dan Lewis" userId="" providerId="" clId="Web-{63F8011B-AF5B-4FB8-874F-B569D23177AB}" dt="2023-01-28T14:33:07.123" v="6" actId="20577"/>
          <ac:spMkLst>
            <pc:docMk/>
            <pc:sldMk cId="3783141912" sldId="2517"/>
            <ac:spMk id="2" creationId="{C6174AFB-2B0A-400B-8D6E-C155DCF7594F}"/>
          </ac:spMkLst>
        </pc:spChg>
        <pc:spChg chg="mod">
          <ac:chgData name="Dan Lewis" userId="" providerId="" clId="Web-{63F8011B-AF5B-4FB8-874F-B569D23177AB}" dt="2023-01-28T14:35:53.630" v="19" actId="20577"/>
          <ac:spMkLst>
            <pc:docMk/>
            <pc:sldMk cId="3783141912" sldId="2517"/>
            <ac:spMk id="3" creationId="{79993E51-FE5D-4BBF-A70C-83BEA38EF119}"/>
          </ac:spMkLst>
        </pc:spChg>
      </pc:sldChg>
      <pc:sldChg chg="modSp">
        <pc:chgData name="Dan Lewis" userId="" providerId="" clId="Web-{63F8011B-AF5B-4FB8-874F-B569D23177AB}" dt="2023-01-28T14:38:01.119" v="28" actId="20577"/>
        <pc:sldMkLst>
          <pc:docMk/>
          <pc:sldMk cId="814072485" sldId="2569"/>
        </pc:sldMkLst>
        <pc:spChg chg="mod">
          <ac:chgData name="Dan Lewis" userId="" providerId="" clId="Web-{63F8011B-AF5B-4FB8-874F-B569D23177AB}" dt="2023-01-28T14:34:12.500" v="10" actId="20577"/>
          <ac:spMkLst>
            <pc:docMk/>
            <pc:sldMk cId="814072485" sldId="2569"/>
            <ac:spMk id="2" creationId="{AC4C1B3D-0B6B-44E6-A455-8C0785B6059F}"/>
          </ac:spMkLst>
        </pc:spChg>
        <pc:spChg chg="mod">
          <ac:chgData name="Dan Lewis" userId="" providerId="" clId="Web-{63F8011B-AF5B-4FB8-874F-B569D23177AB}" dt="2023-01-28T14:38:01.119" v="28" actId="20577"/>
          <ac:spMkLst>
            <pc:docMk/>
            <pc:sldMk cId="814072485" sldId="2569"/>
            <ac:spMk id="3" creationId="{FD75FA86-341A-49C6-81EC-CD05A5CCCD4B}"/>
          </ac:spMkLst>
        </pc:spChg>
      </pc:sldChg>
      <pc:sldChg chg="modSp">
        <pc:chgData name="Dan Lewis" userId="" providerId="" clId="Web-{63F8011B-AF5B-4FB8-874F-B569D23177AB}" dt="2023-01-28T14:38:45.152" v="31" actId="20577"/>
        <pc:sldMkLst>
          <pc:docMk/>
          <pc:sldMk cId="779189184" sldId="2574"/>
        </pc:sldMkLst>
        <pc:spChg chg="mod">
          <ac:chgData name="Dan Lewis" userId="" providerId="" clId="Web-{63F8011B-AF5B-4FB8-874F-B569D23177AB}" dt="2023-01-28T14:38:45.152" v="31" actId="20577"/>
          <ac:spMkLst>
            <pc:docMk/>
            <pc:sldMk cId="779189184" sldId="2574"/>
            <ac:spMk id="3" creationId="{38D52821-9D5A-4426-A4DB-D4312029834A}"/>
          </ac:spMkLst>
        </pc:spChg>
      </pc:sldChg>
      <pc:sldChg chg="modSp">
        <pc:chgData name="Dan Lewis" userId="" providerId="" clId="Web-{63F8011B-AF5B-4FB8-874F-B569D23177AB}" dt="2023-01-28T14:36:54.273" v="24" actId="20577"/>
        <pc:sldMkLst>
          <pc:docMk/>
          <pc:sldMk cId="0" sldId="2750"/>
        </pc:sldMkLst>
        <pc:spChg chg="mod">
          <ac:chgData name="Dan Lewis" userId="" providerId="" clId="Web-{63F8011B-AF5B-4FB8-874F-B569D23177AB}" dt="2023-01-28T14:33:24.389" v="7" actId="20577"/>
          <ac:spMkLst>
            <pc:docMk/>
            <pc:sldMk cId="0" sldId="2750"/>
            <ac:spMk id="2" creationId="{96F63A4B-2FA7-41C4-A461-CE36ACDC6AE8}"/>
          </ac:spMkLst>
        </pc:spChg>
        <pc:spChg chg="mod">
          <ac:chgData name="Dan Lewis" userId="" providerId="" clId="Web-{63F8011B-AF5B-4FB8-874F-B569D23177AB}" dt="2023-01-28T14:36:54.273" v="24" actId="20577"/>
          <ac:spMkLst>
            <pc:docMk/>
            <pc:sldMk cId="0" sldId="2750"/>
            <ac:spMk id="3" creationId="{4B22A769-656C-429C-AF6E-ECC6FE4F0BD6}"/>
          </ac:spMkLst>
        </pc:spChg>
      </pc:sldChg>
      <pc:sldChg chg="modSp">
        <pc:chgData name="Dan Lewis" userId="" providerId="" clId="Web-{63F8011B-AF5B-4FB8-874F-B569D23177AB}" dt="2023-01-28T14:33:55.296" v="9" actId="20577"/>
        <pc:sldMkLst>
          <pc:docMk/>
          <pc:sldMk cId="0" sldId="2751"/>
        </pc:sldMkLst>
        <pc:spChg chg="mod">
          <ac:chgData name="Dan Lewis" userId="" providerId="" clId="Web-{63F8011B-AF5B-4FB8-874F-B569D23177AB}" dt="2023-01-28T14:33:55.296" v="9" actId="20577"/>
          <ac:spMkLst>
            <pc:docMk/>
            <pc:sldMk cId="0" sldId="2751"/>
            <ac:spMk id="282629" creationId="{0C80B070-E7FE-4C64-AA08-C602093EA32C}"/>
          </ac:spMkLst>
        </pc:spChg>
      </pc:sldChg>
      <pc:sldChg chg="modSp">
        <pc:chgData name="Dan Lewis" userId="" providerId="" clId="Web-{63F8011B-AF5B-4FB8-874F-B569D23177AB}" dt="2023-01-28T14:41:13.486" v="58" actId="20577"/>
        <pc:sldMkLst>
          <pc:docMk/>
          <pc:sldMk cId="4031609752" sldId="2753"/>
        </pc:sldMkLst>
        <pc:spChg chg="mod">
          <ac:chgData name="Dan Lewis" userId="" providerId="" clId="Web-{63F8011B-AF5B-4FB8-874F-B569D23177AB}" dt="2023-01-28T14:41:13.486" v="58" actId="20577"/>
          <ac:spMkLst>
            <pc:docMk/>
            <pc:sldMk cId="4031609752" sldId="2753"/>
            <ac:spMk id="3" creationId="{1E8EB301-BB13-457E-9A11-53314B27D699}"/>
          </ac:spMkLst>
        </pc:spChg>
      </pc:sldChg>
    </pc:docChg>
  </pc:docChgLst>
  <pc:docChgLst>
    <pc:chgData name="Dan Lewis" userId="2fqivccbEjZq/+Az6dS+BIT+wRd11pkeLa0d2FlMPfw=" providerId="None" clId="Web-{2A0B062C-33BF-486A-AAA8-9E976C12CEA0}"/>
    <pc:docChg chg="modSld">
      <pc:chgData name="Dan Lewis" userId="2fqivccbEjZq/+Az6dS+BIT+wRd11pkeLa0d2FlMPfw=" providerId="None" clId="Web-{2A0B062C-33BF-486A-AAA8-9E976C12CEA0}" dt="2023-01-30T16:28:03.151" v="391" actId="20577"/>
      <pc:docMkLst>
        <pc:docMk/>
      </pc:docMkLst>
      <pc:sldChg chg="delSp modSp">
        <pc:chgData name="Dan Lewis" userId="2fqivccbEjZq/+Az6dS+BIT+wRd11pkeLa0d2FlMPfw=" providerId="None" clId="Web-{2A0B062C-33BF-486A-AAA8-9E976C12CEA0}" dt="2023-01-30T16:24:26.364" v="368" actId="20577"/>
        <pc:sldMkLst>
          <pc:docMk/>
          <pc:sldMk cId="0" sldId="270"/>
        </pc:sldMkLst>
        <pc:spChg chg="del">
          <ac:chgData name="Dan Lewis" userId="2fqivccbEjZq/+Az6dS+BIT+wRd11pkeLa0d2FlMPfw=" providerId="None" clId="Web-{2A0B062C-33BF-486A-AAA8-9E976C12CEA0}" dt="2023-01-30T16:23:29.113" v="362"/>
          <ac:spMkLst>
            <pc:docMk/>
            <pc:sldMk cId="0" sldId="270"/>
            <ac:spMk id="2" creationId="{91EFD031-8714-98F8-20CE-EB6AE2706DF8}"/>
          </ac:spMkLst>
        </pc:spChg>
        <pc:spChg chg="mod">
          <ac:chgData name="Dan Lewis" userId="2fqivccbEjZq/+Az6dS+BIT+wRd11pkeLa0d2FlMPfw=" providerId="None" clId="Web-{2A0B062C-33BF-486A-AAA8-9E976C12CEA0}" dt="2023-01-30T16:21:43.954" v="346" actId="20577"/>
          <ac:spMkLst>
            <pc:docMk/>
            <pc:sldMk cId="0" sldId="270"/>
            <ac:spMk id="110594" creationId="{97671053-F8AB-9068-4A43-F3343C395930}"/>
          </ac:spMkLst>
        </pc:spChg>
        <pc:spChg chg="mod">
          <ac:chgData name="Dan Lewis" userId="2fqivccbEjZq/+Az6dS+BIT+wRd11pkeLa0d2FlMPfw=" providerId="None" clId="Web-{2A0B062C-33BF-486A-AAA8-9E976C12CEA0}" dt="2023-01-30T16:21:58.267" v="347" actId="20577"/>
          <ac:spMkLst>
            <pc:docMk/>
            <pc:sldMk cId="0" sldId="270"/>
            <ac:spMk id="110595" creationId="{212F954A-D519-66E0-010E-E4039EEE1EC3}"/>
          </ac:spMkLst>
        </pc:spChg>
        <pc:spChg chg="mod">
          <ac:chgData name="Dan Lewis" userId="2fqivccbEjZq/+Az6dS+BIT+wRd11pkeLa0d2FlMPfw=" providerId="None" clId="Web-{2A0B062C-33BF-486A-AAA8-9E976C12CEA0}" dt="2023-01-30T16:23:52.442" v="365" actId="1076"/>
          <ac:spMkLst>
            <pc:docMk/>
            <pc:sldMk cId="0" sldId="270"/>
            <ac:spMk id="110596" creationId="{B9705382-58B6-2082-7189-7151AD10B369}"/>
          </ac:spMkLst>
        </pc:spChg>
        <pc:spChg chg="mod">
          <ac:chgData name="Dan Lewis" userId="2fqivccbEjZq/+Az6dS+BIT+wRd11pkeLa0d2FlMPfw=" providerId="None" clId="Web-{2A0B062C-33BF-486A-AAA8-9E976C12CEA0}" dt="2023-01-30T16:23:45.785" v="364" actId="1076"/>
          <ac:spMkLst>
            <pc:docMk/>
            <pc:sldMk cId="0" sldId="270"/>
            <ac:spMk id="110597" creationId="{D8C6F1C2-B172-84BF-B4CC-C69D025DE589}"/>
          </ac:spMkLst>
        </pc:spChg>
        <pc:spChg chg="mod">
          <ac:chgData name="Dan Lewis" userId="2fqivccbEjZq/+Az6dS+BIT+wRd11pkeLa0d2FlMPfw=" providerId="None" clId="Web-{2A0B062C-33BF-486A-AAA8-9E976C12CEA0}" dt="2023-01-30T16:23:20.425" v="361" actId="20577"/>
          <ac:spMkLst>
            <pc:docMk/>
            <pc:sldMk cId="0" sldId="270"/>
            <ac:spMk id="110598" creationId="{CCD3C8D3-9416-843E-1A1B-F51AC5B61C17}"/>
          </ac:spMkLst>
        </pc:spChg>
        <pc:spChg chg="mod">
          <ac:chgData name="Dan Lewis" userId="2fqivccbEjZq/+Az6dS+BIT+wRd11pkeLa0d2FlMPfw=" providerId="None" clId="Web-{2A0B062C-33BF-486A-AAA8-9E976C12CEA0}" dt="2023-01-30T16:23:38.785" v="363" actId="14100"/>
          <ac:spMkLst>
            <pc:docMk/>
            <pc:sldMk cId="0" sldId="270"/>
            <ac:spMk id="110599" creationId="{2B71DA82-7AE5-86D7-C5B9-8AB20D2602C3}"/>
          </ac:spMkLst>
        </pc:spChg>
        <pc:spChg chg="mod">
          <ac:chgData name="Dan Lewis" userId="2fqivccbEjZq/+Az6dS+BIT+wRd11pkeLa0d2FlMPfw=" providerId="None" clId="Web-{2A0B062C-33BF-486A-AAA8-9E976C12CEA0}" dt="2023-01-30T16:24:26.364" v="368" actId="20577"/>
          <ac:spMkLst>
            <pc:docMk/>
            <pc:sldMk cId="0" sldId="270"/>
            <ac:spMk id="110600" creationId="{A35E01B1-C7D1-1735-4E72-A261843E4791}"/>
          </ac:spMkLst>
        </pc:spChg>
        <pc:spChg chg="mod">
          <ac:chgData name="Dan Lewis" userId="2fqivccbEjZq/+Az6dS+BIT+wRd11pkeLa0d2FlMPfw=" providerId="None" clId="Web-{2A0B062C-33BF-486A-AAA8-9E976C12CEA0}" dt="2023-01-30T16:22:04.861" v="348" actId="20577"/>
          <ac:spMkLst>
            <pc:docMk/>
            <pc:sldMk cId="0" sldId="270"/>
            <ac:spMk id="110601" creationId="{22DA9EFC-5AE4-35E9-701A-5F849A2029BC}"/>
          </ac:spMkLst>
        </pc:spChg>
      </pc:sldChg>
      <pc:sldChg chg="modSp">
        <pc:chgData name="Dan Lewis" userId="2fqivccbEjZq/+Az6dS+BIT+wRd11pkeLa0d2FlMPfw=" providerId="None" clId="Web-{2A0B062C-33BF-486A-AAA8-9E976C12CEA0}" dt="2023-01-30T16:28:03.151" v="391" actId="20577"/>
        <pc:sldMkLst>
          <pc:docMk/>
          <pc:sldMk cId="0" sldId="271"/>
        </pc:sldMkLst>
        <pc:spChg chg="mod">
          <ac:chgData name="Dan Lewis" userId="2fqivccbEjZq/+Az6dS+BIT+wRd11pkeLa0d2FlMPfw=" providerId="None" clId="Web-{2A0B062C-33BF-486A-AAA8-9E976C12CEA0}" dt="2023-01-30T16:25:06.209" v="370" actId="20577"/>
          <ac:spMkLst>
            <pc:docMk/>
            <pc:sldMk cId="0" sldId="271"/>
            <ac:spMk id="111618" creationId="{FD824FEB-EA3B-B057-115D-868615378B7C}"/>
          </ac:spMkLst>
        </pc:spChg>
        <pc:spChg chg="mod">
          <ac:chgData name="Dan Lewis" userId="2fqivccbEjZq/+Az6dS+BIT+wRd11pkeLa0d2FlMPfw=" providerId="None" clId="Web-{2A0B062C-33BF-486A-AAA8-9E976C12CEA0}" dt="2023-01-30T16:25:12.803" v="371" actId="20577"/>
          <ac:spMkLst>
            <pc:docMk/>
            <pc:sldMk cId="0" sldId="271"/>
            <ac:spMk id="111619" creationId="{31D6AE92-3718-534C-3135-9FAE594D210A}"/>
          </ac:spMkLst>
        </pc:spChg>
        <pc:spChg chg="mod">
          <ac:chgData name="Dan Lewis" userId="2fqivccbEjZq/+Az6dS+BIT+wRd11pkeLa0d2FlMPfw=" providerId="None" clId="Web-{2A0B062C-33BF-486A-AAA8-9E976C12CEA0}" dt="2023-01-30T16:27:57.760" v="389" actId="20577"/>
          <ac:spMkLst>
            <pc:docMk/>
            <pc:sldMk cId="0" sldId="271"/>
            <ac:spMk id="111622" creationId="{81751F6E-8606-A86D-0ADB-523600A0191D}"/>
          </ac:spMkLst>
        </pc:spChg>
        <pc:spChg chg="mod">
          <ac:chgData name="Dan Lewis" userId="2fqivccbEjZq/+Az6dS+BIT+wRd11pkeLa0d2FlMPfw=" providerId="None" clId="Web-{2A0B062C-33BF-486A-AAA8-9E976C12CEA0}" dt="2023-01-30T16:25:19.256" v="372" actId="20577"/>
          <ac:spMkLst>
            <pc:docMk/>
            <pc:sldMk cId="0" sldId="271"/>
            <ac:spMk id="111624" creationId="{BA05210B-9331-4D31-085F-97203FC94F0B}"/>
          </ac:spMkLst>
        </pc:spChg>
        <pc:spChg chg="mod">
          <ac:chgData name="Dan Lewis" userId="2fqivccbEjZq/+Az6dS+BIT+wRd11pkeLa0d2FlMPfw=" providerId="None" clId="Web-{2A0B062C-33BF-486A-AAA8-9E976C12CEA0}" dt="2023-01-30T16:28:03.151" v="391" actId="20577"/>
          <ac:spMkLst>
            <pc:docMk/>
            <pc:sldMk cId="0" sldId="271"/>
            <ac:spMk id="111626" creationId="{99231537-CD82-4D2F-07F5-C3985255F79E}"/>
          </ac:spMkLst>
        </pc:spChg>
      </pc:sldChg>
      <pc:sldChg chg="modSp">
        <pc:chgData name="Dan Lewis" userId="2fqivccbEjZq/+Az6dS+BIT+wRd11pkeLa0d2FlMPfw=" providerId="None" clId="Web-{2A0B062C-33BF-486A-AAA8-9E976C12CEA0}" dt="2023-01-30T16:21:20.391" v="345" actId="20577"/>
        <pc:sldMkLst>
          <pc:docMk/>
          <pc:sldMk cId="3156912948" sldId="279"/>
        </pc:sldMkLst>
        <pc:spChg chg="mod">
          <ac:chgData name="Dan Lewis" userId="2fqivccbEjZq/+Az6dS+BIT+wRd11pkeLa0d2FlMPfw=" providerId="None" clId="Web-{2A0B062C-33BF-486A-AAA8-9E976C12CEA0}" dt="2023-01-30T16:21:20.391" v="345" actId="20577"/>
          <ac:spMkLst>
            <pc:docMk/>
            <pc:sldMk cId="3156912948" sldId="279"/>
            <ac:spMk id="119811" creationId="{EE09F678-3CB0-48AD-91D0-0DAF809BE753}"/>
          </ac:spMkLst>
        </pc:spChg>
      </pc:sldChg>
      <pc:sldChg chg="modSp">
        <pc:chgData name="Dan Lewis" userId="2fqivccbEjZq/+Az6dS+BIT+wRd11pkeLa0d2FlMPfw=" providerId="None" clId="Web-{2A0B062C-33BF-486A-AAA8-9E976C12CEA0}" dt="2023-01-30T16:15:24.210" v="308" actId="20577"/>
        <pc:sldMkLst>
          <pc:docMk/>
          <pc:sldMk cId="139433652" sldId="390"/>
        </pc:sldMkLst>
        <pc:spChg chg="mod">
          <ac:chgData name="Dan Lewis" userId="2fqivccbEjZq/+Az6dS+BIT+wRd11pkeLa0d2FlMPfw=" providerId="None" clId="Web-{2A0B062C-33BF-486A-AAA8-9E976C12CEA0}" dt="2023-01-30T16:14:45.631" v="303" actId="20577"/>
          <ac:spMkLst>
            <pc:docMk/>
            <pc:sldMk cId="139433652" sldId="390"/>
            <ac:spMk id="249858" creationId="{910204B9-3AB5-A350-9163-C54AAF28820F}"/>
          </ac:spMkLst>
        </pc:spChg>
        <pc:spChg chg="mod">
          <ac:chgData name="Dan Lewis" userId="2fqivccbEjZq/+Az6dS+BIT+wRd11pkeLa0d2FlMPfw=" providerId="None" clId="Web-{2A0B062C-33BF-486A-AAA8-9E976C12CEA0}" dt="2023-01-30T16:15:24.210" v="308" actId="20577"/>
          <ac:spMkLst>
            <pc:docMk/>
            <pc:sldMk cId="139433652" sldId="390"/>
            <ac:spMk id="249859" creationId="{FB01861C-FB0E-7D1E-755B-933CF4600D99}"/>
          </ac:spMkLst>
        </pc:spChg>
      </pc:sldChg>
      <pc:sldChg chg="modSp">
        <pc:chgData name="Dan Lewis" userId="2fqivccbEjZq/+Az6dS+BIT+wRd11pkeLa0d2FlMPfw=" providerId="None" clId="Web-{2A0B062C-33BF-486A-AAA8-9E976C12CEA0}" dt="2023-01-30T15:55:04.133" v="160" actId="1076"/>
        <pc:sldMkLst>
          <pc:docMk/>
          <pc:sldMk cId="0" sldId="444"/>
        </pc:sldMkLst>
        <pc:spChg chg="mod">
          <ac:chgData name="Dan Lewis" userId="2fqivccbEjZq/+Az6dS+BIT+wRd11pkeLa0d2FlMPfw=" providerId="None" clId="Web-{2A0B062C-33BF-486A-AAA8-9E976C12CEA0}" dt="2023-01-30T15:53:26.427" v="152" actId="20577"/>
          <ac:spMkLst>
            <pc:docMk/>
            <pc:sldMk cId="0" sldId="444"/>
            <ac:spMk id="323586" creationId="{97922EB0-68D0-EF54-0E6B-48A950B3F3CF}"/>
          </ac:spMkLst>
        </pc:spChg>
        <pc:spChg chg="mod">
          <ac:chgData name="Dan Lewis" userId="2fqivccbEjZq/+Az6dS+BIT+wRd11pkeLa0d2FlMPfw=" providerId="None" clId="Web-{2A0B062C-33BF-486A-AAA8-9E976C12CEA0}" dt="2023-01-30T15:55:04.133" v="160" actId="1076"/>
          <ac:spMkLst>
            <pc:docMk/>
            <pc:sldMk cId="0" sldId="444"/>
            <ac:spMk id="323587" creationId="{E7D210B6-86D3-8086-DEE0-49683261A7E9}"/>
          </ac:spMkLst>
        </pc:spChg>
      </pc:sldChg>
      <pc:sldChg chg="modSp">
        <pc:chgData name="Dan Lewis" userId="2fqivccbEjZq/+Az6dS+BIT+wRd11pkeLa0d2FlMPfw=" providerId="None" clId="Web-{2A0B062C-33BF-486A-AAA8-9E976C12CEA0}" dt="2023-01-30T16:17:47.167" v="329" actId="20577"/>
        <pc:sldMkLst>
          <pc:docMk/>
          <pc:sldMk cId="4171899028" sldId="451"/>
        </pc:sldMkLst>
        <pc:spChg chg="mod">
          <ac:chgData name="Dan Lewis" userId="2fqivccbEjZq/+Az6dS+BIT+wRd11pkeLa0d2FlMPfw=" providerId="None" clId="Web-{2A0B062C-33BF-486A-AAA8-9E976C12CEA0}" dt="2023-01-30T16:16:31.915" v="313" actId="20577"/>
          <ac:spMkLst>
            <pc:docMk/>
            <pc:sldMk cId="4171899028" sldId="451"/>
            <ac:spMk id="2" creationId="{58FA94F3-560B-0CBB-E0C4-776F9BE0F119}"/>
          </ac:spMkLst>
        </pc:spChg>
        <pc:spChg chg="mod">
          <ac:chgData name="Dan Lewis" userId="2fqivccbEjZq/+Az6dS+BIT+wRd11pkeLa0d2FlMPfw=" providerId="None" clId="Web-{2A0B062C-33BF-486A-AAA8-9E976C12CEA0}" dt="2023-01-30T16:17:47.167" v="329" actId="20577"/>
          <ac:spMkLst>
            <pc:docMk/>
            <pc:sldMk cId="4171899028" sldId="451"/>
            <ac:spMk id="3" creationId="{96A66AB5-4B26-8731-2713-53AB10E8E83F}"/>
          </ac:spMkLst>
        </pc:spChg>
      </pc:sldChg>
      <pc:sldChg chg="modSp">
        <pc:chgData name="Dan Lewis" userId="2fqivccbEjZq/+Az6dS+BIT+wRd11pkeLa0d2FlMPfw=" providerId="None" clId="Web-{2A0B062C-33BF-486A-AAA8-9E976C12CEA0}" dt="2023-01-30T16:10:44.719" v="298"/>
        <pc:sldMkLst>
          <pc:docMk/>
          <pc:sldMk cId="0" sldId="459"/>
        </pc:sldMkLst>
        <pc:spChg chg="mod">
          <ac:chgData name="Dan Lewis" userId="2fqivccbEjZq/+Az6dS+BIT+wRd11pkeLa0d2FlMPfw=" providerId="None" clId="Web-{2A0B062C-33BF-486A-AAA8-9E976C12CEA0}" dt="2023-01-30T16:10:14.406" v="294" actId="20577"/>
          <ac:spMkLst>
            <pc:docMk/>
            <pc:sldMk cId="0" sldId="459"/>
            <ac:spMk id="339970" creationId="{19763531-08C0-5B51-16A6-E851C316B4BC}"/>
          </ac:spMkLst>
        </pc:spChg>
        <pc:spChg chg="mod">
          <ac:chgData name="Dan Lewis" userId="2fqivccbEjZq/+Az6dS+BIT+wRd11pkeLa0d2FlMPfw=" providerId="None" clId="Web-{2A0B062C-33BF-486A-AAA8-9E976C12CEA0}" dt="2023-01-30T16:10:26.140" v="296" actId="20577"/>
          <ac:spMkLst>
            <pc:docMk/>
            <pc:sldMk cId="0" sldId="459"/>
            <ac:spMk id="339971" creationId="{8AF3E99C-EE2E-18A8-B0FE-2262260F2E14}"/>
          </ac:spMkLst>
        </pc:spChg>
        <pc:spChg chg="mod">
          <ac:chgData name="Dan Lewis" userId="2fqivccbEjZq/+Az6dS+BIT+wRd11pkeLa0d2FlMPfw=" providerId="None" clId="Web-{2A0B062C-33BF-486A-AAA8-9E976C12CEA0}" dt="2023-01-30T16:10:44.719" v="298"/>
          <ac:spMkLst>
            <pc:docMk/>
            <pc:sldMk cId="0" sldId="459"/>
            <ac:spMk id="339972" creationId="{87D2F0FC-C074-8A91-24E5-0680B62E941C}"/>
          </ac:spMkLst>
        </pc:spChg>
      </pc:sldChg>
      <pc:sldChg chg="modSp">
        <pc:chgData name="Dan Lewis" userId="2fqivccbEjZq/+Az6dS+BIT+wRd11pkeLa0d2FlMPfw=" providerId="None" clId="Web-{2A0B062C-33BF-486A-AAA8-9E976C12CEA0}" dt="2023-01-30T16:19:02.419" v="338" actId="20577"/>
        <pc:sldMkLst>
          <pc:docMk/>
          <pc:sldMk cId="531118299" sldId="505"/>
        </pc:sldMkLst>
        <pc:spChg chg="mod">
          <ac:chgData name="Dan Lewis" userId="2fqivccbEjZq/+Az6dS+BIT+wRd11pkeLa0d2FlMPfw=" providerId="None" clId="Web-{2A0B062C-33BF-486A-AAA8-9E976C12CEA0}" dt="2023-01-30T16:18:22.105" v="333" actId="20577"/>
          <ac:spMkLst>
            <pc:docMk/>
            <pc:sldMk cId="531118299" sldId="505"/>
            <ac:spMk id="3" creationId="{5C23EA23-3EC1-EACE-6501-B4332BDEFF10}"/>
          </ac:spMkLst>
        </pc:spChg>
        <pc:spChg chg="mod">
          <ac:chgData name="Dan Lewis" userId="2fqivccbEjZq/+Az6dS+BIT+wRd11pkeLa0d2FlMPfw=" providerId="None" clId="Web-{2A0B062C-33BF-486A-AAA8-9E976C12CEA0}" dt="2023-01-30T16:19:02.419" v="338" actId="20577"/>
          <ac:spMkLst>
            <pc:docMk/>
            <pc:sldMk cId="531118299" sldId="505"/>
            <ac:spMk id="5" creationId="{3C99BBE8-ED9F-D6B7-D8B6-75E5E288BF3B}"/>
          </ac:spMkLst>
        </pc:spChg>
      </pc:sldChg>
      <pc:sldChg chg="modSp">
        <pc:chgData name="Dan Lewis" userId="2fqivccbEjZq/+Az6dS+BIT+wRd11pkeLa0d2FlMPfw=" providerId="None" clId="Web-{2A0B062C-33BF-486A-AAA8-9E976C12CEA0}" dt="2023-01-30T16:05:13.070" v="246" actId="20577"/>
        <pc:sldMkLst>
          <pc:docMk/>
          <pc:sldMk cId="0" sldId="517"/>
        </pc:sldMkLst>
        <pc:spChg chg="mod">
          <ac:chgData name="Dan Lewis" userId="2fqivccbEjZq/+Az6dS+BIT+wRd11pkeLa0d2FlMPfw=" providerId="None" clId="Web-{2A0B062C-33BF-486A-AAA8-9E976C12CEA0}" dt="2023-01-30T16:04:58.101" v="243" actId="20577"/>
          <ac:spMkLst>
            <pc:docMk/>
            <pc:sldMk cId="0" sldId="517"/>
            <ac:spMk id="404482" creationId="{551CD0DD-0BF2-2255-5E1B-8DF15DEEC7B9}"/>
          </ac:spMkLst>
        </pc:spChg>
        <pc:spChg chg="mod">
          <ac:chgData name="Dan Lewis" userId="2fqivccbEjZq/+Az6dS+BIT+wRd11pkeLa0d2FlMPfw=" providerId="None" clId="Web-{2A0B062C-33BF-486A-AAA8-9E976C12CEA0}" dt="2023-01-30T16:05:13.070" v="246" actId="20577"/>
          <ac:spMkLst>
            <pc:docMk/>
            <pc:sldMk cId="0" sldId="517"/>
            <ac:spMk id="404483" creationId="{A6E2056B-3A69-AF32-0054-D8294B64C24A}"/>
          </ac:spMkLst>
        </pc:spChg>
      </pc:sldChg>
      <pc:sldChg chg="modSp">
        <pc:chgData name="Dan Lewis" userId="2fqivccbEjZq/+Az6dS+BIT+wRd11pkeLa0d2FlMPfw=" providerId="None" clId="Web-{2A0B062C-33BF-486A-AAA8-9E976C12CEA0}" dt="2023-01-30T16:16:18.524" v="312" actId="20577"/>
        <pc:sldMkLst>
          <pc:docMk/>
          <pc:sldMk cId="1618741247" sldId="2442"/>
        </pc:sldMkLst>
        <pc:spChg chg="mod">
          <ac:chgData name="Dan Lewis" userId="2fqivccbEjZq/+Az6dS+BIT+wRd11pkeLa0d2FlMPfw=" providerId="None" clId="Web-{2A0B062C-33BF-486A-AAA8-9E976C12CEA0}" dt="2023-01-30T16:16:00.914" v="309" actId="20577"/>
          <ac:spMkLst>
            <pc:docMk/>
            <pc:sldMk cId="1618741247" sldId="2442"/>
            <ac:spMk id="2" creationId="{E8C728CF-6108-4F1D-AE30-101FF77E5B23}"/>
          </ac:spMkLst>
        </pc:spChg>
        <pc:spChg chg="mod">
          <ac:chgData name="Dan Lewis" userId="2fqivccbEjZq/+Az6dS+BIT+wRd11pkeLa0d2FlMPfw=" providerId="None" clId="Web-{2A0B062C-33BF-486A-AAA8-9E976C12CEA0}" dt="2023-01-30T16:16:18.524" v="312" actId="20577"/>
          <ac:spMkLst>
            <pc:docMk/>
            <pc:sldMk cId="1618741247" sldId="2442"/>
            <ac:spMk id="3" creationId="{BD0C9A0F-8987-499C-A607-0DA35C47AD0B}"/>
          </ac:spMkLst>
        </pc:spChg>
      </pc:sldChg>
      <pc:sldChg chg="modSp">
        <pc:chgData name="Dan Lewis" userId="2fqivccbEjZq/+Az6dS+BIT+wRd11pkeLa0d2FlMPfw=" providerId="None" clId="Web-{2A0B062C-33BF-486A-AAA8-9E976C12CEA0}" dt="2023-01-30T16:02:59.895" v="238" actId="20577"/>
        <pc:sldMkLst>
          <pc:docMk/>
          <pc:sldMk cId="2006870199" sldId="2760"/>
        </pc:sldMkLst>
        <pc:spChg chg="mod">
          <ac:chgData name="Dan Lewis" userId="2fqivccbEjZq/+Az6dS+BIT+wRd11pkeLa0d2FlMPfw=" providerId="None" clId="Web-{2A0B062C-33BF-486A-AAA8-9E976C12CEA0}" dt="2023-01-30T15:57:52.247" v="174" actId="20577"/>
          <ac:spMkLst>
            <pc:docMk/>
            <pc:sldMk cId="2006870199" sldId="2760"/>
            <ac:spMk id="201730" creationId="{AAF259F7-B277-8F1D-F014-679494D55B6D}"/>
          </ac:spMkLst>
        </pc:spChg>
        <pc:spChg chg="mod">
          <ac:chgData name="Dan Lewis" userId="2fqivccbEjZq/+Az6dS+BIT+wRd11pkeLa0d2FlMPfw=" providerId="None" clId="Web-{2A0B062C-33BF-486A-AAA8-9E976C12CEA0}" dt="2023-01-30T16:02:59.895" v="238" actId="20577"/>
          <ac:spMkLst>
            <pc:docMk/>
            <pc:sldMk cId="2006870199" sldId="2760"/>
            <ac:spMk id="201731" creationId="{1CED010E-A946-92BE-EFAB-D8C1A9A07620}"/>
          </ac:spMkLst>
        </pc:spChg>
      </pc:sldChg>
      <pc:sldChg chg="modSp">
        <pc:chgData name="Dan Lewis" userId="2fqivccbEjZq/+Az6dS+BIT+wRd11pkeLa0d2FlMPfw=" providerId="None" clId="Web-{2A0B062C-33BF-486A-AAA8-9E976C12CEA0}" dt="2023-01-30T16:04:43.382" v="242" actId="20577"/>
        <pc:sldMkLst>
          <pc:docMk/>
          <pc:sldMk cId="2639110973" sldId="2761"/>
        </pc:sldMkLst>
        <pc:spChg chg="mod">
          <ac:chgData name="Dan Lewis" userId="2fqivccbEjZq/+Az6dS+BIT+wRd11pkeLa0d2FlMPfw=" providerId="None" clId="Web-{2A0B062C-33BF-486A-AAA8-9E976C12CEA0}" dt="2023-01-30T16:04:30.616" v="239" actId="20577"/>
          <ac:spMkLst>
            <pc:docMk/>
            <pc:sldMk cId="2639110973" sldId="2761"/>
            <ac:spMk id="205826" creationId="{95CF7FCF-7FD0-0021-A7FB-C32106F5D7E3}"/>
          </ac:spMkLst>
        </pc:spChg>
        <pc:spChg chg="mod">
          <ac:chgData name="Dan Lewis" userId="2fqivccbEjZq/+Az6dS+BIT+wRd11pkeLa0d2FlMPfw=" providerId="None" clId="Web-{2A0B062C-33BF-486A-AAA8-9E976C12CEA0}" dt="2023-01-30T16:04:43.382" v="242" actId="20577"/>
          <ac:spMkLst>
            <pc:docMk/>
            <pc:sldMk cId="2639110973" sldId="2761"/>
            <ac:spMk id="205827" creationId="{EBCD9E33-271C-10D4-D17B-2FF671B46F6F}"/>
          </ac:spMkLst>
        </pc:spChg>
      </pc:sldChg>
      <pc:sldChg chg="modSp">
        <pc:chgData name="Dan Lewis" userId="2fqivccbEjZq/+Az6dS+BIT+wRd11pkeLa0d2FlMPfw=" providerId="None" clId="Web-{2A0B062C-33BF-486A-AAA8-9E976C12CEA0}" dt="2023-01-30T15:43:57.663" v="80" actId="20577"/>
        <pc:sldMkLst>
          <pc:docMk/>
          <pc:sldMk cId="3891632938" sldId="2784"/>
        </pc:sldMkLst>
        <pc:spChg chg="mod">
          <ac:chgData name="Dan Lewis" userId="2fqivccbEjZq/+Az6dS+BIT+wRd11pkeLa0d2FlMPfw=" providerId="None" clId="Web-{2A0B062C-33BF-486A-AAA8-9E976C12CEA0}" dt="2023-01-30T15:43:57.663" v="80" actId="20577"/>
          <ac:spMkLst>
            <pc:docMk/>
            <pc:sldMk cId="3891632938" sldId="2784"/>
            <ac:spMk id="98310" creationId="{84DF847E-CD6C-3B25-9D6E-869C855EEE0C}"/>
          </ac:spMkLst>
        </pc:spChg>
      </pc:sldChg>
      <pc:sldChg chg="modSp">
        <pc:chgData name="Dan Lewis" userId="2fqivccbEjZq/+Az6dS+BIT+wRd11pkeLa0d2FlMPfw=" providerId="None" clId="Web-{2A0B062C-33BF-486A-AAA8-9E976C12CEA0}" dt="2023-01-30T15:48:20.107" v="124" actId="20577"/>
        <pc:sldMkLst>
          <pc:docMk/>
          <pc:sldMk cId="3499829950" sldId="2785"/>
        </pc:sldMkLst>
        <pc:spChg chg="mod">
          <ac:chgData name="Dan Lewis" userId="2fqivccbEjZq/+Az6dS+BIT+wRd11pkeLa0d2FlMPfw=" providerId="None" clId="Web-{2A0B062C-33BF-486A-AAA8-9E976C12CEA0}" dt="2023-01-30T15:48:20.107" v="124" actId="20577"/>
          <ac:spMkLst>
            <pc:docMk/>
            <pc:sldMk cId="3499829950" sldId="2785"/>
            <ac:spMk id="99331" creationId="{AD76F2BE-1820-8C50-E641-CB5B122981BC}"/>
          </ac:spMkLst>
        </pc:spChg>
      </pc:sldChg>
      <pc:sldChg chg="modSp">
        <pc:chgData name="Dan Lewis" userId="2fqivccbEjZq/+Az6dS+BIT+wRd11pkeLa0d2FlMPfw=" providerId="None" clId="Web-{2A0B062C-33BF-486A-AAA8-9E976C12CEA0}" dt="2023-01-30T15:50:54.705" v="133" actId="20577"/>
        <pc:sldMkLst>
          <pc:docMk/>
          <pc:sldMk cId="467018807" sldId="2787"/>
        </pc:sldMkLst>
        <pc:spChg chg="mod">
          <ac:chgData name="Dan Lewis" userId="2fqivccbEjZq/+Az6dS+BIT+wRd11pkeLa0d2FlMPfw=" providerId="None" clId="Web-{2A0B062C-33BF-486A-AAA8-9E976C12CEA0}" dt="2023-01-30T15:49:21.921" v="126" actId="20577"/>
          <ac:spMkLst>
            <pc:docMk/>
            <pc:sldMk cId="467018807" sldId="2787"/>
            <ac:spMk id="106498" creationId="{F932B65A-5D5B-C560-3335-7CCED116CF18}"/>
          </ac:spMkLst>
        </pc:spChg>
        <pc:spChg chg="mod">
          <ac:chgData name="Dan Lewis" userId="2fqivccbEjZq/+Az6dS+BIT+wRd11pkeLa0d2FlMPfw=" providerId="None" clId="Web-{2A0B062C-33BF-486A-AAA8-9E976C12CEA0}" dt="2023-01-30T15:50:50.455" v="132" actId="20577"/>
          <ac:spMkLst>
            <pc:docMk/>
            <pc:sldMk cId="467018807" sldId="2787"/>
            <ac:spMk id="106499" creationId="{D0E0053B-668B-4557-FED2-8C77050DA00E}"/>
          </ac:spMkLst>
        </pc:spChg>
        <pc:spChg chg="mod">
          <ac:chgData name="Dan Lewis" userId="2fqivccbEjZq/+Az6dS+BIT+wRd11pkeLa0d2FlMPfw=" providerId="None" clId="Web-{2A0B062C-33BF-486A-AAA8-9E976C12CEA0}" dt="2023-01-30T15:50:54.705" v="133" actId="20577"/>
          <ac:spMkLst>
            <pc:docMk/>
            <pc:sldMk cId="467018807" sldId="2787"/>
            <ac:spMk id="106500" creationId="{79D2D4C6-33A3-5A30-DAF3-75E754E6F44E}"/>
          </ac:spMkLst>
        </pc:spChg>
      </pc:sldChg>
      <pc:sldChg chg="modSp">
        <pc:chgData name="Dan Lewis" userId="2fqivccbEjZq/+Az6dS+BIT+wRd11pkeLa0d2FlMPfw=" providerId="None" clId="Web-{2A0B062C-33BF-486A-AAA8-9E976C12CEA0}" dt="2023-01-30T15:53:13.162" v="151" actId="1076"/>
        <pc:sldMkLst>
          <pc:docMk/>
          <pc:sldMk cId="0" sldId="2789"/>
        </pc:sldMkLst>
        <pc:spChg chg="mod">
          <ac:chgData name="Dan Lewis" userId="2fqivccbEjZq/+Az6dS+BIT+wRd11pkeLa0d2FlMPfw=" providerId="None" clId="Web-{2A0B062C-33BF-486A-AAA8-9E976C12CEA0}" dt="2023-01-30T15:52:18.832" v="144" actId="20577"/>
          <ac:spMkLst>
            <pc:docMk/>
            <pc:sldMk cId="0" sldId="2789"/>
            <ac:spMk id="319490" creationId="{BF1BB45A-5527-9BB9-CA47-261E6CD83224}"/>
          </ac:spMkLst>
        </pc:spChg>
        <pc:spChg chg="mod">
          <ac:chgData name="Dan Lewis" userId="2fqivccbEjZq/+Az6dS+BIT+wRd11pkeLa0d2FlMPfw=" providerId="None" clId="Web-{2A0B062C-33BF-486A-AAA8-9E976C12CEA0}" dt="2023-01-30T15:53:13.162" v="151" actId="1076"/>
          <ac:spMkLst>
            <pc:docMk/>
            <pc:sldMk cId="0" sldId="2789"/>
            <ac:spMk id="319491" creationId="{06FA5DA4-E918-CC07-96BA-2A71E80B1F78}"/>
          </ac:spMkLst>
        </pc:spChg>
      </pc:sldChg>
      <pc:sldChg chg="modSp">
        <pc:chgData name="Dan Lewis" userId="2fqivccbEjZq/+Az6dS+BIT+wRd11pkeLa0d2FlMPfw=" providerId="None" clId="Web-{2A0B062C-33BF-486A-AAA8-9E976C12CEA0}" dt="2023-01-30T15:55:39.275" v="165" actId="1076"/>
        <pc:sldMkLst>
          <pc:docMk/>
          <pc:sldMk cId="0" sldId="2790"/>
        </pc:sldMkLst>
        <pc:spChg chg="mod">
          <ac:chgData name="Dan Lewis" userId="2fqivccbEjZq/+Az6dS+BIT+wRd11pkeLa0d2FlMPfw=" providerId="None" clId="Web-{2A0B062C-33BF-486A-AAA8-9E976C12CEA0}" dt="2023-01-30T15:54:52.414" v="159" actId="20577"/>
          <ac:spMkLst>
            <pc:docMk/>
            <pc:sldMk cId="0" sldId="2790"/>
            <ac:spMk id="324610" creationId="{0801E2CA-9355-00F6-EA60-B5675FA0B5D2}"/>
          </ac:spMkLst>
        </pc:spChg>
        <pc:spChg chg="mod">
          <ac:chgData name="Dan Lewis" userId="2fqivccbEjZq/+Az6dS+BIT+wRd11pkeLa0d2FlMPfw=" providerId="None" clId="Web-{2A0B062C-33BF-486A-AAA8-9E976C12CEA0}" dt="2023-01-30T15:55:39.275" v="165" actId="1076"/>
          <ac:spMkLst>
            <pc:docMk/>
            <pc:sldMk cId="0" sldId="2790"/>
            <ac:spMk id="324611" creationId="{24249CC4-EDBF-A7ED-7809-407BA38917D1}"/>
          </ac:spMkLst>
        </pc:spChg>
      </pc:sldChg>
      <pc:sldChg chg="modSp">
        <pc:chgData name="Dan Lewis" userId="2fqivccbEjZq/+Az6dS+BIT+wRd11pkeLa0d2FlMPfw=" providerId="None" clId="Web-{2A0B062C-33BF-486A-AAA8-9E976C12CEA0}" dt="2023-01-30T15:56:27.182" v="170" actId="1076"/>
        <pc:sldMkLst>
          <pc:docMk/>
          <pc:sldMk cId="0" sldId="2791"/>
        </pc:sldMkLst>
        <pc:spChg chg="mod">
          <ac:chgData name="Dan Lewis" userId="2fqivccbEjZq/+Az6dS+BIT+wRd11pkeLa0d2FlMPfw=" providerId="None" clId="Web-{2A0B062C-33BF-486A-AAA8-9E976C12CEA0}" dt="2023-01-30T15:55:57.087" v="166" actId="20577"/>
          <ac:spMkLst>
            <pc:docMk/>
            <pc:sldMk cId="0" sldId="2791"/>
            <ac:spMk id="338946" creationId="{13C3D4EE-1BFB-ED92-DC84-443D27676C89}"/>
          </ac:spMkLst>
        </pc:spChg>
        <pc:spChg chg="mod">
          <ac:chgData name="Dan Lewis" userId="2fqivccbEjZq/+Az6dS+BIT+wRd11pkeLa0d2FlMPfw=" providerId="None" clId="Web-{2A0B062C-33BF-486A-AAA8-9E976C12CEA0}" dt="2023-01-30T15:56:27.182" v="170" actId="1076"/>
          <ac:spMkLst>
            <pc:docMk/>
            <pc:sldMk cId="0" sldId="2791"/>
            <ac:spMk id="338947" creationId="{AB95778D-2E4E-CE2A-F544-BD0FAF822E10}"/>
          </ac:spMkLst>
        </pc:spChg>
      </pc:sldChg>
      <pc:sldChg chg="modSp">
        <pc:chgData name="Dan Lewis" userId="2fqivccbEjZq/+Az6dS+BIT+wRd11pkeLa0d2FlMPfw=" providerId="None" clId="Web-{2A0B062C-33BF-486A-AAA8-9E976C12CEA0}" dt="2023-01-30T15:33:03.600" v="7" actId="20577"/>
        <pc:sldMkLst>
          <pc:docMk/>
          <pc:sldMk cId="3101784002" sldId="2800"/>
        </pc:sldMkLst>
        <pc:spChg chg="mod">
          <ac:chgData name="Dan Lewis" userId="2fqivccbEjZq/+Az6dS+BIT+wRd11pkeLa0d2FlMPfw=" providerId="None" clId="Web-{2A0B062C-33BF-486A-AAA8-9E976C12CEA0}" dt="2023-01-30T15:33:03.600" v="7" actId="20577"/>
          <ac:spMkLst>
            <pc:docMk/>
            <pc:sldMk cId="3101784002" sldId="2800"/>
            <ac:spMk id="3" creationId="{73A2D51A-CF3C-6F31-084D-66476B335585}"/>
          </ac:spMkLst>
        </pc:spChg>
      </pc:sldChg>
      <pc:sldChg chg="modSp">
        <pc:chgData name="Dan Lewis" userId="2fqivccbEjZq/+Az6dS+BIT+wRd11pkeLa0d2FlMPfw=" providerId="None" clId="Web-{2A0B062C-33BF-486A-AAA8-9E976C12CEA0}" dt="2023-01-30T15:56:42.526" v="171" actId="20577"/>
        <pc:sldMkLst>
          <pc:docMk/>
          <pc:sldMk cId="1925155585" sldId="2802"/>
        </pc:sldMkLst>
        <pc:spChg chg="mod">
          <ac:chgData name="Dan Lewis" userId="2fqivccbEjZq/+Az6dS+BIT+wRd11pkeLa0d2FlMPfw=" providerId="None" clId="Web-{2A0B062C-33BF-486A-AAA8-9E976C12CEA0}" dt="2023-01-30T15:56:42.526" v="171" actId="20577"/>
          <ac:spMkLst>
            <pc:docMk/>
            <pc:sldMk cId="1925155585" sldId="2802"/>
            <ac:spMk id="3" creationId="{850097E2-1613-8269-0EEA-CF462D557D28}"/>
          </ac:spMkLst>
        </pc:spChg>
      </pc:sldChg>
      <pc:sldChg chg="modSp">
        <pc:chgData name="Dan Lewis" userId="2fqivccbEjZq/+Az6dS+BIT+wRd11pkeLa0d2FlMPfw=" providerId="None" clId="Web-{2A0B062C-33BF-486A-AAA8-9E976C12CEA0}" dt="2023-01-30T15:57:21.199" v="173" actId="20577"/>
        <pc:sldMkLst>
          <pc:docMk/>
          <pc:sldMk cId="14256476" sldId="2803"/>
        </pc:sldMkLst>
        <pc:spChg chg="mod">
          <ac:chgData name="Dan Lewis" userId="2fqivccbEjZq/+Az6dS+BIT+wRd11pkeLa0d2FlMPfw=" providerId="None" clId="Web-{2A0B062C-33BF-486A-AAA8-9E976C12CEA0}" dt="2023-01-30T15:57:21.199" v="173" actId="20577"/>
          <ac:spMkLst>
            <pc:docMk/>
            <pc:sldMk cId="14256476" sldId="2803"/>
            <ac:spMk id="3" creationId="{B54CF895-8663-F420-B289-36054A720EE5}"/>
          </ac:spMkLst>
        </pc:spChg>
      </pc:sldChg>
      <pc:sldChg chg="modSp">
        <pc:chgData name="Dan Lewis" userId="2fqivccbEjZq/+Az6dS+BIT+wRd11pkeLa0d2FlMPfw=" providerId="None" clId="Web-{2A0B062C-33BF-486A-AAA8-9E976C12CEA0}" dt="2023-01-30T16:07:59.090" v="278" actId="20577"/>
        <pc:sldMkLst>
          <pc:docMk/>
          <pc:sldMk cId="0" sldId="2804"/>
        </pc:sldMkLst>
        <pc:spChg chg="mod">
          <ac:chgData name="Dan Lewis" userId="2fqivccbEjZq/+Az6dS+BIT+wRd11pkeLa0d2FlMPfw=" providerId="None" clId="Web-{2A0B062C-33BF-486A-AAA8-9E976C12CEA0}" dt="2023-01-30T16:05:28.008" v="247" actId="20577"/>
          <ac:spMkLst>
            <pc:docMk/>
            <pc:sldMk cId="0" sldId="2804"/>
            <ac:spMk id="163842" creationId="{5C521E53-BF24-3C1D-0B21-E69F9278620D}"/>
          </ac:spMkLst>
        </pc:spChg>
        <pc:spChg chg="mod">
          <ac:chgData name="Dan Lewis" userId="2fqivccbEjZq/+Az6dS+BIT+wRd11pkeLa0d2FlMPfw=" providerId="None" clId="Web-{2A0B062C-33BF-486A-AAA8-9E976C12CEA0}" dt="2023-01-30T16:07:48.090" v="276" actId="20577"/>
          <ac:spMkLst>
            <pc:docMk/>
            <pc:sldMk cId="0" sldId="2804"/>
            <ac:spMk id="163843" creationId="{F1B2152D-4859-3A00-63E1-1089A2E96247}"/>
          </ac:spMkLst>
        </pc:spChg>
        <pc:spChg chg="mod">
          <ac:chgData name="Dan Lewis" userId="2fqivccbEjZq/+Az6dS+BIT+wRd11pkeLa0d2FlMPfw=" providerId="None" clId="Web-{2A0B062C-33BF-486A-AAA8-9E976C12CEA0}" dt="2023-01-30T16:07:59.090" v="278" actId="20577"/>
          <ac:spMkLst>
            <pc:docMk/>
            <pc:sldMk cId="0" sldId="2804"/>
            <ac:spMk id="163844" creationId="{901CF01D-4713-387A-FAF6-1D933600C41D}"/>
          </ac:spMkLst>
        </pc:spChg>
      </pc:sldChg>
      <pc:sldChg chg="modSp">
        <pc:chgData name="Dan Lewis" userId="2fqivccbEjZq/+Az6dS+BIT+wRd11pkeLa0d2FlMPfw=" providerId="None" clId="Web-{2A0B062C-33BF-486A-AAA8-9E976C12CEA0}" dt="2023-01-30T16:08:52.138" v="283" actId="1076"/>
        <pc:sldMkLst>
          <pc:docMk/>
          <pc:sldMk cId="0" sldId="2805"/>
        </pc:sldMkLst>
        <pc:spChg chg="mod">
          <ac:chgData name="Dan Lewis" userId="2fqivccbEjZq/+Az6dS+BIT+wRd11pkeLa0d2FlMPfw=" providerId="None" clId="Web-{2A0B062C-33BF-486A-AAA8-9E976C12CEA0}" dt="2023-01-30T16:08:27.059" v="279" actId="20577"/>
          <ac:spMkLst>
            <pc:docMk/>
            <pc:sldMk cId="0" sldId="2805"/>
            <ac:spMk id="164866" creationId="{38D01601-475A-1C0C-F97A-7E08ED20F78E}"/>
          </ac:spMkLst>
        </pc:spChg>
        <pc:spChg chg="mod">
          <ac:chgData name="Dan Lewis" userId="2fqivccbEjZq/+Az6dS+BIT+wRd11pkeLa0d2FlMPfw=" providerId="None" clId="Web-{2A0B062C-33BF-486A-AAA8-9E976C12CEA0}" dt="2023-01-30T16:08:52.138" v="283" actId="1076"/>
          <ac:spMkLst>
            <pc:docMk/>
            <pc:sldMk cId="0" sldId="2805"/>
            <ac:spMk id="164867" creationId="{9B78B9E0-DBDB-DC89-C836-3D825546804A}"/>
          </ac:spMkLst>
        </pc:spChg>
      </pc:sldChg>
      <pc:sldChg chg="modSp">
        <pc:chgData name="Dan Lewis" userId="2fqivccbEjZq/+Az6dS+BIT+wRd11pkeLa0d2FlMPfw=" providerId="None" clId="Web-{2A0B062C-33BF-486A-AAA8-9E976C12CEA0}" dt="2023-01-30T16:09:24.748" v="288" actId="20577"/>
        <pc:sldMkLst>
          <pc:docMk/>
          <pc:sldMk cId="0" sldId="2806"/>
        </pc:sldMkLst>
        <pc:spChg chg="mod">
          <ac:chgData name="Dan Lewis" userId="2fqivccbEjZq/+Az6dS+BIT+wRd11pkeLa0d2FlMPfw=" providerId="None" clId="Web-{2A0B062C-33BF-486A-AAA8-9E976C12CEA0}" dt="2023-01-30T16:09:04.545" v="284" actId="20577"/>
          <ac:spMkLst>
            <pc:docMk/>
            <pc:sldMk cId="0" sldId="2806"/>
            <ac:spMk id="167938" creationId="{866844FD-530D-FDAA-CE6D-F277341490FD}"/>
          </ac:spMkLst>
        </pc:spChg>
        <pc:spChg chg="mod">
          <ac:chgData name="Dan Lewis" userId="2fqivccbEjZq/+Az6dS+BIT+wRd11pkeLa0d2FlMPfw=" providerId="None" clId="Web-{2A0B062C-33BF-486A-AAA8-9E976C12CEA0}" dt="2023-01-30T16:09:24.748" v="288" actId="20577"/>
          <ac:spMkLst>
            <pc:docMk/>
            <pc:sldMk cId="0" sldId="2806"/>
            <ac:spMk id="167939" creationId="{FE10BF0C-F521-C703-9A96-CCC8DA6A7EB9}"/>
          </ac:spMkLst>
        </pc:spChg>
      </pc:sldChg>
      <pc:sldChg chg="modSp">
        <pc:chgData name="Dan Lewis" userId="2fqivccbEjZq/+Az6dS+BIT+wRd11pkeLa0d2FlMPfw=" providerId="None" clId="Web-{2A0B062C-33BF-486A-AAA8-9E976C12CEA0}" dt="2023-01-30T16:10:01.343" v="293" actId="20577"/>
        <pc:sldMkLst>
          <pc:docMk/>
          <pc:sldMk cId="0" sldId="2807"/>
        </pc:sldMkLst>
        <pc:spChg chg="mod">
          <ac:chgData name="Dan Lewis" userId="2fqivccbEjZq/+Az6dS+BIT+wRd11pkeLa0d2FlMPfw=" providerId="None" clId="Web-{2A0B062C-33BF-486A-AAA8-9E976C12CEA0}" dt="2023-01-30T16:09:38.280" v="290" actId="20577"/>
          <ac:spMkLst>
            <pc:docMk/>
            <pc:sldMk cId="0" sldId="2807"/>
            <ac:spMk id="198658" creationId="{BD8A0010-5D26-97B8-DCE8-70898A0C637E}"/>
          </ac:spMkLst>
        </pc:spChg>
        <pc:spChg chg="mod">
          <ac:chgData name="Dan Lewis" userId="2fqivccbEjZq/+Az6dS+BIT+wRd11pkeLa0d2FlMPfw=" providerId="None" clId="Web-{2A0B062C-33BF-486A-AAA8-9E976C12CEA0}" dt="2023-01-30T16:10:01.343" v="293" actId="20577"/>
          <ac:spMkLst>
            <pc:docMk/>
            <pc:sldMk cId="0" sldId="2807"/>
            <ac:spMk id="198659" creationId="{35E9F451-A861-D234-A660-21A6087692C2}"/>
          </ac:spMkLst>
        </pc:spChg>
      </pc:sldChg>
      <pc:sldChg chg="modSp">
        <pc:chgData name="Dan Lewis" userId="2fqivccbEjZq/+Az6dS+BIT+wRd11pkeLa0d2FlMPfw=" providerId="None" clId="Web-{2A0B062C-33BF-486A-AAA8-9E976C12CEA0}" dt="2023-01-30T16:11:12.235" v="301" actId="20577"/>
        <pc:sldMkLst>
          <pc:docMk/>
          <pc:sldMk cId="0" sldId="2808"/>
        </pc:sldMkLst>
        <pc:spChg chg="mod">
          <ac:chgData name="Dan Lewis" userId="2fqivccbEjZq/+Az6dS+BIT+wRd11pkeLa0d2FlMPfw=" providerId="None" clId="Web-{2A0B062C-33BF-486A-AAA8-9E976C12CEA0}" dt="2023-01-30T16:10:58.782" v="299" actId="20577"/>
          <ac:spMkLst>
            <pc:docMk/>
            <pc:sldMk cId="0" sldId="2808"/>
            <ac:spMk id="340994" creationId="{DB345C19-C22A-4510-560B-69D00178A199}"/>
          </ac:spMkLst>
        </pc:spChg>
        <pc:spChg chg="mod">
          <ac:chgData name="Dan Lewis" userId="2fqivccbEjZq/+Az6dS+BIT+wRd11pkeLa0d2FlMPfw=" providerId="None" clId="Web-{2A0B062C-33BF-486A-AAA8-9E976C12CEA0}" dt="2023-01-30T16:11:12.235" v="301" actId="20577"/>
          <ac:spMkLst>
            <pc:docMk/>
            <pc:sldMk cId="0" sldId="2808"/>
            <ac:spMk id="340995" creationId="{FF7CCF36-3C42-B8A3-3839-F6836D308B0A}"/>
          </ac:spMkLst>
        </pc:spChg>
      </pc:sldChg>
      <pc:sldChg chg="addSp delSp modSp">
        <pc:chgData name="Dan Lewis" userId="2fqivccbEjZq/+Az6dS+BIT+wRd11pkeLa0d2FlMPfw=" providerId="None" clId="Web-{2A0B062C-33BF-486A-AAA8-9E976C12CEA0}" dt="2023-01-30T15:52:03.722" v="143" actId="20577"/>
        <pc:sldMkLst>
          <pc:docMk/>
          <pc:sldMk cId="1234704597" sldId="2827"/>
        </pc:sldMkLst>
        <pc:spChg chg="add del mod">
          <ac:chgData name="Dan Lewis" userId="2fqivccbEjZq/+Az6dS+BIT+wRd11pkeLa0d2FlMPfw=" providerId="None" clId="Web-{2A0B062C-33BF-486A-AAA8-9E976C12CEA0}" dt="2023-01-30T15:51:26.049" v="135"/>
          <ac:spMkLst>
            <pc:docMk/>
            <pc:sldMk cId="1234704597" sldId="2827"/>
            <ac:spMk id="3" creationId="{3B7017D2-F460-C3EF-6BDD-1F89901AE3DE}"/>
          </ac:spMkLst>
        </pc:spChg>
        <pc:spChg chg="del">
          <ac:chgData name="Dan Lewis" userId="2fqivccbEjZq/+Az6dS+BIT+wRd11pkeLa0d2FlMPfw=" providerId="None" clId="Web-{2A0B062C-33BF-486A-AAA8-9E976C12CEA0}" dt="2023-01-30T15:51:22.628" v="134"/>
          <ac:spMkLst>
            <pc:docMk/>
            <pc:sldMk cId="1234704597" sldId="2827"/>
            <ac:spMk id="106498" creationId="{F932B65A-5D5B-C560-3335-7CCED116CF18}"/>
          </ac:spMkLst>
        </pc:spChg>
        <pc:spChg chg="mod">
          <ac:chgData name="Dan Lewis" userId="2fqivccbEjZq/+Az6dS+BIT+wRd11pkeLa0d2FlMPfw=" providerId="None" clId="Web-{2A0B062C-33BF-486A-AAA8-9E976C12CEA0}" dt="2023-01-30T15:51:50.566" v="140" actId="20577"/>
          <ac:spMkLst>
            <pc:docMk/>
            <pc:sldMk cId="1234704597" sldId="2827"/>
            <ac:spMk id="106499" creationId="{D0E0053B-668B-4557-FED2-8C77050DA00E}"/>
          </ac:spMkLst>
        </pc:spChg>
        <pc:spChg chg="mod">
          <ac:chgData name="Dan Lewis" userId="2fqivccbEjZq/+Az6dS+BIT+wRd11pkeLa0d2FlMPfw=" providerId="None" clId="Web-{2A0B062C-33BF-486A-AAA8-9E976C12CEA0}" dt="2023-01-30T15:52:03.722" v="143" actId="20577"/>
          <ac:spMkLst>
            <pc:docMk/>
            <pc:sldMk cId="1234704597" sldId="2827"/>
            <ac:spMk id="106500" creationId="{79D2D4C6-33A3-5A30-DAF3-75E754E6F44E}"/>
          </ac:spMkLst>
        </pc:spChg>
      </pc:sldChg>
    </pc:docChg>
  </pc:docChgLst>
  <pc:docChgLst>
    <pc:chgData name="Dan Lewis" userId="2fqivccbEjZq/+Az6dS+BIT+wRd11pkeLa0d2FlMPfw=" providerId="None" clId="Web-{CAC86963-2129-4F7D-9C82-B1D686BED545}"/>
    <pc:docChg chg="modSld">
      <pc:chgData name="Dan Lewis" userId="2fqivccbEjZq/+Az6dS+BIT+wRd11pkeLa0d2FlMPfw=" providerId="None" clId="Web-{CAC86963-2129-4F7D-9C82-B1D686BED545}" dt="2023-02-27T11:23:45.240" v="1" actId="1076"/>
      <pc:docMkLst>
        <pc:docMk/>
      </pc:docMkLst>
      <pc:sldChg chg="modSp">
        <pc:chgData name="Dan Lewis" userId="2fqivccbEjZq/+Az6dS+BIT+wRd11pkeLa0d2FlMPfw=" providerId="None" clId="Web-{CAC86963-2129-4F7D-9C82-B1D686BED545}" dt="2023-02-27T11:23:45.240" v="1" actId="1076"/>
        <pc:sldMkLst>
          <pc:docMk/>
          <pc:sldMk cId="2579679176" sldId="513"/>
        </pc:sldMkLst>
        <pc:spChg chg="mod">
          <ac:chgData name="Dan Lewis" userId="2fqivccbEjZq/+Az6dS+BIT+wRd11pkeLa0d2FlMPfw=" providerId="None" clId="Web-{CAC86963-2129-4F7D-9C82-B1D686BED545}" dt="2023-02-27T11:23:45.240" v="1" actId="1076"/>
          <ac:spMkLst>
            <pc:docMk/>
            <pc:sldMk cId="2579679176" sldId="513"/>
            <ac:spMk id="111619" creationId="{DE3AAB0C-0C04-9D03-1ACC-30781AC3C267}"/>
          </ac:spMkLst>
        </pc:spChg>
      </pc:sldChg>
    </pc:docChg>
  </pc:docChgLst>
  <pc:docChgLst>
    <pc:chgData name="Eze Mora" clId="Web-{ED953577-ECB9-4FEE-A4FB-AA50CF9C599A}"/>
    <pc:docChg chg="modSld">
      <pc:chgData name="Eze Mora" userId="" providerId="" clId="Web-{ED953577-ECB9-4FEE-A4FB-AA50CF9C599A}" dt="2023-01-24T19:32:48.429" v="696" actId="1076"/>
      <pc:docMkLst>
        <pc:docMk/>
      </pc:docMkLst>
      <pc:sldChg chg="modSp">
        <pc:chgData name="Eze Mora" userId="" providerId="" clId="Web-{ED953577-ECB9-4FEE-A4FB-AA50CF9C599A}" dt="2023-01-24T17:59:03.997" v="205"/>
        <pc:sldMkLst>
          <pc:docMk/>
          <pc:sldMk cId="3629228518" sldId="272"/>
        </pc:sldMkLst>
        <pc:spChg chg="mod">
          <ac:chgData name="Eze Mora" userId="" providerId="" clId="Web-{ED953577-ECB9-4FEE-A4FB-AA50CF9C599A}" dt="2023-01-24T17:59:03.997" v="205"/>
          <ac:spMkLst>
            <pc:docMk/>
            <pc:sldMk cId="3629228518" sldId="272"/>
            <ac:spMk id="98306" creationId="{23267694-7D93-70D0-2E5B-69FDD16988F4}"/>
          </ac:spMkLst>
        </pc:spChg>
        <pc:spChg chg="mod">
          <ac:chgData name="Eze Mora" userId="" providerId="" clId="Web-{ED953577-ECB9-4FEE-A4FB-AA50CF9C599A}" dt="2023-01-24T17:57:46.823" v="140" actId="20577"/>
          <ac:spMkLst>
            <pc:docMk/>
            <pc:sldMk cId="3629228518" sldId="272"/>
            <ac:spMk id="98307" creationId="{843334DA-D061-806F-4812-AB8E65E2C73F}"/>
          </ac:spMkLst>
        </pc:spChg>
        <pc:spChg chg="mod">
          <ac:chgData name="Eze Mora" userId="" providerId="" clId="Web-{ED953577-ECB9-4FEE-A4FB-AA50CF9C599A}" dt="2023-01-24T17:56:19.523" v="95" actId="20577"/>
          <ac:spMkLst>
            <pc:docMk/>
            <pc:sldMk cId="3629228518" sldId="272"/>
            <ac:spMk id="98311" creationId="{BC0B77AC-DF34-86A8-B691-ECD9430330CB}"/>
          </ac:spMkLst>
        </pc:spChg>
        <pc:spChg chg="mod">
          <ac:chgData name="Eze Mora" userId="" providerId="" clId="Web-{ED953577-ECB9-4FEE-A4FB-AA50CF9C599A}" dt="2023-01-24T17:55:27.256" v="50" actId="14100"/>
          <ac:spMkLst>
            <pc:docMk/>
            <pc:sldMk cId="3629228518" sldId="272"/>
            <ac:spMk id="98329" creationId="{D9BE18F8-E0CA-682F-0E47-17EC21752760}"/>
          </ac:spMkLst>
        </pc:spChg>
        <pc:spChg chg="mod">
          <ac:chgData name="Eze Mora" userId="" providerId="" clId="Web-{ED953577-ECB9-4FEE-A4FB-AA50CF9C599A}" dt="2023-01-24T17:55:43.350" v="59" actId="20577"/>
          <ac:spMkLst>
            <pc:docMk/>
            <pc:sldMk cId="3629228518" sldId="272"/>
            <ac:spMk id="98330" creationId="{37614E9D-0879-9704-8947-B6A0233E3B7D}"/>
          </ac:spMkLst>
        </pc:spChg>
        <pc:spChg chg="mod">
          <ac:chgData name="Eze Mora" userId="" providerId="" clId="Web-{ED953577-ECB9-4FEE-A4FB-AA50CF9C599A}" dt="2023-01-24T17:56:03.804" v="80" actId="20577"/>
          <ac:spMkLst>
            <pc:docMk/>
            <pc:sldMk cId="3629228518" sldId="272"/>
            <ac:spMk id="98331" creationId="{F4573A85-092F-E20C-DE51-21CFBE36899B}"/>
          </ac:spMkLst>
        </pc:spChg>
        <pc:spChg chg="mod">
          <ac:chgData name="Eze Mora" userId="" providerId="" clId="Web-{ED953577-ECB9-4FEE-A4FB-AA50CF9C599A}" dt="2023-01-24T17:56:24.726" v="100" actId="20577"/>
          <ac:spMkLst>
            <pc:docMk/>
            <pc:sldMk cId="3629228518" sldId="272"/>
            <ac:spMk id="98333" creationId="{36897B62-391C-1790-5CD8-934EE3CBA3AF}"/>
          </ac:spMkLst>
        </pc:spChg>
        <pc:spChg chg="mod">
          <ac:chgData name="Eze Mora" userId="" providerId="" clId="Web-{ED953577-ECB9-4FEE-A4FB-AA50CF9C599A}" dt="2023-01-24T17:54:48.192" v="25" actId="20577"/>
          <ac:spMkLst>
            <pc:docMk/>
            <pc:sldMk cId="3629228518" sldId="272"/>
            <ac:spMk id="98334" creationId="{64C5E5D3-E798-AD8B-7109-853F956FA021}"/>
          </ac:spMkLst>
        </pc:spChg>
      </pc:sldChg>
      <pc:sldChg chg="modSp">
        <pc:chgData name="Eze Mora" userId="" providerId="" clId="Web-{ED953577-ECB9-4FEE-A4FB-AA50CF9C599A}" dt="2023-01-24T19:07:33.916" v="503"/>
        <pc:sldMkLst>
          <pc:docMk/>
          <pc:sldMk cId="69034208" sldId="308"/>
        </pc:sldMkLst>
        <pc:spChg chg="mod">
          <ac:chgData name="Eze Mora" userId="" providerId="" clId="Web-{ED953577-ECB9-4FEE-A4FB-AA50CF9C599A}" dt="2023-01-24T19:07:25.275" v="502" actId="1076"/>
          <ac:spMkLst>
            <pc:docMk/>
            <pc:sldMk cId="69034208" sldId="308"/>
            <ac:spMk id="2" creationId="{982B7E93-E07E-47B9-59C0-8E67D5F98973}"/>
          </ac:spMkLst>
        </pc:spChg>
        <pc:spChg chg="mod">
          <ac:chgData name="Eze Mora" userId="" providerId="" clId="Web-{ED953577-ECB9-4FEE-A4FB-AA50CF9C599A}" dt="2023-01-24T18:58:27.687" v="282" actId="20577"/>
          <ac:spMkLst>
            <pc:docMk/>
            <pc:sldMk cId="69034208" sldId="308"/>
            <ac:spMk id="147458" creationId="{6426F247-062C-77FB-B63A-B3BF30593BED}"/>
          </ac:spMkLst>
        </pc:spChg>
        <pc:spChg chg="mod">
          <ac:chgData name="Eze Mora" userId="" providerId="" clId="Web-{ED953577-ECB9-4FEE-A4FB-AA50CF9C599A}" dt="2023-01-24T19:04:46.851" v="360" actId="20577"/>
          <ac:spMkLst>
            <pc:docMk/>
            <pc:sldMk cId="69034208" sldId="308"/>
            <ac:spMk id="147460" creationId="{DC4FB20B-F160-76D2-8F5C-89161EFBA9B3}"/>
          </ac:spMkLst>
        </pc:spChg>
        <pc:spChg chg="mod">
          <ac:chgData name="Eze Mora" userId="" providerId="" clId="Web-{ED953577-ECB9-4FEE-A4FB-AA50CF9C599A}" dt="2023-01-24T19:07:33.916" v="503"/>
          <ac:spMkLst>
            <pc:docMk/>
            <pc:sldMk cId="69034208" sldId="308"/>
            <ac:spMk id="147461" creationId="{A2A00752-9E09-861F-941F-EF154BB164F2}"/>
          </ac:spMkLst>
        </pc:spChg>
      </pc:sldChg>
      <pc:sldChg chg="addSp delSp modSp delAnim">
        <pc:chgData name="Eze Mora" userId="" providerId="" clId="Web-{ED953577-ECB9-4FEE-A4FB-AA50CF9C599A}" dt="2023-01-24T18:55:41.247" v="260" actId="1076"/>
        <pc:sldMkLst>
          <pc:docMk/>
          <pc:sldMk cId="4074086896" sldId="510"/>
        </pc:sldMkLst>
        <pc:spChg chg="add mod">
          <ac:chgData name="Eze Mora" userId="" providerId="" clId="Web-{ED953577-ECB9-4FEE-A4FB-AA50CF9C599A}" dt="2023-01-24T18:55:26.981" v="258" actId="1076"/>
          <ac:spMkLst>
            <pc:docMk/>
            <pc:sldMk cId="4074086896" sldId="510"/>
            <ac:spMk id="3" creationId="{4B6ADD9F-E8A1-E847-142A-4778286E2FA1}"/>
          </ac:spMkLst>
        </pc:spChg>
        <pc:spChg chg="mod">
          <ac:chgData name="Eze Mora" userId="" providerId="" clId="Web-{ED953577-ECB9-4FEE-A4FB-AA50CF9C599A}" dt="2023-01-24T17:59:33.498" v="211" actId="1076"/>
          <ac:spMkLst>
            <pc:docMk/>
            <pc:sldMk cId="4074086896" sldId="510"/>
            <ac:spMk id="101378" creationId="{BB7F3054-BDEF-0562-4CA8-9CC640228B1E}"/>
          </ac:spMkLst>
        </pc:spChg>
        <pc:spChg chg="mod">
          <ac:chgData name="Eze Mora" userId="" providerId="" clId="Web-{ED953577-ECB9-4FEE-A4FB-AA50CF9C599A}" dt="2023-01-24T18:49:56.459" v="218" actId="20577"/>
          <ac:spMkLst>
            <pc:docMk/>
            <pc:sldMk cId="4074086896" sldId="510"/>
            <ac:spMk id="101379" creationId="{393492B0-F23A-2BE1-D5C0-EFB84EC0C0EF}"/>
          </ac:spMkLst>
        </pc:spChg>
        <pc:spChg chg="mod">
          <ac:chgData name="Eze Mora" userId="" providerId="" clId="Web-{ED953577-ECB9-4FEE-A4FB-AA50CF9C599A}" dt="2023-01-24T18:52:38.665" v="243" actId="20577"/>
          <ac:spMkLst>
            <pc:docMk/>
            <pc:sldMk cId="4074086896" sldId="510"/>
            <ac:spMk id="101382" creationId="{B4E93E77-EFAC-C266-DACB-2F5695FB3EC2}"/>
          </ac:spMkLst>
        </pc:spChg>
        <pc:spChg chg="del">
          <ac:chgData name="Eze Mora" userId="" providerId="" clId="Web-{ED953577-ECB9-4FEE-A4FB-AA50CF9C599A}" dt="2023-01-24T18:50:25.709" v="223"/>
          <ac:spMkLst>
            <pc:docMk/>
            <pc:sldMk cId="4074086896" sldId="510"/>
            <ac:spMk id="101384" creationId="{2EF9943F-CE20-A76F-C270-059A40EF2CDB}"/>
          </ac:spMkLst>
        </pc:spChg>
        <pc:spChg chg="mod">
          <ac:chgData name="Eze Mora" userId="" providerId="" clId="Web-{ED953577-ECB9-4FEE-A4FB-AA50CF9C599A}" dt="2023-01-24T18:55:41.247" v="260" actId="1076"/>
          <ac:spMkLst>
            <pc:docMk/>
            <pc:sldMk cId="4074086896" sldId="510"/>
            <ac:spMk id="101385" creationId="{DACBF66F-4BCB-A7E6-0C6A-043DB66888E8}"/>
          </ac:spMkLst>
        </pc:spChg>
        <pc:picChg chg="mod">
          <ac:chgData name="Eze Mora" userId="" providerId="" clId="Web-{ED953577-ECB9-4FEE-A4FB-AA50CF9C599A}" dt="2023-01-24T18:55:30.903" v="259" actId="1076"/>
          <ac:picMkLst>
            <pc:docMk/>
            <pc:sldMk cId="4074086896" sldId="510"/>
            <ac:picMk id="101383" creationId="{2A52CF87-CC45-BD20-58FD-BEFB3E382AF5}"/>
          </ac:picMkLst>
        </pc:picChg>
      </pc:sldChg>
      <pc:sldChg chg="modSp">
        <pc:chgData name="Eze Mora" userId="" providerId="" clId="Web-{ED953577-ECB9-4FEE-A4FB-AA50CF9C599A}" dt="2023-01-24T19:13:58.533" v="559" actId="20577"/>
        <pc:sldMkLst>
          <pc:docMk/>
          <pc:sldMk cId="2506254295" sldId="2475"/>
        </pc:sldMkLst>
        <pc:spChg chg="mod">
          <ac:chgData name="Eze Mora" userId="" providerId="" clId="Web-{ED953577-ECB9-4FEE-A4FB-AA50CF9C599A}" dt="2023-01-24T19:12:21.015" v="542" actId="20577"/>
          <ac:spMkLst>
            <pc:docMk/>
            <pc:sldMk cId="2506254295" sldId="2475"/>
            <ac:spMk id="2" creationId="{BAD01821-9A9E-4F57-83CD-8DA0614F52FF}"/>
          </ac:spMkLst>
        </pc:spChg>
        <pc:spChg chg="mod">
          <ac:chgData name="Eze Mora" userId="" providerId="" clId="Web-{ED953577-ECB9-4FEE-A4FB-AA50CF9C599A}" dt="2023-01-24T19:13:58.533" v="559" actId="20577"/>
          <ac:spMkLst>
            <pc:docMk/>
            <pc:sldMk cId="2506254295" sldId="2475"/>
            <ac:spMk id="3" creationId="{722A8166-C7CE-4719-9D50-2FA5C48799ED}"/>
          </ac:spMkLst>
        </pc:spChg>
      </pc:sldChg>
      <pc:sldChg chg="modSp">
        <pc:chgData name="Eze Mora" userId="" providerId="" clId="Web-{ED953577-ECB9-4FEE-A4FB-AA50CF9C599A}" dt="2023-01-24T19:09:33.793" v="526" actId="20577"/>
        <pc:sldMkLst>
          <pc:docMk/>
          <pc:sldMk cId="1609607027" sldId="2738"/>
        </pc:sldMkLst>
        <pc:spChg chg="mod">
          <ac:chgData name="Eze Mora" userId="" providerId="" clId="Web-{ED953577-ECB9-4FEE-A4FB-AA50CF9C599A}" dt="2023-01-24T19:08:01.010" v="508" actId="20577"/>
          <ac:spMkLst>
            <pc:docMk/>
            <pc:sldMk cId="1609607027" sldId="2738"/>
            <ac:spMk id="2" creationId="{068A24BA-BD30-C6CD-CA4C-D0C061CA0A21}"/>
          </ac:spMkLst>
        </pc:spChg>
        <pc:spChg chg="mod">
          <ac:chgData name="Eze Mora" userId="" providerId="" clId="Web-{ED953577-ECB9-4FEE-A4FB-AA50CF9C599A}" dt="2023-01-24T19:09:33.793" v="526" actId="20577"/>
          <ac:spMkLst>
            <pc:docMk/>
            <pc:sldMk cId="1609607027" sldId="2738"/>
            <ac:spMk id="3" creationId="{FB1AEA6E-A12D-7065-8C05-63DB062DB978}"/>
          </ac:spMkLst>
        </pc:spChg>
      </pc:sldChg>
      <pc:sldChg chg="modSp">
        <pc:chgData name="Eze Mora" userId="" providerId="" clId="Web-{ED953577-ECB9-4FEE-A4FB-AA50CF9C599A}" dt="2023-01-24T19:15:54.676" v="589"/>
        <pc:sldMkLst>
          <pc:docMk/>
          <pc:sldMk cId="2853081888" sldId="2739"/>
        </pc:sldMkLst>
        <pc:spChg chg="mod">
          <ac:chgData name="Eze Mora" userId="" providerId="" clId="Web-{ED953577-ECB9-4FEE-A4FB-AA50CF9C599A}" dt="2023-01-24T19:15:10.565" v="574" actId="20577"/>
          <ac:spMkLst>
            <pc:docMk/>
            <pc:sldMk cId="2853081888" sldId="2739"/>
            <ac:spMk id="2" creationId="{7C285D80-B6D0-C4F6-B8D2-D026B418B83E}"/>
          </ac:spMkLst>
        </pc:spChg>
        <pc:spChg chg="mod">
          <ac:chgData name="Eze Mora" userId="" providerId="" clId="Web-{ED953577-ECB9-4FEE-A4FB-AA50CF9C599A}" dt="2023-01-24T19:15:54.676" v="589"/>
          <ac:spMkLst>
            <pc:docMk/>
            <pc:sldMk cId="2853081888" sldId="2739"/>
            <ac:spMk id="3" creationId="{850097E2-1613-8269-0EEA-CF462D557D28}"/>
          </ac:spMkLst>
        </pc:spChg>
      </pc:sldChg>
      <pc:sldChg chg="modSp">
        <pc:chgData name="Eze Mora" userId="" providerId="" clId="Web-{ED953577-ECB9-4FEE-A4FB-AA50CF9C599A}" dt="2023-01-24T19:21:26.151" v="617" actId="20577"/>
        <pc:sldMkLst>
          <pc:docMk/>
          <pc:sldMk cId="0" sldId="2766"/>
        </pc:sldMkLst>
        <pc:spChg chg="mod">
          <ac:chgData name="Eze Mora" userId="" providerId="" clId="Web-{ED953577-ECB9-4FEE-A4FB-AA50CF9C599A}" dt="2023-01-24T19:16:33.020" v="602" actId="20577"/>
          <ac:spMkLst>
            <pc:docMk/>
            <pc:sldMk cId="0" sldId="2766"/>
            <ac:spMk id="172034" creationId="{94B7CDA8-FFF2-76A7-AE9C-D9217F601FCE}"/>
          </ac:spMkLst>
        </pc:spChg>
        <pc:spChg chg="mod">
          <ac:chgData name="Eze Mora" userId="" providerId="" clId="Web-{ED953577-ECB9-4FEE-A4FB-AA50CF9C599A}" dt="2023-01-24T19:21:26.151" v="617" actId="20577"/>
          <ac:spMkLst>
            <pc:docMk/>
            <pc:sldMk cId="0" sldId="2766"/>
            <ac:spMk id="172035" creationId="{95136664-E693-0D5E-4BA9-B6A64AC0F0C5}"/>
          </ac:spMkLst>
        </pc:spChg>
      </pc:sldChg>
      <pc:sldChg chg="modSp">
        <pc:chgData name="Eze Mora" userId="" providerId="" clId="Web-{ED953577-ECB9-4FEE-A4FB-AA50CF9C599A}" dt="2023-01-24T19:23:53.482" v="656" actId="1076"/>
        <pc:sldMkLst>
          <pc:docMk/>
          <pc:sldMk cId="0" sldId="2767"/>
        </pc:sldMkLst>
        <pc:spChg chg="mod">
          <ac:chgData name="Eze Mora" userId="" providerId="" clId="Web-{ED953577-ECB9-4FEE-A4FB-AA50CF9C599A}" dt="2023-01-24T19:21:49.932" v="621" actId="20577"/>
          <ac:spMkLst>
            <pc:docMk/>
            <pc:sldMk cId="0" sldId="2767"/>
            <ac:spMk id="173058" creationId="{C9EFF127-4769-FEFF-86C8-7195E19E91ED}"/>
          </ac:spMkLst>
        </pc:spChg>
        <pc:spChg chg="mod">
          <ac:chgData name="Eze Mora" userId="" providerId="" clId="Web-{ED953577-ECB9-4FEE-A4FB-AA50CF9C599A}" dt="2023-01-24T19:22:08.261" v="628" actId="14100"/>
          <ac:spMkLst>
            <pc:docMk/>
            <pc:sldMk cId="0" sldId="2767"/>
            <ac:spMk id="173060" creationId="{4DD8BFDC-A3AD-9BB3-8A36-95F0CFA27C40}"/>
          </ac:spMkLst>
        </pc:spChg>
        <pc:spChg chg="mod">
          <ac:chgData name="Eze Mora" userId="" providerId="" clId="Web-{ED953577-ECB9-4FEE-A4FB-AA50CF9C599A}" dt="2023-01-24T19:23:53.482" v="656" actId="1076"/>
          <ac:spMkLst>
            <pc:docMk/>
            <pc:sldMk cId="0" sldId="2767"/>
            <ac:spMk id="173061" creationId="{781F7B80-1F9B-CC58-4C15-BB803A133A74}"/>
          </ac:spMkLst>
        </pc:spChg>
      </pc:sldChg>
      <pc:sldChg chg="modSp">
        <pc:chgData name="Eze Mora" userId="" providerId="" clId="Web-{ED953577-ECB9-4FEE-A4FB-AA50CF9C599A}" dt="2023-01-24T19:32:48.429" v="696" actId="1076"/>
        <pc:sldMkLst>
          <pc:docMk/>
          <pc:sldMk cId="0" sldId="2768"/>
        </pc:sldMkLst>
        <pc:spChg chg="mod">
          <ac:chgData name="Eze Mora" userId="" providerId="" clId="Web-{ED953577-ECB9-4FEE-A4FB-AA50CF9C599A}" dt="2023-01-24T19:24:15.670" v="660" actId="20577"/>
          <ac:spMkLst>
            <pc:docMk/>
            <pc:sldMk cId="0" sldId="2768"/>
            <ac:spMk id="174082" creationId="{8AFE2831-5EF6-B55F-A33C-11C19A8987F0}"/>
          </ac:spMkLst>
        </pc:spChg>
        <pc:spChg chg="mod">
          <ac:chgData name="Eze Mora" userId="" providerId="" clId="Web-{ED953577-ECB9-4FEE-A4FB-AA50CF9C599A}" dt="2023-01-24T19:24:21.201" v="662" actId="14100"/>
          <ac:spMkLst>
            <pc:docMk/>
            <pc:sldMk cId="0" sldId="2768"/>
            <ac:spMk id="174083" creationId="{34DDFDE1-71A6-E219-6A21-EF908AA70363}"/>
          </ac:spMkLst>
        </pc:spChg>
        <pc:spChg chg="mod">
          <ac:chgData name="Eze Mora" userId="" providerId="" clId="Web-{ED953577-ECB9-4FEE-A4FB-AA50CF9C599A}" dt="2023-01-24T19:32:48.429" v="696" actId="1076"/>
          <ac:spMkLst>
            <pc:docMk/>
            <pc:sldMk cId="0" sldId="2768"/>
            <ac:spMk id="174084" creationId="{A42B60C1-400C-9930-FFD6-8C0A7D2E8FE0}"/>
          </ac:spMkLst>
        </pc:spChg>
      </pc:sldChg>
    </pc:docChg>
  </pc:docChgLst>
  <pc:docChgLst>
    <pc:chgData name="Dan Lewis" userId="2fqivccbEjZq/+Az6dS+BIT+wRd11pkeLa0d2FlMPfw=" providerId="None" clId="Web-{418FCBA9-DB53-426B-B44D-C66313A5C8BC}"/>
    <pc:docChg chg="modSld">
      <pc:chgData name="Dan Lewis" userId="2fqivccbEjZq/+Az6dS+BIT+wRd11pkeLa0d2FlMPfw=" providerId="None" clId="Web-{418FCBA9-DB53-426B-B44D-C66313A5C8BC}" dt="2023-02-02T12:19:59.716" v="96" actId="14100"/>
      <pc:docMkLst>
        <pc:docMk/>
      </pc:docMkLst>
      <pc:sldChg chg="modSp">
        <pc:chgData name="Dan Lewis" userId="2fqivccbEjZq/+Az6dS+BIT+wRd11pkeLa0d2FlMPfw=" providerId="None" clId="Web-{418FCBA9-DB53-426B-B44D-C66313A5C8BC}" dt="2023-02-02T12:09:08.758" v="11" actId="20577"/>
        <pc:sldMkLst>
          <pc:docMk/>
          <pc:sldMk cId="0" sldId="304"/>
        </pc:sldMkLst>
        <pc:spChg chg="mod">
          <ac:chgData name="Dan Lewis" userId="2fqivccbEjZq/+Az6dS+BIT+wRd11pkeLa0d2FlMPfw=" providerId="None" clId="Web-{418FCBA9-DB53-426B-B44D-C66313A5C8BC}" dt="2023-02-02T12:09:08.758" v="11" actId="20577"/>
          <ac:spMkLst>
            <pc:docMk/>
            <pc:sldMk cId="0" sldId="304"/>
            <ac:spMk id="142339" creationId="{7CD07D23-D29B-31E2-1734-858257C17EB7}"/>
          </ac:spMkLst>
        </pc:spChg>
      </pc:sldChg>
      <pc:sldChg chg="modSp">
        <pc:chgData name="Dan Lewis" userId="2fqivccbEjZq/+Az6dS+BIT+wRd11pkeLa0d2FlMPfw=" providerId="None" clId="Web-{418FCBA9-DB53-426B-B44D-C66313A5C8BC}" dt="2023-02-02T12:15:43.067" v="70" actId="20577"/>
        <pc:sldMkLst>
          <pc:docMk/>
          <pc:sldMk cId="0" sldId="305"/>
        </pc:sldMkLst>
        <pc:spChg chg="mod">
          <ac:chgData name="Dan Lewis" userId="2fqivccbEjZq/+Az6dS+BIT+wRd11pkeLa0d2FlMPfw=" providerId="None" clId="Web-{418FCBA9-DB53-426B-B44D-C66313A5C8BC}" dt="2023-02-02T12:15:43.067" v="70" actId="20577"/>
          <ac:spMkLst>
            <pc:docMk/>
            <pc:sldMk cId="0" sldId="305"/>
            <ac:spMk id="143363" creationId="{1205D4F9-A2CD-5361-9CAA-3E6D63B0194B}"/>
          </ac:spMkLst>
        </pc:spChg>
      </pc:sldChg>
      <pc:sldChg chg="modSp">
        <pc:chgData name="Dan Lewis" userId="2fqivccbEjZq/+Az6dS+BIT+wRd11pkeLa0d2FlMPfw=" providerId="None" clId="Web-{418FCBA9-DB53-426B-B44D-C66313A5C8BC}" dt="2023-02-02T12:13:01.923" v="42" actId="20577"/>
        <pc:sldMkLst>
          <pc:docMk/>
          <pc:sldMk cId="0" sldId="306"/>
        </pc:sldMkLst>
        <pc:spChg chg="mod">
          <ac:chgData name="Dan Lewis" userId="2fqivccbEjZq/+Az6dS+BIT+wRd11pkeLa0d2FlMPfw=" providerId="None" clId="Web-{418FCBA9-DB53-426B-B44D-C66313A5C8BC}" dt="2023-02-02T12:12:50.595" v="41" actId="1076"/>
          <ac:spMkLst>
            <pc:docMk/>
            <pc:sldMk cId="0" sldId="306"/>
            <ac:spMk id="60421" creationId="{04083855-7875-BF40-CB5F-0DE7BE6DED1D}"/>
          </ac:spMkLst>
        </pc:spChg>
        <pc:spChg chg="mod">
          <ac:chgData name="Dan Lewis" userId="2fqivccbEjZq/+Az6dS+BIT+wRd11pkeLa0d2FlMPfw=" providerId="None" clId="Web-{418FCBA9-DB53-426B-B44D-C66313A5C8BC}" dt="2023-02-02T12:10:02.838" v="16" actId="1076"/>
          <ac:spMkLst>
            <pc:docMk/>
            <pc:sldMk cId="0" sldId="306"/>
            <ac:spMk id="60422" creationId="{DB9978D9-8FFF-4B41-568F-79C1DA0A0446}"/>
          </ac:spMkLst>
        </pc:spChg>
        <pc:spChg chg="mod">
          <ac:chgData name="Dan Lewis" userId="2fqivccbEjZq/+Az6dS+BIT+wRd11pkeLa0d2FlMPfw=" providerId="None" clId="Web-{418FCBA9-DB53-426B-B44D-C66313A5C8BC}" dt="2023-02-02T12:11:25.074" v="24" actId="1076"/>
          <ac:spMkLst>
            <pc:docMk/>
            <pc:sldMk cId="0" sldId="306"/>
            <ac:spMk id="144388" creationId="{873D0E38-0A73-3F56-6E5E-FE3807C2ECEA}"/>
          </ac:spMkLst>
        </pc:spChg>
        <pc:spChg chg="mod">
          <ac:chgData name="Dan Lewis" userId="2fqivccbEjZq/+Az6dS+BIT+wRd11pkeLa0d2FlMPfw=" providerId="None" clId="Web-{418FCBA9-DB53-426B-B44D-C66313A5C8BC}" dt="2023-02-02T12:13:01.923" v="42" actId="20577"/>
          <ac:spMkLst>
            <pc:docMk/>
            <pc:sldMk cId="0" sldId="306"/>
            <ac:spMk id="144389" creationId="{2E8D45D4-0D7B-C76F-B418-609EF827CD93}"/>
          </ac:spMkLst>
        </pc:spChg>
        <pc:picChg chg="mod">
          <ac:chgData name="Dan Lewis" userId="2fqivccbEjZq/+Az6dS+BIT+wRd11pkeLa0d2FlMPfw=" providerId="None" clId="Web-{418FCBA9-DB53-426B-B44D-C66313A5C8BC}" dt="2023-02-02T12:09:57.588" v="15" actId="1076"/>
          <ac:picMkLst>
            <pc:docMk/>
            <pc:sldMk cId="0" sldId="306"/>
            <ac:picMk id="60420" creationId="{9B252948-9F96-3309-D700-B178B42B3AEA}"/>
          </ac:picMkLst>
        </pc:picChg>
      </pc:sldChg>
      <pc:sldChg chg="modSp">
        <pc:chgData name="Dan Lewis" userId="2fqivccbEjZq/+Az6dS+BIT+wRd11pkeLa0d2FlMPfw=" providerId="None" clId="Web-{418FCBA9-DB53-426B-B44D-C66313A5C8BC}" dt="2023-02-02T12:17:23.869" v="82" actId="20577"/>
        <pc:sldMkLst>
          <pc:docMk/>
          <pc:sldMk cId="0" sldId="310"/>
        </pc:sldMkLst>
        <pc:spChg chg="mod">
          <ac:chgData name="Dan Lewis" userId="2fqivccbEjZq/+Az6dS+BIT+wRd11pkeLa0d2FlMPfw=" providerId="None" clId="Web-{418FCBA9-DB53-426B-B44D-C66313A5C8BC}" dt="2023-02-02T12:17:23.869" v="82" actId="20577"/>
          <ac:spMkLst>
            <pc:docMk/>
            <pc:sldMk cId="0" sldId="310"/>
            <ac:spMk id="150531" creationId="{9E724F71-FB85-8F57-E657-1DEA859EF968}"/>
          </ac:spMkLst>
        </pc:spChg>
      </pc:sldChg>
      <pc:sldChg chg="modSp">
        <pc:chgData name="Dan Lewis" userId="2fqivccbEjZq/+Az6dS+BIT+wRd11pkeLa0d2FlMPfw=" providerId="None" clId="Web-{418FCBA9-DB53-426B-B44D-C66313A5C8BC}" dt="2023-02-02T12:19:20.825" v="94" actId="20577"/>
        <pc:sldMkLst>
          <pc:docMk/>
          <pc:sldMk cId="0" sldId="311"/>
        </pc:sldMkLst>
        <pc:spChg chg="mod">
          <ac:chgData name="Dan Lewis" userId="2fqivccbEjZq/+Az6dS+BIT+wRd11pkeLa0d2FlMPfw=" providerId="None" clId="Web-{418FCBA9-DB53-426B-B44D-C66313A5C8BC}" dt="2023-02-02T12:18:52.449" v="90" actId="20577"/>
          <ac:spMkLst>
            <pc:docMk/>
            <pc:sldMk cId="0" sldId="311"/>
            <ac:spMk id="151555" creationId="{94390665-F8C9-87B2-BBDE-E67C6201055D}"/>
          </ac:spMkLst>
        </pc:spChg>
        <pc:spChg chg="mod">
          <ac:chgData name="Dan Lewis" userId="2fqivccbEjZq/+Az6dS+BIT+wRd11pkeLa0d2FlMPfw=" providerId="None" clId="Web-{418FCBA9-DB53-426B-B44D-C66313A5C8BC}" dt="2023-02-02T12:19:20.825" v="94" actId="20577"/>
          <ac:spMkLst>
            <pc:docMk/>
            <pc:sldMk cId="0" sldId="311"/>
            <ac:spMk id="151557" creationId="{D2317448-4AE9-BEE3-6C5B-299F1C0063B6}"/>
          </ac:spMkLst>
        </pc:spChg>
      </pc:sldChg>
      <pc:sldChg chg="modSp">
        <pc:chgData name="Dan Lewis" userId="2fqivccbEjZq/+Az6dS+BIT+wRd11pkeLa0d2FlMPfw=" providerId="None" clId="Web-{418FCBA9-DB53-426B-B44D-C66313A5C8BC}" dt="2023-02-02T12:19:59.716" v="96" actId="14100"/>
        <pc:sldMkLst>
          <pc:docMk/>
          <pc:sldMk cId="0" sldId="314"/>
        </pc:sldMkLst>
        <pc:spChg chg="mod">
          <ac:chgData name="Dan Lewis" userId="2fqivccbEjZq/+Az6dS+BIT+wRd11pkeLa0d2FlMPfw=" providerId="None" clId="Web-{418FCBA9-DB53-426B-B44D-C66313A5C8BC}" dt="2023-02-02T12:19:56.825" v="95" actId="1076"/>
          <ac:spMkLst>
            <pc:docMk/>
            <pc:sldMk cId="0" sldId="314"/>
            <ac:spMk id="157698" creationId="{D7AEC93E-EEB0-D1A1-5752-58DDB763B47B}"/>
          </ac:spMkLst>
        </pc:spChg>
        <pc:picChg chg="mod">
          <ac:chgData name="Dan Lewis" userId="2fqivccbEjZq/+Az6dS+BIT+wRd11pkeLa0d2FlMPfw=" providerId="None" clId="Web-{418FCBA9-DB53-426B-B44D-C66313A5C8BC}" dt="2023-02-02T12:19:59.716" v="96" actId="14100"/>
          <ac:picMkLst>
            <pc:docMk/>
            <pc:sldMk cId="0" sldId="314"/>
            <ac:picMk id="68612" creationId="{9C14BFD9-EB4F-E0E1-E983-F483480D6B77}"/>
          </ac:picMkLst>
        </pc:picChg>
      </pc:sldChg>
      <pc:sldChg chg="modSp">
        <pc:chgData name="Dan Lewis" userId="2fqivccbEjZq/+Az6dS+BIT+wRd11pkeLa0d2FlMPfw=" providerId="None" clId="Web-{418FCBA9-DB53-426B-B44D-C66313A5C8BC}" dt="2023-02-02T12:07:47.130" v="4" actId="20577"/>
        <pc:sldMkLst>
          <pc:docMk/>
          <pc:sldMk cId="0" sldId="438"/>
        </pc:sldMkLst>
        <pc:spChg chg="mod">
          <ac:chgData name="Dan Lewis" userId="2fqivccbEjZq/+Az6dS+BIT+wRd11pkeLa0d2FlMPfw=" providerId="None" clId="Web-{418FCBA9-DB53-426B-B44D-C66313A5C8BC}" dt="2023-02-02T12:07:47.130" v="4" actId="20577"/>
          <ac:spMkLst>
            <pc:docMk/>
            <pc:sldMk cId="0" sldId="438"/>
            <ac:spMk id="348163" creationId="{EE7AEDDF-A0DD-4E61-179A-83B0F6AF8A54}"/>
          </ac:spMkLst>
        </pc:spChg>
      </pc:sldChg>
      <pc:sldChg chg="modSp">
        <pc:chgData name="Dan Lewis" userId="2fqivccbEjZq/+Az6dS+BIT+wRd11pkeLa0d2FlMPfw=" providerId="None" clId="Web-{418FCBA9-DB53-426B-B44D-C66313A5C8BC}" dt="2023-02-02T12:08:27.194" v="8" actId="20577"/>
        <pc:sldMkLst>
          <pc:docMk/>
          <pc:sldMk cId="0" sldId="439"/>
        </pc:sldMkLst>
        <pc:spChg chg="mod">
          <ac:chgData name="Dan Lewis" userId="2fqivccbEjZq/+Az6dS+BIT+wRd11pkeLa0d2FlMPfw=" providerId="None" clId="Web-{418FCBA9-DB53-426B-B44D-C66313A5C8BC}" dt="2023-02-02T12:08:27.194" v="8" actId="20577"/>
          <ac:spMkLst>
            <pc:docMk/>
            <pc:sldMk cId="0" sldId="439"/>
            <ac:spMk id="349187" creationId="{0D5A0111-69E3-3D62-1A4F-B0B123B9F090}"/>
          </ac:spMkLst>
        </pc:spChg>
      </pc:sldChg>
    </pc:docChg>
  </pc:docChgLst>
  <pc:docChgLst>
    <pc:chgData name="Eze Mora" clId="Web-{747A1301-9151-4FCB-8E05-625950E68F54}"/>
    <pc:docChg chg="addSld modSld">
      <pc:chgData name="Eze Mora" userId="" providerId="" clId="Web-{747A1301-9151-4FCB-8E05-625950E68F54}" dt="2023-01-19T19:57:53.924" v="76" actId="20577"/>
      <pc:docMkLst>
        <pc:docMk/>
      </pc:docMkLst>
      <pc:sldChg chg="modSp">
        <pc:chgData name="Eze Mora" userId="" providerId="" clId="Web-{747A1301-9151-4FCB-8E05-625950E68F54}" dt="2023-01-19T19:51:47.582" v="38" actId="20577"/>
        <pc:sldMkLst>
          <pc:docMk/>
          <pc:sldMk cId="0" sldId="2736"/>
        </pc:sldMkLst>
        <pc:spChg chg="mod">
          <ac:chgData name="Eze Mora" userId="" providerId="" clId="Web-{747A1301-9151-4FCB-8E05-625950E68F54}" dt="2023-01-19T19:49:41.624" v="14" actId="20577"/>
          <ac:spMkLst>
            <pc:docMk/>
            <pc:sldMk cId="0" sldId="2736"/>
            <ac:spMk id="89092" creationId="{BD2B10E5-091C-E287-FA25-04DDDD55F953}"/>
          </ac:spMkLst>
        </pc:spChg>
        <pc:spChg chg="mod">
          <ac:chgData name="Eze Mora" userId="" providerId="" clId="Web-{747A1301-9151-4FCB-8E05-625950E68F54}" dt="2023-01-19T19:51:47.582" v="38" actId="20577"/>
          <ac:spMkLst>
            <pc:docMk/>
            <pc:sldMk cId="0" sldId="2736"/>
            <ac:spMk id="89093" creationId="{EB8C420F-B79C-9D7C-E75D-49907FBB4559}"/>
          </ac:spMkLst>
        </pc:spChg>
      </pc:sldChg>
      <pc:sldChg chg="modSp add replId">
        <pc:chgData name="Eze Mora" userId="" providerId="" clId="Web-{747A1301-9151-4FCB-8E05-625950E68F54}" dt="2023-01-19T19:53:29.837" v="51" actId="20577"/>
        <pc:sldMkLst>
          <pc:docMk/>
          <pc:sldMk cId="1734664667" sldId="2814"/>
        </pc:sldMkLst>
        <pc:spChg chg="mod">
          <ac:chgData name="Eze Mora" userId="" providerId="" clId="Web-{747A1301-9151-4FCB-8E05-625950E68F54}" dt="2023-01-19T19:52:47.537" v="45" actId="20577"/>
          <ac:spMkLst>
            <pc:docMk/>
            <pc:sldMk cId="1734664667" sldId="2814"/>
            <ac:spMk id="89092" creationId="{BD2B10E5-091C-E287-FA25-04DDDD55F953}"/>
          </ac:spMkLst>
        </pc:spChg>
        <pc:spChg chg="mod">
          <ac:chgData name="Eze Mora" userId="" providerId="" clId="Web-{747A1301-9151-4FCB-8E05-625950E68F54}" dt="2023-01-19T19:53:29.837" v="51" actId="20577"/>
          <ac:spMkLst>
            <pc:docMk/>
            <pc:sldMk cId="1734664667" sldId="2814"/>
            <ac:spMk id="89093" creationId="{EB8C420F-B79C-9D7C-E75D-49907FBB4559}"/>
          </ac:spMkLst>
        </pc:spChg>
      </pc:sldChg>
      <pc:sldChg chg="modSp add replId addAnim delAnim">
        <pc:chgData name="Eze Mora" userId="" providerId="" clId="Web-{747A1301-9151-4FCB-8E05-625950E68F54}" dt="2023-01-19T19:57:53.924" v="76" actId="20577"/>
        <pc:sldMkLst>
          <pc:docMk/>
          <pc:sldMk cId="3918040805" sldId="2815"/>
        </pc:sldMkLst>
        <pc:spChg chg="mod">
          <ac:chgData name="Eze Mora" userId="" providerId="" clId="Web-{747A1301-9151-4FCB-8E05-625950E68F54}" dt="2023-01-19T19:57:15.141" v="70"/>
          <ac:spMkLst>
            <pc:docMk/>
            <pc:sldMk cId="3918040805" sldId="2815"/>
            <ac:spMk id="89092" creationId="{BD2B10E5-091C-E287-FA25-04DDDD55F953}"/>
          </ac:spMkLst>
        </pc:spChg>
        <pc:spChg chg="mod">
          <ac:chgData name="Eze Mora" userId="" providerId="" clId="Web-{747A1301-9151-4FCB-8E05-625950E68F54}" dt="2023-01-19T19:57:53.924" v="76" actId="20577"/>
          <ac:spMkLst>
            <pc:docMk/>
            <pc:sldMk cId="3918040805" sldId="2815"/>
            <ac:spMk id="89093" creationId="{EB8C420F-B79C-9D7C-E75D-49907FBB4559}"/>
          </ac:spMkLst>
        </pc:spChg>
      </pc:sldChg>
    </pc:docChg>
  </pc:docChgLst>
  <pc:docChgLst>
    <pc:chgData name="Eze Mora" clId="Web-{1978FAC7-957F-49EF-8F56-BC6F2116D734}"/>
    <pc:docChg chg="addSld modSld">
      <pc:chgData name="Eze Mora" userId="" providerId="" clId="Web-{1978FAC7-957F-49EF-8F56-BC6F2116D734}" dt="2023-02-03T16:39:54.528" v="526" actId="20577"/>
      <pc:docMkLst>
        <pc:docMk/>
      </pc:docMkLst>
      <pc:sldChg chg="modSp">
        <pc:chgData name="Eze Mora" userId="" providerId="" clId="Web-{1978FAC7-957F-49EF-8F56-BC6F2116D734}" dt="2023-02-03T16:26:05.850" v="411" actId="20577"/>
        <pc:sldMkLst>
          <pc:docMk/>
          <pc:sldMk cId="3475915885" sldId="355"/>
        </pc:sldMkLst>
        <pc:spChg chg="mod">
          <ac:chgData name="Eze Mora" userId="" providerId="" clId="Web-{1978FAC7-957F-49EF-8F56-BC6F2116D734}" dt="2023-02-03T16:23:50.549" v="387" actId="1076"/>
          <ac:spMkLst>
            <pc:docMk/>
            <pc:sldMk cId="3475915885" sldId="355"/>
            <ac:spMk id="144386" creationId="{41ADB31E-444B-4014-9641-9BEB3D4DE588}"/>
          </ac:spMkLst>
        </pc:spChg>
        <pc:spChg chg="mod">
          <ac:chgData name="Eze Mora" userId="" providerId="" clId="Web-{1978FAC7-957F-49EF-8F56-BC6F2116D734}" dt="2023-02-03T16:26:05.850" v="411" actId="20577"/>
          <ac:spMkLst>
            <pc:docMk/>
            <pc:sldMk cId="3475915885" sldId="355"/>
            <ac:spMk id="144387" creationId="{A61693AB-F16C-4894-9021-EDD1D616F15C}"/>
          </ac:spMkLst>
        </pc:spChg>
      </pc:sldChg>
      <pc:sldChg chg="modSp">
        <pc:chgData name="Eze Mora" userId="" providerId="" clId="Web-{1978FAC7-957F-49EF-8F56-BC6F2116D734}" dt="2023-02-03T16:39:54.528" v="526" actId="20577"/>
        <pc:sldMkLst>
          <pc:docMk/>
          <pc:sldMk cId="2644990183" sldId="861"/>
        </pc:sldMkLst>
        <pc:spChg chg="mod">
          <ac:chgData name="Eze Mora" userId="" providerId="" clId="Web-{1978FAC7-957F-49EF-8F56-BC6F2116D734}" dt="2023-02-03T16:34:42.285" v="470" actId="14100"/>
          <ac:spMkLst>
            <pc:docMk/>
            <pc:sldMk cId="2644990183" sldId="861"/>
            <ac:spMk id="2" creationId="{BAE11E72-1FAF-DE81-872C-3C65E7B8C0C0}"/>
          </ac:spMkLst>
        </pc:spChg>
        <pc:spChg chg="mod">
          <ac:chgData name="Eze Mora" userId="" providerId="" clId="Web-{1978FAC7-957F-49EF-8F56-BC6F2116D734}" dt="2023-02-03T16:39:54.528" v="526" actId="20577"/>
          <ac:spMkLst>
            <pc:docMk/>
            <pc:sldMk cId="2644990183" sldId="861"/>
            <ac:spMk id="3" creationId="{C3D2EFF8-59C6-9569-A744-C8AE360290A7}"/>
          </ac:spMkLst>
        </pc:spChg>
        <pc:cxnChg chg="mod">
          <ac:chgData name="Eze Mora" userId="" providerId="" clId="Web-{1978FAC7-957F-49EF-8F56-BC6F2116D734}" dt="2023-02-03T16:36:07.600" v="476" actId="1076"/>
          <ac:cxnSpMkLst>
            <pc:docMk/>
            <pc:sldMk cId="2644990183" sldId="861"/>
            <ac:cxnSpMk id="6" creationId="{2914D4C8-4583-9814-0F4F-C343D7C59536}"/>
          </ac:cxnSpMkLst>
        </pc:cxnChg>
      </pc:sldChg>
      <pc:sldChg chg="modSp">
        <pc:chgData name="Eze Mora" userId="" providerId="" clId="Web-{1978FAC7-957F-49EF-8F56-BC6F2116D734}" dt="2023-02-03T16:06:42.475" v="212" actId="1076"/>
        <pc:sldMkLst>
          <pc:docMk/>
          <pc:sldMk cId="2613088003" sldId="2450"/>
        </pc:sldMkLst>
        <pc:spChg chg="mod">
          <ac:chgData name="Eze Mora" userId="" providerId="" clId="Web-{1978FAC7-957F-49EF-8F56-BC6F2116D734}" dt="2023-02-03T16:05:10.785" v="197" actId="1076"/>
          <ac:spMkLst>
            <pc:docMk/>
            <pc:sldMk cId="2613088003" sldId="2450"/>
            <ac:spMk id="2" creationId="{CA7036F3-5BBE-4788-A1E3-19FD9A96B344}"/>
          </ac:spMkLst>
        </pc:spChg>
        <pc:spChg chg="mod">
          <ac:chgData name="Eze Mora" userId="" providerId="" clId="Web-{1978FAC7-957F-49EF-8F56-BC6F2116D734}" dt="2023-02-03T16:05:20.129" v="199"/>
          <ac:spMkLst>
            <pc:docMk/>
            <pc:sldMk cId="2613088003" sldId="2450"/>
            <ac:spMk id="3" creationId="{5ADC443E-2D15-49BA-A873-42E002F6D815}"/>
          </ac:spMkLst>
        </pc:spChg>
        <pc:spChg chg="mod">
          <ac:chgData name="Eze Mora" userId="" providerId="" clId="Web-{1978FAC7-957F-49EF-8F56-BC6F2116D734}" dt="2023-02-03T16:06:42.475" v="212" actId="1076"/>
          <ac:spMkLst>
            <pc:docMk/>
            <pc:sldMk cId="2613088003" sldId="2450"/>
            <ac:spMk id="7" creationId="{D4A67114-B45C-4308-B4FB-61A470CD03E2}"/>
          </ac:spMkLst>
        </pc:spChg>
        <pc:picChg chg="mod">
          <ac:chgData name="Eze Mora" userId="" providerId="" clId="Web-{1978FAC7-957F-49EF-8F56-BC6F2116D734}" dt="2023-02-03T16:06:35.037" v="211" actId="1076"/>
          <ac:picMkLst>
            <pc:docMk/>
            <pc:sldMk cId="2613088003" sldId="2450"/>
            <ac:picMk id="6" creationId="{29874ADA-8164-4F85-BF5A-1C67DC77B84D}"/>
          </ac:picMkLst>
        </pc:picChg>
      </pc:sldChg>
      <pc:sldChg chg="modSp">
        <pc:chgData name="Eze Mora" userId="" providerId="" clId="Web-{1978FAC7-957F-49EF-8F56-BC6F2116D734}" dt="2023-02-03T16:10:34.513" v="248" actId="1076"/>
        <pc:sldMkLst>
          <pc:docMk/>
          <pc:sldMk cId="3273041788" sldId="2451"/>
        </pc:sldMkLst>
        <pc:spChg chg="mod">
          <ac:chgData name="Eze Mora" userId="" providerId="" clId="Web-{1978FAC7-957F-49EF-8F56-BC6F2116D734}" dt="2023-02-03T16:07:31.867" v="223" actId="1076"/>
          <ac:spMkLst>
            <pc:docMk/>
            <pc:sldMk cId="3273041788" sldId="2451"/>
            <ac:spMk id="2" creationId="{53BDA7F6-D6CF-41C7-AC5E-FBA6E2165D82}"/>
          </ac:spMkLst>
        </pc:spChg>
        <pc:spChg chg="mod">
          <ac:chgData name="Eze Mora" userId="" providerId="" clId="Web-{1978FAC7-957F-49EF-8F56-BC6F2116D734}" dt="2023-02-03T16:10:09.856" v="245"/>
          <ac:spMkLst>
            <pc:docMk/>
            <pc:sldMk cId="3273041788" sldId="2451"/>
            <ac:spMk id="3" creationId="{960A28C2-27B3-49E5-8D71-5D5446489D7B}"/>
          </ac:spMkLst>
        </pc:spChg>
        <pc:spChg chg="mod">
          <ac:chgData name="Eze Mora" userId="" providerId="" clId="Web-{1978FAC7-957F-49EF-8F56-BC6F2116D734}" dt="2023-02-03T16:10:34.513" v="248" actId="1076"/>
          <ac:spMkLst>
            <pc:docMk/>
            <pc:sldMk cId="3273041788" sldId="2451"/>
            <ac:spMk id="6" creationId="{B1A494BF-9227-45C0-BD5B-4A83002C864E}"/>
          </ac:spMkLst>
        </pc:spChg>
      </pc:sldChg>
      <pc:sldChg chg="modSp">
        <pc:chgData name="Eze Mora" userId="" providerId="" clId="Web-{1978FAC7-957F-49EF-8F56-BC6F2116D734}" dt="2023-02-03T16:17:23.695" v="314" actId="14100"/>
        <pc:sldMkLst>
          <pc:docMk/>
          <pc:sldMk cId="1657618400" sldId="2452"/>
        </pc:sldMkLst>
        <pc:spChg chg="mod">
          <ac:chgData name="Eze Mora" userId="" providerId="" clId="Web-{1978FAC7-957F-49EF-8F56-BC6F2116D734}" dt="2023-02-03T16:14:17.081" v="296" actId="1076"/>
          <ac:spMkLst>
            <pc:docMk/>
            <pc:sldMk cId="1657618400" sldId="2452"/>
            <ac:spMk id="2" creationId="{7B5C1F9A-5E79-4EE4-8F35-2CCC5531EC1B}"/>
          </ac:spMkLst>
        </pc:spChg>
        <pc:spChg chg="mod">
          <ac:chgData name="Eze Mora" userId="" providerId="" clId="Web-{1978FAC7-957F-49EF-8F56-BC6F2116D734}" dt="2023-02-03T16:17:23.695" v="314" actId="14100"/>
          <ac:spMkLst>
            <pc:docMk/>
            <pc:sldMk cId="1657618400" sldId="2452"/>
            <ac:spMk id="3" creationId="{E3F3F51C-DC10-42A4-986A-6C3180083EFF}"/>
          </ac:spMkLst>
        </pc:spChg>
      </pc:sldChg>
      <pc:sldChg chg="modSp">
        <pc:chgData name="Eze Mora" userId="" providerId="" clId="Web-{1978FAC7-957F-49EF-8F56-BC6F2116D734}" dt="2023-02-03T16:13:49.580" v="287" actId="20577"/>
        <pc:sldMkLst>
          <pc:docMk/>
          <pc:sldMk cId="2128945445" sldId="2453"/>
        </pc:sldMkLst>
        <pc:spChg chg="mod">
          <ac:chgData name="Eze Mora" userId="" providerId="" clId="Web-{1978FAC7-957F-49EF-8F56-BC6F2116D734}" dt="2023-02-03T16:12:35.313" v="271" actId="14100"/>
          <ac:spMkLst>
            <pc:docMk/>
            <pc:sldMk cId="2128945445" sldId="2453"/>
            <ac:spMk id="2" creationId="{E66365C0-7849-495D-963A-A7817B4D11FA}"/>
          </ac:spMkLst>
        </pc:spChg>
        <pc:spChg chg="mod">
          <ac:chgData name="Eze Mora" userId="" providerId="" clId="Web-{1978FAC7-957F-49EF-8F56-BC6F2116D734}" dt="2023-02-03T16:13:49.580" v="287" actId="20577"/>
          <ac:spMkLst>
            <pc:docMk/>
            <pc:sldMk cId="2128945445" sldId="2453"/>
            <ac:spMk id="6" creationId="{E2DBA7C5-6DAB-4DA1-AE80-3833A7D2B8EA}"/>
          </ac:spMkLst>
        </pc:spChg>
      </pc:sldChg>
      <pc:sldChg chg="modSp">
        <pc:chgData name="Eze Mora" userId="" providerId="" clId="Web-{1978FAC7-957F-49EF-8F56-BC6F2116D734}" dt="2023-02-03T16:17:59.587" v="318" actId="20577"/>
        <pc:sldMkLst>
          <pc:docMk/>
          <pc:sldMk cId="2449819217" sldId="2454"/>
        </pc:sldMkLst>
        <pc:spChg chg="mod">
          <ac:chgData name="Eze Mora" userId="" providerId="" clId="Web-{1978FAC7-957F-49EF-8F56-BC6F2116D734}" dt="2023-02-03T16:17:59.587" v="318" actId="20577"/>
          <ac:spMkLst>
            <pc:docMk/>
            <pc:sldMk cId="2449819217" sldId="2454"/>
            <ac:spMk id="2" creationId="{44968EC0-F8F3-4D39-AD62-5BF0B7C83A54}"/>
          </ac:spMkLst>
        </pc:spChg>
      </pc:sldChg>
      <pc:sldChg chg="delSp modSp">
        <pc:chgData name="Eze Mora" userId="" providerId="" clId="Web-{1978FAC7-957F-49EF-8F56-BC6F2116D734}" dt="2023-02-03T16:23:12.376" v="376" actId="20577"/>
        <pc:sldMkLst>
          <pc:docMk/>
          <pc:sldMk cId="3476937130" sldId="2459"/>
        </pc:sldMkLst>
        <pc:spChg chg="mod">
          <ac:chgData name="Eze Mora" userId="" providerId="" clId="Web-{1978FAC7-957F-49EF-8F56-BC6F2116D734}" dt="2023-02-03T16:20:48.263" v="351" actId="1076"/>
          <ac:spMkLst>
            <pc:docMk/>
            <pc:sldMk cId="3476937130" sldId="2459"/>
            <ac:spMk id="3" creationId="{031CF085-F737-493F-B7CC-F03BD94178AE}"/>
          </ac:spMkLst>
        </pc:spChg>
        <pc:spChg chg="del mod">
          <ac:chgData name="Eze Mora" userId="" providerId="" clId="Web-{1978FAC7-957F-49EF-8F56-BC6F2116D734}" dt="2023-02-03T16:22:06.734" v="362"/>
          <ac:spMkLst>
            <pc:docMk/>
            <pc:sldMk cId="3476937130" sldId="2459"/>
            <ac:spMk id="6" creationId="{0B78B434-C174-4A12-BC9E-8EFA2037129F}"/>
          </ac:spMkLst>
        </pc:spChg>
        <pc:spChg chg="mod">
          <ac:chgData name="Eze Mora" userId="" providerId="" clId="Web-{1978FAC7-957F-49EF-8F56-BC6F2116D734}" dt="2023-02-03T16:23:12.376" v="376" actId="20577"/>
          <ac:spMkLst>
            <pc:docMk/>
            <pc:sldMk cId="3476937130" sldId="2459"/>
            <ac:spMk id="58371" creationId="{E1A8AA9E-6EE1-4060-931F-C114961562A7}"/>
          </ac:spMkLst>
        </pc:spChg>
      </pc:sldChg>
      <pc:sldChg chg="modSp">
        <pc:chgData name="Eze Mora" userId="" providerId="" clId="Web-{1978FAC7-957F-49EF-8F56-BC6F2116D734}" dt="2023-02-03T15:25:52.785" v="60" actId="20577"/>
        <pc:sldMkLst>
          <pc:docMk/>
          <pc:sldMk cId="0" sldId="2595"/>
        </pc:sldMkLst>
        <pc:spChg chg="mod">
          <ac:chgData name="Eze Mora" userId="" providerId="" clId="Web-{1978FAC7-957F-49EF-8F56-BC6F2116D734}" dt="2023-02-03T15:23:34.485" v="5" actId="20577"/>
          <ac:spMkLst>
            <pc:docMk/>
            <pc:sldMk cId="0" sldId="2595"/>
            <ac:spMk id="68610" creationId="{E8367BC9-3E6E-4AE2-BF06-1DAF1FDB3013}"/>
          </ac:spMkLst>
        </pc:spChg>
        <pc:spChg chg="mod">
          <ac:chgData name="Eze Mora" userId="" providerId="" clId="Web-{1978FAC7-957F-49EF-8F56-BC6F2116D734}" dt="2023-02-03T15:25:52.785" v="60" actId="20577"/>
          <ac:spMkLst>
            <pc:docMk/>
            <pc:sldMk cId="0" sldId="2595"/>
            <ac:spMk id="68611" creationId="{AC855658-7F16-4BB8-8127-C1DFF8FAD931}"/>
          </ac:spMkLst>
        </pc:spChg>
      </pc:sldChg>
      <pc:sldChg chg="modSp">
        <pc:chgData name="Eze Mora" userId="" providerId="" clId="Web-{1978FAC7-957F-49EF-8F56-BC6F2116D734}" dt="2023-02-03T15:34:40.487" v="102" actId="20577"/>
        <pc:sldMkLst>
          <pc:docMk/>
          <pc:sldMk cId="570094777" sldId="2596"/>
        </pc:sldMkLst>
        <pc:spChg chg="mod">
          <ac:chgData name="Eze Mora" userId="" providerId="" clId="Web-{1978FAC7-957F-49EF-8F56-BC6F2116D734}" dt="2023-02-03T15:26:39.521" v="71" actId="14100"/>
          <ac:spMkLst>
            <pc:docMk/>
            <pc:sldMk cId="570094777" sldId="2596"/>
            <ac:spMk id="2" creationId="{27355F1D-A1A8-4766-9650-60D1756EBE77}"/>
          </ac:spMkLst>
        </pc:spChg>
        <pc:spChg chg="mod">
          <ac:chgData name="Eze Mora" userId="" providerId="" clId="Web-{1978FAC7-957F-49EF-8F56-BC6F2116D734}" dt="2023-02-03T15:31:17.450" v="85" actId="14100"/>
          <ac:spMkLst>
            <pc:docMk/>
            <pc:sldMk cId="570094777" sldId="2596"/>
            <ac:spMk id="5" creationId="{7303BAE6-3D22-41D4-960D-EF53C9D91037}"/>
          </ac:spMkLst>
        </pc:spChg>
        <pc:spChg chg="mod">
          <ac:chgData name="Eze Mora" userId="" providerId="" clId="Web-{1978FAC7-957F-49EF-8F56-BC6F2116D734}" dt="2023-02-03T15:34:40.487" v="102" actId="20577"/>
          <ac:spMkLst>
            <pc:docMk/>
            <pc:sldMk cId="570094777" sldId="2596"/>
            <ac:spMk id="6" creationId="{4968FBF7-8816-44B5-B376-6E4865F396FC}"/>
          </ac:spMkLst>
        </pc:spChg>
      </pc:sldChg>
      <pc:sldChg chg="modSp">
        <pc:chgData name="Eze Mora" userId="" providerId="" clId="Web-{1978FAC7-957F-49EF-8F56-BC6F2116D734}" dt="2023-02-03T15:40:43.981" v="149" actId="1076"/>
        <pc:sldMkLst>
          <pc:docMk/>
          <pc:sldMk cId="2772364140" sldId="2597"/>
        </pc:sldMkLst>
        <pc:spChg chg="mod">
          <ac:chgData name="Eze Mora" userId="" providerId="" clId="Web-{1978FAC7-957F-49EF-8F56-BC6F2116D734}" dt="2023-02-03T15:36:33.115" v="111"/>
          <ac:spMkLst>
            <pc:docMk/>
            <pc:sldMk cId="2772364140" sldId="2597"/>
            <ac:spMk id="2" creationId="{1F56A029-B927-46E2-8FC7-EC5FFF985EBC}"/>
          </ac:spMkLst>
        </pc:spChg>
        <pc:spChg chg="mod">
          <ac:chgData name="Eze Mora" userId="" providerId="" clId="Web-{1978FAC7-957F-49EF-8F56-BC6F2116D734}" dt="2023-02-03T15:39:11.994" v="135" actId="14100"/>
          <ac:spMkLst>
            <pc:docMk/>
            <pc:sldMk cId="2772364140" sldId="2597"/>
            <ac:spMk id="6" creationId="{02CC63AC-AD57-455D-BC26-5E26124B8EBF}"/>
          </ac:spMkLst>
        </pc:spChg>
        <pc:spChg chg="mod">
          <ac:chgData name="Eze Mora" userId="" providerId="" clId="Web-{1978FAC7-957F-49EF-8F56-BC6F2116D734}" dt="2023-02-03T15:40:43.981" v="149" actId="1076"/>
          <ac:spMkLst>
            <pc:docMk/>
            <pc:sldMk cId="2772364140" sldId="2597"/>
            <ac:spMk id="10" creationId="{9DF8F382-3DFC-486A-85DD-D15CE8189FD0}"/>
          </ac:spMkLst>
        </pc:spChg>
      </pc:sldChg>
      <pc:sldChg chg="modSp">
        <pc:chgData name="Eze Mora" userId="" providerId="" clId="Web-{1978FAC7-957F-49EF-8F56-BC6F2116D734}" dt="2023-02-03T16:03:56.721" v="185" actId="20577"/>
        <pc:sldMkLst>
          <pc:docMk/>
          <pc:sldMk cId="1480464" sldId="2598"/>
        </pc:sldMkLst>
        <pc:spChg chg="mod">
          <ac:chgData name="Eze Mora" userId="" providerId="" clId="Web-{1978FAC7-957F-49EF-8F56-BC6F2116D734}" dt="2023-02-03T15:45:08.425" v="155" actId="14100"/>
          <ac:spMkLst>
            <pc:docMk/>
            <pc:sldMk cId="1480464" sldId="2598"/>
            <ac:spMk id="2" creationId="{B5BB9A3F-472C-411B-87F0-3F64529ABEB8}"/>
          </ac:spMkLst>
        </pc:spChg>
        <pc:spChg chg="mod">
          <ac:chgData name="Eze Mora" userId="" providerId="" clId="Web-{1978FAC7-957F-49EF-8F56-BC6F2116D734}" dt="2023-02-03T15:46:14.943" v="161" actId="20577"/>
          <ac:spMkLst>
            <pc:docMk/>
            <pc:sldMk cId="1480464" sldId="2598"/>
            <ac:spMk id="3" creationId="{8619D458-D815-4594-8ACA-BC81DE79744F}"/>
          </ac:spMkLst>
        </pc:spChg>
        <pc:spChg chg="mod">
          <ac:chgData name="Eze Mora" userId="" providerId="" clId="Web-{1978FAC7-957F-49EF-8F56-BC6F2116D734}" dt="2023-02-03T16:03:56.721" v="185" actId="20577"/>
          <ac:spMkLst>
            <pc:docMk/>
            <pc:sldMk cId="1480464" sldId="2598"/>
            <ac:spMk id="11" creationId="{40C0CFC5-52AE-4EA4-BCEF-A4BEC4862EBE}"/>
          </ac:spMkLst>
        </pc:spChg>
      </pc:sldChg>
      <pc:sldChg chg="modSp">
        <pc:chgData name="Eze Mora" userId="" providerId="" clId="Web-{1978FAC7-957F-49EF-8F56-BC6F2116D734}" dt="2023-02-03T16:12:05.781" v="266" actId="20577"/>
        <pc:sldMkLst>
          <pc:docMk/>
          <pc:sldMk cId="1730938676" sldId="2599"/>
        </pc:sldMkLst>
        <pc:spChg chg="mod">
          <ac:chgData name="Eze Mora" userId="" providerId="" clId="Web-{1978FAC7-957F-49EF-8F56-BC6F2116D734}" dt="2023-02-03T16:11:03.373" v="254" actId="1076"/>
          <ac:spMkLst>
            <pc:docMk/>
            <pc:sldMk cId="1730938676" sldId="2599"/>
            <ac:spMk id="5" creationId="{6AB4DBF7-305E-4AA4-B04E-291686C07C9F}"/>
          </ac:spMkLst>
        </pc:spChg>
        <pc:spChg chg="mod">
          <ac:chgData name="Eze Mora" userId="" providerId="" clId="Web-{1978FAC7-957F-49EF-8F56-BC6F2116D734}" dt="2023-02-03T16:12:05.781" v="266" actId="20577"/>
          <ac:spMkLst>
            <pc:docMk/>
            <pc:sldMk cId="1730938676" sldId="2599"/>
            <ac:spMk id="7" creationId="{7D58EAA0-736D-4809-A71B-B5CBEBFB1A9F}"/>
          </ac:spMkLst>
        </pc:spChg>
      </pc:sldChg>
      <pc:sldChg chg="modSp">
        <pc:chgData name="Eze Mora" userId="" providerId="" clId="Web-{1978FAC7-957F-49EF-8F56-BC6F2116D734}" dt="2023-02-03T16:18:53.948" v="336" actId="14100"/>
        <pc:sldMkLst>
          <pc:docMk/>
          <pc:sldMk cId="1926371880" sldId="2600"/>
        </pc:sldMkLst>
        <pc:spChg chg="mod">
          <ac:chgData name="Eze Mora" userId="" providerId="" clId="Web-{1978FAC7-957F-49EF-8F56-BC6F2116D734}" dt="2023-02-03T16:18:18.087" v="325" actId="14100"/>
          <ac:spMkLst>
            <pc:docMk/>
            <pc:sldMk cId="1926371880" sldId="2600"/>
            <ac:spMk id="2" creationId="{375A5A34-DCF0-4BE9-9E7F-2F911509BF2D}"/>
          </ac:spMkLst>
        </pc:spChg>
        <pc:spChg chg="mod">
          <ac:chgData name="Eze Mora" userId="" providerId="" clId="Web-{1978FAC7-957F-49EF-8F56-BC6F2116D734}" dt="2023-02-03T16:18:53.948" v="336" actId="14100"/>
          <ac:spMkLst>
            <pc:docMk/>
            <pc:sldMk cId="1926371880" sldId="2600"/>
            <ac:spMk id="5" creationId="{DDFBBB81-8ED2-4392-A3A9-69DC3D5A5601}"/>
          </ac:spMkLst>
        </pc:spChg>
      </pc:sldChg>
      <pc:sldChg chg="modSp">
        <pc:chgData name="Eze Mora" userId="" providerId="" clId="Web-{1978FAC7-957F-49EF-8F56-BC6F2116D734}" dt="2023-02-03T16:19:55.434" v="346" actId="20577"/>
        <pc:sldMkLst>
          <pc:docMk/>
          <pc:sldMk cId="1424102535" sldId="2601"/>
        </pc:sldMkLst>
        <pc:spChg chg="mod">
          <ac:chgData name="Eze Mora" userId="" providerId="" clId="Web-{1978FAC7-957F-49EF-8F56-BC6F2116D734}" dt="2023-02-03T16:19:55.434" v="346" actId="20577"/>
          <ac:spMkLst>
            <pc:docMk/>
            <pc:sldMk cId="1424102535" sldId="2601"/>
            <ac:spMk id="4" creationId="{D021F723-B59D-52A8-F53C-FDF3241985B6}"/>
          </ac:spMkLst>
        </pc:spChg>
      </pc:sldChg>
      <pc:sldChg chg="addSp modSp">
        <pc:chgData name="Eze Mora" userId="" providerId="" clId="Web-{1978FAC7-957F-49EF-8F56-BC6F2116D734}" dt="2023-02-03T16:33:58.128" v="455" actId="20577"/>
        <pc:sldMkLst>
          <pc:docMk/>
          <pc:sldMk cId="1373882267" sldId="2602"/>
        </pc:sldMkLst>
        <pc:spChg chg="mod">
          <ac:chgData name="Eze Mora" userId="" providerId="" clId="Web-{1978FAC7-957F-49EF-8F56-BC6F2116D734}" dt="2023-02-03T16:33:58.128" v="455" actId="20577"/>
          <ac:spMkLst>
            <pc:docMk/>
            <pc:sldMk cId="1373882267" sldId="2602"/>
            <ac:spMk id="3" creationId="{42C16946-D020-C986-48D2-1B2239D35428}"/>
          </ac:spMkLst>
        </pc:spChg>
        <pc:spChg chg="add mod">
          <ac:chgData name="Eze Mora" userId="" providerId="" clId="Web-{1978FAC7-957F-49EF-8F56-BC6F2116D734}" dt="2023-02-03T16:33:20.627" v="447"/>
          <ac:spMkLst>
            <pc:docMk/>
            <pc:sldMk cId="1373882267" sldId="2602"/>
            <ac:spMk id="5" creationId="{91FECD6D-C93F-C12F-6D9F-171B24681008}"/>
          </ac:spMkLst>
        </pc:spChg>
      </pc:sldChg>
      <pc:sldChg chg="modSp add replId">
        <pc:chgData name="Eze Mora" userId="" providerId="" clId="Web-{1978FAC7-957F-49EF-8F56-BC6F2116D734}" dt="2023-02-03T16:28:01.993" v="439" actId="20577"/>
        <pc:sldMkLst>
          <pc:docMk/>
          <pc:sldMk cId="2160871940" sldId="2832"/>
        </pc:sldMkLst>
        <pc:spChg chg="mod">
          <ac:chgData name="Eze Mora" userId="" providerId="" clId="Web-{1978FAC7-957F-49EF-8F56-BC6F2116D734}" dt="2023-02-03T16:28:01.993" v="439" actId="20577"/>
          <ac:spMkLst>
            <pc:docMk/>
            <pc:sldMk cId="2160871940" sldId="2832"/>
            <ac:spMk id="144387" creationId="{A61693AB-F16C-4894-9021-EDD1D616F15C}"/>
          </ac:spMkLst>
        </pc:spChg>
      </pc:sldChg>
    </pc:docChg>
  </pc:docChgLst>
  <pc:docChgLst>
    <pc:chgData name="Eze Mora" clId="Web-{5CB00226-D825-4E02-A125-2D324B1E9E64}"/>
    <pc:docChg chg="modSld">
      <pc:chgData name="Eze Mora" userId="" providerId="" clId="Web-{5CB00226-D825-4E02-A125-2D324B1E9E64}" dt="2023-01-31T18:03:49.169" v="52" actId="1076"/>
      <pc:docMkLst>
        <pc:docMk/>
      </pc:docMkLst>
      <pc:sldChg chg="modSp">
        <pc:chgData name="Eze Mora" userId="" providerId="" clId="Web-{5CB00226-D825-4E02-A125-2D324B1E9E64}" dt="2023-01-31T18:03:49.169" v="52" actId="1076"/>
        <pc:sldMkLst>
          <pc:docMk/>
          <pc:sldMk cId="0" sldId="292"/>
        </pc:sldMkLst>
        <pc:spChg chg="mod">
          <ac:chgData name="Eze Mora" userId="" providerId="" clId="Web-{5CB00226-D825-4E02-A125-2D324B1E9E64}" dt="2023-01-31T18:01:52.147" v="34" actId="20577"/>
          <ac:spMkLst>
            <pc:docMk/>
            <pc:sldMk cId="0" sldId="292"/>
            <ac:spMk id="129026" creationId="{17F102B3-30A0-4B37-28E8-1E1D4B3820A9}"/>
          </ac:spMkLst>
        </pc:spChg>
        <pc:spChg chg="mod">
          <ac:chgData name="Eze Mora" userId="" providerId="" clId="Web-{5CB00226-D825-4E02-A125-2D324B1E9E64}" dt="2023-01-31T18:03:41.121" v="51"/>
          <ac:spMkLst>
            <pc:docMk/>
            <pc:sldMk cId="0" sldId="292"/>
            <ac:spMk id="129027" creationId="{C9A46688-BCE6-0CF8-4C20-2A94C9D76A07}"/>
          </ac:spMkLst>
        </pc:spChg>
        <pc:spChg chg="mod">
          <ac:chgData name="Eze Mora" userId="" providerId="" clId="Web-{5CB00226-D825-4E02-A125-2D324B1E9E64}" dt="2023-01-31T18:03:49.169" v="52" actId="1076"/>
          <ac:spMkLst>
            <pc:docMk/>
            <pc:sldMk cId="0" sldId="292"/>
            <ac:spMk id="129028" creationId="{1B4C8F12-332B-1D88-FDA9-84DF29AA31A3}"/>
          </ac:spMkLst>
        </pc:spChg>
      </pc:sldChg>
    </pc:docChg>
  </pc:docChgLst>
  <pc:docChgLst>
    <pc:chgData name="Eze Mora" userId="Q53A66TSk+oTu8PVmxL+PYc0+Jx8osA3GPCfkMB2vRE=" providerId="None" clId="Web-{E80F3A59-C6F9-496E-8CCE-29FAB891844E}"/>
    <pc:docChg chg="modSld">
      <pc:chgData name="Eze Mora" userId="Q53A66TSk+oTu8PVmxL+PYc0+Jx8osA3GPCfkMB2vRE=" providerId="None" clId="Web-{E80F3A59-C6F9-496E-8CCE-29FAB891844E}" dt="2023-02-01T20:42:48.704" v="569" actId="20577"/>
      <pc:docMkLst>
        <pc:docMk/>
      </pc:docMkLst>
      <pc:sldChg chg="modSp">
        <pc:chgData name="Eze Mora" userId="Q53A66TSk+oTu8PVmxL+PYc0+Jx8osA3GPCfkMB2vRE=" providerId="None" clId="Web-{E80F3A59-C6F9-496E-8CCE-29FAB891844E}" dt="2023-02-01T17:27:41.999" v="104" actId="20577"/>
        <pc:sldMkLst>
          <pc:docMk/>
          <pc:sldMk cId="0" sldId="304"/>
        </pc:sldMkLst>
        <pc:spChg chg="mod">
          <ac:chgData name="Eze Mora" userId="Q53A66TSk+oTu8PVmxL+PYc0+Jx8osA3GPCfkMB2vRE=" providerId="None" clId="Web-{E80F3A59-C6F9-496E-8CCE-29FAB891844E}" dt="2023-02-01T17:20:18.016" v="85" actId="1076"/>
          <ac:spMkLst>
            <pc:docMk/>
            <pc:sldMk cId="0" sldId="304"/>
            <ac:spMk id="142338" creationId="{AB2AC3DD-0548-BCD2-5EAE-CA80317F4AAD}"/>
          </ac:spMkLst>
        </pc:spChg>
        <pc:spChg chg="mod">
          <ac:chgData name="Eze Mora" userId="Q53A66TSk+oTu8PVmxL+PYc0+Jx8osA3GPCfkMB2vRE=" providerId="None" clId="Web-{E80F3A59-C6F9-496E-8CCE-29FAB891844E}" dt="2023-02-01T17:27:41.999" v="104" actId="20577"/>
          <ac:spMkLst>
            <pc:docMk/>
            <pc:sldMk cId="0" sldId="304"/>
            <ac:spMk id="142339" creationId="{7CD07D23-D29B-31E2-1734-858257C17EB7}"/>
          </ac:spMkLst>
        </pc:spChg>
      </pc:sldChg>
      <pc:sldChg chg="modSp addAnim delAnim">
        <pc:chgData name="Eze Mora" userId="Q53A66TSk+oTu8PVmxL+PYc0+Jx8osA3GPCfkMB2vRE=" providerId="None" clId="Web-{E80F3A59-C6F9-496E-8CCE-29FAB891844E}" dt="2023-02-01T20:37:55.549" v="486" actId="20577"/>
        <pc:sldMkLst>
          <pc:docMk/>
          <pc:sldMk cId="0" sldId="305"/>
        </pc:sldMkLst>
        <pc:spChg chg="mod">
          <ac:chgData name="Eze Mora" userId="Q53A66TSk+oTu8PVmxL+PYc0+Jx8osA3GPCfkMB2vRE=" providerId="None" clId="Web-{E80F3A59-C6F9-496E-8CCE-29FAB891844E}" dt="2023-02-01T17:42:26.184" v="148" actId="14100"/>
          <ac:spMkLst>
            <pc:docMk/>
            <pc:sldMk cId="0" sldId="305"/>
            <ac:spMk id="143362" creationId="{C656A360-3981-E2A4-B707-9487F818264D}"/>
          </ac:spMkLst>
        </pc:spChg>
        <pc:spChg chg="mod">
          <ac:chgData name="Eze Mora" userId="Q53A66TSk+oTu8PVmxL+PYc0+Jx8osA3GPCfkMB2vRE=" providerId="None" clId="Web-{E80F3A59-C6F9-496E-8CCE-29FAB891844E}" dt="2023-02-01T20:37:55.549" v="486" actId="20577"/>
          <ac:spMkLst>
            <pc:docMk/>
            <pc:sldMk cId="0" sldId="305"/>
            <ac:spMk id="143363" creationId="{1205D4F9-A2CD-5361-9CAA-3E6D63B0194B}"/>
          </ac:spMkLst>
        </pc:spChg>
      </pc:sldChg>
      <pc:sldChg chg="modSp">
        <pc:chgData name="Eze Mora" userId="Q53A66TSk+oTu8PVmxL+PYc0+Jx8osA3GPCfkMB2vRE=" providerId="None" clId="Web-{E80F3A59-C6F9-496E-8CCE-29FAB891844E}" dt="2023-02-01T17:41:44.747" v="134" actId="1076"/>
        <pc:sldMkLst>
          <pc:docMk/>
          <pc:sldMk cId="0" sldId="306"/>
        </pc:sldMkLst>
        <pc:spChg chg="mod">
          <ac:chgData name="Eze Mora" userId="Q53A66TSk+oTu8PVmxL+PYc0+Jx8osA3GPCfkMB2vRE=" providerId="None" clId="Web-{E80F3A59-C6F9-496E-8CCE-29FAB891844E}" dt="2023-02-01T17:40:56.309" v="115" actId="14100"/>
          <ac:spMkLst>
            <pc:docMk/>
            <pc:sldMk cId="0" sldId="306"/>
            <ac:spMk id="60421" creationId="{04083855-7875-BF40-CB5F-0DE7BE6DED1D}"/>
          </ac:spMkLst>
        </pc:spChg>
        <pc:spChg chg="mod">
          <ac:chgData name="Eze Mora" userId="Q53A66TSk+oTu8PVmxL+PYc0+Jx8osA3GPCfkMB2vRE=" providerId="None" clId="Web-{E80F3A59-C6F9-496E-8CCE-29FAB891844E}" dt="2023-02-01T17:41:44.747" v="134" actId="1076"/>
          <ac:spMkLst>
            <pc:docMk/>
            <pc:sldMk cId="0" sldId="306"/>
            <ac:spMk id="60422" creationId="{DB9978D9-8FFF-4B41-568F-79C1DA0A0446}"/>
          </ac:spMkLst>
        </pc:spChg>
        <pc:spChg chg="mod">
          <ac:chgData name="Eze Mora" userId="Q53A66TSk+oTu8PVmxL+PYc0+Jx8osA3GPCfkMB2vRE=" providerId="None" clId="Web-{E80F3A59-C6F9-496E-8CCE-29FAB891844E}" dt="2023-02-01T17:40:39.340" v="109" actId="20577"/>
          <ac:spMkLst>
            <pc:docMk/>
            <pc:sldMk cId="0" sldId="306"/>
            <ac:spMk id="144388" creationId="{873D0E38-0A73-3F56-6E5E-FE3807C2ECEA}"/>
          </ac:spMkLst>
        </pc:spChg>
        <pc:spChg chg="mod">
          <ac:chgData name="Eze Mora" userId="Q53A66TSk+oTu8PVmxL+PYc0+Jx8osA3GPCfkMB2vRE=" providerId="None" clId="Web-{E80F3A59-C6F9-496E-8CCE-29FAB891844E}" dt="2023-02-01T17:41:15.700" v="122"/>
          <ac:spMkLst>
            <pc:docMk/>
            <pc:sldMk cId="0" sldId="306"/>
            <ac:spMk id="144389" creationId="{2E8D45D4-0D7B-C76F-B418-609EF827CD93}"/>
          </ac:spMkLst>
        </pc:spChg>
      </pc:sldChg>
      <pc:sldChg chg="modSp">
        <pc:chgData name="Eze Mora" userId="Q53A66TSk+oTu8PVmxL+PYc0+Jx8osA3GPCfkMB2vRE=" providerId="None" clId="Web-{E80F3A59-C6F9-496E-8CCE-29FAB891844E}" dt="2023-02-01T20:42:48.704" v="569" actId="20577"/>
        <pc:sldMkLst>
          <pc:docMk/>
          <pc:sldMk cId="0" sldId="310"/>
        </pc:sldMkLst>
        <pc:spChg chg="mod">
          <ac:chgData name="Eze Mora" userId="Q53A66TSk+oTu8PVmxL+PYc0+Jx8osA3GPCfkMB2vRE=" providerId="None" clId="Web-{E80F3A59-C6F9-496E-8CCE-29FAB891844E}" dt="2023-02-01T20:39:50.283" v="541" actId="1076"/>
          <ac:spMkLst>
            <pc:docMk/>
            <pc:sldMk cId="0" sldId="310"/>
            <ac:spMk id="150530" creationId="{DD77CA9C-4D56-5D36-DE8E-EFE6C480F4A9}"/>
          </ac:spMkLst>
        </pc:spChg>
        <pc:spChg chg="mod">
          <ac:chgData name="Eze Mora" userId="Q53A66TSk+oTu8PVmxL+PYc0+Jx8osA3GPCfkMB2vRE=" providerId="None" clId="Web-{E80F3A59-C6F9-496E-8CCE-29FAB891844E}" dt="2023-02-01T20:42:48.704" v="569" actId="20577"/>
          <ac:spMkLst>
            <pc:docMk/>
            <pc:sldMk cId="0" sldId="310"/>
            <ac:spMk id="150531" creationId="{9E724F71-FB85-8F57-E657-1DEA859EF968}"/>
          </ac:spMkLst>
        </pc:spChg>
      </pc:sldChg>
      <pc:sldChg chg="modSp">
        <pc:chgData name="Eze Mora" userId="Q53A66TSk+oTu8PVmxL+PYc0+Jx8osA3GPCfkMB2vRE=" providerId="None" clId="Web-{E80F3A59-C6F9-496E-8CCE-29FAB891844E}" dt="2023-02-01T17:16:49.438" v="42" actId="20577"/>
        <pc:sldMkLst>
          <pc:docMk/>
          <pc:sldMk cId="0" sldId="438"/>
        </pc:sldMkLst>
        <pc:spChg chg="mod">
          <ac:chgData name="Eze Mora" userId="Q53A66TSk+oTu8PVmxL+PYc0+Jx8osA3GPCfkMB2vRE=" providerId="None" clId="Web-{E80F3A59-C6F9-496E-8CCE-29FAB891844E}" dt="2023-02-01T17:15:37.001" v="30" actId="1076"/>
          <ac:spMkLst>
            <pc:docMk/>
            <pc:sldMk cId="0" sldId="438"/>
            <ac:spMk id="348162" creationId="{5E82E1E9-1E81-A65A-0667-B3AECE0380A6}"/>
          </ac:spMkLst>
        </pc:spChg>
        <pc:spChg chg="mod">
          <ac:chgData name="Eze Mora" userId="Q53A66TSk+oTu8PVmxL+PYc0+Jx8osA3GPCfkMB2vRE=" providerId="None" clId="Web-{E80F3A59-C6F9-496E-8CCE-29FAB891844E}" dt="2023-02-01T17:16:49.438" v="42" actId="20577"/>
          <ac:spMkLst>
            <pc:docMk/>
            <pc:sldMk cId="0" sldId="438"/>
            <ac:spMk id="348163" creationId="{EE7AEDDF-A0DD-4E61-179A-83B0F6AF8A54}"/>
          </ac:spMkLst>
        </pc:spChg>
      </pc:sldChg>
      <pc:sldChg chg="modSp">
        <pc:chgData name="Eze Mora" userId="Q53A66TSk+oTu8PVmxL+PYc0+Jx8osA3GPCfkMB2vRE=" providerId="None" clId="Web-{E80F3A59-C6F9-496E-8CCE-29FAB891844E}" dt="2023-02-01T17:19:39.547" v="76" actId="20577"/>
        <pc:sldMkLst>
          <pc:docMk/>
          <pc:sldMk cId="0" sldId="439"/>
        </pc:sldMkLst>
        <pc:spChg chg="mod">
          <ac:chgData name="Eze Mora" userId="Q53A66TSk+oTu8PVmxL+PYc0+Jx8osA3GPCfkMB2vRE=" providerId="None" clId="Web-{E80F3A59-C6F9-496E-8CCE-29FAB891844E}" dt="2023-02-01T17:18:26.938" v="66" actId="1076"/>
          <ac:spMkLst>
            <pc:docMk/>
            <pc:sldMk cId="0" sldId="439"/>
            <ac:spMk id="349186" creationId="{6C057A85-C69B-CA36-EAC7-CBA53EA5846A}"/>
          </ac:spMkLst>
        </pc:spChg>
        <pc:spChg chg="mod">
          <ac:chgData name="Eze Mora" userId="Q53A66TSk+oTu8PVmxL+PYc0+Jx8osA3GPCfkMB2vRE=" providerId="None" clId="Web-{E80F3A59-C6F9-496E-8CCE-29FAB891844E}" dt="2023-02-01T17:19:39.547" v="76" actId="20577"/>
          <ac:spMkLst>
            <pc:docMk/>
            <pc:sldMk cId="0" sldId="439"/>
            <ac:spMk id="349187" creationId="{0D5A0111-69E3-3D62-1A4F-B0B123B9F090}"/>
          </ac:spMkLst>
        </pc:spChg>
      </pc:sldChg>
      <pc:sldChg chg="modSp">
        <pc:chgData name="Eze Mora" userId="Q53A66TSk+oTu8PVmxL+PYc0+Jx8osA3GPCfkMB2vRE=" providerId="None" clId="Web-{E80F3A59-C6F9-496E-8CCE-29FAB891844E}" dt="2023-02-01T20:38:51.627" v="502" actId="20577"/>
        <pc:sldMkLst>
          <pc:docMk/>
          <pc:sldMk cId="4277991149" sldId="514"/>
        </pc:sldMkLst>
        <pc:spChg chg="mod">
          <ac:chgData name="Eze Mora" userId="Q53A66TSk+oTu8PVmxL+PYc0+Jx8osA3GPCfkMB2vRE=" providerId="None" clId="Web-{E80F3A59-C6F9-496E-8CCE-29FAB891844E}" dt="2023-02-01T20:38:51.627" v="502" actId="20577"/>
          <ac:spMkLst>
            <pc:docMk/>
            <pc:sldMk cId="4277991149" sldId="514"/>
            <ac:spMk id="4" creationId="{D021F723-B59D-52A8-F53C-FDF3241985B6}"/>
          </ac:spMkLst>
        </pc:spChg>
      </pc:sldChg>
    </pc:docChg>
  </pc:docChgLst>
  <pc:docChgLst>
    <pc:chgData name="Eze Mora" clId="Web-{3B46DCAE-A0CA-488E-ACC8-0701B08774E0}"/>
    <pc:docChg chg="mod addSld modSld">
      <pc:chgData name="Eze Mora" userId="" providerId="" clId="Web-{3B46DCAE-A0CA-488E-ACC8-0701B08774E0}" dt="2023-01-26T16:34:51.101" v="200" actId="20577"/>
      <pc:docMkLst>
        <pc:docMk/>
      </pc:docMkLst>
      <pc:sldChg chg="modSp">
        <pc:chgData name="Eze Mora" userId="" providerId="" clId="Web-{3B46DCAE-A0CA-488E-ACC8-0701B08774E0}" dt="2023-01-26T15:43:52.133" v="99" actId="14100"/>
        <pc:sldMkLst>
          <pc:docMk/>
          <pc:sldMk cId="0" sldId="320"/>
        </pc:sldMkLst>
        <pc:spChg chg="mod">
          <ac:chgData name="Eze Mora" userId="" providerId="" clId="Web-{3B46DCAE-A0CA-488E-ACC8-0701B08774E0}" dt="2023-01-26T15:43:47.789" v="98" actId="14100"/>
          <ac:spMkLst>
            <pc:docMk/>
            <pc:sldMk cId="0" sldId="320"/>
            <ac:spMk id="164866" creationId="{8B3CA31A-C210-3937-1CE9-41ADAF9C0674}"/>
          </ac:spMkLst>
        </pc:spChg>
        <pc:spChg chg="mod">
          <ac:chgData name="Eze Mora" userId="" providerId="" clId="Web-{3B46DCAE-A0CA-488E-ACC8-0701B08774E0}" dt="2023-01-26T15:43:52.133" v="99" actId="14100"/>
          <ac:spMkLst>
            <pc:docMk/>
            <pc:sldMk cId="0" sldId="320"/>
            <ac:spMk id="164867" creationId="{9C6B2E86-E97A-26FA-A2ED-880BCCAD0804}"/>
          </ac:spMkLst>
        </pc:spChg>
      </pc:sldChg>
      <pc:sldChg chg="delSp modSp delAnim">
        <pc:chgData name="Eze Mora" userId="" providerId="" clId="Web-{3B46DCAE-A0CA-488E-ACC8-0701B08774E0}" dt="2023-01-26T15:30:39.274" v="20"/>
        <pc:sldMkLst>
          <pc:docMk/>
          <pc:sldMk cId="0" sldId="2745"/>
        </pc:sldMkLst>
        <pc:spChg chg="del">
          <ac:chgData name="Eze Mora" userId="" providerId="" clId="Web-{3B46DCAE-A0CA-488E-ACC8-0701B08774E0}" dt="2023-01-26T15:30:39.274" v="20"/>
          <ac:spMkLst>
            <pc:docMk/>
            <pc:sldMk cId="0" sldId="2745"/>
            <ac:spMk id="2" creationId="{82C75939-CDC6-61B9-859C-F4C252D40702}"/>
          </ac:spMkLst>
        </pc:spChg>
        <pc:spChg chg="mod">
          <ac:chgData name="Eze Mora" userId="" providerId="" clId="Web-{3B46DCAE-A0CA-488E-ACC8-0701B08774E0}" dt="2023-01-26T15:18:28.309" v="5" actId="20577"/>
          <ac:spMkLst>
            <pc:docMk/>
            <pc:sldMk cId="0" sldId="2745"/>
            <ac:spMk id="149506" creationId="{4DD62F8C-69E3-F613-4510-DC268F85D98A}"/>
          </ac:spMkLst>
        </pc:spChg>
        <pc:spChg chg="mod">
          <ac:chgData name="Eze Mora" userId="" providerId="" clId="Web-{3B46DCAE-A0CA-488E-ACC8-0701B08774E0}" dt="2023-01-26T15:30:36.149" v="19" actId="20577"/>
          <ac:spMkLst>
            <pc:docMk/>
            <pc:sldMk cId="0" sldId="2745"/>
            <ac:spMk id="149507" creationId="{3FAB4979-D043-3955-10F9-1AC16C8E877B}"/>
          </ac:spMkLst>
        </pc:spChg>
      </pc:sldChg>
      <pc:sldChg chg="modSp">
        <pc:chgData name="Eze Mora" userId="" providerId="" clId="Web-{3B46DCAE-A0CA-488E-ACC8-0701B08774E0}" dt="2023-01-26T15:44:42.464" v="128" actId="1076"/>
        <pc:sldMkLst>
          <pc:docMk/>
          <pc:sldMk cId="0" sldId="2746"/>
        </pc:sldMkLst>
        <pc:spChg chg="mod">
          <ac:chgData name="Eze Mora" userId="" providerId="" clId="Web-{3B46DCAE-A0CA-488E-ACC8-0701B08774E0}" dt="2023-01-26T15:44:42.464" v="128" actId="1076"/>
          <ac:spMkLst>
            <pc:docMk/>
            <pc:sldMk cId="0" sldId="2746"/>
            <ac:spMk id="77828" creationId="{67D83DBA-EC02-9D65-6F25-26414C012200}"/>
          </ac:spMkLst>
        </pc:spChg>
      </pc:sldChg>
      <pc:sldChg chg="modSp">
        <pc:chgData name="Eze Mora" userId="" providerId="" clId="Web-{3B46DCAE-A0CA-488E-ACC8-0701B08774E0}" dt="2023-01-26T16:03:15.155" v="153" actId="14100"/>
        <pc:sldMkLst>
          <pc:docMk/>
          <pc:sldMk cId="0" sldId="2747"/>
        </pc:sldMkLst>
        <pc:spChg chg="mod">
          <ac:chgData name="Eze Mora" userId="" providerId="" clId="Web-{3B46DCAE-A0CA-488E-ACC8-0701B08774E0}" dt="2023-01-26T16:03:15.155" v="153" actId="14100"/>
          <ac:spMkLst>
            <pc:docMk/>
            <pc:sldMk cId="0" sldId="2747"/>
            <ac:spMk id="171010" creationId="{E78E007E-054B-189E-C215-117F64D294D3}"/>
          </ac:spMkLst>
        </pc:spChg>
        <pc:spChg chg="mod">
          <ac:chgData name="Eze Mora" userId="" providerId="" clId="Web-{3B46DCAE-A0CA-488E-ACC8-0701B08774E0}" dt="2023-01-26T16:03:12.889" v="152" actId="14100"/>
          <ac:spMkLst>
            <pc:docMk/>
            <pc:sldMk cId="0" sldId="2747"/>
            <ac:spMk id="171011" creationId="{E77A2667-F9A5-F79A-E5A9-5E409FD2942C}"/>
          </ac:spMkLst>
        </pc:spChg>
      </pc:sldChg>
      <pc:sldChg chg="modSp">
        <pc:chgData name="Eze Mora" userId="" providerId="" clId="Web-{3B46DCAE-A0CA-488E-ACC8-0701B08774E0}" dt="2023-01-26T16:07:12.778" v="181" actId="20577"/>
        <pc:sldMkLst>
          <pc:docMk/>
          <pc:sldMk cId="0" sldId="2748"/>
        </pc:sldMkLst>
        <pc:spChg chg="mod">
          <ac:chgData name="Eze Mora" userId="" providerId="" clId="Web-{3B46DCAE-A0CA-488E-ACC8-0701B08774E0}" dt="2023-01-26T16:07:12.778" v="181" actId="20577"/>
          <ac:spMkLst>
            <pc:docMk/>
            <pc:sldMk cId="0" sldId="2748"/>
            <ac:spMk id="82947" creationId="{A5919248-49B9-CEF5-8E11-9E1260FE3A71}"/>
          </ac:spMkLst>
        </pc:spChg>
      </pc:sldChg>
      <pc:sldChg chg="modSp">
        <pc:chgData name="Eze Mora" userId="" providerId="" clId="Web-{3B46DCAE-A0CA-488E-ACC8-0701B08774E0}" dt="2023-01-26T16:34:51.101" v="200" actId="20577"/>
        <pc:sldMkLst>
          <pc:docMk/>
          <pc:sldMk cId="0" sldId="2749"/>
        </pc:sldMkLst>
        <pc:spChg chg="mod">
          <ac:chgData name="Eze Mora" userId="" providerId="" clId="Web-{3B46DCAE-A0CA-488E-ACC8-0701B08774E0}" dt="2023-01-26T16:08:01.969" v="192" actId="20577"/>
          <ac:spMkLst>
            <pc:docMk/>
            <pc:sldMk cId="0" sldId="2749"/>
            <ac:spMk id="175106" creationId="{D6B4A0EC-EA2F-B87D-9DA8-70883FA7C223}"/>
          </ac:spMkLst>
        </pc:spChg>
        <pc:spChg chg="mod">
          <ac:chgData name="Eze Mora" userId="" providerId="" clId="Web-{3B46DCAE-A0CA-488E-ACC8-0701B08774E0}" dt="2023-01-26T16:34:51.101" v="200" actId="20577"/>
          <ac:spMkLst>
            <pc:docMk/>
            <pc:sldMk cId="0" sldId="2749"/>
            <ac:spMk id="175107" creationId="{5D015F63-1EFE-8E84-29DF-5FF62C422120}"/>
          </ac:spMkLst>
        </pc:spChg>
      </pc:sldChg>
      <pc:sldChg chg="addSp delSp modSp add replId delAnim">
        <pc:chgData name="Eze Mora" userId="" providerId="" clId="Web-{3B46DCAE-A0CA-488E-ACC8-0701B08774E0}" dt="2023-01-26T15:36:30.576" v="64" actId="1076"/>
        <pc:sldMkLst>
          <pc:docMk/>
          <pc:sldMk cId="20498910" sldId="2819"/>
        </pc:sldMkLst>
        <pc:spChg chg="del">
          <ac:chgData name="Eze Mora" userId="" providerId="" clId="Web-{3B46DCAE-A0CA-488E-ACC8-0701B08774E0}" dt="2023-01-26T15:32:00.607" v="29"/>
          <ac:spMkLst>
            <pc:docMk/>
            <pc:sldMk cId="20498910" sldId="2819"/>
            <ac:spMk id="2" creationId="{82C75939-CDC6-61B9-859C-F4C252D40702}"/>
          </ac:spMkLst>
        </pc:spChg>
        <pc:spChg chg="add del mod">
          <ac:chgData name="Eze Mora" userId="" providerId="" clId="Web-{3B46DCAE-A0CA-488E-ACC8-0701B08774E0}" dt="2023-01-26T15:32:38.516" v="36"/>
          <ac:spMkLst>
            <pc:docMk/>
            <pc:sldMk cId="20498910" sldId="2819"/>
            <ac:spMk id="4" creationId="{A9E4A6D5-8BA4-FB46-6590-2C8AAB162C18}"/>
          </ac:spMkLst>
        </pc:spChg>
        <pc:spChg chg="add mod">
          <ac:chgData name="Eze Mora" userId="" providerId="" clId="Web-{3B46DCAE-A0CA-488E-ACC8-0701B08774E0}" dt="2023-01-26T15:36:30.576" v="64" actId="1076"/>
          <ac:spMkLst>
            <pc:docMk/>
            <pc:sldMk cId="20498910" sldId="2819"/>
            <ac:spMk id="5" creationId="{8A78D7A3-36DA-4586-BF0A-46212B2C53BA}"/>
          </ac:spMkLst>
        </pc:spChg>
        <pc:spChg chg="mod">
          <ac:chgData name="Eze Mora" userId="" providerId="" clId="Web-{3B46DCAE-A0CA-488E-ACC8-0701B08774E0}" dt="2023-01-26T15:33:11.018" v="44" actId="14100"/>
          <ac:spMkLst>
            <pc:docMk/>
            <pc:sldMk cId="20498910" sldId="2819"/>
            <ac:spMk id="149506" creationId="{4DD62F8C-69E3-F613-4510-DC268F85D98A}"/>
          </ac:spMkLst>
        </pc:spChg>
        <pc:spChg chg="mod">
          <ac:chgData name="Eze Mora" userId="" providerId="" clId="Web-{3B46DCAE-A0CA-488E-ACC8-0701B08774E0}" dt="2023-01-26T15:33:17.752" v="45" actId="1076"/>
          <ac:spMkLst>
            <pc:docMk/>
            <pc:sldMk cId="20498910" sldId="2819"/>
            <ac:spMk id="149507" creationId="{3FAB4979-D043-3955-10F9-1AC16C8E877B}"/>
          </ac:spMkLst>
        </pc:spChg>
      </pc:sldChg>
      <pc:sldChg chg="modSp add replId addCm modCm">
        <pc:chgData name="Eze Mora" userId="" providerId="" clId="Web-{3B46DCAE-A0CA-488E-ACC8-0701B08774E0}" dt="2023-01-26T16:06:28.401" v="175" actId="20577"/>
        <pc:sldMkLst>
          <pc:docMk/>
          <pc:sldMk cId="3799038751" sldId="2820"/>
        </pc:sldMkLst>
        <pc:spChg chg="mod">
          <ac:chgData name="Eze Mora" userId="" providerId="" clId="Web-{3B46DCAE-A0CA-488E-ACC8-0701B08774E0}" dt="2023-01-26T16:03:26.343" v="155" actId="14100"/>
          <ac:spMkLst>
            <pc:docMk/>
            <pc:sldMk cId="3799038751" sldId="2820"/>
            <ac:spMk id="171010" creationId="{E78E007E-054B-189E-C215-117F64D294D3}"/>
          </ac:spMkLst>
        </pc:spChg>
        <pc:spChg chg="mod">
          <ac:chgData name="Eze Mora" userId="" providerId="" clId="Web-{3B46DCAE-A0CA-488E-ACC8-0701B08774E0}" dt="2023-01-26T16:06:28.401" v="175" actId="20577"/>
          <ac:spMkLst>
            <pc:docMk/>
            <pc:sldMk cId="3799038751" sldId="2820"/>
            <ac:spMk id="171011" creationId="{E77A2667-F9A5-F79A-E5A9-5E409FD2942C}"/>
          </ac:spMkLst>
        </pc:spChg>
        <pc:extLst>
          <p:ext xmlns:p="http://schemas.openxmlformats.org/presentationml/2006/main" uri="{D6D511B9-2390-475A-947B-AFAB55BFBCF1}">
            <pc226:cmChg xmlns:pc226="http://schemas.microsoft.com/office/powerpoint/2022/06/main/command" chg="add mod">
              <pc226:chgData name="Eze Mora" userId="" providerId="" clId="Web-{3B46DCAE-A0CA-488E-ACC8-0701B08774E0}" dt="2023-01-26T16:06:15.525" v="174" actId="20577"/>
              <pc2:cmMkLst xmlns:pc2="http://schemas.microsoft.com/office/powerpoint/2019/9/main/command">
                <pc:docMk/>
                <pc:sldMk cId="3799038751" sldId="2820"/>
                <pc2:cmMk id="{6AE5AB50-797E-4C15-B9B8-D6EEC66745D6}"/>
              </pc2:cmMkLst>
            </pc226:cmChg>
          </p:ext>
        </pc:extLst>
      </pc:sldChg>
    </pc:docChg>
  </pc:docChgLst>
  <pc:docChgLst>
    <pc:chgData name="Eze Mora" clId="Web-{EDDDC280-D762-44B2-9E60-1A3B5BFBF9B4}"/>
    <pc:docChg chg="modSld">
      <pc:chgData name="Eze Mora" userId="" providerId="" clId="Web-{EDDDC280-D762-44B2-9E60-1A3B5BFBF9B4}" dt="2023-01-29T01:26:58.574" v="128" actId="20577"/>
      <pc:docMkLst>
        <pc:docMk/>
      </pc:docMkLst>
      <pc:sldChg chg="modSp">
        <pc:chgData name="Eze Mora" userId="" providerId="" clId="Web-{EDDDC280-D762-44B2-9E60-1A3B5BFBF9B4}" dt="2023-01-28T23:41:22.880" v="5" actId="20577"/>
        <pc:sldMkLst>
          <pc:docMk/>
          <pc:sldMk cId="2722521181" sldId="2783"/>
        </pc:sldMkLst>
        <pc:spChg chg="mod">
          <ac:chgData name="Eze Mora" userId="" providerId="" clId="Web-{EDDDC280-D762-44B2-9E60-1A3B5BFBF9B4}" dt="2023-01-28T23:41:22.880" v="5" actId="20577"/>
          <ac:spMkLst>
            <pc:docMk/>
            <pc:sldMk cId="2722521181" sldId="2783"/>
            <ac:spMk id="103428" creationId="{549E3767-371F-2813-D1EB-E166CD139C93}"/>
          </ac:spMkLst>
        </pc:spChg>
      </pc:sldChg>
      <pc:sldChg chg="modSp">
        <pc:chgData name="Eze Mora" userId="" providerId="" clId="Web-{EDDDC280-D762-44B2-9E60-1A3B5BFBF9B4}" dt="2023-01-28T23:53:56.025" v="121"/>
        <pc:sldMkLst>
          <pc:docMk/>
          <pc:sldMk cId="3891632938" sldId="2784"/>
        </pc:sldMkLst>
        <pc:spChg chg="mod">
          <ac:chgData name="Eze Mora" userId="" providerId="" clId="Web-{EDDDC280-D762-44B2-9E60-1A3B5BFBF9B4}" dt="2023-01-28T23:48:21.452" v="61" actId="20577"/>
          <ac:spMkLst>
            <pc:docMk/>
            <pc:sldMk cId="3891632938" sldId="2784"/>
            <ac:spMk id="98306" creationId="{436E6436-1E93-4A2B-1F19-E1B2FA65F742}"/>
          </ac:spMkLst>
        </pc:spChg>
        <pc:spChg chg="mod">
          <ac:chgData name="Eze Mora" userId="" providerId="" clId="Web-{EDDDC280-D762-44B2-9E60-1A3B5BFBF9B4}" dt="2023-01-28T23:53:56.025" v="121"/>
          <ac:spMkLst>
            <pc:docMk/>
            <pc:sldMk cId="3891632938" sldId="2784"/>
            <ac:spMk id="98310" creationId="{84DF847E-CD6C-3B25-9D6E-869C855EEE0C}"/>
          </ac:spMkLst>
        </pc:spChg>
      </pc:sldChg>
      <pc:sldChg chg="modSp">
        <pc:chgData name="Eze Mora" userId="" providerId="" clId="Web-{EDDDC280-D762-44B2-9E60-1A3B5BFBF9B4}" dt="2023-01-29T01:26:58.574" v="128" actId="20577"/>
        <pc:sldMkLst>
          <pc:docMk/>
          <pc:sldMk cId="3499829950" sldId="2785"/>
        </pc:sldMkLst>
        <pc:spChg chg="mod">
          <ac:chgData name="Eze Mora" userId="" providerId="" clId="Web-{EDDDC280-D762-44B2-9E60-1A3B5BFBF9B4}" dt="2023-01-29T01:26:48.214" v="125" actId="20577"/>
          <ac:spMkLst>
            <pc:docMk/>
            <pc:sldMk cId="3499829950" sldId="2785"/>
            <ac:spMk id="99330" creationId="{2EBDFACA-D9DC-5B25-0F20-21C6138820BE}"/>
          </ac:spMkLst>
        </pc:spChg>
        <pc:spChg chg="mod">
          <ac:chgData name="Eze Mora" userId="" providerId="" clId="Web-{EDDDC280-D762-44B2-9E60-1A3B5BFBF9B4}" dt="2023-01-29T01:26:58.574" v="128" actId="20577"/>
          <ac:spMkLst>
            <pc:docMk/>
            <pc:sldMk cId="3499829950" sldId="2785"/>
            <ac:spMk id="99331" creationId="{AD76F2BE-1820-8C50-E641-CB5B122981BC}"/>
          </ac:spMkLst>
        </pc:spChg>
      </pc:sldChg>
      <pc:sldChg chg="modSp">
        <pc:chgData name="Eze Mora" userId="" providerId="" clId="Web-{EDDDC280-D762-44B2-9E60-1A3B5BFBF9B4}" dt="2023-01-28T23:46:47.856" v="45" actId="20577"/>
        <pc:sldMkLst>
          <pc:docMk/>
          <pc:sldMk cId="3101784002" sldId="2800"/>
        </pc:sldMkLst>
        <pc:spChg chg="mod">
          <ac:chgData name="Eze Mora" userId="" providerId="" clId="Web-{EDDDC280-D762-44B2-9E60-1A3B5BFBF9B4}" dt="2023-01-28T23:46:47.856" v="45" actId="20577"/>
          <ac:spMkLst>
            <pc:docMk/>
            <pc:sldMk cId="3101784002" sldId="2800"/>
            <ac:spMk id="3" creationId="{73A2D51A-CF3C-6F31-084D-66476B335585}"/>
          </ac:spMkLst>
        </pc:spChg>
        <pc:spChg chg="mod">
          <ac:chgData name="Eze Mora" userId="" providerId="" clId="Web-{EDDDC280-D762-44B2-9E60-1A3B5BFBF9B4}" dt="2023-01-28T23:43:27.633" v="32" actId="14100"/>
          <ac:spMkLst>
            <pc:docMk/>
            <pc:sldMk cId="3101784002" sldId="2800"/>
            <ac:spMk id="4" creationId="{12CD2520-D639-D7B6-6630-AE26F1C5187C}"/>
          </ac:spMkLst>
        </pc:spChg>
      </pc:sldChg>
    </pc:docChg>
  </pc:docChgLst>
  <pc:docChgLst>
    <pc:chgData name="Eze Mora" clId="Web-{9EC806B9-297F-4F80-AF3A-16BBC5186928}"/>
    <pc:docChg chg="addSld modSld">
      <pc:chgData name="Eze Mora" userId="" providerId="" clId="Web-{9EC806B9-297F-4F80-AF3A-16BBC5186928}" dt="2023-01-25T01:46:25.109" v="269"/>
      <pc:docMkLst>
        <pc:docMk/>
      </pc:docMkLst>
      <pc:sldChg chg="modSp">
        <pc:chgData name="Eze Mora" userId="" providerId="" clId="Web-{9EC806B9-297F-4F80-AF3A-16BBC5186928}" dt="2023-01-25T01:32:19.504" v="42" actId="20577"/>
        <pc:sldMkLst>
          <pc:docMk/>
          <pc:sldMk cId="0" sldId="2740"/>
        </pc:sldMkLst>
        <pc:spChg chg="mod">
          <ac:chgData name="Eze Mora" userId="" providerId="" clId="Web-{9EC806B9-297F-4F80-AF3A-16BBC5186928}" dt="2023-01-25T01:31:04.377" v="33"/>
          <ac:spMkLst>
            <pc:docMk/>
            <pc:sldMk cId="0" sldId="2740"/>
            <ac:spMk id="136194" creationId="{3931B2ED-CFB6-FDFA-0A15-CDA1235F7173}"/>
          </ac:spMkLst>
        </pc:spChg>
        <pc:spChg chg="mod">
          <ac:chgData name="Eze Mora" userId="" providerId="" clId="Web-{9EC806B9-297F-4F80-AF3A-16BBC5186928}" dt="2023-01-25T01:32:19.504" v="42" actId="20577"/>
          <ac:spMkLst>
            <pc:docMk/>
            <pc:sldMk cId="0" sldId="2740"/>
            <ac:spMk id="136195" creationId="{3E98CAEA-0114-CEFF-6DA5-B7F20F93EED2}"/>
          </ac:spMkLst>
        </pc:spChg>
      </pc:sldChg>
      <pc:sldChg chg="modSp">
        <pc:chgData name="Eze Mora" userId="" providerId="" clId="Web-{9EC806B9-297F-4F80-AF3A-16BBC5186928}" dt="2023-01-25T01:34:38.758" v="114" actId="20577"/>
        <pc:sldMkLst>
          <pc:docMk/>
          <pc:sldMk cId="0" sldId="2741"/>
        </pc:sldMkLst>
        <pc:spChg chg="mod">
          <ac:chgData name="Eze Mora" userId="" providerId="" clId="Web-{9EC806B9-297F-4F80-AF3A-16BBC5186928}" dt="2023-01-25T01:33:01.755" v="85" actId="1076"/>
          <ac:spMkLst>
            <pc:docMk/>
            <pc:sldMk cId="0" sldId="2741"/>
            <ac:spMk id="137218" creationId="{FBB051BE-4ABB-F2E6-27A0-CA6B4C364E83}"/>
          </ac:spMkLst>
        </pc:spChg>
        <pc:spChg chg="mod">
          <ac:chgData name="Eze Mora" userId="" providerId="" clId="Web-{9EC806B9-297F-4F80-AF3A-16BBC5186928}" dt="2023-01-25T01:34:38.758" v="114" actId="20577"/>
          <ac:spMkLst>
            <pc:docMk/>
            <pc:sldMk cId="0" sldId="2741"/>
            <ac:spMk id="137219" creationId="{BC621022-69E6-1123-1CAB-F8EF2347925D}"/>
          </ac:spMkLst>
        </pc:spChg>
        <pc:spChg chg="mod">
          <ac:chgData name="Eze Mora" userId="" providerId="" clId="Web-{9EC806B9-297F-4F80-AF3A-16BBC5186928}" dt="2023-01-25T01:34:01.335" v="104" actId="1076"/>
          <ac:spMkLst>
            <pc:docMk/>
            <pc:sldMk cId="0" sldId="2741"/>
            <ac:spMk id="137220" creationId="{2AFCB09C-0214-ED9B-111D-3E12C18DD451}"/>
          </ac:spMkLst>
        </pc:spChg>
      </pc:sldChg>
      <pc:sldChg chg="modSp">
        <pc:chgData name="Eze Mora" userId="" providerId="" clId="Web-{9EC806B9-297F-4F80-AF3A-16BBC5186928}" dt="2023-01-25T01:37:57.859" v="144" actId="20577"/>
        <pc:sldMkLst>
          <pc:docMk/>
          <pc:sldMk cId="0" sldId="2742"/>
        </pc:sldMkLst>
        <pc:spChg chg="mod">
          <ac:chgData name="Eze Mora" userId="" providerId="" clId="Web-{9EC806B9-297F-4F80-AF3A-16BBC5186928}" dt="2023-01-25T01:35:04.697" v="128" actId="20577"/>
          <ac:spMkLst>
            <pc:docMk/>
            <pc:sldMk cId="0" sldId="2742"/>
            <ac:spMk id="138242" creationId="{F771412D-670E-BBF5-27B1-FA0B50214C90}"/>
          </ac:spMkLst>
        </pc:spChg>
        <pc:spChg chg="mod">
          <ac:chgData name="Eze Mora" userId="" providerId="" clId="Web-{9EC806B9-297F-4F80-AF3A-16BBC5186928}" dt="2023-01-25T01:37:57.859" v="144" actId="20577"/>
          <ac:spMkLst>
            <pc:docMk/>
            <pc:sldMk cId="0" sldId="2742"/>
            <ac:spMk id="138243" creationId="{051544C5-8170-FF04-8EAE-107C47323AC7}"/>
          </ac:spMkLst>
        </pc:spChg>
      </pc:sldChg>
      <pc:sldChg chg="modSp">
        <pc:chgData name="Eze Mora" userId="" providerId="" clId="Web-{9EC806B9-297F-4F80-AF3A-16BBC5186928}" dt="2023-01-25T01:43:34.791" v="221" actId="20577"/>
        <pc:sldMkLst>
          <pc:docMk/>
          <pc:sldMk cId="0" sldId="2743"/>
        </pc:sldMkLst>
        <pc:spChg chg="mod">
          <ac:chgData name="Eze Mora" userId="" providerId="" clId="Web-{9EC806B9-297F-4F80-AF3A-16BBC5186928}" dt="2023-01-25T01:41:38.194" v="198" actId="20577"/>
          <ac:spMkLst>
            <pc:docMk/>
            <pc:sldMk cId="0" sldId="2743"/>
            <ac:spMk id="141314" creationId="{C7CCA48C-6ADA-ABD8-EC6A-8306E5EBFCE1}"/>
          </ac:spMkLst>
        </pc:spChg>
        <pc:spChg chg="mod">
          <ac:chgData name="Eze Mora" userId="" providerId="" clId="Web-{9EC806B9-297F-4F80-AF3A-16BBC5186928}" dt="2023-01-25T01:43:34.791" v="221" actId="20577"/>
          <ac:spMkLst>
            <pc:docMk/>
            <pc:sldMk cId="0" sldId="2743"/>
            <ac:spMk id="141315" creationId="{9126D30F-2159-996B-C808-B647C2B3508D}"/>
          </ac:spMkLst>
        </pc:spChg>
      </pc:sldChg>
      <pc:sldChg chg="modSp">
        <pc:chgData name="Eze Mora" userId="" providerId="" clId="Web-{9EC806B9-297F-4F80-AF3A-16BBC5186928}" dt="2023-01-25T01:44:51.137" v="248" actId="14100"/>
        <pc:sldMkLst>
          <pc:docMk/>
          <pc:sldMk cId="0" sldId="2744"/>
        </pc:sldMkLst>
        <pc:spChg chg="mod">
          <ac:chgData name="Eze Mora" userId="" providerId="" clId="Web-{9EC806B9-297F-4F80-AF3A-16BBC5186928}" dt="2023-01-25T01:43:53.979" v="240" actId="20577"/>
          <ac:spMkLst>
            <pc:docMk/>
            <pc:sldMk cId="0" sldId="2744"/>
            <ac:spMk id="139266" creationId="{E6876E24-ABE9-786A-56DD-5F8118EE9E42}"/>
          </ac:spMkLst>
        </pc:spChg>
        <pc:spChg chg="mod">
          <ac:chgData name="Eze Mora" userId="" providerId="" clId="Web-{9EC806B9-297F-4F80-AF3A-16BBC5186928}" dt="2023-01-25T01:44:51.137" v="248" actId="14100"/>
          <ac:spMkLst>
            <pc:docMk/>
            <pc:sldMk cId="0" sldId="2744"/>
            <ac:spMk id="139267" creationId="{BCBAFC93-8C32-BB77-354E-6E559F19504C}"/>
          </ac:spMkLst>
        </pc:spChg>
      </pc:sldChg>
      <pc:sldChg chg="modSp add replId">
        <pc:chgData name="Eze Mora" userId="" providerId="" clId="Web-{9EC806B9-297F-4F80-AF3A-16BBC5186928}" dt="2023-01-25T01:40:49.520" v="178" actId="20577"/>
        <pc:sldMkLst>
          <pc:docMk/>
          <pc:sldMk cId="1556860382" sldId="2817"/>
        </pc:sldMkLst>
        <pc:spChg chg="mod">
          <ac:chgData name="Eze Mora" userId="" providerId="" clId="Web-{9EC806B9-297F-4F80-AF3A-16BBC5186928}" dt="2023-01-25T01:40:49.520" v="178" actId="20577"/>
          <ac:spMkLst>
            <pc:docMk/>
            <pc:sldMk cId="1556860382" sldId="2817"/>
            <ac:spMk id="138243" creationId="{051544C5-8170-FF04-8EAE-107C47323AC7}"/>
          </ac:spMkLst>
        </pc:spChg>
      </pc:sldChg>
      <pc:sldChg chg="modSp add replId">
        <pc:chgData name="Eze Mora" userId="" providerId="" clId="Web-{9EC806B9-297F-4F80-AF3A-16BBC5186928}" dt="2023-01-25T01:46:25.109" v="269"/>
        <pc:sldMkLst>
          <pc:docMk/>
          <pc:sldMk cId="1205480731" sldId="2818"/>
        </pc:sldMkLst>
        <pc:spChg chg="mod">
          <ac:chgData name="Eze Mora" userId="" providerId="" clId="Web-{9EC806B9-297F-4F80-AF3A-16BBC5186928}" dt="2023-01-25T01:46:25.109" v="269"/>
          <ac:spMkLst>
            <pc:docMk/>
            <pc:sldMk cId="1205480731" sldId="2818"/>
            <ac:spMk id="139267" creationId="{BCBAFC93-8C32-BB77-354E-6E559F19504C}"/>
          </ac:spMkLst>
        </pc:spChg>
      </pc:sldChg>
    </pc:docChg>
  </pc:docChgLst>
  <pc:docChgLst>
    <pc:chgData name="Dan Lewis" userId="2fqivccbEjZq/+Az6dS+BIT+wRd11pkeLa0d2FlMPfw=" providerId="None" clId="Web-{39D4DDC7-F5AA-442C-B726-D932AD12BE7E}"/>
    <pc:docChg chg="modSld">
      <pc:chgData name="Dan Lewis" userId="2fqivccbEjZq/+Az6dS+BIT+wRd11pkeLa0d2FlMPfw=" providerId="None" clId="Web-{39D4DDC7-F5AA-442C-B726-D932AD12BE7E}" dt="2023-01-26T12:22:08.010" v="164" actId="20577"/>
      <pc:docMkLst>
        <pc:docMk/>
      </pc:docMkLst>
      <pc:sldChg chg="delSp modSp delAnim">
        <pc:chgData name="Dan Lewis" userId="2fqivccbEjZq/+Az6dS+BIT+wRd11pkeLa0d2FlMPfw=" providerId="None" clId="Web-{39D4DDC7-F5AA-442C-B726-D932AD12BE7E}" dt="2023-01-26T11:46:49.499" v="13"/>
        <pc:sldMkLst>
          <pc:docMk/>
          <pc:sldMk cId="3629228518" sldId="272"/>
        </pc:sldMkLst>
        <pc:spChg chg="mod">
          <ac:chgData name="Dan Lewis" userId="2fqivccbEjZq/+Az6dS+BIT+wRd11pkeLa0d2FlMPfw=" providerId="None" clId="Web-{39D4DDC7-F5AA-442C-B726-D932AD12BE7E}" dt="2023-01-26T11:44:52.789" v="3" actId="20577"/>
          <ac:spMkLst>
            <pc:docMk/>
            <pc:sldMk cId="3629228518" sldId="272"/>
            <ac:spMk id="98307" creationId="{843334DA-D061-806F-4812-AB8E65E2C73F}"/>
          </ac:spMkLst>
        </pc:spChg>
        <pc:spChg chg="mod">
          <ac:chgData name="Dan Lewis" userId="2fqivccbEjZq/+Az6dS+BIT+wRd11pkeLa0d2FlMPfw=" providerId="None" clId="Web-{39D4DDC7-F5AA-442C-B726-D932AD12BE7E}" dt="2023-01-26T11:46:26.451" v="11" actId="20577"/>
          <ac:spMkLst>
            <pc:docMk/>
            <pc:sldMk cId="3629228518" sldId="272"/>
            <ac:spMk id="98311" creationId="{BC0B77AC-DF34-86A8-B691-ECD9430330CB}"/>
          </ac:spMkLst>
        </pc:spChg>
        <pc:spChg chg="del">
          <ac:chgData name="Dan Lewis" userId="2fqivccbEjZq/+Az6dS+BIT+wRd11pkeLa0d2FlMPfw=" providerId="None" clId="Web-{39D4DDC7-F5AA-442C-B726-D932AD12BE7E}" dt="2023-01-26T11:46:42.780" v="12"/>
          <ac:spMkLst>
            <pc:docMk/>
            <pc:sldMk cId="3629228518" sldId="272"/>
            <ac:spMk id="98321" creationId="{F1E7BF07-7820-B619-8C62-9B7908434AF9}"/>
          </ac:spMkLst>
        </pc:spChg>
        <pc:spChg chg="del">
          <ac:chgData name="Dan Lewis" userId="2fqivccbEjZq/+Az6dS+BIT+wRd11pkeLa0d2FlMPfw=" providerId="None" clId="Web-{39D4DDC7-F5AA-442C-B726-D932AD12BE7E}" dt="2023-01-26T11:46:49.499" v="13"/>
          <ac:spMkLst>
            <pc:docMk/>
            <pc:sldMk cId="3629228518" sldId="272"/>
            <ac:spMk id="98322" creationId="{67FFCFEE-D7A5-56FE-6BAD-4860D246F3AF}"/>
          </ac:spMkLst>
        </pc:spChg>
        <pc:spChg chg="mod">
          <ac:chgData name="Dan Lewis" userId="2fqivccbEjZq/+Az6dS+BIT+wRd11pkeLa0d2FlMPfw=" providerId="None" clId="Web-{39D4DDC7-F5AA-442C-B726-D932AD12BE7E}" dt="2023-01-26T11:45:45.669" v="6" actId="20577"/>
          <ac:spMkLst>
            <pc:docMk/>
            <pc:sldMk cId="3629228518" sldId="272"/>
            <ac:spMk id="98329" creationId="{D9BE18F8-E0CA-682F-0E47-17EC21752760}"/>
          </ac:spMkLst>
        </pc:spChg>
        <pc:spChg chg="mod">
          <ac:chgData name="Dan Lewis" userId="2fqivccbEjZq/+Az6dS+BIT+wRd11pkeLa0d2FlMPfw=" providerId="None" clId="Web-{39D4DDC7-F5AA-442C-B726-D932AD12BE7E}" dt="2023-01-26T11:46:10.529" v="8" actId="20577"/>
          <ac:spMkLst>
            <pc:docMk/>
            <pc:sldMk cId="3629228518" sldId="272"/>
            <ac:spMk id="98331" creationId="{F4573A85-092F-E20C-DE51-21CFBE36899B}"/>
          </ac:spMkLst>
        </pc:spChg>
      </pc:sldChg>
      <pc:sldChg chg="modSp">
        <pc:chgData name="Dan Lewis" userId="2fqivccbEjZq/+Az6dS+BIT+wRd11pkeLa0d2FlMPfw=" providerId="None" clId="Web-{39D4DDC7-F5AA-442C-B726-D932AD12BE7E}" dt="2023-01-26T12:06:40.563" v="63" actId="20577"/>
        <pc:sldMkLst>
          <pc:docMk/>
          <pc:sldMk cId="69034208" sldId="308"/>
        </pc:sldMkLst>
        <pc:spChg chg="mod">
          <ac:chgData name="Dan Lewis" userId="2fqivccbEjZq/+Az6dS+BIT+wRd11pkeLa0d2FlMPfw=" providerId="None" clId="Web-{39D4DDC7-F5AA-442C-B726-D932AD12BE7E}" dt="2023-01-26T11:49:23.050" v="33" actId="20577"/>
          <ac:spMkLst>
            <pc:docMk/>
            <pc:sldMk cId="69034208" sldId="308"/>
            <ac:spMk id="147458" creationId="{6426F247-062C-77FB-B63A-B3BF30593BED}"/>
          </ac:spMkLst>
        </pc:spChg>
        <pc:spChg chg="mod">
          <ac:chgData name="Dan Lewis" userId="2fqivccbEjZq/+Az6dS+BIT+wRd11pkeLa0d2FlMPfw=" providerId="None" clId="Web-{39D4DDC7-F5AA-442C-B726-D932AD12BE7E}" dt="2023-01-26T12:06:40.563" v="63" actId="20577"/>
          <ac:spMkLst>
            <pc:docMk/>
            <pc:sldMk cId="69034208" sldId="308"/>
            <ac:spMk id="147460" creationId="{DC4FB20B-F160-76D2-8F5C-89161EFBA9B3}"/>
          </ac:spMkLst>
        </pc:spChg>
        <pc:spChg chg="mod">
          <ac:chgData name="Dan Lewis" userId="2fqivccbEjZq/+Az6dS+BIT+wRd11pkeLa0d2FlMPfw=" providerId="None" clId="Web-{39D4DDC7-F5AA-442C-B726-D932AD12BE7E}" dt="2023-01-26T12:04:56.561" v="57" actId="20577"/>
          <ac:spMkLst>
            <pc:docMk/>
            <pc:sldMk cId="69034208" sldId="308"/>
            <ac:spMk id="147461" creationId="{A2A00752-9E09-861F-941F-EF154BB164F2}"/>
          </ac:spMkLst>
        </pc:spChg>
      </pc:sldChg>
      <pc:sldChg chg="modSp">
        <pc:chgData name="Dan Lewis" userId="2fqivccbEjZq/+Az6dS+BIT+wRd11pkeLa0d2FlMPfw=" providerId="None" clId="Web-{39D4DDC7-F5AA-442C-B726-D932AD12BE7E}" dt="2023-01-26T11:48:44.674" v="28" actId="20577"/>
        <pc:sldMkLst>
          <pc:docMk/>
          <pc:sldMk cId="4074086896" sldId="510"/>
        </pc:sldMkLst>
        <pc:spChg chg="mod">
          <ac:chgData name="Dan Lewis" userId="2fqivccbEjZq/+Az6dS+BIT+wRd11pkeLa0d2FlMPfw=" providerId="None" clId="Web-{39D4DDC7-F5AA-442C-B726-D932AD12BE7E}" dt="2023-01-26T11:48:17.955" v="24" actId="1076"/>
          <ac:spMkLst>
            <pc:docMk/>
            <pc:sldMk cId="4074086896" sldId="510"/>
            <ac:spMk id="3" creationId="{4B6ADD9F-E8A1-E847-142A-4778286E2FA1}"/>
          </ac:spMkLst>
        </pc:spChg>
        <pc:spChg chg="mod">
          <ac:chgData name="Dan Lewis" userId="2fqivccbEjZq/+Az6dS+BIT+wRd11pkeLa0d2FlMPfw=" providerId="None" clId="Web-{39D4DDC7-F5AA-442C-B726-D932AD12BE7E}" dt="2023-01-26T11:48:44.674" v="28" actId="20577"/>
          <ac:spMkLst>
            <pc:docMk/>
            <pc:sldMk cId="4074086896" sldId="510"/>
            <ac:spMk id="101378" creationId="{BB7F3054-BDEF-0562-4CA8-9CC640228B1E}"/>
          </ac:spMkLst>
        </pc:spChg>
        <pc:spChg chg="mod">
          <ac:chgData name="Dan Lewis" userId="2fqivccbEjZq/+Az6dS+BIT+wRd11pkeLa0d2FlMPfw=" providerId="None" clId="Web-{39D4DDC7-F5AA-442C-B726-D932AD12BE7E}" dt="2023-01-26T11:47:40.126" v="15" actId="20577"/>
          <ac:spMkLst>
            <pc:docMk/>
            <pc:sldMk cId="4074086896" sldId="510"/>
            <ac:spMk id="101379" creationId="{393492B0-F23A-2BE1-D5C0-EFB84EC0C0EF}"/>
          </ac:spMkLst>
        </pc:spChg>
        <pc:spChg chg="mod">
          <ac:chgData name="Dan Lewis" userId="2fqivccbEjZq/+Az6dS+BIT+wRd11pkeLa0d2FlMPfw=" providerId="None" clId="Web-{39D4DDC7-F5AA-442C-B726-D932AD12BE7E}" dt="2023-01-26T11:48:04.173" v="21" actId="20577"/>
          <ac:spMkLst>
            <pc:docMk/>
            <pc:sldMk cId="4074086896" sldId="510"/>
            <ac:spMk id="101382" creationId="{B4E93E77-EFAC-C266-DACB-2F5695FB3EC2}"/>
          </ac:spMkLst>
        </pc:spChg>
        <pc:spChg chg="mod">
          <ac:chgData name="Dan Lewis" userId="2fqivccbEjZq/+Az6dS+BIT+wRd11pkeLa0d2FlMPfw=" providerId="None" clId="Web-{39D4DDC7-F5AA-442C-B726-D932AD12BE7E}" dt="2023-01-26T11:48:25.564" v="26" actId="1076"/>
          <ac:spMkLst>
            <pc:docMk/>
            <pc:sldMk cId="4074086896" sldId="510"/>
            <ac:spMk id="101385" creationId="{DACBF66F-4BCB-A7E6-0C6A-043DB66888E8}"/>
          </ac:spMkLst>
        </pc:spChg>
        <pc:picChg chg="mod">
          <ac:chgData name="Dan Lewis" userId="2fqivccbEjZq/+Az6dS+BIT+wRd11pkeLa0d2FlMPfw=" providerId="None" clId="Web-{39D4DDC7-F5AA-442C-B726-D932AD12BE7E}" dt="2023-01-26T11:48:21.470" v="25" actId="14100"/>
          <ac:picMkLst>
            <pc:docMk/>
            <pc:sldMk cId="4074086896" sldId="510"/>
            <ac:picMk id="101383" creationId="{2A52CF87-CC45-BD20-58FD-BEFB3E382AF5}"/>
          </ac:picMkLst>
        </pc:picChg>
      </pc:sldChg>
      <pc:sldChg chg="modSp">
        <pc:chgData name="Dan Lewis" userId="2fqivccbEjZq/+Az6dS+BIT+wRd11pkeLa0d2FlMPfw=" providerId="None" clId="Web-{39D4DDC7-F5AA-442C-B726-D932AD12BE7E}" dt="2023-01-26T12:08:59.723" v="77" actId="20577"/>
        <pc:sldMkLst>
          <pc:docMk/>
          <pc:sldMk cId="2506254295" sldId="2475"/>
        </pc:sldMkLst>
        <pc:spChg chg="mod">
          <ac:chgData name="Dan Lewis" userId="2fqivccbEjZq/+Az6dS+BIT+wRd11pkeLa0d2FlMPfw=" providerId="None" clId="Web-{39D4DDC7-F5AA-442C-B726-D932AD12BE7E}" dt="2023-01-26T12:08:59.723" v="77" actId="20577"/>
          <ac:spMkLst>
            <pc:docMk/>
            <pc:sldMk cId="2506254295" sldId="2475"/>
            <ac:spMk id="3" creationId="{722A8166-C7CE-4719-9D50-2FA5C48799ED}"/>
          </ac:spMkLst>
        </pc:spChg>
      </pc:sldChg>
      <pc:sldChg chg="modSp">
        <pc:chgData name="Dan Lewis" userId="2fqivccbEjZq/+Az6dS+BIT+wRd11pkeLa0d2FlMPfw=" providerId="None" clId="Web-{39D4DDC7-F5AA-442C-B726-D932AD12BE7E}" dt="2023-01-26T12:08:08.831" v="71" actId="20577"/>
        <pc:sldMkLst>
          <pc:docMk/>
          <pc:sldMk cId="1609607027" sldId="2738"/>
        </pc:sldMkLst>
        <pc:spChg chg="mod">
          <ac:chgData name="Dan Lewis" userId="2fqivccbEjZq/+Az6dS+BIT+wRd11pkeLa0d2FlMPfw=" providerId="None" clId="Web-{39D4DDC7-F5AA-442C-B726-D932AD12BE7E}" dt="2023-01-26T12:08:08.831" v="71" actId="20577"/>
          <ac:spMkLst>
            <pc:docMk/>
            <pc:sldMk cId="1609607027" sldId="2738"/>
            <ac:spMk id="2" creationId="{068A24BA-BD30-C6CD-CA4C-D0C061CA0A21}"/>
          </ac:spMkLst>
        </pc:spChg>
        <pc:spChg chg="mod">
          <ac:chgData name="Dan Lewis" userId="2fqivccbEjZq/+Az6dS+BIT+wRd11pkeLa0d2FlMPfw=" providerId="None" clId="Web-{39D4DDC7-F5AA-442C-B726-D932AD12BE7E}" dt="2023-01-26T12:07:59.049" v="70" actId="20577"/>
          <ac:spMkLst>
            <pc:docMk/>
            <pc:sldMk cId="1609607027" sldId="2738"/>
            <ac:spMk id="3" creationId="{FB1AEA6E-A12D-7065-8C05-63DB062DB978}"/>
          </ac:spMkLst>
        </pc:spChg>
      </pc:sldChg>
      <pc:sldChg chg="modSp">
        <pc:chgData name="Dan Lewis" userId="2fqivccbEjZq/+Az6dS+BIT+wRd11pkeLa0d2FlMPfw=" providerId="None" clId="Web-{39D4DDC7-F5AA-442C-B726-D932AD12BE7E}" dt="2023-01-26T12:09:50.759" v="82" actId="14100"/>
        <pc:sldMkLst>
          <pc:docMk/>
          <pc:sldMk cId="2853081888" sldId="2739"/>
        </pc:sldMkLst>
        <pc:spChg chg="mod">
          <ac:chgData name="Dan Lewis" userId="2fqivccbEjZq/+Az6dS+BIT+wRd11pkeLa0d2FlMPfw=" providerId="None" clId="Web-{39D4DDC7-F5AA-442C-B726-D932AD12BE7E}" dt="2023-01-26T12:09:50.759" v="82" actId="14100"/>
          <ac:spMkLst>
            <pc:docMk/>
            <pc:sldMk cId="2853081888" sldId="2739"/>
            <ac:spMk id="2" creationId="{7C285D80-B6D0-C4F6-B8D2-D026B418B83E}"/>
          </ac:spMkLst>
        </pc:spChg>
        <pc:spChg chg="mod">
          <ac:chgData name="Dan Lewis" userId="2fqivccbEjZq/+Az6dS+BIT+wRd11pkeLa0d2FlMPfw=" providerId="None" clId="Web-{39D4DDC7-F5AA-442C-B726-D932AD12BE7E}" dt="2023-01-26T12:09:17.442" v="79" actId="20577"/>
          <ac:spMkLst>
            <pc:docMk/>
            <pc:sldMk cId="2853081888" sldId="2739"/>
            <ac:spMk id="3" creationId="{850097E2-1613-8269-0EEA-CF462D557D28}"/>
          </ac:spMkLst>
        </pc:spChg>
      </pc:sldChg>
      <pc:sldChg chg="modSp">
        <pc:chgData name="Dan Lewis" userId="2fqivccbEjZq/+Az6dS+BIT+wRd11pkeLa0d2FlMPfw=" providerId="None" clId="Web-{39D4DDC7-F5AA-442C-B726-D932AD12BE7E}" dt="2023-01-26T12:15:43.501" v="120" actId="20577"/>
        <pc:sldMkLst>
          <pc:docMk/>
          <pc:sldMk cId="0" sldId="2740"/>
        </pc:sldMkLst>
        <pc:spChg chg="mod">
          <ac:chgData name="Dan Lewis" userId="2fqivccbEjZq/+Az6dS+BIT+wRd11pkeLa0d2FlMPfw=" providerId="None" clId="Web-{39D4DDC7-F5AA-442C-B726-D932AD12BE7E}" dt="2023-01-26T12:13:49.045" v="109" actId="20577"/>
          <ac:spMkLst>
            <pc:docMk/>
            <pc:sldMk cId="0" sldId="2740"/>
            <ac:spMk id="136194" creationId="{3931B2ED-CFB6-FDFA-0A15-CDA1235F7173}"/>
          </ac:spMkLst>
        </pc:spChg>
        <pc:spChg chg="mod">
          <ac:chgData name="Dan Lewis" userId="2fqivccbEjZq/+Az6dS+BIT+wRd11pkeLa0d2FlMPfw=" providerId="None" clId="Web-{39D4DDC7-F5AA-442C-B726-D932AD12BE7E}" dt="2023-01-26T12:15:43.501" v="120" actId="20577"/>
          <ac:spMkLst>
            <pc:docMk/>
            <pc:sldMk cId="0" sldId="2740"/>
            <ac:spMk id="136195" creationId="{3E98CAEA-0114-CEFF-6DA5-B7F20F93EED2}"/>
          </ac:spMkLst>
        </pc:spChg>
      </pc:sldChg>
      <pc:sldChg chg="modSp">
        <pc:chgData name="Dan Lewis" userId="2fqivccbEjZq/+Az6dS+BIT+wRd11pkeLa0d2FlMPfw=" providerId="None" clId="Web-{39D4DDC7-F5AA-442C-B726-D932AD12BE7E}" dt="2023-01-26T12:17:42.269" v="140" actId="20577"/>
        <pc:sldMkLst>
          <pc:docMk/>
          <pc:sldMk cId="0" sldId="2741"/>
        </pc:sldMkLst>
        <pc:spChg chg="mod">
          <ac:chgData name="Dan Lewis" userId="2fqivccbEjZq/+Az6dS+BIT+wRd11pkeLa0d2FlMPfw=" providerId="None" clId="Web-{39D4DDC7-F5AA-442C-B726-D932AD12BE7E}" dt="2023-01-26T12:14:46.844" v="114" actId="20577"/>
          <ac:spMkLst>
            <pc:docMk/>
            <pc:sldMk cId="0" sldId="2741"/>
            <ac:spMk id="137218" creationId="{FBB051BE-4ABB-F2E6-27A0-CA6B4C364E83}"/>
          </ac:spMkLst>
        </pc:spChg>
        <pc:spChg chg="mod">
          <ac:chgData name="Dan Lewis" userId="2fqivccbEjZq/+Az6dS+BIT+wRd11pkeLa0d2FlMPfw=" providerId="None" clId="Web-{39D4DDC7-F5AA-442C-B726-D932AD12BE7E}" dt="2023-01-26T12:17:42.269" v="140" actId="20577"/>
          <ac:spMkLst>
            <pc:docMk/>
            <pc:sldMk cId="0" sldId="2741"/>
            <ac:spMk id="137219" creationId="{BC621022-69E6-1123-1CAB-F8EF2347925D}"/>
          </ac:spMkLst>
        </pc:spChg>
      </pc:sldChg>
      <pc:sldChg chg="modSp">
        <pc:chgData name="Dan Lewis" userId="2fqivccbEjZq/+Az6dS+BIT+wRd11pkeLa0d2FlMPfw=" providerId="None" clId="Web-{39D4DDC7-F5AA-442C-B726-D932AD12BE7E}" dt="2023-01-26T12:18:23.036" v="142" actId="20577"/>
        <pc:sldMkLst>
          <pc:docMk/>
          <pc:sldMk cId="0" sldId="2742"/>
        </pc:sldMkLst>
        <pc:spChg chg="mod">
          <ac:chgData name="Dan Lewis" userId="2fqivccbEjZq/+Az6dS+BIT+wRd11pkeLa0d2FlMPfw=" providerId="None" clId="Web-{39D4DDC7-F5AA-442C-B726-D932AD12BE7E}" dt="2023-01-26T12:18:09.379" v="141" actId="20577"/>
          <ac:spMkLst>
            <pc:docMk/>
            <pc:sldMk cId="0" sldId="2742"/>
            <ac:spMk id="138242" creationId="{F771412D-670E-BBF5-27B1-FA0B50214C90}"/>
          </ac:spMkLst>
        </pc:spChg>
        <pc:spChg chg="mod">
          <ac:chgData name="Dan Lewis" userId="2fqivccbEjZq/+Az6dS+BIT+wRd11pkeLa0d2FlMPfw=" providerId="None" clId="Web-{39D4DDC7-F5AA-442C-B726-D932AD12BE7E}" dt="2023-01-26T12:18:23.036" v="142" actId="20577"/>
          <ac:spMkLst>
            <pc:docMk/>
            <pc:sldMk cId="0" sldId="2742"/>
            <ac:spMk id="138243" creationId="{051544C5-8170-FF04-8EAE-107C47323AC7}"/>
          </ac:spMkLst>
        </pc:spChg>
      </pc:sldChg>
      <pc:sldChg chg="modSp">
        <pc:chgData name="Dan Lewis" userId="2fqivccbEjZq/+Az6dS+BIT+wRd11pkeLa0d2FlMPfw=" providerId="None" clId="Web-{39D4DDC7-F5AA-442C-B726-D932AD12BE7E}" dt="2023-01-26T12:20:59.196" v="156" actId="20577"/>
        <pc:sldMkLst>
          <pc:docMk/>
          <pc:sldMk cId="0" sldId="2743"/>
        </pc:sldMkLst>
        <pc:spChg chg="mod">
          <ac:chgData name="Dan Lewis" userId="2fqivccbEjZq/+Az6dS+BIT+wRd11pkeLa0d2FlMPfw=" providerId="None" clId="Web-{39D4DDC7-F5AA-442C-B726-D932AD12BE7E}" dt="2023-01-26T12:20:36.883" v="152" actId="20577"/>
          <ac:spMkLst>
            <pc:docMk/>
            <pc:sldMk cId="0" sldId="2743"/>
            <ac:spMk id="141314" creationId="{C7CCA48C-6ADA-ABD8-EC6A-8306E5EBFCE1}"/>
          </ac:spMkLst>
        </pc:spChg>
        <pc:spChg chg="mod">
          <ac:chgData name="Dan Lewis" userId="2fqivccbEjZq/+Az6dS+BIT+wRd11pkeLa0d2FlMPfw=" providerId="None" clId="Web-{39D4DDC7-F5AA-442C-B726-D932AD12BE7E}" dt="2023-01-26T12:20:59.196" v="156" actId="20577"/>
          <ac:spMkLst>
            <pc:docMk/>
            <pc:sldMk cId="0" sldId="2743"/>
            <ac:spMk id="141315" creationId="{9126D30F-2159-996B-C808-B647C2B3508D}"/>
          </ac:spMkLst>
        </pc:spChg>
      </pc:sldChg>
      <pc:sldChg chg="modSp">
        <pc:chgData name="Dan Lewis" userId="2fqivccbEjZq/+Az6dS+BIT+wRd11pkeLa0d2FlMPfw=" providerId="None" clId="Web-{39D4DDC7-F5AA-442C-B726-D932AD12BE7E}" dt="2023-01-26T12:21:22.462" v="158" actId="20577"/>
        <pc:sldMkLst>
          <pc:docMk/>
          <pc:sldMk cId="0" sldId="2744"/>
        </pc:sldMkLst>
        <pc:spChg chg="mod">
          <ac:chgData name="Dan Lewis" userId="2fqivccbEjZq/+Az6dS+BIT+wRd11pkeLa0d2FlMPfw=" providerId="None" clId="Web-{39D4DDC7-F5AA-442C-B726-D932AD12BE7E}" dt="2023-01-26T12:21:22.462" v="158" actId="20577"/>
          <ac:spMkLst>
            <pc:docMk/>
            <pc:sldMk cId="0" sldId="2744"/>
            <ac:spMk id="139266" creationId="{E6876E24-ABE9-786A-56DD-5F8118EE9E42}"/>
          </ac:spMkLst>
        </pc:spChg>
      </pc:sldChg>
      <pc:sldChg chg="modSp">
        <pc:chgData name="Dan Lewis" userId="2fqivccbEjZq/+Az6dS+BIT+wRd11pkeLa0d2FlMPfw=" providerId="None" clId="Web-{39D4DDC7-F5AA-442C-B726-D932AD12BE7E}" dt="2023-01-26T12:11:15.995" v="93" actId="20577"/>
        <pc:sldMkLst>
          <pc:docMk/>
          <pc:sldMk cId="0" sldId="2766"/>
        </pc:sldMkLst>
        <pc:spChg chg="mod">
          <ac:chgData name="Dan Lewis" userId="2fqivccbEjZq/+Az6dS+BIT+wRd11pkeLa0d2FlMPfw=" providerId="None" clId="Web-{39D4DDC7-F5AA-442C-B726-D932AD12BE7E}" dt="2023-01-26T12:10:15.526" v="86" actId="20577"/>
          <ac:spMkLst>
            <pc:docMk/>
            <pc:sldMk cId="0" sldId="2766"/>
            <ac:spMk id="172034" creationId="{94B7CDA8-FFF2-76A7-AE9C-D9217F601FCE}"/>
          </ac:spMkLst>
        </pc:spChg>
        <pc:spChg chg="mod">
          <ac:chgData name="Dan Lewis" userId="2fqivccbEjZq/+Az6dS+BIT+wRd11pkeLa0d2FlMPfw=" providerId="None" clId="Web-{39D4DDC7-F5AA-442C-B726-D932AD12BE7E}" dt="2023-01-26T12:11:15.995" v="93" actId="20577"/>
          <ac:spMkLst>
            <pc:docMk/>
            <pc:sldMk cId="0" sldId="2766"/>
            <ac:spMk id="172035" creationId="{95136664-E693-0D5E-4BA9-B6A64AC0F0C5}"/>
          </ac:spMkLst>
        </pc:spChg>
      </pc:sldChg>
      <pc:sldChg chg="modSp">
        <pc:chgData name="Dan Lewis" userId="2fqivccbEjZq/+Az6dS+BIT+wRd11pkeLa0d2FlMPfw=" providerId="None" clId="Web-{39D4DDC7-F5AA-442C-B726-D932AD12BE7E}" dt="2023-01-26T12:13:22.045" v="108" actId="20577"/>
        <pc:sldMkLst>
          <pc:docMk/>
          <pc:sldMk cId="0" sldId="2767"/>
        </pc:sldMkLst>
        <pc:spChg chg="mod">
          <ac:chgData name="Dan Lewis" userId="2fqivccbEjZq/+Az6dS+BIT+wRd11pkeLa0d2FlMPfw=" providerId="None" clId="Web-{39D4DDC7-F5AA-442C-B726-D932AD12BE7E}" dt="2023-01-26T12:12:13.902" v="98" actId="20577"/>
          <ac:spMkLst>
            <pc:docMk/>
            <pc:sldMk cId="0" sldId="2767"/>
            <ac:spMk id="173058" creationId="{C9EFF127-4769-FEFF-86C8-7195E19E91ED}"/>
          </ac:spMkLst>
        </pc:spChg>
        <pc:spChg chg="mod">
          <ac:chgData name="Dan Lewis" userId="2fqivccbEjZq/+Az6dS+BIT+wRd11pkeLa0d2FlMPfw=" providerId="None" clId="Web-{39D4DDC7-F5AA-442C-B726-D932AD12BE7E}" dt="2023-01-26T12:11:50.761" v="95" actId="1076"/>
          <ac:spMkLst>
            <pc:docMk/>
            <pc:sldMk cId="0" sldId="2767"/>
            <ac:spMk id="173060" creationId="{4DD8BFDC-A3AD-9BB3-8A36-95F0CFA27C40}"/>
          </ac:spMkLst>
        </pc:spChg>
        <pc:spChg chg="mod">
          <ac:chgData name="Dan Lewis" userId="2fqivccbEjZq/+Az6dS+BIT+wRd11pkeLa0d2FlMPfw=" providerId="None" clId="Web-{39D4DDC7-F5AA-442C-B726-D932AD12BE7E}" dt="2023-01-26T12:13:22.045" v="108" actId="20577"/>
          <ac:spMkLst>
            <pc:docMk/>
            <pc:sldMk cId="0" sldId="2767"/>
            <ac:spMk id="173061" creationId="{781F7B80-1F9B-CC58-4C15-BB803A133A74}"/>
          </ac:spMkLst>
        </pc:spChg>
      </pc:sldChg>
      <pc:sldChg chg="modSp">
        <pc:chgData name="Dan Lewis" userId="2fqivccbEjZq/+Az6dS+BIT+wRd11pkeLa0d2FlMPfw=" providerId="None" clId="Web-{39D4DDC7-F5AA-442C-B726-D932AD12BE7E}" dt="2023-01-26T12:12:48.247" v="104" actId="1076"/>
        <pc:sldMkLst>
          <pc:docMk/>
          <pc:sldMk cId="0" sldId="2768"/>
        </pc:sldMkLst>
        <pc:spChg chg="mod">
          <ac:chgData name="Dan Lewis" userId="2fqivccbEjZq/+Az6dS+BIT+wRd11pkeLa0d2FlMPfw=" providerId="None" clId="Web-{39D4DDC7-F5AA-442C-B726-D932AD12BE7E}" dt="2023-01-26T12:12:48.247" v="104" actId="1076"/>
          <ac:spMkLst>
            <pc:docMk/>
            <pc:sldMk cId="0" sldId="2768"/>
            <ac:spMk id="174082" creationId="{8AFE2831-5EF6-B55F-A33C-11C19A8987F0}"/>
          </ac:spMkLst>
        </pc:spChg>
        <pc:spChg chg="mod">
          <ac:chgData name="Dan Lewis" userId="2fqivccbEjZq/+Az6dS+BIT+wRd11pkeLa0d2FlMPfw=" providerId="None" clId="Web-{39D4DDC7-F5AA-442C-B726-D932AD12BE7E}" dt="2023-01-26T12:12:34.106" v="101" actId="1076"/>
          <ac:spMkLst>
            <pc:docMk/>
            <pc:sldMk cId="0" sldId="2768"/>
            <ac:spMk id="174083" creationId="{34DDFDE1-71A6-E219-6A21-EF908AA70363}"/>
          </ac:spMkLst>
        </pc:spChg>
      </pc:sldChg>
      <pc:sldChg chg="modSp">
        <pc:chgData name="Dan Lewis" userId="2fqivccbEjZq/+Az6dS+BIT+wRd11pkeLa0d2FlMPfw=" providerId="None" clId="Web-{39D4DDC7-F5AA-442C-B726-D932AD12BE7E}" dt="2023-01-26T12:20:11.226" v="151" actId="20577"/>
        <pc:sldMkLst>
          <pc:docMk/>
          <pc:sldMk cId="1556860382" sldId="2817"/>
        </pc:sldMkLst>
        <pc:spChg chg="mod">
          <ac:chgData name="Dan Lewis" userId="2fqivccbEjZq/+Az6dS+BIT+wRd11pkeLa0d2FlMPfw=" providerId="None" clId="Web-{39D4DDC7-F5AA-442C-B726-D932AD12BE7E}" dt="2023-01-26T12:18:49.927" v="143" actId="20577"/>
          <ac:spMkLst>
            <pc:docMk/>
            <pc:sldMk cId="1556860382" sldId="2817"/>
            <ac:spMk id="138242" creationId="{F771412D-670E-BBF5-27B1-FA0B50214C90}"/>
          </ac:spMkLst>
        </pc:spChg>
        <pc:spChg chg="mod">
          <ac:chgData name="Dan Lewis" userId="2fqivccbEjZq/+Az6dS+BIT+wRd11pkeLa0d2FlMPfw=" providerId="None" clId="Web-{39D4DDC7-F5AA-442C-B726-D932AD12BE7E}" dt="2023-01-26T12:20:11.226" v="151" actId="20577"/>
          <ac:spMkLst>
            <pc:docMk/>
            <pc:sldMk cId="1556860382" sldId="2817"/>
            <ac:spMk id="138243" creationId="{051544C5-8170-FF04-8EAE-107C47323AC7}"/>
          </ac:spMkLst>
        </pc:spChg>
      </pc:sldChg>
      <pc:sldChg chg="modSp">
        <pc:chgData name="Dan Lewis" userId="2fqivccbEjZq/+Az6dS+BIT+wRd11pkeLa0d2FlMPfw=" providerId="None" clId="Web-{39D4DDC7-F5AA-442C-B726-D932AD12BE7E}" dt="2023-01-26T12:22:08.010" v="164" actId="20577"/>
        <pc:sldMkLst>
          <pc:docMk/>
          <pc:sldMk cId="1205480731" sldId="2818"/>
        </pc:sldMkLst>
        <pc:spChg chg="mod">
          <ac:chgData name="Dan Lewis" userId="2fqivccbEjZq/+Az6dS+BIT+wRd11pkeLa0d2FlMPfw=" providerId="None" clId="Web-{39D4DDC7-F5AA-442C-B726-D932AD12BE7E}" dt="2023-01-26T12:21:33.681" v="159" actId="20577"/>
          <ac:spMkLst>
            <pc:docMk/>
            <pc:sldMk cId="1205480731" sldId="2818"/>
            <ac:spMk id="139266" creationId="{E6876E24-ABE9-786A-56DD-5F8118EE9E42}"/>
          </ac:spMkLst>
        </pc:spChg>
        <pc:spChg chg="mod">
          <ac:chgData name="Dan Lewis" userId="2fqivccbEjZq/+Az6dS+BIT+wRd11pkeLa0d2FlMPfw=" providerId="None" clId="Web-{39D4DDC7-F5AA-442C-B726-D932AD12BE7E}" dt="2023-01-26T12:22:08.010" v="164" actId="20577"/>
          <ac:spMkLst>
            <pc:docMk/>
            <pc:sldMk cId="1205480731" sldId="2818"/>
            <ac:spMk id="139267" creationId="{BCBAFC93-8C32-BB77-354E-6E559F19504C}"/>
          </ac:spMkLst>
        </pc:spChg>
      </pc:sldChg>
    </pc:docChg>
  </pc:docChgLst>
  <pc:docChgLst>
    <pc:chgData name="Eze Mora" userId="Q53A66TSk+oTu8PVmxL+PYc0+Jx8osA3GPCfkMB2vRE=" providerId="None" clId="Web-{9EC806B9-297F-4F80-AF3A-16BBC5186928}"/>
    <pc:docChg chg="modSld">
      <pc:chgData name="Eze Mora" userId="Q53A66TSk+oTu8PVmxL+PYc0+Jx8osA3GPCfkMB2vRE=" providerId="None" clId="Web-{9EC806B9-297F-4F80-AF3A-16BBC5186928}" dt="2023-01-25T01:28:23.855" v="8" actId="20577"/>
      <pc:docMkLst>
        <pc:docMk/>
      </pc:docMkLst>
      <pc:sldChg chg="modSp">
        <pc:chgData name="Eze Mora" userId="Q53A66TSk+oTu8PVmxL+PYc0+Jx8osA3GPCfkMB2vRE=" providerId="None" clId="Web-{9EC806B9-297F-4F80-AF3A-16BBC5186928}" dt="2023-01-25T01:28:23.855" v="8" actId="20577"/>
        <pc:sldMkLst>
          <pc:docMk/>
          <pc:sldMk cId="0" sldId="2740"/>
        </pc:sldMkLst>
        <pc:spChg chg="mod">
          <ac:chgData name="Eze Mora" userId="Q53A66TSk+oTu8PVmxL+PYc0+Jx8osA3GPCfkMB2vRE=" providerId="None" clId="Web-{9EC806B9-297F-4F80-AF3A-16BBC5186928}" dt="2023-01-25T01:28:23.855" v="8" actId="20577"/>
          <ac:spMkLst>
            <pc:docMk/>
            <pc:sldMk cId="0" sldId="2740"/>
            <ac:spMk id="136194" creationId="{3931B2ED-CFB6-FDFA-0A15-CDA1235F7173}"/>
          </ac:spMkLst>
        </pc:spChg>
      </pc:sldChg>
    </pc:docChg>
  </pc:docChgLst>
  <pc:docChgLst>
    <pc:chgData name="Dan Lewis" clId="Web-{401D764D-27C4-4E79-BFF7-0C4ED471EB92}"/>
    <pc:docChg chg="addSld modSld">
      <pc:chgData name="Dan Lewis" userId="" providerId="" clId="Web-{401D764D-27C4-4E79-BFF7-0C4ED471EB92}" dt="2023-02-27T13:41:53.195" v="1250" actId="20577"/>
      <pc:docMkLst>
        <pc:docMk/>
      </pc:docMkLst>
      <pc:sldChg chg="modSp">
        <pc:chgData name="Dan Lewis" userId="" providerId="" clId="Web-{401D764D-27C4-4E79-BFF7-0C4ED471EB92}" dt="2023-02-27T12:50:35.671" v="5" actId="20577"/>
        <pc:sldMkLst>
          <pc:docMk/>
          <pc:sldMk cId="0" sldId="282"/>
        </pc:sldMkLst>
        <pc:spChg chg="mod">
          <ac:chgData name="Dan Lewis" userId="" providerId="" clId="Web-{401D764D-27C4-4E79-BFF7-0C4ED471EB92}" dt="2023-02-27T12:50:35.671" v="5" actId="20577"/>
          <ac:spMkLst>
            <pc:docMk/>
            <pc:sldMk cId="0" sldId="282"/>
            <ac:spMk id="47107" creationId="{25A2A829-515B-4F26-70E5-FE86CFD2D28E}"/>
          </ac:spMkLst>
        </pc:spChg>
      </pc:sldChg>
      <pc:sldChg chg="modSp">
        <pc:chgData name="Dan Lewis" userId="" providerId="" clId="Web-{401D764D-27C4-4E79-BFF7-0C4ED471EB92}" dt="2023-02-27T12:51:24.485" v="10" actId="20577"/>
        <pc:sldMkLst>
          <pc:docMk/>
          <pc:sldMk cId="0" sldId="283"/>
        </pc:sldMkLst>
        <pc:spChg chg="mod">
          <ac:chgData name="Dan Lewis" userId="" providerId="" clId="Web-{401D764D-27C4-4E79-BFF7-0C4ED471EB92}" dt="2023-02-27T12:50:51.969" v="6" actId="20577"/>
          <ac:spMkLst>
            <pc:docMk/>
            <pc:sldMk cId="0" sldId="283"/>
            <ac:spMk id="48130" creationId="{355DD27C-0E64-D289-CEC0-7015E69478F1}"/>
          </ac:spMkLst>
        </pc:spChg>
        <pc:spChg chg="mod">
          <ac:chgData name="Dan Lewis" userId="" providerId="" clId="Web-{401D764D-27C4-4E79-BFF7-0C4ED471EB92}" dt="2023-02-27T12:51:24.485" v="10" actId="20577"/>
          <ac:spMkLst>
            <pc:docMk/>
            <pc:sldMk cId="0" sldId="283"/>
            <ac:spMk id="48131" creationId="{1C1C81EC-5EFA-F277-A74B-71357F67DDCE}"/>
          </ac:spMkLst>
        </pc:spChg>
      </pc:sldChg>
      <pc:sldChg chg="modSp">
        <pc:chgData name="Dan Lewis" userId="" providerId="" clId="Web-{401D764D-27C4-4E79-BFF7-0C4ED471EB92}" dt="2023-02-27T12:52:04.548" v="15" actId="20577"/>
        <pc:sldMkLst>
          <pc:docMk/>
          <pc:sldMk cId="0" sldId="284"/>
        </pc:sldMkLst>
        <pc:spChg chg="mod">
          <ac:chgData name="Dan Lewis" userId="" providerId="" clId="Web-{401D764D-27C4-4E79-BFF7-0C4ED471EB92}" dt="2023-02-27T12:52:04.548" v="15" actId="20577"/>
          <ac:spMkLst>
            <pc:docMk/>
            <pc:sldMk cId="0" sldId="284"/>
            <ac:spMk id="49158" creationId="{9D7532A1-2FBC-8D86-3F7E-661792B52F37}"/>
          </ac:spMkLst>
        </pc:spChg>
      </pc:sldChg>
      <pc:sldChg chg="modSp">
        <pc:chgData name="Dan Lewis" userId="" providerId="" clId="Web-{401D764D-27C4-4E79-BFF7-0C4ED471EB92}" dt="2023-02-27T12:51:41.892" v="11" actId="20577"/>
        <pc:sldMkLst>
          <pc:docMk/>
          <pc:sldMk cId="0" sldId="285"/>
        </pc:sldMkLst>
        <pc:spChg chg="mod">
          <ac:chgData name="Dan Lewis" userId="" providerId="" clId="Web-{401D764D-27C4-4E79-BFF7-0C4ED471EB92}" dt="2023-02-27T12:51:41.892" v="11" actId="20577"/>
          <ac:spMkLst>
            <pc:docMk/>
            <pc:sldMk cId="0" sldId="285"/>
            <ac:spMk id="50179" creationId="{6EECE8D4-8869-3AEB-1C33-DF1D8EC8B799}"/>
          </ac:spMkLst>
        </pc:spChg>
      </pc:sldChg>
      <pc:sldChg chg="modSp">
        <pc:chgData name="Dan Lewis" userId="" providerId="" clId="Web-{401D764D-27C4-4E79-BFF7-0C4ED471EB92}" dt="2023-02-27T12:55:01.521" v="37" actId="20577"/>
        <pc:sldMkLst>
          <pc:docMk/>
          <pc:sldMk cId="0" sldId="321"/>
        </pc:sldMkLst>
        <pc:spChg chg="mod">
          <ac:chgData name="Dan Lewis" userId="" providerId="" clId="Web-{401D764D-27C4-4E79-BFF7-0C4ED471EB92}" dt="2023-02-27T12:55:01.521" v="37" actId="20577"/>
          <ac:spMkLst>
            <pc:docMk/>
            <pc:sldMk cId="0" sldId="321"/>
            <ac:spMk id="95237" creationId="{11426627-F886-96C4-2783-2F972BCEEC64}"/>
          </ac:spMkLst>
        </pc:spChg>
      </pc:sldChg>
      <pc:sldChg chg="modSp">
        <pc:chgData name="Dan Lewis" userId="" providerId="" clId="Web-{401D764D-27C4-4E79-BFF7-0C4ED471EB92}" dt="2023-02-27T12:55:11.115" v="38" actId="20577"/>
        <pc:sldMkLst>
          <pc:docMk/>
          <pc:sldMk cId="0" sldId="322"/>
        </pc:sldMkLst>
        <pc:spChg chg="mod">
          <ac:chgData name="Dan Lewis" userId="" providerId="" clId="Web-{401D764D-27C4-4E79-BFF7-0C4ED471EB92}" dt="2023-02-27T12:55:11.115" v="38" actId="20577"/>
          <ac:spMkLst>
            <pc:docMk/>
            <pc:sldMk cId="0" sldId="322"/>
            <ac:spMk id="96259" creationId="{079F1689-7587-DAA5-A337-7F1D588DA1FE}"/>
          </ac:spMkLst>
        </pc:spChg>
      </pc:sldChg>
      <pc:sldChg chg="modSp">
        <pc:chgData name="Dan Lewis" userId="" providerId="" clId="Web-{401D764D-27C4-4E79-BFF7-0C4ED471EB92}" dt="2023-02-27T12:56:01.851" v="43" actId="20577"/>
        <pc:sldMkLst>
          <pc:docMk/>
          <pc:sldMk cId="0" sldId="323"/>
        </pc:sldMkLst>
        <pc:spChg chg="mod">
          <ac:chgData name="Dan Lewis" userId="" providerId="" clId="Web-{401D764D-27C4-4E79-BFF7-0C4ED471EB92}" dt="2023-02-27T12:56:01.851" v="43" actId="20577"/>
          <ac:spMkLst>
            <pc:docMk/>
            <pc:sldMk cId="0" sldId="323"/>
            <ac:spMk id="97283" creationId="{92CFA22C-7F0E-2A3B-F71C-110275E870FD}"/>
          </ac:spMkLst>
        </pc:spChg>
      </pc:sldChg>
      <pc:sldChg chg="modSp">
        <pc:chgData name="Dan Lewis" userId="" providerId="" clId="Web-{401D764D-27C4-4E79-BFF7-0C4ED471EB92}" dt="2023-02-27T12:56:56.289" v="50" actId="20577"/>
        <pc:sldMkLst>
          <pc:docMk/>
          <pc:sldMk cId="0" sldId="324"/>
        </pc:sldMkLst>
        <pc:spChg chg="mod">
          <ac:chgData name="Dan Lewis" userId="" providerId="" clId="Web-{401D764D-27C4-4E79-BFF7-0C4ED471EB92}" dt="2023-02-27T12:56:14.617" v="44" actId="20577"/>
          <ac:spMkLst>
            <pc:docMk/>
            <pc:sldMk cId="0" sldId="324"/>
            <ac:spMk id="98306" creationId="{3EC31443-E7EA-F01A-CE8F-DAE8AD7AE9FE}"/>
          </ac:spMkLst>
        </pc:spChg>
        <pc:spChg chg="mod">
          <ac:chgData name="Dan Lewis" userId="" providerId="" clId="Web-{401D764D-27C4-4E79-BFF7-0C4ED471EB92}" dt="2023-02-27T12:56:56.289" v="50" actId="20577"/>
          <ac:spMkLst>
            <pc:docMk/>
            <pc:sldMk cId="0" sldId="324"/>
            <ac:spMk id="98307" creationId="{1E8113BA-7F91-DC83-A29F-DEA5CFAAE580}"/>
          </ac:spMkLst>
        </pc:spChg>
      </pc:sldChg>
      <pc:sldChg chg="modSp">
        <pc:chgData name="Dan Lewis" userId="" providerId="" clId="Web-{401D764D-27C4-4E79-BFF7-0C4ED471EB92}" dt="2023-02-27T12:57:54.931" v="58" actId="20577"/>
        <pc:sldMkLst>
          <pc:docMk/>
          <pc:sldMk cId="0" sldId="325"/>
        </pc:sldMkLst>
        <pc:spChg chg="mod">
          <ac:chgData name="Dan Lewis" userId="" providerId="" clId="Web-{401D764D-27C4-4E79-BFF7-0C4ED471EB92}" dt="2023-02-27T12:57:25.290" v="52" actId="20577"/>
          <ac:spMkLst>
            <pc:docMk/>
            <pc:sldMk cId="0" sldId="325"/>
            <ac:spMk id="99330" creationId="{7723A361-3BAC-3D42-6EF4-6737911EE2EE}"/>
          </ac:spMkLst>
        </pc:spChg>
        <pc:spChg chg="mod">
          <ac:chgData name="Dan Lewis" userId="" providerId="" clId="Web-{401D764D-27C4-4E79-BFF7-0C4ED471EB92}" dt="2023-02-27T12:57:54.931" v="58" actId="20577"/>
          <ac:spMkLst>
            <pc:docMk/>
            <pc:sldMk cId="0" sldId="325"/>
            <ac:spMk id="99331" creationId="{A3F2C940-EC8A-66C0-0C0E-D29E06CF224F}"/>
          </ac:spMkLst>
        </pc:spChg>
      </pc:sldChg>
      <pc:sldChg chg="modSp">
        <pc:chgData name="Dan Lewis" userId="" providerId="" clId="Web-{401D764D-27C4-4E79-BFF7-0C4ED471EB92}" dt="2023-02-27T12:58:06.994" v="59" actId="20577"/>
        <pc:sldMkLst>
          <pc:docMk/>
          <pc:sldMk cId="0" sldId="326"/>
        </pc:sldMkLst>
        <pc:spChg chg="mod">
          <ac:chgData name="Dan Lewis" userId="" providerId="" clId="Web-{401D764D-27C4-4E79-BFF7-0C4ED471EB92}" dt="2023-02-27T12:58:06.994" v="59" actId="20577"/>
          <ac:spMkLst>
            <pc:docMk/>
            <pc:sldMk cId="0" sldId="326"/>
            <ac:spMk id="100361" creationId="{042A3808-6F53-2D75-A3B7-D8C730B63817}"/>
          </ac:spMkLst>
        </pc:spChg>
      </pc:sldChg>
      <pc:sldChg chg="modSp">
        <pc:chgData name="Dan Lewis" userId="" providerId="" clId="Web-{401D764D-27C4-4E79-BFF7-0C4ED471EB92}" dt="2023-02-27T12:58:41.011" v="63" actId="20577"/>
        <pc:sldMkLst>
          <pc:docMk/>
          <pc:sldMk cId="0" sldId="328"/>
        </pc:sldMkLst>
        <pc:spChg chg="mod">
          <ac:chgData name="Dan Lewis" userId="" providerId="" clId="Web-{401D764D-27C4-4E79-BFF7-0C4ED471EB92}" dt="2023-02-27T12:58:32.885" v="62" actId="20577"/>
          <ac:spMkLst>
            <pc:docMk/>
            <pc:sldMk cId="0" sldId="328"/>
            <ac:spMk id="104457" creationId="{76614B4C-FED7-84E5-23BE-7627E33D9392}"/>
          </ac:spMkLst>
        </pc:spChg>
        <pc:spChg chg="mod">
          <ac:chgData name="Dan Lewis" userId="" providerId="" clId="Web-{401D764D-27C4-4E79-BFF7-0C4ED471EB92}" dt="2023-02-27T12:58:41.011" v="63" actId="20577"/>
          <ac:spMkLst>
            <pc:docMk/>
            <pc:sldMk cId="0" sldId="328"/>
            <ac:spMk id="104458" creationId="{228167C4-EC83-BC18-2B42-7445BEEB8CA9}"/>
          </ac:spMkLst>
        </pc:spChg>
      </pc:sldChg>
      <pc:sldChg chg="modSp">
        <pc:chgData name="Dan Lewis" userId="" providerId="" clId="Web-{401D764D-27C4-4E79-BFF7-0C4ED471EB92}" dt="2023-02-27T12:59:53.622" v="73" actId="1076"/>
        <pc:sldMkLst>
          <pc:docMk/>
          <pc:sldMk cId="0" sldId="329"/>
        </pc:sldMkLst>
        <pc:spChg chg="mod">
          <ac:chgData name="Dan Lewis" userId="" providerId="" clId="Web-{401D764D-27C4-4E79-BFF7-0C4ED471EB92}" dt="2023-02-27T12:59:53.622" v="73" actId="1076"/>
          <ac:spMkLst>
            <pc:docMk/>
            <pc:sldMk cId="0" sldId="329"/>
            <ac:spMk id="106500" creationId="{F79178FF-6D6C-B3EA-82EC-66D48AFC4A91}"/>
          </ac:spMkLst>
        </pc:spChg>
        <pc:spChg chg="mod">
          <ac:chgData name="Dan Lewis" userId="" providerId="" clId="Web-{401D764D-27C4-4E79-BFF7-0C4ED471EB92}" dt="2023-02-27T12:59:46.200" v="71" actId="1076"/>
          <ac:spMkLst>
            <pc:docMk/>
            <pc:sldMk cId="0" sldId="329"/>
            <ac:spMk id="106505" creationId="{D1AF0914-F3B5-0CFF-8047-60838FC1D8C9}"/>
          </ac:spMkLst>
        </pc:spChg>
        <pc:spChg chg="mod">
          <ac:chgData name="Dan Lewis" userId="" providerId="" clId="Web-{401D764D-27C4-4E79-BFF7-0C4ED471EB92}" dt="2023-02-27T12:59:50.231" v="72" actId="1076"/>
          <ac:spMkLst>
            <pc:docMk/>
            <pc:sldMk cId="0" sldId="329"/>
            <ac:spMk id="106506" creationId="{68F4AC57-AD49-2263-16E9-D4D93A220D85}"/>
          </ac:spMkLst>
        </pc:spChg>
        <pc:picChg chg="mod">
          <ac:chgData name="Dan Lewis" userId="" providerId="" clId="Web-{401D764D-27C4-4E79-BFF7-0C4ED471EB92}" dt="2023-02-27T12:59:40.403" v="69" actId="1076"/>
          <ac:picMkLst>
            <pc:docMk/>
            <pc:sldMk cId="0" sldId="329"/>
            <ac:picMk id="106503" creationId="{D453C9C5-399B-9D8A-B945-25B0298F6415}"/>
          </ac:picMkLst>
        </pc:picChg>
        <pc:picChg chg="mod">
          <ac:chgData name="Dan Lewis" userId="" providerId="" clId="Web-{401D764D-27C4-4E79-BFF7-0C4ED471EB92}" dt="2023-02-27T12:59:43.559" v="70" actId="1076"/>
          <ac:picMkLst>
            <pc:docMk/>
            <pc:sldMk cId="0" sldId="329"/>
            <ac:picMk id="106504" creationId="{7F248F2B-C6E3-255B-EAEE-41E15DF9D263}"/>
          </ac:picMkLst>
        </pc:picChg>
      </pc:sldChg>
      <pc:sldChg chg="modSp">
        <pc:chgData name="Dan Lewis" userId="" providerId="" clId="Web-{401D764D-27C4-4E79-BFF7-0C4ED471EB92}" dt="2023-02-27T13:00:08.450" v="76" actId="1076"/>
        <pc:sldMkLst>
          <pc:docMk/>
          <pc:sldMk cId="0" sldId="330"/>
        </pc:sldMkLst>
        <pc:spChg chg="mod">
          <ac:chgData name="Dan Lewis" userId="" providerId="" clId="Web-{401D764D-27C4-4E79-BFF7-0C4ED471EB92}" dt="2023-02-27T13:00:08.450" v="76" actId="1076"/>
          <ac:spMkLst>
            <pc:docMk/>
            <pc:sldMk cId="0" sldId="330"/>
            <ac:spMk id="108550" creationId="{F1C8D5B8-5D59-7527-11D0-391D58584A70}"/>
          </ac:spMkLst>
        </pc:spChg>
        <pc:picChg chg="mod">
          <ac:chgData name="Dan Lewis" userId="" providerId="" clId="Web-{401D764D-27C4-4E79-BFF7-0C4ED471EB92}" dt="2023-02-27T13:00:04.544" v="75" actId="1076"/>
          <ac:picMkLst>
            <pc:docMk/>
            <pc:sldMk cId="0" sldId="330"/>
            <ac:picMk id="108549" creationId="{08F1C0FF-7853-06E9-41B3-7D59E925E87B}"/>
          </ac:picMkLst>
        </pc:picChg>
      </pc:sldChg>
      <pc:sldChg chg="modSp">
        <pc:chgData name="Dan Lewis" userId="" providerId="" clId="Web-{401D764D-27C4-4E79-BFF7-0C4ED471EB92}" dt="2023-02-27T13:00:51.654" v="80" actId="1076"/>
        <pc:sldMkLst>
          <pc:docMk/>
          <pc:sldMk cId="0" sldId="331"/>
        </pc:sldMkLst>
        <pc:spChg chg="mod">
          <ac:chgData name="Dan Lewis" userId="" providerId="" clId="Web-{401D764D-27C4-4E79-BFF7-0C4ED471EB92}" dt="2023-02-27T13:00:51.654" v="80" actId="1076"/>
          <ac:spMkLst>
            <pc:docMk/>
            <pc:sldMk cId="0" sldId="331"/>
            <ac:spMk id="110598" creationId="{F19B28D8-168F-EA15-E650-1377450C9014}"/>
          </ac:spMkLst>
        </pc:spChg>
      </pc:sldChg>
      <pc:sldChg chg="modSp">
        <pc:chgData name="Dan Lewis" userId="" providerId="" clId="Web-{401D764D-27C4-4E79-BFF7-0C4ED471EB92}" dt="2023-02-27T13:02:02.593" v="89" actId="20577"/>
        <pc:sldMkLst>
          <pc:docMk/>
          <pc:sldMk cId="0" sldId="332"/>
        </pc:sldMkLst>
        <pc:spChg chg="mod">
          <ac:chgData name="Dan Lewis" userId="" providerId="" clId="Web-{401D764D-27C4-4E79-BFF7-0C4ED471EB92}" dt="2023-02-27T13:02:02.593" v="89" actId="20577"/>
          <ac:spMkLst>
            <pc:docMk/>
            <pc:sldMk cId="0" sldId="332"/>
            <ac:spMk id="112642" creationId="{B1CEEADB-B6BE-E21F-E256-CB1678B4AF14}"/>
          </ac:spMkLst>
        </pc:spChg>
        <pc:spChg chg="mod">
          <ac:chgData name="Dan Lewis" userId="" providerId="" clId="Web-{401D764D-27C4-4E79-BFF7-0C4ED471EB92}" dt="2023-02-27T13:01:56.968" v="88" actId="14100"/>
          <ac:spMkLst>
            <pc:docMk/>
            <pc:sldMk cId="0" sldId="332"/>
            <ac:spMk id="112643" creationId="{2522ED7D-2953-DBDA-DED9-334A190A9B2E}"/>
          </ac:spMkLst>
        </pc:spChg>
      </pc:sldChg>
      <pc:sldChg chg="modSp">
        <pc:chgData name="Dan Lewis" userId="" providerId="" clId="Web-{401D764D-27C4-4E79-BFF7-0C4ED471EB92}" dt="2023-02-27T13:02:53.157" v="94" actId="20577"/>
        <pc:sldMkLst>
          <pc:docMk/>
          <pc:sldMk cId="0" sldId="333"/>
        </pc:sldMkLst>
        <pc:spChg chg="mod">
          <ac:chgData name="Dan Lewis" userId="" providerId="" clId="Web-{401D764D-27C4-4E79-BFF7-0C4ED471EB92}" dt="2023-02-27T13:02:53.157" v="94" actId="20577"/>
          <ac:spMkLst>
            <pc:docMk/>
            <pc:sldMk cId="0" sldId="333"/>
            <ac:spMk id="3" creationId="{A250BF2E-BAC5-16E5-5FC1-76C2D3F7ADFC}"/>
          </ac:spMkLst>
        </pc:spChg>
        <pc:spChg chg="mod">
          <ac:chgData name="Dan Lewis" userId="" providerId="" clId="Web-{401D764D-27C4-4E79-BFF7-0C4ED471EB92}" dt="2023-02-27T13:02:22.016" v="90" actId="20577"/>
          <ac:spMkLst>
            <pc:docMk/>
            <pc:sldMk cId="0" sldId="333"/>
            <ac:spMk id="113666" creationId="{0C9BFD80-75EC-8EBD-C3F3-789194604ED5}"/>
          </ac:spMkLst>
        </pc:spChg>
        <pc:spChg chg="mod">
          <ac:chgData name="Dan Lewis" userId="" providerId="" clId="Web-{401D764D-27C4-4E79-BFF7-0C4ED471EB92}" dt="2023-02-27T13:02:34.500" v="92" actId="20577"/>
          <ac:spMkLst>
            <pc:docMk/>
            <pc:sldMk cId="0" sldId="333"/>
            <ac:spMk id="113667" creationId="{5E6C3880-724E-8B34-E412-3DF229CAD98F}"/>
          </ac:spMkLst>
        </pc:spChg>
      </pc:sldChg>
      <pc:sldChg chg="modSp">
        <pc:chgData name="Dan Lewis" userId="" providerId="" clId="Web-{401D764D-27C4-4E79-BFF7-0C4ED471EB92}" dt="2023-02-27T12:54:02.536" v="30" actId="20577"/>
        <pc:sldMkLst>
          <pc:docMk/>
          <pc:sldMk cId="0" sldId="416"/>
        </pc:sldMkLst>
        <pc:spChg chg="mod">
          <ac:chgData name="Dan Lewis" userId="" providerId="" clId="Web-{401D764D-27C4-4E79-BFF7-0C4ED471EB92}" dt="2023-02-27T12:53:42.566" v="27" actId="20577"/>
          <ac:spMkLst>
            <pc:docMk/>
            <pc:sldMk cId="0" sldId="416"/>
            <ac:spMk id="245765" creationId="{17B2260A-630C-B46E-5EB9-64BC89CF09FF}"/>
          </ac:spMkLst>
        </pc:spChg>
        <pc:spChg chg="mod">
          <ac:chgData name="Dan Lewis" userId="" providerId="" clId="Web-{401D764D-27C4-4E79-BFF7-0C4ED471EB92}" dt="2023-02-27T12:54:02.536" v="30" actId="20577"/>
          <ac:spMkLst>
            <pc:docMk/>
            <pc:sldMk cId="0" sldId="416"/>
            <ac:spMk id="245766" creationId="{C7D6972A-B0A8-F10E-7D95-0CB7A075BE62}"/>
          </ac:spMkLst>
        </pc:spChg>
      </pc:sldChg>
      <pc:sldChg chg="modSp">
        <pc:chgData name="Dan Lewis" userId="" providerId="" clId="Web-{401D764D-27C4-4E79-BFF7-0C4ED471EB92}" dt="2023-02-27T12:54:49.958" v="35" actId="20577"/>
        <pc:sldMkLst>
          <pc:docMk/>
          <pc:sldMk cId="0" sldId="2617"/>
        </pc:sldMkLst>
        <pc:spChg chg="mod">
          <ac:chgData name="Dan Lewis" userId="" providerId="" clId="Web-{401D764D-27C4-4E79-BFF7-0C4ED471EB92}" dt="2023-02-27T12:54:21.833" v="31" actId="20577"/>
          <ac:spMkLst>
            <pc:docMk/>
            <pc:sldMk cId="0" sldId="2617"/>
            <ac:spMk id="93186" creationId="{302A1034-0137-0C44-391F-9E6091CA6DC4}"/>
          </ac:spMkLst>
        </pc:spChg>
        <pc:spChg chg="mod">
          <ac:chgData name="Dan Lewis" userId="" providerId="" clId="Web-{401D764D-27C4-4E79-BFF7-0C4ED471EB92}" dt="2023-02-27T12:54:49.958" v="35" actId="20577"/>
          <ac:spMkLst>
            <pc:docMk/>
            <pc:sldMk cId="0" sldId="2617"/>
            <ac:spMk id="93187" creationId="{AF79BBCE-1DF5-7308-BC47-BE3F060A2454}"/>
          </ac:spMkLst>
        </pc:spChg>
      </pc:sldChg>
      <pc:sldChg chg="modSp">
        <pc:chgData name="Dan Lewis" userId="" providerId="" clId="Web-{401D764D-27C4-4E79-BFF7-0C4ED471EB92}" dt="2023-02-27T12:58:23.557" v="61" actId="20577"/>
        <pc:sldMkLst>
          <pc:docMk/>
          <pc:sldMk cId="0" sldId="2618"/>
        </pc:sldMkLst>
        <pc:spChg chg="mod">
          <ac:chgData name="Dan Lewis" userId="" providerId="" clId="Web-{401D764D-27C4-4E79-BFF7-0C4ED471EB92}" dt="2023-02-27T12:58:23.557" v="61" actId="20577"/>
          <ac:spMkLst>
            <pc:docMk/>
            <pc:sldMk cId="0" sldId="2618"/>
            <ac:spMk id="102409" creationId="{99865572-D449-1951-0245-1CE9020B0A69}"/>
          </ac:spMkLst>
        </pc:spChg>
        <pc:spChg chg="mod">
          <ac:chgData name="Dan Lewis" userId="" providerId="" clId="Web-{401D764D-27C4-4E79-BFF7-0C4ED471EB92}" dt="2023-02-27T12:58:17.791" v="60" actId="20577"/>
          <ac:spMkLst>
            <pc:docMk/>
            <pc:sldMk cId="0" sldId="2618"/>
            <ac:spMk id="102410" creationId="{592CF33A-C223-BEED-22CC-CA57A7D99EF1}"/>
          </ac:spMkLst>
        </pc:spChg>
      </pc:sldChg>
      <pc:sldChg chg="modSp">
        <pc:chgData name="Dan Lewis" userId="" providerId="" clId="Web-{401D764D-27C4-4E79-BFF7-0C4ED471EB92}" dt="2023-02-27T12:53:13.097" v="24" actId="20577"/>
        <pc:sldMkLst>
          <pc:docMk/>
          <pc:sldMk cId="0" sldId="2812"/>
        </pc:sldMkLst>
        <pc:spChg chg="mod">
          <ac:chgData name="Dan Lewis" userId="" providerId="" clId="Web-{401D764D-27C4-4E79-BFF7-0C4ED471EB92}" dt="2023-02-27T12:52:32.987" v="17" actId="20577"/>
          <ac:spMkLst>
            <pc:docMk/>
            <pc:sldMk cId="0" sldId="2812"/>
            <ac:spMk id="244738" creationId="{8A13E7C5-E6FB-BFD3-C961-6F4ABD50CB72}"/>
          </ac:spMkLst>
        </pc:spChg>
        <pc:spChg chg="mod">
          <ac:chgData name="Dan Lewis" userId="" providerId="" clId="Web-{401D764D-27C4-4E79-BFF7-0C4ED471EB92}" dt="2023-02-27T12:53:13.097" v="24" actId="20577"/>
          <ac:spMkLst>
            <pc:docMk/>
            <pc:sldMk cId="0" sldId="2812"/>
            <ac:spMk id="244739" creationId="{C5246BD2-6033-119D-FE22-BDD46433E0C1}"/>
          </ac:spMkLst>
        </pc:spChg>
      </pc:sldChg>
      <pc:sldChg chg="addSp modSp new">
        <pc:chgData name="Dan Lewis" userId="" providerId="" clId="Web-{401D764D-27C4-4E79-BFF7-0C4ED471EB92}" dt="2023-02-27T13:20:07.618" v="390" actId="20577"/>
        <pc:sldMkLst>
          <pc:docMk/>
          <pc:sldMk cId="1880721911" sldId="2834"/>
        </pc:sldMkLst>
        <pc:spChg chg="mod">
          <ac:chgData name="Dan Lewis" userId="" providerId="" clId="Web-{401D764D-27C4-4E79-BFF7-0C4ED471EB92}" dt="2023-02-27T13:20:07.618" v="390" actId="20577"/>
          <ac:spMkLst>
            <pc:docMk/>
            <pc:sldMk cId="1880721911" sldId="2834"/>
            <ac:spMk id="2" creationId="{1771CF59-A78E-1FDC-D977-8122229EDEF4}"/>
          </ac:spMkLst>
        </pc:spChg>
        <pc:spChg chg="mod">
          <ac:chgData name="Dan Lewis" userId="" providerId="" clId="Web-{401D764D-27C4-4E79-BFF7-0C4ED471EB92}" dt="2023-02-27T13:17:57.381" v="304" actId="20577"/>
          <ac:spMkLst>
            <pc:docMk/>
            <pc:sldMk cId="1880721911" sldId="2834"/>
            <ac:spMk id="3" creationId="{12243774-80F5-C442-01A6-14B224A8E9B2}"/>
          </ac:spMkLst>
        </pc:spChg>
        <pc:spChg chg="add mod">
          <ac:chgData name="Dan Lewis" userId="" providerId="" clId="Web-{401D764D-27C4-4E79-BFF7-0C4ED471EB92}" dt="2023-02-27T13:19:34.774" v="380"/>
          <ac:spMkLst>
            <pc:docMk/>
            <pc:sldMk cId="1880721911" sldId="2834"/>
            <ac:spMk id="5" creationId="{3CDBF1FB-84EA-5C82-605B-C321EB7D773B}"/>
          </ac:spMkLst>
        </pc:spChg>
      </pc:sldChg>
      <pc:sldChg chg="addSp delSp modSp new">
        <pc:chgData name="Dan Lewis" userId="" providerId="" clId="Web-{401D764D-27C4-4E79-BFF7-0C4ED471EB92}" dt="2023-02-27T13:41:53.195" v="1250" actId="20577"/>
        <pc:sldMkLst>
          <pc:docMk/>
          <pc:sldMk cId="2237241191" sldId="2835"/>
        </pc:sldMkLst>
        <pc:spChg chg="mod">
          <ac:chgData name="Dan Lewis" userId="" providerId="" clId="Web-{401D764D-27C4-4E79-BFF7-0C4ED471EB92}" dt="2023-02-27T13:41:41.929" v="1247" actId="20577"/>
          <ac:spMkLst>
            <pc:docMk/>
            <pc:sldMk cId="2237241191" sldId="2835"/>
            <ac:spMk id="2" creationId="{0F7495AD-35F9-5228-ACB5-99B4B6BDE132}"/>
          </ac:spMkLst>
        </pc:spChg>
        <pc:spChg chg="mod">
          <ac:chgData name="Dan Lewis" userId="" providerId="" clId="Web-{401D764D-27C4-4E79-BFF7-0C4ED471EB92}" dt="2023-02-27T13:41:15.053" v="1241" actId="20577"/>
          <ac:spMkLst>
            <pc:docMk/>
            <pc:sldMk cId="2237241191" sldId="2835"/>
            <ac:spMk id="3" creationId="{E0FEF4ED-B8B7-5CD9-E607-4C500BB3A584}"/>
          </ac:spMkLst>
        </pc:spChg>
        <pc:spChg chg="del mod">
          <ac:chgData name="Dan Lewis" userId="" providerId="" clId="Web-{401D764D-27C4-4E79-BFF7-0C4ED471EB92}" dt="2023-02-27T13:40:06.677" v="1225"/>
          <ac:spMkLst>
            <pc:docMk/>
            <pc:sldMk cId="2237241191" sldId="2835"/>
            <ac:spMk id="4" creationId="{34497972-8430-980F-E5D0-12C628B83FF6}"/>
          </ac:spMkLst>
        </pc:spChg>
        <pc:spChg chg="add mod">
          <ac:chgData name="Dan Lewis" userId="" providerId="" clId="Web-{401D764D-27C4-4E79-BFF7-0C4ED471EB92}" dt="2023-02-27T13:41:53.195" v="1250" actId="20577"/>
          <ac:spMkLst>
            <pc:docMk/>
            <pc:sldMk cId="2237241191" sldId="2835"/>
            <ac:spMk id="5" creationId="{39D89106-B4F2-E8BE-C70B-7ACE446B7399}"/>
          </ac:spMkLst>
        </pc:spChg>
        <pc:spChg chg="add mod">
          <ac:chgData name="Dan Lewis" userId="" providerId="" clId="Web-{401D764D-27C4-4E79-BFF7-0C4ED471EB92}" dt="2023-02-27T13:41:27.788" v="1245" actId="20577"/>
          <ac:spMkLst>
            <pc:docMk/>
            <pc:sldMk cId="2237241191" sldId="2835"/>
            <ac:spMk id="6" creationId="{74F62410-9796-91B3-CFC9-BF05F6FF34C5}"/>
          </ac:spMkLst>
        </pc:spChg>
      </pc:sldChg>
    </pc:docChg>
  </pc:docChgLst>
  <pc:docChgLst>
    <pc:chgData name="Eze Mora" userId="Q53A66TSk+oTu8PVmxL+PYc0+Jx8osA3GPCfkMB2vRE=" providerId="None" clId="Web-{794175AF-356F-4B26-8F8C-788C3BA67FEE}"/>
    <pc:docChg chg="addSld modSld sldOrd">
      <pc:chgData name="Eze Mora" userId="Q53A66TSk+oTu8PVmxL+PYc0+Jx8osA3GPCfkMB2vRE=" providerId="None" clId="Web-{794175AF-356F-4B26-8F8C-788C3BA67FEE}" dt="2023-01-27T22:59:07.614" v="728" actId="20577"/>
      <pc:docMkLst>
        <pc:docMk/>
      </pc:docMkLst>
      <pc:sldChg chg="modSp">
        <pc:chgData name="Eze Mora" userId="Q53A66TSk+oTu8PVmxL+PYc0+Jx8osA3GPCfkMB2vRE=" providerId="None" clId="Web-{794175AF-356F-4B26-8F8C-788C3BA67FEE}" dt="2023-01-27T22:55:54.672" v="686" actId="20577"/>
        <pc:sldMkLst>
          <pc:docMk/>
          <pc:sldMk cId="0" sldId="666"/>
        </pc:sldMkLst>
        <pc:spChg chg="mod">
          <ac:chgData name="Eze Mora" userId="Q53A66TSk+oTu8PVmxL+PYc0+Jx8osA3GPCfkMB2vRE=" providerId="None" clId="Web-{794175AF-356F-4B26-8F8C-788C3BA67FEE}" dt="2023-01-27T22:55:54.672" v="686" actId="20577"/>
          <ac:spMkLst>
            <pc:docMk/>
            <pc:sldMk cId="0" sldId="666"/>
            <ac:spMk id="200706" creationId="{C98600F7-AFA6-043D-2889-D9FA0DA6BB85}"/>
          </ac:spMkLst>
        </pc:spChg>
        <pc:spChg chg="mod">
          <ac:chgData name="Eze Mora" userId="Q53A66TSk+oTu8PVmxL+PYc0+Jx8osA3GPCfkMB2vRE=" providerId="None" clId="Web-{794175AF-356F-4B26-8F8C-788C3BA67FEE}" dt="2023-01-27T22:55:28.812" v="679" actId="20577"/>
          <ac:spMkLst>
            <pc:docMk/>
            <pc:sldMk cId="0" sldId="666"/>
            <ac:spMk id="200707" creationId="{C09DC262-291B-046E-8A3F-ED99B9861189}"/>
          </ac:spMkLst>
        </pc:spChg>
      </pc:sldChg>
      <pc:sldChg chg="delSp modSp delAnim">
        <pc:chgData name="Eze Mora" userId="Q53A66TSk+oTu8PVmxL+PYc0+Jx8osA3GPCfkMB2vRE=" providerId="None" clId="Web-{794175AF-356F-4B26-8F8C-788C3BA67FEE}" dt="2023-01-27T21:45:46.958" v="268" actId="20577"/>
        <pc:sldMkLst>
          <pc:docMk/>
          <pc:sldMk cId="0" sldId="845"/>
        </pc:sldMkLst>
        <pc:spChg chg="mod">
          <ac:chgData name="Eze Mora" userId="Q53A66TSk+oTu8PVmxL+PYc0+Jx8osA3GPCfkMB2vRE=" providerId="None" clId="Web-{794175AF-356F-4B26-8F8C-788C3BA67FEE}" dt="2023-01-27T21:42:42.968" v="248" actId="20577"/>
          <ac:spMkLst>
            <pc:docMk/>
            <pc:sldMk cId="0" sldId="845"/>
            <ac:spMk id="2" creationId="{0E11D58E-E83F-EBE7-5676-EC1488FE678C}"/>
          </ac:spMkLst>
        </pc:spChg>
        <pc:spChg chg="mod">
          <ac:chgData name="Eze Mora" userId="Q53A66TSk+oTu8PVmxL+PYc0+Jx8osA3GPCfkMB2vRE=" providerId="None" clId="Web-{794175AF-356F-4B26-8F8C-788C3BA67FEE}" dt="2023-01-27T21:45:46.958" v="268" actId="20577"/>
          <ac:spMkLst>
            <pc:docMk/>
            <pc:sldMk cId="0" sldId="845"/>
            <ac:spMk id="3" creationId="{242D9D6A-AFED-8013-956B-EA12FF1C542D}"/>
          </ac:spMkLst>
        </pc:spChg>
        <pc:spChg chg="del">
          <ac:chgData name="Eze Mora" userId="Q53A66TSk+oTu8PVmxL+PYc0+Jx8osA3GPCfkMB2vRE=" providerId="None" clId="Web-{794175AF-356F-4B26-8F8C-788C3BA67FEE}" dt="2023-01-27T21:45:27.801" v="263"/>
          <ac:spMkLst>
            <pc:docMk/>
            <pc:sldMk cId="0" sldId="845"/>
            <ac:spMk id="5" creationId="{7E97361C-055E-F9F0-BBA3-FDD42CAB7C83}"/>
          </ac:spMkLst>
        </pc:spChg>
      </pc:sldChg>
      <pc:sldChg chg="addSp delSp modSp delAnim">
        <pc:chgData name="Eze Mora" userId="Q53A66TSk+oTu8PVmxL+PYc0+Jx8osA3GPCfkMB2vRE=" providerId="None" clId="Web-{794175AF-356F-4B26-8F8C-788C3BA67FEE}" dt="2023-01-27T22:08:34.448" v="368" actId="1076"/>
        <pc:sldMkLst>
          <pc:docMk/>
          <pc:sldMk cId="0" sldId="846"/>
        </pc:sldMkLst>
        <pc:spChg chg="mod">
          <ac:chgData name="Eze Mora" userId="Q53A66TSk+oTu8PVmxL+PYc0+Jx8osA3GPCfkMB2vRE=" providerId="None" clId="Web-{794175AF-356F-4B26-8F8C-788C3BA67FEE}" dt="2023-01-27T21:50:57.169" v="294" actId="1076"/>
          <ac:spMkLst>
            <pc:docMk/>
            <pc:sldMk cId="0" sldId="846"/>
            <ac:spMk id="2" creationId="{F228CDDC-F1CC-2323-CEC0-E2F60EDAD11E}"/>
          </ac:spMkLst>
        </pc:spChg>
        <pc:spChg chg="add del">
          <ac:chgData name="Eze Mora" userId="Q53A66TSk+oTu8PVmxL+PYc0+Jx8osA3GPCfkMB2vRE=" providerId="None" clId="Web-{794175AF-356F-4B26-8F8C-788C3BA67FEE}" dt="2023-01-27T22:06:20.209" v="341"/>
          <ac:spMkLst>
            <pc:docMk/>
            <pc:sldMk cId="0" sldId="846"/>
            <ac:spMk id="3" creationId="{097634B9-7A38-EF0B-C15B-29621814AD0E}"/>
          </ac:spMkLst>
        </pc:spChg>
        <pc:spChg chg="mod">
          <ac:chgData name="Eze Mora" userId="Q53A66TSk+oTu8PVmxL+PYc0+Jx8osA3GPCfkMB2vRE=" providerId="None" clId="Web-{794175AF-356F-4B26-8F8C-788C3BA67FEE}" dt="2023-01-27T22:08:07.478" v="360" actId="20577"/>
          <ac:spMkLst>
            <pc:docMk/>
            <pc:sldMk cId="0" sldId="846"/>
            <ac:spMk id="5" creationId="{E9E4E69F-9091-108F-BC66-0F3165403FE9}"/>
          </ac:spMkLst>
        </pc:spChg>
        <pc:spChg chg="mod">
          <ac:chgData name="Eze Mora" userId="Q53A66TSk+oTu8PVmxL+PYc0+Jx8osA3GPCfkMB2vRE=" providerId="None" clId="Web-{794175AF-356F-4B26-8F8C-788C3BA67FEE}" dt="2023-01-27T22:07:02.445" v="347" actId="20577"/>
          <ac:spMkLst>
            <pc:docMk/>
            <pc:sldMk cId="0" sldId="846"/>
            <ac:spMk id="6" creationId="{5369EB9E-8CA9-48FE-448A-582ECD0DDB91}"/>
          </ac:spMkLst>
        </pc:spChg>
        <pc:spChg chg="del">
          <ac:chgData name="Eze Mora" userId="Q53A66TSk+oTu8PVmxL+PYc0+Jx8osA3GPCfkMB2vRE=" providerId="None" clId="Web-{794175AF-356F-4B26-8F8C-788C3BA67FEE}" dt="2023-01-27T22:03:23.673" v="313"/>
          <ac:spMkLst>
            <pc:docMk/>
            <pc:sldMk cId="0" sldId="846"/>
            <ac:spMk id="7" creationId="{DDAC4638-DB89-C2E3-1A30-A3B72F5B3E55}"/>
          </ac:spMkLst>
        </pc:spChg>
        <pc:spChg chg="add mod">
          <ac:chgData name="Eze Mora" userId="Q53A66TSk+oTu8PVmxL+PYc0+Jx8osA3GPCfkMB2vRE=" providerId="None" clId="Web-{794175AF-356F-4B26-8F8C-788C3BA67FEE}" dt="2023-01-27T22:08:34.448" v="368" actId="1076"/>
          <ac:spMkLst>
            <pc:docMk/>
            <pc:sldMk cId="0" sldId="846"/>
            <ac:spMk id="8" creationId="{0FA93C53-3F88-3EF3-A359-3C031A8AD91C}"/>
          </ac:spMkLst>
        </pc:spChg>
      </pc:sldChg>
      <pc:sldChg chg="modSp">
        <pc:chgData name="Eze Mora" userId="Q53A66TSk+oTu8PVmxL+PYc0+Jx8osA3GPCfkMB2vRE=" providerId="None" clId="Web-{794175AF-356F-4B26-8F8C-788C3BA67FEE}" dt="2023-01-27T22:14:06.114" v="394" actId="20577"/>
        <pc:sldMkLst>
          <pc:docMk/>
          <pc:sldMk cId="0" sldId="847"/>
        </pc:sldMkLst>
        <pc:spChg chg="mod">
          <ac:chgData name="Eze Mora" userId="Q53A66TSk+oTu8PVmxL+PYc0+Jx8osA3GPCfkMB2vRE=" providerId="None" clId="Web-{794175AF-356F-4B26-8F8C-788C3BA67FEE}" dt="2023-01-27T22:09:12.262" v="376"/>
          <ac:spMkLst>
            <pc:docMk/>
            <pc:sldMk cId="0" sldId="847"/>
            <ac:spMk id="6" creationId="{FBB7FABA-24CE-CCD6-F95F-3E729C1985A4}"/>
          </ac:spMkLst>
        </pc:spChg>
        <pc:spChg chg="mod">
          <ac:chgData name="Eze Mora" userId="Q53A66TSk+oTu8PVmxL+PYc0+Jx8osA3GPCfkMB2vRE=" providerId="None" clId="Web-{794175AF-356F-4B26-8F8C-788C3BA67FEE}" dt="2023-01-27T22:14:06.114" v="394" actId="20577"/>
          <ac:spMkLst>
            <pc:docMk/>
            <pc:sldMk cId="0" sldId="847"/>
            <ac:spMk id="7" creationId="{BE87D04B-27CA-A48C-1C37-884B7257E6F4}"/>
          </ac:spMkLst>
        </pc:spChg>
      </pc:sldChg>
      <pc:sldChg chg="modSp">
        <pc:chgData name="Eze Mora" userId="Q53A66TSk+oTu8PVmxL+PYc0+Jx8osA3GPCfkMB2vRE=" providerId="None" clId="Web-{794175AF-356F-4B26-8F8C-788C3BA67FEE}" dt="2023-01-27T22:18:56.737" v="436" actId="20577"/>
        <pc:sldMkLst>
          <pc:docMk/>
          <pc:sldMk cId="0" sldId="853"/>
        </pc:sldMkLst>
        <pc:spChg chg="mod">
          <ac:chgData name="Eze Mora" userId="Q53A66TSk+oTu8PVmxL+PYc0+Jx8osA3GPCfkMB2vRE=" providerId="None" clId="Web-{794175AF-356F-4B26-8F8C-788C3BA67FEE}" dt="2023-01-27T22:15:50.710" v="423" actId="20577"/>
          <ac:spMkLst>
            <pc:docMk/>
            <pc:sldMk cId="0" sldId="853"/>
            <ac:spMk id="2" creationId="{8A155989-745B-F52B-2989-4E14A3DF5977}"/>
          </ac:spMkLst>
        </pc:spChg>
        <pc:spChg chg="mod">
          <ac:chgData name="Eze Mora" userId="Q53A66TSk+oTu8PVmxL+PYc0+Jx8osA3GPCfkMB2vRE=" providerId="None" clId="Web-{794175AF-356F-4B26-8F8C-788C3BA67FEE}" dt="2023-01-27T22:18:56.737" v="436" actId="20577"/>
          <ac:spMkLst>
            <pc:docMk/>
            <pc:sldMk cId="0" sldId="853"/>
            <ac:spMk id="3" creationId="{9921C3E9-CD88-AD8C-F3F9-385FD58761DB}"/>
          </ac:spMkLst>
        </pc:spChg>
      </pc:sldChg>
      <pc:sldChg chg="modSp">
        <pc:chgData name="Eze Mora" userId="Q53A66TSk+oTu8PVmxL+PYc0+Jx8osA3GPCfkMB2vRE=" providerId="None" clId="Web-{794175AF-356F-4B26-8F8C-788C3BA67FEE}" dt="2023-01-27T22:35:04.763" v="535" actId="14100"/>
        <pc:sldMkLst>
          <pc:docMk/>
          <pc:sldMk cId="0" sldId="883"/>
        </pc:sldMkLst>
        <pc:spChg chg="mod">
          <ac:chgData name="Eze Mora" userId="Q53A66TSk+oTu8PVmxL+PYc0+Jx8osA3GPCfkMB2vRE=" providerId="None" clId="Web-{794175AF-356F-4B26-8F8C-788C3BA67FEE}" dt="2023-01-27T22:33:50.933" v="521" actId="20577"/>
          <ac:spMkLst>
            <pc:docMk/>
            <pc:sldMk cId="0" sldId="883"/>
            <ac:spMk id="2" creationId="{E56F7F4B-6539-6F93-7048-18BCC0EDF849}"/>
          </ac:spMkLst>
        </pc:spChg>
        <pc:spChg chg="mod">
          <ac:chgData name="Eze Mora" userId="Q53A66TSk+oTu8PVmxL+PYc0+Jx8osA3GPCfkMB2vRE=" providerId="None" clId="Web-{794175AF-356F-4B26-8F8C-788C3BA67FEE}" dt="2023-01-27T22:35:04.763" v="535" actId="14100"/>
          <ac:spMkLst>
            <pc:docMk/>
            <pc:sldMk cId="0" sldId="883"/>
            <ac:spMk id="3" creationId="{A286F96D-0BA2-93B5-20BB-CE0BBB957182}"/>
          </ac:spMkLst>
        </pc:spChg>
      </pc:sldChg>
      <pc:sldChg chg="modSp">
        <pc:chgData name="Eze Mora" userId="Q53A66TSk+oTu8PVmxL+PYc0+Jx8osA3GPCfkMB2vRE=" providerId="None" clId="Web-{794175AF-356F-4B26-8F8C-788C3BA67FEE}" dt="2023-01-27T22:37:37.830" v="571" actId="20577"/>
        <pc:sldMkLst>
          <pc:docMk/>
          <pc:sldMk cId="0" sldId="884"/>
        </pc:sldMkLst>
        <pc:spChg chg="mod">
          <ac:chgData name="Eze Mora" userId="Q53A66TSk+oTu8PVmxL+PYc0+Jx8osA3GPCfkMB2vRE=" providerId="None" clId="Web-{794175AF-356F-4B26-8F8C-788C3BA67FEE}" dt="2023-01-27T22:35:49.108" v="543" actId="1076"/>
          <ac:spMkLst>
            <pc:docMk/>
            <pc:sldMk cId="0" sldId="884"/>
            <ac:spMk id="110594" creationId="{20596E51-DA60-A4E8-C662-4851691A3B56}"/>
          </ac:spMkLst>
        </pc:spChg>
        <pc:spChg chg="mod">
          <ac:chgData name="Eze Mora" userId="Q53A66TSk+oTu8PVmxL+PYc0+Jx8osA3GPCfkMB2vRE=" providerId="None" clId="Web-{794175AF-356F-4B26-8F8C-788C3BA67FEE}" dt="2023-01-27T22:37:37.830" v="571" actId="20577"/>
          <ac:spMkLst>
            <pc:docMk/>
            <pc:sldMk cId="0" sldId="884"/>
            <ac:spMk id="110595" creationId="{ACB6CC59-F1A9-8748-E1F8-68B844115997}"/>
          </ac:spMkLst>
        </pc:spChg>
      </pc:sldChg>
      <pc:sldChg chg="modSp">
        <pc:chgData name="Eze Mora" userId="Q53A66TSk+oTu8PVmxL+PYc0+Jx8osA3GPCfkMB2vRE=" providerId="None" clId="Web-{794175AF-356F-4B26-8F8C-788C3BA67FEE}" dt="2023-01-27T22:39:55.505" v="601" actId="20577"/>
        <pc:sldMkLst>
          <pc:docMk/>
          <pc:sldMk cId="0" sldId="885"/>
        </pc:sldMkLst>
        <pc:spChg chg="mod">
          <ac:chgData name="Eze Mora" userId="Q53A66TSk+oTu8PVmxL+PYc0+Jx8osA3GPCfkMB2vRE=" providerId="None" clId="Web-{794175AF-356F-4B26-8F8C-788C3BA67FEE}" dt="2023-01-27T22:37:56.612" v="580"/>
          <ac:spMkLst>
            <pc:docMk/>
            <pc:sldMk cId="0" sldId="885"/>
            <ac:spMk id="111618" creationId="{15C86B33-4568-E290-54C3-AC9535E3597E}"/>
          </ac:spMkLst>
        </pc:spChg>
        <pc:spChg chg="mod">
          <ac:chgData name="Eze Mora" userId="Q53A66TSk+oTu8PVmxL+PYc0+Jx8osA3GPCfkMB2vRE=" providerId="None" clId="Web-{794175AF-356F-4B26-8F8C-788C3BA67FEE}" dt="2023-01-27T22:39:55.505" v="601" actId="20577"/>
          <ac:spMkLst>
            <pc:docMk/>
            <pc:sldMk cId="0" sldId="885"/>
            <ac:spMk id="111619" creationId="{3AC54FB8-0786-FDB3-B910-15C0E63C821E}"/>
          </ac:spMkLst>
        </pc:spChg>
      </pc:sldChg>
      <pc:sldChg chg="modSp">
        <pc:chgData name="Eze Mora" userId="Q53A66TSk+oTu8PVmxL+PYc0+Jx8osA3GPCfkMB2vRE=" providerId="None" clId="Web-{794175AF-356F-4B26-8F8C-788C3BA67FEE}" dt="2023-01-27T22:41:55.087" v="627" actId="14100"/>
        <pc:sldMkLst>
          <pc:docMk/>
          <pc:sldMk cId="0" sldId="887"/>
        </pc:sldMkLst>
        <pc:spChg chg="mod">
          <ac:chgData name="Eze Mora" userId="Q53A66TSk+oTu8PVmxL+PYc0+Jx8osA3GPCfkMB2vRE=" providerId="None" clId="Web-{794175AF-356F-4B26-8F8C-788C3BA67FEE}" dt="2023-01-27T22:41:43.977" v="623" actId="1076"/>
          <ac:spMkLst>
            <pc:docMk/>
            <pc:sldMk cId="0" sldId="887"/>
            <ac:spMk id="62466" creationId="{FB8A422A-6CDD-F91A-D3E8-A380CC0537D1}"/>
          </ac:spMkLst>
        </pc:spChg>
        <pc:spChg chg="mod">
          <ac:chgData name="Eze Mora" userId="Q53A66TSk+oTu8PVmxL+PYc0+Jx8osA3GPCfkMB2vRE=" providerId="None" clId="Web-{794175AF-356F-4B26-8F8C-788C3BA67FEE}" dt="2023-01-27T22:41:55.087" v="627" actId="14100"/>
          <ac:spMkLst>
            <pc:docMk/>
            <pc:sldMk cId="0" sldId="887"/>
            <ac:spMk id="77830" creationId="{28DE7184-200F-D1B1-2C22-C3B0DFEEADF5}"/>
          </ac:spMkLst>
        </pc:spChg>
        <pc:picChg chg="mod">
          <ac:chgData name="Eze Mora" userId="Q53A66TSk+oTu8PVmxL+PYc0+Jx8osA3GPCfkMB2vRE=" providerId="None" clId="Web-{794175AF-356F-4B26-8F8C-788C3BA67FEE}" dt="2023-01-27T22:41:43.993" v="624" actId="1076"/>
          <ac:picMkLst>
            <pc:docMk/>
            <pc:sldMk cId="0" sldId="887"/>
            <ac:picMk id="77828" creationId="{1A9A68A8-A6FC-15E2-3CE7-E9C3724BF507}"/>
          </ac:picMkLst>
        </pc:picChg>
        <pc:picChg chg="mod">
          <ac:chgData name="Eze Mora" userId="Q53A66TSk+oTu8PVmxL+PYc0+Jx8osA3GPCfkMB2vRE=" providerId="None" clId="Web-{794175AF-356F-4B26-8F8C-788C3BA67FEE}" dt="2023-01-27T22:41:50.665" v="626" actId="1076"/>
          <ac:picMkLst>
            <pc:docMk/>
            <pc:sldMk cId="0" sldId="887"/>
            <ac:picMk id="77829" creationId="{C54CE3E7-5C21-F561-8839-467E81CE4B55}"/>
          </ac:picMkLst>
        </pc:picChg>
      </pc:sldChg>
      <pc:sldChg chg="modSp">
        <pc:chgData name="Eze Mora" userId="Q53A66TSk+oTu8PVmxL+PYc0+Jx8osA3GPCfkMB2vRE=" providerId="None" clId="Web-{794175AF-356F-4B26-8F8C-788C3BA67FEE}" dt="2023-01-27T21:26:31.755" v="29" actId="14100"/>
        <pc:sldMkLst>
          <pc:docMk/>
          <pc:sldMk cId="3783141912" sldId="2517"/>
        </pc:sldMkLst>
        <pc:spChg chg="mod">
          <ac:chgData name="Eze Mora" userId="Q53A66TSk+oTu8PVmxL+PYc0+Jx8osA3GPCfkMB2vRE=" providerId="None" clId="Web-{794175AF-356F-4B26-8F8C-788C3BA67FEE}" dt="2023-01-27T21:22:32.498" v="1" actId="20577"/>
          <ac:spMkLst>
            <pc:docMk/>
            <pc:sldMk cId="3783141912" sldId="2517"/>
            <ac:spMk id="2" creationId="{C6174AFB-2B0A-400B-8D6E-C155DCF7594F}"/>
          </ac:spMkLst>
        </pc:spChg>
        <pc:spChg chg="mod">
          <ac:chgData name="Eze Mora" userId="Q53A66TSk+oTu8PVmxL+PYc0+Jx8osA3GPCfkMB2vRE=" providerId="None" clId="Web-{794175AF-356F-4B26-8F8C-788C3BA67FEE}" dt="2023-01-27T21:26:31.755" v="29" actId="14100"/>
          <ac:spMkLst>
            <pc:docMk/>
            <pc:sldMk cId="3783141912" sldId="2517"/>
            <ac:spMk id="3" creationId="{79993E51-FE5D-4BBF-A70C-83BEA38EF119}"/>
          </ac:spMkLst>
        </pc:spChg>
      </pc:sldChg>
      <pc:sldChg chg="modSp">
        <pc:chgData name="Eze Mora" userId="Q53A66TSk+oTu8PVmxL+PYc0+Jx8osA3GPCfkMB2vRE=" providerId="None" clId="Web-{794175AF-356F-4B26-8F8C-788C3BA67FEE}" dt="2023-01-27T21:36:10.114" v="120" actId="14100"/>
        <pc:sldMkLst>
          <pc:docMk/>
          <pc:sldMk cId="814072485" sldId="2569"/>
        </pc:sldMkLst>
        <pc:spChg chg="mod">
          <ac:chgData name="Eze Mora" userId="Q53A66TSk+oTu8PVmxL+PYc0+Jx8osA3GPCfkMB2vRE=" providerId="None" clId="Web-{794175AF-356F-4B26-8F8C-788C3BA67FEE}" dt="2023-01-27T21:35:04.378" v="100" actId="20577"/>
          <ac:spMkLst>
            <pc:docMk/>
            <pc:sldMk cId="814072485" sldId="2569"/>
            <ac:spMk id="2" creationId="{AC4C1B3D-0B6B-44E6-A455-8C0785B6059F}"/>
          </ac:spMkLst>
        </pc:spChg>
        <pc:spChg chg="mod">
          <ac:chgData name="Eze Mora" userId="Q53A66TSk+oTu8PVmxL+PYc0+Jx8osA3GPCfkMB2vRE=" providerId="None" clId="Web-{794175AF-356F-4B26-8F8C-788C3BA67FEE}" dt="2023-01-27T21:36:10.114" v="120" actId="14100"/>
          <ac:spMkLst>
            <pc:docMk/>
            <pc:sldMk cId="814072485" sldId="2569"/>
            <ac:spMk id="3" creationId="{FD75FA86-341A-49C6-81EC-CD05A5CCCD4B}"/>
          </ac:spMkLst>
        </pc:spChg>
      </pc:sldChg>
      <pc:sldChg chg="modSp">
        <pc:chgData name="Eze Mora" userId="Q53A66TSk+oTu8PVmxL+PYc0+Jx8osA3GPCfkMB2vRE=" providerId="None" clId="Web-{794175AF-356F-4B26-8F8C-788C3BA67FEE}" dt="2023-01-27T21:38:12.836" v="151" actId="14100"/>
        <pc:sldMkLst>
          <pc:docMk/>
          <pc:sldMk cId="779189184" sldId="2574"/>
        </pc:sldMkLst>
        <pc:spChg chg="mod">
          <ac:chgData name="Eze Mora" userId="Q53A66TSk+oTu8PVmxL+PYc0+Jx8osA3GPCfkMB2vRE=" providerId="None" clId="Web-{794175AF-356F-4B26-8F8C-788C3BA67FEE}" dt="2023-01-27T21:36:45.490" v="130" actId="20577"/>
          <ac:spMkLst>
            <pc:docMk/>
            <pc:sldMk cId="779189184" sldId="2574"/>
            <ac:spMk id="2" creationId="{9EEA946F-FE2E-4D6A-9D87-DCDEDE661D19}"/>
          </ac:spMkLst>
        </pc:spChg>
        <pc:spChg chg="mod">
          <ac:chgData name="Eze Mora" userId="Q53A66TSk+oTu8PVmxL+PYc0+Jx8osA3GPCfkMB2vRE=" providerId="None" clId="Web-{794175AF-356F-4B26-8F8C-788C3BA67FEE}" dt="2023-01-27T21:38:12.836" v="151" actId="14100"/>
          <ac:spMkLst>
            <pc:docMk/>
            <pc:sldMk cId="779189184" sldId="2574"/>
            <ac:spMk id="3" creationId="{38D52821-9D5A-4426-A4DB-D4312029834A}"/>
          </ac:spMkLst>
        </pc:spChg>
      </pc:sldChg>
      <pc:sldChg chg="modSp">
        <pc:chgData name="Eze Mora" userId="Q53A66TSk+oTu8PVmxL+PYc0+Jx8osA3GPCfkMB2vRE=" providerId="None" clId="Web-{794175AF-356F-4B26-8F8C-788C3BA67FEE}" dt="2023-01-27T21:30:50.105" v="66" actId="14100"/>
        <pc:sldMkLst>
          <pc:docMk/>
          <pc:sldMk cId="0" sldId="2750"/>
        </pc:sldMkLst>
        <pc:spChg chg="mod">
          <ac:chgData name="Eze Mora" userId="Q53A66TSk+oTu8PVmxL+PYc0+Jx8osA3GPCfkMB2vRE=" providerId="None" clId="Web-{794175AF-356F-4B26-8F8C-788C3BA67FEE}" dt="2023-01-27T21:28:28.570" v="35" actId="20577"/>
          <ac:spMkLst>
            <pc:docMk/>
            <pc:sldMk cId="0" sldId="2750"/>
            <ac:spMk id="2" creationId="{96F63A4B-2FA7-41C4-A461-CE36ACDC6AE8}"/>
          </ac:spMkLst>
        </pc:spChg>
        <pc:spChg chg="mod">
          <ac:chgData name="Eze Mora" userId="Q53A66TSk+oTu8PVmxL+PYc0+Jx8osA3GPCfkMB2vRE=" providerId="None" clId="Web-{794175AF-356F-4B26-8F8C-788C3BA67FEE}" dt="2023-01-27T21:30:50.105" v="66" actId="14100"/>
          <ac:spMkLst>
            <pc:docMk/>
            <pc:sldMk cId="0" sldId="2750"/>
            <ac:spMk id="3" creationId="{4B22A769-656C-429C-AF6E-ECC6FE4F0BD6}"/>
          </ac:spMkLst>
        </pc:spChg>
      </pc:sldChg>
      <pc:sldChg chg="modSp">
        <pc:chgData name="Eze Mora" userId="Q53A66TSk+oTu8PVmxL+PYc0+Jx8osA3GPCfkMB2vRE=" providerId="None" clId="Web-{794175AF-356F-4B26-8F8C-788C3BA67FEE}" dt="2023-01-27T21:34:14.033" v="96" actId="14100"/>
        <pc:sldMkLst>
          <pc:docMk/>
          <pc:sldMk cId="0" sldId="2751"/>
        </pc:sldMkLst>
        <pc:spChg chg="mod">
          <ac:chgData name="Eze Mora" userId="Q53A66TSk+oTu8PVmxL+PYc0+Jx8osA3GPCfkMB2vRE=" providerId="None" clId="Web-{794175AF-356F-4B26-8F8C-788C3BA67FEE}" dt="2023-01-27T21:34:07.392" v="94" actId="1076"/>
          <ac:spMkLst>
            <pc:docMk/>
            <pc:sldMk cId="0" sldId="2751"/>
            <ac:spMk id="3" creationId="{028714A3-4EA2-4CDD-B8C8-166A75AED813}"/>
          </ac:spMkLst>
        </pc:spChg>
        <pc:spChg chg="mod">
          <ac:chgData name="Eze Mora" userId="Q53A66TSk+oTu8PVmxL+PYc0+Jx8osA3GPCfkMB2vRE=" providerId="None" clId="Web-{794175AF-356F-4B26-8F8C-788C3BA67FEE}" dt="2023-01-27T21:31:35.513" v="77" actId="20577"/>
          <ac:spMkLst>
            <pc:docMk/>
            <pc:sldMk cId="0" sldId="2751"/>
            <ac:spMk id="282628" creationId="{9F2B23C7-A671-4D12-8BD7-FF2B37C157E8}"/>
          </ac:spMkLst>
        </pc:spChg>
        <pc:spChg chg="mod">
          <ac:chgData name="Eze Mora" userId="Q53A66TSk+oTu8PVmxL+PYc0+Jx8osA3GPCfkMB2vRE=" providerId="None" clId="Web-{794175AF-356F-4B26-8F8C-788C3BA67FEE}" dt="2023-01-27T21:34:14.033" v="96" actId="14100"/>
          <ac:spMkLst>
            <pc:docMk/>
            <pc:sldMk cId="0" sldId="2751"/>
            <ac:spMk id="282629" creationId="{0C80B070-E7FE-4C64-AA08-C602093EA32C}"/>
          </ac:spMkLst>
        </pc:spChg>
      </pc:sldChg>
      <pc:sldChg chg="modSp">
        <pc:chgData name="Eze Mora" userId="Q53A66TSk+oTu8PVmxL+PYc0+Jx8osA3GPCfkMB2vRE=" providerId="None" clId="Web-{794175AF-356F-4B26-8F8C-788C3BA67FEE}" dt="2023-01-27T21:41:47.810" v="204" actId="20577"/>
        <pc:sldMkLst>
          <pc:docMk/>
          <pc:sldMk cId="4031609752" sldId="2753"/>
        </pc:sldMkLst>
        <pc:spChg chg="mod">
          <ac:chgData name="Eze Mora" userId="Q53A66TSk+oTu8PVmxL+PYc0+Jx8osA3GPCfkMB2vRE=" providerId="None" clId="Web-{794175AF-356F-4B26-8F8C-788C3BA67FEE}" dt="2023-01-27T21:38:43.212" v="163" actId="20577"/>
          <ac:spMkLst>
            <pc:docMk/>
            <pc:sldMk cId="4031609752" sldId="2753"/>
            <ac:spMk id="2" creationId="{8214E979-F91C-412D-AC55-C492E0CA169F}"/>
          </ac:spMkLst>
        </pc:spChg>
        <pc:spChg chg="mod">
          <ac:chgData name="Eze Mora" userId="Q53A66TSk+oTu8PVmxL+PYc0+Jx8osA3GPCfkMB2vRE=" providerId="None" clId="Web-{794175AF-356F-4B26-8F8C-788C3BA67FEE}" dt="2023-01-27T21:41:47.810" v="204" actId="20577"/>
          <ac:spMkLst>
            <pc:docMk/>
            <pc:sldMk cId="4031609752" sldId="2753"/>
            <ac:spMk id="3" creationId="{1E8EB301-BB13-457E-9A11-53314B27D699}"/>
          </ac:spMkLst>
        </pc:spChg>
      </pc:sldChg>
      <pc:sldChg chg="modSp">
        <pc:chgData name="Eze Mora" userId="Q53A66TSk+oTu8PVmxL+PYc0+Jx8osA3GPCfkMB2vRE=" providerId="None" clId="Web-{794175AF-356F-4B26-8F8C-788C3BA67FEE}" dt="2023-01-27T22:15:34.991" v="414" actId="1076"/>
        <pc:sldMkLst>
          <pc:docMk/>
          <pc:sldMk cId="0" sldId="2754"/>
        </pc:sldMkLst>
        <pc:spChg chg="mod">
          <ac:chgData name="Eze Mora" userId="Q53A66TSk+oTu8PVmxL+PYc0+Jx8osA3GPCfkMB2vRE=" providerId="None" clId="Web-{794175AF-356F-4B26-8F8C-788C3BA67FEE}" dt="2023-01-27T22:15:34.991" v="414" actId="1076"/>
          <ac:spMkLst>
            <pc:docMk/>
            <pc:sldMk cId="0" sldId="2754"/>
            <ac:spMk id="16388" creationId="{487EA202-BEB3-B261-302C-B302CC2C17F1}"/>
          </ac:spMkLst>
        </pc:spChg>
      </pc:sldChg>
      <pc:sldChg chg="addSp delSp modSp delAnim">
        <pc:chgData name="Eze Mora" userId="Q53A66TSk+oTu8PVmxL+PYc0+Jx8osA3GPCfkMB2vRE=" providerId="None" clId="Web-{794175AF-356F-4B26-8F8C-788C3BA67FEE}" dt="2023-01-27T22:33:22.964" v="517" actId="20577"/>
        <pc:sldMkLst>
          <pc:docMk/>
          <pc:sldMk cId="0" sldId="2756"/>
        </pc:sldMkLst>
        <pc:spChg chg="add mod">
          <ac:chgData name="Eze Mora" userId="Q53A66TSk+oTu8PVmxL+PYc0+Jx8osA3GPCfkMB2vRE=" providerId="None" clId="Web-{794175AF-356F-4B26-8F8C-788C3BA67FEE}" dt="2023-01-27T22:30:50.288" v="483" actId="1076"/>
          <ac:spMkLst>
            <pc:docMk/>
            <pc:sldMk cId="0" sldId="2756"/>
            <ac:spMk id="2" creationId="{2607F552-8CFD-36CC-8EB1-8A824EBA6330}"/>
          </ac:spMkLst>
        </pc:spChg>
        <pc:spChg chg="mod">
          <ac:chgData name="Eze Mora" userId="Q53A66TSk+oTu8PVmxL+PYc0+Jx8osA3GPCfkMB2vRE=" providerId="None" clId="Web-{794175AF-356F-4B26-8F8C-788C3BA67FEE}" dt="2023-01-27T22:30:39.537" v="480" actId="1076"/>
          <ac:spMkLst>
            <pc:docMk/>
            <pc:sldMk cId="0" sldId="2756"/>
            <ac:spMk id="29702" creationId="{0CC421D4-B209-891F-213C-868F2F688D00}"/>
          </ac:spMkLst>
        </pc:spChg>
        <pc:spChg chg="mod">
          <ac:chgData name="Eze Mora" userId="Q53A66TSk+oTu8PVmxL+PYc0+Jx8osA3GPCfkMB2vRE=" providerId="None" clId="Web-{794175AF-356F-4B26-8F8C-788C3BA67FEE}" dt="2023-01-27T22:30:39.553" v="481" actId="1076"/>
          <ac:spMkLst>
            <pc:docMk/>
            <pc:sldMk cId="0" sldId="2756"/>
            <ac:spMk id="29704" creationId="{E3CD53A0-ED95-DF37-0C0D-F570DCD36C9E}"/>
          </ac:spMkLst>
        </pc:spChg>
        <pc:spChg chg="mod">
          <ac:chgData name="Eze Mora" userId="Q53A66TSk+oTu8PVmxL+PYc0+Jx8osA3GPCfkMB2vRE=" providerId="None" clId="Web-{794175AF-356F-4B26-8F8C-788C3BA67FEE}" dt="2023-01-27T22:30:19.114" v="477" actId="1076"/>
          <ac:spMkLst>
            <pc:docMk/>
            <pc:sldMk cId="0" sldId="2756"/>
            <ac:spMk id="292866" creationId="{EFDE804D-0373-B2F9-FFD4-B429F129ADF8}"/>
          </ac:spMkLst>
        </pc:spChg>
        <pc:spChg chg="mod">
          <ac:chgData name="Eze Mora" userId="Q53A66TSk+oTu8PVmxL+PYc0+Jx8osA3GPCfkMB2vRE=" providerId="None" clId="Web-{794175AF-356F-4B26-8F8C-788C3BA67FEE}" dt="2023-01-27T22:32:06.368" v="500" actId="20577"/>
          <ac:spMkLst>
            <pc:docMk/>
            <pc:sldMk cId="0" sldId="2756"/>
            <ac:spMk id="292869" creationId="{2AE4BD70-EBFD-A0BC-67FC-37532A815F00}"/>
          </ac:spMkLst>
        </pc:spChg>
        <pc:spChg chg="mod">
          <ac:chgData name="Eze Mora" userId="Q53A66TSk+oTu8PVmxL+PYc0+Jx8osA3GPCfkMB2vRE=" providerId="None" clId="Web-{794175AF-356F-4B26-8F8C-788C3BA67FEE}" dt="2023-01-27T22:33:22.964" v="517" actId="20577"/>
          <ac:spMkLst>
            <pc:docMk/>
            <pc:sldMk cId="0" sldId="2756"/>
            <ac:spMk id="292870" creationId="{4D1EF51A-B632-C8DC-77A3-7AB3775BAF2C}"/>
          </ac:spMkLst>
        </pc:spChg>
        <pc:spChg chg="del mod">
          <ac:chgData name="Eze Mora" userId="Q53A66TSk+oTu8PVmxL+PYc0+Jx8osA3GPCfkMB2vRE=" providerId="None" clId="Web-{794175AF-356F-4B26-8F8C-788C3BA67FEE}" dt="2023-01-27T22:30:27.552" v="479"/>
          <ac:spMkLst>
            <pc:docMk/>
            <pc:sldMk cId="0" sldId="2756"/>
            <ac:spMk id="292871" creationId="{F18CE70B-3C14-33C8-250C-53BCD40B87B0}"/>
          </ac:spMkLst>
        </pc:spChg>
      </pc:sldChg>
      <pc:sldChg chg="modSp">
        <pc:chgData name="Eze Mora" userId="Q53A66TSk+oTu8PVmxL+PYc0+Jx8osA3GPCfkMB2vRE=" providerId="None" clId="Web-{794175AF-356F-4B26-8F8C-788C3BA67FEE}" dt="2023-01-27T22:57:57.581" v="712" actId="20577"/>
        <pc:sldMkLst>
          <pc:docMk/>
          <pc:sldMk cId="0" sldId="2762"/>
        </pc:sldMkLst>
        <pc:spChg chg="mod">
          <ac:chgData name="Eze Mora" userId="Q53A66TSk+oTu8PVmxL+PYc0+Jx8osA3GPCfkMB2vRE=" providerId="None" clId="Web-{794175AF-356F-4B26-8F8C-788C3BA67FEE}" dt="2023-01-27T22:56:20.188" v="693" actId="20577"/>
          <ac:spMkLst>
            <pc:docMk/>
            <pc:sldMk cId="0" sldId="2762"/>
            <ac:spMk id="206850" creationId="{CE667C59-8CB0-B1C5-4C7A-CCAAE03F52A5}"/>
          </ac:spMkLst>
        </pc:spChg>
        <pc:spChg chg="mod">
          <ac:chgData name="Eze Mora" userId="Q53A66TSk+oTu8PVmxL+PYc0+Jx8osA3GPCfkMB2vRE=" providerId="None" clId="Web-{794175AF-356F-4B26-8F8C-788C3BA67FEE}" dt="2023-01-27T22:57:57.581" v="712" actId="20577"/>
          <ac:spMkLst>
            <pc:docMk/>
            <pc:sldMk cId="0" sldId="2762"/>
            <ac:spMk id="206851" creationId="{749FE621-9EA3-BB4F-EA9E-EB0DE4021A04}"/>
          </ac:spMkLst>
        </pc:spChg>
      </pc:sldChg>
      <pc:sldChg chg="modSp">
        <pc:chgData name="Eze Mora" userId="Q53A66TSk+oTu8PVmxL+PYc0+Jx8osA3GPCfkMB2vRE=" providerId="None" clId="Web-{794175AF-356F-4B26-8F8C-788C3BA67FEE}" dt="2023-01-27T22:59:07.614" v="728" actId="20577"/>
        <pc:sldMkLst>
          <pc:docMk/>
          <pc:sldMk cId="772487913" sldId="2765"/>
        </pc:sldMkLst>
        <pc:spChg chg="mod">
          <ac:chgData name="Eze Mora" userId="Q53A66TSk+oTu8PVmxL+PYc0+Jx8osA3GPCfkMB2vRE=" providerId="None" clId="Web-{794175AF-356F-4B26-8F8C-788C3BA67FEE}" dt="2023-01-27T22:58:37.442" v="722" actId="1076"/>
          <ac:spMkLst>
            <pc:docMk/>
            <pc:sldMk cId="772487913" sldId="2765"/>
            <ac:spMk id="2" creationId="{7C285D80-B6D0-C4F6-B8D2-D026B418B83E}"/>
          </ac:spMkLst>
        </pc:spChg>
        <pc:spChg chg="mod">
          <ac:chgData name="Eze Mora" userId="Q53A66TSk+oTu8PVmxL+PYc0+Jx8osA3GPCfkMB2vRE=" providerId="None" clId="Web-{794175AF-356F-4B26-8F8C-788C3BA67FEE}" dt="2023-01-27T22:59:07.614" v="728" actId="20577"/>
          <ac:spMkLst>
            <pc:docMk/>
            <pc:sldMk cId="772487913" sldId="2765"/>
            <ac:spMk id="3" creationId="{850097E2-1613-8269-0EEA-CF462D557D28}"/>
          </ac:spMkLst>
        </pc:spChg>
      </pc:sldChg>
      <pc:sldChg chg="modSp add replId">
        <pc:chgData name="Eze Mora" userId="Q53A66TSk+oTu8PVmxL+PYc0+Jx8osA3GPCfkMB2vRE=" providerId="None" clId="Web-{794175AF-356F-4B26-8F8C-788C3BA67FEE}" dt="2023-01-27T21:46:33.896" v="281" actId="1076"/>
        <pc:sldMkLst>
          <pc:docMk/>
          <pc:sldMk cId="407588231" sldId="2822"/>
        </pc:sldMkLst>
        <pc:spChg chg="mod">
          <ac:chgData name="Eze Mora" userId="Q53A66TSk+oTu8PVmxL+PYc0+Jx8osA3GPCfkMB2vRE=" providerId="None" clId="Web-{794175AF-356F-4B26-8F8C-788C3BA67FEE}" dt="2023-01-27T21:46:17.583" v="275" actId="20577"/>
          <ac:spMkLst>
            <pc:docMk/>
            <pc:sldMk cId="407588231" sldId="2822"/>
            <ac:spMk id="3" creationId="{242D9D6A-AFED-8013-956B-EA12FF1C542D}"/>
          </ac:spMkLst>
        </pc:spChg>
        <pc:spChg chg="mod">
          <ac:chgData name="Eze Mora" userId="Q53A66TSk+oTu8PVmxL+PYc0+Jx8osA3GPCfkMB2vRE=" providerId="None" clId="Web-{794175AF-356F-4B26-8F8C-788C3BA67FEE}" dt="2023-01-27T21:46:33.896" v="281" actId="1076"/>
          <ac:spMkLst>
            <pc:docMk/>
            <pc:sldMk cId="407588231" sldId="2822"/>
            <ac:spMk id="5" creationId="{7E97361C-055E-F9F0-BBA3-FDD42CAB7C83}"/>
          </ac:spMkLst>
        </pc:spChg>
      </pc:sldChg>
      <pc:sldChg chg="delSp modSp add ord replId delAnim">
        <pc:chgData name="Eze Mora" userId="Q53A66TSk+oTu8PVmxL+PYc0+Jx8osA3GPCfkMB2vRE=" providerId="None" clId="Web-{794175AF-356F-4B26-8F8C-788C3BA67FEE}" dt="2023-01-27T22:07:39.883" v="357" actId="1076"/>
        <pc:sldMkLst>
          <pc:docMk/>
          <pc:sldMk cId="3327527705" sldId="2823"/>
        </pc:sldMkLst>
        <pc:spChg chg="mod">
          <ac:chgData name="Eze Mora" userId="Q53A66TSk+oTu8PVmxL+PYc0+Jx8osA3GPCfkMB2vRE=" providerId="None" clId="Web-{794175AF-356F-4B26-8F8C-788C3BA67FEE}" dt="2023-01-27T22:07:39.852" v="356" actId="1076"/>
          <ac:spMkLst>
            <pc:docMk/>
            <pc:sldMk cId="3327527705" sldId="2823"/>
            <ac:spMk id="5" creationId="{E9E4E69F-9091-108F-BC66-0F3165403FE9}"/>
          </ac:spMkLst>
        </pc:spChg>
        <pc:spChg chg="mod">
          <ac:chgData name="Eze Mora" userId="Q53A66TSk+oTu8PVmxL+PYc0+Jx8osA3GPCfkMB2vRE=" providerId="None" clId="Web-{794175AF-356F-4B26-8F8C-788C3BA67FEE}" dt="2023-01-27T22:07:39.883" v="357" actId="1076"/>
          <ac:spMkLst>
            <pc:docMk/>
            <pc:sldMk cId="3327527705" sldId="2823"/>
            <ac:spMk id="6" creationId="{5369EB9E-8CA9-48FE-448A-582ECD0DDB91}"/>
          </ac:spMkLst>
        </pc:spChg>
        <pc:spChg chg="del">
          <ac:chgData name="Eze Mora" userId="Q53A66TSk+oTu8PVmxL+PYc0+Jx8osA3GPCfkMB2vRE=" providerId="None" clId="Web-{794175AF-356F-4B26-8F8C-788C3BA67FEE}" dt="2023-01-27T22:04:08.487" v="319"/>
          <ac:spMkLst>
            <pc:docMk/>
            <pc:sldMk cId="3327527705" sldId="2823"/>
            <ac:spMk id="7" creationId="{DDAC4638-DB89-C2E3-1A30-A3B72F5B3E55}"/>
          </ac:spMkLst>
        </pc:spChg>
      </pc:sldChg>
      <pc:sldChg chg="modSp add replId">
        <pc:chgData name="Eze Mora" userId="Q53A66TSk+oTu8PVmxL+PYc0+Jx8osA3GPCfkMB2vRE=" providerId="None" clId="Web-{794175AF-356F-4B26-8F8C-788C3BA67FEE}" dt="2023-01-27T22:41:18.336" v="617" actId="20577"/>
        <pc:sldMkLst>
          <pc:docMk/>
          <pc:sldMk cId="2910015287" sldId="2824"/>
        </pc:sldMkLst>
        <pc:spChg chg="mod">
          <ac:chgData name="Eze Mora" userId="Q53A66TSk+oTu8PVmxL+PYc0+Jx8osA3GPCfkMB2vRE=" providerId="None" clId="Web-{794175AF-356F-4B26-8F8C-788C3BA67FEE}" dt="2023-01-27T22:41:18.336" v="617" actId="20577"/>
          <ac:spMkLst>
            <pc:docMk/>
            <pc:sldMk cId="2910015287" sldId="2824"/>
            <ac:spMk id="111619" creationId="{3AC54FB8-0786-FDB3-B910-15C0E63C821E}"/>
          </ac:spMkLst>
        </pc:spChg>
      </pc:sldChg>
    </pc:docChg>
  </pc:docChgLst>
  <pc:docChgLst>
    <pc:chgData name="Eze Mora" clId="Web-{AC83C1C5-942D-4384-9062-072BE5878CFC}"/>
    <pc:docChg chg="modSld">
      <pc:chgData name="Eze Mora" userId="" providerId="" clId="Web-{AC83C1C5-942D-4384-9062-072BE5878CFC}" dt="2023-02-03T21:01:01.722" v="181" actId="20577"/>
      <pc:docMkLst>
        <pc:docMk/>
      </pc:docMkLst>
      <pc:sldChg chg="modSp">
        <pc:chgData name="Eze Mora" userId="" providerId="" clId="Web-{AC83C1C5-942D-4384-9062-072BE5878CFC}" dt="2023-02-03T20:53:48.130" v="154" actId="20577"/>
        <pc:sldMkLst>
          <pc:docMk/>
          <pc:sldMk cId="3948911240" sldId="275"/>
        </pc:sldMkLst>
        <pc:spChg chg="mod">
          <ac:chgData name="Eze Mora" userId="" providerId="" clId="Web-{AC83C1C5-942D-4384-9062-072BE5878CFC}" dt="2023-02-03T20:53:48.130" v="154" actId="20577"/>
          <ac:spMkLst>
            <pc:docMk/>
            <pc:sldMk cId="3948911240" sldId="275"/>
            <ac:spMk id="115714" creationId="{7F6A8FF5-68B0-5D7E-30A0-A81C02A5CD37}"/>
          </ac:spMkLst>
        </pc:spChg>
        <pc:spChg chg="mod">
          <ac:chgData name="Eze Mora" userId="" providerId="" clId="Web-{AC83C1C5-942D-4384-9062-072BE5878CFC}" dt="2023-02-03T20:50:40.249" v="136" actId="14100"/>
          <ac:spMkLst>
            <pc:docMk/>
            <pc:sldMk cId="3948911240" sldId="275"/>
            <ac:spMk id="115715" creationId="{F8DD906F-77CC-3AE4-D948-FDF8C96210DA}"/>
          </ac:spMkLst>
        </pc:spChg>
      </pc:sldChg>
      <pc:sldChg chg="modSp">
        <pc:chgData name="Eze Mora" userId="" providerId="" clId="Web-{AC83C1C5-942D-4384-9062-072BE5878CFC}" dt="2023-02-03T21:00:44.925" v="175"/>
        <pc:sldMkLst>
          <pc:docMk/>
          <pc:sldMk cId="1004477396" sldId="276"/>
        </pc:sldMkLst>
        <pc:spChg chg="mod">
          <ac:chgData name="Eze Mora" userId="" providerId="" clId="Web-{AC83C1C5-942D-4384-9062-072BE5878CFC}" dt="2023-02-03T21:00:36.175" v="173" actId="14100"/>
          <ac:spMkLst>
            <pc:docMk/>
            <pc:sldMk cId="1004477396" sldId="276"/>
            <ac:spMk id="116738" creationId="{9A42E1CD-BE5A-2DDF-0023-26B97F1FB235}"/>
          </ac:spMkLst>
        </pc:spChg>
        <pc:spChg chg="mod">
          <ac:chgData name="Eze Mora" userId="" providerId="" clId="Web-{AC83C1C5-942D-4384-9062-072BE5878CFC}" dt="2023-02-03T21:00:44.925" v="175"/>
          <ac:spMkLst>
            <pc:docMk/>
            <pc:sldMk cId="1004477396" sldId="276"/>
            <ac:spMk id="116739" creationId="{31545654-F0FC-78B7-1CA8-1F1395367CD2}"/>
          </ac:spMkLst>
        </pc:spChg>
      </pc:sldChg>
      <pc:sldChg chg="modSp addAnim delAnim addCm">
        <pc:chgData name="Eze Mora" userId="" providerId="" clId="Web-{AC83C1C5-942D-4384-9062-072BE5878CFC}" dt="2023-02-03T20:34:45.578" v="36"/>
        <pc:sldMkLst>
          <pc:docMk/>
          <pc:sldMk cId="2644990183" sldId="861"/>
        </pc:sldMkLst>
        <pc:spChg chg="mod">
          <ac:chgData name="Eze Mora" userId="" providerId="" clId="Web-{AC83C1C5-942D-4384-9062-072BE5878CFC}" dt="2023-02-03T20:33:18.200" v="35" actId="20577"/>
          <ac:spMkLst>
            <pc:docMk/>
            <pc:sldMk cId="2644990183" sldId="861"/>
            <ac:spMk id="3" creationId="{C3D2EFF8-59C6-9569-A744-C8AE360290A7}"/>
          </ac:spMkLst>
        </pc:spChg>
        <pc:cxnChg chg="mod">
          <ac:chgData name="Eze Mora" userId="" providerId="" clId="Web-{AC83C1C5-942D-4384-9062-072BE5878CFC}" dt="2023-02-03T20:33:13.981" v="18" actId="1076"/>
          <ac:cxnSpMkLst>
            <pc:docMk/>
            <pc:sldMk cId="2644990183" sldId="861"/>
            <ac:cxnSpMk id="6" creationId="{2914D4C8-4583-9814-0F4F-C343D7C59536}"/>
          </ac:cxnSpMkLst>
        </pc:cxnChg>
        <pc:extLst>
          <p:ext xmlns:p="http://schemas.openxmlformats.org/presentationml/2006/main" uri="{D6D511B9-2390-475A-947B-AFAB55BFBCF1}">
            <pc226:cmChg xmlns:pc226="http://schemas.microsoft.com/office/powerpoint/2022/06/main/command" chg="add">
              <pc226:chgData name="Eze Mora" userId="" providerId="" clId="Web-{AC83C1C5-942D-4384-9062-072BE5878CFC}" dt="2023-02-03T20:34:45.578" v="36"/>
              <pc2:cmMkLst xmlns:pc2="http://schemas.microsoft.com/office/powerpoint/2019/9/main/command">
                <pc:docMk/>
                <pc:sldMk cId="2644990183" sldId="861"/>
                <pc2:cmMk id="{D549CF36-1C8D-4073-AEE7-69D8897AF99A}"/>
              </pc2:cmMkLst>
            </pc226:cmChg>
          </p:ext>
        </pc:extLst>
      </pc:sldChg>
      <pc:sldChg chg="modSp">
        <pc:chgData name="Eze Mora" userId="" providerId="" clId="Web-{AC83C1C5-942D-4384-9062-072BE5878CFC}" dt="2023-02-03T20:34:58.469" v="40" actId="20577"/>
        <pc:sldMkLst>
          <pc:docMk/>
          <pc:sldMk cId="904395973" sldId="2447"/>
        </pc:sldMkLst>
        <pc:spChg chg="mod">
          <ac:chgData name="Eze Mora" userId="" providerId="" clId="Web-{AC83C1C5-942D-4384-9062-072BE5878CFC}" dt="2023-02-03T20:34:58.469" v="40" actId="20577"/>
          <ac:spMkLst>
            <pc:docMk/>
            <pc:sldMk cId="904395973" sldId="2447"/>
            <ac:spMk id="4" creationId="{D021F723-B59D-52A8-F53C-FDF3241985B6}"/>
          </ac:spMkLst>
        </pc:spChg>
      </pc:sldChg>
      <pc:sldChg chg="modSp">
        <pc:chgData name="Eze Mora" userId="" providerId="" clId="Web-{AC83C1C5-942D-4384-9062-072BE5878CFC}" dt="2023-02-03T20:39:43.385" v="80" actId="20577"/>
        <pc:sldMkLst>
          <pc:docMk/>
          <pc:sldMk cId="0" sldId="2603"/>
        </pc:sldMkLst>
        <pc:spChg chg="mod">
          <ac:chgData name="Eze Mora" userId="" providerId="" clId="Web-{AC83C1C5-942D-4384-9062-072BE5878CFC}" dt="2023-02-03T20:39:29.103" v="77" actId="14100"/>
          <ac:spMkLst>
            <pc:docMk/>
            <pc:sldMk cId="0" sldId="2603"/>
            <ac:spMk id="112642" creationId="{0EA6731A-8D95-5E6D-A15D-A105B2184D98}"/>
          </ac:spMkLst>
        </pc:spChg>
        <pc:spChg chg="mod">
          <ac:chgData name="Eze Mora" userId="" providerId="" clId="Web-{AC83C1C5-942D-4384-9062-072BE5878CFC}" dt="2023-02-03T20:39:43.385" v="80" actId="20577"/>
          <ac:spMkLst>
            <pc:docMk/>
            <pc:sldMk cId="0" sldId="2603"/>
            <ac:spMk id="112643" creationId="{5BA42F8D-7CF4-7C3B-9D60-01A6C1EEE325}"/>
          </ac:spMkLst>
        </pc:spChg>
      </pc:sldChg>
      <pc:sldChg chg="modSp">
        <pc:chgData name="Eze Mora" userId="" providerId="" clId="Web-{AC83C1C5-942D-4384-9062-072BE5878CFC}" dt="2023-02-03T20:47:11.961" v="104"/>
        <pc:sldMkLst>
          <pc:docMk/>
          <pc:sldMk cId="0" sldId="2604"/>
        </pc:sldMkLst>
        <pc:spChg chg="mod">
          <ac:chgData name="Eze Mora" userId="" providerId="" clId="Web-{AC83C1C5-942D-4384-9062-072BE5878CFC}" dt="2023-02-03T20:45:41.849" v="85" actId="20577"/>
          <ac:spMkLst>
            <pc:docMk/>
            <pc:sldMk cId="0" sldId="2604"/>
            <ac:spMk id="24578" creationId="{0305419E-9C7E-20CF-5F03-B38243F92CDE}"/>
          </ac:spMkLst>
        </pc:spChg>
        <pc:spChg chg="mod">
          <ac:chgData name="Eze Mora" userId="" providerId="" clId="Web-{AC83C1C5-942D-4384-9062-072BE5878CFC}" dt="2023-02-03T20:47:11.961" v="104"/>
          <ac:spMkLst>
            <pc:docMk/>
            <pc:sldMk cId="0" sldId="2604"/>
            <ac:spMk id="113667" creationId="{6778487A-BAAA-C23F-4301-48F11596A22D}"/>
          </ac:spMkLst>
        </pc:spChg>
      </pc:sldChg>
      <pc:sldChg chg="modSp">
        <pc:chgData name="Eze Mora" userId="" providerId="" clId="Web-{AC83C1C5-942D-4384-9062-072BE5878CFC}" dt="2023-02-03T21:01:01.722" v="181" actId="20577"/>
        <pc:sldMkLst>
          <pc:docMk/>
          <pc:sldMk cId="2959690967" sldId="2605"/>
        </pc:sldMkLst>
        <pc:spChg chg="mod">
          <ac:chgData name="Eze Mora" userId="" providerId="" clId="Web-{AC83C1C5-942D-4384-9062-072BE5878CFC}" dt="2023-02-03T21:01:01.722" v="181" actId="20577"/>
          <ac:spMkLst>
            <pc:docMk/>
            <pc:sldMk cId="2959690967" sldId="2605"/>
            <ac:spMk id="4" creationId="{D021F723-B59D-52A8-F53C-FDF3241985B6}"/>
          </ac:spMkLst>
        </pc:spChg>
      </pc:sldChg>
    </pc:docChg>
  </pc:docChgLst>
  <pc:docChgLst>
    <pc:chgData name="Eze Mora" clId="Web-{3AB4AD1A-C9EE-42E4-A9BF-6CBE9C0A5CE0}"/>
    <pc:docChg chg="addSld modSld">
      <pc:chgData name="Eze Mora" userId="" providerId="" clId="Web-{3AB4AD1A-C9EE-42E4-A9BF-6CBE9C0A5CE0}" dt="2023-02-02T18:53:53.017" v="842" actId="20577"/>
      <pc:docMkLst>
        <pc:docMk/>
      </pc:docMkLst>
      <pc:sldChg chg="modSp">
        <pc:chgData name="Eze Mora" userId="" providerId="" clId="Web-{3AB4AD1A-C9EE-42E4-A9BF-6CBE9C0A5CE0}" dt="2023-02-02T18:08:30.353" v="651" actId="14100"/>
        <pc:sldMkLst>
          <pc:docMk/>
          <pc:sldMk cId="0" sldId="268"/>
        </pc:sldMkLst>
        <pc:spChg chg="mod">
          <ac:chgData name="Eze Mora" userId="" providerId="" clId="Web-{3AB4AD1A-C9EE-42E4-A9BF-6CBE9C0A5CE0}" dt="2023-02-02T18:08:29.071" v="650" actId="1076"/>
          <ac:spMkLst>
            <pc:docMk/>
            <pc:sldMk cId="0" sldId="268"/>
            <ac:spMk id="28674" creationId="{8808A899-E050-4C77-980D-A57EBBBFDEC9}"/>
          </ac:spMkLst>
        </pc:spChg>
        <pc:spChg chg="mod">
          <ac:chgData name="Eze Mora" userId="" providerId="" clId="Web-{3AB4AD1A-C9EE-42E4-A9BF-6CBE9C0A5CE0}" dt="2023-02-02T18:08:30.353" v="651" actId="14100"/>
          <ac:spMkLst>
            <pc:docMk/>
            <pc:sldMk cId="0" sldId="268"/>
            <ac:spMk id="28675" creationId="{72791770-ABE8-4162-83E3-A19DE37185C7}"/>
          </ac:spMkLst>
        </pc:spChg>
      </pc:sldChg>
      <pc:sldChg chg="modSp">
        <pc:chgData name="Eze Mora" userId="" providerId="" clId="Web-{3AB4AD1A-C9EE-42E4-A9BF-6CBE9C0A5CE0}" dt="2023-02-02T17:31:27.863" v="300"/>
        <pc:sldMkLst>
          <pc:docMk/>
          <pc:sldMk cId="0" sldId="299"/>
        </pc:sldMkLst>
        <pc:spChg chg="mod">
          <ac:chgData name="Eze Mora" userId="" providerId="" clId="Web-{3AB4AD1A-C9EE-42E4-A9BF-6CBE9C0A5CE0}" dt="2023-02-02T17:31:14.066" v="296" actId="1076"/>
          <ac:spMkLst>
            <pc:docMk/>
            <pc:sldMk cId="0" sldId="299"/>
            <ac:spMk id="69634" creationId="{1E730E82-6631-2ECF-3C9B-8CE595647325}"/>
          </ac:spMkLst>
        </pc:spChg>
        <pc:spChg chg="mod">
          <ac:chgData name="Eze Mora" userId="" providerId="" clId="Web-{3AB4AD1A-C9EE-42E4-A9BF-6CBE9C0A5CE0}" dt="2023-02-02T17:31:27.863" v="300"/>
          <ac:spMkLst>
            <pc:docMk/>
            <pc:sldMk cId="0" sldId="299"/>
            <ac:spMk id="69635" creationId="{4C53FF5F-CDA9-0411-277F-EB44199CCE52}"/>
          </ac:spMkLst>
        </pc:spChg>
      </pc:sldChg>
      <pc:sldChg chg="modSp">
        <pc:chgData name="Eze Mora" userId="" providerId="" clId="Web-{3AB4AD1A-C9EE-42E4-A9BF-6CBE9C0A5CE0}" dt="2023-02-02T17:43:17.139" v="383" actId="14100"/>
        <pc:sldMkLst>
          <pc:docMk/>
          <pc:sldMk cId="0" sldId="301"/>
        </pc:sldMkLst>
        <pc:spChg chg="mod">
          <ac:chgData name="Eze Mora" userId="" providerId="" clId="Web-{3AB4AD1A-C9EE-42E4-A9BF-6CBE9C0A5CE0}" dt="2023-02-02T17:38:45.030" v="362" actId="20577"/>
          <ac:spMkLst>
            <pc:docMk/>
            <pc:sldMk cId="0" sldId="301"/>
            <ac:spMk id="71682" creationId="{219384F7-D612-4CC3-A8CE-15F0280D57A7}"/>
          </ac:spMkLst>
        </pc:spChg>
        <pc:spChg chg="mod">
          <ac:chgData name="Eze Mora" userId="" providerId="" clId="Web-{3AB4AD1A-C9EE-42E4-A9BF-6CBE9C0A5CE0}" dt="2023-02-02T17:43:17.139" v="383" actId="14100"/>
          <ac:spMkLst>
            <pc:docMk/>
            <pc:sldMk cId="0" sldId="301"/>
            <ac:spMk id="71683" creationId="{9EE22AB7-808F-420D-9E93-3F955E254286}"/>
          </ac:spMkLst>
        </pc:spChg>
      </pc:sldChg>
      <pc:sldChg chg="modSp">
        <pc:chgData name="Eze Mora" userId="" providerId="" clId="Web-{3AB4AD1A-C9EE-42E4-A9BF-6CBE9C0A5CE0}" dt="2023-02-02T17:52:10.014" v="452" actId="14100"/>
        <pc:sldMkLst>
          <pc:docMk/>
          <pc:sldMk cId="0" sldId="302"/>
        </pc:sldMkLst>
        <pc:spChg chg="mod">
          <ac:chgData name="Eze Mora" userId="" providerId="" clId="Web-{3AB4AD1A-C9EE-42E4-A9BF-6CBE9C0A5CE0}" dt="2023-02-02T17:52:10.014" v="452" actId="14100"/>
          <ac:spMkLst>
            <pc:docMk/>
            <pc:sldMk cId="0" sldId="302"/>
            <ac:spMk id="72707" creationId="{DAD183DE-CAB9-4707-B5F9-2548AAB846A5}"/>
          </ac:spMkLst>
        </pc:spChg>
      </pc:sldChg>
      <pc:sldChg chg="modSp">
        <pc:chgData name="Eze Mora" userId="" providerId="" clId="Web-{3AB4AD1A-C9EE-42E4-A9BF-6CBE9C0A5CE0}" dt="2023-02-02T17:54:33.835" v="492" actId="20577"/>
        <pc:sldMkLst>
          <pc:docMk/>
          <pc:sldMk cId="0" sldId="303"/>
        </pc:sldMkLst>
        <pc:spChg chg="mod">
          <ac:chgData name="Eze Mora" userId="" providerId="" clId="Web-{3AB4AD1A-C9EE-42E4-A9BF-6CBE9C0A5CE0}" dt="2023-02-02T17:52:38.672" v="461" actId="1076"/>
          <ac:spMkLst>
            <pc:docMk/>
            <pc:sldMk cId="0" sldId="303"/>
            <ac:spMk id="73730" creationId="{31B16848-7ED7-49A9-AC1B-F118A0C2087A}"/>
          </ac:spMkLst>
        </pc:spChg>
        <pc:spChg chg="mod">
          <ac:chgData name="Eze Mora" userId="" providerId="" clId="Web-{3AB4AD1A-C9EE-42E4-A9BF-6CBE9C0A5CE0}" dt="2023-02-02T17:54:33.835" v="492" actId="20577"/>
          <ac:spMkLst>
            <pc:docMk/>
            <pc:sldMk cId="0" sldId="303"/>
            <ac:spMk id="73731" creationId="{7A1DB24E-B6B8-4A44-84D7-2854D22ADFF9}"/>
          </ac:spMkLst>
        </pc:spChg>
      </pc:sldChg>
      <pc:sldChg chg="modSp">
        <pc:chgData name="Eze Mora" userId="" providerId="" clId="Web-{3AB4AD1A-C9EE-42E4-A9BF-6CBE9C0A5CE0}" dt="2023-02-02T16:55:35.409" v="48" actId="20577"/>
        <pc:sldMkLst>
          <pc:docMk/>
          <pc:sldMk cId="0" sldId="315"/>
        </pc:sldMkLst>
        <pc:spChg chg="mod">
          <ac:chgData name="Eze Mora" userId="" providerId="" clId="Web-{3AB4AD1A-C9EE-42E4-A9BF-6CBE9C0A5CE0}" dt="2023-02-02T16:54:37.765" v="38" actId="1076"/>
          <ac:spMkLst>
            <pc:docMk/>
            <pc:sldMk cId="0" sldId="315"/>
            <ac:spMk id="159746" creationId="{9CC1A2BE-191D-4681-7B0D-F8646C4B2BB1}"/>
          </ac:spMkLst>
        </pc:spChg>
        <pc:spChg chg="mod">
          <ac:chgData name="Eze Mora" userId="" providerId="" clId="Web-{3AB4AD1A-C9EE-42E4-A9BF-6CBE9C0A5CE0}" dt="2023-02-02T16:55:35.409" v="48" actId="20577"/>
          <ac:spMkLst>
            <pc:docMk/>
            <pc:sldMk cId="0" sldId="315"/>
            <ac:spMk id="159747" creationId="{0E16E1FF-986B-C907-12EB-BBE91FCCA2E9}"/>
          </ac:spMkLst>
        </pc:spChg>
      </pc:sldChg>
      <pc:sldChg chg="modSp">
        <pc:chgData name="Eze Mora" userId="" providerId="" clId="Web-{3AB4AD1A-C9EE-42E4-A9BF-6CBE9C0A5CE0}" dt="2023-02-02T16:59:00.640" v="78" actId="20577"/>
        <pc:sldMkLst>
          <pc:docMk/>
          <pc:sldMk cId="0" sldId="316"/>
        </pc:sldMkLst>
        <pc:spChg chg="mod">
          <ac:chgData name="Eze Mora" userId="" providerId="" clId="Web-{3AB4AD1A-C9EE-42E4-A9BF-6CBE9C0A5CE0}" dt="2023-02-02T16:58:05.528" v="67" actId="14100"/>
          <ac:spMkLst>
            <pc:docMk/>
            <pc:sldMk cId="0" sldId="316"/>
            <ac:spMk id="160770" creationId="{B4F45B87-A73A-3467-018E-C86DAB7278ED}"/>
          </ac:spMkLst>
        </pc:spChg>
        <pc:spChg chg="mod">
          <ac:chgData name="Eze Mora" userId="" providerId="" clId="Web-{3AB4AD1A-C9EE-42E4-A9BF-6CBE9C0A5CE0}" dt="2023-02-02T16:59:00.640" v="78" actId="20577"/>
          <ac:spMkLst>
            <pc:docMk/>
            <pc:sldMk cId="0" sldId="316"/>
            <ac:spMk id="160771" creationId="{659E2B70-A9BB-DBB4-D988-A0CAA8ADA82E}"/>
          </ac:spMkLst>
        </pc:spChg>
      </pc:sldChg>
      <pc:sldChg chg="modSp">
        <pc:chgData name="Eze Mora" userId="" providerId="" clId="Web-{3AB4AD1A-C9EE-42E4-A9BF-6CBE9C0A5CE0}" dt="2023-02-02T17:03:47.423" v="130" actId="20577"/>
        <pc:sldMkLst>
          <pc:docMk/>
          <pc:sldMk cId="0" sldId="317"/>
        </pc:sldMkLst>
        <pc:spChg chg="mod">
          <ac:chgData name="Eze Mora" userId="" providerId="" clId="Web-{3AB4AD1A-C9EE-42E4-A9BF-6CBE9C0A5CE0}" dt="2023-02-02T17:02:01.448" v="109" actId="1076"/>
          <ac:spMkLst>
            <pc:docMk/>
            <pc:sldMk cId="0" sldId="317"/>
            <ac:spMk id="161794" creationId="{DE2DE9A8-C167-B4A5-2A44-A561A5F71073}"/>
          </ac:spMkLst>
        </pc:spChg>
        <pc:spChg chg="mod">
          <ac:chgData name="Eze Mora" userId="" providerId="" clId="Web-{3AB4AD1A-C9EE-42E4-A9BF-6CBE9C0A5CE0}" dt="2023-02-02T17:03:47.423" v="130" actId="20577"/>
          <ac:spMkLst>
            <pc:docMk/>
            <pc:sldMk cId="0" sldId="317"/>
            <ac:spMk id="161795" creationId="{C11266DB-666E-B6FA-41B5-8334A5357D12}"/>
          </ac:spMkLst>
        </pc:spChg>
      </pc:sldChg>
      <pc:sldChg chg="modSp">
        <pc:chgData name="Eze Mora" userId="" providerId="" clId="Web-{3AB4AD1A-C9EE-42E4-A9BF-6CBE9C0A5CE0}" dt="2023-02-02T17:09:13.723" v="161"/>
        <pc:sldMkLst>
          <pc:docMk/>
          <pc:sldMk cId="0" sldId="318"/>
        </pc:sldMkLst>
        <pc:spChg chg="mod">
          <ac:chgData name="Eze Mora" userId="" providerId="" clId="Web-{3AB4AD1A-C9EE-42E4-A9BF-6CBE9C0A5CE0}" dt="2023-02-02T17:09:04.191" v="159" actId="1076"/>
          <ac:spMkLst>
            <pc:docMk/>
            <pc:sldMk cId="0" sldId="318"/>
            <ac:spMk id="162818" creationId="{EEA7F5A0-5A17-659F-EB4E-1E1046AD2E32}"/>
          </ac:spMkLst>
        </pc:spChg>
        <pc:spChg chg="mod">
          <ac:chgData name="Eze Mora" userId="" providerId="" clId="Web-{3AB4AD1A-C9EE-42E4-A9BF-6CBE9C0A5CE0}" dt="2023-02-02T17:09:13.723" v="161"/>
          <ac:spMkLst>
            <pc:docMk/>
            <pc:sldMk cId="0" sldId="318"/>
            <ac:spMk id="162819" creationId="{BF4EAF8D-FD98-C8BD-FB0C-DCA1627D6F7E}"/>
          </ac:spMkLst>
        </pc:spChg>
      </pc:sldChg>
      <pc:sldChg chg="delSp modSp delAnim">
        <pc:chgData name="Eze Mora" userId="" providerId="" clId="Web-{3AB4AD1A-C9EE-42E4-A9BF-6CBE9C0A5CE0}" dt="2023-02-02T17:11:38.841" v="192" actId="20577"/>
        <pc:sldMkLst>
          <pc:docMk/>
          <pc:sldMk cId="0" sldId="319"/>
        </pc:sldMkLst>
        <pc:spChg chg="mod">
          <ac:chgData name="Eze Mora" userId="" providerId="" clId="Web-{3AB4AD1A-C9EE-42E4-A9BF-6CBE9C0A5CE0}" dt="2023-02-02T17:09:54.319" v="171" actId="20577"/>
          <ac:spMkLst>
            <pc:docMk/>
            <pc:sldMk cId="0" sldId="319"/>
            <ac:spMk id="163842" creationId="{CCDBA6E1-A479-8709-C188-F4BE47204736}"/>
          </ac:spMkLst>
        </pc:spChg>
        <pc:spChg chg="mod">
          <ac:chgData name="Eze Mora" userId="" providerId="" clId="Web-{3AB4AD1A-C9EE-42E4-A9BF-6CBE9C0A5CE0}" dt="2023-02-02T17:11:38.841" v="192" actId="20577"/>
          <ac:spMkLst>
            <pc:docMk/>
            <pc:sldMk cId="0" sldId="319"/>
            <ac:spMk id="163843" creationId="{D96F95BB-C631-5B9B-5D32-95027A4A6354}"/>
          </ac:spMkLst>
        </pc:spChg>
        <pc:spChg chg="del">
          <ac:chgData name="Eze Mora" userId="" providerId="" clId="Web-{3AB4AD1A-C9EE-42E4-A9BF-6CBE9C0A5CE0}" dt="2023-02-02T17:11:23.731" v="190"/>
          <ac:spMkLst>
            <pc:docMk/>
            <pc:sldMk cId="0" sldId="319"/>
            <ac:spMk id="163844" creationId="{ED71F155-8311-A079-C739-249094AB1162}"/>
          </ac:spMkLst>
        </pc:spChg>
      </pc:sldChg>
      <pc:sldChg chg="modSp">
        <pc:chgData name="Eze Mora" userId="" providerId="" clId="Web-{3AB4AD1A-C9EE-42E4-A9BF-6CBE9C0A5CE0}" dt="2023-02-02T16:41:03.843" v="18" actId="1076"/>
        <pc:sldMkLst>
          <pc:docMk/>
          <pc:sldMk cId="0" sldId="327"/>
        </pc:sldMkLst>
        <pc:spChg chg="mod">
          <ac:chgData name="Eze Mora" userId="" providerId="" clId="Web-{3AB4AD1A-C9EE-42E4-A9BF-6CBE9C0A5CE0}" dt="2023-02-02T16:39:48.010" v="5" actId="20577"/>
          <ac:spMkLst>
            <pc:docMk/>
            <pc:sldMk cId="0" sldId="327"/>
            <ac:spMk id="69636" creationId="{B85C1BE8-5123-A060-6205-8C511E1DA1B0}"/>
          </ac:spMkLst>
        </pc:spChg>
        <pc:spChg chg="mod">
          <ac:chgData name="Eze Mora" userId="" providerId="" clId="Web-{3AB4AD1A-C9EE-42E4-A9BF-6CBE9C0A5CE0}" dt="2023-02-02T16:40:57.717" v="17" actId="14100"/>
          <ac:spMkLst>
            <pc:docMk/>
            <pc:sldMk cId="0" sldId="327"/>
            <ac:spMk id="173062" creationId="{7E22EC95-A251-2001-C231-5AE8E2452B7B}"/>
          </ac:spMkLst>
        </pc:spChg>
        <pc:picChg chg="mod">
          <ac:chgData name="Eze Mora" userId="" providerId="" clId="Web-{3AB4AD1A-C9EE-42E4-A9BF-6CBE9C0A5CE0}" dt="2023-02-02T16:41:03.843" v="18" actId="1076"/>
          <ac:picMkLst>
            <pc:docMk/>
            <pc:sldMk cId="0" sldId="327"/>
            <ac:picMk id="69635" creationId="{86CE5A15-2D4D-6762-D8DB-29F76DF01F1E}"/>
          </ac:picMkLst>
        </pc:picChg>
      </pc:sldChg>
      <pc:sldChg chg="modSp">
        <pc:chgData name="Eze Mora" userId="" providerId="" clId="Web-{3AB4AD1A-C9EE-42E4-A9BF-6CBE9C0A5CE0}" dt="2023-02-02T18:06:39.237" v="626" actId="20577"/>
        <pc:sldMkLst>
          <pc:docMk/>
          <pc:sldMk cId="0" sldId="339"/>
        </pc:sldMkLst>
        <pc:spChg chg="mod">
          <ac:chgData name="Eze Mora" userId="" providerId="" clId="Web-{3AB4AD1A-C9EE-42E4-A9BF-6CBE9C0A5CE0}" dt="2023-02-02T18:06:39.237" v="626" actId="20577"/>
          <ac:spMkLst>
            <pc:docMk/>
            <pc:sldMk cId="0" sldId="339"/>
            <ac:spMk id="120837" creationId="{419AC2D0-676C-163F-CCD8-F2EC3AC6031C}"/>
          </ac:spMkLst>
        </pc:spChg>
        <pc:spChg chg="mod">
          <ac:chgData name="Eze Mora" userId="" providerId="" clId="Web-{3AB4AD1A-C9EE-42E4-A9BF-6CBE9C0A5CE0}" dt="2023-02-02T18:04:53.918" v="584" actId="1076"/>
          <ac:spMkLst>
            <pc:docMk/>
            <pc:sldMk cId="0" sldId="339"/>
            <ac:spMk id="120842" creationId="{D2AC4B1B-C173-B6A8-BBFF-B4CD7E8D77E7}"/>
          </ac:spMkLst>
        </pc:spChg>
        <pc:spChg chg="mod">
          <ac:chgData name="Eze Mora" userId="" providerId="" clId="Web-{3AB4AD1A-C9EE-42E4-A9BF-6CBE9C0A5CE0}" dt="2023-02-02T18:04:53.934" v="585" actId="1076"/>
          <ac:spMkLst>
            <pc:docMk/>
            <pc:sldMk cId="0" sldId="339"/>
            <ac:spMk id="120843" creationId="{9027F82C-DDEF-7EE9-C720-72C7CB480D48}"/>
          </ac:spMkLst>
        </pc:spChg>
        <pc:spChg chg="mod">
          <ac:chgData name="Eze Mora" userId="" providerId="" clId="Web-{3AB4AD1A-C9EE-42E4-A9BF-6CBE9C0A5CE0}" dt="2023-02-02T18:04:53.934" v="586" actId="1076"/>
          <ac:spMkLst>
            <pc:docMk/>
            <pc:sldMk cId="0" sldId="339"/>
            <ac:spMk id="120844" creationId="{6BD37943-C05D-693D-B76E-9B02D717A9B1}"/>
          </ac:spMkLst>
        </pc:spChg>
        <pc:spChg chg="mod">
          <ac:chgData name="Eze Mora" userId="" providerId="" clId="Web-{3AB4AD1A-C9EE-42E4-A9BF-6CBE9C0A5CE0}" dt="2023-02-02T18:04:53.949" v="587" actId="1076"/>
          <ac:spMkLst>
            <pc:docMk/>
            <pc:sldMk cId="0" sldId="339"/>
            <ac:spMk id="120845" creationId="{F8B8B036-764F-E79B-073E-53288865D1D2}"/>
          </ac:spMkLst>
        </pc:spChg>
        <pc:spChg chg="mod">
          <ac:chgData name="Eze Mora" userId="" providerId="" clId="Web-{3AB4AD1A-C9EE-42E4-A9BF-6CBE9C0A5CE0}" dt="2023-02-02T18:04:53.965" v="588" actId="1076"/>
          <ac:spMkLst>
            <pc:docMk/>
            <pc:sldMk cId="0" sldId="339"/>
            <ac:spMk id="120846" creationId="{4AC1069D-ED77-B11C-975F-2612DFDFB796}"/>
          </ac:spMkLst>
        </pc:spChg>
        <pc:spChg chg="mod">
          <ac:chgData name="Eze Mora" userId="" providerId="" clId="Web-{3AB4AD1A-C9EE-42E4-A9BF-6CBE9C0A5CE0}" dt="2023-02-02T18:04:53.981" v="589" actId="1076"/>
          <ac:spMkLst>
            <pc:docMk/>
            <pc:sldMk cId="0" sldId="339"/>
            <ac:spMk id="120847" creationId="{2DAE3ED4-27E3-2FC9-7A5F-736154F5F57B}"/>
          </ac:spMkLst>
        </pc:spChg>
        <pc:spChg chg="mod">
          <ac:chgData name="Eze Mora" userId="" providerId="" clId="Web-{3AB4AD1A-C9EE-42E4-A9BF-6CBE9C0A5CE0}" dt="2023-02-02T18:04:53.996" v="590" actId="1076"/>
          <ac:spMkLst>
            <pc:docMk/>
            <pc:sldMk cId="0" sldId="339"/>
            <ac:spMk id="120848" creationId="{0E7C64E2-71DD-8A03-E592-973C938CC1B6}"/>
          </ac:spMkLst>
        </pc:spChg>
        <pc:spChg chg="mod">
          <ac:chgData name="Eze Mora" userId="" providerId="" clId="Web-{3AB4AD1A-C9EE-42E4-A9BF-6CBE9C0A5CE0}" dt="2023-02-02T18:04:53.996" v="591" actId="1076"/>
          <ac:spMkLst>
            <pc:docMk/>
            <pc:sldMk cId="0" sldId="339"/>
            <ac:spMk id="120849" creationId="{69BE6016-52C2-0D9B-378F-D928E76157B8}"/>
          </ac:spMkLst>
        </pc:spChg>
        <pc:spChg chg="mod">
          <ac:chgData name="Eze Mora" userId="" providerId="" clId="Web-{3AB4AD1A-C9EE-42E4-A9BF-6CBE9C0A5CE0}" dt="2023-02-02T18:04:54.012" v="592" actId="1076"/>
          <ac:spMkLst>
            <pc:docMk/>
            <pc:sldMk cId="0" sldId="339"/>
            <ac:spMk id="120850" creationId="{B1713A5A-C73A-FDFF-38AF-464A5793999F}"/>
          </ac:spMkLst>
        </pc:spChg>
        <pc:spChg chg="mod">
          <ac:chgData name="Eze Mora" userId="" providerId="" clId="Web-{3AB4AD1A-C9EE-42E4-A9BF-6CBE9C0A5CE0}" dt="2023-02-02T18:04:54.028" v="593" actId="1076"/>
          <ac:spMkLst>
            <pc:docMk/>
            <pc:sldMk cId="0" sldId="339"/>
            <ac:spMk id="120851" creationId="{8FFA2AE3-803C-C723-A55F-2D0D42EF5F12}"/>
          </ac:spMkLst>
        </pc:spChg>
        <pc:spChg chg="mod">
          <ac:chgData name="Eze Mora" userId="" providerId="" clId="Web-{3AB4AD1A-C9EE-42E4-A9BF-6CBE9C0A5CE0}" dt="2023-02-02T18:04:54.043" v="594" actId="1076"/>
          <ac:spMkLst>
            <pc:docMk/>
            <pc:sldMk cId="0" sldId="339"/>
            <ac:spMk id="120852" creationId="{99A2D694-14EF-83A0-4DF0-14407491B616}"/>
          </ac:spMkLst>
        </pc:spChg>
        <pc:spChg chg="mod">
          <ac:chgData name="Eze Mora" userId="" providerId="" clId="Web-{3AB4AD1A-C9EE-42E4-A9BF-6CBE9C0A5CE0}" dt="2023-02-02T18:04:54.043" v="595" actId="1076"/>
          <ac:spMkLst>
            <pc:docMk/>
            <pc:sldMk cId="0" sldId="339"/>
            <ac:spMk id="120853" creationId="{A3EE9548-661E-1222-37E6-92A4CD97C1C2}"/>
          </ac:spMkLst>
        </pc:spChg>
        <pc:spChg chg="mod">
          <ac:chgData name="Eze Mora" userId="" providerId="" clId="Web-{3AB4AD1A-C9EE-42E4-A9BF-6CBE9C0A5CE0}" dt="2023-02-02T18:04:54.059" v="596" actId="1076"/>
          <ac:spMkLst>
            <pc:docMk/>
            <pc:sldMk cId="0" sldId="339"/>
            <ac:spMk id="120854" creationId="{BA959089-C8BD-1510-8EA8-908E71576365}"/>
          </ac:spMkLst>
        </pc:spChg>
        <pc:spChg chg="mod">
          <ac:chgData name="Eze Mora" userId="" providerId="" clId="Web-{3AB4AD1A-C9EE-42E4-A9BF-6CBE9C0A5CE0}" dt="2023-02-02T18:04:54.074" v="597" actId="1076"/>
          <ac:spMkLst>
            <pc:docMk/>
            <pc:sldMk cId="0" sldId="339"/>
            <ac:spMk id="120855" creationId="{8912BE2B-6FF3-F1AB-ED36-F55E962EAC60}"/>
          </ac:spMkLst>
        </pc:spChg>
        <pc:spChg chg="mod">
          <ac:chgData name="Eze Mora" userId="" providerId="" clId="Web-{3AB4AD1A-C9EE-42E4-A9BF-6CBE9C0A5CE0}" dt="2023-02-02T18:04:54.074" v="598" actId="1076"/>
          <ac:spMkLst>
            <pc:docMk/>
            <pc:sldMk cId="0" sldId="339"/>
            <ac:spMk id="120856" creationId="{AFC66B03-3D2E-8BCA-5EDB-BBB3D47D8B8A}"/>
          </ac:spMkLst>
        </pc:spChg>
        <pc:spChg chg="mod">
          <ac:chgData name="Eze Mora" userId="" providerId="" clId="Web-{3AB4AD1A-C9EE-42E4-A9BF-6CBE9C0A5CE0}" dt="2023-02-02T18:04:54.090" v="599" actId="1076"/>
          <ac:spMkLst>
            <pc:docMk/>
            <pc:sldMk cId="0" sldId="339"/>
            <ac:spMk id="120857" creationId="{7152BAE5-3D94-67C6-4988-9213C8D56CF4}"/>
          </ac:spMkLst>
        </pc:spChg>
        <pc:spChg chg="mod">
          <ac:chgData name="Eze Mora" userId="" providerId="" clId="Web-{3AB4AD1A-C9EE-42E4-A9BF-6CBE9C0A5CE0}" dt="2023-02-02T18:04:54.090" v="600" actId="1076"/>
          <ac:spMkLst>
            <pc:docMk/>
            <pc:sldMk cId="0" sldId="339"/>
            <ac:spMk id="120858" creationId="{EE853C9E-A63E-1889-F21D-DD25B8608925}"/>
          </ac:spMkLst>
        </pc:spChg>
        <pc:spChg chg="mod">
          <ac:chgData name="Eze Mora" userId="" providerId="" clId="Web-{3AB4AD1A-C9EE-42E4-A9BF-6CBE9C0A5CE0}" dt="2023-02-02T18:04:54.106" v="601" actId="1076"/>
          <ac:spMkLst>
            <pc:docMk/>
            <pc:sldMk cId="0" sldId="339"/>
            <ac:spMk id="120859" creationId="{1231F0E7-EB1C-A387-C6E5-3FEDADF01345}"/>
          </ac:spMkLst>
        </pc:spChg>
        <pc:spChg chg="mod">
          <ac:chgData name="Eze Mora" userId="" providerId="" clId="Web-{3AB4AD1A-C9EE-42E4-A9BF-6CBE9C0A5CE0}" dt="2023-02-02T18:04:54.121" v="602" actId="1076"/>
          <ac:spMkLst>
            <pc:docMk/>
            <pc:sldMk cId="0" sldId="339"/>
            <ac:spMk id="120860" creationId="{CE464356-CF2D-3A56-89FC-9506E365B3B1}"/>
          </ac:spMkLst>
        </pc:spChg>
        <pc:spChg chg="mod">
          <ac:chgData name="Eze Mora" userId="" providerId="" clId="Web-{3AB4AD1A-C9EE-42E4-A9BF-6CBE9C0A5CE0}" dt="2023-02-02T18:04:54.121" v="603" actId="1076"/>
          <ac:spMkLst>
            <pc:docMk/>
            <pc:sldMk cId="0" sldId="339"/>
            <ac:spMk id="120861" creationId="{CBB09585-8653-50AD-0262-42790FBB8752}"/>
          </ac:spMkLst>
        </pc:spChg>
        <pc:spChg chg="mod">
          <ac:chgData name="Eze Mora" userId="" providerId="" clId="Web-{3AB4AD1A-C9EE-42E4-A9BF-6CBE9C0A5CE0}" dt="2023-02-02T18:04:54.137" v="604" actId="1076"/>
          <ac:spMkLst>
            <pc:docMk/>
            <pc:sldMk cId="0" sldId="339"/>
            <ac:spMk id="120862" creationId="{F270168A-31AD-A443-9AEF-EDF1EA9278C9}"/>
          </ac:spMkLst>
        </pc:spChg>
        <pc:spChg chg="mod">
          <ac:chgData name="Eze Mora" userId="" providerId="" clId="Web-{3AB4AD1A-C9EE-42E4-A9BF-6CBE9C0A5CE0}" dt="2023-02-02T18:04:54.153" v="605" actId="1076"/>
          <ac:spMkLst>
            <pc:docMk/>
            <pc:sldMk cId="0" sldId="339"/>
            <ac:spMk id="120863" creationId="{703ECD11-82A4-25D6-C44E-F31A6E5B7765}"/>
          </ac:spMkLst>
        </pc:spChg>
        <pc:picChg chg="mod">
          <ac:chgData name="Eze Mora" userId="" providerId="" clId="Web-{3AB4AD1A-C9EE-42E4-A9BF-6CBE9C0A5CE0}" dt="2023-02-02T18:04:53.903" v="583" actId="1076"/>
          <ac:picMkLst>
            <pc:docMk/>
            <pc:sldMk cId="0" sldId="339"/>
            <ac:picMk id="120841" creationId="{9023ADFC-CF67-1C8B-D1D2-872E9070890B}"/>
          </ac:picMkLst>
        </pc:picChg>
      </pc:sldChg>
      <pc:sldChg chg="modSp">
        <pc:chgData name="Eze Mora" userId="" providerId="" clId="Web-{3AB4AD1A-C9EE-42E4-A9BF-6CBE9C0A5CE0}" dt="2023-02-02T18:04:10.416" v="576" actId="20577"/>
        <pc:sldMkLst>
          <pc:docMk/>
          <pc:sldMk cId="0" sldId="379"/>
        </pc:sldMkLst>
        <pc:spChg chg="mod">
          <ac:chgData name="Eze Mora" userId="" providerId="" clId="Web-{3AB4AD1A-C9EE-42E4-A9BF-6CBE9C0A5CE0}" dt="2023-02-02T18:03:04.865" v="568" actId="20577"/>
          <ac:spMkLst>
            <pc:docMk/>
            <pc:sldMk cId="0" sldId="379"/>
            <ac:spMk id="184326" creationId="{7D6161FF-04EF-1642-D0A3-91D2B7F213AC}"/>
          </ac:spMkLst>
        </pc:spChg>
        <pc:spChg chg="mod">
          <ac:chgData name="Eze Mora" userId="" providerId="" clId="Web-{3AB4AD1A-C9EE-42E4-A9BF-6CBE9C0A5CE0}" dt="2023-02-02T18:04:10.416" v="576" actId="20577"/>
          <ac:spMkLst>
            <pc:docMk/>
            <pc:sldMk cId="0" sldId="379"/>
            <ac:spMk id="184328" creationId="{27DA40A3-3F65-CE52-EAE7-F2CF1A840BF8}"/>
          </ac:spMkLst>
        </pc:spChg>
        <pc:picChg chg="mod">
          <ac:chgData name="Eze Mora" userId="" providerId="" clId="Web-{3AB4AD1A-C9EE-42E4-A9BF-6CBE9C0A5CE0}" dt="2023-02-02T18:02:24.785" v="564" actId="1076"/>
          <ac:picMkLst>
            <pc:docMk/>
            <pc:sldMk cId="0" sldId="379"/>
            <ac:picMk id="184327" creationId="{A750C37D-469F-1FEE-54A6-793DCABC4AA7}"/>
          </ac:picMkLst>
        </pc:picChg>
      </pc:sldChg>
      <pc:sldChg chg="modSp">
        <pc:chgData name="Eze Mora" userId="" providerId="" clId="Web-{3AB4AD1A-C9EE-42E4-A9BF-6CBE9C0A5CE0}" dt="2023-02-02T17:38:29.654" v="355" actId="1076"/>
        <pc:sldMkLst>
          <pc:docMk/>
          <pc:sldMk cId="0" sldId="788"/>
        </pc:sldMkLst>
        <pc:spChg chg="mod">
          <ac:chgData name="Eze Mora" userId="" providerId="" clId="Web-{3AB4AD1A-C9EE-42E4-A9BF-6CBE9C0A5CE0}" dt="2023-02-02T17:38:24.607" v="354" actId="1076"/>
          <ac:spMkLst>
            <pc:docMk/>
            <pc:sldMk cId="0" sldId="788"/>
            <ac:spMk id="22530" creationId="{0B4978CC-04B4-4735-98BD-305DEDAF42A7}"/>
          </ac:spMkLst>
        </pc:spChg>
        <pc:spChg chg="mod">
          <ac:chgData name="Eze Mora" userId="" providerId="" clId="Web-{3AB4AD1A-C9EE-42E4-A9BF-6CBE9C0A5CE0}" dt="2023-02-02T17:38:29.654" v="355" actId="1076"/>
          <ac:spMkLst>
            <pc:docMk/>
            <pc:sldMk cId="0" sldId="788"/>
            <ac:spMk id="22531" creationId="{6FBAE5EF-A4D2-4281-81B2-390BF0952D69}"/>
          </ac:spMkLst>
        </pc:spChg>
        <pc:picChg chg="mod">
          <ac:chgData name="Eze Mora" userId="" providerId="" clId="Web-{3AB4AD1A-C9EE-42E4-A9BF-6CBE9C0A5CE0}" dt="2023-02-02T17:35:53.395" v="324" actId="1076"/>
          <ac:picMkLst>
            <pc:docMk/>
            <pc:sldMk cId="0" sldId="788"/>
            <ac:picMk id="22532" creationId="{240981DF-5E1B-4F82-AB21-06B42D6B7444}"/>
          </ac:picMkLst>
        </pc:picChg>
      </pc:sldChg>
      <pc:sldChg chg="modSp">
        <pc:chgData name="Eze Mora" userId="" providerId="" clId="Web-{3AB4AD1A-C9EE-42E4-A9BF-6CBE9C0A5CE0}" dt="2023-02-02T17:47:04.512" v="415" actId="20577"/>
        <pc:sldMkLst>
          <pc:docMk/>
          <pc:sldMk cId="0" sldId="791"/>
        </pc:sldMkLst>
        <pc:spChg chg="mod">
          <ac:chgData name="Eze Mora" userId="" providerId="" clId="Web-{3AB4AD1A-C9EE-42E4-A9BF-6CBE9C0A5CE0}" dt="2023-02-02T17:46:18.400" v="402" actId="20577"/>
          <ac:spMkLst>
            <pc:docMk/>
            <pc:sldMk cId="0" sldId="791"/>
            <ac:spMk id="25602" creationId="{F52636F6-C5EF-468A-82F0-6CDB23E5C21D}"/>
          </ac:spMkLst>
        </pc:spChg>
        <pc:spChg chg="mod">
          <ac:chgData name="Eze Mora" userId="" providerId="" clId="Web-{3AB4AD1A-C9EE-42E4-A9BF-6CBE9C0A5CE0}" dt="2023-02-02T17:47:04.512" v="415" actId="20577"/>
          <ac:spMkLst>
            <pc:docMk/>
            <pc:sldMk cId="0" sldId="791"/>
            <ac:spMk id="25603" creationId="{42686FAF-8E07-4D0F-AE92-4FA4B20CFF01}"/>
          </ac:spMkLst>
        </pc:spChg>
      </pc:sldChg>
      <pc:sldChg chg="modSp">
        <pc:chgData name="Eze Mora" userId="" providerId="" clId="Web-{3AB4AD1A-C9EE-42E4-A9BF-6CBE9C0A5CE0}" dt="2023-02-02T17:21:43.345" v="217" actId="20577"/>
        <pc:sldMkLst>
          <pc:docMk/>
          <pc:sldMk cId="3525662897" sldId="2446"/>
        </pc:sldMkLst>
        <pc:spChg chg="mod">
          <ac:chgData name="Eze Mora" userId="" providerId="" clId="Web-{3AB4AD1A-C9EE-42E4-A9BF-6CBE9C0A5CE0}" dt="2023-02-02T17:21:43.345" v="217" actId="20577"/>
          <ac:spMkLst>
            <pc:docMk/>
            <pc:sldMk cId="3525662897" sldId="2446"/>
            <ac:spMk id="4" creationId="{D021F723-B59D-52A8-F53C-FDF3241985B6}"/>
          </ac:spMkLst>
        </pc:spChg>
      </pc:sldChg>
      <pc:sldChg chg="modSp">
        <pc:chgData name="Eze Mora" userId="" providerId="" clId="Web-{3AB4AD1A-C9EE-42E4-A9BF-6CBE9C0A5CE0}" dt="2023-02-02T17:25:22.155" v="244" actId="14100"/>
        <pc:sldMkLst>
          <pc:docMk/>
          <pc:sldMk cId="0" sldId="2448"/>
        </pc:sldMkLst>
        <pc:spChg chg="mod">
          <ac:chgData name="Eze Mora" userId="" providerId="" clId="Web-{3AB4AD1A-C9EE-42E4-A9BF-6CBE9C0A5CE0}" dt="2023-02-02T17:23:31.961" v="225" actId="20577"/>
          <ac:spMkLst>
            <pc:docMk/>
            <pc:sldMk cId="0" sldId="2448"/>
            <ac:spMk id="6" creationId="{0B78B434-C174-4A12-BC9E-8EFA2037129F}"/>
          </ac:spMkLst>
        </pc:spChg>
        <pc:spChg chg="mod">
          <ac:chgData name="Eze Mora" userId="" providerId="" clId="Web-{3AB4AD1A-C9EE-42E4-A9BF-6CBE9C0A5CE0}" dt="2023-02-02T17:25:22.155" v="244" actId="14100"/>
          <ac:spMkLst>
            <pc:docMk/>
            <pc:sldMk cId="0" sldId="2448"/>
            <ac:spMk id="58371" creationId="{E1A8AA9E-6EE1-4060-931F-C114961562A7}"/>
          </ac:spMkLst>
        </pc:spChg>
      </pc:sldChg>
      <pc:sldChg chg="modSp">
        <pc:chgData name="Eze Mora" userId="" providerId="" clId="Web-{3AB4AD1A-C9EE-42E4-A9BF-6CBE9C0A5CE0}" dt="2023-02-02T17:26:44.831" v="259" actId="20577"/>
        <pc:sldMkLst>
          <pc:docMk/>
          <pc:sldMk cId="0" sldId="2449"/>
        </pc:sldMkLst>
        <pc:spChg chg="mod">
          <ac:chgData name="Eze Mora" userId="" providerId="" clId="Web-{3AB4AD1A-C9EE-42E4-A9BF-6CBE9C0A5CE0}" dt="2023-02-02T17:25:47.500" v="247" actId="20577"/>
          <ac:spMkLst>
            <pc:docMk/>
            <pc:sldMk cId="0" sldId="2449"/>
            <ac:spMk id="59394" creationId="{BB32F5B1-CCD2-4FB5-87AB-DB1B0FF001C7}"/>
          </ac:spMkLst>
        </pc:spChg>
        <pc:spChg chg="mod">
          <ac:chgData name="Eze Mora" userId="" providerId="" clId="Web-{3AB4AD1A-C9EE-42E4-A9BF-6CBE9C0A5CE0}" dt="2023-02-02T17:26:44.831" v="259" actId="20577"/>
          <ac:spMkLst>
            <pc:docMk/>
            <pc:sldMk cId="0" sldId="2449"/>
            <ac:spMk id="59395" creationId="{5A33AC6C-CF98-4D70-8125-0CD1B3E36996}"/>
          </ac:spMkLst>
        </pc:spChg>
      </pc:sldChg>
      <pc:sldChg chg="modSp">
        <pc:chgData name="Eze Mora" userId="" providerId="" clId="Web-{3AB4AD1A-C9EE-42E4-A9BF-6CBE9C0A5CE0}" dt="2023-02-02T17:49:19.942" v="428" actId="20577"/>
        <pc:sldMkLst>
          <pc:docMk/>
          <pc:sldMk cId="124518955" sldId="2458"/>
        </pc:sldMkLst>
        <pc:spChg chg="mod">
          <ac:chgData name="Eze Mora" userId="" providerId="" clId="Web-{3AB4AD1A-C9EE-42E4-A9BF-6CBE9C0A5CE0}" dt="2023-02-02T17:48:23.735" v="421"/>
          <ac:spMkLst>
            <pc:docMk/>
            <pc:sldMk cId="124518955" sldId="2458"/>
            <ac:spMk id="5" creationId="{364D19E8-3590-407E-AB2F-7CF513F87616}"/>
          </ac:spMkLst>
        </pc:spChg>
        <pc:spChg chg="mod">
          <ac:chgData name="Eze Mora" userId="" providerId="" clId="Web-{3AB4AD1A-C9EE-42E4-A9BF-6CBE9C0A5CE0}" dt="2023-02-02T17:49:19.942" v="428" actId="20577"/>
          <ac:spMkLst>
            <pc:docMk/>
            <pc:sldMk cId="124518955" sldId="2458"/>
            <ac:spMk id="7" creationId="{8694A123-7ABF-4CD6-ADB9-AA2E3B8C7C82}"/>
          </ac:spMkLst>
        </pc:spChg>
      </pc:sldChg>
      <pc:sldChg chg="modSp">
        <pc:chgData name="Eze Mora" userId="" providerId="" clId="Web-{3AB4AD1A-C9EE-42E4-A9BF-6CBE9C0A5CE0}" dt="2023-02-02T17:33:02.056" v="323" actId="20577"/>
        <pc:sldMkLst>
          <pc:docMk/>
          <pc:sldMk cId="680533175" sldId="2460"/>
        </pc:sldMkLst>
        <pc:spChg chg="mod">
          <ac:chgData name="Eze Mora" userId="" providerId="" clId="Web-{3AB4AD1A-C9EE-42E4-A9BF-6CBE9C0A5CE0}" dt="2023-02-02T17:32:15.585" v="310"/>
          <ac:spMkLst>
            <pc:docMk/>
            <pc:sldMk cId="680533175" sldId="2460"/>
            <ac:spMk id="4" creationId="{6DB0AB0C-FDCA-45AA-A153-2881EA250781}"/>
          </ac:spMkLst>
        </pc:spChg>
        <pc:spChg chg="mod">
          <ac:chgData name="Eze Mora" userId="" providerId="" clId="Web-{3AB4AD1A-C9EE-42E4-A9BF-6CBE9C0A5CE0}" dt="2023-02-02T17:33:02.056" v="323" actId="20577"/>
          <ac:spMkLst>
            <pc:docMk/>
            <pc:sldMk cId="680533175" sldId="2460"/>
            <ac:spMk id="5" creationId="{9D7DFEDF-DD17-475B-BEA0-9C53EB702CC6}"/>
          </ac:spMkLst>
        </pc:spChg>
      </pc:sldChg>
      <pc:sldChg chg="modSp">
        <pc:chgData name="Eze Mora" userId="" providerId="" clId="Web-{3AB4AD1A-C9EE-42E4-A9BF-6CBE9C0A5CE0}" dt="2023-02-02T17:58:56.116" v="541" actId="1076"/>
        <pc:sldMkLst>
          <pc:docMk/>
          <pc:sldMk cId="687584437" sldId="2588"/>
        </pc:sldMkLst>
        <pc:spChg chg="mod">
          <ac:chgData name="Eze Mora" userId="" providerId="" clId="Web-{3AB4AD1A-C9EE-42E4-A9BF-6CBE9C0A5CE0}" dt="2023-02-02T17:55:08.962" v="503"/>
          <ac:spMkLst>
            <pc:docMk/>
            <pc:sldMk cId="687584437" sldId="2588"/>
            <ac:spMk id="2" creationId="{97A3EE72-EFBB-437C-8629-D4938DCD20A5}"/>
          </ac:spMkLst>
        </pc:spChg>
        <pc:spChg chg="mod">
          <ac:chgData name="Eze Mora" userId="" providerId="" clId="Web-{3AB4AD1A-C9EE-42E4-A9BF-6CBE9C0A5CE0}" dt="2023-02-02T17:58:21.161" v="533" actId="20577"/>
          <ac:spMkLst>
            <pc:docMk/>
            <pc:sldMk cId="687584437" sldId="2588"/>
            <ac:spMk id="3" creationId="{CD65123B-C2E7-422B-BD38-41FAD7E28043}"/>
          </ac:spMkLst>
        </pc:spChg>
        <pc:spChg chg="mod">
          <ac:chgData name="Eze Mora" userId="" providerId="" clId="Web-{3AB4AD1A-C9EE-42E4-A9BF-6CBE9C0A5CE0}" dt="2023-02-02T17:58:56.116" v="541" actId="1076"/>
          <ac:spMkLst>
            <pc:docMk/>
            <pc:sldMk cId="687584437" sldId="2588"/>
            <ac:spMk id="5" creationId="{55949B54-B3D2-B986-7260-05A926AC1F1D}"/>
          </ac:spMkLst>
        </pc:spChg>
      </pc:sldChg>
      <pc:sldChg chg="modSp">
        <pc:chgData name="Eze Mora" userId="" providerId="" clId="Web-{3AB4AD1A-C9EE-42E4-A9BF-6CBE9C0A5CE0}" dt="2023-02-02T18:01:04.717" v="559" actId="1076"/>
        <pc:sldMkLst>
          <pc:docMk/>
          <pc:sldMk cId="0" sldId="2589"/>
        </pc:sldMkLst>
        <pc:spChg chg="mod">
          <ac:chgData name="Eze Mora" userId="" providerId="" clId="Web-{3AB4AD1A-C9EE-42E4-A9BF-6CBE9C0A5CE0}" dt="2023-02-02T18:01:04.717" v="559" actId="1076"/>
          <ac:spMkLst>
            <pc:docMk/>
            <pc:sldMk cId="0" sldId="2589"/>
            <ac:spMk id="14340" creationId="{19BDFFF7-FE1F-4693-B972-DB5190E50FDA}"/>
          </ac:spMkLst>
        </pc:spChg>
        <pc:spChg chg="mod">
          <ac:chgData name="Eze Mora" userId="" providerId="" clId="Web-{3AB4AD1A-C9EE-42E4-A9BF-6CBE9C0A5CE0}" dt="2023-02-02T18:00:34.512" v="549" actId="20577"/>
          <ac:spMkLst>
            <pc:docMk/>
            <pc:sldMk cId="0" sldId="2589"/>
            <ac:spMk id="26630" creationId="{4CCEE648-7A23-47D3-A26C-6D443B238A30}"/>
          </ac:spMkLst>
        </pc:spChg>
      </pc:sldChg>
      <pc:sldChg chg="modSp">
        <pc:chgData name="Eze Mora" userId="" providerId="" clId="Web-{3AB4AD1A-C9EE-42E4-A9BF-6CBE9C0A5CE0}" dt="2023-02-02T18:10:51.408" v="677" actId="14100"/>
        <pc:sldMkLst>
          <pc:docMk/>
          <pc:sldMk cId="0" sldId="2590"/>
        </pc:sldMkLst>
        <pc:spChg chg="mod">
          <ac:chgData name="Eze Mora" userId="" providerId="" clId="Web-{3AB4AD1A-C9EE-42E4-A9BF-6CBE9C0A5CE0}" dt="2023-02-02T18:10:48.876" v="676" actId="1076"/>
          <ac:spMkLst>
            <pc:docMk/>
            <pc:sldMk cId="0" sldId="2590"/>
            <ac:spMk id="77826" creationId="{B49D7717-0EC4-4905-A4B5-105C8AD20DA8}"/>
          </ac:spMkLst>
        </pc:spChg>
        <pc:spChg chg="mod">
          <ac:chgData name="Eze Mora" userId="" providerId="" clId="Web-{3AB4AD1A-C9EE-42E4-A9BF-6CBE9C0A5CE0}" dt="2023-02-02T18:10:51.408" v="677" actId="14100"/>
          <ac:spMkLst>
            <pc:docMk/>
            <pc:sldMk cId="0" sldId="2590"/>
            <ac:spMk id="77827" creationId="{CA4F62FF-F321-44B0-9B90-C17B5871CA27}"/>
          </ac:spMkLst>
        </pc:spChg>
      </pc:sldChg>
      <pc:sldChg chg="modSp">
        <pc:chgData name="Eze Mora" userId="" providerId="" clId="Web-{3AB4AD1A-C9EE-42E4-A9BF-6CBE9C0A5CE0}" dt="2023-02-02T18:13:21.088" v="714" actId="14100"/>
        <pc:sldMkLst>
          <pc:docMk/>
          <pc:sldMk cId="0" sldId="2591"/>
        </pc:sldMkLst>
        <pc:spChg chg="mod">
          <ac:chgData name="Eze Mora" userId="" providerId="" clId="Web-{3AB4AD1A-C9EE-42E4-A9BF-6CBE9C0A5CE0}" dt="2023-02-02T18:13:17.432" v="713" actId="14100"/>
          <ac:spMkLst>
            <pc:docMk/>
            <pc:sldMk cId="0" sldId="2591"/>
            <ac:spMk id="74754" creationId="{E0DF5A46-CE79-4614-9936-1D6E99474F23}"/>
          </ac:spMkLst>
        </pc:spChg>
        <pc:spChg chg="mod">
          <ac:chgData name="Eze Mora" userId="" providerId="" clId="Web-{3AB4AD1A-C9EE-42E4-A9BF-6CBE9C0A5CE0}" dt="2023-02-02T18:13:21.088" v="714" actId="14100"/>
          <ac:spMkLst>
            <pc:docMk/>
            <pc:sldMk cId="0" sldId="2591"/>
            <ac:spMk id="74755" creationId="{473CF761-3DD0-455E-882E-50380C096D7C}"/>
          </ac:spMkLst>
        </pc:spChg>
        <pc:spChg chg="mod">
          <ac:chgData name="Eze Mora" userId="" providerId="" clId="Web-{3AB4AD1A-C9EE-42E4-A9BF-6CBE9C0A5CE0}" dt="2023-02-02T18:13:05.822" v="710" actId="1076"/>
          <ac:spMkLst>
            <pc:docMk/>
            <pc:sldMk cId="0" sldId="2591"/>
            <ac:spMk id="74756" creationId="{3E6AA450-5719-4439-8DF6-6654DEA23009}"/>
          </ac:spMkLst>
        </pc:spChg>
      </pc:sldChg>
      <pc:sldChg chg="modSp">
        <pc:chgData name="Eze Mora" userId="" providerId="" clId="Web-{3AB4AD1A-C9EE-42E4-A9BF-6CBE9C0A5CE0}" dt="2023-02-02T18:13:51.121" v="721" actId="20577"/>
        <pc:sldMkLst>
          <pc:docMk/>
          <pc:sldMk cId="2303817367" sldId="2592"/>
        </pc:sldMkLst>
        <pc:spChg chg="mod">
          <ac:chgData name="Eze Mora" userId="" providerId="" clId="Web-{3AB4AD1A-C9EE-42E4-A9BF-6CBE9C0A5CE0}" dt="2023-02-02T18:13:51.121" v="721" actId="20577"/>
          <ac:spMkLst>
            <pc:docMk/>
            <pc:sldMk cId="2303817367" sldId="2592"/>
            <ac:spMk id="4" creationId="{D021F723-B59D-52A8-F53C-FDF3241985B6}"/>
          </ac:spMkLst>
        </pc:spChg>
      </pc:sldChg>
      <pc:sldChg chg="modSp">
        <pc:chgData name="Eze Mora" userId="" providerId="" clId="Web-{3AB4AD1A-C9EE-42E4-A9BF-6CBE9C0A5CE0}" dt="2023-02-02T18:50:13.607" v="796" actId="14100"/>
        <pc:sldMkLst>
          <pc:docMk/>
          <pc:sldMk cId="434440447" sldId="2593"/>
        </pc:sldMkLst>
        <pc:spChg chg="mod">
          <ac:chgData name="Eze Mora" userId="" providerId="" clId="Web-{3AB4AD1A-C9EE-42E4-A9BF-6CBE9C0A5CE0}" dt="2023-02-02T18:50:13.607" v="796" actId="14100"/>
          <ac:spMkLst>
            <pc:docMk/>
            <pc:sldMk cId="434440447" sldId="2593"/>
            <ac:spMk id="3" creationId="{FF50F414-9DB1-4618-9861-1126520CDB74}"/>
          </ac:spMkLst>
        </pc:spChg>
        <pc:spChg chg="mod">
          <ac:chgData name="Eze Mora" userId="" providerId="" clId="Web-{3AB4AD1A-C9EE-42E4-A9BF-6CBE9C0A5CE0}" dt="2023-02-02T18:17:16.883" v="765" actId="14100"/>
          <ac:spMkLst>
            <pc:docMk/>
            <pc:sldMk cId="434440447" sldId="2593"/>
            <ac:spMk id="6" creationId="{EE328D04-70D6-460D-B5AD-F39ED1734D55}"/>
          </ac:spMkLst>
        </pc:spChg>
        <pc:spChg chg="mod">
          <ac:chgData name="Eze Mora" userId="" providerId="" clId="Web-{3AB4AD1A-C9EE-42E4-A9BF-6CBE9C0A5CE0}" dt="2023-02-02T18:18:01.105" v="776" actId="1076"/>
          <ac:spMkLst>
            <pc:docMk/>
            <pc:sldMk cId="434440447" sldId="2593"/>
            <ac:spMk id="10" creationId="{AA3266CC-323F-4CD8-BBF4-2CE6C50FEEE3}"/>
          </ac:spMkLst>
        </pc:spChg>
      </pc:sldChg>
      <pc:sldChg chg="modSp">
        <pc:chgData name="Eze Mora" userId="" providerId="" clId="Web-{3AB4AD1A-C9EE-42E4-A9BF-6CBE9C0A5CE0}" dt="2023-02-02T18:53:53.017" v="842" actId="20577"/>
        <pc:sldMkLst>
          <pc:docMk/>
          <pc:sldMk cId="0" sldId="2594"/>
        </pc:sldMkLst>
        <pc:spChg chg="mod">
          <ac:chgData name="Eze Mora" userId="" providerId="" clId="Web-{3AB4AD1A-C9EE-42E4-A9BF-6CBE9C0A5CE0}" dt="2023-02-02T18:51:37.858" v="817" actId="1076"/>
          <ac:spMkLst>
            <pc:docMk/>
            <pc:sldMk cId="0" sldId="2594"/>
            <ac:spMk id="67586" creationId="{72DD006E-0406-45A4-91C8-5043C620333D}"/>
          </ac:spMkLst>
        </pc:spChg>
        <pc:spChg chg="mod">
          <ac:chgData name="Eze Mora" userId="" providerId="" clId="Web-{3AB4AD1A-C9EE-42E4-A9BF-6CBE9C0A5CE0}" dt="2023-02-02T18:53:53.017" v="842" actId="20577"/>
          <ac:spMkLst>
            <pc:docMk/>
            <pc:sldMk cId="0" sldId="2594"/>
            <ac:spMk id="67587" creationId="{99FB5E3E-9E12-4255-B655-063292B0B798}"/>
          </ac:spMkLst>
        </pc:spChg>
      </pc:sldChg>
      <pc:sldChg chg="modSp add replId">
        <pc:chgData name="Eze Mora" userId="" providerId="" clId="Web-{3AB4AD1A-C9EE-42E4-A9BF-6CBE9C0A5CE0}" dt="2023-02-02T16:56:18.943" v="60" actId="20577"/>
        <pc:sldMkLst>
          <pc:docMk/>
          <pc:sldMk cId="1307362480" sldId="2829"/>
        </pc:sldMkLst>
        <pc:spChg chg="mod">
          <ac:chgData name="Eze Mora" userId="" providerId="" clId="Web-{3AB4AD1A-C9EE-42E4-A9BF-6CBE9C0A5CE0}" dt="2023-02-02T16:56:18.943" v="60" actId="20577"/>
          <ac:spMkLst>
            <pc:docMk/>
            <pc:sldMk cId="1307362480" sldId="2829"/>
            <ac:spMk id="159747" creationId="{0E16E1FF-986B-C907-12EB-BBE91FCCA2E9}"/>
          </ac:spMkLst>
        </pc:spChg>
      </pc:sldChg>
      <pc:sldChg chg="modSp add replId">
        <pc:chgData name="Eze Mora" userId="" providerId="" clId="Web-{3AB4AD1A-C9EE-42E4-A9BF-6CBE9C0A5CE0}" dt="2023-02-02T17:01:38.603" v="99" actId="20577"/>
        <pc:sldMkLst>
          <pc:docMk/>
          <pc:sldMk cId="1349560401" sldId="2830"/>
        </pc:sldMkLst>
        <pc:spChg chg="mod">
          <ac:chgData name="Eze Mora" userId="" providerId="" clId="Web-{3AB4AD1A-C9EE-42E4-A9BF-6CBE9C0A5CE0}" dt="2023-02-02T17:01:38.603" v="99" actId="20577"/>
          <ac:spMkLst>
            <pc:docMk/>
            <pc:sldMk cId="1349560401" sldId="2830"/>
            <ac:spMk id="160771" creationId="{659E2B70-A9BB-DBB4-D988-A0CAA8ADA82E}"/>
          </ac:spMkLst>
        </pc:spChg>
      </pc:sldChg>
      <pc:sldChg chg="modSp add replId">
        <pc:chgData name="Eze Mora" userId="" providerId="" clId="Web-{3AB4AD1A-C9EE-42E4-A9BF-6CBE9C0A5CE0}" dt="2023-02-02T17:12:31.922" v="208" actId="1076"/>
        <pc:sldMkLst>
          <pc:docMk/>
          <pc:sldMk cId="2167943056" sldId="2831"/>
        </pc:sldMkLst>
        <pc:spChg chg="mod">
          <ac:chgData name="Eze Mora" userId="" providerId="" clId="Web-{3AB4AD1A-C9EE-42E4-A9BF-6CBE9C0A5CE0}" dt="2023-02-02T17:12:10.890" v="200" actId="20577"/>
          <ac:spMkLst>
            <pc:docMk/>
            <pc:sldMk cId="2167943056" sldId="2831"/>
            <ac:spMk id="163843" creationId="{D96F95BB-C631-5B9B-5D32-95027A4A6354}"/>
          </ac:spMkLst>
        </pc:spChg>
        <pc:spChg chg="mod">
          <ac:chgData name="Eze Mora" userId="" providerId="" clId="Web-{3AB4AD1A-C9EE-42E4-A9BF-6CBE9C0A5CE0}" dt="2023-02-02T17:12:31.922" v="208" actId="1076"/>
          <ac:spMkLst>
            <pc:docMk/>
            <pc:sldMk cId="2167943056" sldId="2831"/>
            <ac:spMk id="163844" creationId="{ED71F155-8311-A079-C739-249094AB1162}"/>
          </ac:spMkLst>
        </pc:spChg>
      </pc:sldChg>
    </pc:docChg>
  </pc:docChgLst>
  <pc:docChgLst>
    <pc:chgData name="Dan Lewis" userId="2fqivccbEjZq/+Az6dS+BIT+wRd11pkeLa0d2FlMPfw=" providerId="None" clId="Web-{4B073101-3F1A-4ECA-9D17-A2ECFECBDE85}"/>
    <pc:docChg chg="modSld">
      <pc:chgData name="Dan Lewis" userId="2fqivccbEjZq/+Az6dS+BIT+wRd11pkeLa0d2FlMPfw=" providerId="None" clId="Web-{4B073101-3F1A-4ECA-9D17-A2ECFECBDE85}" dt="2023-01-24T17:12:50.436" v="55" actId="20577"/>
      <pc:docMkLst>
        <pc:docMk/>
      </pc:docMkLst>
      <pc:sldChg chg="modSp">
        <pc:chgData name="Dan Lewis" userId="2fqivccbEjZq/+Az6dS+BIT+wRd11pkeLa0d2FlMPfw=" providerId="None" clId="Web-{4B073101-3F1A-4ECA-9D17-A2ECFECBDE85}" dt="2023-01-24T17:12:50.436" v="55" actId="20577"/>
        <pc:sldMkLst>
          <pc:docMk/>
          <pc:sldMk cId="14601199" sldId="280"/>
        </pc:sldMkLst>
        <pc:spChg chg="mod">
          <ac:chgData name="Dan Lewis" userId="2fqivccbEjZq/+Az6dS+BIT+wRd11pkeLa0d2FlMPfw=" providerId="None" clId="Web-{4B073101-3F1A-4ECA-9D17-A2ECFECBDE85}" dt="2023-01-24T17:07:39.162" v="20" actId="20577"/>
          <ac:spMkLst>
            <pc:docMk/>
            <pc:sldMk cId="14601199" sldId="280"/>
            <ac:spMk id="112642" creationId="{8246B1AD-E0F0-C1BD-369E-F3D3E04FC82B}"/>
          </ac:spMkLst>
        </pc:spChg>
        <pc:spChg chg="mod">
          <ac:chgData name="Dan Lewis" userId="2fqivccbEjZq/+Az6dS+BIT+wRd11pkeLa0d2FlMPfw=" providerId="None" clId="Web-{4B073101-3F1A-4ECA-9D17-A2ECFECBDE85}" dt="2023-01-24T17:12:50.436" v="55" actId="20577"/>
          <ac:spMkLst>
            <pc:docMk/>
            <pc:sldMk cId="14601199" sldId="280"/>
            <ac:spMk id="112643" creationId="{C5193F50-DDB2-62E7-1A09-B2D0FD32C733}"/>
          </ac:spMkLst>
        </pc:spChg>
        <pc:spChg chg="mod">
          <ac:chgData name="Dan Lewis" userId="2fqivccbEjZq/+Az6dS+BIT+wRd11pkeLa0d2FlMPfw=" providerId="None" clId="Web-{4B073101-3F1A-4ECA-9D17-A2ECFECBDE85}" dt="2023-01-24T17:11:00.167" v="48" actId="20577"/>
          <ac:spMkLst>
            <pc:docMk/>
            <pc:sldMk cId="14601199" sldId="280"/>
            <ac:spMk id="112645" creationId="{ACCAFBFF-8837-CA99-3736-B3A08BD040E6}"/>
          </ac:spMkLst>
        </pc:spChg>
        <pc:spChg chg="mod">
          <ac:chgData name="Dan Lewis" userId="2fqivccbEjZq/+Az6dS+BIT+wRd11pkeLa0d2FlMPfw=" providerId="None" clId="Web-{4B073101-3F1A-4ECA-9D17-A2ECFECBDE85}" dt="2023-01-24T17:10:39.479" v="46" actId="20577"/>
          <ac:spMkLst>
            <pc:docMk/>
            <pc:sldMk cId="14601199" sldId="280"/>
            <ac:spMk id="112646" creationId="{1CCE7319-81B1-8F9F-7F89-4A150F0D6044}"/>
          </ac:spMkLst>
        </pc:spChg>
      </pc:sldChg>
      <pc:sldChg chg="modSp">
        <pc:chgData name="Dan Lewis" userId="2fqivccbEjZq/+Az6dS+BIT+wRd11pkeLa0d2FlMPfw=" providerId="None" clId="Web-{4B073101-3F1A-4ECA-9D17-A2ECFECBDE85}" dt="2023-01-24T17:06:58.724" v="16" actId="20577"/>
        <pc:sldMkLst>
          <pc:docMk/>
          <pc:sldMk cId="2579679176" sldId="513"/>
        </pc:sldMkLst>
        <pc:spChg chg="mod">
          <ac:chgData name="Dan Lewis" userId="2fqivccbEjZq/+Az6dS+BIT+wRd11pkeLa0d2FlMPfw=" providerId="None" clId="Web-{4B073101-3F1A-4ECA-9D17-A2ECFECBDE85}" dt="2023-01-24T17:06:58.724" v="16" actId="20577"/>
          <ac:spMkLst>
            <pc:docMk/>
            <pc:sldMk cId="2579679176" sldId="513"/>
            <ac:spMk id="111618" creationId="{DDEDFFC4-9AC2-BC96-CD1B-9EE27F7A5DE1}"/>
          </ac:spMkLst>
        </pc:spChg>
        <pc:spChg chg="mod">
          <ac:chgData name="Dan Lewis" userId="2fqivccbEjZq/+Az6dS+BIT+wRd11pkeLa0d2FlMPfw=" providerId="None" clId="Web-{4B073101-3F1A-4ECA-9D17-A2ECFECBDE85}" dt="2023-01-24T17:06:18.597" v="12" actId="20577"/>
          <ac:spMkLst>
            <pc:docMk/>
            <pc:sldMk cId="2579679176" sldId="513"/>
            <ac:spMk id="111619" creationId="{DE3AAB0C-0C04-9D03-1ACC-30781AC3C267}"/>
          </ac:spMkLst>
        </pc:spChg>
      </pc:sldChg>
    </pc:docChg>
  </pc:docChgLst>
  <pc:docChgLst>
    <pc:chgData name="Eze Mora" userId="Q53A66TSk+oTu8PVmxL+PYc0+Jx8osA3GPCfkMB2vRE=" providerId="None" clId="Web-{CFD89D8D-3EEC-417E-8694-A8EEFBC7390D}"/>
    <pc:docChg chg="modSld">
      <pc:chgData name="Eze Mora" userId="Q53A66TSk+oTu8PVmxL+PYc0+Jx8osA3GPCfkMB2vRE=" providerId="None" clId="Web-{CFD89D8D-3EEC-417E-8694-A8EEFBC7390D}" dt="2023-01-26T21:40:45.002" v="15" actId="14100"/>
      <pc:docMkLst>
        <pc:docMk/>
      </pc:docMkLst>
      <pc:sldChg chg="modSp">
        <pc:chgData name="Eze Mora" userId="Q53A66TSk+oTu8PVmxL+PYc0+Jx8osA3GPCfkMB2vRE=" providerId="None" clId="Web-{CFD89D8D-3EEC-417E-8694-A8EEFBC7390D}" dt="2023-01-26T21:40:45.002" v="15" actId="14100"/>
        <pc:sldMkLst>
          <pc:docMk/>
          <pc:sldMk cId="1479325095" sldId="2516"/>
        </pc:sldMkLst>
        <pc:spChg chg="mod">
          <ac:chgData name="Eze Mora" userId="Q53A66TSk+oTu8PVmxL+PYc0+Jx8osA3GPCfkMB2vRE=" providerId="None" clId="Web-{CFD89D8D-3EEC-417E-8694-A8EEFBC7390D}" dt="2023-01-26T21:40:45.002" v="15" actId="14100"/>
          <ac:spMkLst>
            <pc:docMk/>
            <pc:sldMk cId="1479325095" sldId="2516"/>
            <ac:spMk id="3" creationId="{4752C508-1EBD-457A-90A9-F26EE4DB210E}"/>
          </ac:spMkLst>
        </pc:spChg>
      </pc:sldChg>
    </pc:docChg>
  </pc:docChgLst>
  <pc:docChgLst>
    <pc:chgData name="Dan Lewis" userId="2fqivccbEjZq/+Az6dS+BIT+wRd11pkeLa0d2FlMPfw=" providerId="None" clId="Web-{F176C079-3C3A-4792-8F46-2E606D2A37CF}"/>
    <pc:docChg chg="modSld">
      <pc:chgData name="Dan Lewis" userId="2fqivccbEjZq/+Az6dS+BIT+wRd11pkeLa0d2FlMPfw=" providerId="None" clId="Web-{F176C079-3C3A-4792-8F46-2E606D2A37CF}" dt="2023-01-26T16:37:07.104" v="35" actId="20577"/>
      <pc:docMkLst>
        <pc:docMk/>
      </pc:docMkLst>
      <pc:sldChg chg="modSp">
        <pc:chgData name="Dan Lewis" userId="2fqivccbEjZq/+Az6dS+BIT+wRd11pkeLa0d2FlMPfw=" providerId="None" clId="Web-{F176C079-3C3A-4792-8F46-2E606D2A37CF}" dt="2023-01-26T16:33:57.707" v="12" actId="20577"/>
        <pc:sldMkLst>
          <pc:docMk/>
          <pc:sldMk cId="0" sldId="320"/>
        </pc:sldMkLst>
        <pc:spChg chg="mod">
          <ac:chgData name="Dan Lewis" userId="2fqivccbEjZq/+Az6dS+BIT+wRd11pkeLa0d2FlMPfw=" providerId="None" clId="Web-{F176C079-3C3A-4792-8F46-2E606D2A37CF}" dt="2023-01-26T16:33:57.707" v="12" actId="20577"/>
          <ac:spMkLst>
            <pc:docMk/>
            <pc:sldMk cId="0" sldId="320"/>
            <ac:spMk id="164867" creationId="{9C6B2E86-E97A-26FA-A2ED-880BCCAD0804}"/>
          </ac:spMkLst>
        </pc:spChg>
      </pc:sldChg>
      <pc:sldChg chg="modSp">
        <pc:chgData name="Dan Lewis" userId="2fqivccbEjZq/+Az6dS+BIT+wRd11pkeLa0d2FlMPfw=" providerId="None" clId="Web-{F176C079-3C3A-4792-8F46-2E606D2A37CF}" dt="2023-01-26T16:34:06.269" v="13" actId="20577"/>
        <pc:sldMkLst>
          <pc:docMk/>
          <pc:sldMk cId="0" sldId="2746"/>
        </pc:sldMkLst>
        <pc:spChg chg="mod">
          <ac:chgData name="Dan Lewis" userId="2fqivccbEjZq/+Az6dS+BIT+wRd11pkeLa0d2FlMPfw=" providerId="None" clId="Web-{F176C079-3C3A-4792-8F46-2E606D2A37CF}" dt="2023-01-26T16:34:06.269" v="13" actId="20577"/>
          <ac:spMkLst>
            <pc:docMk/>
            <pc:sldMk cId="0" sldId="2746"/>
            <ac:spMk id="77828" creationId="{67D83DBA-EC02-9D65-6F25-26414C012200}"/>
          </ac:spMkLst>
        </pc:spChg>
      </pc:sldChg>
      <pc:sldChg chg="modSp">
        <pc:chgData name="Dan Lewis" userId="2fqivccbEjZq/+Az6dS+BIT+wRd11pkeLa0d2FlMPfw=" providerId="None" clId="Web-{F176C079-3C3A-4792-8F46-2E606D2A37CF}" dt="2023-01-26T16:34:41.396" v="17" actId="20577"/>
        <pc:sldMkLst>
          <pc:docMk/>
          <pc:sldMk cId="0" sldId="2747"/>
        </pc:sldMkLst>
        <pc:spChg chg="mod">
          <ac:chgData name="Dan Lewis" userId="2fqivccbEjZq/+Az6dS+BIT+wRd11pkeLa0d2FlMPfw=" providerId="None" clId="Web-{F176C079-3C3A-4792-8F46-2E606D2A37CF}" dt="2023-01-26T16:34:41.396" v="17" actId="20577"/>
          <ac:spMkLst>
            <pc:docMk/>
            <pc:sldMk cId="0" sldId="2747"/>
            <ac:spMk id="171011" creationId="{E77A2667-F9A5-F79A-E5A9-5E409FD2942C}"/>
          </ac:spMkLst>
        </pc:spChg>
      </pc:sldChg>
      <pc:sldChg chg="modSp">
        <pc:chgData name="Dan Lewis" userId="2fqivccbEjZq/+Az6dS+BIT+wRd11pkeLa0d2FlMPfw=" providerId="None" clId="Web-{F176C079-3C3A-4792-8F46-2E606D2A37CF}" dt="2023-01-26T16:36:40.400" v="32" actId="20577"/>
        <pc:sldMkLst>
          <pc:docMk/>
          <pc:sldMk cId="0" sldId="2748"/>
        </pc:sldMkLst>
        <pc:spChg chg="mod">
          <ac:chgData name="Dan Lewis" userId="2fqivccbEjZq/+Az6dS+BIT+wRd11pkeLa0d2FlMPfw=" providerId="None" clId="Web-{F176C079-3C3A-4792-8F46-2E606D2A37CF}" dt="2023-01-26T16:36:40.400" v="32" actId="20577"/>
          <ac:spMkLst>
            <pc:docMk/>
            <pc:sldMk cId="0" sldId="2748"/>
            <ac:spMk id="82947" creationId="{A5919248-49B9-CEF5-8E11-9E1260FE3A71}"/>
          </ac:spMkLst>
        </pc:spChg>
      </pc:sldChg>
      <pc:sldChg chg="modSp">
        <pc:chgData name="Dan Lewis" userId="2fqivccbEjZq/+Az6dS+BIT+wRd11pkeLa0d2FlMPfw=" providerId="None" clId="Web-{F176C079-3C3A-4792-8F46-2E606D2A37CF}" dt="2023-01-26T16:37:07.104" v="35" actId="20577"/>
        <pc:sldMkLst>
          <pc:docMk/>
          <pc:sldMk cId="0" sldId="2749"/>
        </pc:sldMkLst>
        <pc:spChg chg="mod">
          <ac:chgData name="Dan Lewis" userId="2fqivccbEjZq/+Az6dS+BIT+wRd11pkeLa0d2FlMPfw=" providerId="None" clId="Web-{F176C079-3C3A-4792-8F46-2E606D2A37CF}" dt="2023-01-26T16:37:07.104" v="35" actId="20577"/>
          <ac:spMkLst>
            <pc:docMk/>
            <pc:sldMk cId="0" sldId="2749"/>
            <ac:spMk id="175107" creationId="{5D015F63-1EFE-8E84-29DF-5FF62C422120}"/>
          </ac:spMkLst>
        </pc:spChg>
      </pc:sldChg>
      <pc:sldChg chg="modSp">
        <pc:chgData name="Dan Lewis" userId="2fqivccbEjZq/+Az6dS+BIT+wRd11pkeLa0d2FlMPfw=" providerId="None" clId="Web-{F176C079-3C3A-4792-8F46-2E606D2A37CF}" dt="2023-01-26T16:33:12.283" v="4" actId="20577"/>
        <pc:sldMkLst>
          <pc:docMk/>
          <pc:sldMk cId="20498910" sldId="2819"/>
        </pc:sldMkLst>
        <pc:spChg chg="mod">
          <ac:chgData name="Dan Lewis" userId="2fqivccbEjZq/+Az6dS+BIT+wRd11pkeLa0d2FlMPfw=" providerId="None" clId="Web-{F176C079-3C3A-4792-8F46-2E606D2A37CF}" dt="2023-01-26T16:33:12.283" v="4" actId="20577"/>
          <ac:spMkLst>
            <pc:docMk/>
            <pc:sldMk cId="20498910" sldId="2819"/>
            <ac:spMk id="149507" creationId="{3FAB4979-D043-3955-10F9-1AC16C8E877B}"/>
          </ac:spMkLst>
        </pc:spChg>
      </pc:sldChg>
      <pc:sldChg chg="modSp modCm">
        <pc:chgData name="Dan Lewis" userId="2fqivccbEjZq/+Az6dS+BIT+wRd11pkeLa0d2FlMPfw=" providerId="None" clId="Web-{F176C079-3C3A-4792-8F46-2E606D2A37CF}" dt="2023-01-26T16:36:10.258" v="31" actId="20577"/>
        <pc:sldMkLst>
          <pc:docMk/>
          <pc:sldMk cId="3799038751" sldId="2820"/>
        </pc:sldMkLst>
        <pc:spChg chg="mod">
          <ac:chgData name="Dan Lewis" userId="2fqivccbEjZq/+Az6dS+BIT+wRd11pkeLa0d2FlMPfw=" providerId="None" clId="Web-{F176C079-3C3A-4792-8F46-2E606D2A37CF}" dt="2023-01-26T16:36:10.258" v="31" actId="20577"/>
          <ac:spMkLst>
            <pc:docMk/>
            <pc:sldMk cId="3799038751" sldId="2820"/>
            <ac:spMk id="171011" creationId="{E77A2667-F9A5-F79A-E5A9-5E409FD2942C}"/>
          </ac:spMkLst>
        </pc:spChg>
        <pc:extLst>
          <p:ext xmlns:p="http://schemas.openxmlformats.org/presentationml/2006/main" uri="{D6D511B9-2390-475A-947B-AFAB55BFBCF1}">
            <pc226:cmChg xmlns:pc226="http://schemas.microsoft.com/office/powerpoint/2022/06/main/command" chg="mod">
              <pc226:chgData name="Dan Lewis" userId="2fqivccbEjZq/+Az6dS+BIT+wRd11pkeLa0d2FlMPfw=" providerId="None" clId="Web-{F176C079-3C3A-4792-8F46-2E606D2A37CF}" dt="2023-01-26T16:35:54.726" v="29" actId="20577"/>
              <pc2:cmMkLst xmlns:pc2="http://schemas.microsoft.com/office/powerpoint/2019/9/main/command">
                <pc:docMk/>
                <pc:sldMk cId="3799038751" sldId="2820"/>
                <pc2:cmMk id="{6AE5AB50-797E-4C15-B9B8-D6EEC66745D6}"/>
              </pc2:cmMkLst>
            </pc226:cmChg>
          </p:ext>
        </pc:extLst>
      </pc:sldChg>
    </pc:docChg>
  </pc:docChgLst>
  <pc:docChgLst>
    <pc:chgData name="Eze Mora" userId="Q53A66TSk+oTu8PVmxL+PYc0+Jx8osA3GPCfkMB2vRE=" providerId="None" clId="Web-{0CF46081-02E2-4F60-AAE3-6F58E3315520}"/>
    <pc:docChg chg="modSld">
      <pc:chgData name="Eze Mora" userId="Q53A66TSk+oTu8PVmxL+PYc0+Jx8osA3GPCfkMB2vRE=" providerId="None" clId="Web-{0CF46081-02E2-4F60-AAE3-6F58E3315520}" dt="2023-02-04T04:36:02.721" v="607" actId="20577"/>
      <pc:docMkLst>
        <pc:docMk/>
      </pc:docMkLst>
      <pc:sldChg chg="modSp">
        <pc:chgData name="Eze Mora" userId="Q53A66TSk+oTu8PVmxL+PYc0+Jx8osA3GPCfkMB2vRE=" providerId="None" clId="Web-{0CF46081-02E2-4F60-AAE3-6F58E3315520}" dt="2023-02-04T03:39:51.670" v="36" actId="20577"/>
        <pc:sldMkLst>
          <pc:docMk/>
          <pc:sldMk cId="0" sldId="264"/>
        </pc:sldMkLst>
        <pc:spChg chg="mod">
          <ac:chgData name="Eze Mora" userId="Q53A66TSk+oTu8PVmxL+PYc0+Jx8osA3GPCfkMB2vRE=" providerId="None" clId="Web-{0CF46081-02E2-4F60-AAE3-6F58E3315520}" dt="2023-02-04T03:38:14.323" v="13"/>
          <ac:spMkLst>
            <pc:docMk/>
            <pc:sldMk cId="0" sldId="264"/>
            <ac:spMk id="23554" creationId="{9B8198A4-C53F-C505-5A1D-1B6C163B9C57}"/>
          </ac:spMkLst>
        </pc:spChg>
        <pc:spChg chg="mod">
          <ac:chgData name="Eze Mora" userId="Q53A66TSk+oTu8PVmxL+PYc0+Jx8osA3GPCfkMB2vRE=" providerId="None" clId="Web-{0CF46081-02E2-4F60-AAE3-6F58E3315520}" dt="2023-02-04T03:39:51.670" v="36" actId="20577"/>
          <ac:spMkLst>
            <pc:docMk/>
            <pc:sldMk cId="0" sldId="264"/>
            <ac:spMk id="23555" creationId="{7F8EDB27-5016-2CA0-636E-F9DFEAB9A4A1}"/>
          </ac:spMkLst>
        </pc:spChg>
        <pc:spChg chg="mod">
          <ac:chgData name="Eze Mora" userId="Q53A66TSk+oTu8PVmxL+PYc0+Jx8osA3GPCfkMB2vRE=" providerId="None" clId="Web-{0CF46081-02E2-4F60-AAE3-6F58E3315520}" dt="2023-02-04T03:39:01.761" v="21" actId="1076"/>
          <ac:spMkLst>
            <pc:docMk/>
            <pc:sldMk cId="0" sldId="264"/>
            <ac:spMk id="23557" creationId="{84FDE768-8282-95CA-612E-F8CDA3AEA302}"/>
          </ac:spMkLst>
        </pc:spChg>
      </pc:sldChg>
      <pc:sldChg chg="modSp">
        <pc:chgData name="Eze Mora" userId="Q53A66TSk+oTu8PVmxL+PYc0+Jx8osA3GPCfkMB2vRE=" providerId="None" clId="Web-{0CF46081-02E2-4F60-AAE3-6F58E3315520}" dt="2023-02-04T04:27:42.273" v="465" actId="20577"/>
        <pc:sldMkLst>
          <pc:docMk/>
          <pc:sldMk cId="0" sldId="277"/>
        </pc:sldMkLst>
        <pc:spChg chg="mod">
          <ac:chgData name="Eze Mora" userId="Q53A66TSk+oTu8PVmxL+PYc0+Jx8osA3GPCfkMB2vRE=" providerId="None" clId="Web-{0CF46081-02E2-4F60-AAE3-6F58E3315520}" dt="2023-02-04T04:26:26.755" v="446" actId="1076"/>
          <ac:spMkLst>
            <pc:docMk/>
            <pc:sldMk cId="0" sldId="277"/>
            <ac:spMk id="40962" creationId="{1B9B675C-F636-C6E2-F3FD-E2C1C9A355D5}"/>
          </ac:spMkLst>
        </pc:spChg>
        <pc:spChg chg="mod">
          <ac:chgData name="Eze Mora" userId="Q53A66TSk+oTu8PVmxL+PYc0+Jx8osA3GPCfkMB2vRE=" providerId="None" clId="Web-{0CF46081-02E2-4F60-AAE3-6F58E3315520}" dt="2023-02-04T04:27:42.273" v="465" actId="20577"/>
          <ac:spMkLst>
            <pc:docMk/>
            <pc:sldMk cId="0" sldId="277"/>
            <ac:spMk id="40963" creationId="{AD110E50-EF14-429A-962B-379BC7C357AC}"/>
          </ac:spMkLst>
        </pc:spChg>
      </pc:sldChg>
      <pc:sldChg chg="addSp delSp modSp addAnim delAnim">
        <pc:chgData name="Eze Mora" userId="Q53A66TSk+oTu8PVmxL+PYc0+Jx8osA3GPCfkMB2vRE=" providerId="None" clId="Web-{0CF46081-02E2-4F60-AAE3-6F58E3315520}" dt="2023-02-04T04:31:27.109" v="531" actId="20577"/>
        <pc:sldMkLst>
          <pc:docMk/>
          <pc:sldMk cId="0" sldId="278"/>
        </pc:sldMkLst>
        <pc:spChg chg="add">
          <ac:chgData name="Eze Mora" userId="Q53A66TSk+oTu8PVmxL+PYc0+Jx8osA3GPCfkMB2vRE=" providerId="None" clId="Web-{0CF46081-02E2-4F60-AAE3-6F58E3315520}" dt="2023-02-04T04:30:40.326" v="501"/>
          <ac:spMkLst>
            <pc:docMk/>
            <pc:sldMk cId="0" sldId="278"/>
            <ac:spMk id="3" creationId="{B4A79C75-FFB5-A4BC-37A6-9D83AF3CEFA5}"/>
          </ac:spMkLst>
        </pc:spChg>
        <pc:spChg chg="add mod">
          <ac:chgData name="Eze Mora" userId="Q53A66TSk+oTu8PVmxL+PYc0+Jx8osA3GPCfkMB2vRE=" providerId="None" clId="Web-{0CF46081-02E2-4F60-AAE3-6F58E3315520}" dt="2023-02-04T04:31:27.109" v="531" actId="20577"/>
          <ac:spMkLst>
            <pc:docMk/>
            <pc:sldMk cId="0" sldId="278"/>
            <ac:spMk id="4" creationId="{88A570AE-568E-B063-4B2B-FCB556570730}"/>
          </ac:spMkLst>
        </pc:spChg>
        <pc:spChg chg="mod">
          <ac:chgData name="Eze Mora" userId="Q53A66TSk+oTu8PVmxL+PYc0+Jx8osA3GPCfkMB2vRE=" providerId="None" clId="Web-{0CF46081-02E2-4F60-AAE3-6F58E3315520}" dt="2023-02-04T04:28:46.446" v="479" actId="20577"/>
          <ac:spMkLst>
            <pc:docMk/>
            <pc:sldMk cId="0" sldId="278"/>
            <ac:spMk id="41986" creationId="{62F4D0B1-3A42-C7E2-3DF8-BA2A2BDF2F34}"/>
          </ac:spMkLst>
        </pc:spChg>
        <pc:spChg chg="mod">
          <ac:chgData name="Eze Mora" userId="Q53A66TSk+oTu8PVmxL+PYc0+Jx8osA3GPCfkMB2vRE=" providerId="None" clId="Web-{0CF46081-02E2-4F60-AAE3-6F58E3315520}" dt="2023-02-04T04:30:37.498" v="500"/>
          <ac:spMkLst>
            <pc:docMk/>
            <pc:sldMk cId="0" sldId="278"/>
            <ac:spMk id="41987" creationId="{BDC7E071-A60E-DEE2-39D0-BA91CF9B038C}"/>
          </ac:spMkLst>
        </pc:spChg>
        <pc:spChg chg="add del">
          <ac:chgData name="Eze Mora" userId="Q53A66TSk+oTu8PVmxL+PYc0+Jx8osA3GPCfkMB2vRE=" providerId="None" clId="Web-{0CF46081-02E2-4F60-AAE3-6F58E3315520}" dt="2023-02-04T04:30:13.420" v="497"/>
          <ac:spMkLst>
            <pc:docMk/>
            <pc:sldMk cId="0" sldId="278"/>
            <ac:spMk id="41988" creationId="{EA01A0F0-B267-A30D-9C0A-A6F407D44EBF}"/>
          </ac:spMkLst>
        </pc:spChg>
        <pc:spChg chg="del">
          <ac:chgData name="Eze Mora" userId="Q53A66TSk+oTu8PVmxL+PYc0+Jx8osA3GPCfkMB2vRE=" providerId="None" clId="Web-{0CF46081-02E2-4F60-AAE3-6F58E3315520}" dt="2023-02-04T04:30:13.420" v="496"/>
          <ac:spMkLst>
            <pc:docMk/>
            <pc:sldMk cId="0" sldId="278"/>
            <ac:spMk id="41989" creationId="{1CB5BBA4-8B6C-24E4-5B1C-0F70BC9FEA04}"/>
          </ac:spMkLst>
        </pc:spChg>
      </pc:sldChg>
      <pc:sldChg chg="modSp">
        <pc:chgData name="Eze Mora" userId="Q53A66TSk+oTu8PVmxL+PYc0+Jx8osA3GPCfkMB2vRE=" providerId="None" clId="Web-{0CF46081-02E2-4F60-AAE3-6F58E3315520}" dt="2023-02-04T03:50:27.722" v="93" actId="14100"/>
        <pc:sldMkLst>
          <pc:docMk/>
          <pc:sldMk cId="1001532417" sldId="288"/>
        </pc:sldMkLst>
        <pc:spChg chg="mod">
          <ac:chgData name="Eze Mora" userId="Q53A66TSk+oTu8PVmxL+PYc0+Jx8osA3GPCfkMB2vRE=" providerId="None" clId="Web-{0CF46081-02E2-4F60-AAE3-6F58E3315520}" dt="2023-02-04T03:50:27.722" v="93" actId="14100"/>
          <ac:spMkLst>
            <pc:docMk/>
            <pc:sldMk cId="1001532417" sldId="288"/>
            <ac:spMk id="19458" creationId="{AA15E811-FFCF-BE93-066D-484A4168AB3B}"/>
          </ac:spMkLst>
        </pc:spChg>
      </pc:sldChg>
      <pc:sldChg chg="modSp">
        <pc:chgData name="Eze Mora" userId="Q53A66TSk+oTu8PVmxL+PYc0+Jx8osA3GPCfkMB2vRE=" providerId="None" clId="Web-{0CF46081-02E2-4F60-AAE3-6F58E3315520}" dt="2023-02-04T03:53:43.152" v="130" actId="20577"/>
        <pc:sldMkLst>
          <pc:docMk/>
          <pc:sldMk cId="0" sldId="365"/>
        </pc:sldMkLst>
        <pc:spChg chg="mod">
          <ac:chgData name="Eze Mora" userId="Q53A66TSk+oTu8PVmxL+PYc0+Jx8osA3GPCfkMB2vRE=" providerId="None" clId="Web-{0CF46081-02E2-4F60-AAE3-6F58E3315520}" dt="2023-02-04T03:53:43.152" v="130" actId="20577"/>
          <ac:spMkLst>
            <pc:docMk/>
            <pc:sldMk cId="0" sldId="365"/>
            <ac:spMk id="157698" creationId="{50FC2EB0-4D23-36B2-D68F-0BDA5B29F7DE}"/>
          </ac:spMkLst>
        </pc:spChg>
      </pc:sldChg>
      <pc:sldChg chg="modSp">
        <pc:chgData name="Eze Mora" userId="Q53A66TSk+oTu8PVmxL+PYc0+Jx8osA3GPCfkMB2vRE=" providerId="None" clId="Web-{0CF46081-02E2-4F60-AAE3-6F58E3315520}" dt="2023-02-04T04:03:17.186" v="222" actId="20577"/>
        <pc:sldMkLst>
          <pc:docMk/>
          <pc:sldMk cId="0" sldId="366"/>
        </pc:sldMkLst>
        <pc:spChg chg="mod">
          <ac:chgData name="Eze Mora" userId="Q53A66TSk+oTu8PVmxL+PYc0+Jx8osA3GPCfkMB2vRE=" providerId="None" clId="Web-{0CF46081-02E2-4F60-AAE3-6F58E3315520}" dt="2023-02-04T04:02:57.030" v="218" actId="1076"/>
          <ac:spMkLst>
            <pc:docMk/>
            <pc:sldMk cId="0" sldId="366"/>
            <ac:spMk id="159746" creationId="{6217DCF5-BDD3-E32D-9916-DCAD73DC4927}"/>
          </ac:spMkLst>
        </pc:spChg>
        <pc:spChg chg="mod">
          <ac:chgData name="Eze Mora" userId="Q53A66TSk+oTu8PVmxL+PYc0+Jx8osA3GPCfkMB2vRE=" providerId="None" clId="Web-{0CF46081-02E2-4F60-AAE3-6F58E3315520}" dt="2023-02-04T04:03:17.186" v="222" actId="20577"/>
          <ac:spMkLst>
            <pc:docMk/>
            <pc:sldMk cId="0" sldId="366"/>
            <ac:spMk id="159747" creationId="{04B466AA-B253-5590-099A-9C1334882242}"/>
          </ac:spMkLst>
        </pc:spChg>
      </pc:sldChg>
      <pc:sldChg chg="modSp">
        <pc:chgData name="Eze Mora" userId="Q53A66TSk+oTu8PVmxL+PYc0+Jx8osA3GPCfkMB2vRE=" providerId="None" clId="Web-{0CF46081-02E2-4F60-AAE3-6F58E3315520}" dt="2023-02-04T04:00:11.384" v="199" actId="20577"/>
        <pc:sldMkLst>
          <pc:docMk/>
          <pc:sldMk cId="0" sldId="367"/>
        </pc:sldMkLst>
        <pc:spChg chg="mod">
          <ac:chgData name="Eze Mora" userId="Q53A66TSk+oTu8PVmxL+PYc0+Jx8osA3GPCfkMB2vRE=" providerId="None" clId="Web-{0CF46081-02E2-4F60-AAE3-6F58E3315520}" dt="2023-02-04T04:00:11.384" v="199" actId="20577"/>
          <ac:spMkLst>
            <pc:docMk/>
            <pc:sldMk cId="0" sldId="367"/>
            <ac:spMk id="160774" creationId="{584EAEE2-6D97-F50D-DC90-89FE89F27E19}"/>
          </ac:spMkLst>
        </pc:spChg>
      </pc:sldChg>
      <pc:sldChg chg="modSp">
        <pc:chgData name="Eze Mora" userId="Q53A66TSk+oTu8PVmxL+PYc0+Jx8osA3GPCfkMB2vRE=" providerId="None" clId="Web-{0CF46081-02E2-4F60-AAE3-6F58E3315520}" dt="2023-02-04T04:06:32.207" v="256" actId="20577"/>
        <pc:sldMkLst>
          <pc:docMk/>
          <pc:sldMk cId="0" sldId="368"/>
        </pc:sldMkLst>
        <pc:spChg chg="mod">
          <ac:chgData name="Eze Mora" userId="Q53A66TSk+oTu8PVmxL+PYc0+Jx8osA3GPCfkMB2vRE=" providerId="None" clId="Web-{0CF46081-02E2-4F60-AAE3-6F58E3315520}" dt="2023-02-04T04:04:09.844" v="234" actId="1076"/>
          <ac:spMkLst>
            <pc:docMk/>
            <pc:sldMk cId="0" sldId="368"/>
            <ac:spMk id="162818" creationId="{F16081EA-85CF-0835-EE37-951A50D3F970}"/>
          </ac:spMkLst>
        </pc:spChg>
        <pc:spChg chg="mod">
          <ac:chgData name="Eze Mora" userId="Q53A66TSk+oTu8PVmxL+PYc0+Jx8osA3GPCfkMB2vRE=" providerId="None" clId="Web-{0CF46081-02E2-4F60-AAE3-6F58E3315520}" dt="2023-02-04T04:06:32.207" v="256" actId="20577"/>
          <ac:spMkLst>
            <pc:docMk/>
            <pc:sldMk cId="0" sldId="368"/>
            <ac:spMk id="162819" creationId="{ABE33814-F775-0484-365A-35D688D4F612}"/>
          </ac:spMkLst>
        </pc:spChg>
      </pc:sldChg>
      <pc:sldChg chg="modSp">
        <pc:chgData name="Eze Mora" userId="Q53A66TSk+oTu8PVmxL+PYc0+Jx8osA3GPCfkMB2vRE=" providerId="None" clId="Web-{0CF46081-02E2-4F60-AAE3-6F58E3315520}" dt="2023-02-04T03:51:48.633" v="110"/>
        <pc:sldMkLst>
          <pc:docMk/>
          <pc:sldMk cId="0" sldId="369"/>
        </pc:sldMkLst>
        <pc:spChg chg="mod">
          <ac:chgData name="Eze Mora" userId="Q53A66TSk+oTu8PVmxL+PYc0+Jx8osA3GPCfkMB2vRE=" providerId="None" clId="Web-{0CF46081-02E2-4F60-AAE3-6F58E3315520}" dt="2023-02-04T03:51:40.258" v="108" actId="1076"/>
          <ac:spMkLst>
            <pc:docMk/>
            <pc:sldMk cId="0" sldId="369"/>
            <ac:spMk id="165890" creationId="{629012E7-7FAE-531E-29D5-CF83767118BF}"/>
          </ac:spMkLst>
        </pc:spChg>
        <pc:spChg chg="mod">
          <ac:chgData name="Eze Mora" userId="Q53A66TSk+oTu8PVmxL+PYc0+Jx8osA3GPCfkMB2vRE=" providerId="None" clId="Web-{0CF46081-02E2-4F60-AAE3-6F58E3315520}" dt="2023-02-04T03:51:48.633" v="110"/>
          <ac:spMkLst>
            <pc:docMk/>
            <pc:sldMk cId="0" sldId="369"/>
            <ac:spMk id="165891" creationId="{44E36164-2341-4D9C-8E60-6D98C048641B}"/>
          </ac:spMkLst>
        </pc:spChg>
      </pc:sldChg>
      <pc:sldChg chg="modSp">
        <pc:chgData name="Eze Mora" userId="Q53A66TSk+oTu8PVmxL+PYc0+Jx8osA3GPCfkMB2vRE=" providerId="None" clId="Web-{0CF46081-02E2-4F60-AAE3-6F58E3315520}" dt="2023-02-04T03:55:23.592" v="157" actId="1076"/>
        <pc:sldMkLst>
          <pc:docMk/>
          <pc:sldMk cId="0" sldId="371"/>
        </pc:sldMkLst>
        <pc:spChg chg="mod">
          <ac:chgData name="Eze Mora" userId="Q53A66TSk+oTu8PVmxL+PYc0+Jx8osA3GPCfkMB2vRE=" providerId="None" clId="Web-{0CF46081-02E2-4F60-AAE3-6F58E3315520}" dt="2023-02-04T03:54:04.918" v="137"/>
          <ac:spMkLst>
            <pc:docMk/>
            <pc:sldMk cId="0" sldId="371"/>
            <ac:spMk id="167940" creationId="{539E68C7-A3A8-6E35-5886-9EC205CA295C}"/>
          </ac:spMkLst>
        </pc:spChg>
        <pc:spChg chg="mod">
          <ac:chgData name="Eze Mora" userId="Q53A66TSk+oTu8PVmxL+PYc0+Jx8osA3GPCfkMB2vRE=" providerId="None" clId="Web-{0CF46081-02E2-4F60-AAE3-6F58E3315520}" dt="2023-02-04T03:54:59.920" v="150" actId="14100"/>
          <ac:spMkLst>
            <pc:docMk/>
            <pc:sldMk cId="0" sldId="371"/>
            <ac:spMk id="167945" creationId="{A159E42F-D528-619D-F067-CB9F7D320543}"/>
          </ac:spMkLst>
        </pc:spChg>
        <pc:spChg chg="mod">
          <ac:chgData name="Eze Mora" userId="Q53A66TSk+oTu8PVmxL+PYc0+Jx8osA3GPCfkMB2vRE=" providerId="None" clId="Web-{0CF46081-02E2-4F60-AAE3-6F58E3315520}" dt="2023-02-04T03:55:23.592" v="157" actId="1076"/>
          <ac:spMkLst>
            <pc:docMk/>
            <pc:sldMk cId="0" sldId="371"/>
            <ac:spMk id="167946" creationId="{9F163CDA-EC46-78D7-1181-3E7F50090C92}"/>
          </ac:spMkLst>
        </pc:spChg>
        <pc:picChg chg="mod">
          <ac:chgData name="Eze Mora" userId="Q53A66TSk+oTu8PVmxL+PYc0+Jx8osA3GPCfkMB2vRE=" providerId="None" clId="Web-{0CF46081-02E2-4F60-AAE3-6F58E3315520}" dt="2023-02-04T03:54:46.873" v="148" actId="1076"/>
          <ac:picMkLst>
            <pc:docMk/>
            <pc:sldMk cId="0" sldId="371"/>
            <ac:picMk id="167943" creationId="{649D9BCD-D19E-DBC4-773A-8EAEF6CECF3C}"/>
          </ac:picMkLst>
        </pc:picChg>
        <pc:picChg chg="mod">
          <ac:chgData name="Eze Mora" userId="Q53A66TSk+oTu8PVmxL+PYc0+Jx8osA3GPCfkMB2vRE=" providerId="None" clId="Web-{0CF46081-02E2-4F60-AAE3-6F58E3315520}" dt="2023-02-04T03:54:43.263" v="147" actId="1076"/>
          <ac:picMkLst>
            <pc:docMk/>
            <pc:sldMk cId="0" sldId="371"/>
            <ac:picMk id="167944" creationId="{E4B04F06-37A7-D072-E87A-84955B735111}"/>
          </ac:picMkLst>
        </pc:picChg>
      </pc:sldChg>
      <pc:sldChg chg="modSp">
        <pc:chgData name="Eze Mora" userId="Q53A66TSk+oTu8PVmxL+PYc0+Jx8osA3GPCfkMB2vRE=" providerId="None" clId="Web-{0CF46081-02E2-4F60-AAE3-6F58E3315520}" dt="2023-02-04T03:49:31.595" v="86" actId="20577"/>
        <pc:sldMkLst>
          <pc:docMk/>
          <pc:sldMk cId="0" sldId="2606"/>
        </pc:sldMkLst>
        <pc:spChg chg="mod">
          <ac:chgData name="Eze Mora" userId="Q53A66TSk+oTu8PVmxL+PYc0+Jx8osA3GPCfkMB2vRE=" providerId="None" clId="Web-{0CF46081-02E2-4F60-AAE3-6F58E3315520}" dt="2023-02-04T03:47:58.749" v="67" actId="1076"/>
          <ac:spMkLst>
            <pc:docMk/>
            <pc:sldMk cId="0" sldId="2606"/>
            <ac:spMk id="16389" creationId="{217CEFE5-FA41-E7F7-FE54-0416C2C86F26}"/>
          </ac:spMkLst>
        </pc:spChg>
        <pc:spChg chg="mod">
          <ac:chgData name="Eze Mora" userId="Q53A66TSk+oTu8PVmxL+PYc0+Jx8osA3GPCfkMB2vRE=" providerId="None" clId="Web-{0CF46081-02E2-4F60-AAE3-6F58E3315520}" dt="2023-02-04T03:40:15.812" v="45" actId="1076"/>
          <ac:spMkLst>
            <pc:docMk/>
            <pc:sldMk cId="0" sldId="2606"/>
            <ac:spMk id="29698" creationId="{3AD86B6C-B92D-13CE-8EDA-C4E6AB4A1FE2}"/>
          </ac:spMkLst>
        </pc:spChg>
        <pc:spChg chg="mod">
          <ac:chgData name="Eze Mora" userId="Q53A66TSk+oTu8PVmxL+PYc0+Jx8osA3GPCfkMB2vRE=" providerId="None" clId="Web-{0CF46081-02E2-4F60-AAE3-6F58E3315520}" dt="2023-02-04T03:49:31.595" v="86" actId="20577"/>
          <ac:spMkLst>
            <pc:docMk/>
            <pc:sldMk cId="0" sldId="2606"/>
            <ac:spMk id="29701" creationId="{62C2B9E9-CCF0-9691-CBD4-FF3A2C261811}"/>
          </ac:spMkLst>
        </pc:spChg>
      </pc:sldChg>
      <pc:sldChg chg="modSp">
        <pc:chgData name="Eze Mora" userId="Q53A66TSk+oTu8PVmxL+PYc0+Jx8osA3GPCfkMB2vRE=" providerId="None" clId="Web-{0CF46081-02E2-4F60-AAE3-6F58E3315520}" dt="2023-02-04T04:07:49.897" v="280" actId="14100"/>
        <pc:sldMkLst>
          <pc:docMk/>
          <pc:sldMk cId="0" sldId="2608"/>
        </pc:sldMkLst>
        <pc:spChg chg="mod">
          <ac:chgData name="Eze Mora" userId="Q53A66TSk+oTu8PVmxL+PYc0+Jx8osA3GPCfkMB2vRE=" providerId="None" clId="Web-{0CF46081-02E2-4F60-AAE3-6F58E3315520}" dt="2023-02-04T04:07:09.318" v="267" actId="1076"/>
          <ac:spMkLst>
            <pc:docMk/>
            <pc:sldMk cId="0" sldId="2608"/>
            <ac:spMk id="33794" creationId="{F6074A3A-CE8A-69A1-AE99-13829EAA592A}"/>
          </ac:spMkLst>
        </pc:spChg>
        <pc:spChg chg="mod">
          <ac:chgData name="Eze Mora" userId="Q53A66TSk+oTu8PVmxL+PYc0+Jx8osA3GPCfkMB2vRE=" providerId="None" clId="Web-{0CF46081-02E2-4F60-AAE3-6F58E3315520}" dt="2023-02-04T04:07:49.897" v="280" actId="14100"/>
          <ac:spMkLst>
            <pc:docMk/>
            <pc:sldMk cId="0" sldId="2608"/>
            <ac:spMk id="33795" creationId="{26172AF2-2AED-3472-EDF5-3CAE79BBEAE9}"/>
          </ac:spMkLst>
        </pc:spChg>
      </pc:sldChg>
      <pc:sldChg chg="modSp">
        <pc:chgData name="Eze Mora" userId="Q53A66TSk+oTu8PVmxL+PYc0+Jx8osA3GPCfkMB2vRE=" providerId="None" clId="Web-{0CF46081-02E2-4F60-AAE3-6F58E3315520}" dt="2023-02-04T04:08:13.804" v="285" actId="20577"/>
        <pc:sldMkLst>
          <pc:docMk/>
          <pc:sldMk cId="2042332595" sldId="2609"/>
        </pc:sldMkLst>
        <pc:spChg chg="mod">
          <ac:chgData name="Eze Mora" userId="Q53A66TSk+oTu8PVmxL+PYc0+Jx8osA3GPCfkMB2vRE=" providerId="None" clId="Web-{0CF46081-02E2-4F60-AAE3-6F58E3315520}" dt="2023-02-04T04:08:13.804" v="285" actId="20577"/>
          <ac:spMkLst>
            <pc:docMk/>
            <pc:sldMk cId="2042332595" sldId="2609"/>
            <ac:spMk id="4" creationId="{D021F723-B59D-52A8-F53C-FDF3241985B6}"/>
          </ac:spMkLst>
        </pc:spChg>
      </pc:sldChg>
      <pc:sldChg chg="modSp">
        <pc:chgData name="Eze Mora" userId="Q53A66TSk+oTu8PVmxL+PYc0+Jx8osA3GPCfkMB2vRE=" providerId="None" clId="Web-{0CF46081-02E2-4F60-AAE3-6F58E3315520}" dt="2023-02-04T04:09:43.056" v="311" actId="20577"/>
        <pc:sldMkLst>
          <pc:docMk/>
          <pc:sldMk cId="0" sldId="2610"/>
        </pc:sldMkLst>
        <pc:spChg chg="mod">
          <ac:chgData name="Eze Mora" userId="Q53A66TSk+oTu8PVmxL+PYc0+Jx8osA3GPCfkMB2vRE=" providerId="None" clId="Web-{0CF46081-02E2-4F60-AAE3-6F58E3315520}" dt="2023-02-04T04:08:39.273" v="295" actId="1076"/>
          <ac:spMkLst>
            <pc:docMk/>
            <pc:sldMk cId="0" sldId="2610"/>
            <ac:spMk id="86018" creationId="{078F8D9B-38DC-BAF1-0CFD-C66596A1B790}"/>
          </ac:spMkLst>
        </pc:spChg>
        <pc:spChg chg="mod">
          <ac:chgData name="Eze Mora" userId="Q53A66TSk+oTu8PVmxL+PYc0+Jx8osA3GPCfkMB2vRE=" providerId="None" clId="Web-{0CF46081-02E2-4F60-AAE3-6F58E3315520}" dt="2023-02-04T04:09:43.056" v="311" actId="20577"/>
          <ac:spMkLst>
            <pc:docMk/>
            <pc:sldMk cId="0" sldId="2610"/>
            <ac:spMk id="86019" creationId="{B9F653A0-8DC9-0D17-5D16-C748039F7399}"/>
          </ac:spMkLst>
        </pc:spChg>
      </pc:sldChg>
      <pc:sldChg chg="modSp">
        <pc:chgData name="Eze Mora" userId="Q53A66TSk+oTu8PVmxL+PYc0+Jx8osA3GPCfkMB2vRE=" providerId="None" clId="Web-{0CF46081-02E2-4F60-AAE3-6F58E3315520}" dt="2023-02-04T04:11:54.622" v="344"/>
        <pc:sldMkLst>
          <pc:docMk/>
          <pc:sldMk cId="0" sldId="2611"/>
        </pc:sldMkLst>
        <pc:spChg chg="mod">
          <ac:chgData name="Eze Mora" userId="Q53A66TSk+oTu8PVmxL+PYc0+Jx8osA3GPCfkMB2vRE=" providerId="None" clId="Web-{0CF46081-02E2-4F60-AAE3-6F58E3315520}" dt="2023-02-04T04:11:54.622" v="344"/>
          <ac:spMkLst>
            <pc:docMk/>
            <pc:sldMk cId="0" sldId="2611"/>
            <ac:spMk id="87042" creationId="{F0FD167D-1DBA-E3CD-CC0B-34001FD0F5F8}"/>
          </ac:spMkLst>
        </pc:spChg>
        <pc:spChg chg="mod">
          <ac:chgData name="Eze Mora" userId="Q53A66TSk+oTu8PVmxL+PYc0+Jx8osA3GPCfkMB2vRE=" providerId="None" clId="Web-{0CF46081-02E2-4F60-AAE3-6F58E3315520}" dt="2023-02-04T04:11:19.949" v="332" actId="1076"/>
          <ac:spMkLst>
            <pc:docMk/>
            <pc:sldMk cId="0" sldId="2611"/>
            <ac:spMk id="87043" creationId="{14489775-81D3-1489-C4D8-A8EC7F792D88}"/>
          </ac:spMkLst>
        </pc:spChg>
        <pc:spChg chg="mod">
          <ac:chgData name="Eze Mora" userId="Q53A66TSk+oTu8PVmxL+PYc0+Jx8osA3GPCfkMB2vRE=" providerId="None" clId="Web-{0CF46081-02E2-4F60-AAE3-6F58E3315520}" dt="2023-02-04T04:11:46.294" v="343" actId="1076"/>
          <ac:spMkLst>
            <pc:docMk/>
            <pc:sldMk cId="0" sldId="2611"/>
            <ac:spMk id="87045" creationId="{D71C5EEA-3962-2BB7-C15C-6C258071120B}"/>
          </ac:spMkLst>
        </pc:spChg>
        <pc:picChg chg="mod">
          <ac:chgData name="Eze Mora" userId="Q53A66TSk+oTu8PVmxL+PYc0+Jx8osA3GPCfkMB2vRE=" providerId="None" clId="Web-{0CF46081-02E2-4F60-AAE3-6F58E3315520}" dt="2023-02-04T04:10:51.417" v="327" actId="1076"/>
          <ac:picMkLst>
            <pc:docMk/>
            <pc:sldMk cId="0" sldId="2611"/>
            <ac:picMk id="8" creationId="{5D979504-C3DB-0D15-4067-89E1D5BDC22B}"/>
          </ac:picMkLst>
        </pc:picChg>
      </pc:sldChg>
      <pc:sldChg chg="modSp">
        <pc:chgData name="Eze Mora" userId="Q53A66TSk+oTu8PVmxL+PYc0+Jx8osA3GPCfkMB2vRE=" providerId="None" clId="Web-{0CF46081-02E2-4F60-AAE3-6F58E3315520}" dt="2023-02-04T04:14:02.485" v="376" actId="20577"/>
        <pc:sldMkLst>
          <pc:docMk/>
          <pc:sldMk cId="0" sldId="2612"/>
        </pc:sldMkLst>
        <pc:spChg chg="mod">
          <ac:chgData name="Eze Mora" userId="Q53A66TSk+oTu8PVmxL+PYc0+Jx8osA3GPCfkMB2vRE=" providerId="None" clId="Web-{0CF46081-02E2-4F60-AAE3-6F58E3315520}" dt="2023-02-04T04:12:50.405" v="361"/>
          <ac:spMkLst>
            <pc:docMk/>
            <pc:sldMk cId="0" sldId="2612"/>
            <ac:spMk id="35842" creationId="{ED907653-7208-86E5-FB12-5224E16BEFA5}"/>
          </ac:spMkLst>
        </pc:spChg>
        <pc:spChg chg="mod">
          <ac:chgData name="Eze Mora" userId="Q53A66TSk+oTu8PVmxL+PYc0+Jx8osA3GPCfkMB2vRE=" providerId="None" clId="Web-{0CF46081-02E2-4F60-AAE3-6F58E3315520}" dt="2023-02-04T04:14:02.485" v="376" actId="20577"/>
          <ac:spMkLst>
            <pc:docMk/>
            <pc:sldMk cId="0" sldId="2612"/>
            <ac:spMk id="35843" creationId="{FB3383BF-CAB2-05D4-37A8-DA8217AB1E45}"/>
          </ac:spMkLst>
        </pc:spChg>
      </pc:sldChg>
      <pc:sldChg chg="modSp">
        <pc:chgData name="Eze Mora" userId="Q53A66TSk+oTu8PVmxL+PYc0+Jx8osA3GPCfkMB2vRE=" providerId="None" clId="Web-{0CF46081-02E2-4F60-AAE3-6F58E3315520}" dt="2023-02-04T04:24:00.845" v="401" actId="20577"/>
        <pc:sldMkLst>
          <pc:docMk/>
          <pc:sldMk cId="0" sldId="2613"/>
        </pc:sldMkLst>
        <pc:spChg chg="mod">
          <ac:chgData name="Eze Mora" userId="Q53A66TSk+oTu8PVmxL+PYc0+Jx8osA3GPCfkMB2vRE=" providerId="None" clId="Web-{0CF46081-02E2-4F60-AAE3-6F58E3315520}" dt="2023-02-04T04:15:02.049" v="385" actId="20577"/>
          <ac:spMkLst>
            <pc:docMk/>
            <pc:sldMk cId="0" sldId="2613"/>
            <ac:spMk id="38914" creationId="{B3EDD882-DAD7-A3C1-8F0B-EF8806F1A58C}"/>
          </ac:spMkLst>
        </pc:spChg>
        <pc:spChg chg="mod">
          <ac:chgData name="Eze Mora" userId="Q53A66TSk+oTu8PVmxL+PYc0+Jx8osA3GPCfkMB2vRE=" providerId="None" clId="Web-{0CF46081-02E2-4F60-AAE3-6F58E3315520}" dt="2023-02-04T04:24:00.845" v="401" actId="20577"/>
          <ac:spMkLst>
            <pc:docMk/>
            <pc:sldMk cId="0" sldId="2613"/>
            <ac:spMk id="38915" creationId="{046B9226-3515-EE28-D9B0-D60BE4AB9586}"/>
          </ac:spMkLst>
        </pc:spChg>
      </pc:sldChg>
      <pc:sldChg chg="modSp">
        <pc:chgData name="Eze Mora" userId="Q53A66TSk+oTu8PVmxL+PYc0+Jx8osA3GPCfkMB2vRE=" providerId="None" clId="Web-{0CF46081-02E2-4F60-AAE3-6F58E3315520}" dt="2023-02-04T04:25:55.426" v="433" actId="14100"/>
        <pc:sldMkLst>
          <pc:docMk/>
          <pc:sldMk cId="0" sldId="2614"/>
        </pc:sldMkLst>
        <pc:spChg chg="mod">
          <ac:chgData name="Eze Mora" userId="Q53A66TSk+oTu8PVmxL+PYc0+Jx8osA3GPCfkMB2vRE=" providerId="None" clId="Web-{0CF46081-02E2-4F60-AAE3-6F58E3315520}" dt="2023-02-04T04:24:38.940" v="412" actId="20577"/>
          <ac:spMkLst>
            <pc:docMk/>
            <pc:sldMk cId="0" sldId="2614"/>
            <ac:spMk id="39938" creationId="{65801FB8-14E5-FC1A-6545-E05E702A6C71}"/>
          </ac:spMkLst>
        </pc:spChg>
        <pc:spChg chg="mod">
          <ac:chgData name="Eze Mora" userId="Q53A66TSk+oTu8PVmxL+PYc0+Jx8osA3GPCfkMB2vRE=" providerId="None" clId="Web-{0CF46081-02E2-4F60-AAE3-6F58E3315520}" dt="2023-02-04T04:25:55.426" v="433" actId="14100"/>
          <ac:spMkLst>
            <pc:docMk/>
            <pc:sldMk cId="0" sldId="2614"/>
            <ac:spMk id="39939" creationId="{B32CF419-4F6F-FD91-0487-02D7D2A4B24E}"/>
          </ac:spMkLst>
        </pc:spChg>
      </pc:sldChg>
      <pc:sldChg chg="modSp">
        <pc:chgData name="Eze Mora" userId="Q53A66TSk+oTu8PVmxL+PYc0+Jx8osA3GPCfkMB2vRE=" providerId="None" clId="Web-{0CF46081-02E2-4F60-AAE3-6F58E3315520}" dt="2023-02-04T04:34:25.734" v="580" actId="20577"/>
        <pc:sldMkLst>
          <pc:docMk/>
          <pc:sldMk cId="0" sldId="2615"/>
        </pc:sldMkLst>
        <pc:spChg chg="mod">
          <ac:chgData name="Eze Mora" userId="Q53A66TSk+oTu8PVmxL+PYc0+Jx8osA3GPCfkMB2vRE=" providerId="None" clId="Web-{0CF46081-02E2-4F60-AAE3-6F58E3315520}" dt="2023-02-04T04:32:32.426" v="554" actId="1076"/>
          <ac:spMkLst>
            <pc:docMk/>
            <pc:sldMk cId="0" sldId="2615"/>
            <ac:spMk id="43010" creationId="{14766064-8530-4476-2B9E-0BC73D3568FE}"/>
          </ac:spMkLst>
        </pc:spChg>
        <pc:spChg chg="mod">
          <ac:chgData name="Eze Mora" userId="Q53A66TSk+oTu8PVmxL+PYc0+Jx8osA3GPCfkMB2vRE=" providerId="None" clId="Web-{0CF46081-02E2-4F60-AAE3-6F58E3315520}" dt="2023-02-04T04:34:25.734" v="580" actId="20577"/>
          <ac:spMkLst>
            <pc:docMk/>
            <pc:sldMk cId="0" sldId="2615"/>
            <ac:spMk id="43011" creationId="{6EDC72BF-2384-106C-C5DA-67976C5E6426}"/>
          </ac:spMkLst>
        </pc:spChg>
      </pc:sldChg>
      <pc:sldChg chg="modSp">
        <pc:chgData name="Eze Mora" userId="Q53A66TSk+oTu8PVmxL+PYc0+Jx8osA3GPCfkMB2vRE=" providerId="None" clId="Web-{0CF46081-02E2-4F60-AAE3-6F58E3315520}" dt="2023-02-04T04:36:02.721" v="607" actId="20577"/>
        <pc:sldMkLst>
          <pc:docMk/>
          <pc:sldMk cId="0" sldId="2616"/>
        </pc:sldMkLst>
        <pc:spChg chg="mod">
          <ac:chgData name="Eze Mora" userId="Q53A66TSk+oTu8PVmxL+PYc0+Jx8osA3GPCfkMB2vRE=" providerId="None" clId="Web-{0CF46081-02E2-4F60-AAE3-6F58E3315520}" dt="2023-02-04T04:34:46.875" v="587"/>
          <ac:spMkLst>
            <pc:docMk/>
            <pc:sldMk cId="0" sldId="2616"/>
            <ac:spMk id="44034" creationId="{F2CE643F-6CD7-FA8A-7E9A-EC539422BEAE}"/>
          </ac:spMkLst>
        </pc:spChg>
        <pc:spChg chg="mod">
          <ac:chgData name="Eze Mora" userId="Q53A66TSk+oTu8PVmxL+PYc0+Jx8osA3GPCfkMB2vRE=" providerId="None" clId="Web-{0CF46081-02E2-4F60-AAE3-6F58E3315520}" dt="2023-02-04T04:36:02.721" v="607" actId="20577"/>
          <ac:spMkLst>
            <pc:docMk/>
            <pc:sldMk cId="0" sldId="2616"/>
            <ac:spMk id="44035" creationId="{E982BCBE-4F00-DA17-A007-EEC210FE26F2}"/>
          </ac:spMkLst>
        </pc:spChg>
      </pc:sldChg>
    </pc:docChg>
  </pc:docChgLst>
  <pc:docChgLst>
    <pc:chgData name="Dan Lewis" userId="2fqivccbEjZq/+Az6dS+BIT+wRd11pkeLa0d2FlMPfw=" providerId="None" clId="Web-{FAC8A0A0-2BFB-45A7-96B3-3DDA58CFDC82}"/>
    <pc:docChg chg="delSld modSld">
      <pc:chgData name="Dan Lewis" userId="2fqivccbEjZq/+Az6dS+BIT+wRd11pkeLa0d2FlMPfw=" providerId="None" clId="Web-{FAC8A0A0-2BFB-45A7-96B3-3DDA58CFDC82}" dt="2023-02-27T12:44:55.887" v="338" actId="20577"/>
      <pc:docMkLst>
        <pc:docMk/>
      </pc:docMkLst>
      <pc:sldChg chg="modSp">
        <pc:chgData name="Dan Lewis" userId="2fqivccbEjZq/+Az6dS+BIT+wRd11pkeLa0d2FlMPfw=" providerId="None" clId="Web-{FAC8A0A0-2BFB-45A7-96B3-3DDA58CFDC82}" dt="2023-02-27T12:38:30.769" v="313" actId="14100"/>
        <pc:sldMkLst>
          <pc:docMk/>
          <pc:sldMk cId="3948911240" sldId="275"/>
        </pc:sldMkLst>
        <pc:spChg chg="mod">
          <ac:chgData name="Dan Lewis" userId="2fqivccbEjZq/+Az6dS+BIT+wRd11pkeLa0d2FlMPfw=" providerId="None" clId="Web-{FAC8A0A0-2BFB-45A7-96B3-3DDA58CFDC82}" dt="2023-02-27T12:38:30.769" v="313" actId="14100"/>
          <ac:spMkLst>
            <pc:docMk/>
            <pc:sldMk cId="3948911240" sldId="275"/>
            <ac:spMk id="115715" creationId="{F8DD906F-77CC-3AE4-D948-FDF8C96210DA}"/>
          </ac:spMkLst>
        </pc:spChg>
      </pc:sldChg>
      <pc:sldChg chg="modSp">
        <pc:chgData name="Dan Lewis" userId="2fqivccbEjZq/+Az6dS+BIT+wRd11pkeLa0d2FlMPfw=" providerId="None" clId="Web-{FAC8A0A0-2BFB-45A7-96B3-3DDA58CFDC82}" dt="2023-02-27T12:38:52.332" v="314" actId="20577"/>
        <pc:sldMkLst>
          <pc:docMk/>
          <pc:sldMk cId="1004477396" sldId="276"/>
        </pc:sldMkLst>
        <pc:spChg chg="mod">
          <ac:chgData name="Dan Lewis" userId="2fqivccbEjZq/+Az6dS+BIT+wRd11pkeLa0d2FlMPfw=" providerId="None" clId="Web-{FAC8A0A0-2BFB-45A7-96B3-3DDA58CFDC82}" dt="2023-02-27T12:38:52.332" v="314" actId="20577"/>
          <ac:spMkLst>
            <pc:docMk/>
            <pc:sldMk cId="1004477396" sldId="276"/>
            <ac:spMk id="116738" creationId="{9A42E1CD-BE5A-2DDF-0023-26B97F1FB235}"/>
          </ac:spMkLst>
        </pc:spChg>
      </pc:sldChg>
      <pc:sldChg chg="modSp">
        <pc:chgData name="Dan Lewis" userId="2fqivccbEjZq/+Az6dS+BIT+wRd11pkeLa0d2FlMPfw=" providerId="None" clId="Web-{FAC8A0A0-2BFB-45A7-96B3-3DDA58CFDC82}" dt="2023-02-27T12:42:15.852" v="323" actId="20577"/>
        <pc:sldMkLst>
          <pc:docMk/>
          <pc:sldMk cId="0" sldId="277"/>
        </pc:sldMkLst>
        <pc:spChg chg="mod">
          <ac:chgData name="Dan Lewis" userId="2fqivccbEjZq/+Az6dS+BIT+wRd11pkeLa0d2FlMPfw=" providerId="None" clId="Web-{FAC8A0A0-2BFB-45A7-96B3-3DDA58CFDC82}" dt="2023-02-27T12:42:15.852" v="323" actId="20577"/>
          <ac:spMkLst>
            <pc:docMk/>
            <pc:sldMk cId="0" sldId="277"/>
            <ac:spMk id="40962" creationId="{1B9B675C-F636-C6E2-F3FD-E2C1C9A355D5}"/>
          </ac:spMkLst>
        </pc:spChg>
      </pc:sldChg>
      <pc:sldChg chg="modSp">
        <pc:chgData name="Dan Lewis" userId="2fqivccbEjZq/+Az6dS+BIT+wRd11pkeLa0d2FlMPfw=" providerId="None" clId="Web-{FAC8A0A0-2BFB-45A7-96B3-3DDA58CFDC82}" dt="2023-02-27T12:42:43.837" v="326" actId="20577"/>
        <pc:sldMkLst>
          <pc:docMk/>
          <pc:sldMk cId="0" sldId="278"/>
        </pc:sldMkLst>
        <pc:spChg chg="mod">
          <ac:chgData name="Dan Lewis" userId="2fqivccbEjZq/+Az6dS+BIT+wRd11pkeLa0d2FlMPfw=" providerId="None" clId="Web-{FAC8A0A0-2BFB-45A7-96B3-3DDA58CFDC82}" dt="2023-02-27T12:42:43.837" v="326" actId="20577"/>
          <ac:spMkLst>
            <pc:docMk/>
            <pc:sldMk cId="0" sldId="278"/>
            <ac:spMk id="4" creationId="{88A570AE-568E-B063-4B2B-FCB556570730}"/>
          </ac:spMkLst>
        </pc:spChg>
      </pc:sldChg>
      <pc:sldChg chg="modSp">
        <pc:chgData name="Dan Lewis" userId="2fqivccbEjZq/+Az6dS+BIT+wRd11pkeLa0d2FlMPfw=" providerId="None" clId="Web-{FAC8A0A0-2BFB-45A7-96B3-3DDA58CFDC82}" dt="2023-02-27T11:33:49.918" v="29" actId="20577"/>
        <pc:sldMkLst>
          <pc:docMk/>
          <pc:sldMk cId="14601199" sldId="280"/>
        </pc:sldMkLst>
        <pc:spChg chg="mod">
          <ac:chgData name="Dan Lewis" userId="2fqivccbEjZq/+Az6dS+BIT+wRd11pkeLa0d2FlMPfw=" providerId="None" clId="Web-{FAC8A0A0-2BFB-45A7-96B3-3DDA58CFDC82}" dt="2023-02-27T11:33:49.918" v="29" actId="20577"/>
          <ac:spMkLst>
            <pc:docMk/>
            <pc:sldMk cId="14601199" sldId="280"/>
            <ac:spMk id="112642" creationId="{8246B1AD-E0F0-C1BD-369E-F3D3E04FC82B}"/>
          </ac:spMkLst>
        </pc:spChg>
        <pc:spChg chg="mod">
          <ac:chgData name="Dan Lewis" userId="2fqivccbEjZq/+Az6dS+BIT+wRd11pkeLa0d2FlMPfw=" providerId="None" clId="Web-{FAC8A0A0-2BFB-45A7-96B3-3DDA58CFDC82}" dt="2023-02-27T11:33:20.901" v="25" actId="20577"/>
          <ac:spMkLst>
            <pc:docMk/>
            <pc:sldMk cId="14601199" sldId="280"/>
            <ac:spMk id="112643" creationId="{C5193F50-DDB2-62E7-1A09-B2D0FD32C733}"/>
          </ac:spMkLst>
        </pc:spChg>
        <pc:spChg chg="mod">
          <ac:chgData name="Dan Lewis" userId="2fqivccbEjZq/+Az6dS+BIT+wRd11pkeLa0d2FlMPfw=" providerId="None" clId="Web-{FAC8A0A0-2BFB-45A7-96B3-3DDA58CFDC82}" dt="2023-02-27T11:33:26.698" v="27" actId="20577"/>
          <ac:spMkLst>
            <pc:docMk/>
            <pc:sldMk cId="14601199" sldId="280"/>
            <ac:spMk id="112645" creationId="{ACCAFBFF-8837-CA99-3736-B3A08BD040E6}"/>
          </ac:spMkLst>
        </pc:spChg>
        <pc:spChg chg="mod">
          <ac:chgData name="Dan Lewis" userId="2fqivccbEjZq/+Az6dS+BIT+wRd11pkeLa0d2FlMPfw=" providerId="None" clId="Web-{FAC8A0A0-2BFB-45A7-96B3-3DDA58CFDC82}" dt="2023-02-27T11:33:30.480" v="28" actId="20577"/>
          <ac:spMkLst>
            <pc:docMk/>
            <pc:sldMk cId="14601199" sldId="280"/>
            <ac:spMk id="112646" creationId="{1CCE7319-81B1-8F9F-7F89-4A150F0D6044}"/>
          </ac:spMkLst>
        </pc:spChg>
      </pc:sldChg>
      <pc:sldChg chg="modSp">
        <pc:chgData name="Dan Lewis" userId="2fqivccbEjZq/+Az6dS+BIT+wRd11pkeLa0d2FlMPfw=" providerId="None" clId="Web-{FAC8A0A0-2BFB-45A7-96B3-3DDA58CFDC82}" dt="2023-02-27T12:44:55.887" v="338" actId="20577"/>
        <pc:sldMkLst>
          <pc:docMk/>
          <pc:sldMk cId="0" sldId="281"/>
        </pc:sldMkLst>
        <pc:spChg chg="mod">
          <ac:chgData name="Dan Lewis" userId="2fqivccbEjZq/+Az6dS+BIT+wRd11pkeLa0d2FlMPfw=" providerId="None" clId="Web-{FAC8A0A0-2BFB-45A7-96B3-3DDA58CFDC82}" dt="2023-02-27T12:44:50.215" v="337" actId="20577"/>
          <ac:spMkLst>
            <pc:docMk/>
            <pc:sldMk cId="0" sldId="281"/>
            <ac:spMk id="45061" creationId="{6039374B-3909-126D-B62B-3DE81657D14A}"/>
          </ac:spMkLst>
        </pc:spChg>
        <pc:spChg chg="mod">
          <ac:chgData name="Dan Lewis" userId="2fqivccbEjZq/+Az6dS+BIT+wRd11pkeLa0d2FlMPfw=" providerId="None" clId="Web-{FAC8A0A0-2BFB-45A7-96B3-3DDA58CFDC82}" dt="2023-02-27T12:44:55.887" v="338" actId="20577"/>
          <ac:spMkLst>
            <pc:docMk/>
            <pc:sldMk cId="0" sldId="281"/>
            <ac:spMk id="45062" creationId="{F29552C8-B4C4-CEFD-172B-E6D56523E07C}"/>
          </ac:spMkLst>
        </pc:spChg>
      </pc:sldChg>
      <pc:sldChg chg="modSp">
        <pc:chgData name="Dan Lewis" userId="2fqivccbEjZq/+Az6dS+BIT+wRd11pkeLa0d2FlMPfw=" providerId="None" clId="Web-{FAC8A0A0-2BFB-45A7-96B3-3DDA58CFDC82}" dt="2023-02-27T12:44:19.214" v="334" actId="20577"/>
        <pc:sldMkLst>
          <pc:docMk/>
          <pc:sldMk cId="0" sldId="282"/>
        </pc:sldMkLst>
        <pc:spChg chg="mod">
          <ac:chgData name="Dan Lewis" userId="2fqivccbEjZq/+Az6dS+BIT+wRd11pkeLa0d2FlMPfw=" providerId="None" clId="Web-{FAC8A0A0-2BFB-45A7-96B3-3DDA58CFDC82}" dt="2023-02-27T12:44:08.620" v="332" actId="20577"/>
          <ac:spMkLst>
            <pc:docMk/>
            <pc:sldMk cId="0" sldId="282"/>
            <ac:spMk id="47106" creationId="{F15138A3-064A-15A1-561C-F3244C878F2D}"/>
          </ac:spMkLst>
        </pc:spChg>
        <pc:spChg chg="mod">
          <ac:chgData name="Dan Lewis" userId="2fqivccbEjZq/+Az6dS+BIT+wRd11pkeLa0d2FlMPfw=" providerId="None" clId="Web-{FAC8A0A0-2BFB-45A7-96B3-3DDA58CFDC82}" dt="2023-02-27T12:44:19.214" v="334" actId="20577"/>
          <ac:spMkLst>
            <pc:docMk/>
            <pc:sldMk cId="0" sldId="282"/>
            <ac:spMk id="47107" creationId="{25A2A829-515B-4F26-70E5-FE86CFD2D28E}"/>
          </ac:spMkLst>
        </pc:spChg>
      </pc:sldChg>
      <pc:sldChg chg="modSp">
        <pc:chgData name="Dan Lewis" userId="2fqivccbEjZq/+Az6dS+BIT+wRd11pkeLa0d2FlMPfw=" providerId="None" clId="Web-{FAC8A0A0-2BFB-45A7-96B3-3DDA58CFDC82}" dt="2023-02-27T12:14:07.739" v="160" actId="20577"/>
        <pc:sldMkLst>
          <pc:docMk/>
          <pc:sldMk cId="0" sldId="290"/>
        </pc:sldMkLst>
        <pc:spChg chg="mod">
          <ac:chgData name="Dan Lewis" userId="2fqivccbEjZq/+Az6dS+BIT+wRd11pkeLa0d2FlMPfw=" providerId="None" clId="Web-{FAC8A0A0-2BFB-45A7-96B3-3DDA58CFDC82}" dt="2023-02-27T12:13:59.957" v="159" actId="1076"/>
          <ac:spMkLst>
            <pc:docMk/>
            <pc:sldMk cId="0" sldId="290"/>
            <ac:spMk id="2" creationId="{857A628F-E746-B0BE-B064-DDDBA6D903AC}"/>
          </ac:spMkLst>
        </pc:spChg>
        <pc:spChg chg="mod">
          <ac:chgData name="Dan Lewis" userId="2fqivccbEjZq/+Az6dS+BIT+wRd11pkeLa0d2FlMPfw=" providerId="None" clId="Web-{FAC8A0A0-2BFB-45A7-96B3-3DDA58CFDC82}" dt="2023-02-27T12:13:32.957" v="155" actId="20577"/>
          <ac:spMkLst>
            <pc:docMk/>
            <pc:sldMk cId="0" sldId="290"/>
            <ac:spMk id="125954" creationId="{C85462E2-A542-954B-5DC8-F2066B72531F}"/>
          </ac:spMkLst>
        </pc:spChg>
        <pc:spChg chg="mod">
          <ac:chgData name="Dan Lewis" userId="2fqivccbEjZq/+Az6dS+BIT+wRd11pkeLa0d2FlMPfw=" providerId="None" clId="Web-{FAC8A0A0-2BFB-45A7-96B3-3DDA58CFDC82}" dt="2023-02-27T12:14:07.739" v="160" actId="20577"/>
          <ac:spMkLst>
            <pc:docMk/>
            <pc:sldMk cId="0" sldId="290"/>
            <ac:spMk id="125955" creationId="{1EC4806D-838A-D161-2ECD-0A68A8280650}"/>
          </ac:spMkLst>
        </pc:spChg>
      </pc:sldChg>
      <pc:sldChg chg="modSp">
        <pc:chgData name="Dan Lewis" userId="2fqivccbEjZq/+Az6dS+BIT+wRd11pkeLa0d2FlMPfw=" providerId="None" clId="Web-{FAC8A0A0-2BFB-45A7-96B3-3DDA58CFDC82}" dt="2023-02-27T12:24:49.455" v="248" actId="1076"/>
        <pc:sldMkLst>
          <pc:docMk/>
          <pc:sldMk cId="0" sldId="299"/>
        </pc:sldMkLst>
        <pc:spChg chg="mod">
          <ac:chgData name="Dan Lewis" userId="2fqivccbEjZq/+Az6dS+BIT+wRd11pkeLa0d2FlMPfw=" providerId="None" clId="Web-{FAC8A0A0-2BFB-45A7-96B3-3DDA58CFDC82}" dt="2023-02-27T12:24:49.455" v="248" actId="1076"/>
          <ac:spMkLst>
            <pc:docMk/>
            <pc:sldMk cId="0" sldId="299"/>
            <ac:spMk id="69635" creationId="{4C53FF5F-CDA9-0411-277F-EB44199CCE52}"/>
          </ac:spMkLst>
        </pc:spChg>
      </pc:sldChg>
      <pc:sldChg chg="modSp">
        <pc:chgData name="Dan Lewis" userId="2fqivccbEjZq/+Az6dS+BIT+wRd11pkeLa0d2FlMPfw=" providerId="None" clId="Web-{FAC8A0A0-2BFB-45A7-96B3-3DDA58CFDC82}" dt="2023-02-27T12:27:27.505" v="257" actId="20577"/>
        <pc:sldMkLst>
          <pc:docMk/>
          <pc:sldMk cId="0" sldId="303"/>
        </pc:sldMkLst>
        <pc:spChg chg="mod">
          <ac:chgData name="Dan Lewis" userId="2fqivccbEjZq/+Az6dS+BIT+wRd11pkeLa0d2FlMPfw=" providerId="None" clId="Web-{FAC8A0A0-2BFB-45A7-96B3-3DDA58CFDC82}" dt="2023-02-27T12:27:27.505" v="257" actId="20577"/>
          <ac:spMkLst>
            <pc:docMk/>
            <pc:sldMk cId="0" sldId="303"/>
            <ac:spMk id="73730" creationId="{31B16848-7ED7-49A9-AC1B-F118A0C2087A}"/>
          </ac:spMkLst>
        </pc:spChg>
        <pc:spChg chg="mod">
          <ac:chgData name="Dan Lewis" userId="2fqivccbEjZq/+Az6dS+BIT+wRd11pkeLa0d2FlMPfw=" providerId="None" clId="Web-{FAC8A0A0-2BFB-45A7-96B3-3DDA58CFDC82}" dt="2023-02-27T12:27:19.396" v="256" actId="1076"/>
          <ac:spMkLst>
            <pc:docMk/>
            <pc:sldMk cId="0" sldId="303"/>
            <ac:spMk id="73731" creationId="{7A1DB24E-B6B8-4A44-84D7-2854D22ADFF9}"/>
          </ac:spMkLst>
        </pc:spChg>
      </pc:sldChg>
      <pc:sldChg chg="modSp">
        <pc:chgData name="Dan Lewis" userId="2fqivccbEjZq/+Az6dS+BIT+wRd11pkeLa0d2FlMPfw=" providerId="None" clId="Web-{FAC8A0A0-2BFB-45A7-96B3-3DDA58CFDC82}" dt="2023-02-27T12:15:43.178" v="169" actId="1076"/>
        <pc:sldMkLst>
          <pc:docMk/>
          <pc:sldMk cId="0" sldId="304"/>
        </pc:sldMkLst>
        <pc:spChg chg="mod">
          <ac:chgData name="Dan Lewis" userId="2fqivccbEjZq/+Az6dS+BIT+wRd11pkeLa0d2FlMPfw=" providerId="None" clId="Web-{FAC8A0A0-2BFB-45A7-96B3-3DDA58CFDC82}" dt="2023-02-27T12:15:43.178" v="169" actId="1076"/>
          <ac:spMkLst>
            <pc:docMk/>
            <pc:sldMk cId="0" sldId="304"/>
            <ac:spMk id="142338" creationId="{AB2AC3DD-0548-BCD2-5EAE-CA80317F4AAD}"/>
          </ac:spMkLst>
        </pc:spChg>
        <pc:spChg chg="mod">
          <ac:chgData name="Dan Lewis" userId="2fqivccbEjZq/+Az6dS+BIT+wRd11pkeLa0d2FlMPfw=" providerId="None" clId="Web-{FAC8A0A0-2BFB-45A7-96B3-3DDA58CFDC82}" dt="2023-02-27T12:15:37.334" v="168" actId="14100"/>
          <ac:spMkLst>
            <pc:docMk/>
            <pc:sldMk cId="0" sldId="304"/>
            <ac:spMk id="142339" creationId="{7CD07D23-D29B-31E2-1734-858257C17EB7}"/>
          </ac:spMkLst>
        </pc:spChg>
      </pc:sldChg>
      <pc:sldChg chg="modSp">
        <pc:chgData name="Dan Lewis" userId="2fqivccbEjZq/+Az6dS+BIT+wRd11pkeLa0d2FlMPfw=" providerId="None" clId="Web-{FAC8A0A0-2BFB-45A7-96B3-3DDA58CFDC82}" dt="2023-02-27T12:16:55.398" v="195" actId="20577"/>
        <pc:sldMkLst>
          <pc:docMk/>
          <pc:sldMk cId="0" sldId="305"/>
        </pc:sldMkLst>
        <pc:spChg chg="mod">
          <ac:chgData name="Dan Lewis" userId="2fqivccbEjZq/+Az6dS+BIT+wRd11pkeLa0d2FlMPfw=" providerId="None" clId="Web-{FAC8A0A0-2BFB-45A7-96B3-3DDA58CFDC82}" dt="2023-02-27T12:16:55.398" v="195" actId="20577"/>
          <ac:spMkLst>
            <pc:docMk/>
            <pc:sldMk cId="0" sldId="305"/>
            <ac:spMk id="143363" creationId="{1205D4F9-A2CD-5361-9CAA-3E6D63B0194B}"/>
          </ac:spMkLst>
        </pc:spChg>
      </pc:sldChg>
      <pc:sldChg chg="modSp">
        <pc:chgData name="Dan Lewis" userId="2fqivccbEjZq/+Az6dS+BIT+wRd11pkeLa0d2FlMPfw=" providerId="None" clId="Web-{FAC8A0A0-2BFB-45A7-96B3-3DDA58CFDC82}" dt="2023-02-27T12:17:12.836" v="199" actId="20577"/>
        <pc:sldMkLst>
          <pc:docMk/>
          <pc:sldMk cId="0" sldId="310"/>
        </pc:sldMkLst>
        <pc:spChg chg="mod">
          <ac:chgData name="Dan Lewis" userId="2fqivccbEjZq/+Az6dS+BIT+wRd11pkeLa0d2FlMPfw=" providerId="None" clId="Web-{FAC8A0A0-2BFB-45A7-96B3-3DDA58CFDC82}" dt="2023-02-27T12:17:12.836" v="199" actId="20577"/>
          <ac:spMkLst>
            <pc:docMk/>
            <pc:sldMk cId="0" sldId="310"/>
            <ac:spMk id="150530" creationId="{DD77CA9C-4D56-5D36-DE8E-EFE6C480F4A9}"/>
          </ac:spMkLst>
        </pc:spChg>
        <pc:spChg chg="mod">
          <ac:chgData name="Dan Lewis" userId="2fqivccbEjZq/+Az6dS+BIT+wRd11pkeLa0d2FlMPfw=" providerId="None" clId="Web-{FAC8A0A0-2BFB-45A7-96B3-3DDA58CFDC82}" dt="2023-02-27T12:17:02.070" v="196" actId="1076"/>
          <ac:spMkLst>
            <pc:docMk/>
            <pc:sldMk cId="0" sldId="310"/>
            <ac:spMk id="150531" creationId="{9E724F71-FB85-8F57-E657-1DEA859EF968}"/>
          </ac:spMkLst>
        </pc:spChg>
      </pc:sldChg>
      <pc:sldChg chg="modSp">
        <pc:chgData name="Dan Lewis" userId="2fqivccbEjZq/+Az6dS+BIT+wRd11pkeLa0d2FlMPfw=" providerId="None" clId="Web-{FAC8A0A0-2BFB-45A7-96B3-3DDA58CFDC82}" dt="2023-02-27T12:17:34.477" v="200" actId="20577"/>
        <pc:sldMkLst>
          <pc:docMk/>
          <pc:sldMk cId="0" sldId="311"/>
        </pc:sldMkLst>
        <pc:spChg chg="mod">
          <ac:chgData name="Dan Lewis" userId="2fqivccbEjZq/+Az6dS+BIT+wRd11pkeLa0d2FlMPfw=" providerId="None" clId="Web-{FAC8A0A0-2BFB-45A7-96B3-3DDA58CFDC82}" dt="2023-02-27T12:17:34.477" v="200" actId="20577"/>
          <ac:spMkLst>
            <pc:docMk/>
            <pc:sldMk cId="0" sldId="311"/>
            <ac:spMk id="151556" creationId="{E1BB45BA-781D-D272-496E-4EE6C7738759}"/>
          </ac:spMkLst>
        </pc:spChg>
      </pc:sldChg>
      <pc:sldChg chg="modSp">
        <pc:chgData name="Dan Lewis" userId="2fqivccbEjZq/+Az6dS+BIT+wRd11pkeLa0d2FlMPfw=" providerId="None" clId="Web-{FAC8A0A0-2BFB-45A7-96B3-3DDA58CFDC82}" dt="2023-02-27T12:18:13.134" v="202" actId="1076"/>
        <pc:sldMkLst>
          <pc:docMk/>
          <pc:sldMk cId="0" sldId="313"/>
        </pc:sldMkLst>
        <pc:spChg chg="mod">
          <ac:chgData name="Dan Lewis" userId="2fqivccbEjZq/+Az6dS+BIT+wRd11pkeLa0d2FlMPfw=" providerId="None" clId="Web-{FAC8A0A0-2BFB-45A7-96B3-3DDA58CFDC82}" dt="2023-02-27T12:18:13.134" v="202" actId="1076"/>
          <ac:spMkLst>
            <pc:docMk/>
            <pc:sldMk cId="0" sldId="313"/>
            <ac:spMk id="155653" creationId="{C3D05D5F-021C-99F2-B9B9-AD5093458B56}"/>
          </ac:spMkLst>
        </pc:spChg>
      </pc:sldChg>
      <pc:sldChg chg="modSp">
        <pc:chgData name="Dan Lewis" userId="2fqivccbEjZq/+Az6dS+BIT+wRd11pkeLa0d2FlMPfw=" providerId="None" clId="Web-{FAC8A0A0-2BFB-45A7-96B3-3DDA58CFDC82}" dt="2023-02-27T12:18:39.557" v="204" actId="1076"/>
        <pc:sldMkLst>
          <pc:docMk/>
          <pc:sldMk cId="0" sldId="314"/>
        </pc:sldMkLst>
        <pc:spChg chg="mod">
          <ac:chgData name="Dan Lewis" userId="2fqivccbEjZq/+Az6dS+BIT+wRd11pkeLa0d2FlMPfw=" providerId="None" clId="Web-{FAC8A0A0-2BFB-45A7-96B3-3DDA58CFDC82}" dt="2023-02-27T12:18:39.557" v="204" actId="1076"/>
          <ac:spMkLst>
            <pc:docMk/>
            <pc:sldMk cId="0" sldId="314"/>
            <ac:spMk id="157700" creationId="{25FC01FF-55F5-1D47-CF00-8EEF06348BD7}"/>
          </ac:spMkLst>
        </pc:spChg>
      </pc:sldChg>
      <pc:sldChg chg="modSp">
        <pc:chgData name="Dan Lewis" userId="2fqivccbEjZq/+Az6dS+BIT+wRd11pkeLa0d2FlMPfw=" providerId="None" clId="Web-{FAC8A0A0-2BFB-45A7-96B3-3DDA58CFDC82}" dt="2023-02-27T12:19:23.745" v="209" actId="1076"/>
        <pc:sldMkLst>
          <pc:docMk/>
          <pc:sldMk cId="0" sldId="315"/>
        </pc:sldMkLst>
        <pc:spChg chg="mod">
          <ac:chgData name="Dan Lewis" userId="2fqivccbEjZq/+Az6dS+BIT+wRd11pkeLa0d2FlMPfw=" providerId="None" clId="Web-{FAC8A0A0-2BFB-45A7-96B3-3DDA58CFDC82}" dt="2023-02-27T12:19:23.745" v="209" actId="1076"/>
          <ac:spMkLst>
            <pc:docMk/>
            <pc:sldMk cId="0" sldId="315"/>
            <ac:spMk id="159746" creationId="{9CC1A2BE-191D-4681-7B0D-F8646C4B2BB1}"/>
          </ac:spMkLst>
        </pc:spChg>
        <pc:spChg chg="mod">
          <ac:chgData name="Dan Lewis" userId="2fqivccbEjZq/+Az6dS+BIT+wRd11pkeLa0d2FlMPfw=" providerId="None" clId="Web-{FAC8A0A0-2BFB-45A7-96B3-3DDA58CFDC82}" dt="2023-02-27T12:19:19.776" v="208" actId="1076"/>
          <ac:spMkLst>
            <pc:docMk/>
            <pc:sldMk cId="0" sldId="315"/>
            <ac:spMk id="159747" creationId="{0E16E1FF-986B-C907-12EB-BBE91FCCA2E9}"/>
          </ac:spMkLst>
        </pc:spChg>
      </pc:sldChg>
      <pc:sldChg chg="modSp">
        <pc:chgData name="Dan Lewis" userId="2fqivccbEjZq/+Az6dS+BIT+wRd11pkeLa0d2FlMPfw=" providerId="None" clId="Web-{FAC8A0A0-2BFB-45A7-96B3-3DDA58CFDC82}" dt="2023-02-27T12:21:20.170" v="232" actId="1076"/>
        <pc:sldMkLst>
          <pc:docMk/>
          <pc:sldMk cId="0" sldId="316"/>
        </pc:sldMkLst>
        <pc:spChg chg="mod">
          <ac:chgData name="Dan Lewis" userId="2fqivccbEjZq/+Az6dS+BIT+wRd11pkeLa0d2FlMPfw=" providerId="None" clId="Web-{FAC8A0A0-2BFB-45A7-96B3-3DDA58CFDC82}" dt="2023-02-27T12:20:34.841" v="216" actId="1076"/>
          <ac:spMkLst>
            <pc:docMk/>
            <pc:sldMk cId="0" sldId="316"/>
            <ac:spMk id="160770" creationId="{B4F45B87-A73A-3467-018E-C86DAB7278ED}"/>
          </ac:spMkLst>
        </pc:spChg>
        <pc:spChg chg="mod">
          <ac:chgData name="Dan Lewis" userId="2fqivccbEjZq/+Az6dS+BIT+wRd11pkeLa0d2FlMPfw=" providerId="None" clId="Web-{FAC8A0A0-2BFB-45A7-96B3-3DDA58CFDC82}" dt="2023-02-27T12:21:20.170" v="232" actId="1076"/>
          <ac:spMkLst>
            <pc:docMk/>
            <pc:sldMk cId="0" sldId="316"/>
            <ac:spMk id="160771" creationId="{659E2B70-A9BB-DBB4-D988-A0CAA8ADA82E}"/>
          </ac:spMkLst>
        </pc:spChg>
      </pc:sldChg>
      <pc:sldChg chg="modSp">
        <pc:chgData name="Dan Lewis" userId="2fqivccbEjZq/+Az6dS+BIT+wRd11pkeLa0d2FlMPfw=" providerId="None" clId="Web-{FAC8A0A0-2BFB-45A7-96B3-3DDA58CFDC82}" dt="2023-02-27T12:21:57.358" v="236" actId="1076"/>
        <pc:sldMkLst>
          <pc:docMk/>
          <pc:sldMk cId="0" sldId="317"/>
        </pc:sldMkLst>
        <pc:spChg chg="mod">
          <ac:chgData name="Dan Lewis" userId="2fqivccbEjZq/+Az6dS+BIT+wRd11pkeLa0d2FlMPfw=" providerId="None" clId="Web-{FAC8A0A0-2BFB-45A7-96B3-3DDA58CFDC82}" dt="2023-02-27T12:21:57.358" v="236" actId="1076"/>
          <ac:spMkLst>
            <pc:docMk/>
            <pc:sldMk cId="0" sldId="317"/>
            <ac:spMk id="161794" creationId="{DE2DE9A8-C167-B4A5-2A44-A561A5F71073}"/>
          </ac:spMkLst>
        </pc:spChg>
        <pc:spChg chg="mod">
          <ac:chgData name="Dan Lewis" userId="2fqivccbEjZq/+Az6dS+BIT+wRd11pkeLa0d2FlMPfw=" providerId="None" clId="Web-{FAC8A0A0-2BFB-45A7-96B3-3DDA58CFDC82}" dt="2023-02-27T12:21:47.155" v="235" actId="14100"/>
          <ac:spMkLst>
            <pc:docMk/>
            <pc:sldMk cId="0" sldId="317"/>
            <ac:spMk id="161795" creationId="{C11266DB-666E-B6FA-41B5-8334A5357D12}"/>
          </ac:spMkLst>
        </pc:spChg>
      </pc:sldChg>
      <pc:sldChg chg="modSp">
        <pc:chgData name="Dan Lewis" userId="2fqivccbEjZq/+Az6dS+BIT+wRd11pkeLa0d2FlMPfw=" providerId="None" clId="Web-{FAC8A0A0-2BFB-45A7-96B3-3DDA58CFDC82}" dt="2023-02-27T12:23:12.641" v="240" actId="20577"/>
        <pc:sldMkLst>
          <pc:docMk/>
          <pc:sldMk cId="0" sldId="318"/>
        </pc:sldMkLst>
        <pc:spChg chg="mod">
          <ac:chgData name="Dan Lewis" userId="2fqivccbEjZq/+Az6dS+BIT+wRd11pkeLa0d2FlMPfw=" providerId="None" clId="Web-{FAC8A0A0-2BFB-45A7-96B3-3DDA58CFDC82}" dt="2023-02-27T12:23:12.641" v="240" actId="20577"/>
          <ac:spMkLst>
            <pc:docMk/>
            <pc:sldMk cId="0" sldId="318"/>
            <ac:spMk id="162819" creationId="{BF4EAF8D-FD98-C8BD-FB0C-DCA1627D6F7E}"/>
          </ac:spMkLst>
        </pc:spChg>
      </pc:sldChg>
      <pc:sldChg chg="modSp">
        <pc:chgData name="Dan Lewis" userId="2fqivccbEjZq/+Az6dS+BIT+wRd11pkeLa0d2FlMPfw=" providerId="None" clId="Web-{FAC8A0A0-2BFB-45A7-96B3-3DDA58CFDC82}" dt="2023-02-27T12:23:42.532" v="242" actId="20577"/>
        <pc:sldMkLst>
          <pc:docMk/>
          <pc:sldMk cId="0" sldId="319"/>
        </pc:sldMkLst>
        <pc:spChg chg="mod">
          <ac:chgData name="Dan Lewis" userId="2fqivccbEjZq/+Az6dS+BIT+wRd11pkeLa0d2FlMPfw=" providerId="None" clId="Web-{FAC8A0A0-2BFB-45A7-96B3-3DDA58CFDC82}" dt="2023-02-27T12:23:42.532" v="242" actId="20577"/>
          <ac:spMkLst>
            <pc:docMk/>
            <pc:sldMk cId="0" sldId="319"/>
            <ac:spMk id="163843" creationId="{D96F95BB-C631-5B9B-5D32-95027A4A6354}"/>
          </ac:spMkLst>
        </pc:spChg>
      </pc:sldChg>
      <pc:sldChg chg="modSp">
        <pc:chgData name="Dan Lewis" userId="2fqivccbEjZq/+Az6dS+BIT+wRd11pkeLa0d2FlMPfw=" providerId="None" clId="Web-{FAC8A0A0-2BFB-45A7-96B3-3DDA58CFDC82}" dt="2023-02-27T12:18:55.776" v="206" actId="1076"/>
        <pc:sldMkLst>
          <pc:docMk/>
          <pc:sldMk cId="0" sldId="327"/>
        </pc:sldMkLst>
        <pc:spChg chg="mod">
          <ac:chgData name="Dan Lewis" userId="2fqivccbEjZq/+Az6dS+BIT+wRd11pkeLa0d2FlMPfw=" providerId="None" clId="Web-{FAC8A0A0-2BFB-45A7-96B3-3DDA58CFDC82}" dt="2023-02-27T12:18:55.776" v="206" actId="1076"/>
          <ac:spMkLst>
            <pc:docMk/>
            <pc:sldMk cId="0" sldId="327"/>
            <ac:spMk id="173062" creationId="{7E22EC95-A251-2001-C231-5AE8E2452B7B}"/>
          </ac:spMkLst>
        </pc:spChg>
      </pc:sldChg>
      <pc:sldChg chg="modSp">
        <pc:chgData name="Dan Lewis" userId="2fqivccbEjZq/+Az6dS+BIT+wRd11pkeLa0d2FlMPfw=" providerId="None" clId="Web-{FAC8A0A0-2BFB-45A7-96B3-3DDA58CFDC82}" dt="2023-02-27T11:59:23.662" v="101" actId="1076"/>
        <pc:sldMkLst>
          <pc:docMk/>
          <pc:sldMk cId="3636396922" sldId="341"/>
        </pc:sldMkLst>
        <pc:spChg chg="mod">
          <ac:chgData name="Dan Lewis" userId="2fqivccbEjZq/+Az6dS+BIT+wRd11pkeLa0d2FlMPfw=" providerId="None" clId="Web-{FAC8A0A0-2BFB-45A7-96B3-3DDA58CFDC82}" dt="2023-02-27T11:59:23.662" v="101" actId="1076"/>
          <ac:spMkLst>
            <pc:docMk/>
            <pc:sldMk cId="3636396922" sldId="341"/>
            <ac:spMk id="196610" creationId="{06C0544B-70E3-8AA9-85B4-70F84ADD591D}"/>
          </ac:spMkLst>
        </pc:spChg>
        <pc:spChg chg="mod">
          <ac:chgData name="Dan Lewis" userId="2fqivccbEjZq/+Az6dS+BIT+wRd11pkeLa0d2FlMPfw=" providerId="None" clId="Web-{FAC8A0A0-2BFB-45A7-96B3-3DDA58CFDC82}" dt="2023-02-27T11:59:19.943" v="100" actId="1076"/>
          <ac:spMkLst>
            <pc:docMk/>
            <pc:sldMk cId="3636396922" sldId="341"/>
            <ac:spMk id="196611" creationId="{9E4B7D0E-59B8-38F1-CD20-FFCAD5FC18A7}"/>
          </ac:spMkLst>
        </pc:spChg>
      </pc:sldChg>
      <pc:sldChg chg="modSp">
        <pc:chgData name="Dan Lewis" userId="2fqivccbEjZq/+Az6dS+BIT+wRd11pkeLa0d2FlMPfw=" providerId="None" clId="Web-{FAC8A0A0-2BFB-45A7-96B3-3DDA58CFDC82}" dt="2023-02-27T12:35:33.250" v="304" actId="1076"/>
        <pc:sldMkLst>
          <pc:docMk/>
          <pc:sldMk cId="3475915885" sldId="355"/>
        </pc:sldMkLst>
        <pc:spChg chg="mod">
          <ac:chgData name="Dan Lewis" userId="2fqivccbEjZq/+Az6dS+BIT+wRd11pkeLa0d2FlMPfw=" providerId="None" clId="Web-{FAC8A0A0-2BFB-45A7-96B3-3DDA58CFDC82}" dt="2023-02-27T12:35:33.250" v="304" actId="1076"/>
          <ac:spMkLst>
            <pc:docMk/>
            <pc:sldMk cId="3475915885" sldId="355"/>
            <ac:spMk id="144386" creationId="{41ADB31E-444B-4014-9641-9BEB3D4DE588}"/>
          </ac:spMkLst>
        </pc:spChg>
        <pc:spChg chg="mod">
          <ac:chgData name="Dan Lewis" userId="2fqivccbEjZq/+Az6dS+BIT+wRd11pkeLa0d2FlMPfw=" providerId="None" clId="Web-{FAC8A0A0-2BFB-45A7-96B3-3DDA58CFDC82}" dt="2023-02-27T12:35:29.422" v="303" actId="1076"/>
          <ac:spMkLst>
            <pc:docMk/>
            <pc:sldMk cId="3475915885" sldId="355"/>
            <ac:spMk id="144387" creationId="{A61693AB-F16C-4894-9021-EDD1D616F15C}"/>
          </ac:spMkLst>
        </pc:spChg>
      </pc:sldChg>
      <pc:sldChg chg="modSp">
        <pc:chgData name="Dan Lewis" userId="2fqivccbEjZq/+Az6dS+BIT+wRd11pkeLa0d2FlMPfw=" providerId="None" clId="Web-{FAC8A0A0-2BFB-45A7-96B3-3DDA58CFDC82}" dt="2023-02-27T12:00:09.850" v="103" actId="1076"/>
        <pc:sldMkLst>
          <pc:docMk/>
          <pc:sldMk cId="0" sldId="359"/>
        </pc:sldMkLst>
        <pc:spChg chg="mod">
          <ac:chgData name="Dan Lewis" userId="2fqivccbEjZq/+Az6dS+BIT+wRd11pkeLa0d2FlMPfw=" providerId="None" clId="Web-{FAC8A0A0-2BFB-45A7-96B3-3DDA58CFDC82}" dt="2023-02-27T12:00:06.257" v="102" actId="1076"/>
          <ac:spMkLst>
            <pc:docMk/>
            <pc:sldMk cId="0" sldId="359"/>
            <ac:spMk id="224258" creationId="{92F654EE-337A-696B-0CA4-5F0ECC67D1A9}"/>
          </ac:spMkLst>
        </pc:spChg>
        <pc:spChg chg="mod">
          <ac:chgData name="Dan Lewis" userId="2fqivccbEjZq/+Az6dS+BIT+wRd11pkeLa0d2FlMPfw=" providerId="None" clId="Web-{FAC8A0A0-2BFB-45A7-96B3-3DDA58CFDC82}" dt="2023-02-27T12:00:09.850" v="103" actId="1076"/>
          <ac:spMkLst>
            <pc:docMk/>
            <pc:sldMk cId="0" sldId="359"/>
            <ac:spMk id="224259" creationId="{79D191E4-FC0C-F80E-DC82-0894C6BB8769}"/>
          </ac:spMkLst>
        </pc:spChg>
      </pc:sldChg>
      <pc:sldChg chg="modSp">
        <pc:chgData name="Dan Lewis" userId="2fqivccbEjZq/+Az6dS+BIT+wRd11pkeLa0d2FlMPfw=" providerId="None" clId="Web-{FAC8A0A0-2BFB-45A7-96B3-3DDA58CFDC82}" dt="2023-02-27T12:40:04.724" v="316" actId="20577"/>
        <pc:sldMkLst>
          <pc:docMk/>
          <pc:sldMk cId="0" sldId="366"/>
        </pc:sldMkLst>
        <pc:spChg chg="mod">
          <ac:chgData name="Dan Lewis" userId="2fqivccbEjZq/+Az6dS+BIT+wRd11pkeLa0d2FlMPfw=" providerId="None" clId="Web-{FAC8A0A0-2BFB-45A7-96B3-3DDA58CFDC82}" dt="2023-02-27T12:40:04.724" v="316" actId="20577"/>
          <ac:spMkLst>
            <pc:docMk/>
            <pc:sldMk cId="0" sldId="366"/>
            <ac:spMk id="159746" creationId="{6217DCF5-BDD3-E32D-9916-DCAD73DC4927}"/>
          </ac:spMkLst>
        </pc:spChg>
      </pc:sldChg>
      <pc:sldChg chg="modSp">
        <pc:chgData name="Dan Lewis" userId="2fqivccbEjZq/+Az6dS+BIT+wRd11pkeLa0d2FlMPfw=" providerId="None" clId="Web-{FAC8A0A0-2BFB-45A7-96B3-3DDA58CFDC82}" dt="2023-02-27T12:40:21.568" v="317" actId="20577"/>
        <pc:sldMkLst>
          <pc:docMk/>
          <pc:sldMk cId="0" sldId="368"/>
        </pc:sldMkLst>
        <pc:spChg chg="mod">
          <ac:chgData name="Dan Lewis" userId="2fqivccbEjZq/+Az6dS+BIT+wRd11pkeLa0d2FlMPfw=" providerId="None" clId="Web-{FAC8A0A0-2BFB-45A7-96B3-3DDA58CFDC82}" dt="2023-02-27T12:40:21.568" v="317" actId="20577"/>
          <ac:spMkLst>
            <pc:docMk/>
            <pc:sldMk cId="0" sldId="368"/>
            <ac:spMk id="162818" creationId="{F16081EA-85CF-0835-EE37-951A50D3F970}"/>
          </ac:spMkLst>
        </pc:spChg>
      </pc:sldChg>
      <pc:sldChg chg="delSp modSp">
        <pc:chgData name="Dan Lewis" userId="2fqivccbEjZq/+Az6dS+BIT+wRd11pkeLa0d2FlMPfw=" providerId="None" clId="Web-{FAC8A0A0-2BFB-45A7-96B3-3DDA58CFDC82}" dt="2023-02-27T12:09:35.639" v="138" actId="1076"/>
        <pc:sldMkLst>
          <pc:docMk/>
          <pc:sldMk cId="139433652" sldId="390"/>
        </pc:sldMkLst>
        <pc:spChg chg="del mod">
          <ac:chgData name="Dan Lewis" userId="2fqivccbEjZq/+Az6dS+BIT+wRd11pkeLa0d2FlMPfw=" providerId="None" clId="Web-{FAC8A0A0-2BFB-45A7-96B3-3DDA58CFDC82}" dt="2023-02-27T12:09:23.936" v="136"/>
          <ac:spMkLst>
            <pc:docMk/>
            <pc:sldMk cId="139433652" sldId="390"/>
            <ac:spMk id="2" creationId="{0034C7F4-A644-C89D-FFB4-535D6B219D82}"/>
          </ac:spMkLst>
        </pc:spChg>
        <pc:spChg chg="mod">
          <ac:chgData name="Dan Lewis" userId="2fqivccbEjZq/+Az6dS+BIT+wRd11pkeLa0d2FlMPfw=" providerId="None" clId="Web-{FAC8A0A0-2BFB-45A7-96B3-3DDA58CFDC82}" dt="2023-02-27T12:09:35.639" v="138" actId="1076"/>
          <ac:spMkLst>
            <pc:docMk/>
            <pc:sldMk cId="139433652" sldId="390"/>
            <ac:spMk id="249858" creationId="{910204B9-3AB5-A350-9163-C54AAF28820F}"/>
          </ac:spMkLst>
        </pc:spChg>
        <pc:spChg chg="mod">
          <ac:chgData name="Dan Lewis" userId="2fqivccbEjZq/+Az6dS+BIT+wRd11pkeLa0d2FlMPfw=" providerId="None" clId="Web-{FAC8A0A0-2BFB-45A7-96B3-3DDA58CFDC82}" dt="2023-02-27T12:09:31.280" v="137" actId="1076"/>
          <ac:spMkLst>
            <pc:docMk/>
            <pc:sldMk cId="139433652" sldId="390"/>
            <ac:spMk id="249859" creationId="{FB01861C-FB0E-7D1E-755B-933CF4600D99}"/>
          </ac:spMkLst>
        </pc:spChg>
      </pc:sldChg>
      <pc:sldChg chg="addSp delSp modSp">
        <pc:chgData name="Dan Lewis" userId="2fqivccbEjZq/+Az6dS+BIT+wRd11pkeLa0d2FlMPfw=" providerId="None" clId="Web-{FAC8A0A0-2BFB-45A7-96B3-3DDA58CFDC82}" dt="2023-02-27T12:15:16.725" v="165" actId="1076"/>
        <pc:sldMkLst>
          <pc:docMk/>
          <pc:sldMk cId="0" sldId="439"/>
        </pc:sldMkLst>
        <pc:spChg chg="add del mod">
          <ac:chgData name="Dan Lewis" userId="2fqivccbEjZq/+Az6dS+BIT+wRd11pkeLa0d2FlMPfw=" providerId="None" clId="Web-{FAC8A0A0-2BFB-45A7-96B3-3DDA58CFDC82}" dt="2023-02-27T12:15:11.553" v="164"/>
          <ac:spMkLst>
            <pc:docMk/>
            <pc:sldMk cId="0" sldId="439"/>
            <ac:spMk id="4" creationId="{8D185992-D428-471D-4433-717EEF84091D}"/>
          </ac:spMkLst>
        </pc:spChg>
        <pc:spChg chg="del mod">
          <ac:chgData name="Dan Lewis" userId="2fqivccbEjZq/+Az6dS+BIT+wRd11pkeLa0d2FlMPfw=" providerId="None" clId="Web-{FAC8A0A0-2BFB-45A7-96B3-3DDA58CFDC82}" dt="2023-02-27T12:15:08.115" v="163"/>
          <ac:spMkLst>
            <pc:docMk/>
            <pc:sldMk cId="0" sldId="439"/>
            <ac:spMk id="349186" creationId="{6C057A85-C69B-CA36-EAC7-CBA53EA5846A}"/>
          </ac:spMkLst>
        </pc:spChg>
        <pc:spChg chg="mod">
          <ac:chgData name="Dan Lewis" userId="2fqivccbEjZq/+Az6dS+BIT+wRd11pkeLa0d2FlMPfw=" providerId="None" clId="Web-{FAC8A0A0-2BFB-45A7-96B3-3DDA58CFDC82}" dt="2023-02-27T12:15:16.725" v="165" actId="1076"/>
          <ac:spMkLst>
            <pc:docMk/>
            <pc:sldMk cId="0" sldId="439"/>
            <ac:spMk id="349187" creationId="{0D5A0111-69E3-3D62-1A4F-B0B123B9F090}"/>
          </ac:spMkLst>
        </pc:spChg>
      </pc:sldChg>
      <pc:sldChg chg="modSp">
        <pc:chgData name="Dan Lewis" userId="2fqivccbEjZq/+Az6dS+BIT+wRd11pkeLa0d2FlMPfw=" providerId="None" clId="Web-{FAC8A0A0-2BFB-45A7-96B3-3DDA58CFDC82}" dt="2023-02-27T12:02:34.484" v="106" actId="20577"/>
        <pc:sldMkLst>
          <pc:docMk/>
          <pc:sldMk cId="0" sldId="444"/>
        </pc:sldMkLst>
        <pc:spChg chg="mod">
          <ac:chgData name="Dan Lewis" userId="2fqivccbEjZq/+Az6dS+BIT+wRd11pkeLa0d2FlMPfw=" providerId="None" clId="Web-{FAC8A0A0-2BFB-45A7-96B3-3DDA58CFDC82}" dt="2023-02-27T12:02:34.484" v="106" actId="20577"/>
          <ac:spMkLst>
            <pc:docMk/>
            <pc:sldMk cId="0" sldId="444"/>
            <ac:spMk id="323586" creationId="{97922EB0-68D0-EF54-0E6B-48A950B3F3CF}"/>
          </ac:spMkLst>
        </pc:spChg>
      </pc:sldChg>
      <pc:sldChg chg="modSp">
        <pc:chgData name="Dan Lewis" userId="2fqivccbEjZq/+Az6dS+BIT+wRd11pkeLa0d2FlMPfw=" providerId="None" clId="Web-{FAC8A0A0-2BFB-45A7-96B3-3DDA58CFDC82}" dt="2023-02-27T12:07:38.121" v="129" actId="14100"/>
        <pc:sldMkLst>
          <pc:docMk/>
          <pc:sldMk cId="0" sldId="459"/>
        </pc:sldMkLst>
        <pc:spChg chg="mod">
          <ac:chgData name="Dan Lewis" userId="2fqivccbEjZq/+Az6dS+BIT+wRd11pkeLa0d2FlMPfw=" providerId="None" clId="Web-{FAC8A0A0-2BFB-45A7-96B3-3DDA58CFDC82}" dt="2023-02-27T12:07:38.121" v="129" actId="14100"/>
          <ac:spMkLst>
            <pc:docMk/>
            <pc:sldMk cId="0" sldId="459"/>
            <ac:spMk id="339970" creationId="{19763531-08C0-5B51-16A6-E851C316B4BC}"/>
          </ac:spMkLst>
        </pc:spChg>
      </pc:sldChg>
      <pc:sldChg chg="modSp">
        <pc:chgData name="Dan Lewis" userId="2fqivccbEjZq/+Az6dS+BIT+wRd11pkeLa0d2FlMPfw=" providerId="None" clId="Web-{FAC8A0A0-2BFB-45A7-96B3-3DDA58CFDC82}" dt="2023-02-27T12:10:43.016" v="143" actId="20577"/>
        <pc:sldMkLst>
          <pc:docMk/>
          <pc:sldMk cId="531118299" sldId="505"/>
        </pc:sldMkLst>
        <pc:spChg chg="mod">
          <ac:chgData name="Dan Lewis" userId="2fqivccbEjZq/+Az6dS+BIT+wRd11pkeLa0d2FlMPfw=" providerId="None" clId="Web-{FAC8A0A0-2BFB-45A7-96B3-3DDA58CFDC82}" dt="2023-02-27T12:10:43.016" v="143" actId="20577"/>
          <ac:spMkLst>
            <pc:docMk/>
            <pc:sldMk cId="531118299" sldId="505"/>
            <ac:spMk id="5" creationId="{3C99BBE8-ED9F-D6B7-D8B6-75E5E288BF3B}"/>
          </ac:spMkLst>
        </pc:spChg>
      </pc:sldChg>
      <pc:sldChg chg="modSp">
        <pc:chgData name="Dan Lewis" userId="2fqivccbEjZq/+Az6dS+BIT+wRd11pkeLa0d2FlMPfw=" providerId="None" clId="Web-{FAC8A0A0-2BFB-45A7-96B3-3DDA58CFDC82}" dt="2023-02-27T12:13:13.613" v="153" actId="1076"/>
        <pc:sldMkLst>
          <pc:docMk/>
          <pc:sldMk cId="3197292303" sldId="509"/>
        </pc:sldMkLst>
        <pc:spChg chg="mod">
          <ac:chgData name="Dan Lewis" userId="2fqivccbEjZq/+Az6dS+BIT+wRd11pkeLa0d2FlMPfw=" providerId="None" clId="Web-{FAC8A0A0-2BFB-45A7-96B3-3DDA58CFDC82}" dt="2023-02-27T12:13:13.613" v="153" actId="1076"/>
          <ac:spMkLst>
            <pc:docMk/>
            <pc:sldMk cId="3197292303" sldId="509"/>
            <ac:spMk id="97282" creationId="{BEB3F356-2B78-2CCF-F2F1-F55BC40EBE98}"/>
          </ac:spMkLst>
        </pc:spChg>
        <pc:spChg chg="mod">
          <ac:chgData name="Dan Lewis" userId="2fqivccbEjZq/+Az6dS+BIT+wRd11pkeLa0d2FlMPfw=" providerId="None" clId="Web-{FAC8A0A0-2BFB-45A7-96B3-3DDA58CFDC82}" dt="2023-02-27T12:13:08.613" v="152" actId="1076"/>
          <ac:spMkLst>
            <pc:docMk/>
            <pc:sldMk cId="3197292303" sldId="509"/>
            <ac:spMk id="97283" creationId="{6C4628B9-84AC-0DF1-0BC0-5E9F1B244B2D}"/>
          </ac:spMkLst>
        </pc:spChg>
      </pc:sldChg>
      <pc:sldChg chg="modSp">
        <pc:chgData name="Dan Lewis" userId="2fqivccbEjZq/+Az6dS+BIT+wRd11pkeLa0d2FlMPfw=" providerId="None" clId="Web-{FAC8A0A0-2BFB-45A7-96B3-3DDA58CFDC82}" dt="2023-02-27T11:34:27.903" v="30" actId="20577"/>
        <pc:sldMkLst>
          <pc:docMk/>
          <pc:sldMk cId="4074086896" sldId="510"/>
        </pc:sldMkLst>
        <pc:spChg chg="mod">
          <ac:chgData name="Dan Lewis" userId="2fqivccbEjZq/+Az6dS+BIT+wRd11pkeLa0d2FlMPfw=" providerId="None" clId="Web-{FAC8A0A0-2BFB-45A7-96B3-3DDA58CFDC82}" dt="2023-02-27T11:34:27.903" v="30" actId="20577"/>
          <ac:spMkLst>
            <pc:docMk/>
            <pc:sldMk cId="4074086896" sldId="510"/>
            <ac:spMk id="101378" creationId="{BB7F3054-BDEF-0562-4CA8-9CC640228B1E}"/>
          </ac:spMkLst>
        </pc:spChg>
      </pc:sldChg>
      <pc:sldChg chg="modSp">
        <pc:chgData name="Dan Lewis" userId="2fqivccbEjZq/+Az6dS+BIT+wRd11pkeLa0d2FlMPfw=" providerId="None" clId="Web-{FAC8A0A0-2BFB-45A7-96B3-3DDA58CFDC82}" dt="2023-02-27T11:32:44.776" v="23" actId="14100"/>
        <pc:sldMkLst>
          <pc:docMk/>
          <pc:sldMk cId="2579679176" sldId="513"/>
        </pc:sldMkLst>
        <pc:spChg chg="mod">
          <ac:chgData name="Dan Lewis" userId="2fqivccbEjZq/+Az6dS+BIT+wRd11pkeLa0d2FlMPfw=" providerId="None" clId="Web-{FAC8A0A0-2BFB-45A7-96B3-3DDA58CFDC82}" dt="2023-02-27T11:32:27.010" v="21" actId="1076"/>
          <ac:spMkLst>
            <pc:docMk/>
            <pc:sldMk cId="2579679176" sldId="513"/>
            <ac:spMk id="111618" creationId="{DDEDFFC4-9AC2-BC96-CD1B-9EE27F7A5DE1}"/>
          </ac:spMkLst>
        </pc:spChg>
        <pc:spChg chg="mod">
          <ac:chgData name="Dan Lewis" userId="2fqivccbEjZq/+Az6dS+BIT+wRd11pkeLa0d2FlMPfw=" providerId="None" clId="Web-{FAC8A0A0-2BFB-45A7-96B3-3DDA58CFDC82}" dt="2023-02-27T11:32:44.776" v="23" actId="14100"/>
          <ac:spMkLst>
            <pc:docMk/>
            <pc:sldMk cId="2579679176" sldId="513"/>
            <ac:spMk id="111619" creationId="{DE3AAB0C-0C04-9D03-1ACC-30781AC3C267}"/>
          </ac:spMkLst>
        </pc:spChg>
      </pc:sldChg>
      <pc:sldChg chg="modSp">
        <pc:chgData name="Dan Lewis" userId="2fqivccbEjZq/+Az6dS+BIT+wRd11pkeLa0d2FlMPfw=" providerId="None" clId="Web-{FAC8A0A0-2BFB-45A7-96B3-3DDA58CFDC82}" dt="2023-02-27T12:05:19.915" v="120" actId="1076"/>
        <pc:sldMkLst>
          <pc:docMk/>
          <pc:sldMk cId="0" sldId="517"/>
        </pc:sldMkLst>
        <pc:spChg chg="mod">
          <ac:chgData name="Dan Lewis" userId="2fqivccbEjZq/+Az6dS+BIT+wRd11pkeLa0d2FlMPfw=" providerId="None" clId="Web-{FAC8A0A0-2BFB-45A7-96B3-3DDA58CFDC82}" dt="2023-02-27T12:05:19.915" v="120" actId="1076"/>
          <ac:spMkLst>
            <pc:docMk/>
            <pc:sldMk cId="0" sldId="517"/>
            <ac:spMk id="404483" creationId="{A6E2056B-3A69-AF32-0054-D8294B64C24A}"/>
          </ac:spMkLst>
        </pc:spChg>
      </pc:sldChg>
      <pc:sldChg chg="modSp">
        <pc:chgData name="Dan Lewis" userId="2fqivccbEjZq/+Az6dS+BIT+wRd11pkeLa0d2FlMPfw=" providerId="None" clId="Web-{FAC8A0A0-2BFB-45A7-96B3-3DDA58CFDC82}" dt="2023-02-27T12:26:31.207" v="255" actId="14100"/>
        <pc:sldMkLst>
          <pc:docMk/>
          <pc:sldMk cId="0" sldId="788"/>
        </pc:sldMkLst>
        <pc:spChg chg="mod">
          <ac:chgData name="Dan Lewis" userId="2fqivccbEjZq/+Az6dS+BIT+wRd11pkeLa0d2FlMPfw=" providerId="None" clId="Web-{FAC8A0A0-2BFB-45A7-96B3-3DDA58CFDC82}" dt="2023-02-27T12:26:31.207" v="255" actId="14100"/>
          <ac:spMkLst>
            <pc:docMk/>
            <pc:sldMk cId="0" sldId="788"/>
            <ac:spMk id="22530" creationId="{0B4978CC-04B4-4735-98BD-305DEDAF42A7}"/>
          </ac:spMkLst>
        </pc:spChg>
        <pc:picChg chg="mod">
          <ac:chgData name="Dan Lewis" userId="2fqivccbEjZq/+Az6dS+BIT+wRd11pkeLa0d2FlMPfw=" providerId="None" clId="Web-{FAC8A0A0-2BFB-45A7-96B3-3DDA58CFDC82}" dt="2023-02-27T12:25:43.097" v="253" actId="14100"/>
          <ac:picMkLst>
            <pc:docMk/>
            <pc:sldMk cId="0" sldId="788"/>
            <ac:picMk id="22532" creationId="{240981DF-5E1B-4F82-AB21-06B42D6B7444}"/>
          </ac:picMkLst>
        </pc:picChg>
      </pc:sldChg>
      <pc:sldChg chg="modSp">
        <pc:chgData name="Dan Lewis" userId="2fqivccbEjZq/+Az6dS+BIT+wRd11pkeLa0d2FlMPfw=" providerId="None" clId="Web-{FAC8A0A0-2BFB-45A7-96B3-3DDA58CFDC82}" dt="2023-02-27T11:56:51.018" v="88" actId="20577"/>
        <pc:sldMkLst>
          <pc:docMk/>
          <pc:sldMk cId="0" sldId="822"/>
        </pc:sldMkLst>
        <pc:spChg chg="mod">
          <ac:chgData name="Dan Lewis" userId="2fqivccbEjZq/+Az6dS+BIT+wRd11pkeLa0d2FlMPfw=" providerId="None" clId="Web-{FAC8A0A0-2BFB-45A7-96B3-3DDA58CFDC82}" dt="2023-02-27T11:56:51.018" v="88" actId="20577"/>
          <ac:spMkLst>
            <pc:docMk/>
            <pc:sldMk cId="0" sldId="822"/>
            <ac:spMk id="320514" creationId="{0877BAD5-A881-E905-CAAC-E0FC0DC89932}"/>
          </ac:spMkLst>
        </pc:spChg>
      </pc:sldChg>
      <pc:sldChg chg="modSp">
        <pc:chgData name="Dan Lewis" userId="2fqivccbEjZq/+Az6dS+BIT+wRd11pkeLa0d2FlMPfw=" providerId="None" clId="Web-{FAC8A0A0-2BFB-45A7-96B3-3DDA58CFDC82}" dt="2023-02-27T11:56:36.189" v="87" actId="20577"/>
        <pc:sldMkLst>
          <pc:docMk/>
          <pc:sldMk cId="0" sldId="823"/>
        </pc:sldMkLst>
        <pc:spChg chg="mod">
          <ac:chgData name="Dan Lewis" userId="2fqivccbEjZq/+Az6dS+BIT+wRd11pkeLa0d2FlMPfw=" providerId="None" clId="Web-{FAC8A0A0-2BFB-45A7-96B3-3DDA58CFDC82}" dt="2023-02-27T11:56:36.189" v="87" actId="20577"/>
          <ac:spMkLst>
            <pc:docMk/>
            <pc:sldMk cId="0" sldId="823"/>
            <ac:spMk id="321538" creationId="{A06DDF16-C762-5F9A-6433-7DB16841A4CA}"/>
          </ac:spMkLst>
        </pc:spChg>
      </pc:sldChg>
      <pc:sldChg chg="modSp">
        <pc:chgData name="Dan Lewis" userId="2fqivccbEjZq/+Az6dS+BIT+wRd11pkeLa0d2FlMPfw=" providerId="None" clId="Web-{FAC8A0A0-2BFB-45A7-96B3-3DDA58CFDC82}" dt="2023-02-27T11:47:01.748" v="76" actId="1076"/>
        <pc:sldMkLst>
          <pc:docMk/>
          <pc:sldMk cId="0" sldId="845"/>
        </pc:sldMkLst>
        <pc:spChg chg="mod">
          <ac:chgData name="Dan Lewis" userId="2fqivccbEjZq/+Az6dS+BIT+wRd11pkeLa0d2FlMPfw=" providerId="None" clId="Web-{FAC8A0A0-2BFB-45A7-96B3-3DDA58CFDC82}" dt="2023-02-27T11:47:01.748" v="76" actId="1076"/>
          <ac:spMkLst>
            <pc:docMk/>
            <pc:sldMk cId="0" sldId="845"/>
            <ac:spMk id="2" creationId="{0E11D58E-E83F-EBE7-5676-EC1488FE678C}"/>
          </ac:spMkLst>
        </pc:spChg>
        <pc:spChg chg="mod">
          <ac:chgData name="Dan Lewis" userId="2fqivccbEjZq/+Az6dS+BIT+wRd11pkeLa0d2FlMPfw=" providerId="None" clId="Web-{FAC8A0A0-2BFB-45A7-96B3-3DDA58CFDC82}" dt="2023-02-27T11:46:54.498" v="75" actId="1076"/>
          <ac:spMkLst>
            <pc:docMk/>
            <pc:sldMk cId="0" sldId="845"/>
            <ac:spMk id="3" creationId="{242D9D6A-AFED-8013-956B-EA12FF1C542D}"/>
          </ac:spMkLst>
        </pc:spChg>
      </pc:sldChg>
      <pc:sldChg chg="addSp delSp modSp">
        <pc:chgData name="Dan Lewis" userId="2fqivccbEjZq/+Az6dS+BIT+wRd11pkeLa0d2FlMPfw=" providerId="None" clId="Web-{FAC8A0A0-2BFB-45A7-96B3-3DDA58CFDC82}" dt="2023-02-27T11:52:47.356" v="85" actId="20577"/>
        <pc:sldMkLst>
          <pc:docMk/>
          <pc:sldMk cId="0" sldId="846"/>
        </pc:sldMkLst>
        <pc:spChg chg="del">
          <ac:chgData name="Dan Lewis" userId="2fqivccbEjZq/+Az6dS+BIT+wRd11pkeLa0d2FlMPfw=" providerId="None" clId="Web-{FAC8A0A0-2BFB-45A7-96B3-3DDA58CFDC82}" dt="2023-02-27T11:51:13.704" v="77"/>
          <ac:spMkLst>
            <pc:docMk/>
            <pc:sldMk cId="0" sldId="846"/>
            <ac:spMk id="2" creationId="{F228CDDC-F1CC-2323-CEC0-E2F60EDAD11E}"/>
          </ac:spMkLst>
        </pc:spChg>
        <pc:spChg chg="mod">
          <ac:chgData name="Dan Lewis" userId="2fqivccbEjZq/+Az6dS+BIT+wRd11pkeLa0d2FlMPfw=" providerId="None" clId="Web-{FAC8A0A0-2BFB-45A7-96B3-3DDA58CFDC82}" dt="2023-02-27T11:52:47.356" v="85" actId="20577"/>
          <ac:spMkLst>
            <pc:docMk/>
            <pc:sldMk cId="0" sldId="846"/>
            <ac:spMk id="5" creationId="{E9E4E69F-9091-108F-BC66-0F3165403FE9}"/>
          </ac:spMkLst>
        </pc:spChg>
        <pc:spChg chg="mod">
          <ac:chgData name="Dan Lewis" userId="2fqivccbEjZq/+Az6dS+BIT+wRd11pkeLa0d2FlMPfw=" providerId="None" clId="Web-{FAC8A0A0-2BFB-45A7-96B3-3DDA58CFDC82}" dt="2023-02-27T11:52:10.770" v="83" actId="14100"/>
          <ac:spMkLst>
            <pc:docMk/>
            <pc:sldMk cId="0" sldId="846"/>
            <ac:spMk id="6" creationId="{5369EB9E-8CA9-48FE-448A-582ECD0DDB91}"/>
          </ac:spMkLst>
        </pc:spChg>
        <pc:spChg chg="add del mod">
          <ac:chgData name="Dan Lewis" userId="2fqivccbEjZq/+Az6dS+BIT+wRd11pkeLa0d2FlMPfw=" providerId="None" clId="Web-{FAC8A0A0-2BFB-45A7-96B3-3DDA58CFDC82}" dt="2023-02-27T11:51:18.486" v="78"/>
          <ac:spMkLst>
            <pc:docMk/>
            <pc:sldMk cId="0" sldId="846"/>
            <ac:spMk id="7" creationId="{AF9E371D-D4D3-65E7-2CF8-2C0024791099}"/>
          </ac:spMkLst>
        </pc:spChg>
      </pc:sldChg>
      <pc:sldChg chg="del">
        <pc:chgData name="Dan Lewis" userId="2fqivccbEjZq/+Az6dS+BIT+wRd11pkeLa0d2FlMPfw=" providerId="None" clId="Web-{FAC8A0A0-2BFB-45A7-96B3-3DDA58CFDC82}" dt="2023-02-27T12:37:20.002" v="311"/>
        <pc:sldMkLst>
          <pc:docMk/>
          <pc:sldMk cId="2644990183" sldId="861"/>
        </pc:sldMkLst>
      </pc:sldChg>
      <pc:sldChg chg="delSp modSp">
        <pc:chgData name="Dan Lewis" userId="2fqivccbEjZq/+Az6dS+BIT+wRd11pkeLa0d2FlMPfw=" providerId="None" clId="Web-{FAC8A0A0-2BFB-45A7-96B3-3DDA58CFDC82}" dt="2023-02-27T12:10:04.656" v="141"/>
        <pc:sldMkLst>
          <pc:docMk/>
          <pc:sldMk cId="1618741247" sldId="2442"/>
        </pc:sldMkLst>
        <pc:spChg chg="mod">
          <ac:chgData name="Dan Lewis" userId="2fqivccbEjZq/+Az6dS+BIT+wRd11pkeLa0d2FlMPfw=" providerId="None" clId="Web-{FAC8A0A0-2BFB-45A7-96B3-3DDA58CFDC82}" dt="2023-02-27T12:09:59.093" v="140" actId="20577"/>
          <ac:spMkLst>
            <pc:docMk/>
            <pc:sldMk cId="1618741247" sldId="2442"/>
            <ac:spMk id="3" creationId="{BD0C9A0F-8987-499C-A607-0DA35C47AD0B}"/>
          </ac:spMkLst>
        </pc:spChg>
        <pc:spChg chg="del">
          <ac:chgData name="Dan Lewis" userId="2fqivccbEjZq/+Az6dS+BIT+wRd11pkeLa0d2FlMPfw=" providerId="None" clId="Web-{FAC8A0A0-2BFB-45A7-96B3-3DDA58CFDC82}" dt="2023-02-27T12:10:04.656" v="141"/>
          <ac:spMkLst>
            <pc:docMk/>
            <pc:sldMk cId="1618741247" sldId="2442"/>
            <ac:spMk id="4" creationId="{070F7339-909E-4859-B28A-C6CC63C213D0}"/>
          </ac:spMkLst>
        </pc:spChg>
      </pc:sldChg>
      <pc:sldChg chg="modSp">
        <pc:chgData name="Dan Lewis" userId="2fqivccbEjZq/+Az6dS+BIT+wRd11pkeLa0d2FlMPfw=" providerId="None" clId="Web-{FAC8A0A0-2BFB-45A7-96B3-3DDA58CFDC82}" dt="2023-02-27T12:11:53.298" v="146" actId="1076"/>
        <pc:sldMkLst>
          <pc:docMk/>
          <pc:sldMk cId="0" sldId="2444"/>
        </pc:sldMkLst>
        <pc:spChg chg="mod">
          <ac:chgData name="Dan Lewis" userId="2fqivccbEjZq/+Az6dS+BIT+wRd11pkeLa0d2FlMPfw=" providerId="None" clId="Web-{FAC8A0A0-2BFB-45A7-96B3-3DDA58CFDC82}" dt="2023-02-27T12:11:53.298" v="146" actId="1076"/>
          <ac:spMkLst>
            <pc:docMk/>
            <pc:sldMk cId="0" sldId="2444"/>
            <ac:spMk id="4" creationId="{72A5E7BC-766E-4715-8ED8-3EAE0295EF96}"/>
          </ac:spMkLst>
        </pc:spChg>
        <pc:spChg chg="mod">
          <ac:chgData name="Dan Lewis" userId="2fqivccbEjZq/+Az6dS+BIT+wRd11pkeLa0d2FlMPfw=" providerId="None" clId="Web-{FAC8A0A0-2BFB-45A7-96B3-3DDA58CFDC82}" dt="2023-02-27T12:11:49.142" v="145" actId="1076"/>
          <ac:spMkLst>
            <pc:docMk/>
            <pc:sldMk cId="0" sldId="2444"/>
            <ac:spMk id="5" creationId="{FF8C8E8E-C9CC-42BB-B6A6-09C68B68CF9A}"/>
          </ac:spMkLst>
        </pc:spChg>
        <pc:spChg chg="mod">
          <ac:chgData name="Dan Lewis" userId="2fqivccbEjZq/+Az6dS+BIT+wRd11pkeLa0d2FlMPfw=" providerId="None" clId="Web-{FAC8A0A0-2BFB-45A7-96B3-3DDA58CFDC82}" dt="2023-02-27T12:11:45.486" v="144" actId="1076"/>
          <ac:spMkLst>
            <pc:docMk/>
            <pc:sldMk cId="0" sldId="2444"/>
            <ac:spMk id="6" creationId="{F8543D20-5067-43B4-9963-11F352758ADC}"/>
          </ac:spMkLst>
        </pc:spChg>
      </pc:sldChg>
      <pc:sldChg chg="modSp">
        <pc:chgData name="Dan Lewis" userId="2fqivccbEjZq/+Az6dS+BIT+wRd11pkeLa0d2FlMPfw=" providerId="None" clId="Web-{FAC8A0A0-2BFB-45A7-96B3-3DDA58CFDC82}" dt="2023-02-27T12:12:23.502" v="150" actId="20577"/>
        <pc:sldMkLst>
          <pc:docMk/>
          <pc:sldMk cId="3488787635" sldId="2445"/>
        </pc:sldMkLst>
        <pc:spChg chg="mod">
          <ac:chgData name="Dan Lewis" userId="2fqivccbEjZq/+Az6dS+BIT+wRd11pkeLa0d2FlMPfw=" providerId="None" clId="Web-{FAC8A0A0-2BFB-45A7-96B3-3DDA58CFDC82}" dt="2023-02-27T12:12:10.002" v="148" actId="1076"/>
          <ac:spMkLst>
            <pc:docMk/>
            <pc:sldMk cId="3488787635" sldId="2445"/>
            <ac:spMk id="7" creationId="{6E42F078-E657-47B0-8A14-50EB9F7BAD1C}"/>
          </ac:spMkLst>
        </pc:spChg>
        <pc:spChg chg="mod">
          <ac:chgData name="Dan Lewis" userId="2fqivccbEjZq/+Az6dS+BIT+wRd11pkeLa0d2FlMPfw=" providerId="None" clId="Web-{FAC8A0A0-2BFB-45A7-96B3-3DDA58CFDC82}" dt="2023-02-27T12:12:23.502" v="150" actId="20577"/>
          <ac:spMkLst>
            <pc:docMk/>
            <pc:sldMk cId="3488787635" sldId="2445"/>
            <ac:spMk id="11" creationId="{B78619F6-C9DA-40F2-BE60-7DB6DF68CE01}"/>
          </ac:spMkLst>
        </pc:spChg>
      </pc:sldChg>
      <pc:sldChg chg="modSp">
        <pc:chgData name="Dan Lewis" userId="2fqivccbEjZq/+Az6dS+BIT+wRd11pkeLa0d2FlMPfw=" providerId="None" clId="Web-{FAC8A0A0-2BFB-45A7-96B3-3DDA58CFDC82}" dt="2023-02-27T12:33:45.170" v="292" actId="20577"/>
        <pc:sldMkLst>
          <pc:docMk/>
          <pc:sldMk cId="2613088003" sldId="2450"/>
        </pc:sldMkLst>
        <pc:spChg chg="mod">
          <ac:chgData name="Dan Lewis" userId="2fqivccbEjZq/+Az6dS+BIT+wRd11pkeLa0d2FlMPfw=" providerId="None" clId="Web-{FAC8A0A0-2BFB-45A7-96B3-3DDA58CFDC82}" dt="2023-02-27T12:33:45.170" v="292" actId="20577"/>
          <ac:spMkLst>
            <pc:docMk/>
            <pc:sldMk cId="2613088003" sldId="2450"/>
            <ac:spMk id="7" creationId="{D4A67114-B45C-4308-B4FB-61A470CD03E2}"/>
          </ac:spMkLst>
        </pc:spChg>
      </pc:sldChg>
      <pc:sldChg chg="modSp">
        <pc:chgData name="Dan Lewis" userId="2fqivccbEjZq/+Az6dS+BIT+wRd11pkeLa0d2FlMPfw=" providerId="None" clId="Web-{FAC8A0A0-2BFB-45A7-96B3-3DDA58CFDC82}" dt="2023-02-27T12:34:03.998" v="295" actId="20577"/>
        <pc:sldMkLst>
          <pc:docMk/>
          <pc:sldMk cId="3273041788" sldId="2451"/>
        </pc:sldMkLst>
        <pc:spChg chg="mod">
          <ac:chgData name="Dan Lewis" userId="2fqivccbEjZq/+Az6dS+BIT+wRd11pkeLa0d2FlMPfw=" providerId="None" clId="Web-{FAC8A0A0-2BFB-45A7-96B3-3DDA58CFDC82}" dt="2023-02-27T12:34:03.998" v="295" actId="20577"/>
          <ac:spMkLst>
            <pc:docMk/>
            <pc:sldMk cId="3273041788" sldId="2451"/>
            <ac:spMk id="6" creationId="{B1A494BF-9227-45C0-BD5B-4A83002C864E}"/>
          </ac:spMkLst>
        </pc:spChg>
      </pc:sldChg>
      <pc:sldChg chg="modSp">
        <pc:chgData name="Dan Lewis" userId="2fqivccbEjZq/+Az6dS+BIT+wRd11pkeLa0d2FlMPfw=" providerId="None" clId="Web-{FAC8A0A0-2BFB-45A7-96B3-3DDA58CFDC82}" dt="2023-02-27T12:34:41.014" v="298" actId="20577"/>
        <pc:sldMkLst>
          <pc:docMk/>
          <pc:sldMk cId="1657618400" sldId="2452"/>
        </pc:sldMkLst>
        <pc:spChg chg="mod">
          <ac:chgData name="Dan Lewis" userId="2fqivccbEjZq/+Az6dS+BIT+wRd11pkeLa0d2FlMPfw=" providerId="None" clId="Web-{FAC8A0A0-2BFB-45A7-96B3-3DDA58CFDC82}" dt="2023-02-27T12:34:41.014" v="298" actId="20577"/>
          <ac:spMkLst>
            <pc:docMk/>
            <pc:sldMk cId="1657618400" sldId="2452"/>
            <ac:spMk id="3" creationId="{E3F3F51C-DC10-42A4-986A-6C3180083EFF}"/>
          </ac:spMkLst>
        </pc:spChg>
      </pc:sldChg>
      <pc:sldChg chg="delSp">
        <pc:chgData name="Dan Lewis" userId="2fqivccbEjZq/+Az6dS+BIT+wRd11pkeLa0d2FlMPfw=" providerId="None" clId="Web-{FAC8A0A0-2BFB-45A7-96B3-3DDA58CFDC82}" dt="2023-02-27T12:34:24.248" v="296"/>
        <pc:sldMkLst>
          <pc:docMk/>
          <pc:sldMk cId="2128945445" sldId="2453"/>
        </pc:sldMkLst>
        <pc:spChg chg="del">
          <ac:chgData name="Dan Lewis" userId="2fqivccbEjZq/+Az6dS+BIT+wRd11pkeLa0d2FlMPfw=" providerId="None" clId="Web-{FAC8A0A0-2BFB-45A7-96B3-3DDA58CFDC82}" dt="2023-02-27T12:34:24.248" v="296"/>
          <ac:spMkLst>
            <pc:docMk/>
            <pc:sldMk cId="2128945445" sldId="2453"/>
            <ac:spMk id="4" creationId="{25362A86-B28A-4D20-A3B5-BBAE010AFC8A}"/>
          </ac:spMkLst>
        </pc:spChg>
      </pc:sldChg>
      <pc:sldChg chg="modSp">
        <pc:chgData name="Dan Lewis" userId="2fqivccbEjZq/+Az6dS+BIT+wRd11pkeLa0d2FlMPfw=" providerId="None" clId="Web-{FAC8A0A0-2BFB-45A7-96B3-3DDA58CFDC82}" dt="2023-02-27T12:35:14.390" v="301" actId="1076"/>
        <pc:sldMkLst>
          <pc:docMk/>
          <pc:sldMk cId="3476937130" sldId="2459"/>
        </pc:sldMkLst>
        <pc:spChg chg="mod">
          <ac:chgData name="Dan Lewis" userId="2fqivccbEjZq/+Az6dS+BIT+wRd11pkeLa0d2FlMPfw=" providerId="None" clId="Web-{FAC8A0A0-2BFB-45A7-96B3-3DDA58CFDC82}" dt="2023-02-27T12:35:14.390" v="301" actId="1076"/>
          <ac:spMkLst>
            <pc:docMk/>
            <pc:sldMk cId="3476937130" sldId="2459"/>
            <ac:spMk id="3" creationId="{031CF085-F737-493F-B7CC-F03BD94178AE}"/>
          </ac:spMkLst>
        </pc:spChg>
        <pc:spChg chg="mod">
          <ac:chgData name="Dan Lewis" userId="2fqivccbEjZq/+Az6dS+BIT+wRd11pkeLa0d2FlMPfw=" providerId="None" clId="Web-{FAC8A0A0-2BFB-45A7-96B3-3DDA58CFDC82}" dt="2023-02-27T12:35:05.749" v="300" actId="1076"/>
          <ac:spMkLst>
            <pc:docMk/>
            <pc:sldMk cId="3476937130" sldId="2459"/>
            <ac:spMk id="58371" creationId="{E1A8AA9E-6EE1-4060-931F-C114961562A7}"/>
          </ac:spMkLst>
        </pc:spChg>
      </pc:sldChg>
      <pc:sldChg chg="modSp">
        <pc:chgData name="Dan Lewis" userId="2fqivccbEjZq/+Az6dS+BIT+wRd11pkeLa0d2FlMPfw=" providerId="None" clId="Web-{FAC8A0A0-2BFB-45A7-96B3-3DDA58CFDC82}" dt="2023-02-27T11:46:13.700" v="71" actId="20577"/>
        <pc:sldMkLst>
          <pc:docMk/>
          <pc:sldMk cId="779189184" sldId="2574"/>
        </pc:sldMkLst>
        <pc:spChg chg="mod">
          <ac:chgData name="Dan Lewis" userId="2fqivccbEjZq/+Az6dS+BIT+wRd11pkeLa0d2FlMPfw=" providerId="None" clId="Web-{FAC8A0A0-2BFB-45A7-96B3-3DDA58CFDC82}" dt="2023-02-27T11:46:13.700" v="71" actId="20577"/>
          <ac:spMkLst>
            <pc:docMk/>
            <pc:sldMk cId="779189184" sldId="2574"/>
            <ac:spMk id="2" creationId="{9EEA946F-FE2E-4D6A-9D87-DCDEDE661D19}"/>
          </ac:spMkLst>
        </pc:spChg>
      </pc:sldChg>
      <pc:sldChg chg="modSp">
        <pc:chgData name="Dan Lewis" userId="2fqivccbEjZq/+Az6dS+BIT+wRd11pkeLa0d2FlMPfw=" providerId="None" clId="Web-{FAC8A0A0-2BFB-45A7-96B3-3DDA58CFDC82}" dt="2023-02-27T12:27:54.256" v="259" actId="1076"/>
        <pc:sldMkLst>
          <pc:docMk/>
          <pc:sldMk cId="0" sldId="2589"/>
        </pc:sldMkLst>
        <pc:spChg chg="mod">
          <ac:chgData name="Dan Lewis" userId="2fqivccbEjZq/+Az6dS+BIT+wRd11pkeLa0d2FlMPfw=" providerId="None" clId="Web-{FAC8A0A0-2BFB-45A7-96B3-3DDA58CFDC82}" dt="2023-02-27T12:27:48.334" v="258" actId="14100"/>
          <ac:spMkLst>
            <pc:docMk/>
            <pc:sldMk cId="0" sldId="2589"/>
            <ac:spMk id="14340" creationId="{19BDFFF7-FE1F-4693-B972-DB5190E50FDA}"/>
          </ac:spMkLst>
        </pc:spChg>
        <pc:picChg chg="mod">
          <ac:chgData name="Dan Lewis" userId="2fqivccbEjZq/+Az6dS+BIT+wRd11pkeLa0d2FlMPfw=" providerId="None" clId="Web-{FAC8A0A0-2BFB-45A7-96B3-3DDA58CFDC82}" dt="2023-02-27T12:27:54.256" v="259" actId="1076"/>
          <ac:picMkLst>
            <pc:docMk/>
            <pc:sldMk cId="0" sldId="2589"/>
            <ac:picMk id="14339" creationId="{830EF070-08C1-43FB-813C-D600686CF812}"/>
          </ac:picMkLst>
        </pc:picChg>
      </pc:sldChg>
      <pc:sldChg chg="modSp">
        <pc:chgData name="Dan Lewis" userId="2fqivccbEjZq/+Az6dS+BIT+wRd11pkeLa0d2FlMPfw=" providerId="None" clId="Web-{FAC8A0A0-2BFB-45A7-96B3-3DDA58CFDC82}" dt="2023-02-27T12:28:32.007" v="261" actId="1076"/>
        <pc:sldMkLst>
          <pc:docMk/>
          <pc:sldMk cId="0" sldId="2590"/>
        </pc:sldMkLst>
        <pc:spChg chg="mod">
          <ac:chgData name="Dan Lewis" userId="2fqivccbEjZq/+Az6dS+BIT+wRd11pkeLa0d2FlMPfw=" providerId="None" clId="Web-{FAC8A0A0-2BFB-45A7-96B3-3DDA58CFDC82}" dt="2023-02-27T12:28:26.022" v="260" actId="20577"/>
          <ac:spMkLst>
            <pc:docMk/>
            <pc:sldMk cId="0" sldId="2590"/>
            <ac:spMk id="77826" creationId="{B49D7717-0EC4-4905-A4B5-105C8AD20DA8}"/>
          </ac:spMkLst>
        </pc:spChg>
        <pc:spChg chg="mod">
          <ac:chgData name="Dan Lewis" userId="2fqivccbEjZq/+Az6dS+BIT+wRd11pkeLa0d2FlMPfw=" providerId="None" clId="Web-{FAC8A0A0-2BFB-45A7-96B3-3DDA58CFDC82}" dt="2023-02-27T12:28:32.007" v="261" actId="1076"/>
          <ac:spMkLst>
            <pc:docMk/>
            <pc:sldMk cId="0" sldId="2590"/>
            <ac:spMk id="77827" creationId="{CA4F62FF-F321-44B0-9B90-C17B5871CA27}"/>
          </ac:spMkLst>
        </pc:spChg>
      </pc:sldChg>
      <pc:sldChg chg="addSp delSp modSp">
        <pc:chgData name="Dan Lewis" userId="2fqivccbEjZq/+Az6dS+BIT+wRd11pkeLa0d2FlMPfw=" providerId="None" clId="Web-{FAC8A0A0-2BFB-45A7-96B3-3DDA58CFDC82}" dt="2023-02-27T12:29:02.601" v="265" actId="1076"/>
        <pc:sldMkLst>
          <pc:docMk/>
          <pc:sldMk cId="0" sldId="2591"/>
        </pc:sldMkLst>
        <pc:spChg chg="add del mod">
          <ac:chgData name="Dan Lewis" userId="2fqivccbEjZq/+Az6dS+BIT+wRd11pkeLa0d2FlMPfw=" providerId="None" clId="Web-{FAC8A0A0-2BFB-45A7-96B3-3DDA58CFDC82}" dt="2023-02-27T12:28:49.460" v="263"/>
          <ac:spMkLst>
            <pc:docMk/>
            <pc:sldMk cId="0" sldId="2591"/>
            <ac:spMk id="4" creationId="{DAF5B1B9-31A2-C484-5259-DFDF1E787E87}"/>
          </ac:spMkLst>
        </pc:spChg>
        <pc:spChg chg="del">
          <ac:chgData name="Dan Lewis" userId="2fqivccbEjZq/+Az6dS+BIT+wRd11pkeLa0d2FlMPfw=" providerId="None" clId="Web-{FAC8A0A0-2BFB-45A7-96B3-3DDA58CFDC82}" dt="2023-02-27T12:28:45.757" v="262"/>
          <ac:spMkLst>
            <pc:docMk/>
            <pc:sldMk cId="0" sldId="2591"/>
            <ac:spMk id="74754" creationId="{E0DF5A46-CE79-4614-9936-1D6E99474F23}"/>
          </ac:spMkLst>
        </pc:spChg>
        <pc:spChg chg="mod">
          <ac:chgData name="Dan Lewis" userId="2fqivccbEjZq/+Az6dS+BIT+wRd11pkeLa0d2FlMPfw=" providerId="None" clId="Web-{FAC8A0A0-2BFB-45A7-96B3-3DDA58CFDC82}" dt="2023-02-27T12:28:54.710" v="264" actId="1076"/>
          <ac:spMkLst>
            <pc:docMk/>
            <pc:sldMk cId="0" sldId="2591"/>
            <ac:spMk id="74755" creationId="{473CF761-3DD0-455E-882E-50380C096D7C}"/>
          </ac:spMkLst>
        </pc:spChg>
        <pc:spChg chg="mod">
          <ac:chgData name="Dan Lewis" userId="2fqivccbEjZq/+Az6dS+BIT+wRd11pkeLa0d2FlMPfw=" providerId="None" clId="Web-{FAC8A0A0-2BFB-45A7-96B3-3DDA58CFDC82}" dt="2023-02-27T12:29:02.601" v="265" actId="1076"/>
          <ac:spMkLst>
            <pc:docMk/>
            <pc:sldMk cId="0" sldId="2591"/>
            <ac:spMk id="74756" creationId="{3E6AA450-5719-4439-8DF6-6654DEA23009}"/>
          </ac:spMkLst>
        </pc:spChg>
      </pc:sldChg>
      <pc:sldChg chg="modSp">
        <pc:chgData name="Dan Lewis" userId="2fqivccbEjZq/+Az6dS+BIT+wRd11pkeLa0d2FlMPfw=" providerId="None" clId="Web-{FAC8A0A0-2BFB-45A7-96B3-3DDA58CFDC82}" dt="2023-02-27T12:29:43.383" v="266" actId="14100"/>
        <pc:sldMkLst>
          <pc:docMk/>
          <pc:sldMk cId="0" sldId="2595"/>
        </pc:sldMkLst>
        <pc:spChg chg="mod">
          <ac:chgData name="Dan Lewis" userId="2fqivccbEjZq/+Az6dS+BIT+wRd11pkeLa0d2FlMPfw=" providerId="None" clId="Web-{FAC8A0A0-2BFB-45A7-96B3-3DDA58CFDC82}" dt="2023-02-27T12:29:43.383" v="266" actId="14100"/>
          <ac:spMkLst>
            <pc:docMk/>
            <pc:sldMk cId="0" sldId="2595"/>
            <ac:spMk id="68610" creationId="{E8367BC9-3E6E-4AE2-BF06-1DAF1FDB3013}"/>
          </ac:spMkLst>
        </pc:spChg>
      </pc:sldChg>
      <pc:sldChg chg="modSp">
        <pc:chgData name="Dan Lewis" userId="2fqivccbEjZq/+Az6dS+BIT+wRd11pkeLa0d2FlMPfw=" providerId="None" clId="Web-{FAC8A0A0-2BFB-45A7-96B3-3DDA58CFDC82}" dt="2023-02-27T12:32:41.824" v="288" actId="20577"/>
        <pc:sldMkLst>
          <pc:docMk/>
          <pc:sldMk cId="570094777" sldId="2596"/>
        </pc:sldMkLst>
        <pc:spChg chg="mod">
          <ac:chgData name="Dan Lewis" userId="2fqivccbEjZq/+Az6dS+BIT+wRd11pkeLa0d2FlMPfw=" providerId="None" clId="Web-{FAC8A0A0-2BFB-45A7-96B3-3DDA58CFDC82}" dt="2023-02-27T12:32:41.824" v="288" actId="20577"/>
          <ac:spMkLst>
            <pc:docMk/>
            <pc:sldMk cId="570094777" sldId="2596"/>
            <ac:spMk id="5" creationId="{7303BAE6-3D22-41D4-960D-EF53C9D91037}"/>
          </ac:spMkLst>
        </pc:spChg>
        <pc:spChg chg="mod">
          <ac:chgData name="Dan Lewis" userId="2fqivccbEjZq/+Az6dS+BIT+wRd11pkeLa0d2FlMPfw=" providerId="None" clId="Web-{FAC8A0A0-2BFB-45A7-96B3-3DDA58CFDC82}" dt="2023-02-27T12:30:57.275" v="277" actId="20577"/>
          <ac:spMkLst>
            <pc:docMk/>
            <pc:sldMk cId="570094777" sldId="2596"/>
            <ac:spMk id="6" creationId="{4968FBF7-8816-44B5-B376-6E4865F396FC}"/>
          </ac:spMkLst>
        </pc:spChg>
      </pc:sldChg>
      <pc:sldChg chg="modSp">
        <pc:chgData name="Dan Lewis" userId="2fqivccbEjZq/+Az6dS+BIT+wRd11pkeLa0d2FlMPfw=" providerId="None" clId="Web-{FAC8A0A0-2BFB-45A7-96B3-3DDA58CFDC82}" dt="2023-02-27T12:33:28.763" v="291" actId="20577"/>
        <pc:sldMkLst>
          <pc:docMk/>
          <pc:sldMk cId="1480464" sldId="2598"/>
        </pc:sldMkLst>
        <pc:spChg chg="mod">
          <ac:chgData name="Dan Lewis" userId="2fqivccbEjZq/+Az6dS+BIT+wRd11pkeLa0d2FlMPfw=" providerId="None" clId="Web-{FAC8A0A0-2BFB-45A7-96B3-3DDA58CFDC82}" dt="2023-02-27T12:33:28.763" v="291" actId="20577"/>
          <ac:spMkLst>
            <pc:docMk/>
            <pc:sldMk cId="1480464" sldId="2598"/>
            <ac:spMk id="11" creationId="{40C0CFC5-52AE-4EA4-BCEF-A4BEC4862EBE}"/>
          </ac:spMkLst>
        </pc:spChg>
      </pc:sldChg>
      <pc:sldChg chg="addSp delSp modSp">
        <pc:chgData name="Dan Lewis" userId="2fqivccbEjZq/+Az6dS+BIT+wRd11pkeLa0d2FlMPfw=" providerId="None" clId="Web-{FAC8A0A0-2BFB-45A7-96B3-3DDA58CFDC82}" dt="2023-02-27T12:36:08.282" v="310" actId="1076"/>
        <pc:sldMkLst>
          <pc:docMk/>
          <pc:sldMk cId="1373882267" sldId="2602"/>
        </pc:sldMkLst>
        <pc:spChg chg="mod">
          <ac:chgData name="Dan Lewis" userId="2fqivccbEjZq/+Az6dS+BIT+wRd11pkeLa0d2FlMPfw=" providerId="None" clId="Web-{FAC8A0A0-2BFB-45A7-96B3-3DDA58CFDC82}" dt="2023-02-27T12:36:08.282" v="310" actId="1076"/>
          <ac:spMkLst>
            <pc:docMk/>
            <pc:sldMk cId="1373882267" sldId="2602"/>
            <ac:spMk id="3" creationId="{42C16946-D020-C986-48D2-1B2239D35428}"/>
          </ac:spMkLst>
        </pc:spChg>
        <pc:spChg chg="del">
          <ac:chgData name="Dan Lewis" userId="2fqivccbEjZq/+Az6dS+BIT+wRd11pkeLa0d2FlMPfw=" providerId="None" clId="Web-{FAC8A0A0-2BFB-45A7-96B3-3DDA58CFDC82}" dt="2023-02-27T12:35:59.500" v="308"/>
          <ac:spMkLst>
            <pc:docMk/>
            <pc:sldMk cId="1373882267" sldId="2602"/>
            <ac:spMk id="5" creationId="{91FECD6D-C93F-C12F-6D9F-171B24681008}"/>
          </ac:spMkLst>
        </pc:spChg>
        <pc:spChg chg="add del mod">
          <ac:chgData name="Dan Lewis" userId="2fqivccbEjZq/+Az6dS+BIT+wRd11pkeLa0d2FlMPfw=" providerId="None" clId="Web-{FAC8A0A0-2BFB-45A7-96B3-3DDA58CFDC82}" dt="2023-02-27T12:36:03.172" v="309"/>
          <ac:spMkLst>
            <pc:docMk/>
            <pc:sldMk cId="1373882267" sldId="2602"/>
            <ac:spMk id="6" creationId="{253F4C57-AA51-160B-601D-CFCC382CB641}"/>
          </ac:spMkLst>
        </pc:spChg>
      </pc:sldChg>
      <pc:sldChg chg="modSp">
        <pc:chgData name="Dan Lewis" userId="2fqivccbEjZq/+Az6dS+BIT+wRd11pkeLa0d2FlMPfw=" providerId="None" clId="Web-{FAC8A0A0-2BFB-45A7-96B3-3DDA58CFDC82}" dt="2023-02-27T12:39:20.536" v="315" actId="20577"/>
        <pc:sldMkLst>
          <pc:docMk/>
          <pc:sldMk cId="0" sldId="2606"/>
        </pc:sldMkLst>
        <pc:spChg chg="mod">
          <ac:chgData name="Dan Lewis" userId="2fqivccbEjZq/+Az6dS+BIT+wRd11pkeLa0d2FlMPfw=" providerId="None" clId="Web-{FAC8A0A0-2BFB-45A7-96B3-3DDA58CFDC82}" dt="2023-02-27T12:39:20.536" v="315" actId="20577"/>
          <ac:spMkLst>
            <pc:docMk/>
            <pc:sldMk cId="0" sldId="2606"/>
            <ac:spMk id="29698" creationId="{3AD86B6C-B92D-13CE-8EDA-C4E6AB4A1FE2}"/>
          </ac:spMkLst>
        </pc:spChg>
      </pc:sldChg>
      <pc:sldChg chg="modSp">
        <pc:chgData name="Dan Lewis" userId="2fqivccbEjZq/+Az6dS+BIT+wRd11pkeLa0d2FlMPfw=" providerId="None" clId="Web-{FAC8A0A0-2BFB-45A7-96B3-3DDA58CFDC82}" dt="2023-02-27T12:40:51.303" v="320" actId="1076"/>
        <pc:sldMkLst>
          <pc:docMk/>
          <pc:sldMk cId="0" sldId="2608"/>
        </pc:sldMkLst>
        <pc:spChg chg="mod">
          <ac:chgData name="Dan Lewis" userId="2fqivccbEjZq/+Az6dS+BIT+wRd11pkeLa0d2FlMPfw=" providerId="None" clId="Web-{FAC8A0A0-2BFB-45A7-96B3-3DDA58CFDC82}" dt="2023-02-27T12:40:51.303" v="320" actId="1076"/>
          <ac:spMkLst>
            <pc:docMk/>
            <pc:sldMk cId="0" sldId="2608"/>
            <ac:spMk id="33794" creationId="{F6074A3A-CE8A-69A1-AE99-13829EAA592A}"/>
          </ac:spMkLst>
        </pc:spChg>
        <pc:spChg chg="mod">
          <ac:chgData name="Dan Lewis" userId="2fqivccbEjZq/+Az6dS+BIT+wRd11pkeLa0d2FlMPfw=" providerId="None" clId="Web-{FAC8A0A0-2BFB-45A7-96B3-3DDA58CFDC82}" dt="2023-02-27T12:40:46.803" v="319" actId="1076"/>
          <ac:spMkLst>
            <pc:docMk/>
            <pc:sldMk cId="0" sldId="2608"/>
            <ac:spMk id="33795" creationId="{26172AF2-2AED-3472-EDF5-3CAE79BBEAE9}"/>
          </ac:spMkLst>
        </pc:spChg>
      </pc:sldChg>
      <pc:sldChg chg="modSp">
        <pc:chgData name="Dan Lewis" userId="2fqivccbEjZq/+Az6dS+BIT+wRd11pkeLa0d2FlMPfw=" providerId="None" clId="Web-{FAC8A0A0-2BFB-45A7-96B3-3DDA58CFDC82}" dt="2023-02-27T12:41:26.570" v="322" actId="1076"/>
        <pc:sldMkLst>
          <pc:docMk/>
          <pc:sldMk cId="0" sldId="2611"/>
        </pc:sldMkLst>
        <pc:spChg chg="mod">
          <ac:chgData name="Dan Lewis" userId="2fqivccbEjZq/+Az6dS+BIT+wRd11pkeLa0d2FlMPfw=" providerId="None" clId="Web-{FAC8A0A0-2BFB-45A7-96B3-3DDA58CFDC82}" dt="2023-02-27T12:41:26.570" v="322" actId="1076"/>
          <ac:spMkLst>
            <pc:docMk/>
            <pc:sldMk cId="0" sldId="2611"/>
            <ac:spMk id="87043" creationId="{14489775-81D3-1489-C4D8-A8EC7F792D88}"/>
          </ac:spMkLst>
        </pc:spChg>
      </pc:sldChg>
      <pc:sldChg chg="modSp">
        <pc:chgData name="Dan Lewis" userId="2fqivccbEjZq/+Az6dS+BIT+wRd11pkeLa0d2FlMPfw=" providerId="None" clId="Web-{FAC8A0A0-2BFB-45A7-96B3-3DDA58CFDC82}" dt="2023-02-27T12:43:04.400" v="327" actId="20577"/>
        <pc:sldMkLst>
          <pc:docMk/>
          <pc:sldMk cId="0" sldId="2615"/>
        </pc:sldMkLst>
        <pc:spChg chg="mod">
          <ac:chgData name="Dan Lewis" userId="2fqivccbEjZq/+Az6dS+BIT+wRd11pkeLa0d2FlMPfw=" providerId="None" clId="Web-{FAC8A0A0-2BFB-45A7-96B3-3DDA58CFDC82}" dt="2023-02-27T12:43:04.400" v="327" actId="20577"/>
          <ac:spMkLst>
            <pc:docMk/>
            <pc:sldMk cId="0" sldId="2615"/>
            <ac:spMk id="43011" creationId="{6EDC72BF-2384-106C-C5DA-67976C5E6426}"/>
          </ac:spMkLst>
        </pc:spChg>
      </pc:sldChg>
      <pc:sldChg chg="modSp">
        <pc:chgData name="Dan Lewis" userId="2fqivccbEjZq/+Az6dS+BIT+wRd11pkeLa0d2FlMPfw=" providerId="None" clId="Web-{FAC8A0A0-2BFB-45A7-96B3-3DDA58CFDC82}" dt="2023-02-27T12:43:42.541" v="331" actId="14100"/>
        <pc:sldMkLst>
          <pc:docMk/>
          <pc:sldMk cId="0" sldId="2616"/>
        </pc:sldMkLst>
        <pc:spChg chg="mod">
          <ac:chgData name="Dan Lewis" userId="2fqivccbEjZq/+Az6dS+BIT+wRd11pkeLa0d2FlMPfw=" providerId="None" clId="Web-{FAC8A0A0-2BFB-45A7-96B3-3DDA58CFDC82}" dt="2023-02-27T12:43:42.541" v="331" actId="14100"/>
          <ac:spMkLst>
            <pc:docMk/>
            <pc:sldMk cId="0" sldId="2616"/>
            <ac:spMk id="44035" creationId="{E982BCBE-4F00-DA17-A007-EEC210FE26F2}"/>
          </ac:spMkLst>
        </pc:spChg>
      </pc:sldChg>
      <pc:sldChg chg="modSp">
        <pc:chgData name="Dan Lewis" userId="2fqivccbEjZq/+Az6dS+BIT+wRd11pkeLa0d2FlMPfw=" providerId="None" clId="Web-{FAC8A0A0-2BFB-45A7-96B3-3DDA58CFDC82}" dt="2023-02-27T11:31:00.508" v="4" actId="20577"/>
        <pc:sldMkLst>
          <pc:docMk/>
          <pc:sldMk cId="0" sldId="2736"/>
        </pc:sldMkLst>
        <pc:spChg chg="mod">
          <ac:chgData name="Dan Lewis" userId="2fqivccbEjZq/+Az6dS+BIT+wRd11pkeLa0d2FlMPfw=" providerId="None" clId="Web-{FAC8A0A0-2BFB-45A7-96B3-3DDA58CFDC82}" dt="2023-02-27T11:31:00.508" v="4" actId="20577"/>
          <ac:spMkLst>
            <pc:docMk/>
            <pc:sldMk cId="0" sldId="2736"/>
            <ac:spMk id="89093" creationId="{EB8C420F-B79C-9D7C-E75D-49907FBB4559}"/>
          </ac:spMkLst>
        </pc:spChg>
      </pc:sldChg>
      <pc:sldChg chg="modSp">
        <pc:chgData name="Dan Lewis" userId="2fqivccbEjZq/+Az6dS+BIT+wRd11pkeLa0d2FlMPfw=" providerId="None" clId="Web-{FAC8A0A0-2BFB-45A7-96B3-3DDA58CFDC82}" dt="2023-02-27T11:35:09.388" v="33" actId="1076"/>
        <pc:sldMkLst>
          <pc:docMk/>
          <pc:sldMk cId="1609607027" sldId="2738"/>
        </pc:sldMkLst>
        <pc:spChg chg="mod">
          <ac:chgData name="Dan Lewis" userId="2fqivccbEjZq/+Az6dS+BIT+wRd11pkeLa0d2FlMPfw=" providerId="None" clId="Web-{FAC8A0A0-2BFB-45A7-96B3-3DDA58CFDC82}" dt="2023-02-27T11:35:09.388" v="33" actId="1076"/>
          <ac:spMkLst>
            <pc:docMk/>
            <pc:sldMk cId="1609607027" sldId="2738"/>
            <ac:spMk id="2" creationId="{068A24BA-BD30-C6CD-CA4C-D0C061CA0A21}"/>
          </ac:spMkLst>
        </pc:spChg>
        <pc:spChg chg="mod">
          <ac:chgData name="Dan Lewis" userId="2fqivccbEjZq/+Az6dS+BIT+wRd11pkeLa0d2FlMPfw=" providerId="None" clId="Web-{FAC8A0A0-2BFB-45A7-96B3-3DDA58CFDC82}" dt="2023-02-27T11:35:02.575" v="32" actId="1076"/>
          <ac:spMkLst>
            <pc:docMk/>
            <pc:sldMk cId="1609607027" sldId="2738"/>
            <ac:spMk id="3" creationId="{FB1AEA6E-A12D-7065-8C05-63DB062DB978}"/>
          </ac:spMkLst>
        </pc:spChg>
      </pc:sldChg>
      <pc:sldChg chg="modSp">
        <pc:chgData name="Dan Lewis" userId="2fqivccbEjZq/+Az6dS+BIT+wRd11pkeLa0d2FlMPfw=" providerId="None" clId="Web-{FAC8A0A0-2BFB-45A7-96B3-3DDA58CFDC82}" dt="2023-02-27T11:37:45.174" v="40" actId="20577"/>
        <pc:sldMkLst>
          <pc:docMk/>
          <pc:sldMk cId="0" sldId="2740"/>
        </pc:sldMkLst>
        <pc:spChg chg="mod">
          <ac:chgData name="Dan Lewis" userId="2fqivccbEjZq/+Az6dS+BIT+wRd11pkeLa0d2FlMPfw=" providerId="None" clId="Web-{FAC8A0A0-2BFB-45A7-96B3-3DDA58CFDC82}" dt="2023-02-27T11:37:45.174" v="40" actId="20577"/>
          <ac:spMkLst>
            <pc:docMk/>
            <pc:sldMk cId="0" sldId="2740"/>
            <ac:spMk id="136194" creationId="{3931B2ED-CFB6-FDFA-0A15-CDA1235F7173}"/>
          </ac:spMkLst>
        </pc:spChg>
      </pc:sldChg>
      <pc:sldChg chg="modSp">
        <pc:chgData name="Dan Lewis" userId="2fqivccbEjZq/+Az6dS+BIT+wRd11pkeLa0d2FlMPfw=" providerId="None" clId="Web-{FAC8A0A0-2BFB-45A7-96B3-3DDA58CFDC82}" dt="2023-02-27T11:39:33.598" v="47" actId="20577"/>
        <pc:sldMkLst>
          <pc:docMk/>
          <pc:sldMk cId="0" sldId="2741"/>
        </pc:sldMkLst>
        <pc:spChg chg="mod">
          <ac:chgData name="Dan Lewis" userId="2fqivccbEjZq/+Az6dS+BIT+wRd11pkeLa0d2FlMPfw=" providerId="None" clId="Web-{FAC8A0A0-2BFB-45A7-96B3-3DDA58CFDC82}" dt="2023-02-27T11:38:08.284" v="41" actId="20577"/>
          <ac:spMkLst>
            <pc:docMk/>
            <pc:sldMk cId="0" sldId="2741"/>
            <ac:spMk id="137218" creationId="{FBB051BE-4ABB-F2E6-27A0-CA6B4C364E83}"/>
          </ac:spMkLst>
        </pc:spChg>
        <pc:spChg chg="mod">
          <ac:chgData name="Dan Lewis" userId="2fqivccbEjZq/+Az6dS+BIT+wRd11pkeLa0d2FlMPfw=" providerId="None" clId="Web-{FAC8A0A0-2BFB-45A7-96B3-3DDA58CFDC82}" dt="2023-02-27T11:38:26.097" v="43" actId="20577"/>
          <ac:spMkLst>
            <pc:docMk/>
            <pc:sldMk cId="0" sldId="2741"/>
            <ac:spMk id="137219" creationId="{BC621022-69E6-1123-1CAB-F8EF2347925D}"/>
          </ac:spMkLst>
        </pc:spChg>
        <pc:spChg chg="mod">
          <ac:chgData name="Dan Lewis" userId="2fqivccbEjZq/+Az6dS+BIT+wRd11pkeLa0d2FlMPfw=" providerId="None" clId="Web-{FAC8A0A0-2BFB-45A7-96B3-3DDA58CFDC82}" dt="2023-02-27T11:39:33.598" v="47" actId="20577"/>
          <ac:spMkLst>
            <pc:docMk/>
            <pc:sldMk cId="0" sldId="2741"/>
            <ac:spMk id="137220" creationId="{2AFCB09C-0214-ED9B-111D-3E12C18DD451}"/>
          </ac:spMkLst>
        </pc:spChg>
      </pc:sldChg>
      <pc:sldChg chg="modSp">
        <pc:chgData name="Dan Lewis" userId="2fqivccbEjZq/+Az6dS+BIT+wRd11pkeLa0d2FlMPfw=" providerId="None" clId="Web-{FAC8A0A0-2BFB-45A7-96B3-3DDA58CFDC82}" dt="2023-02-27T11:40:42.693" v="53" actId="1076"/>
        <pc:sldMkLst>
          <pc:docMk/>
          <pc:sldMk cId="0" sldId="2743"/>
        </pc:sldMkLst>
        <pc:spChg chg="mod">
          <ac:chgData name="Dan Lewis" userId="2fqivccbEjZq/+Az6dS+BIT+wRd11pkeLa0d2FlMPfw=" providerId="None" clId="Web-{FAC8A0A0-2BFB-45A7-96B3-3DDA58CFDC82}" dt="2023-02-27T11:40:42.693" v="53" actId="1076"/>
          <ac:spMkLst>
            <pc:docMk/>
            <pc:sldMk cId="0" sldId="2743"/>
            <ac:spMk id="141314" creationId="{C7CCA48C-6ADA-ABD8-EC6A-8306E5EBFCE1}"/>
          </ac:spMkLst>
        </pc:spChg>
      </pc:sldChg>
      <pc:sldChg chg="modSp">
        <pc:chgData name="Dan Lewis" userId="2fqivccbEjZq/+Az6dS+BIT+wRd11pkeLa0d2FlMPfw=" providerId="None" clId="Web-{FAC8A0A0-2BFB-45A7-96B3-3DDA58CFDC82}" dt="2023-02-27T11:41:38.023" v="58" actId="1076"/>
        <pc:sldMkLst>
          <pc:docMk/>
          <pc:sldMk cId="0" sldId="2745"/>
        </pc:sldMkLst>
        <pc:spChg chg="mod">
          <ac:chgData name="Dan Lewis" userId="2fqivccbEjZq/+Az6dS+BIT+wRd11pkeLa0d2FlMPfw=" providerId="None" clId="Web-{FAC8A0A0-2BFB-45A7-96B3-3DDA58CFDC82}" dt="2023-02-27T11:41:38.023" v="58" actId="1076"/>
          <ac:spMkLst>
            <pc:docMk/>
            <pc:sldMk cId="0" sldId="2745"/>
            <ac:spMk id="149506" creationId="{4DD62F8C-69E3-F613-4510-DC268F85D98A}"/>
          </ac:spMkLst>
        </pc:spChg>
        <pc:spChg chg="mod">
          <ac:chgData name="Dan Lewis" userId="2fqivccbEjZq/+Az6dS+BIT+wRd11pkeLa0d2FlMPfw=" providerId="None" clId="Web-{FAC8A0A0-2BFB-45A7-96B3-3DDA58CFDC82}" dt="2023-02-27T11:41:34.460" v="57" actId="1076"/>
          <ac:spMkLst>
            <pc:docMk/>
            <pc:sldMk cId="0" sldId="2745"/>
            <ac:spMk id="149507" creationId="{3FAB4979-D043-3955-10F9-1AC16C8E877B}"/>
          </ac:spMkLst>
        </pc:spChg>
      </pc:sldChg>
      <pc:sldChg chg="modSp">
        <pc:chgData name="Dan Lewis" userId="2fqivccbEjZq/+Az6dS+BIT+wRd11pkeLa0d2FlMPfw=" providerId="None" clId="Web-{FAC8A0A0-2BFB-45A7-96B3-3DDA58CFDC82}" dt="2023-02-27T11:43:50.072" v="64" actId="20577"/>
        <pc:sldMkLst>
          <pc:docMk/>
          <pc:sldMk cId="0" sldId="2747"/>
        </pc:sldMkLst>
        <pc:spChg chg="mod">
          <ac:chgData name="Dan Lewis" userId="2fqivccbEjZq/+Az6dS+BIT+wRd11pkeLa0d2FlMPfw=" providerId="None" clId="Web-{FAC8A0A0-2BFB-45A7-96B3-3DDA58CFDC82}" dt="2023-02-27T11:43:50.072" v="64" actId="20577"/>
          <ac:spMkLst>
            <pc:docMk/>
            <pc:sldMk cId="0" sldId="2747"/>
            <ac:spMk id="171011" creationId="{E77A2667-F9A5-F79A-E5A9-5E409FD2942C}"/>
          </ac:spMkLst>
        </pc:spChg>
      </pc:sldChg>
      <pc:sldChg chg="modSp">
        <pc:chgData name="Dan Lewis" userId="2fqivccbEjZq/+Az6dS+BIT+wRd11pkeLa0d2FlMPfw=" providerId="None" clId="Web-{FAC8A0A0-2BFB-45A7-96B3-3DDA58CFDC82}" dt="2023-02-27T11:44:16.276" v="66" actId="20577"/>
        <pc:sldMkLst>
          <pc:docMk/>
          <pc:sldMk cId="0" sldId="2749"/>
        </pc:sldMkLst>
        <pc:spChg chg="mod">
          <ac:chgData name="Dan Lewis" userId="2fqivccbEjZq/+Az6dS+BIT+wRd11pkeLa0d2FlMPfw=" providerId="None" clId="Web-{FAC8A0A0-2BFB-45A7-96B3-3DDA58CFDC82}" dt="2023-02-27T11:44:16.276" v="66" actId="20577"/>
          <ac:spMkLst>
            <pc:docMk/>
            <pc:sldMk cId="0" sldId="2749"/>
            <ac:spMk id="175106" creationId="{D6B4A0EC-EA2F-B87D-9DA8-70883FA7C223}"/>
          </ac:spMkLst>
        </pc:spChg>
      </pc:sldChg>
      <pc:sldChg chg="modSp">
        <pc:chgData name="Dan Lewis" userId="2fqivccbEjZq/+Az6dS+BIT+wRd11pkeLa0d2FlMPfw=" providerId="None" clId="Web-{FAC8A0A0-2BFB-45A7-96B3-3DDA58CFDC82}" dt="2023-02-27T11:45:26.699" v="70" actId="20577"/>
        <pc:sldMkLst>
          <pc:docMk/>
          <pc:sldMk cId="0" sldId="2751"/>
        </pc:sldMkLst>
        <pc:spChg chg="mod">
          <ac:chgData name="Dan Lewis" userId="2fqivccbEjZq/+Az6dS+BIT+wRd11pkeLa0d2FlMPfw=" providerId="None" clId="Web-{FAC8A0A0-2BFB-45A7-96B3-3DDA58CFDC82}" dt="2023-02-27T11:45:26.699" v="70" actId="20577"/>
          <ac:spMkLst>
            <pc:docMk/>
            <pc:sldMk cId="0" sldId="2751"/>
            <ac:spMk id="282628" creationId="{9F2B23C7-A671-4D12-8BD7-FF2B37C157E8}"/>
          </ac:spMkLst>
        </pc:spChg>
      </pc:sldChg>
      <pc:sldChg chg="modSp">
        <pc:chgData name="Dan Lewis" userId="2fqivccbEjZq/+Az6dS+BIT+wRd11pkeLa0d2FlMPfw=" providerId="None" clId="Web-{FAC8A0A0-2BFB-45A7-96B3-3DDA58CFDC82}" dt="2023-02-27T11:46:33.951" v="74" actId="14100"/>
        <pc:sldMkLst>
          <pc:docMk/>
          <pc:sldMk cId="4031609752" sldId="2753"/>
        </pc:sldMkLst>
        <pc:spChg chg="mod">
          <ac:chgData name="Dan Lewis" userId="2fqivccbEjZq/+Az6dS+BIT+wRd11pkeLa0d2FlMPfw=" providerId="None" clId="Web-{FAC8A0A0-2BFB-45A7-96B3-3DDA58CFDC82}" dt="2023-02-27T11:46:26.232" v="72" actId="20577"/>
          <ac:spMkLst>
            <pc:docMk/>
            <pc:sldMk cId="4031609752" sldId="2753"/>
            <ac:spMk id="2" creationId="{8214E979-F91C-412D-AC55-C492E0CA169F}"/>
          </ac:spMkLst>
        </pc:spChg>
        <pc:spChg chg="mod">
          <ac:chgData name="Dan Lewis" userId="2fqivccbEjZq/+Az6dS+BIT+wRd11pkeLa0d2FlMPfw=" providerId="None" clId="Web-{FAC8A0A0-2BFB-45A7-96B3-3DDA58CFDC82}" dt="2023-02-27T11:46:33.951" v="74" actId="14100"/>
          <ac:spMkLst>
            <pc:docMk/>
            <pc:sldMk cId="4031609752" sldId="2753"/>
            <ac:spMk id="3" creationId="{1E8EB301-BB13-457E-9A11-53314B27D699}"/>
          </ac:spMkLst>
        </pc:spChg>
      </pc:sldChg>
      <pc:sldChg chg="modSp">
        <pc:chgData name="Dan Lewis" userId="2fqivccbEjZq/+Az6dS+BIT+wRd11pkeLa0d2FlMPfw=" providerId="None" clId="Web-{FAC8A0A0-2BFB-45A7-96B3-3DDA58CFDC82}" dt="2023-02-27T11:54:07.358" v="86" actId="1076"/>
        <pc:sldMkLst>
          <pc:docMk/>
          <pc:sldMk cId="0" sldId="2756"/>
        </pc:sldMkLst>
        <pc:spChg chg="mod">
          <ac:chgData name="Dan Lewis" userId="2fqivccbEjZq/+Az6dS+BIT+wRd11pkeLa0d2FlMPfw=" providerId="None" clId="Web-{FAC8A0A0-2BFB-45A7-96B3-3DDA58CFDC82}" dt="2023-02-27T11:54:07.358" v="86" actId="1076"/>
          <ac:spMkLst>
            <pc:docMk/>
            <pc:sldMk cId="0" sldId="2756"/>
            <ac:spMk id="292870" creationId="{4D1EF51A-B632-C8DC-77A3-7AB3775BAF2C}"/>
          </ac:spMkLst>
        </pc:spChg>
      </pc:sldChg>
      <pc:sldChg chg="modSp">
        <pc:chgData name="Dan Lewis" userId="2fqivccbEjZq/+Az6dS+BIT+wRd11pkeLa0d2FlMPfw=" providerId="None" clId="Web-{FAC8A0A0-2BFB-45A7-96B3-3DDA58CFDC82}" dt="2023-02-27T12:04:53.633" v="118" actId="20577"/>
        <pc:sldMkLst>
          <pc:docMk/>
          <pc:sldMk cId="2006870199" sldId="2760"/>
        </pc:sldMkLst>
        <pc:spChg chg="mod">
          <ac:chgData name="Dan Lewis" userId="2fqivccbEjZq/+Az6dS+BIT+wRd11pkeLa0d2FlMPfw=" providerId="None" clId="Web-{FAC8A0A0-2BFB-45A7-96B3-3DDA58CFDC82}" dt="2023-02-27T12:04:53.633" v="118" actId="20577"/>
          <ac:spMkLst>
            <pc:docMk/>
            <pc:sldMk cId="2006870199" sldId="2760"/>
            <ac:spMk id="201730" creationId="{AAF259F7-B277-8F1D-F014-679494D55B6D}"/>
          </ac:spMkLst>
        </pc:spChg>
      </pc:sldChg>
      <pc:sldChg chg="modSp">
        <pc:chgData name="Dan Lewis" userId="2fqivccbEjZq/+Az6dS+BIT+wRd11pkeLa0d2FlMPfw=" providerId="None" clId="Web-{FAC8A0A0-2BFB-45A7-96B3-3DDA58CFDC82}" dt="2023-02-27T12:05:03.868" v="119" actId="20577"/>
        <pc:sldMkLst>
          <pc:docMk/>
          <pc:sldMk cId="2639110973" sldId="2761"/>
        </pc:sldMkLst>
        <pc:spChg chg="mod">
          <ac:chgData name="Dan Lewis" userId="2fqivccbEjZq/+Az6dS+BIT+wRd11pkeLa0d2FlMPfw=" providerId="None" clId="Web-{FAC8A0A0-2BFB-45A7-96B3-3DDA58CFDC82}" dt="2023-02-27T12:05:03.868" v="119" actId="20577"/>
          <ac:spMkLst>
            <pc:docMk/>
            <pc:sldMk cId="2639110973" sldId="2761"/>
            <ac:spMk id="205826" creationId="{95CF7FCF-7FD0-0021-A7FB-C32106F5D7E3}"/>
          </ac:spMkLst>
        </pc:spChg>
      </pc:sldChg>
      <pc:sldChg chg="modSp">
        <pc:chgData name="Dan Lewis" userId="2fqivccbEjZq/+Az6dS+BIT+wRd11pkeLa0d2FlMPfw=" providerId="None" clId="Web-{FAC8A0A0-2BFB-45A7-96B3-3DDA58CFDC82}" dt="2023-02-27T11:36:37.001" v="35" actId="20577"/>
        <pc:sldMkLst>
          <pc:docMk/>
          <pc:sldMk cId="0" sldId="2766"/>
        </pc:sldMkLst>
        <pc:spChg chg="mod">
          <ac:chgData name="Dan Lewis" userId="2fqivccbEjZq/+Az6dS+BIT+wRd11pkeLa0d2FlMPfw=" providerId="None" clId="Web-{FAC8A0A0-2BFB-45A7-96B3-3DDA58CFDC82}" dt="2023-02-27T11:36:37.001" v="35" actId="20577"/>
          <ac:spMkLst>
            <pc:docMk/>
            <pc:sldMk cId="0" sldId="2766"/>
            <ac:spMk id="172034" creationId="{94B7CDA8-FFF2-76A7-AE9C-D9217F601FCE}"/>
          </ac:spMkLst>
        </pc:spChg>
      </pc:sldChg>
      <pc:sldChg chg="modSp">
        <pc:chgData name="Dan Lewis" userId="2fqivccbEjZq/+Az6dS+BIT+wRd11pkeLa0d2FlMPfw=" providerId="None" clId="Web-{FAC8A0A0-2BFB-45A7-96B3-3DDA58CFDC82}" dt="2023-02-27T11:36:55.251" v="36" actId="20577"/>
        <pc:sldMkLst>
          <pc:docMk/>
          <pc:sldMk cId="0" sldId="2767"/>
        </pc:sldMkLst>
        <pc:spChg chg="mod">
          <ac:chgData name="Dan Lewis" userId="2fqivccbEjZq/+Az6dS+BIT+wRd11pkeLa0d2FlMPfw=" providerId="None" clId="Web-{FAC8A0A0-2BFB-45A7-96B3-3DDA58CFDC82}" dt="2023-02-27T11:36:55.251" v="36" actId="20577"/>
          <ac:spMkLst>
            <pc:docMk/>
            <pc:sldMk cId="0" sldId="2767"/>
            <ac:spMk id="173058" creationId="{C9EFF127-4769-FEFF-86C8-7195E19E91ED}"/>
          </ac:spMkLst>
        </pc:spChg>
      </pc:sldChg>
      <pc:sldChg chg="modSp">
        <pc:chgData name="Dan Lewis" userId="2fqivccbEjZq/+Az6dS+BIT+wRd11pkeLa0d2FlMPfw=" providerId="None" clId="Web-{FAC8A0A0-2BFB-45A7-96B3-3DDA58CFDC82}" dt="2023-02-27T11:37:29.377" v="39" actId="1076"/>
        <pc:sldMkLst>
          <pc:docMk/>
          <pc:sldMk cId="0" sldId="2768"/>
        </pc:sldMkLst>
        <pc:spChg chg="mod">
          <ac:chgData name="Dan Lewis" userId="2fqivccbEjZq/+Az6dS+BIT+wRd11pkeLa0d2FlMPfw=" providerId="None" clId="Web-{FAC8A0A0-2BFB-45A7-96B3-3DDA58CFDC82}" dt="2023-02-27T11:37:14.923" v="38" actId="1076"/>
          <ac:spMkLst>
            <pc:docMk/>
            <pc:sldMk cId="0" sldId="2768"/>
            <ac:spMk id="174082" creationId="{8AFE2831-5EF6-B55F-A33C-11C19A8987F0}"/>
          </ac:spMkLst>
        </pc:spChg>
        <pc:spChg chg="mod">
          <ac:chgData name="Dan Lewis" userId="2fqivccbEjZq/+Az6dS+BIT+wRd11pkeLa0d2FlMPfw=" providerId="None" clId="Web-{FAC8A0A0-2BFB-45A7-96B3-3DDA58CFDC82}" dt="2023-02-27T11:37:29.377" v="39" actId="1076"/>
          <ac:spMkLst>
            <pc:docMk/>
            <pc:sldMk cId="0" sldId="2768"/>
            <ac:spMk id="174084" creationId="{A42B60C1-400C-9930-FFD6-8C0A7D2E8FE0}"/>
          </ac:spMkLst>
        </pc:spChg>
      </pc:sldChg>
      <pc:sldChg chg="modSp">
        <pc:chgData name="Dan Lewis" userId="2fqivccbEjZq/+Az6dS+BIT+wRd11pkeLa0d2FlMPfw=" providerId="None" clId="Web-{FAC8A0A0-2BFB-45A7-96B3-3DDA58CFDC82}" dt="2023-02-27T11:58:46.676" v="97" actId="20577"/>
        <pc:sldMkLst>
          <pc:docMk/>
          <pc:sldMk cId="0" sldId="2779"/>
        </pc:sldMkLst>
        <pc:spChg chg="mod">
          <ac:chgData name="Dan Lewis" userId="2fqivccbEjZq/+Az6dS+BIT+wRd11pkeLa0d2FlMPfw=" providerId="None" clId="Web-{FAC8A0A0-2BFB-45A7-96B3-3DDA58CFDC82}" dt="2023-02-27T11:57:17.878" v="89" actId="20577"/>
          <ac:spMkLst>
            <pc:docMk/>
            <pc:sldMk cId="0" sldId="2779"/>
            <ac:spMk id="197634" creationId="{0071EDEC-CF1D-02D6-E134-349989191B4E}"/>
          </ac:spMkLst>
        </pc:spChg>
        <pc:spChg chg="mod">
          <ac:chgData name="Dan Lewis" userId="2fqivccbEjZq/+Az6dS+BIT+wRd11pkeLa0d2FlMPfw=" providerId="None" clId="Web-{FAC8A0A0-2BFB-45A7-96B3-3DDA58CFDC82}" dt="2023-02-27T11:58:46.676" v="97" actId="20577"/>
          <ac:spMkLst>
            <pc:docMk/>
            <pc:sldMk cId="0" sldId="2779"/>
            <ac:spMk id="197636" creationId="{26058C3D-F85E-0A4B-AE16-242CDE568212}"/>
          </ac:spMkLst>
        </pc:spChg>
      </pc:sldChg>
      <pc:sldChg chg="modSp">
        <pc:chgData name="Dan Lewis" userId="2fqivccbEjZq/+Az6dS+BIT+wRd11pkeLa0d2FlMPfw=" providerId="None" clId="Web-{FAC8A0A0-2BFB-45A7-96B3-3DDA58CFDC82}" dt="2023-02-27T12:01:18.149" v="104" actId="1076"/>
        <pc:sldMkLst>
          <pc:docMk/>
          <pc:sldMk cId="3202810172" sldId="2786"/>
        </pc:sldMkLst>
        <pc:spChg chg="mod">
          <ac:chgData name="Dan Lewis" userId="2fqivccbEjZq/+Az6dS+BIT+wRd11pkeLa0d2FlMPfw=" providerId="None" clId="Web-{FAC8A0A0-2BFB-45A7-96B3-3DDA58CFDC82}" dt="2023-02-27T12:01:18.149" v="104" actId="1076"/>
          <ac:spMkLst>
            <pc:docMk/>
            <pc:sldMk cId="3202810172" sldId="2786"/>
            <ac:spMk id="105475" creationId="{003829CE-7D8A-2F28-9206-4A8D4743F9C0}"/>
          </ac:spMkLst>
        </pc:spChg>
      </pc:sldChg>
      <pc:sldChg chg="modSp">
        <pc:chgData name="Dan Lewis" userId="2fqivccbEjZq/+Az6dS+BIT+wRd11pkeLa0d2FlMPfw=" providerId="None" clId="Web-{FAC8A0A0-2BFB-45A7-96B3-3DDA58CFDC82}" dt="2023-02-27T12:02:45.737" v="108" actId="14100"/>
        <pc:sldMkLst>
          <pc:docMk/>
          <pc:sldMk cId="0" sldId="2790"/>
        </pc:sldMkLst>
        <pc:spChg chg="mod">
          <ac:chgData name="Dan Lewis" userId="2fqivccbEjZq/+Az6dS+BIT+wRd11pkeLa0d2FlMPfw=" providerId="None" clId="Web-{FAC8A0A0-2BFB-45A7-96B3-3DDA58CFDC82}" dt="2023-02-27T12:02:45.737" v="108" actId="14100"/>
          <ac:spMkLst>
            <pc:docMk/>
            <pc:sldMk cId="0" sldId="2790"/>
            <ac:spMk id="324610" creationId="{0801E2CA-9355-00F6-EA60-B5675FA0B5D2}"/>
          </ac:spMkLst>
        </pc:spChg>
      </pc:sldChg>
      <pc:sldChg chg="modSp">
        <pc:chgData name="Dan Lewis" userId="2fqivccbEjZq/+Az6dS+BIT+wRd11pkeLa0d2FlMPfw=" providerId="None" clId="Web-{FAC8A0A0-2BFB-45A7-96B3-3DDA58CFDC82}" dt="2023-02-27T12:03:30.616" v="111" actId="20577"/>
        <pc:sldMkLst>
          <pc:docMk/>
          <pc:sldMk cId="0" sldId="2791"/>
        </pc:sldMkLst>
        <pc:spChg chg="mod">
          <ac:chgData name="Dan Lewis" userId="2fqivccbEjZq/+Az6dS+BIT+wRd11pkeLa0d2FlMPfw=" providerId="None" clId="Web-{FAC8A0A0-2BFB-45A7-96B3-3DDA58CFDC82}" dt="2023-02-27T12:03:16.019" v="110" actId="20577"/>
          <ac:spMkLst>
            <pc:docMk/>
            <pc:sldMk cId="0" sldId="2791"/>
            <ac:spMk id="338946" creationId="{13C3D4EE-1BFB-ED92-DC84-443D27676C89}"/>
          </ac:spMkLst>
        </pc:spChg>
        <pc:spChg chg="mod">
          <ac:chgData name="Dan Lewis" userId="2fqivccbEjZq/+Az6dS+BIT+wRd11pkeLa0d2FlMPfw=" providerId="None" clId="Web-{FAC8A0A0-2BFB-45A7-96B3-3DDA58CFDC82}" dt="2023-02-27T12:03:30.616" v="111" actId="20577"/>
          <ac:spMkLst>
            <pc:docMk/>
            <pc:sldMk cId="0" sldId="2791"/>
            <ac:spMk id="338947" creationId="{AB95778D-2E4E-CE2A-F544-BD0FAF822E10}"/>
          </ac:spMkLst>
        </pc:spChg>
      </pc:sldChg>
      <pc:sldChg chg="modSp">
        <pc:chgData name="Dan Lewis" userId="2fqivccbEjZq/+Az6dS+BIT+wRd11pkeLa0d2FlMPfw=" providerId="None" clId="Web-{FAC8A0A0-2BFB-45A7-96B3-3DDA58CFDC82}" dt="2023-02-27T12:03:57.522" v="114" actId="1076"/>
        <pc:sldMkLst>
          <pc:docMk/>
          <pc:sldMk cId="1925155585" sldId="2802"/>
        </pc:sldMkLst>
        <pc:spChg chg="mod">
          <ac:chgData name="Dan Lewis" userId="2fqivccbEjZq/+Az6dS+BIT+wRd11pkeLa0d2FlMPfw=" providerId="None" clId="Web-{FAC8A0A0-2BFB-45A7-96B3-3DDA58CFDC82}" dt="2023-02-27T12:03:57.522" v="114" actId="1076"/>
          <ac:spMkLst>
            <pc:docMk/>
            <pc:sldMk cId="1925155585" sldId="2802"/>
            <ac:spMk id="2" creationId="{7C285D80-B6D0-C4F6-B8D2-D026B418B83E}"/>
          </ac:spMkLst>
        </pc:spChg>
        <pc:spChg chg="mod">
          <ac:chgData name="Dan Lewis" userId="2fqivccbEjZq/+Az6dS+BIT+wRd11pkeLa0d2FlMPfw=" providerId="None" clId="Web-{FAC8A0A0-2BFB-45A7-96B3-3DDA58CFDC82}" dt="2023-02-27T12:03:52.069" v="113" actId="14100"/>
          <ac:spMkLst>
            <pc:docMk/>
            <pc:sldMk cId="1925155585" sldId="2802"/>
            <ac:spMk id="3" creationId="{850097E2-1613-8269-0EEA-CF462D557D28}"/>
          </ac:spMkLst>
        </pc:spChg>
      </pc:sldChg>
      <pc:sldChg chg="modSp">
        <pc:chgData name="Dan Lewis" userId="2fqivccbEjZq/+Az6dS+BIT+wRd11pkeLa0d2FlMPfw=" providerId="None" clId="Web-{FAC8A0A0-2BFB-45A7-96B3-3DDA58CFDC82}" dt="2023-02-27T12:04:22.164" v="117" actId="1076"/>
        <pc:sldMkLst>
          <pc:docMk/>
          <pc:sldMk cId="14256476" sldId="2803"/>
        </pc:sldMkLst>
        <pc:spChg chg="mod">
          <ac:chgData name="Dan Lewis" userId="2fqivccbEjZq/+Az6dS+BIT+wRd11pkeLa0d2FlMPfw=" providerId="None" clId="Web-{FAC8A0A0-2BFB-45A7-96B3-3DDA58CFDC82}" dt="2023-02-27T12:04:22.164" v="117" actId="1076"/>
          <ac:spMkLst>
            <pc:docMk/>
            <pc:sldMk cId="14256476" sldId="2803"/>
            <ac:spMk id="2" creationId="{586D719D-BC9F-1DEA-88D3-88E807E3DD6C}"/>
          </ac:spMkLst>
        </pc:spChg>
        <pc:spChg chg="mod">
          <ac:chgData name="Dan Lewis" userId="2fqivccbEjZq/+Az6dS+BIT+wRd11pkeLa0d2FlMPfw=" providerId="None" clId="Web-{FAC8A0A0-2BFB-45A7-96B3-3DDA58CFDC82}" dt="2023-02-27T12:04:19.210" v="116" actId="14100"/>
          <ac:spMkLst>
            <pc:docMk/>
            <pc:sldMk cId="14256476" sldId="2803"/>
            <ac:spMk id="3" creationId="{B54CF895-8663-F420-B289-36054A720EE5}"/>
          </ac:spMkLst>
        </pc:spChg>
      </pc:sldChg>
      <pc:sldChg chg="modSp">
        <pc:chgData name="Dan Lewis" userId="2fqivccbEjZq/+Az6dS+BIT+wRd11pkeLa0d2FlMPfw=" providerId="None" clId="Web-{FAC8A0A0-2BFB-45A7-96B3-3DDA58CFDC82}" dt="2023-02-27T12:05:44.056" v="121" actId="20577"/>
        <pc:sldMkLst>
          <pc:docMk/>
          <pc:sldMk cId="0" sldId="2805"/>
        </pc:sldMkLst>
        <pc:spChg chg="mod">
          <ac:chgData name="Dan Lewis" userId="2fqivccbEjZq/+Az6dS+BIT+wRd11pkeLa0d2FlMPfw=" providerId="None" clId="Web-{FAC8A0A0-2BFB-45A7-96B3-3DDA58CFDC82}" dt="2023-02-27T12:05:44.056" v="121" actId="20577"/>
          <ac:spMkLst>
            <pc:docMk/>
            <pc:sldMk cId="0" sldId="2805"/>
            <ac:spMk id="164866" creationId="{38D01601-475A-1C0C-F97A-7E08ED20F78E}"/>
          </ac:spMkLst>
        </pc:spChg>
      </pc:sldChg>
      <pc:sldChg chg="modSp">
        <pc:chgData name="Dan Lewis" userId="2fqivccbEjZq/+Az6dS+BIT+wRd11pkeLa0d2FlMPfw=" providerId="None" clId="Web-{FAC8A0A0-2BFB-45A7-96B3-3DDA58CFDC82}" dt="2023-02-27T12:06:39.073" v="124" actId="1076"/>
        <pc:sldMkLst>
          <pc:docMk/>
          <pc:sldMk cId="0" sldId="2806"/>
        </pc:sldMkLst>
        <pc:spChg chg="mod">
          <ac:chgData name="Dan Lewis" userId="2fqivccbEjZq/+Az6dS+BIT+wRd11pkeLa0d2FlMPfw=" providerId="None" clId="Web-{FAC8A0A0-2BFB-45A7-96B3-3DDA58CFDC82}" dt="2023-02-27T12:06:24.416" v="123" actId="20577"/>
          <ac:spMkLst>
            <pc:docMk/>
            <pc:sldMk cId="0" sldId="2806"/>
            <ac:spMk id="167938" creationId="{866844FD-530D-FDAA-CE6D-F277341490FD}"/>
          </ac:spMkLst>
        </pc:spChg>
        <pc:spChg chg="mod">
          <ac:chgData name="Dan Lewis" userId="2fqivccbEjZq/+Az6dS+BIT+wRd11pkeLa0d2FlMPfw=" providerId="None" clId="Web-{FAC8A0A0-2BFB-45A7-96B3-3DDA58CFDC82}" dt="2023-02-27T12:06:39.073" v="124" actId="1076"/>
          <ac:spMkLst>
            <pc:docMk/>
            <pc:sldMk cId="0" sldId="2806"/>
            <ac:spMk id="167939" creationId="{FE10BF0C-F521-C703-9A96-CCC8DA6A7EB9}"/>
          </ac:spMkLst>
        </pc:spChg>
      </pc:sldChg>
      <pc:sldChg chg="modSp">
        <pc:chgData name="Dan Lewis" userId="2fqivccbEjZq/+Az6dS+BIT+wRd11pkeLa0d2FlMPfw=" providerId="None" clId="Web-{FAC8A0A0-2BFB-45A7-96B3-3DDA58CFDC82}" dt="2023-02-27T12:06:59.933" v="126" actId="20577"/>
        <pc:sldMkLst>
          <pc:docMk/>
          <pc:sldMk cId="0" sldId="2807"/>
        </pc:sldMkLst>
        <pc:spChg chg="mod">
          <ac:chgData name="Dan Lewis" userId="2fqivccbEjZq/+Az6dS+BIT+wRd11pkeLa0d2FlMPfw=" providerId="None" clId="Web-{FAC8A0A0-2BFB-45A7-96B3-3DDA58CFDC82}" dt="2023-02-27T12:06:59.933" v="126" actId="20577"/>
          <ac:spMkLst>
            <pc:docMk/>
            <pc:sldMk cId="0" sldId="2807"/>
            <ac:spMk id="198658" creationId="{BD8A0010-5D26-97B8-DCE8-70898A0C637E}"/>
          </ac:spMkLst>
        </pc:spChg>
      </pc:sldChg>
      <pc:sldChg chg="modSp">
        <pc:chgData name="Dan Lewis" userId="2fqivccbEjZq/+Az6dS+BIT+wRd11pkeLa0d2FlMPfw=" providerId="None" clId="Web-{FAC8A0A0-2BFB-45A7-96B3-3DDA58CFDC82}" dt="2023-02-27T12:07:54.809" v="130" actId="20577"/>
        <pc:sldMkLst>
          <pc:docMk/>
          <pc:sldMk cId="0" sldId="2808"/>
        </pc:sldMkLst>
        <pc:spChg chg="mod">
          <ac:chgData name="Dan Lewis" userId="2fqivccbEjZq/+Az6dS+BIT+wRd11pkeLa0d2FlMPfw=" providerId="None" clId="Web-{FAC8A0A0-2BFB-45A7-96B3-3DDA58CFDC82}" dt="2023-02-27T12:07:54.809" v="130" actId="20577"/>
          <ac:spMkLst>
            <pc:docMk/>
            <pc:sldMk cId="0" sldId="2808"/>
            <ac:spMk id="340994" creationId="{DB345C19-C22A-4510-560B-69D00178A199}"/>
          </ac:spMkLst>
        </pc:spChg>
      </pc:sldChg>
      <pc:sldChg chg="addSp delSp modSp">
        <pc:chgData name="Dan Lewis" userId="2fqivccbEjZq/+Az6dS+BIT+wRd11pkeLa0d2FlMPfw=" providerId="None" clId="Web-{FAC8A0A0-2BFB-45A7-96B3-3DDA58CFDC82}" dt="2023-02-27T11:31:30.712" v="13" actId="20577"/>
        <pc:sldMkLst>
          <pc:docMk/>
          <pc:sldMk cId="1734664667" sldId="2814"/>
        </pc:sldMkLst>
        <pc:spChg chg="add mod">
          <ac:chgData name="Dan Lewis" userId="2fqivccbEjZq/+Az6dS+BIT+wRd11pkeLa0d2FlMPfw=" providerId="None" clId="Web-{FAC8A0A0-2BFB-45A7-96B3-3DDA58CFDC82}" dt="2023-02-27T11:31:15.321" v="5"/>
          <ac:spMkLst>
            <pc:docMk/>
            <pc:sldMk cId="1734664667" sldId="2814"/>
            <ac:spMk id="4" creationId="{D24290A7-1B66-0CA9-B578-C1A5421166AC}"/>
          </ac:spMkLst>
        </pc:spChg>
        <pc:spChg chg="del">
          <ac:chgData name="Dan Lewis" userId="2fqivccbEjZq/+Az6dS+BIT+wRd11pkeLa0d2FlMPfw=" providerId="None" clId="Web-{FAC8A0A0-2BFB-45A7-96B3-3DDA58CFDC82}" dt="2023-02-27T11:31:15.321" v="5"/>
          <ac:spMkLst>
            <pc:docMk/>
            <pc:sldMk cId="1734664667" sldId="2814"/>
            <ac:spMk id="89090" creationId="{0B4B9AAD-AC8D-0F4C-6545-BE67220D8E37}"/>
          </ac:spMkLst>
        </pc:spChg>
        <pc:spChg chg="mod">
          <ac:chgData name="Dan Lewis" userId="2fqivccbEjZq/+Az6dS+BIT+wRd11pkeLa0d2FlMPfw=" providerId="None" clId="Web-{FAC8A0A0-2BFB-45A7-96B3-3DDA58CFDC82}" dt="2023-02-27T11:31:30.712" v="13" actId="20577"/>
          <ac:spMkLst>
            <pc:docMk/>
            <pc:sldMk cId="1734664667" sldId="2814"/>
            <ac:spMk id="89093" creationId="{EB8C420F-B79C-9D7C-E75D-49907FBB4559}"/>
          </ac:spMkLst>
        </pc:spChg>
      </pc:sldChg>
      <pc:sldChg chg="addSp delSp modSp">
        <pc:chgData name="Dan Lewis" userId="2fqivccbEjZq/+Az6dS+BIT+wRd11pkeLa0d2FlMPfw=" providerId="None" clId="Web-{FAC8A0A0-2BFB-45A7-96B3-3DDA58CFDC82}" dt="2023-02-27T11:31:42.821" v="19" actId="20577"/>
        <pc:sldMkLst>
          <pc:docMk/>
          <pc:sldMk cId="3918040805" sldId="2815"/>
        </pc:sldMkLst>
        <pc:spChg chg="add mod">
          <ac:chgData name="Dan Lewis" userId="2fqivccbEjZq/+Az6dS+BIT+wRd11pkeLa0d2FlMPfw=" providerId="None" clId="Web-{FAC8A0A0-2BFB-45A7-96B3-3DDA58CFDC82}" dt="2023-02-27T11:31:33.024" v="14"/>
          <ac:spMkLst>
            <pc:docMk/>
            <pc:sldMk cId="3918040805" sldId="2815"/>
            <ac:spMk id="4" creationId="{F08D6404-24C7-88E1-6685-A06B8A6312DC}"/>
          </ac:spMkLst>
        </pc:spChg>
        <pc:spChg chg="del">
          <ac:chgData name="Dan Lewis" userId="2fqivccbEjZq/+Az6dS+BIT+wRd11pkeLa0d2FlMPfw=" providerId="None" clId="Web-{FAC8A0A0-2BFB-45A7-96B3-3DDA58CFDC82}" dt="2023-02-27T11:31:33.024" v="14"/>
          <ac:spMkLst>
            <pc:docMk/>
            <pc:sldMk cId="3918040805" sldId="2815"/>
            <ac:spMk id="89090" creationId="{0B4B9AAD-AC8D-0F4C-6545-BE67220D8E37}"/>
          </ac:spMkLst>
        </pc:spChg>
        <pc:spChg chg="mod">
          <ac:chgData name="Dan Lewis" userId="2fqivccbEjZq/+Az6dS+BIT+wRd11pkeLa0d2FlMPfw=" providerId="None" clId="Web-{FAC8A0A0-2BFB-45A7-96B3-3DDA58CFDC82}" dt="2023-02-27T11:31:42.821" v="19" actId="20577"/>
          <ac:spMkLst>
            <pc:docMk/>
            <pc:sldMk cId="3918040805" sldId="2815"/>
            <ac:spMk id="89093" creationId="{EB8C420F-B79C-9D7C-E75D-49907FBB4559}"/>
          </ac:spMkLst>
        </pc:spChg>
      </pc:sldChg>
      <pc:sldChg chg="addSp delSp modSp">
        <pc:chgData name="Dan Lewis" userId="2fqivccbEjZq/+Az6dS+BIT+wRd11pkeLa0d2FlMPfw=" providerId="None" clId="Web-{FAC8A0A0-2BFB-45A7-96B3-3DDA58CFDC82}" dt="2023-02-27T11:40:25.865" v="52" actId="1076"/>
        <pc:sldMkLst>
          <pc:docMk/>
          <pc:sldMk cId="1556860382" sldId="2817"/>
        </pc:sldMkLst>
        <pc:spChg chg="add del mod">
          <ac:chgData name="Dan Lewis" userId="2fqivccbEjZq/+Az6dS+BIT+wRd11pkeLa0d2FlMPfw=" providerId="None" clId="Web-{FAC8A0A0-2BFB-45A7-96B3-3DDA58CFDC82}" dt="2023-02-27T11:40:20.927" v="51"/>
          <ac:spMkLst>
            <pc:docMk/>
            <pc:sldMk cId="1556860382" sldId="2817"/>
            <ac:spMk id="4" creationId="{AE13676F-C1E6-BBB8-F3FC-BE403D33A075}"/>
          </ac:spMkLst>
        </pc:spChg>
        <pc:spChg chg="del">
          <ac:chgData name="Dan Lewis" userId="2fqivccbEjZq/+Az6dS+BIT+wRd11pkeLa0d2FlMPfw=" providerId="None" clId="Web-{FAC8A0A0-2BFB-45A7-96B3-3DDA58CFDC82}" dt="2023-02-27T11:39:48.755" v="48"/>
          <ac:spMkLst>
            <pc:docMk/>
            <pc:sldMk cId="1556860382" sldId="2817"/>
            <ac:spMk id="138242" creationId="{F771412D-670E-BBF5-27B1-FA0B50214C90}"/>
          </ac:spMkLst>
        </pc:spChg>
        <pc:spChg chg="mod">
          <ac:chgData name="Dan Lewis" userId="2fqivccbEjZq/+Az6dS+BIT+wRd11pkeLa0d2FlMPfw=" providerId="None" clId="Web-{FAC8A0A0-2BFB-45A7-96B3-3DDA58CFDC82}" dt="2023-02-27T11:40:25.865" v="52" actId="1076"/>
          <ac:spMkLst>
            <pc:docMk/>
            <pc:sldMk cId="1556860382" sldId="2817"/>
            <ac:spMk id="138243" creationId="{051544C5-8170-FF04-8EAE-107C47323AC7}"/>
          </ac:spMkLst>
        </pc:spChg>
      </pc:sldChg>
      <pc:sldChg chg="delSp modSp">
        <pc:chgData name="Dan Lewis" userId="2fqivccbEjZq/+Az6dS+BIT+wRd11pkeLa0d2FlMPfw=" providerId="None" clId="Web-{FAC8A0A0-2BFB-45A7-96B3-3DDA58CFDC82}" dt="2023-02-27T11:41:13.538" v="56" actId="1076"/>
        <pc:sldMkLst>
          <pc:docMk/>
          <pc:sldMk cId="1205480731" sldId="2818"/>
        </pc:sldMkLst>
        <pc:spChg chg="del mod">
          <ac:chgData name="Dan Lewis" userId="2fqivccbEjZq/+Az6dS+BIT+wRd11pkeLa0d2FlMPfw=" providerId="None" clId="Web-{FAC8A0A0-2BFB-45A7-96B3-3DDA58CFDC82}" dt="2023-02-27T11:41:09.100" v="55"/>
          <ac:spMkLst>
            <pc:docMk/>
            <pc:sldMk cId="1205480731" sldId="2818"/>
            <ac:spMk id="139266" creationId="{E6876E24-ABE9-786A-56DD-5F8118EE9E42}"/>
          </ac:spMkLst>
        </pc:spChg>
        <pc:spChg chg="mod">
          <ac:chgData name="Dan Lewis" userId="2fqivccbEjZq/+Az6dS+BIT+wRd11pkeLa0d2FlMPfw=" providerId="None" clId="Web-{FAC8A0A0-2BFB-45A7-96B3-3DDA58CFDC82}" dt="2023-02-27T11:41:13.538" v="56" actId="1076"/>
          <ac:spMkLst>
            <pc:docMk/>
            <pc:sldMk cId="1205480731" sldId="2818"/>
            <ac:spMk id="139267" creationId="{BCBAFC93-8C32-BB77-354E-6E559F19504C}"/>
          </ac:spMkLst>
        </pc:spChg>
      </pc:sldChg>
      <pc:sldChg chg="addSp delSp modSp">
        <pc:chgData name="Dan Lewis" userId="2fqivccbEjZq/+Az6dS+BIT+wRd11pkeLa0d2FlMPfw=" providerId="None" clId="Web-{FAC8A0A0-2BFB-45A7-96B3-3DDA58CFDC82}" dt="2023-02-27T11:42:02.195" v="61" actId="1076"/>
        <pc:sldMkLst>
          <pc:docMk/>
          <pc:sldMk cId="20498910" sldId="2819"/>
        </pc:sldMkLst>
        <pc:spChg chg="add del mod">
          <ac:chgData name="Dan Lewis" userId="2fqivccbEjZq/+Az6dS+BIT+wRd11pkeLa0d2FlMPfw=" providerId="None" clId="Web-{FAC8A0A0-2BFB-45A7-96B3-3DDA58CFDC82}" dt="2023-02-27T11:41:56.148" v="60"/>
          <ac:spMkLst>
            <pc:docMk/>
            <pc:sldMk cId="20498910" sldId="2819"/>
            <ac:spMk id="4" creationId="{1F6C5836-46BE-2954-CA22-2540E5F50C3D}"/>
          </ac:spMkLst>
        </pc:spChg>
        <pc:spChg chg="del">
          <ac:chgData name="Dan Lewis" userId="2fqivccbEjZq/+Az6dS+BIT+wRd11pkeLa0d2FlMPfw=" providerId="None" clId="Web-{FAC8A0A0-2BFB-45A7-96B3-3DDA58CFDC82}" dt="2023-02-27T11:41:52.507" v="59"/>
          <ac:spMkLst>
            <pc:docMk/>
            <pc:sldMk cId="20498910" sldId="2819"/>
            <ac:spMk id="149506" creationId="{4DD62F8C-69E3-F613-4510-DC268F85D98A}"/>
          </ac:spMkLst>
        </pc:spChg>
        <pc:spChg chg="mod">
          <ac:chgData name="Dan Lewis" userId="2fqivccbEjZq/+Az6dS+BIT+wRd11pkeLa0d2FlMPfw=" providerId="None" clId="Web-{FAC8A0A0-2BFB-45A7-96B3-3DDA58CFDC82}" dt="2023-02-27T11:42:02.195" v="61" actId="1076"/>
          <ac:spMkLst>
            <pc:docMk/>
            <pc:sldMk cId="20498910" sldId="2819"/>
            <ac:spMk id="149507" creationId="{3FAB4979-D043-3955-10F9-1AC16C8E877B}"/>
          </ac:spMkLst>
        </pc:spChg>
      </pc:sldChg>
      <pc:sldChg chg="addSp delSp modSp">
        <pc:chgData name="Dan Lewis" userId="2fqivccbEjZq/+Az6dS+BIT+wRd11pkeLa0d2FlMPfw=" providerId="None" clId="Web-{FAC8A0A0-2BFB-45A7-96B3-3DDA58CFDC82}" dt="2023-02-27T11:42:48.462" v="63"/>
        <pc:sldMkLst>
          <pc:docMk/>
          <pc:sldMk cId="3799038751" sldId="2820"/>
        </pc:sldMkLst>
        <pc:spChg chg="add del mod">
          <ac:chgData name="Dan Lewis" userId="2fqivccbEjZq/+Az6dS+BIT+wRd11pkeLa0d2FlMPfw=" providerId="None" clId="Web-{FAC8A0A0-2BFB-45A7-96B3-3DDA58CFDC82}" dt="2023-02-27T11:42:48.462" v="63"/>
          <ac:spMkLst>
            <pc:docMk/>
            <pc:sldMk cId="3799038751" sldId="2820"/>
            <ac:spMk id="4" creationId="{BBB96D8E-3AB7-E866-C1B6-0B85D7499A47}"/>
          </ac:spMkLst>
        </pc:spChg>
        <pc:spChg chg="del">
          <ac:chgData name="Dan Lewis" userId="2fqivccbEjZq/+Az6dS+BIT+wRd11pkeLa0d2FlMPfw=" providerId="None" clId="Web-{FAC8A0A0-2BFB-45A7-96B3-3DDA58CFDC82}" dt="2023-02-27T11:42:39.086" v="62"/>
          <ac:spMkLst>
            <pc:docMk/>
            <pc:sldMk cId="3799038751" sldId="2820"/>
            <ac:spMk id="171010" creationId="{E78E007E-054B-189E-C215-117F64D294D3}"/>
          </ac:spMkLst>
        </pc:spChg>
      </pc:sldChg>
      <pc:sldChg chg="addSp delSp modSp">
        <pc:chgData name="Dan Lewis" userId="2fqivccbEjZq/+Az6dS+BIT+wRd11pkeLa0d2FlMPfw=" providerId="None" clId="Web-{FAC8A0A0-2BFB-45A7-96B3-3DDA58CFDC82}" dt="2023-02-27T11:44:36.745" v="69" actId="1076"/>
        <pc:sldMkLst>
          <pc:docMk/>
          <pc:sldMk cId="3067611505" sldId="2821"/>
        </pc:sldMkLst>
        <pc:spChg chg="add del mod">
          <ac:chgData name="Dan Lewis" userId="2fqivccbEjZq/+Az6dS+BIT+wRd11pkeLa0d2FlMPfw=" providerId="None" clId="Web-{FAC8A0A0-2BFB-45A7-96B3-3DDA58CFDC82}" dt="2023-02-27T11:44:32.417" v="68"/>
          <ac:spMkLst>
            <pc:docMk/>
            <pc:sldMk cId="3067611505" sldId="2821"/>
            <ac:spMk id="4" creationId="{36A1EEF7-2BA8-F641-CD5B-5C03CAC75619}"/>
          </ac:spMkLst>
        </pc:spChg>
        <pc:spChg chg="del">
          <ac:chgData name="Dan Lewis" userId="2fqivccbEjZq/+Az6dS+BIT+wRd11pkeLa0d2FlMPfw=" providerId="None" clId="Web-{FAC8A0A0-2BFB-45A7-96B3-3DDA58CFDC82}" dt="2023-02-27T11:44:27.807" v="67"/>
          <ac:spMkLst>
            <pc:docMk/>
            <pc:sldMk cId="3067611505" sldId="2821"/>
            <ac:spMk id="175106" creationId="{D6B4A0EC-EA2F-B87D-9DA8-70883FA7C223}"/>
          </ac:spMkLst>
        </pc:spChg>
        <pc:spChg chg="mod">
          <ac:chgData name="Dan Lewis" userId="2fqivccbEjZq/+Az6dS+BIT+wRd11pkeLa0d2FlMPfw=" providerId="None" clId="Web-{FAC8A0A0-2BFB-45A7-96B3-3DDA58CFDC82}" dt="2023-02-27T11:44:36.745" v="69" actId="1076"/>
          <ac:spMkLst>
            <pc:docMk/>
            <pc:sldMk cId="3067611505" sldId="2821"/>
            <ac:spMk id="175107" creationId="{5D015F63-1EFE-8E84-29DF-5FF62C422120}"/>
          </ac:spMkLst>
        </pc:spChg>
      </pc:sldChg>
      <pc:sldChg chg="modSp">
        <pc:chgData name="Dan Lewis" userId="2fqivccbEjZq/+Az6dS+BIT+wRd11pkeLa0d2FlMPfw=" providerId="None" clId="Web-{FAC8A0A0-2BFB-45A7-96B3-3DDA58CFDC82}" dt="2023-02-27T12:14:27.599" v="161" actId="1076"/>
        <pc:sldMkLst>
          <pc:docMk/>
          <pc:sldMk cId="2355664919" sldId="2828"/>
        </pc:sldMkLst>
        <pc:spChg chg="mod">
          <ac:chgData name="Dan Lewis" userId="2fqivccbEjZq/+Az6dS+BIT+wRd11pkeLa0d2FlMPfw=" providerId="None" clId="Web-{FAC8A0A0-2BFB-45A7-96B3-3DDA58CFDC82}" dt="2023-02-27T12:14:27.599" v="161" actId="1076"/>
          <ac:spMkLst>
            <pc:docMk/>
            <pc:sldMk cId="2355664919" sldId="2828"/>
            <ac:spMk id="126982" creationId="{8D80F02A-AD39-95B4-35E8-F6BE7D760BDA}"/>
          </ac:spMkLst>
        </pc:spChg>
      </pc:sldChg>
      <pc:sldChg chg="addSp delSp modSp">
        <pc:chgData name="Dan Lewis" userId="2fqivccbEjZq/+Az6dS+BIT+wRd11pkeLa0d2FlMPfw=" providerId="None" clId="Web-{FAC8A0A0-2BFB-45A7-96B3-3DDA58CFDC82}" dt="2023-02-27T12:20:05.809" v="213" actId="1076"/>
        <pc:sldMkLst>
          <pc:docMk/>
          <pc:sldMk cId="1307362480" sldId="2829"/>
        </pc:sldMkLst>
        <pc:spChg chg="add del mod">
          <ac:chgData name="Dan Lewis" userId="2fqivccbEjZq/+Az6dS+BIT+wRd11pkeLa0d2FlMPfw=" providerId="None" clId="Web-{FAC8A0A0-2BFB-45A7-96B3-3DDA58CFDC82}" dt="2023-02-27T12:20:00.684" v="212"/>
          <ac:spMkLst>
            <pc:docMk/>
            <pc:sldMk cId="1307362480" sldId="2829"/>
            <ac:spMk id="4" creationId="{F3332245-7B9D-C7F5-F040-7F1F9DAAD6CC}"/>
          </ac:spMkLst>
        </pc:spChg>
        <pc:spChg chg="del">
          <ac:chgData name="Dan Lewis" userId="2fqivccbEjZq/+Az6dS+BIT+wRd11pkeLa0d2FlMPfw=" providerId="None" clId="Web-{FAC8A0A0-2BFB-45A7-96B3-3DDA58CFDC82}" dt="2023-02-27T12:19:57.340" v="211"/>
          <ac:spMkLst>
            <pc:docMk/>
            <pc:sldMk cId="1307362480" sldId="2829"/>
            <ac:spMk id="159746" creationId="{9CC1A2BE-191D-4681-7B0D-F8646C4B2BB1}"/>
          </ac:spMkLst>
        </pc:spChg>
        <pc:spChg chg="mod">
          <ac:chgData name="Dan Lewis" userId="2fqivccbEjZq/+Az6dS+BIT+wRd11pkeLa0d2FlMPfw=" providerId="None" clId="Web-{FAC8A0A0-2BFB-45A7-96B3-3DDA58CFDC82}" dt="2023-02-27T12:20:05.809" v="213" actId="1076"/>
          <ac:spMkLst>
            <pc:docMk/>
            <pc:sldMk cId="1307362480" sldId="2829"/>
            <ac:spMk id="159747" creationId="{0E16E1FF-986B-C907-12EB-BBE91FCCA2E9}"/>
          </ac:spMkLst>
        </pc:spChg>
      </pc:sldChg>
      <pc:sldChg chg="addSp delSp modSp">
        <pc:chgData name="Dan Lewis" userId="2fqivccbEjZq/+Az6dS+BIT+wRd11pkeLa0d2FlMPfw=" providerId="None" clId="Web-{FAC8A0A0-2BFB-45A7-96B3-3DDA58CFDC82}" dt="2023-02-27T12:21:03.107" v="219" actId="1076"/>
        <pc:sldMkLst>
          <pc:docMk/>
          <pc:sldMk cId="1349560401" sldId="2830"/>
        </pc:sldMkLst>
        <pc:spChg chg="add del mod">
          <ac:chgData name="Dan Lewis" userId="2fqivccbEjZq/+Az6dS+BIT+wRd11pkeLa0d2FlMPfw=" providerId="None" clId="Web-{FAC8A0A0-2BFB-45A7-96B3-3DDA58CFDC82}" dt="2023-02-27T12:20:59.357" v="218"/>
          <ac:spMkLst>
            <pc:docMk/>
            <pc:sldMk cId="1349560401" sldId="2830"/>
            <ac:spMk id="4" creationId="{EA6331A1-36AD-6321-B41B-2FC515CD6515}"/>
          </ac:spMkLst>
        </pc:spChg>
        <pc:spChg chg="del">
          <ac:chgData name="Dan Lewis" userId="2fqivccbEjZq/+Az6dS+BIT+wRd11pkeLa0d2FlMPfw=" providerId="None" clId="Web-{FAC8A0A0-2BFB-45A7-96B3-3DDA58CFDC82}" dt="2023-02-27T12:20:56.294" v="217"/>
          <ac:spMkLst>
            <pc:docMk/>
            <pc:sldMk cId="1349560401" sldId="2830"/>
            <ac:spMk id="160770" creationId="{B4F45B87-A73A-3467-018E-C86DAB7278ED}"/>
          </ac:spMkLst>
        </pc:spChg>
        <pc:spChg chg="mod">
          <ac:chgData name="Dan Lewis" userId="2fqivccbEjZq/+Az6dS+BIT+wRd11pkeLa0d2FlMPfw=" providerId="None" clId="Web-{FAC8A0A0-2BFB-45A7-96B3-3DDA58CFDC82}" dt="2023-02-27T12:21:03.107" v="219" actId="1076"/>
          <ac:spMkLst>
            <pc:docMk/>
            <pc:sldMk cId="1349560401" sldId="2830"/>
            <ac:spMk id="160771" creationId="{659E2B70-A9BB-DBB4-D988-A0CAA8ADA82E}"/>
          </ac:spMkLst>
        </pc:spChg>
      </pc:sldChg>
      <pc:sldChg chg="addSp delSp modSp">
        <pc:chgData name="Dan Lewis" userId="2fqivccbEjZq/+Az6dS+BIT+wRd11pkeLa0d2FlMPfw=" providerId="None" clId="Web-{FAC8A0A0-2BFB-45A7-96B3-3DDA58CFDC82}" dt="2023-02-27T12:24:17.501" v="247" actId="1076"/>
        <pc:sldMkLst>
          <pc:docMk/>
          <pc:sldMk cId="2167943056" sldId="2831"/>
        </pc:sldMkLst>
        <pc:spChg chg="add del mod">
          <ac:chgData name="Dan Lewis" userId="2fqivccbEjZq/+Az6dS+BIT+wRd11pkeLa0d2FlMPfw=" providerId="None" clId="Web-{FAC8A0A0-2BFB-45A7-96B3-3DDA58CFDC82}" dt="2023-02-27T12:24:04.970" v="245"/>
          <ac:spMkLst>
            <pc:docMk/>
            <pc:sldMk cId="2167943056" sldId="2831"/>
            <ac:spMk id="4" creationId="{B8758B2F-184A-D8CB-7316-965DEF81DA38}"/>
          </ac:spMkLst>
        </pc:spChg>
        <pc:spChg chg="del">
          <ac:chgData name="Dan Lewis" userId="2fqivccbEjZq/+Az6dS+BIT+wRd11pkeLa0d2FlMPfw=" providerId="None" clId="Web-{FAC8A0A0-2BFB-45A7-96B3-3DDA58CFDC82}" dt="2023-02-27T12:24:01.798" v="244"/>
          <ac:spMkLst>
            <pc:docMk/>
            <pc:sldMk cId="2167943056" sldId="2831"/>
            <ac:spMk id="163842" creationId="{CCDBA6E1-A479-8709-C188-F4BE47204736}"/>
          </ac:spMkLst>
        </pc:spChg>
        <pc:spChg chg="mod">
          <ac:chgData name="Dan Lewis" userId="2fqivccbEjZq/+Az6dS+BIT+wRd11pkeLa0d2FlMPfw=" providerId="None" clId="Web-{FAC8A0A0-2BFB-45A7-96B3-3DDA58CFDC82}" dt="2023-02-27T12:24:09.798" v="246" actId="1076"/>
          <ac:spMkLst>
            <pc:docMk/>
            <pc:sldMk cId="2167943056" sldId="2831"/>
            <ac:spMk id="163843" creationId="{D96F95BB-C631-5B9B-5D32-95027A4A6354}"/>
          </ac:spMkLst>
        </pc:spChg>
        <pc:spChg chg="mod">
          <ac:chgData name="Dan Lewis" userId="2fqivccbEjZq/+Az6dS+BIT+wRd11pkeLa0d2FlMPfw=" providerId="None" clId="Web-{FAC8A0A0-2BFB-45A7-96B3-3DDA58CFDC82}" dt="2023-02-27T12:24:17.501" v="247" actId="1076"/>
          <ac:spMkLst>
            <pc:docMk/>
            <pc:sldMk cId="2167943056" sldId="2831"/>
            <ac:spMk id="163844" creationId="{ED71F155-8311-A079-C739-249094AB1162}"/>
          </ac:spMkLst>
        </pc:spChg>
      </pc:sldChg>
      <pc:sldChg chg="addSp delSp modSp">
        <pc:chgData name="Dan Lewis" userId="2fqivccbEjZq/+Az6dS+BIT+wRd11pkeLa0d2FlMPfw=" providerId="None" clId="Web-{FAC8A0A0-2BFB-45A7-96B3-3DDA58CFDC82}" dt="2023-02-27T12:35:48.766" v="307" actId="1076"/>
        <pc:sldMkLst>
          <pc:docMk/>
          <pc:sldMk cId="2160871940" sldId="2832"/>
        </pc:sldMkLst>
        <pc:spChg chg="add del mod">
          <ac:chgData name="Dan Lewis" userId="2fqivccbEjZq/+Az6dS+BIT+wRd11pkeLa0d2FlMPfw=" providerId="None" clId="Web-{FAC8A0A0-2BFB-45A7-96B3-3DDA58CFDC82}" dt="2023-02-27T12:35:44.188" v="306"/>
          <ac:spMkLst>
            <pc:docMk/>
            <pc:sldMk cId="2160871940" sldId="2832"/>
            <ac:spMk id="4" creationId="{BF9EB4D1-043B-EF1B-AF53-A4260FC7C6E2}"/>
          </ac:spMkLst>
        </pc:spChg>
        <pc:spChg chg="del">
          <ac:chgData name="Dan Lewis" userId="2fqivccbEjZq/+Az6dS+BIT+wRd11pkeLa0d2FlMPfw=" providerId="None" clId="Web-{FAC8A0A0-2BFB-45A7-96B3-3DDA58CFDC82}" dt="2023-02-27T12:35:39.813" v="305"/>
          <ac:spMkLst>
            <pc:docMk/>
            <pc:sldMk cId="2160871940" sldId="2832"/>
            <ac:spMk id="144386" creationId="{41ADB31E-444B-4014-9641-9BEB3D4DE588}"/>
          </ac:spMkLst>
        </pc:spChg>
        <pc:spChg chg="mod">
          <ac:chgData name="Dan Lewis" userId="2fqivccbEjZq/+Az6dS+BIT+wRd11pkeLa0d2FlMPfw=" providerId="None" clId="Web-{FAC8A0A0-2BFB-45A7-96B3-3DDA58CFDC82}" dt="2023-02-27T12:35:48.766" v="307" actId="1076"/>
          <ac:spMkLst>
            <pc:docMk/>
            <pc:sldMk cId="2160871940" sldId="2832"/>
            <ac:spMk id="144387" creationId="{A61693AB-F16C-4894-9021-EDD1D616F15C}"/>
          </ac:spMkLst>
        </pc:spChg>
      </pc:sldChg>
    </pc:docChg>
  </pc:docChgLst>
  <pc:docChgLst>
    <pc:chgData name="Dan Lewis" userId="2fqivccbEjZq/+Az6dS+BIT+wRd11pkeLa0d2FlMPfw=" providerId="None" clId="Web-{8DA084CF-4875-4C2B-94D9-D5CDF5DC1CDB}"/>
    <pc:docChg chg="modSld">
      <pc:chgData name="Dan Lewis" userId="2fqivccbEjZq/+Az6dS+BIT+wRd11pkeLa0d2FlMPfw=" providerId="None" clId="Web-{8DA084CF-4875-4C2B-94D9-D5CDF5DC1CDB}" dt="2023-01-28T21:59:10.828" v="114" actId="20577"/>
      <pc:docMkLst>
        <pc:docMk/>
      </pc:docMkLst>
      <pc:sldChg chg="modSp">
        <pc:chgData name="Dan Lewis" userId="2fqivccbEjZq/+Az6dS+BIT+wRd11pkeLa0d2FlMPfw=" providerId="None" clId="Web-{8DA084CF-4875-4C2B-94D9-D5CDF5DC1CDB}" dt="2023-01-28T21:56:34.043" v="102" actId="20577"/>
        <pc:sldMkLst>
          <pc:docMk/>
          <pc:sldMk cId="0" sldId="666"/>
        </pc:sldMkLst>
        <pc:spChg chg="mod">
          <ac:chgData name="Dan Lewis" userId="2fqivccbEjZq/+Az6dS+BIT+wRd11pkeLa0d2FlMPfw=" providerId="None" clId="Web-{8DA084CF-4875-4C2B-94D9-D5CDF5DC1CDB}" dt="2023-01-28T21:56:14.887" v="100" actId="20577"/>
          <ac:spMkLst>
            <pc:docMk/>
            <pc:sldMk cId="0" sldId="666"/>
            <ac:spMk id="200706" creationId="{C98600F7-AFA6-043D-2889-D9FA0DA6BB85}"/>
          </ac:spMkLst>
        </pc:spChg>
        <pc:spChg chg="mod">
          <ac:chgData name="Dan Lewis" userId="2fqivccbEjZq/+Az6dS+BIT+wRd11pkeLa0d2FlMPfw=" providerId="None" clId="Web-{8DA084CF-4875-4C2B-94D9-D5CDF5DC1CDB}" dt="2023-01-28T21:56:34.043" v="102" actId="20577"/>
          <ac:spMkLst>
            <pc:docMk/>
            <pc:sldMk cId="0" sldId="666"/>
            <ac:spMk id="200707" creationId="{C09DC262-291B-046E-8A3F-ED99B9861189}"/>
          </ac:spMkLst>
        </pc:spChg>
      </pc:sldChg>
      <pc:sldChg chg="modSp">
        <pc:chgData name="Dan Lewis" userId="2fqivccbEjZq/+Az6dS+BIT+wRd11pkeLa0d2FlMPfw=" providerId="None" clId="Web-{8DA084CF-4875-4C2B-94D9-D5CDF5DC1CDB}" dt="2023-01-28T21:44:16.342" v="6" actId="20577"/>
        <pc:sldMkLst>
          <pc:docMk/>
          <pc:sldMk cId="0" sldId="845"/>
        </pc:sldMkLst>
        <pc:spChg chg="mod">
          <ac:chgData name="Dan Lewis" userId="2fqivccbEjZq/+Az6dS+BIT+wRd11pkeLa0d2FlMPfw=" providerId="None" clId="Web-{8DA084CF-4875-4C2B-94D9-D5CDF5DC1CDB}" dt="2023-01-28T21:43:47.702" v="1" actId="20577"/>
          <ac:spMkLst>
            <pc:docMk/>
            <pc:sldMk cId="0" sldId="845"/>
            <ac:spMk id="2" creationId="{0E11D58E-E83F-EBE7-5676-EC1488FE678C}"/>
          </ac:spMkLst>
        </pc:spChg>
        <pc:spChg chg="mod">
          <ac:chgData name="Dan Lewis" userId="2fqivccbEjZq/+Az6dS+BIT+wRd11pkeLa0d2FlMPfw=" providerId="None" clId="Web-{8DA084CF-4875-4C2B-94D9-D5CDF5DC1CDB}" dt="2023-01-28T21:44:16.342" v="6" actId="20577"/>
          <ac:spMkLst>
            <pc:docMk/>
            <pc:sldMk cId="0" sldId="845"/>
            <ac:spMk id="3" creationId="{242D9D6A-AFED-8013-956B-EA12FF1C542D}"/>
          </ac:spMkLst>
        </pc:spChg>
      </pc:sldChg>
      <pc:sldChg chg="modSp">
        <pc:chgData name="Dan Lewis" userId="2fqivccbEjZq/+Az6dS+BIT+wRd11pkeLa0d2FlMPfw=" providerId="None" clId="Web-{8DA084CF-4875-4C2B-94D9-D5CDF5DC1CDB}" dt="2023-01-28T21:48:00.403" v="38" actId="20577"/>
        <pc:sldMkLst>
          <pc:docMk/>
          <pc:sldMk cId="0" sldId="846"/>
        </pc:sldMkLst>
        <pc:spChg chg="mod">
          <ac:chgData name="Dan Lewis" userId="2fqivccbEjZq/+Az6dS+BIT+wRd11pkeLa0d2FlMPfw=" providerId="None" clId="Web-{8DA084CF-4875-4C2B-94D9-D5CDF5DC1CDB}" dt="2023-01-28T21:47:18.560" v="30" actId="20577"/>
          <ac:spMkLst>
            <pc:docMk/>
            <pc:sldMk cId="0" sldId="846"/>
            <ac:spMk id="2" creationId="{F228CDDC-F1CC-2323-CEC0-E2F60EDAD11E}"/>
          </ac:spMkLst>
        </pc:spChg>
        <pc:spChg chg="mod">
          <ac:chgData name="Dan Lewis" userId="2fqivccbEjZq/+Az6dS+BIT+wRd11pkeLa0d2FlMPfw=" providerId="None" clId="Web-{8DA084CF-4875-4C2B-94D9-D5CDF5DC1CDB}" dt="2023-01-28T21:48:00.403" v="38" actId="20577"/>
          <ac:spMkLst>
            <pc:docMk/>
            <pc:sldMk cId="0" sldId="846"/>
            <ac:spMk id="5" creationId="{E9E4E69F-9091-108F-BC66-0F3165403FE9}"/>
          </ac:spMkLst>
        </pc:spChg>
        <pc:spChg chg="mod">
          <ac:chgData name="Dan Lewis" userId="2fqivccbEjZq/+Az6dS+BIT+wRd11pkeLa0d2FlMPfw=" providerId="None" clId="Web-{8DA084CF-4875-4C2B-94D9-D5CDF5DC1CDB}" dt="2023-01-28T21:47:41.544" v="34" actId="20577"/>
          <ac:spMkLst>
            <pc:docMk/>
            <pc:sldMk cId="0" sldId="846"/>
            <ac:spMk id="6" creationId="{5369EB9E-8CA9-48FE-448A-582ECD0DDB91}"/>
          </ac:spMkLst>
        </pc:spChg>
      </pc:sldChg>
      <pc:sldChg chg="modSp">
        <pc:chgData name="Dan Lewis" userId="2fqivccbEjZq/+Az6dS+BIT+wRd11pkeLa0d2FlMPfw=" providerId="None" clId="Web-{8DA084CF-4875-4C2B-94D9-D5CDF5DC1CDB}" dt="2023-01-28T21:48:41.481" v="44" actId="20577"/>
        <pc:sldMkLst>
          <pc:docMk/>
          <pc:sldMk cId="0" sldId="847"/>
        </pc:sldMkLst>
        <pc:spChg chg="mod">
          <ac:chgData name="Dan Lewis" userId="2fqivccbEjZq/+Az6dS+BIT+wRd11pkeLa0d2FlMPfw=" providerId="None" clId="Web-{8DA084CF-4875-4C2B-94D9-D5CDF5DC1CDB}" dt="2023-01-28T21:48:18.466" v="39" actId="20577"/>
          <ac:spMkLst>
            <pc:docMk/>
            <pc:sldMk cId="0" sldId="847"/>
            <ac:spMk id="6" creationId="{FBB7FABA-24CE-CCD6-F95F-3E729C1985A4}"/>
          </ac:spMkLst>
        </pc:spChg>
        <pc:spChg chg="mod">
          <ac:chgData name="Dan Lewis" userId="2fqivccbEjZq/+Az6dS+BIT+wRd11pkeLa0d2FlMPfw=" providerId="None" clId="Web-{8DA084CF-4875-4C2B-94D9-D5CDF5DC1CDB}" dt="2023-01-28T21:48:41.481" v="44" actId="20577"/>
          <ac:spMkLst>
            <pc:docMk/>
            <pc:sldMk cId="0" sldId="847"/>
            <ac:spMk id="7" creationId="{BE87D04B-27CA-A48C-1C37-884B7257E6F4}"/>
          </ac:spMkLst>
        </pc:spChg>
      </pc:sldChg>
      <pc:sldChg chg="modSp">
        <pc:chgData name="Dan Lewis" userId="2fqivccbEjZq/+Az6dS+BIT+wRd11pkeLa0d2FlMPfw=" providerId="None" clId="Web-{8DA084CF-4875-4C2B-94D9-D5CDF5DC1CDB}" dt="2023-01-28T21:49:51.840" v="57" actId="14100"/>
        <pc:sldMkLst>
          <pc:docMk/>
          <pc:sldMk cId="0" sldId="853"/>
        </pc:sldMkLst>
        <pc:spChg chg="mod">
          <ac:chgData name="Dan Lewis" userId="2fqivccbEjZq/+Az6dS+BIT+wRd11pkeLa0d2FlMPfw=" providerId="None" clId="Web-{8DA084CF-4875-4C2B-94D9-D5CDF5DC1CDB}" dt="2023-01-28T21:49:19.575" v="50" actId="20577"/>
          <ac:spMkLst>
            <pc:docMk/>
            <pc:sldMk cId="0" sldId="853"/>
            <ac:spMk id="2" creationId="{8A155989-745B-F52B-2989-4E14A3DF5977}"/>
          </ac:spMkLst>
        </pc:spChg>
        <pc:spChg chg="mod">
          <ac:chgData name="Dan Lewis" userId="2fqivccbEjZq/+Az6dS+BIT+wRd11pkeLa0d2FlMPfw=" providerId="None" clId="Web-{8DA084CF-4875-4C2B-94D9-D5CDF5DC1CDB}" dt="2023-01-28T21:49:51.840" v="57" actId="14100"/>
          <ac:spMkLst>
            <pc:docMk/>
            <pc:sldMk cId="0" sldId="853"/>
            <ac:spMk id="3" creationId="{9921C3E9-CD88-AD8C-F3F9-385FD58761DB}"/>
          </ac:spMkLst>
        </pc:spChg>
      </pc:sldChg>
      <pc:sldChg chg="modSp">
        <pc:chgData name="Dan Lewis" userId="2fqivccbEjZq/+Az6dS+BIT+wRd11pkeLa0d2FlMPfw=" providerId="None" clId="Web-{8DA084CF-4875-4C2B-94D9-D5CDF5DC1CDB}" dt="2023-01-28T21:52:15.748" v="70" actId="20577"/>
        <pc:sldMkLst>
          <pc:docMk/>
          <pc:sldMk cId="0" sldId="883"/>
        </pc:sldMkLst>
        <pc:spChg chg="mod">
          <ac:chgData name="Dan Lewis" userId="2fqivccbEjZq/+Az6dS+BIT+wRd11pkeLa0d2FlMPfw=" providerId="None" clId="Web-{8DA084CF-4875-4C2B-94D9-D5CDF5DC1CDB}" dt="2023-01-28T21:51:57.748" v="67" actId="20577"/>
          <ac:spMkLst>
            <pc:docMk/>
            <pc:sldMk cId="0" sldId="883"/>
            <ac:spMk id="2" creationId="{E56F7F4B-6539-6F93-7048-18BCC0EDF849}"/>
          </ac:spMkLst>
        </pc:spChg>
        <pc:spChg chg="mod">
          <ac:chgData name="Dan Lewis" userId="2fqivccbEjZq/+Az6dS+BIT+wRd11pkeLa0d2FlMPfw=" providerId="None" clId="Web-{8DA084CF-4875-4C2B-94D9-D5CDF5DC1CDB}" dt="2023-01-28T21:52:15.748" v="70" actId="20577"/>
          <ac:spMkLst>
            <pc:docMk/>
            <pc:sldMk cId="0" sldId="883"/>
            <ac:spMk id="3" creationId="{A286F96D-0BA2-93B5-20BB-CE0BBB957182}"/>
          </ac:spMkLst>
        </pc:spChg>
      </pc:sldChg>
      <pc:sldChg chg="modSp">
        <pc:chgData name="Dan Lewis" userId="2fqivccbEjZq/+Az6dS+BIT+wRd11pkeLa0d2FlMPfw=" providerId="None" clId="Web-{8DA084CF-4875-4C2B-94D9-D5CDF5DC1CDB}" dt="2023-01-28T21:52:33.326" v="72" actId="20577"/>
        <pc:sldMkLst>
          <pc:docMk/>
          <pc:sldMk cId="0" sldId="884"/>
        </pc:sldMkLst>
        <pc:spChg chg="mod">
          <ac:chgData name="Dan Lewis" userId="2fqivccbEjZq/+Az6dS+BIT+wRd11pkeLa0d2FlMPfw=" providerId="None" clId="Web-{8DA084CF-4875-4C2B-94D9-D5CDF5DC1CDB}" dt="2023-01-28T21:52:33.326" v="72" actId="20577"/>
          <ac:spMkLst>
            <pc:docMk/>
            <pc:sldMk cId="0" sldId="884"/>
            <ac:spMk id="110595" creationId="{ACB6CC59-F1A9-8748-E1F8-68B844115997}"/>
          </ac:spMkLst>
        </pc:spChg>
      </pc:sldChg>
      <pc:sldChg chg="modSp">
        <pc:chgData name="Dan Lewis" userId="2fqivccbEjZq/+Az6dS+BIT+wRd11pkeLa0d2FlMPfw=" providerId="None" clId="Web-{8DA084CF-4875-4C2B-94D9-D5CDF5DC1CDB}" dt="2023-01-28T21:53:46.591" v="80" actId="20577"/>
        <pc:sldMkLst>
          <pc:docMk/>
          <pc:sldMk cId="0" sldId="885"/>
        </pc:sldMkLst>
        <pc:spChg chg="mod">
          <ac:chgData name="Dan Lewis" userId="2fqivccbEjZq/+Az6dS+BIT+wRd11pkeLa0d2FlMPfw=" providerId="None" clId="Web-{8DA084CF-4875-4C2B-94D9-D5CDF5DC1CDB}" dt="2023-01-28T21:52:47.076" v="73" actId="20577"/>
          <ac:spMkLst>
            <pc:docMk/>
            <pc:sldMk cId="0" sldId="885"/>
            <ac:spMk id="111618" creationId="{15C86B33-4568-E290-54C3-AC9535E3597E}"/>
          </ac:spMkLst>
        </pc:spChg>
        <pc:spChg chg="mod">
          <ac:chgData name="Dan Lewis" userId="2fqivccbEjZq/+Az6dS+BIT+wRd11pkeLa0d2FlMPfw=" providerId="None" clId="Web-{8DA084CF-4875-4C2B-94D9-D5CDF5DC1CDB}" dt="2023-01-28T21:53:46.591" v="80" actId="20577"/>
          <ac:spMkLst>
            <pc:docMk/>
            <pc:sldMk cId="0" sldId="885"/>
            <ac:spMk id="111619" creationId="{3AC54FB8-0786-FDB3-B910-15C0E63C821E}"/>
          </ac:spMkLst>
        </pc:spChg>
      </pc:sldChg>
      <pc:sldChg chg="modSp">
        <pc:chgData name="Dan Lewis" userId="2fqivccbEjZq/+Az6dS+BIT+wRd11pkeLa0d2FlMPfw=" providerId="None" clId="Web-{8DA084CF-4875-4C2B-94D9-D5CDF5DC1CDB}" dt="2023-01-28T21:55:05.153" v="90" actId="20577"/>
        <pc:sldMkLst>
          <pc:docMk/>
          <pc:sldMk cId="0" sldId="887"/>
        </pc:sldMkLst>
        <pc:spChg chg="mod">
          <ac:chgData name="Dan Lewis" userId="2fqivccbEjZq/+Az6dS+BIT+wRd11pkeLa0d2FlMPfw=" providerId="None" clId="Web-{8DA084CF-4875-4C2B-94D9-D5CDF5DC1CDB}" dt="2023-01-28T21:55:05.153" v="90" actId="20577"/>
          <ac:spMkLst>
            <pc:docMk/>
            <pc:sldMk cId="0" sldId="887"/>
            <ac:spMk id="77830" creationId="{28DE7184-200F-D1B1-2C22-C3B0DFEEADF5}"/>
          </ac:spMkLst>
        </pc:spChg>
      </pc:sldChg>
      <pc:sldChg chg="modSp">
        <pc:chgData name="Dan Lewis" userId="2fqivccbEjZq/+Az6dS+BIT+wRd11pkeLa0d2FlMPfw=" providerId="None" clId="Web-{8DA084CF-4875-4C2B-94D9-D5CDF5DC1CDB}" dt="2023-01-28T21:49:07.981" v="49" actId="20577"/>
        <pc:sldMkLst>
          <pc:docMk/>
          <pc:sldMk cId="0" sldId="2754"/>
        </pc:sldMkLst>
        <pc:spChg chg="mod">
          <ac:chgData name="Dan Lewis" userId="2fqivccbEjZq/+Az6dS+BIT+wRd11pkeLa0d2FlMPfw=" providerId="None" clId="Web-{8DA084CF-4875-4C2B-94D9-D5CDF5DC1CDB}" dt="2023-01-28T21:49:07.981" v="49" actId="20577"/>
          <ac:spMkLst>
            <pc:docMk/>
            <pc:sldMk cId="0" sldId="2754"/>
            <ac:spMk id="16388" creationId="{487EA202-BEB3-B261-302C-B302CC2C17F1}"/>
          </ac:spMkLst>
        </pc:spChg>
      </pc:sldChg>
      <pc:sldChg chg="modSp">
        <pc:chgData name="Dan Lewis" userId="2fqivccbEjZq/+Az6dS+BIT+wRd11pkeLa0d2FlMPfw=" providerId="None" clId="Web-{8DA084CF-4875-4C2B-94D9-D5CDF5DC1CDB}" dt="2023-01-28T21:51:36.092" v="66" actId="20577"/>
        <pc:sldMkLst>
          <pc:docMk/>
          <pc:sldMk cId="0" sldId="2756"/>
        </pc:sldMkLst>
        <pc:spChg chg="mod">
          <ac:chgData name="Dan Lewis" userId="2fqivccbEjZq/+Az6dS+BIT+wRd11pkeLa0d2FlMPfw=" providerId="None" clId="Web-{8DA084CF-4875-4C2B-94D9-D5CDF5DC1CDB}" dt="2023-01-28T21:50:36.074" v="62" actId="20577"/>
          <ac:spMkLst>
            <pc:docMk/>
            <pc:sldMk cId="0" sldId="2756"/>
            <ac:spMk id="2" creationId="{2607F552-8CFD-36CC-8EB1-8A824EBA6330}"/>
          </ac:spMkLst>
        </pc:spChg>
        <pc:spChg chg="mod">
          <ac:chgData name="Dan Lewis" userId="2fqivccbEjZq/+Az6dS+BIT+wRd11pkeLa0d2FlMPfw=" providerId="None" clId="Web-{8DA084CF-4875-4C2B-94D9-D5CDF5DC1CDB}" dt="2023-01-28T21:50:06.527" v="58" actId="20577"/>
          <ac:spMkLst>
            <pc:docMk/>
            <pc:sldMk cId="0" sldId="2756"/>
            <ac:spMk id="292866" creationId="{EFDE804D-0373-B2F9-FFD4-B429F129ADF8}"/>
          </ac:spMkLst>
        </pc:spChg>
        <pc:spChg chg="mod">
          <ac:chgData name="Dan Lewis" userId="2fqivccbEjZq/+Az6dS+BIT+wRd11pkeLa0d2FlMPfw=" providerId="None" clId="Web-{8DA084CF-4875-4C2B-94D9-D5CDF5DC1CDB}" dt="2023-01-28T21:50:46.918" v="64" actId="20577"/>
          <ac:spMkLst>
            <pc:docMk/>
            <pc:sldMk cId="0" sldId="2756"/>
            <ac:spMk id="292869" creationId="{2AE4BD70-EBFD-A0BC-67FC-37532A815F00}"/>
          </ac:spMkLst>
        </pc:spChg>
        <pc:spChg chg="mod">
          <ac:chgData name="Dan Lewis" userId="2fqivccbEjZq/+Az6dS+BIT+wRd11pkeLa0d2FlMPfw=" providerId="None" clId="Web-{8DA084CF-4875-4C2B-94D9-D5CDF5DC1CDB}" dt="2023-01-28T21:51:36.092" v="66" actId="20577"/>
          <ac:spMkLst>
            <pc:docMk/>
            <pc:sldMk cId="0" sldId="2756"/>
            <ac:spMk id="292870" creationId="{4D1EF51A-B632-C8DC-77A3-7AB3775BAF2C}"/>
          </ac:spMkLst>
        </pc:spChg>
      </pc:sldChg>
      <pc:sldChg chg="modSp">
        <pc:chgData name="Dan Lewis" userId="2fqivccbEjZq/+Az6dS+BIT+wRd11pkeLa0d2FlMPfw=" providerId="None" clId="Web-{8DA084CF-4875-4C2B-94D9-D5CDF5DC1CDB}" dt="2023-01-28T21:57:35.126" v="113" actId="20577"/>
        <pc:sldMkLst>
          <pc:docMk/>
          <pc:sldMk cId="0" sldId="2762"/>
        </pc:sldMkLst>
        <pc:spChg chg="mod">
          <ac:chgData name="Dan Lewis" userId="2fqivccbEjZq/+Az6dS+BIT+wRd11pkeLa0d2FlMPfw=" providerId="None" clId="Web-{8DA084CF-4875-4C2B-94D9-D5CDF5DC1CDB}" dt="2023-01-28T21:56:53.970" v="104" actId="20577"/>
          <ac:spMkLst>
            <pc:docMk/>
            <pc:sldMk cId="0" sldId="2762"/>
            <ac:spMk id="206850" creationId="{CE667C59-8CB0-B1C5-4C7A-CCAAE03F52A5}"/>
          </ac:spMkLst>
        </pc:spChg>
        <pc:spChg chg="mod">
          <ac:chgData name="Dan Lewis" userId="2fqivccbEjZq/+Az6dS+BIT+wRd11pkeLa0d2FlMPfw=" providerId="None" clId="Web-{8DA084CF-4875-4C2B-94D9-D5CDF5DC1CDB}" dt="2023-01-28T21:57:35.126" v="113" actId="20577"/>
          <ac:spMkLst>
            <pc:docMk/>
            <pc:sldMk cId="0" sldId="2762"/>
            <ac:spMk id="206851" creationId="{749FE621-9EA3-BB4F-EA9E-EB0DE4021A04}"/>
          </ac:spMkLst>
        </pc:spChg>
      </pc:sldChg>
      <pc:sldChg chg="modSp">
        <pc:chgData name="Dan Lewis" userId="2fqivccbEjZq/+Az6dS+BIT+wRd11pkeLa0d2FlMPfw=" providerId="None" clId="Web-{8DA084CF-4875-4C2B-94D9-D5CDF5DC1CDB}" dt="2023-01-28T21:59:10.828" v="114" actId="20577"/>
        <pc:sldMkLst>
          <pc:docMk/>
          <pc:sldMk cId="772487913" sldId="2765"/>
        </pc:sldMkLst>
        <pc:spChg chg="mod">
          <ac:chgData name="Dan Lewis" userId="2fqivccbEjZq/+Az6dS+BIT+wRd11pkeLa0d2FlMPfw=" providerId="None" clId="Web-{8DA084CF-4875-4C2B-94D9-D5CDF5DC1CDB}" dt="2023-01-28T21:59:10.828" v="114" actId="20577"/>
          <ac:spMkLst>
            <pc:docMk/>
            <pc:sldMk cId="772487913" sldId="2765"/>
            <ac:spMk id="3" creationId="{850097E2-1613-8269-0EEA-CF462D557D28}"/>
          </ac:spMkLst>
        </pc:spChg>
      </pc:sldChg>
      <pc:sldChg chg="addSp delSp modSp">
        <pc:chgData name="Dan Lewis" userId="2fqivccbEjZq/+Az6dS+BIT+wRd11pkeLa0d2FlMPfw=" providerId="None" clId="Web-{8DA084CF-4875-4C2B-94D9-D5CDF5DC1CDB}" dt="2023-01-28T21:45:24.154" v="16" actId="1076"/>
        <pc:sldMkLst>
          <pc:docMk/>
          <pc:sldMk cId="407588231" sldId="2822"/>
        </pc:sldMkLst>
        <pc:spChg chg="del mod">
          <ac:chgData name="Dan Lewis" userId="2fqivccbEjZq/+Az6dS+BIT+wRd11pkeLa0d2FlMPfw=" providerId="None" clId="Web-{8DA084CF-4875-4C2B-94D9-D5CDF5DC1CDB}" dt="2023-01-28T21:44:55.451" v="11"/>
          <ac:spMkLst>
            <pc:docMk/>
            <pc:sldMk cId="407588231" sldId="2822"/>
            <ac:spMk id="2" creationId="{0E11D58E-E83F-EBE7-5676-EC1488FE678C}"/>
          </ac:spMkLst>
        </pc:spChg>
        <pc:spChg chg="mod">
          <ac:chgData name="Dan Lewis" userId="2fqivccbEjZq/+Az6dS+BIT+wRd11pkeLa0d2FlMPfw=" providerId="None" clId="Web-{8DA084CF-4875-4C2B-94D9-D5CDF5DC1CDB}" dt="2023-01-28T21:45:18.607" v="15" actId="20577"/>
          <ac:spMkLst>
            <pc:docMk/>
            <pc:sldMk cId="407588231" sldId="2822"/>
            <ac:spMk id="3" creationId="{242D9D6A-AFED-8013-956B-EA12FF1C542D}"/>
          </ac:spMkLst>
        </pc:spChg>
        <pc:spChg chg="mod">
          <ac:chgData name="Dan Lewis" userId="2fqivccbEjZq/+Az6dS+BIT+wRd11pkeLa0d2FlMPfw=" providerId="None" clId="Web-{8DA084CF-4875-4C2B-94D9-D5CDF5DC1CDB}" dt="2023-01-28T21:45:24.154" v="16" actId="1076"/>
          <ac:spMkLst>
            <pc:docMk/>
            <pc:sldMk cId="407588231" sldId="2822"/>
            <ac:spMk id="5" creationId="{7E97361C-055E-F9F0-BBA3-FDD42CAB7C83}"/>
          </ac:spMkLst>
        </pc:spChg>
        <pc:spChg chg="add del mod">
          <ac:chgData name="Dan Lewis" userId="2fqivccbEjZq/+Az6dS+BIT+wRd11pkeLa0d2FlMPfw=" providerId="None" clId="Web-{8DA084CF-4875-4C2B-94D9-D5CDF5DC1CDB}" dt="2023-01-28T21:44:58.795" v="12"/>
          <ac:spMkLst>
            <pc:docMk/>
            <pc:sldMk cId="407588231" sldId="2822"/>
            <ac:spMk id="7" creationId="{990425EE-792B-A523-3D4A-7A1802831FD1}"/>
          </ac:spMkLst>
        </pc:spChg>
      </pc:sldChg>
      <pc:sldChg chg="modSp">
        <pc:chgData name="Dan Lewis" userId="2fqivccbEjZq/+Az6dS+BIT+wRd11pkeLa0d2FlMPfw=" providerId="None" clId="Web-{8DA084CF-4875-4C2B-94D9-D5CDF5DC1CDB}" dt="2023-01-28T21:46:47.638" v="29" actId="20577"/>
        <pc:sldMkLst>
          <pc:docMk/>
          <pc:sldMk cId="3327527705" sldId="2823"/>
        </pc:sldMkLst>
        <pc:spChg chg="mod">
          <ac:chgData name="Dan Lewis" userId="2fqivccbEjZq/+Az6dS+BIT+wRd11pkeLa0d2FlMPfw=" providerId="None" clId="Web-{8DA084CF-4875-4C2B-94D9-D5CDF5DC1CDB}" dt="2023-01-28T21:45:39.138" v="17" actId="20577"/>
          <ac:spMkLst>
            <pc:docMk/>
            <pc:sldMk cId="3327527705" sldId="2823"/>
            <ac:spMk id="2" creationId="{F228CDDC-F1CC-2323-CEC0-E2F60EDAD11E}"/>
          </ac:spMkLst>
        </pc:spChg>
        <pc:spChg chg="mod">
          <ac:chgData name="Dan Lewis" userId="2fqivccbEjZq/+Az6dS+BIT+wRd11pkeLa0d2FlMPfw=" providerId="None" clId="Web-{8DA084CF-4875-4C2B-94D9-D5CDF5DC1CDB}" dt="2023-01-28T21:46:47.638" v="29" actId="20577"/>
          <ac:spMkLst>
            <pc:docMk/>
            <pc:sldMk cId="3327527705" sldId="2823"/>
            <ac:spMk id="5" creationId="{E9E4E69F-9091-108F-BC66-0F3165403FE9}"/>
          </ac:spMkLst>
        </pc:spChg>
        <pc:spChg chg="mod">
          <ac:chgData name="Dan Lewis" userId="2fqivccbEjZq/+Az6dS+BIT+wRd11pkeLa0d2FlMPfw=" providerId="None" clId="Web-{8DA084CF-4875-4C2B-94D9-D5CDF5DC1CDB}" dt="2023-01-28T21:46:10.857" v="23" actId="20577"/>
          <ac:spMkLst>
            <pc:docMk/>
            <pc:sldMk cId="3327527705" sldId="2823"/>
            <ac:spMk id="6" creationId="{5369EB9E-8CA9-48FE-448A-582ECD0DDB91}"/>
          </ac:spMkLst>
        </pc:spChg>
      </pc:sldChg>
      <pc:sldChg chg="addSp delSp modSp">
        <pc:chgData name="Dan Lewis" userId="2fqivccbEjZq/+Az6dS+BIT+wRd11pkeLa0d2FlMPfw=" providerId="None" clId="Web-{8DA084CF-4875-4C2B-94D9-D5CDF5DC1CDB}" dt="2023-01-28T21:54:52.903" v="87" actId="1076"/>
        <pc:sldMkLst>
          <pc:docMk/>
          <pc:sldMk cId="2910015287" sldId="2824"/>
        </pc:sldMkLst>
        <pc:spChg chg="add del mod">
          <ac:chgData name="Dan Lewis" userId="2fqivccbEjZq/+Az6dS+BIT+wRd11pkeLa0d2FlMPfw=" providerId="None" clId="Web-{8DA084CF-4875-4C2B-94D9-D5CDF5DC1CDB}" dt="2023-01-28T21:54:47.169" v="86"/>
          <ac:spMkLst>
            <pc:docMk/>
            <pc:sldMk cId="2910015287" sldId="2824"/>
            <ac:spMk id="4" creationId="{5B03EDC8-7E01-C925-B95A-17BD3F913C72}"/>
          </ac:spMkLst>
        </pc:spChg>
        <pc:spChg chg="del mod">
          <ac:chgData name="Dan Lewis" userId="2fqivccbEjZq/+Az6dS+BIT+wRd11pkeLa0d2FlMPfw=" providerId="None" clId="Web-{8DA084CF-4875-4C2B-94D9-D5CDF5DC1CDB}" dt="2023-01-28T21:54:41.872" v="85"/>
          <ac:spMkLst>
            <pc:docMk/>
            <pc:sldMk cId="2910015287" sldId="2824"/>
            <ac:spMk id="111618" creationId="{15C86B33-4568-E290-54C3-AC9535E3597E}"/>
          </ac:spMkLst>
        </pc:spChg>
        <pc:spChg chg="mod">
          <ac:chgData name="Dan Lewis" userId="2fqivccbEjZq/+Az6dS+BIT+wRd11pkeLa0d2FlMPfw=" providerId="None" clId="Web-{8DA084CF-4875-4C2B-94D9-D5CDF5DC1CDB}" dt="2023-01-28T21:54:52.903" v="87" actId="1076"/>
          <ac:spMkLst>
            <pc:docMk/>
            <pc:sldMk cId="2910015287" sldId="2824"/>
            <ac:spMk id="111619" creationId="{3AC54FB8-0786-FDB3-B910-15C0E63C821E}"/>
          </ac:spMkLst>
        </pc:spChg>
      </pc:sldChg>
    </pc:docChg>
  </pc:docChgLst>
  <pc:docChgLst>
    <pc:chgData name="Dan Lewis" userId="2fqivccbEjZq/+Az6dS+BIT+wRd11pkeLa0d2FlMPfw=" providerId="None" clId="Web-{BAEA789F-762E-4E7C-A0D7-690EC07879FE}"/>
    <pc:docChg chg="modSld">
      <pc:chgData name="Dan Lewis" userId="2fqivccbEjZq/+Az6dS+BIT+wRd11pkeLa0d2FlMPfw=" providerId="None" clId="Web-{BAEA789F-762E-4E7C-A0D7-690EC07879FE}" dt="2023-01-30T14:17:59.026" v="202" actId="20577"/>
      <pc:docMkLst>
        <pc:docMk/>
      </pc:docMkLst>
      <pc:sldChg chg="modSp">
        <pc:chgData name="Dan Lewis" userId="2fqivccbEjZq/+Az6dS+BIT+wRd11pkeLa0d2FlMPfw=" providerId="None" clId="Web-{BAEA789F-762E-4E7C-A0D7-690EC07879FE}" dt="2023-01-30T14:08:55.903" v="135" actId="20577"/>
        <pc:sldMkLst>
          <pc:docMk/>
          <pc:sldMk cId="0" sldId="356"/>
        </pc:sldMkLst>
        <pc:spChg chg="mod">
          <ac:chgData name="Dan Lewis" userId="2fqivccbEjZq/+Az6dS+BIT+wRd11pkeLa0d2FlMPfw=" providerId="None" clId="Web-{BAEA789F-762E-4E7C-A0D7-690EC07879FE}" dt="2023-01-30T14:08:31.433" v="132" actId="20577"/>
          <ac:spMkLst>
            <pc:docMk/>
            <pc:sldMk cId="0" sldId="356"/>
            <ac:spMk id="219138" creationId="{173AEA88-AC5D-38F6-130A-C45EEE40BBBB}"/>
          </ac:spMkLst>
        </pc:spChg>
        <pc:spChg chg="mod">
          <ac:chgData name="Dan Lewis" userId="2fqivccbEjZq/+Az6dS+BIT+wRd11pkeLa0d2FlMPfw=" providerId="None" clId="Web-{BAEA789F-762E-4E7C-A0D7-690EC07879FE}" dt="2023-01-30T14:08:55.903" v="135" actId="20577"/>
          <ac:spMkLst>
            <pc:docMk/>
            <pc:sldMk cId="0" sldId="356"/>
            <ac:spMk id="219139" creationId="{C3FFE055-C58F-3455-0982-00B7BA8D60BA}"/>
          </ac:spMkLst>
        </pc:spChg>
      </pc:sldChg>
      <pc:sldChg chg="modSp">
        <pc:chgData name="Dan Lewis" userId="2fqivccbEjZq/+Az6dS+BIT+wRd11pkeLa0d2FlMPfw=" providerId="None" clId="Web-{BAEA789F-762E-4E7C-A0D7-690EC07879FE}" dt="2023-01-30T14:13:13.925" v="172" actId="20577"/>
        <pc:sldMkLst>
          <pc:docMk/>
          <pc:sldMk cId="0" sldId="359"/>
        </pc:sldMkLst>
        <pc:spChg chg="mod">
          <ac:chgData name="Dan Lewis" userId="2fqivccbEjZq/+Az6dS+BIT+wRd11pkeLa0d2FlMPfw=" providerId="None" clId="Web-{BAEA789F-762E-4E7C-A0D7-690EC07879FE}" dt="2023-01-30T14:09:25.653" v="136" actId="20577"/>
          <ac:spMkLst>
            <pc:docMk/>
            <pc:sldMk cId="0" sldId="359"/>
            <ac:spMk id="224258" creationId="{92F654EE-337A-696B-0CA4-5F0ECC67D1A9}"/>
          </ac:spMkLst>
        </pc:spChg>
        <pc:spChg chg="mod">
          <ac:chgData name="Dan Lewis" userId="2fqivccbEjZq/+Az6dS+BIT+wRd11pkeLa0d2FlMPfw=" providerId="None" clId="Web-{BAEA789F-762E-4E7C-A0D7-690EC07879FE}" dt="2023-01-30T14:13:13.925" v="172" actId="20577"/>
          <ac:spMkLst>
            <pc:docMk/>
            <pc:sldMk cId="0" sldId="359"/>
            <ac:spMk id="224259" creationId="{79D191E4-FC0C-F80E-DC82-0894C6BB8769}"/>
          </ac:spMkLst>
        </pc:spChg>
      </pc:sldChg>
      <pc:sldChg chg="modSp">
        <pc:chgData name="Dan Lewis" userId="2fqivccbEjZq/+Az6dS+BIT+wRd11pkeLa0d2FlMPfw=" providerId="None" clId="Web-{BAEA789F-762E-4E7C-A0D7-690EC07879FE}" dt="2023-01-30T14:14:07.364" v="178" actId="20577"/>
        <pc:sldMkLst>
          <pc:docMk/>
          <pc:sldMk cId="1695805417" sldId="598"/>
        </pc:sldMkLst>
        <pc:spChg chg="mod">
          <ac:chgData name="Dan Lewis" userId="2fqivccbEjZq/+Az6dS+BIT+wRd11pkeLa0d2FlMPfw=" providerId="None" clId="Web-{BAEA789F-762E-4E7C-A0D7-690EC07879FE}" dt="2023-01-30T14:14:07.364" v="178" actId="20577"/>
          <ac:spMkLst>
            <pc:docMk/>
            <pc:sldMk cId="1695805417" sldId="598"/>
            <ac:spMk id="470019" creationId="{70A86CF7-5A04-48FE-A725-35627D51492C}"/>
          </ac:spMkLst>
        </pc:spChg>
      </pc:sldChg>
      <pc:sldChg chg="modSp">
        <pc:chgData name="Dan Lewis" userId="2fqivccbEjZq/+Az6dS+BIT+wRd11pkeLa0d2FlMPfw=" providerId="None" clId="Web-{BAEA789F-762E-4E7C-A0D7-690EC07879FE}" dt="2023-01-30T14:15:39.288" v="189" actId="14100"/>
        <pc:sldMkLst>
          <pc:docMk/>
          <pc:sldMk cId="2297553208" sldId="599"/>
        </pc:sldMkLst>
        <pc:spChg chg="mod">
          <ac:chgData name="Dan Lewis" userId="2fqivccbEjZq/+Az6dS+BIT+wRd11pkeLa0d2FlMPfw=" providerId="None" clId="Web-{BAEA789F-762E-4E7C-A0D7-690EC07879FE}" dt="2023-01-30T14:15:39.288" v="189" actId="14100"/>
          <ac:spMkLst>
            <pc:docMk/>
            <pc:sldMk cId="2297553208" sldId="599"/>
            <ac:spMk id="471042" creationId="{64FF5EBA-E8E7-40F0-9B49-821BC0E7B515}"/>
          </ac:spMkLst>
        </pc:spChg>
        <pc:spChg chg="mod">
          <ac:chgData name="Dan Lewis" userId="2fqivccbEjZq/+Az6dS+BIT+wRd11pkeLa0d2FlMPfw=" providerId="None" clId="Web-{BAEA789F-762E-4E7C-A0D7-690EC07879FE}" dt="2023-01-30T14:15:10.037" v="185" actId="20577"/>
          <ac:spMkLst>
            <pc:docMk/>
            <pc:sldMk cId="2297553208" sldId="599"/>
            <ac:spMk id="471045" creationId="{55DDBCAA-A16E-4977-8C4E-E1D5E5EAA2D0}"/>
          </ac:spMkLst>
        </pc:spChg>
        <pc:spChg chg="mod">
          <ac:chgData name="Dan Lewis" userId="2fqivccbEjZq/+Az6dS+BIT+wRd11pkeLa0d2FlMPfw=" providerId="None" clId="Web-{BAEA789F-762E-4E7C-A0D7-690EC07879FE}" dt="2023-01-30T14:15:15.178" v="186" actId="20577"/>
          <ac:spMkLst>
            <pc:docMk/>
            <pc:sldMk cId="2297553208" sldId="599"/>
            <ac:spMk id="471046" creationId="{7BEA5F91-C401-4693-B2A9-58C36D001002}"/>
          </ac:spMkLst>
        </pc:spChg>
      </pc:sldChg>
      <pc:sldChg chg="modSp">
        <pc:chgData name="Dan Lewis" userId="2fqivccbEjZq/+Az6dS+BIT+wRd11pkeLa0d2FlMPfw=" providerId="None" clId="Web-{BAEA789F-762E-4E7C-A0D7-690EC07879FE}" dt="2023-01-30T13:56:42.290" v="11" actId="20577"/>
        <pc:sldMkLst>
          <pc:docMk/>
          <pc:sldMk cId="0" sldId="822"/>
        </pc:sldMkLst>
        <pc:spChg chg="mod">
          <ac:chgData name="Dan Lewis" userId="2fqivccbEjZq/+Az6dS+BIT+wRd11pkeLa0d2FlMPfw=" providerId="None" clId="Web-{BAEA789F-762E-4E7C-A0D7-690EC07879FE}" dt="2023-01-30T13:56:07.101" v="6" actId="20577"/>
          <ac:spMkLst>
            <pc:docMk/>
            <pc:sldMk cId="0" sldId="822"/>
            <ac:spMk id="320514" creationId="{0877BAD5-A881-E905-CAAC-E0FC0DC89932}"/>
          </ac:spMkLst>
        </pc:spChg>
        <pc:spChg chg="mod">
          <ac:chgData name="Dan Lewis" userId="2fqivccbEjZq/+Az6dS+BIT+wRd11pkeLa0d2FlMPfw=" providerId="None" clId="Web-{BAEA789F-762E-4E7C-A0D7-690EC07879FE}" dt="2023-01-30T13:56:42.290" v="11" actId="20577"/>
          <ac:spMkLst>
            <pc:docMk/>
            <pc:sldMk cId="0" sldId="822"/>
            <ac:spMk id="320515" creationId="{B75706F3-AD3B-2987-E32E-5B60F3066772}"/>
          </ac:spMkLst>
        </pc:spChg>
      </pc:sldChg>
      <pc:sldChg chg="modSp">
        <pc:chgData name="Dan Lewis" userId="2fqivccbEjZq/+Az6dS+BIT+wRd11pkeLa0d2FlMPfw=" providerId="None" clId="Web-{BAEA789F-762E-4E7C-A0D7-690EC07879FE}" dt="2023-01-30T13:58:38.965" v="19" actId="14100"/>
        <pc:sldMkLst>
          <pc:docMk/>
          <pc:sldMk cId="0" sldId="823"/>
        </pc:sldMkLst>
        <pc:spChg chg="mod">
          <ac:chgData name="Dan Lewis" userId="2fqivccbEjZq/+Az6dS+BIT+wRd11pkeLa0d2FlMPfw=" providerId="None" clId="Web-{BAEA789F-762E-4E7C-A0D7-690EC07879FE}" dt="2023-01-30T13:56:57.181" v="12" actId="20577"/>
          <ac:spMkLst>
            <pc:docMk/>
            <pc:sldMk cId="0" sldId="823"/>
            <ac:spMk id="321538" creationId="{A06DDF16-C762-5F9A-6433-7DB16841A4CA}"/>
          </ac:spMkLst>
        </pc:spChg>
        <pc:spChg chg="mod">
          <ac:chgData name="Dan Lewis" userId="2fqivccbEjZq/+Az6dS+BIT+wRd11pkeLa0d2FlMPfw=" providerId="None" clId="Web-{BAEA789F-762E-4E7C-A0D7-690EC07879FE}" dt="2023-01-30T13:58:38.965" v="19" actId="14100"/>
          <ac:spMkLst>
            <pc:docMk/>
            <pc:sldMk cId="0" sldId="823"/>
            <ac:spMk id="321539" creationId="{62949914-358D-12D5-2C6E-BFBA0B1C39D3}"/>
          </ac:spMkLst>
        </pc:spChg>
      </pc:sldChg>
      <pc:sldChg chg="modSp">
        <pc:chgData name="Dan Lewis" userId="2fqivccbEjZq/+Az6dS+BIT+wRd11pkeLa0d2FlMPfw=" providerId="None" clId="Web-{BAEA789F-762E-4E7C-A0D7-690EC07879FE}" dt="2023-01-30T13:55:10.990" v="2" actId="20577"/>
        <pc:sldMkLst>
          <pc:docMk/>
          <pc:sldMk cId="1570244549" sldId="2776"/>
        </pc:sldMkLst>
        <pc:spChg chg="mod">
          <ac:chgData name="Dan Lewis" userId="2fqivccbEjZq/+Az6dS+BIT+wRd11pkeLa0d2FlMPfw=" providerId="None" clId="Web-{BAEA789F-762E-4E7C-A0D7-690EC07879FE}" dt="2023-01-30T13:55:10.990" v="2" actId="20577"/>
          <ac:spMkLst>
            <pc:docMk/>
            <pc:sldMk cId="1570244549" sldId="2776"/>
            <ac:spMk id="5" creationId="{6EF4CCA7-E59A-EAE8-5A59-CA64A915886E}"/>
          </ac:spMkLst>
        </pc:spChg>
      </pc:sldChg>
      <pc:sldChg chg="modSp">
        <pc:chgData name="Dan Lewis" userId="2fqivccbEjZq/+Az6dS+BIT+wRd11pkeLa0d2FlMPfw=" providerId="None" clId="Web-{BAEA789F-762E-4E7C-A0D7-690EC07879FE}" dt="2023-01-30T13:59:37.982" v="29" actId="20577"/>
        <pc:sldMkLst>
          <pc:docMk/>
          <pc:sldMk cId="809777772" sldId="2778"/>
        </pc:sldMkLst>
        <pc:spChg chg="mod">
          <ac:chgData name="Dan Lewis" userId="2fqivccbEjZq/+Az6dS+BIT+wRd11pkeLa0d2FlMPfw=" providerId="None" clId="Web-{BAEA789F-762E-4E7C-A0D7-690EC07879FE}" dt="2023-01-30T13:59:37.982" v="29" actId="20577"/>
          <ac:spMkLst>
            <pc:docMk/>
            <pc:sldMk cId="809777772" sldId="2778"/>
            <ac:spMk id="3" creationId="{850097E2-1613-8269-0EEA-CF462D557D28}"/>
          </ac:spMkLst>
        </pc:spChg>
      </pc:sldChg>
      <pc:sldChg chg="modSp">
        <pc:chgData name="Dan Lewis" userId="2fqivccbEjZq/+Az6dS+BIT+wRd11pkeLa0d2FlMPfw=" providerId="None" clId="Web-{BAEA789F-762E-4E7C-A0D7-690EC07879FE}" dt="2023-01-30T14:06:06.008" v="119" actId="20577"/>
        <pc:sldMkLst>
          <pc:docMk/>
          <pc:sldMk cId="0" sldId="2779"/>
        </pc:sldMkLst>
        <pc:spChg chg="mod">
          <ac:chgData name="Dan Lewis" userId="2fqivccbEjZq/+Az6dS+BIT+wRd11pkeLa0d2FlMPfw=" providerId="None" clId="Web-{BAEA789F-762E-4E7C-A0D7-690EC07879FE}" dt="2023-01-30T13:59:54.013" v="30" actId="20577"/>
          <ac:spMkLst>
            <pc:docMk/>
            <pc:sldMk cId="0" sldId="2779"/>
            <ac:spMk id="197635" creationId="{3F79610C-26F5-B4BE-A3C4-08D00C2B0AED}"/>
          </ac:spMkLst>
        </pc:spChg>
        <pc:spChg chg="mod">
          <ac:chgData name="Dan Lewis" userId="2fqivccbEjZq/+Az6dS+BIT+wRd11pkeLa0d2FlMPfw=" providerId="None" clId="Web-{BAEA789F-762E-4E7C-A0D7-690EC07879FE}" dt="2023-01-30T14:06:06.008" v="119" actId="20577"/>
          <ac:spMkLst>
            <pc:docMk/>
            <pc:sldMk cId="0" sldId="2779"/>
            <ac:spMk id="197636" creationId="{26058C3D-F85E-0A4B-AE16-242CDE568212}"/>
          </ac:spMkLst>
        </pc:spChg>
      </pc:sldChg>
      <pc:sldChg chg="modSp">
        <pc:chgData name="Dan Lewis" userId="2fqivccbEjZq/+Az6dS+BIT+wRd11pkeLa0d2FlMPfw=" providerId="None" clId="Web-{BAEA789F-762E-4E7C-A0D7-690EC07879FE}" dt="2023-01-30T14:17:59.026" v="202" actId="20577"/>
        <pc:sldMkLst>
          <pc:docMk/>
          <pc:sldMk cId="2722521181" sldId="2783"/>
        </pc:sldMkLst>
        <pc:spChg chg="mod">
          <ac:chgData name="Dan Lewis" userId="2fqivccbEjZq/+Az6dS+BIT+wRd11pkeLa0d2FlMPfw=" providerId="None" clId="Web-{BAEA789F-762E-4E7C-A0D7-690EC07879FE}" dt="2023-01-30T14:17:59.026" v="202" actId="20577"/>
          <ac:spMkLst>
            <pc:docMk/>
            <pc:sldMk cId="2722521181" sldId="2783"/>
            <ac:spMk id="103428" creationId="{549E3767-371F-2813-D1EB-E166CD139C93}"/>
          </ac:spMkLst>
        </pc:spChg>
      </pc:sldChg>
      <pc:sldChg chg="addSp delSp modSp">
        <pc:chgData name="Dan Lewis" userId="2fqivccbEjZq/+Az6dS+BIT+wRd11pkeLa0d2FlMPfw=" providerId="None" clId="Web-{BAEA789F-762E-4E7C-A0D7-690EC07879FE}" dt="2023-01-30T13:55:52.273" v="5" actId="1076"/>
        <pc:sldMkLst>
          <pc:docMk/>
          <pc:sldMk cId="2730455231" sldId="2825"/>
        </pc:sldMkLst>
        <pc:spChg chg="del">
          <ac:chgData name="Dan Lewis" userId="2fqivccbEjZq/+Az6dS+BIT+wRd11pkeLa0d2FlMPfw=" providerId="None" clId="Web-{BAEA789F-762E-4E7C-A0D7-690EC07879FE}" dt="2023-01-30T13:55:43.741" v="3"/>
          <ac:spMkLst>
            <pc:docMk/>
            <pc:sldMk cId="2730455231" sldId="2825"/>
            <ac:spMk id="2" creationId="{BB849823-B2A0-B8FC-B8E1-4DF764C70B5C}"/>
          </ac:spMkLst>
        </pc:spChg>
        <pc:spChg chg="mod">
          <ac:chgData name="Dan Lewis" userId="2fqivccbEjZq/+Az6dS+BIT+wRd11pkeLa0d2FlMPfw=" providerId="None" clId="Web-{BAEA789F-762E-4E7C-A0D7-690EC07879FE}" dt="2023-01-30T13:55:52.273" v="5" actId="1076"/>
          <ac:spMkLst>
            <pc:docMk/>
            <pc:sldMk cId="2730455231" sldId="2825"/>
            <ac:spMk id="3" creationId="{274ECFCC-5665-BE01-A174-B4EBA25D497C}"/>
          </ac:spMkLst>
        </pc:spChg>
        <pc:spChg chg="add del mod">
          <ac:chgData name="Dan Lewis" userId="2fqivccbEjZq/+Az6dS+BIT+wRd11pkeLa0d2FlMPfw=" providerId="None" clId="Web-{BAEA789F-762E-4E7C-A0D7-690EC07879FE}" dt="2023-01-30T13:55:48.038" v="4"/>
          <ac:spMkLst>
            <pc:docMk/>
            <pc:sldMk cId="2730455231" sldId="2825"/>
            <ac:spMk id="6" creationId="{B94BF1EB-0615-331F-2A0B-7EDC94D0A404}"/>
          </ac:spMkLst>
        </pc:spChg>
      </pc:sldChg>
      <pc:sldChg chg="delSp modSp">
        <pc:chgData name="Dan Lewis" userId="2fqivccbEjZq/+Az6dS+BIT+wRd11pkeLa0d2FlMPfw=" providerId="None" clId="Web-{BAEA789F-762E-4E7C-A0D7-690EC07879FE}" dt="2023-01-30T13:59:18.372" v="27" actId="1076"/>
        <pc:sldMkLst>
          <pc:docMk/>
          <pc:sldMk cId="552214420" sldId="2826"/>
        </pc:sldMkLst>
        <pc:spChg chg="mod">
          <ac:chgData name="Dan Lewis" userId="2fqivccbEjZq/+Az6dS+BIT+wRd11pkeLa0d2FlMPfw=" providerId="None" clId="Web-{BAEA789F-762E-4E7C-A0D7-690EC07879FE}" dt="2023-01-30T13:59:18.372" v="27" actId="1076"/>
          <ac:spMkLst>
            <pc:docMk/>
            <pc:sldMk cId="552214420" sldId="2826"/>
            <ac:spMk id="2" creationId="{5EDBB28F-D3D5-5A3C-32D4-D52E66064917}"/>
          </ac:spMkLst>
        </pc:spChg>
        <pc:spChg chg="del mod">
          <ac:chgData name="Dan Lewis" userId="2fqivccbEjZq/+Az6dS+BIT+wRd11pkeLa0d2FlMPfw=" providerId="None" clId="Web-{BAEA789F-762E-4E7C-A0D7-690EC07879FE}" dt="2023-01-30T13:59:05.700" v="24"/>
          <ac:spMkLst>
            <pc:docMk/>
            <pc:sldMk cId="552214420" sldId="2826"/>
            <ac:spMk id="321538" creationId="{A06DDF16-C762-5F9A-6433-7DB16841A4CA}"/>
          </ac:spMkLst>
        </pc:spChg>
        <pc:spChg chg="mod">
          <ac:chgData name="Dan Lewis" userId="2fqivccbEjZq/+Az6dS+BIT+wRd11pkeLa0d2FlMPfw=" providerId="None" clId="Web-{BAEA789F-762E-4E7C-A0D7-690EC07879FE}" dt="2023-01-30T13:59:13.170" v="26" actId="14100"/>
          <ac:spMkLst>
            <pc:docMk/>
            <pc:sldMk cId="552214420" sldId="2826"/>
            <ac:spMk id="321539" creationId="{62949914-358D-12D5-2C6E-BFBA0B1C39D3}"/>
          </ac:spMkLst>
        </pc:spChg>
      </pc:sldChg>
    </pc:docChg>
  </pc:docChgLst>
  <pc:docChgLst>
    <pc:chgData name="Dan Lewis" userId="2fqivccbEjZq/+Az6dS+BIT+wRd11pkeLa0d2FlMPfw=" providerId="None" clId="Web-{EFDC95D3-3771-4980-87C4-E5714C9B7A59}"/>
    <pc:docChg chg="modSld">
      <pc:chgData name="Dan Lewis" userId="2fqivccbEjZq/+Az6dS+BIT+wRd11pkeLa0d2FlMPfw=" providerId="None" clId="Web-{EFDC95D3-3771-4980-87C4-E5714C9B7A59}" dt="2023-02-01T12:10:19.818" v="72" actId="20577"/>
      <pc:docMkLst>
        <pc:docMk/>
      </pc:docMkLst>
      <pc:sldChg chg="modSp">
        <pc:chgData name="Dan Lewis" userId="2fqivccbEjZq/+Az6dS+BIT+wRd11pkeLa0d2FlMPfw=" providerId="None" clId="Web-{EFDC95D3-3771-4980-87C4-E5714C9B7A59}" dt="2023-02-01T12:03:50.465" v="13" actId="14100"/>
        <pc:sldMkLst>
          <pc:docMk/>
          <pc:sldMk cId="0" sldId="291"/>
        </pc:sldMkLst>
        <pc:spChg chg="mod">
          <ac:chgData name="Dan Lewis" userId="2fqivccbEjZq/+Az6dS+BIT+wRd11pkeLa0d2FlMPfw=" providerId="None" clId="Web-{EFDC95D3-3771-4980-87C4-E5714C9B7A59}" dt="2023-02-01T11:58:34.068" v="3" actId="20577"/>
          <ac:spMkLst>
            <pc:docMk/>
            <pc:sldMk cId="0" sldId="291"/>
            <ac:spMk id="126980" creationId="{72D517C7-4E0F-8FD8-5A94-BDDB17E35F88}"/>
          </ac:spMkLst>
        </pc:spChg>
        <pc:spChg chg="mod">
          <ac:chgData name="Dan Lewis" userId="2fqivccbEjZq/+Az6dS+BIT+wRd11pkeLa0d2FlMPfw=" providerId="None" clId="Web-{EFDC95D3-3771-4980-87C4-E5714C9B7A59}" dt="2023-02-01T12:03:50.465" v="13" actId="14100"/>
          <ac:spMkLst>
            <pc:docMk/>
            <pc:sldMk cId="0" sldId="291"/>
            <ac:spMk id="126981" creationId="{BA896559-0DBD-8B00-AD6C-74CEFE69180A}"/>
          </ac:spMkLst>
        </pc:spChg>
      </pc:sldChg>
      <pc:sldChg chg="modSp">
        <pc:chgData name="Dan Lewis" userId="2fqivccbEjZq/+Az6dS+BIT+wRd11pkeLa0d2FlMPfw=" providerId="None" clId="Web-{EFDC95D3-3771-4980-87C4-E5714C9B7A59}" dt="2023-02-01T12:09:21.473" v="59" actId="20577"/>
        <pc:sldMkLst>
          <pc:docMk/>
          <pc:sldMk cId="0" sldId="292"/>
        </pc:sldMkLst>
        <pc:spChg chg="mod">
          <ac:chgData name="Dan Lewis" userId="2fqivccbEjZq/+Az6dS+BIT+wRd11pkeLa0d2FlMPfw=" providerId="None" clId="Web-{EFDC95D3-3771-4980-87C4-E5714C9B7A59}" dt="2023-02-01T12:07:49.846" v="45" actId="20577"/>
          <ac:spMkLst>
            <pc:docMk/>
            <pc:sldMk cId="0" sldId="292"/>
            <ac:spMk id="129026" creationId="{17F102B3-30A0-4B37-28E8-1E1D4B3820A9}"/>
          </ac:spMkLst>
        </pc:spChg>
        <pc:spChg chg="mod">
          <ac:chgData name="Dan Lewis" userId="2fqivccbEjZq/+Az6dS+BIT+wRd11pkeLa0d2FlMPfw=" providerId="None" clId="Web-{EFDC95D3-3771-4980-87C4-E5714C9B7A59}" dt="2023-02-01T12:08:15.971" v="47" actId="1076"/>
          <ac:spMkLst>
            <pc:docMk/>
            <pc:sldMk cId="0" sldId="292"/>
            <ac:spMk id="129027" creationId="{C9A46688-BCE6-0CF8-4C20-2A94C9D76A07}"/>
          </ac:spMkLst>
        </pc:spChg>
        <pc:spChg chg="mod">
          <ac:chgData name="Dan Lewis" userId="2fqivccbEjZq/+Az6dS+BIT+wRd11pkeLa0d2FlMPfw=" providerId="None" clId="Web-{EFDC95D3-3771-4980-87C4-E5714C9B7A59}" dt="2023-02-01T12:09:21.473" v="59" actId="20577"/>
          <ac:spMkLst>
            <pc:docMk/>
            <pc:sldMk cId="0" sldId="292"/>
            <ac:spMk id="129028" creationId="{1B4C8F12-332B-1D88-FDA9-84DF29AA31A3}"/>
          </ac:spMkLst>
        </pc:spChg>
      </pc:sldChg>
      <pc:sldChg chg="modSp">
        <pc:chgData name="Dan Lewis" userId="2fqivccbEjZq/+Az6dS+BIT+wRd11pkeLa0d2FlMPfw=" providerId="None" clId="Web-{EFDC95D3-3771-4980-87C4-E5714C9B7A59}" dt="2023-02-01T12:10:19.818" v="72" actId="20577"/>
        <pc:sldMkLst>
          <pc:docMk/>
          <pc:sldMk cId="0" sldId="438"/>
        </pc:sldMkLst>
        <pc:spChg chg="mod">
          <ac:chgData name="Dan Lewis" userId="2fqivccbEjZq/+Az6dS+BIT+wRd11pkeLa0d2FlMPfw=" providerId="None" clId="Web-{EFDC95D3-3771-4980-87C4-E5714C9B7A59}" dt="2023-02-01T12:10:19.818" v="72" actId="20577"/>
          <ac:spMkLst>
            <pc:docMk/>
            <pc:sldMk cId="0" sldId="438"/>
            <ac:spMk id="348163" creationId="{EE7AEDDF-A0DD-4E61-179A-83B0F6AF8A54}"/>
          </ac:spMkLst>
        </pc:spChg>
      </pc:sldChg>
      <pc:sldChg chg="modSp">
        <pc:chgData name="Dan Lewis" userId="2fqivccbEjZq/+Az6dS+BIT+wRd11pkeLa0d2FlMPfw=" providerId="None" clId="Web-{EFDC95D3-3771-4980-87C4-E5714C9B7A59}" dt="2023-02-01T12:04:48.967" v="17" actId="20577"/>
        <pc:sldMkLst>
          <pc:docMk/>
          <pc:sldMk cId="2355664919" sldId="2828"/>
        </pc:sldMkLst>
        <pc:spChg chg="mod">
          <ac:chgData name="Dan Lewis" userId="2fqivccbEjZq/+Az6dS+BIT+wRd11pkeLa0d2FlMPfw=" providerId="None" clId="Web-{EFDC95D3-3771-4980-87C4-E5714C9B7A59}" dt="2023-02-01T12:04:43.685" v="15" actId="20577"/>
          <ac:spMkLst>
            <pc:docMk/>
            <pc:sldMk cId="2355664919" sldId="2828"/>
            <ac:spMk id="126980" creationId="{72D517C7-4E0F-8FD8-5A94-BDDB17E35F88}"/>
          </ac:spMkLst>
        </pc:spChg>
        <pc:spChg chg="mod">
          <ac:chgData name="Dan Lewis" userId="2fqivccbEjZq/+Az6dS+BIT+wRd11pkeLa0d2FlMPfw=" providerId="None" clId="Web-{EFDC95D3-3771-4980-87C4-E5714C9B7A59}" dt="2023-02-01T12:04:48.967" v="17" actId="20577"/>
          <ac:spMkLst>
            <pc:docMk/>
            <pc:sldMk cId="2355664919" sldId="2828"/>
            <ac:spMk id="126981" creationId="{BA896559-0DBD-8B00-AD6C-74CEFE69180A}"/>
          </ac:spMkLst>
        </pc:spChg>
      </pc:sldChg>
    </pc:docChg>
  </pc:docChgLst>
  <pc:docChgLst>
    <pc:chgData name="Dan Lewis" userId="2fqivccbEjZq/+Az6dS+BIT+wRd11pkeLa0d2FlMPfw=" providerId="None" clId="Web-{6DF1C3A3-732C-4DE5-9848-4011ECFA3E02}"/>
    <pc:docChg chg="mod modSld">
      <pc:chgData name="Dan Lewis" userId="2fqivccbEjZq/+Az6dS+BIT+wRd11pkeLa0d2FlMPfw=" providerId="None" clId="Web-{6DF1C3A3-732C-4DE5-9848-4011ECFA3E02}" dt="2023-01-27T12:22:52.152" v="60" actId="20577"/>
      <pc:docMkLst>
        <pc:docMk/>
      </pc:docMkLst>
      <pc:sldChg chg="modSp">
        <pc:chgData name="Dan Lewis" userId="2fqivccbEjZq/+Az6dS+BIT+wRd11pkeLa0d2FlMPfw=" providerId="None" clId="Web-{6DF1C3A3-732C-4DE5-9848-4011ECFA3E02}" dt="2023-01-27T12:22:52.152" v="60" actId="20577"/>
        <pc:sldMkLst>
          <pc:docMk/>
          <pc:sldMk cId="1479325095" sldId="2516"/>
        </pc:sldMkLst>
        <pc:spChg chg="mod">
          <ac:chgData name="Dan Lewis" userId="2fqivccbEjZq/+Az6dS+BIT+wRd11pkeLa0d2FlMPfw=" providerId="None" clId="Web-{6DF1C3A3-732C-4DE5-9848-4011ECFA3E02}" dt="2023-01-27T12:22:52.152" v="60" actId="20577"/>
          <ac:spMkLst>
            <pc:docMk/>
            <pc:sldMk cId="1479325095" sldId="2516"/>
            <ac:spMk id="3" creationId="{4752C508-1EBD-457A-90A9-F26EE4DB210E}"/>
          </ac:spMkLst>
        </pc:spChg>
      </pc:sldChg>
      <pc:sldChg chg="modSp">
        <pc:chgData name="Dan Lewis" userId="2fqivccbEjZq/+Az6dS+BIT+wRd11pkeLa0d2FlMPfw=" providerId="None" clId="Web-{6DF1C3A3-732C-4DE5-9848-4011ECFA3E02}" dt="2023-01-27T12:18:00.240" v="22" actId="20577"/>
        <pc:sldMkLst>
          <pc:docMk/>
          <pc:sldMk cId="168373047" sldId="2519"/>
        </pc:sldMkLst>
        <pc:spChg chg="mod">
          <ac:chgData name="Dan Lewis" userId="2fqivccbEjZq/+Az6dS+BIT+wRd11pkeLa0d2FlMPfw=" providerId="None" clId="Web-{6DF1C3A3-732C-4DE5-9848-4011ECFA3E02}" dt="2023-01-27T12:18:00.240" v="22" actId="20577"/>
          <ac:spMkLst>
            <pc:docMk/>
            <pc:sldMk cId="168373047" sldId="2519"/>
            <ac:spMk id="7" creationId="{453A2922-6C07-40D9-8F57-579B4245BFBB}"/>
          </ac:spMkLst>
        </pc:spChg>
      </pc:sldChg>
      <pc:sldChg chg="modSp">
        <pc:chgData name="Dan Lewis" userId="2fqivccbEjZq/+Az6dS+BIT+wRd11pkeLa0d2FlMPfw=" providerId="None" clId="Web-{6DF1C3A3-732C-4DE5-9848-4011ECFA3E02}" dt="2023-01-27T12:15:35.127" v="12" actId="20577"/>
        <pc:sldMkLst>
          <pc:docMk/>
          <pc:sldMk cId="0" sldId="2749"/>
        </pc:sldMkLst>
        <pc:spChg chg="mod">
          <ac:chgData name="Dan Lewis" userId="2fqivccbEjZq/+Az6dS+BIT+wRd11pkeLa0d2FlMPfw=" providerId="None" clId="Web-{6DF1C3A3-732C-4DE5-9848-4011ECFA3E02}" dt="2023-01-27T12:15:23.330" v="11" actId="20577"/>
          <ac:spMkLst>
            <pc:docMk/>
            <pc:sldMk cId="0" sldId="2749"/>
            <ac:spMk id="175106" creationId="{D6B4A0EC-EA2F-B87D-9DA8-70883FA7C223}"/>
          </ac:spMkLst>
        </pc:spChg>
        <pc:spChg chg="mod">
          <ac:chgData name="Dan Lewis" userId="2fqivccbEjZq/+Az6dS+BIT+wRd11pkeLa0d2FlMPfw=" providerId="None" clId="Web-{6DF1C3A3-732C-4DE5-9848-4011ECFA3E02}" dt="2023-01-27T12:15:35.127" v="12" actId="20577"/>
          <ac:spMkLst>
            <pc:docMk/>
            <pc:sldMk cId="0" sldId="2749"/>
            <ac:spMk id="175107" creationId="{5D015F63-1EFE-8E84-29DF-5FF62C422120}"/>
          </ac:spMkLst>
        </pc:spChg>
      </pc:sldChg>
      <pc:sldChg chg="modSp">
        <pc:chgData name="Dan Lewis" userId="2fqivccbEjZq/+Az6dS+BIT+wRd11pkeLa0d2FlMPfw=" providerId="None" clId="Web-{6DF1C3A3-732C-4DE5-9848-4011ECFA3E02}" dt="2023-01-27T12:16:59.426" v="18" actId="20577"/>
        <pc:sldMkLst>
          <pc:docMk/>
          <pc:sldMk cId="0" sldId="2810"/>
        </pc:sldMkLst>
        <pc:spChg chg="mod">
          <ac:chgData name="Dan Lewis" userId="2fqivccbEjZq/+Az6dS+BIT+wRd11pkeLa0d2FlMPfw=" providerId="None" clId="Web-{6DF1C3A3-732C-4DE5-9848-4011ECFA3E02}" dt="2023-01-27T12:16:59.426" v="18" actId="20577"/>
          <ac:spMkLst>
            <pc:docMk/>
            <pc:sldMk cId="0" sldId="2810"/>
            <ac:spMk id="177154" creationId="{F47242E0-F2AC-E50F-7B37-0D90F45066BB}"/>
          </ac:spMkLst>
        </pc:spChg>
        <pc:spChg chg="mod">
          <ac:chgData name="Dan Lewis" userId="2fqivccbEjZq/+Az6dS+BIT+wRd11pkeLa0d2FlMPfw=" providerId="None" clId="Web-{6DF1C3A3-732C-4DE5-9848-4011ECFA3E02}" dt="2023-01-27T12:16:40.722" v="17" actId="20577"/>
          <ac:spMkLst>
            <pc:docMk/>
            <pc:sldMk cId="0" sldId="2810"/>
            <ac:spMk id="177155" creationId="{17455780-22F8-C4E8-1822-1AA74381FCFE}"/>
          </ac:spMkLst>
        </pc:spChg>
      </pc:sldChg>
      <pc:sldChg chg="modSp modCm">
        <pc:chgData name="Dan Lewis" userId="2fqivccbEjZq/+Az6dS+BIT+wRd11pkeLa0d2FlMPfw=" providerId="None" clId="Web-{6DF1C3A3-732C-4DE5-9848-4011ECFA3E02}" dt="2023-01-27T12:14:48.064" v="10"/>
        <pc:sldMkLst>
          <pc:docMk/>
          <pc:sldMk cId="3799038751" sldId="2820"/>
        </pc:sldMkLst>
        <pc:spChg chg="mod">
          <ac:chgData name="Dan Lewis" userId="2fqivccbEjZq/+Az6dS+BIT+wRd11pkeLa0d2FlMPfw=" providerId="None" clId="Web-{6DF1C3A3-732C-4DE5-9848-4011ECFA3E02}" dt="2023-01-27T12:14:32.267" v="8" actId="20577"/>
          <ac:spMkLst>
            <pc:docMk/>
            <pc:sldMk cId="3799038751" sldId="2820"/>
            <ac:spMk id="171011" creationId="{E77A2667-F9A5-F79A-E5A9-5E409FD2942C}"/>
          </ac:spMkLst>
        </pc:spChg>
        <pc:extLst>
          <p:ext xmlns:p="http://schemas.openxmlformats.org/presentationml/2006/main" uri="{D6D511B9-2390-475A-947B-AFAB55BFBCF1}">
            <pc226:cmChg xmlns:pc226="http://schemas.microsoft.com/office/powerpoint/2022/06/main/command" chg="mod">
              <pc226:chgData name="Dan Lewis" userId="2fqivccbEjZq/+Az6dS+BIT+wRd11pkeLa0d2FlMPfw=" providerId="None" clId="Web-{6DF1C3A3-732C-4DE5-9848-4011ECFA3E02}" dt="2023-01-27T12:14:48.064" v="10"/>
              <pc2:cmMkLst xmlns:pc2="http://schemas.microsoft.com/office/powerpoint/2019/9/main/command">
                <pc:docMk/>
                <pc:sldMk cId="3799038751" sldId="2820"/>
                <pc2:cmMk id="{6AE5AB50-797E-4C15-B9B8-D6EEC66745D6}"/>
              </pc2:cmMkLst>
              <pc226:cmRplyChg chg="add">
                <pc226:chgData name="Dan Lewis" userId="2fqivccbEjZq/+Az6dS+BIT+wRd11pkeLa0d2FlMPfw=" providerId="None" clId="Web-{6DF1C3A3-732C-4DE5-9848-4011ECFA3E02}" dt="2023-01-27T12:14:48.064" v="10"/>
                <pc2:cmRplyMkLst xmlns:pc2="http://schemas.microsoft.com/office/powerpoint/2019/9/main/command">
                  <pc:docMk/>
                  <pc:sldMk cId="3799038751" sldId="2820"/>
                  <pc2:cmMk id="{6AE5AB50-797E-4C15-B9B8-D6EEC66745D6}"/>
                  <pc2:cmRplyMk id="{2D57EFC2-5C99-4279-AC7A-5D3709FA3297}"/>
                </pc2:cmRplyMkLst>
              </pc226:cmRplyChg>
            </pc226:cmChg>
          </p:ext>
        </pc:extLst>
      </pc:sldChg>
      <pc:sldChg chg="modSp">
        <pc:chgData name="Dan Lewis" userId="2fqivccbEjZq/+Az6dS+BIT+wRd11pkeLa0d2FlMPfw=" providerId="None" clId="Web-{6DF1C3A3-732C-4DE5-9848-4011ECFA3E02}" dt="2023-01-27T12:16:09.019" v="15" actId="20577"/>
        <pc:sldMkLst>
          <pc:docMk/>
          <pc:sldMk cId="3067611505" sldId="2821"/>
        </pc:sldMkLst>
        <pc:spChg chg="mod">
          <ac:chgData name="Dan Lewis" userId="2fqivccbEjZq/+Az6dS+BIT+wRd11pkeLa0d2FlMPfw=" providerId="None" clId="Web-{6DF1C3A3-732C-4DE5-9848-4011ECFA3E02}" dt="2023-01-27T12:15:51.534" v="13" actId="20577"/>
          <ac:spMkLst>
            <pc:docMk/>
            <pc:sldMk cId="3067611505" sldId="2821"/>
            <ac:spMk id="175106" creationId="{D6B4A0EC-EA2F-B87D-9DA8-70883FA7C223}"/>
          </ac:spMkLst>
        </pc:spChg>
        <pc:spChg chg="mod">
          <ac:chgData name="Dan Lewis" userId="2fqivccbEjZq/+Az6dS+BIT+wRd11pkeLa0d2FlMPfw=" providerId="None" clId="Web-{6DF1C3A3-732C-4DE5-9848-4011ECFA3E02}" dt="2023-01-27T12:16:09.019" v="15" actId="20577"/>
          <ac:spMkLst>
            <pc:docMk/>
            <pc:sldMk cId="3067611505" sldId="2821"/>
            <ac:spMk id="175107" creationId="{5D015F63-1EFE-8E84-29DF-5FF62C422120}"/>
          </ac:spMkLst>
        </pc:spChg>
      </pc:sldChg>
    </pc:docChg>
  </pc:docChgLst>
  <pc:docChgLst>
    <pc:chgData name="Eze Mora" userId="Q53A66TSk+oTu8PVmxL+PYc0+Jx8osA3GPCfkMB2vRE=" providerId="None" clId="Web-{ED953577-ECB9-4FEE-A4FB-AA50CF9C599A}"/>
    <pc:docChg chg="addSld modSld sldOrd">
      <pc:chgData name="Eze Mora" userId="Q53A66TSk+oTu8PVmxL+PYc0+Jx8osA3GPCfkMB2vRE=" providerId="None" clId="Web-{ED953577-ECB9-4FEE-A4FB-AA50CF9C599A}" dt="2023-01-24T18:49:15.692" v="332" actId="20577"/>
      <pc:docMkLst>
        <pc:docMk/>
      </pc:docMkLst>
      <pc:sldChg chg="modSp">
        <pc:chgData name="Eze Mora" userId="Q53A66TSk+oTu8PVmxL+PYc0+Jx8osA3GPCfkMB2vRE=" providerId="None" clId="Web-{ED953577-ECB9-4FEE-A4FB-AA50CF9C599A}" dt="2023-01-24T16:43:43.593" v="319" actId="20577"/>
        <pc:sldMkLst>
          <pc:docMk/>
          <pc:sldMk cId="237864754" sldId="269"/>
        </pc:sldMkLst>
        <pc:spChg chg="mod">
          <ac:chgData name="Eze Mora" userId="Q53A66TSk+oTu8PVmxL+PYc0+Jx8osA3GPCfkMB2vRE=" providerId="None" clId="Web-{ED953577-ECB9-4FEE-A4FB-AA50CF9C599A}" dt="2023-01-24T16:36:52.082" v="259" actId="20577"/>
          <ac:spMkLst>
            <pc:docMk/>
            <pc:sldMk cId="237864754" sldId="269"/>
            <ac:spMk id="95234" creationId="{7D7ADB7D-4F4A-1492-10F9-29B4836DDE78}"/>
          </ac:spMkLst>
        </pc:spChg>
        <pc:spChg chg="mod">
          <ac:chgData name="Eze Mora" userId="Q53A66TSk+oTu8PVmxL+PYc0+Jx8osA3GPCfkMB2vRE=" providerId="None" clId="Web-{ED953577-ECB9-4FEE-A4FB-AA50CF9C599A}" dt="2023-01-24T16:41:27.324" v="303" actId="20577"/>
          <ac:spMkLst>
            <pc:docMk/>
            <pc:sldMk cId="237864754" sldId="269"/>
            <ac:spMk id="95235" creationId="{3D5E187B-4EF5-2A91-F545-52F915DC62E1}"/>
          </ac:spMkLst>
        </pc:spChg>
        <pc:spChg chg="mod">
          <ac:chgData name="Eze Mora" userId="Q53A66TSk+oTu8PVmxL+PYc0+Jx8osA3GPCfkMB2vRE=" providerId="None" clId="Web-{ED953577-ECB9-4FEE-A4FB-AA50CF9C599A}" dt="2023-01-24T16:43:43.593" v="319" actId="20577"/>
          <ac:spMkLst>
            <pc:docMk/>
            <pc:sldMk cId="237864754" sldId="269"/>
            <ac:spMk id="95236" creationId="{417FA0E8-C9AA-EC0C-BF55-ED6192A818B3}"/>
          </ac:spMkLst>
        </pc:spChg>
        <pc:spChg chg="mod">
          <ac:chgData name="Eze Mora" userId="Q53A66TSk+oTu8PVmxL+PYc0+Jx8osA3GPCfkMB2vRE=" providerId="None" clId="Web-{ED953577-ECB9-4FEE-A4FB-AA50CF9C599A}" dt="2023-01-24T16:43:28.061" v="317"/>
          <ac:spMkLst>
            <pc:docMk/>
            <pc:sldMk cId="237864754" sldId="269"/>
            <ac:spMk id="95237" creationId="{F506FD26-58A2-8FA5-9B4A-B905CF4924D7}"/>
          </ac:spMkLst>
        </pc:spChg>
      </pc:sldChg>
      <pc:sldChg chg="modSp">
        <pc:chgData name="Eze Mora" userId="Q53A66TSk+oTu8PVmxL+PYc0+Jx8osA3GPCfkMB2vRE=" providerId="None" clId="Web-{ED953577-ECB9-4FEE-A4FB-AA50CF9C599A}" dt="2023-01-24T16:34:11.234" v="197" actId="20577"/>
        <pc:sldMkLst>
          <pc:docMk/>
          <pc:sldMk cId="14601199" sldId="280"/>
        </pc:sldMkLst>
        <pc:spChg chg="mod">
          <ac:chgData name="Eze Mora" userId="Q53A66TSk+oTu8PVmxL+PYc0+Jx8osA3GPCfkMB2vRE=" providerId="None" clId="Web-{ED953577-ECB9-4FEE-A4FB-AA50CF9C599A}" dt="2023-01-24T16:31:27.714" v="155" actId="20577"/>
          <ac:spMkLst>
            <pc:docMk/>
            <pc:sldMk cId="14601199" sldId="280"/>
            <ac:spMk id="112642" creationId="{8246B1AD-E0F0-C1BD-369E-F3D3E04FC82B}"/>
          </ac:spMkLst>
        </pc:spChg>
        <pc:spChg chg="mod">
          <ac:chgData name="Eze Mora" userId="Q53A66TSk+oTu8PVmxL+PYc0+Jx8osA3GPCfkMB2vRE=" providerId="None" clId="Web-{ED953577-ECB9-4FEE-A4FB-AA50CF9C599A}" dt="2023-01-24T16:32:55.920" v="184" actId="20577"/>
          <ac:spMkLst>
            <pc:docMk/>
            <pc:sldMk cId="14601199" sldId="280"/>
            <ac:spMk id="112643" creationId="{C5193F50-DDB2-62E7-1A09-B2D0FD32C733}"/>
          </ac:spMkLst>
        </pc:spChg>
        <pc:spChg chg="mod">
          <ac:chgData name="Eze Mora" userId="Q53A66TSk+oTu8PVmxL+PYc0+Jx8osA3GPCfkMB2vRE=" providerId="None" clId="Web-{ED953577-ECB9-4FEE-A4FB-AA50CF9C599A}" dt="2023-01-24T16:34:11.234" v="197" actId="20577"/>
          <ac:spMkLst>
            <pc:docMk/>
            <pc:sldMk cId="14601199" sldId="280"/>
            <ac:spMk id="112645" creationId="{ACCAFBFF-8837-CA99-3736-B3A08BD040E6}"/>
          </ac:spMkLst>
        </pc:spChg>
        <pc:spChg chg="mod">
          <ac:chgData name="Eze Mora" userId="Q53A66TSk+oTu8PVmxL+PYc0+Jx8osA3GPCfkMB2vRE=" providerId="None" clId="Web-{ED953577-ECB9-4FEE-A4FB-AA50CF9C599A}" dt="2023-01-24T16:33:56.109" v="195" actId="20577"/>
          <ac:spMkLst>
            <pc:docMk/>
            <pc:sldMk cId="14601199" sldId="280"/>
            <ac:spMk id="112646" creationId="{1CCE7319-81B1-8F9F-7F89-4A150F0D6044}"/>
          </ac:spMkLst>
        </pc:spChg>
      </pc:sldChg>
      <pc:sldChg chg="modSp">
        <pc:chgData name="Eze Mora" userId="Q53A66TSk+oTu8PVmxL+PYc0+Jx8osA3GPCfkMB2vRE=" providerId="None" clId="Web-{ED953577-ECB9-4FEE-A4FB-AA50CF9C599A}" dt="2023-01-24T18:49:15.692" v="332" actId="20577"/>
        <pc:sldMkLst>
          <pc:docMk/>
          <pc:sldMk cId="4074086896" sldId="510"/>
        </pc:sldMkLst>
        <pc:spChg chg="mod">
          <ac:chgData name="Eze Mora" userId="Q53A66TSk+oTu8PVmxL+PYc0+Jx8osA3GPCfkMB2vRE=" providerId="None" clId="Web-{ED953577-ECB9-4FEE-A4FB-AA50CF9C599A}" dt="2023-01-24T18:49:15.692" v="332" actId="20577"/>
          <ac:spMkLst>
            <pc:docMk/>
            <pc:sldMk cId="4074086896" sldId="510"/>
            <ac:spMk id="101379" creationId="{393492B0-F23A-2BE1-D5C0-EFB84EC0C0EF}"/>
          </ac:spMkLst>
        </pc:spChg>
      </pc:sldChg>
      <pc:sldChg chg="modSp addAnim delAnim">
        <pc:chgData name="Eze Mora" userId="Q53A66TSk+oTu8PVmxL+PYc0+Jx8osA3GPCfkMB2vRE=" providerId="None" clId="Web-{ED953577-ECB9-4FEE-A4FB-AA50CF9C599A}" dt="2023-01-24T16:30:05.634" v="109" actId="1076"/>
        <pc:sldMkLst>
          <pc:docMk/>
          <pc:sldMk cId="2579679176" sldId="513"/>
        </pc:sldMkLst>
        <pc:spChg chg="mod">
          <ac:chgData name="Eze Mora" userId="Q53A66TSk+oTu8PVmxL+PYc0+Jx8osA3GPCfkMB2vRE=" providerId="None" clId="Web-{ED953577-ECB9-4FEE-A4FB-AA50CF9C599A}" dt="2023-01-24T16:29:56.884" v="108" actId="1076"/>
          <ac:spMkLst>
            <pc:docMk/>
            <pc:sldMk cId="2579679176" sldId="513"/>
            <ac:spMk id="111618" creationId="{DDEDFFC4-9AC2-BC96-CD1B-9EE27F7A5DE1}"/>
          </ac:spMkLst>
        </pc:spChg>
        <pc:spChg chg="mod">
          <ac:chgData name="Eze Mora" userId="Q53A66TSk+oTu8PVmxL+PYc0+Jx8osA3GPCfkMB2vRE=" providerId="None" clId="Web-{ED953577-ECB9-4FEE-A4FB-AA50CF9C599A}" dt="2023-01-24T16:30:05.634" v="109" actId="1076"/>
          <ac:spMkLst>
            <pc:docMk/>
            <pc:sldMk cId="2579679176" sldId="513"/>
            <ac:spMk id="111619" creationId="{DE3AAB0C-0C04-9D03-1ACC-30781AC3C267}"/>
          </ac:spMkLst>
        </pc:spChg>
      </pc:sldChg>
      <pc:sldChg chg="modSp add ord replId">
        <pc:chgData name="Eze Mora" userId="Q53A66TSk+oTu8PVmxL+PYc0+Jx8osA3GPCfkMB2vRE=" providerId="None" clId="Web-{ED953577-ECB9-4FEE-A4FB-AA50CF9C599A}" dt="2023-01-24T16:36:43.785" v="256"/>
        <pc:sldMkLst>
          <pc:docMk/>
          <pc:sldMk cId="407074308" sldId="2816"/>
        </pc:sldMkLst>
        <pc:spChg chg="mod">
          <ac:chgData name="Eze Mora" userId="Q53A66TSk+oTu8PVmxL+PYc0+Jx8osA3GPCfkMB2vRE=" providerId="None" clId="Web-{ED953577-ECB9-4FEE-A4FB-AA50CF9C599A}" dt="2023-01-24T16:36:36.801" v="255" actId="20577"/>
          <ac:spMkLst>
            <pc:docMk/>
            <pc:sldMk cId="407074308" sldId="2816"/>
            <ac:spMk id="95234" creationId="{7D7ADB7D-4F4A-1492-10F9-29B4836DDE78}"/>
          </ac:spMkLst>
        </pc:spChg>
      </pc:sldChg>
    </pc:docChg>
  </pc:docChgLst>
  <pc:docChgLst>
    <pc:chgData name="Eze Mora" userId="Q53A66TSk+oTu8PVmxL+PYc0+Jx8osA3GPCfkMB2vRE=" providerId="None" clId="Web-{747A1301-9151-4FCB-8E05-625950E68F54}"/>
    <pc:docChg chg="addSld delSld modSld">
      <pc:chgData name="Eze Mora" userId="Q53A66TSk+oTu8PVmxL+PYc0+Jx8osA3GPCfkMB2vRE=" providerId="None" clId="Web-{747A1301-9151-4FCB-8E05-625950E68F54}" dt="2023-01-19T18:42:34.856" v="110" actId="20577"/>
      <pc:docMkLst>
        <pc:docMk/>
      </pc:docMkLst>
      <pc:sldChg chg="modSp">
        <pc:chgData name="Eze Mora" userId="Q53A66TSk+oTu8PVmxL+PYc0+Jx8osA3GPCfkMB2vRE=" providerId="None" clId="Web-{747A1301-9151-4FCB-8E05-625950E68F54}" dt="2023-01-19T18:36:08.096" v="59" actId="14100"/>
        <pc:sldMkLst>
          <pc:docMk/>
          <pc:sldMk cId="261023541" sldId="2733"/>
        </pc:sldMkLst>
        <pc:spChg chg="mod">
          <ac:chgData name="Eze Mora" userId="Q53A66TSk+oTu8PVmxL+PYc0+Jx8osA3GPCfkMB2vRE=" providerId="None" clId="Web-{747A1301-9151-4FCB-8E05-625950E68F54}" dt="2023-01-19T18:36:08.096" v="59" actId="14100"/>
          <ac:spMkLst>
            <pc:docMk/>
            <pc:sldMk cId="261023541" sldId="2733"/>
            <ac:spMk id="2" creationId="{487479FB-3C09-55CC-B9A2-A87CD225437E}"/>
          </ac:spMkLst>
        </pc:spChg>
      </pc:sldChg>
      <pc:sldChg chg="modSp">
        <pc:chgData name="Eze Mora" userId="Q53A66TSk+oTu8PVmxL+PYc0+Jx8osA3GPCfkMB2vRE=" providerId="None" clId="Web-{747A1301-9151-4FCB-8E05-625950E68F54}" dt="2023-01-19T18:41:09.272" v="97" actId="1076"/>
        <pc:sldMkLst>
          <pc:docMk/>
          <pc:sldMk cId="2693050141" sldId="2735"/>
        </pc:sldMkLst>
        <pc:spChg chg="mod">
          <ac:chgData name="Eze Mora" userId="Q53A66TSk+oTu8PVmxL+PYc0+Jx8osA3GPCfkMB2vRE=" providerId="None" clId="Web-{747A1301-9151-4FCB-8E05-625950E68F54}" dt="2023-01-19T18:37:07.741" v="86" actId="20577"/>
          <ac:spMkLst>
            <pc:docMk/>
            <pc:sldMk cId="2693050141" sldId="2735"/>
            <ac:spMk id="2" creationId="{7C285D80-B6D0-C4F6-B8D2-D026B418B83E}"/>
          </ac:spMkLst>
        </pc:spChg>
        <pc:spChg chg="mod">
          <ac:chgData name="Eze Mora" userId="Q53A66TSk+oTu8PVmxL+PYc0+Jx8osA3GPCfkMB2vRE=" providerId="None" clId="Web-{747A1301-9151-4FCB-8E05-625950E68F54}" dt="2023-01-19T18:41:09.272" v="97" actId="1076"/>
          <ac:spMkLst>
            <pc:docMk/>
            <pc:sldMk cId="2693050141" sldId="2735"/>
            <ac:spMk id="3" creationId="{850097E2-1613-8269-0EEA-CF462D557D28}"/>
          </ac:spMkLst>
        </pc:spChg>
      </pc:sldChg>
      <pc:sldChg chg="modSp">
        <pc:chgData name="Eze Mora" userId="Q53A66TSk+oTu8PVmxL+PYc0+Jx8osA3GPCfkMB2vRE=" providerId="None" clId="Web-{747A1301-9151-4FCB-8E05-625950E68F54}" dt="2023-01-19T18:42:34.856" v="110" actId="20577"/>
        <pc:sldMkLst>
          <pc:docMk/>
          <pc:sldMk cId="0" sldId="2736"/>
        </pc:sldMkLst>
        <pc:spChg chg="mod">
          <ac:chgData name="Eze Mora" userId="Q53A66TSk+oTu8PVmxL+PYc0+Jx8osA3GPCfkMB2vRE=" providerId="None" clId="Web-{747A1301-9151-4FCB-8E05-625950E68F54}" dt="2023-01-19T18:42:34.856" v="110" actId="20577"/>
          <ac:spMkLst>
            <pc:docMk/>
            <pc:sldMk cId="0" sldId="2736"/>
            <ac:spMk id="89090" creationId="{0B4B9AAD-AC8D-0F4C-6545-BE67220D8E37}"/>
          </ac:spMkLst>
        </pc:spChg>
      </pc:sldChg>
      <pc:sldChg chg="modSp">
        <pc:chgData name="Eze Mora" userId="Q53A66TSk+oTu8PVmxL+PYc0+Jx8osA3GPCfkMB2vRE=" providerId="None" clId="Web-{747A1301-9151-4FCB-8E05-625950E68F54}" dt="2023-01-19T18:33:46.946" v="40" actId="20577"/>
        <pc:sldMkLst>
          <pc:docMk/>
          <pc:sldMk cId="4086138590" sldId="2813"/>
        </pc:sldMkLst>
        <pc:spChg chg="mod">
          <ac:chgData name="Eze Mora" userId="Q53A66TSk+oTu8PVmxL+PYc0+Jx8osA3GPCfkMB2vRE=" providerId="None" clId="Web-{747A1301-9151-4FCB-8E05-625950E68F54}" dt="2023-01-19T18:33:46.946" v="40" actId="20577"/>
          <ac:spMkLst>
            <pc:docMk/>
            <pc:sldMk cId="4086138590" sldId="2813"/>
            <ac:spMk id="4" creationId="{495D18C3-D9EC-795A-C029-FDC78664B8F6}"/>
          </ac:spMkLst>
        </pc:spChg>
      </pc:sldChg>
      <pc:sldChg chg="add del replId">
        <pc:chgData name="Eze Mora" userId="Q53A66TSk+oTu8PVmxL+PYc0+Jx8osA3GPCfkMB2vRE=" providerId="None" clId="Web-{747A1301-9151-4FCB-8E05-625950E68F54}" dt="2023-01-19T18:41:32.649" v="99"/>
        <pc:sldMkLst>
          <pc:docMk/>
          <pc:sldMk cId="998070970" sldId="2814"/>
        </pc:sldMkLst>
      </pc:sldChg>
    </pc:docChg>
  </pc:docChgLst>
  <pc:docChgLst>
    <pc:chgData name="Eze Mora" clId="Web-{CFD89D8D-3EEC-417E-8694-A8EEFBC7390D}"/>
    <pc:docChg chg="addSld modSld">
      <pc:chgData name="Eze Mora" userId="" providerId="" clId="Web-{CFD89D8D-3EEC-417E-8694-A8EEFBC7390D}" dt="2023-01-26T21:08:32.350" v="158" actId="20577"/>
      <pc:docMkLst>
        <pc:docMk/>
      </pc:docMkLst>
      <pc:sldChg chg="modSp">
        <pc:chgData name="Eze Mora" userId="" providerId="" clId="Web-{CFD89D8D-3EEC-417E-8694-A8EEFBC7390D}" dt="2023-01-26T21:05:00.828" v="108" actId="20577"/>
        <pc:sldMkLst>
          <pc:docMk/>
          <pc:sldMk cId="2961311483" sldId="2515"/>
        </pc:sldMkLst>
        <pc:spChg chg="mod">
          <ac:chgData name="Eze Mora" userId="" providerId="" clId="Web-{CFD89D8D-3EEC-417E-8694-A8EEFBC7390D}" dt="2023-01-26T21:02:51.793" v="85" actId="20577"/>
          <ac:spMkLst>
            <pc:docMk/>
            <pc:sldMk cId="2961311483" sldId="2515"/>
            <ac:spMk id="2" creationId="{2615F20A-EA11-4A3E-8AAA-737E8BD98416}"/>
          </ac:spMkLst>
        </pc:spChg>
        <pc:spChg chg="mod">
          <ac:chgData name="Eze Mora" userId="" providerId="" clId="Web-{CFD89D8D-3EEC-417E-8694-A8EEFBC7390D}" dt="2023-01-26T21:05:00.828" v="108" actId="20577"/>
          <ac:spMkLst>
            <pc:docMk/>
            <pc:sldMk cId="2961311483" sldId="2515"/>
            <ac:spMk id="3" creationId="{A1DD46BF-DA9A-4F86-AFF6-B8CA03CEFB18}"/>
          </ac:spMkLst>
        </pc:spChg>
      </pc:sldChg>
      <pc:sldChg chg="modSp">
        <pc:chgData name="Eze Mora" userId="" providerId="" clId="Web-{CFD89D8D-3EEC-417E-8694-A8EEFBC7390D}" dt="2023-01-26T21:08:32.350" v="158" actId="20577"/>
        <pc:sldMkLst>
          <pc:docMk/>
          <pc:sldMk cId="1479325095" sldId="2516"/>
        </pc:sldMkLst>
        <pc:spChg chg="mod">
          <ac:chgData name="Eze Mora" userId="" providerId="" clId="Web-{CFD89D8D-3EEC-417E-8694-A8EEFBC7390D}" dt="2023-01-26T21:07:10.551" v="141" actId="20577"/>
          <ac:spMkLst>
            <pc:docMk/>
            <pc:sldMk cId="1479325095" sldId="2516"/>
            <ac:spMk id="2" creationId="{FDF581C6-BA65-43B6-ADEC-1D738F8ED9CB}"/>
          </ac:spMkLst>
        </pc:spChg>
        <pc:spChg chg="mod">
          <ac:chgData name="Eze Mora" userId="" providerId="" clId="Web-{CFD89D8D-3EEC-417E-8694-A8EEFBC7390D}" dt="2023-01-26T21:08:32.350" v="158" actId="20577"/>
          <ac:spMkLst>
            <pc:docMk/>
            <pc:sldMk cId="1479325095" sldId="2516"/>
            <ac:spMk id="3" creationId="{4752C508-1EBD-457A-90A9-F26EE4DB210E}"/>
          </ac:spMkLst>
        </pc:spChg>
      </pc:sldChg>
      <pc:sldChg chg="modSp">
        <pc:chgData name="Eze Mora" userId="" providerId="" clId="Web-{CFD89D8D-3EEC-417E-8694-A8EEFBC7390D}" dt="2023-01-26T21:06:55.144" v="137" actId="20577"/>
        <pc:sldMkLst>
          <pc:docMk/>
          <pc:sldMk cId="168373047" sldId="2519"/>
        </pc:sldMkLst>
        <pc:spChg chg="mod">
          <ac:chgData name="Eze Mora" userId="" providerId="" clId="Web-{CFD89D8D-3EEC-417E-8694-A8EEFBC7390D}" dt="2023-01-26T21:06:26.206" v="130" actId="14100"/>
          <ac:spMkLst>
            <pc:docMk/>
            <pc:sldMk cId="168373047" sldId="2519"/>
            <ac:spMk id="5" creationId="{00C29ECE-A723-453A-9312-E87F82801F0C}"/>
          </ac:spMkLst>
        </pc:spChg>
        <pc:spChg chg="mod">
          <ac:chgData name="Eze Mora" userId="" providerId="" clId="Web-{CFD89D8D-3EEC-417E-8694-A8EEFBC7390D}" dt="2023-01-26T21:06:55.144" v="137" actId="20577"/>
          <ac:spMkLst>
            <pc:docMk/>
            <pc:sldMk cId="168373047" sldId="2519"/>
            <ac:spMk id="7" creationId="{453A2922-6C07-40D9-8F57-579B4245BFBB}"/>
          </ac:spMkLst>
        </pc:spChg>
      </pc:sldChg>
      <pc:sldChg chg="modSp">
        <pc:chgData name="Eze Mora" userId="" providerId="" clId="Web-{CFD89D8D-3EEC-417E-8694-A8EEFBC7390D}" dt="2023-01-26T20:57:51.675" v="4" actId="20577"/>
        <pc:sldMkLst>
          <pc:docMk/>
          <pc:sldMk cId="0" sldId="2749"/>
        </pc:sldMkLst>
        <pc:spChg chg="mod">
          <ac:chgData name="Eze Mora" userId="" providerId="" clId="Web-{CFD89D8D-3EEC-417E-8694-A8EEFBC7390D}" dt="2023-01-26T20:57:51.675" v="4" actId="20577"/>
          <ac:spMkLst>
            <pc:docMk/>
            <pc:sldMk cId="0" sldId="2749"/>
            <ac:spMk id="175107" creationId="{5D015F63-1EFE-8E84-29DF-5FF62C422120}"/>
          </ac:spMkLst>
        </pc:spChg>
      </pc:sldChg>
      <pc:sldChg chg="modSp">
        <pc:chgData name="Eze Mora" userId="" providerId="" clId="Web-{CFD89D8D-3EEC-417E-8694-A8EEFBC7390D}" dt="2023-01-26T21:01:53.245" v="67" actId="14100"/>
        <pc:sldMkLst>
          <pc:docMk/>
          <pc:sldMk cId="0" sldId="2810"/>
        </pc:sldMkLst>
        <pc:spChg chg="mod">
          <ac:chgData name="Eze Mora" userId="" providerId="" clId="Web-{CFD89D8D-3EEC-417E-8694-A8EEFBC7390D}" dt="2023-01-26T21:00:11.476" v="50" actId="20577"/>
          <ac:spMkLst>
            <pc:docMk/>
            <pc:sldMk cId="0" sldId="2810"/>
            <ac:spMk id="177154" creationId="{F47242E0-F2AC-E50F-7B37-0D90F45066BB}"/>
          </ac:spMkLst>
        </pc:spChg>
        <pc:spChg chg="mod">
          <ac:chgData name="Eze Mora" userId="" providerId="" clId="Web-{CFD89D8D-3EEC-417E-8694-A8EEFBC7390D}" dt="2023-01-26T21:01:53.245" v="67" actId="14100"/>
          <ac:spMkLst>
            <pc:docMk/>
            <pc:sldMk cId="0" sldId="2810"/>
            <ac:spMk id="177155" creationId="{17455780-22F8-C4E8-1822-1AA74381FCFE}"/>
          </ac:spMkLst>
        </pc:spChg>
      </pc:sldChg>
      <pc:sldChg chg="modSp add replId">
        <pc:chgData name="Eze Mora" userId="" providerId="" clId="Web-{CFD89D8D-3EEC-417E-8694-A8EEFBC7390D}" dt="2023-01-26T20:59:54.413" v="34" actId="20577"/>
        <pc:sldMkLst>
          <pc:docMk/>
          <pc:sldMk cId="3067611505" sldId="2821"/>
        </pc:sldMkLst>
        <pc:spChg chg="mod">
          <ac:chgData name="Eze Mora" userId="" providerId="" clId="Web-{CFD89D8D-3EEC-417E-8694-A8EEFBC7390D}" dt="2023-01-26T20:59:54.413" v="34" actId="20577"/>
          <ac:spMkLst>
            <pc:docMk/>
            <pc:sldMk cId="3067611505" sldId="2821"/>
            <ac:spMk id="175107" creationId="{5D015F63-1EFE-8E84-29DF-5FF62C422120}"/>
          </ac:spMkLst>
        </pc:spChg>
      </pc:sldChg>
    </pc:docChg>
  </pc:docChgLst>
  <pc:docChgLst>
    <pc:chgData name="Dan Lewis" userId="2fqivccbEjZq/+Az6dS+BIT+wRd11pkeLa0d2FlMPfw=" providerId="None" clId="Web-{E72C8F67-0D4A-4ED7-8C1E-A4DC606BA06D}"/>
    <pc:docChg chg="modSld">
      <pc:chgData name="Dan Lewis" userId="2fqivccbEjZq/+Az6dS+BIT+wRd11pkeLa0d2FlMPfw=" providerId="None" clId="Web-{E72C8F67-0D4A-4ED7-8C1E-A4DC606BA06D}" dt="2023-01-31T14:14:56.351" v="55" actId="1076"/>
      <pc:docMkLst>
        <pc:docMk/>
      </pc:docMkLst>
      <pc:sldChg chg="modSp">
        <pc:chgData name="Dan Lewis" userId="2fqivccbEjZq/+Az6dS+BIT+wRd11pkeLa0d2FlMPfw=" providerId="None" clId="Web-{E72C8F67-0D4A-4ED7-8C1E-A4DC606BA06D}" dt="2023-01-31T14:09:35.126" v="23" actId="20577"/>
        <pc:sldMkLst>
          <pc:docMk/>
          <pc:sldMk cId="0" sldId="271"/>
        </pc:sldMkLst>
        <pc:spChg chg="mod">
          <ac:chgData name="Dan Lewis" userId="2fqivccbEjZq/+Az6dS+BIT+wRd11pkeLa0d2FlMPfw=" providerId="None" clId="Web-{E72C8F67-0D4A-4ED7-8C1E-A4DC606BA06D}" dt="2023-01-31T14:09:35.126" v="23" actId="20577"/>
          <ac:spMkLst>
            <pc:docMk/>
            <pc:sldMk cId="0" sldId="271"/>
            <ac:spMk id="111622" creationId="{81751F6E-8606-A86D-0ADB-523600A0191D}"/>
          </ac:spMkLst>
        </pc:spChg>
      </pc:sldChg>
      <pc:sldChg chg="modSp">
        <pc:chgData name="Dan Lewis" userId="2fqivccbEjZq/+Az6dS+BIT+wRd11pkeLa0d2FlMPfw=" providerId="None" clId="Web-{E72C8F67-0D4A-4ED7-8C1E-A4DC606BA06D}" dt="2023-01-31T14:14:56.351" v="55" actId="1076"/>
        <pc:sldMkLst>
          <pc:docMk/>
          <pc:sldMk cId="0" sldId="290"/>
        </pc:sldMkLst>
        <pc:spChg chg="mod">
          <ac:chgData name="Dan Lewis" userId="2fqivccbEjZq/+Az6dS+BIT+wRd11pkeLa0d2FlMPfw=" providerId="None" clId="Web-{E72C8F67-0D4A-4ED7-8C1E-A4DC606BA06D}" dt="2023-01-31T14:14:17.241" v="50" actId="20577"/>
          <ac:spMkLst>
            <pc:docMk/>
            <pc:sldMk cId="0" sldId="290"/>
            <ac:spMk id="125954" creationId="{C85462E2-A542-954B-5DC8-F2066B72531F}"/>
          </ac:spMkLst>
        </pc:spChg>
        <pc:spChg chg="mod">
          <ac:chgData name="Dan Lewis" userId="2fqivccbEjZq/+Az6dS+BIT+wRd11pkeLa0d2FlMPfw=" providerId="None" clId="Web-{E72C8F67-0D4A-4ED7-8C1E-A4DC606BA06D}" dt="2023-01-31T14:14:56.351" v="55" actId="1076"/>
          <ac:spMkLst>
            <pc:docMk/>
            <pc:sldMk cId="0" sldId="290"/>
            <ac:spMk id="125955" creationId="{1EC4806D-838A-D161-2ECD-0A68A8280650}"/>
          </ac:spMkLst>
        </pc:spChg>
      </pc:sldChg>
      <pc:sldChg chg="modSp">
        <pc:chgData name="Dan Lewis" userId="2fqivccbEjZq/+Az6dS+BIT+wRd11pkeLa0d2FlMPfw=" providerId="None" clId="Web-{E72C8F67-0D4A-4ED7-8C1E-A4DC606BA06D}" dt="2023-01-31T14:13:22.787" v="45" actId="20577"/>
        <pc:sldMkLst>
          <pc:docMk/>
          <pc:sldMk cId="0" sldId="453"/>
        </pc:sldMkLst>
        <pc:spChg chg="mod">
          <ac:chgData name="Dan Lewis" userId="2fqivccbEjZq/+Az6dS+BIT+wRd11pkeLa0d2FlMPfw=" providerId="None" clId="Web-{E72C8F67-0D4A-4ED7-8C1E-A4DC606BA06D}" dt="2023-01-31T14:13:22.787" v="45" actId="20577"/>
          <ac:spMkLst>
            <pc:docMk/>
            <pc:sldMk cId="0" sldId="453"/>
            <ac:spMk id="3" creationId="{2204BE6F-1EC1-F60F-B1DC-BAF3DEEC5C1E}"/>
          </ac:spMkLst>
        </pc:spChg>
        <pc:spChg chg="mod">
          <ac:chgData name="Dan Lewis" userId="2fqivccbEjZq/+Az6dS+BIT+wRd11pkeLa0d2FlMPfw=" providerId="None" clId="Web-{E72C8F67-0D4A-4ED7-8C1E-A4DC606BA06D}" dt="2023-01-31T14:12:29.786" v="37" actId="14100"/>
          <ac:spMkLst>
            <pc:docMk/>
            <pc:sldMk cId="0" sldId="453"/>
            <ac:spMk id="4" creationId="{AAF6499D-4AE3-F52B-6413-72A28DBA94AA}"/>
          </ac:spMkLst>
        </pc:spChg>
        <pc:spChg chg="mod">
          <ac:chgData name="Dan Lewis" userId="2fqivccbEjZq/+Az6dS+BIT+wRd11pkeLa0d2FlMPfw=" providerId="None" clId="Web-{E72C8F67-0D4A-4ED7-8C1E-A4DC606BA06D}" dt="2023-01-31T14:12:40.973" v="39" actId="14100"/>
          <ac:spMkLst>
            <pc:docMk/>
            <pc:sldMk cId="0" sldId="453"/>
            <ac:spMk id="5" creationId="{4C2A89A7-B963-0666-DA75-C80A42B65D08}"/>
          </ac:spMkLst>
        </pc:spChg>
        <pc:spChg chg="mod">
          <ac:chgData name="Dan Lewis" userId="2fqivccbEjZq/+Az6dS+BIT+wRd11pkeLa0d2FlMPfw=" providerId="None" clId="Web-{E72C8F67-0D4A-4ED7-8C1E-A4DC606BA06D}" dt="2023-01-31T14:12:50.864" v="41" actId="20577"/>
          <ac:spMkLst>
            <pc:docMk/>
            <pc:sldMk cId="0" sldId="453"/>
            <ac:spMk id="9" creationId="{125AF4A8-A2A4-D3E2-09D4-3CBF49DB6502}"/>
          </ac:spMkLst>
        </pc:spChg>
        <pc:spChg chg="mod">
          <ac:chgData name="Dan Lewis" userId="2fqivccbEjZq/+Az6dS+BIT+wRd11pkeLa0d2FlMPfw=" providerId="None" clId="Web-{E72C8F67-0D4A-4ED7-8C1E-A4DC606BA06D}" dt="2023-01-31T14:12:35.630" v="38" actId="1076"/>
          <ac:spMkLst>
            <pc:docMk/>
            <pc:sldMk cId="0" sldId="453"/>
            <ac:spMk id="15366" creationId="{92F12B17-123E-62B1-A6B1-C12C37CEF8BA}"/>
          </ac:spMkLst>
        </pc:spChg>
        <pc:spChg chg="mod">
          <ac:chgData name="Dan Lewis" userId="2fqivccbEjZq/+Az6dS+BIT+wRd11pkeLa0d2FlMPfw=" providerId="None" clId="Web-{E72C8F67-0D4A-4ED7-8C1E-A4DC606BA06D}" dt="2023-01-31T14:12:43.380" v="40" actId="1076"/>
          <ac:spMkLst>
            <pc:docMk/>
            <pc:sldMk cId="0" sldId="453"/>
            <ac:spMk id="15367" creationId="{41562D3A-8750-C713-07EA-9F8CD316A574}"/>
          </ac:spMkLst>
        </pc:spChg>
        <pc:spChg chg="mod">
          <ac:chgData name="Dan Lewis" userId="2fqivccbEjZq/+Az6dS+BIT+wRd11pkeLa0d2FlMPfw=" providerId="None" clId="Web-{E72C8F67-0D4A-4ED7-8C1E-A4DC606BA06D}" dt="2023-01-31T14:13:09.474" v="43" actId="20577"/>
          <ac:spMkLst>
            <pc:docMk/>
            <pc:sldMk cId="0" sldId="453"/>
            <ac:spMk id="15370" creationId="{5CCD6A80-6D36-F054-7F0B-B6D4256C5AA1}"/>
          </ac:spMkLst>
        </pc:spChg>
      </pc:sldChg>
      <pc:sldChg chg="modSp">
        <pc:chgData name="Dan Lewis" userId="2fqivccbEjZq/+Az6dS+BIT+wRd11pkeLa0d2FlMPfw=" providerId="None" clId="Web-{E72C8F67-0D4A-4ED7-8C1E-A4DC606BA06D}" dt="2023-01-31T14:13:59.710" v="49" actId="20577"/>
        <pc:sldMkLst>
          <pc:docMk/>
          <pc:sldMk cId="3197292303" sldId="509"/>
        </pc:sldMkLst>
        <pc:spChg chg="mod">
          <ac:chgData name="Dan Lewis" userId="2fqivccbEjZq/+Az6dS+BIT+wRd11pkeLa0d2FlMPfw=" providerId="None" clId="Web-{E72C8F67-0D4A-4ED7-8C1E-A4DC606BA06D}" dt="2023-01-31T14:13:42.522" v="46" actId="20577"/>
          <ac:spMkLst>
            <pc:docMk/>
            <pc:sldMk cId="3197292303" sldId="509"/>
            <ac:spMk id="97282" creationId="{BEB3F356-2B78-2CCF-F2F1-F55BC40EBE98}"/>
          </ac:spMkLst>
        </pc:spChg>
        <pc:spChg chg="mod">
          <ac:chgData name="Dan Lewis" userId="2fqivccbEjZq/+Az6dS+BIT+wRd11pkeLa0d2FlMPfw=" providerId="None" clId="Web-{E72C8F67-0D4A-4ED7-8C1E-A4DC606BA06D}" dt="2023-01-31T14:13:59.710" v="49" actId="20577"/>
          <ac:spMkLst>
            <pc:docMk/>
            <pc:sldMk cId="3197292303" sldId="509"/>
            <ac:spMk id="97283" creationId="{6C4628B9-84AC-0DF1-0BC0-5E9F1B244B2D}"/>
          </ac:spMkLst>
        </pc:spChg>
      </pc:sldChg>
      <pc:sldChg chg="modSp">
        <pc:chgData name="Dan Lewis" userId="2fqivccbEjZq/+Az6dS+BIT+wRd11pkeLa0d2FlMPfw=" providerId="None" clId="Web-{E72C8F67-0D4A-4ED7-8C1E-A4DC606BA06D}" dt="2023-01-31T14:11:17.253" v="28" actId="20577"/>
        <pc:sldMkLst>
          <pc:docMk/>
          <pc:sldMk cId="3488787635" sldId="2445"/>
        </pc:sldMkLst>
        <pc:spChg chg="mod">
          <ac:chgData name="Dan Lewis" userId="2fqivccbEjZq/+Az6dS+BIT+wRd11pkeLa0d2FlMPfw=" providerId="None" clId="Web-{E72C8F67-0D4A-4ED7-8C1E-A4DC606BA06D}" dt="2023-01-31T14:10:10.127" v="26" actId="20577"/>
          <ac:spMkLst>
            <pc:docMk/>
            <pc:sldMk cId="3488787635" sldId="2445"/>
            <ac:spMk id="10" creationId="{B96104F0-3DCD-4C9B-9B48-4C5EB13C016B}"/>
          </ac:spMkLst>
        </pc:spChg>
        <pc:spChg chg="mod">
          <ac:chgData name="Dan Lewis" userId="2fqivccbEjZq/+Az6dS+BIT+wRd11pkeLa0d2FlMPfw=" providerId="None" clId="Web-{E72C8F67-0D4A-4ED7-8C1E-A4DC606BA06D}" dt="2023-01-31T14:11:17.253" v="28" actId="20577"/>
          <ac:spMkLst>
            <pc:docMk/>
            <pc:sldMk cId="3488787635" sldId="2445"/>
            <ac:spMk id="11" creationId="{B78619F6-C9DA-40F2-BE60-7DB6DF68CE01}"/>
          </ac:spMkLst>
        </pc:spChg>
      </pc:sldChg>
    </pc:docChg>
  </pc:docChgLst>
  <pc:docChgLst>
    <pc:chgData name="Eze Mora" clId="Web-{589F895F-77C8-41D4-BD55-A4ACB85BEFA8}"/>
    <pc:docChg chg="modSld">
      <pc:chgData name="Eze Mora" userId="" providerId="" clId="Web-{589F895F-77C8-41D4-BD55-A4ACB85BEFA8}" dt="2023-02-02T00:30:47.322" v="166" actId="20577"/>
      <pc:docMkLst>
        <pc:docMk/>
      </pc:docMkLst>
      <pc:sldChg chg="modSp">
        <pc:chgData name="Eze Mora" userId="" providerId="" clId="Web-{589F895F-77C8-41D4-BD55-A4ACB85BEFA8}" dt="2023-02-01T23:44:05.793" v="50" actId="20577"/>
        <pc:sldMkLst>
          <pc:docMk/>
          <pc:sldMk cId="0" sldId="311"/>
        </pc:sldMkLst>
        <pc:spChg chg="mod">
          <ac:chgData name="Eze Mora" userId="" providerId="" clId="Web-{589F895F-77C8-41D4-BD55-A4ACB85BEFA8}" dt="2023-02-01T22:12:46.886" v="19"/>
          <ac:spMkLst>
            <pc:docMk/>
            <pc:sldMk cId="0" sldId="311"/>
            <ac:spMk id="151555" creationId="{94390665-F8C9-87B2-BBDE-E67C6201055D}"/>
          </ac:spMkLst>
        </pc:spChg>
        <pc:spChg chg="mod">
          <ac:chgData name="Eze Mora" userId="" providerId="" clId="Web-{589F895F-77C8-41D4-BD55-A4ACB85BEFA8}" dt="2023-02-01T22:11:37.728" v="2" actId="1076"/>
          <ac:spMkLst>
            <pc:docMk/>
            <pc:sldMk cId="0" sldId="311"/>
            <ac:spMk id="151556" creationId="{E1BB45BA-781D-D272-496E-4EE6C7738759}"/>
          </ac:spMkLst>
        </pc:spChg>
        <pc:spChg chg="mod">
          <ac:chgData name="Eze Mora" userId="" providerId="" clId="Web-{589F895F-77C8-41D4-BD55-A4ACB85BEFA8}" dt="2023-02-01T23:44:05.793" v="50" actId="20577"/>
          <ac:spMkLst>
            <pc:docMk/>
            <pc:sldMk cId="0" sldId="311"/>
            <ac:spMk id="151557" creationId="{D2317448-4AE9-BEE3-6C5B-299F1C0063B6}"/>
          </ac:spMkLst>
        </pc:spChg>
      </pc:sldChg>
      <pc:sldChg chg="modSp">
        <pc:chgData name="Eze Mora" userId="" providerId="" clId="Web-{589F895F-77C8-41D4-BD55-A4ACB85BEFA8}" dt="2023-02-01T23:53:21.671" v="94" actId="14100"/>
        <pc:sldMkLst>
          <pc:docMk/>
          <pc:sldMk cId="0" sldId="312"/>
        </pc:sldMkLst>
        <pc:spChg chg="mod">
          <ac:chgData name="Eze Mora" userId="" providerId="" clId="Web-{589F895F-77C8-41D4-BD55-A4ACB85BEFA8}" dt="2023-02-01T23:53:21.671" v="94" actId="14100"/>
          <ac:spMkLst>
            <pc:docMk/>
            <pc:sldMk cId="0" sldId="312"/>
            <ac:spMk id="66565" creationId="{26F7CA2F-0A55-C6AB-311E-109F664202D7}"/>
          </ac:spMkLst>
        </pc:spChg>
        <pc:spChg chg="mod">
          <ac:chgData name="Eze Mora" userId="" providerId="" clId="Web-{589F895F-77C8-41D4-BD55-A4ACB85BEFA8}" dt="2023-02-01T23:52:04.028" v="77" actId="20577"/>
          <ac:spMkLst>
            <pc:docMk/>
            <pc:sldMk cId="0" sldId="312"/>
            <ac:spMk id="153604" creationId="{443F1F46-0C82-DC9D-8BD9-D39C7498B0D0}"/>
          </ac:spMkLst>
        </pc:spChg>
        <pc:spChg chg="mod">
          <ac:chgData name="Eze Mora" userId="" providerId="" clId="Web-{589F895F-77C8-41D4-BD55-A4ACB85BEFA8}" dt="2023-02-01T23:52:35.388" v="83" actId="20577"/>
          <ac:spMkLst>
            <pc:docMk/>
            <pc:sldMk cId="0" sldId="312"/>
            <ac:spMk id="153605" creationId="{1E2B5610-1278-F27B-DBD2-B55F1EEE63F0}"/>
          </ac:spMkLst>
        </pc:spChg>
      </pc:sldChg>
      <pc:sldChg chg="modSp">
        <pc:chgData name="Eze Mora" userId="" providerId="" clId="Web-{589F895F-77C8-41D4-BD55-A4ACB85BEFA8}" dt="2023-02-02T00:24:17.060" v="129" actId="1076"/>
        <pc:sldMkLst>
          <pc:docMk/>
          <pc:sldMk cId="0" sldId="313"/>
        </pc:sldMkLst>
        <pc:spChg chg="mod">
          <ac:chgData name="Eze Mora" userId="" providerId="" clId="Web-{589F895F-77C8-41D4-BD55-A4ACB85BEFA8}" dt="2023-02-02T00:24:17.060" v="129" actId="1076"/>
          <ac:spMkLst>
            <pc:docMk/>
            <pc:sldMk cId="0" sldId="313"/>
            <ac:spMk id="67588" creationId="{BF6F49EF-61BC-13DB-1301-A3DBFEB49D92}"/>
          </ac:spMkLst>
        </pc:spChg>
        <pc:spChg chg="mod">
          <ac:chgData name="Eze Mora" userId="" providerId="" clId="Web-{589F895F-77C8-41D4-BD55-A4ACB85BEFA8}" dt="2023-02-01T23:58:22.884" v="110" actId="20577"/>
          <ac:spMkLst>
            <pc:docMk/>
            <pc:sldMk cId="0" sldId="313"/>
            <ac:spMk id="155650" creationId="{430275C3-1A4B-F2BE-8A3E-2FFF09D6C972}"/>
          </ac:spMkLst>
        </pc:spChg>
        <pc:spChg chg="mod">
          <ac:chgData name="Eze Mora" userId="" providerId="" clId="Web-{589F895F-77C8-41D4-BD55-A4ACB85BEFA8}" dt="2023-02-01T23:59:09.870" v="118" actId="14100"/>
          <ac:spMkLst>
            <pc:docMk/>
            <pc:sldMk cId="0" sldId="313"/>
            <ac:spMk id="155653" creationId="{C3D05D5F-021C-99F2-B9B9-AD5093458B56}"/>
          </ac:spMkLst>
        </pc:spChg>
        <pc:picChg chg="mod ord">
          <ac:chgData name="Eze Mora" userId="" providerId="" clId="Web-{589F895F-77C8-41D4-BD55-A4ACB85BEFA8}" dt="2023-02-02T00:14:45.135" v="120"/>
          <ac:picMkLst>
            <pc:docMk/>
            <pc:sldMk cId="0" sldId="313"/>
            <ac:picMk id="67589" creationId="{E79F4081-0B0F-097A-C980-6999F7A2554D}"/>
          </ac:picMkLst>
        </pc:picChg>
      </pc:sldChg>
      <pc:sldChg chg="modSp">
        <pc:chgData name="Eze Mora" userId="" providerId="" clId="Web-{589F895F-77C8-41D4-BD55-A4ACB85BEFA8}" dt="2023-02-02T00:30:47.322" v="166" actId="20577"/>
        <pc:sldMkLst>
          <pc:docMk/>
          <pc:sldMk cId="0" sldId="314"/>
        </pc:sldMkLst>
        <pc:spChg chg="mod">
          <ac:chgData name="Eze Mora" userId="" providerId="" clId="Web-{589F895F-77C8-41D4-BD55-A4ACB85BEFA8}" dt="2023-02-02T00:26:46.752" v="159" actId="1076"/>
          <ac:spMkLst>
            <pc:docMk/>
            <pc:sldMk cId="0" sldId="314"/>
            <ac:spMk id="68613" creationId="{61C91877-E576-2F06-1823-CE09739066F6}"/>
          </ac:spMkLst>
        </pc:spChg>
        <pc:spChg chg="mod">
          <ac:chgData name="Eze Mora" userId="" providerId="" clId="Web-{589F895F-77C8-41D4-BD55-A4ACB85BEFA8}" dt="2023-02-02T00:26:03.016" v="143" actId="20577"/>
          <ac:spMkLst>
            <pc:docMk/>
            <pc:sldMk cId="0" sldId="314"/>
            <ac:spMk id="157698" creationId="{D7AEC93E-EEB0-D1A1-5752-58DDB763B47B}"/>
          </ac:spMkLst>
        </pc:spChg>
        <pc:spChg chg="mod">
          <ac:chgData name="Eze Mora" userId="" providerId="" clId="Web-{589F895F-77C8-41D4-BD55-A4ACB85BEFA8}" dt="2023-02-02T00:30:47.322" v="166" actId="20577"/>
          <ac:spMkLst>
            <pc:docMk/>
            <pc:sldMk cId="0" sldId="314"/>
            <ac:spMk id="157700" creationId="{25FC01FF-55F5-1D47-CF00-8EEF06348BD7}"/>
          </ac:spMkLst>
        </pc:spChg>
        <pc:picChg chg="mod">
          <ac:chgData name="Eze Mora" userId="" providerId="" clId="Web-{589F895F-77C8-41D4-BD55-A4ACB85BEFA8}" dt="2023-02-02T00:26:12.813" v="145" actId="1076"/>
          <ac:picMkLst>
            <pc:docMk/>
            <pc:sldMk cId="0" sldId="314"/>
            <ac:picMk id="68612" creationId="{9C14BFD9-EB4F-E0E1-E983-F483480D6B77}"/>
          </ac:picMkLst>
        </pc:picChg>
      </pc:sldChg>
    </pc:docChg>
  </pc:docChgLst>
  <pc:docChgLst>
    <pc:chgData name="Eze Mora" userId="Q53A66TSk+oTu8PVmxL+PYc0+Jx8osA3GPCfkMB2vRE=" providerId="None" clId="Web-{5CB00226-D825-4E02-A125-2D324B1E9E64}"/>
    <pc:docChg chg="addSld modSld">
      <pc:chgData name="Eze Mora" userId="Q53A66TSk+oTu8PVmxL+PYc0+Jx8osA3GPCfkMB2vRE=" providerId="None" clId="Web-{5CB00226-D825-4E02-A125-2D324B1E9E64}" dt="2023-01-31T16:55:41.287" v="109" actId="20577"/>
      <pc:docMkLst>
        <pc:docMk/>
      </pc:docMkLst>
      <pc:sldChg chg="delSp modSp addAnim delAnim">
        <pc:chgData name="Eze Mora" userId="Q53A66TSk+oTu8PVmxL+PYc0+Jx8osA3GPCfkMB2vRE=" providerId="None" clId="Web-{5CB00226-D825-4E02-A125-2D324B1E9E64}" dt="2023-01-31T16:50:46.512" v="69" actId="14100"/>
        <pc:sldMkLst>
          <pc:docMk/>
          <pc:sldMk cId="0" sldId="291"/>
        </pc:sldMkLst>
        <pc:spChg chg="mod">
          <ac:chgData name="Eze Mora" userId="Q53A66TSk+oTu8PVmxL+PYc0+Jx8osA3GPCfkMB2vRE=" providerId="None" clId="Web-{5CB00226-D825-4E02-A125-2D324B1E9E64}" dt="2023-01-31T16:30:48.662" v="14" actId="20577"/>
          <ac:spMkLst>
            <pc:docMk/>
            <pc:sldMk cId="0" sldId="291"/>
            <ac:spMk id="126978" creationId="{D1E36916-C77B-5FFE-5216-A4DD0140553A}"/>
          </ac:spMkLst>
        </pc:spChg>
        <pc:spChg chg="mod">
          <ac:chgData name="Eze Mora" userId="Q53A66TSk+oTu8PVmxL+PYc0+Jx8osA3GPCfkMB2vRE=" providerId="None" clId="Web-{5CB00226-D825-4E02-A125-2D324B1E9E64}" dt="2023-01-31T16:35:42.703" v="53" actId="20577"/>
          <ac:spMkLst>
            <pc:docMk/>
            <pc:sldMk cId="0" sldId="291"/>
            <ac:spMk id="126980" creationId="{72D517C7-4E0F-8FD8-5A94-BDDB17E35F88}"/>
          </ac:spMkLst>
        </pc:spChg>
        <pc:spChg chg="mod">
          <ac:chgData name="Eze Mora" userId="Q53A66TSk+oTu8PVmxL+PYc0+Jx8osA3GPCfkMB2vRE=" providerId="None" clId="Web-{5CB00226-D825-4E02-A125-2D324B1E9E64}" dt="2023-01-31T16:50:46.512" v="69" actId="14100"/>
          <ac:spMkLst>
            <pc:docMk/>
            <pc:sldMk cId="0" sldId="291"/>
            <ac:spMk id="126981" creationId="{BA896559-0DBD-8B00-AD6C-74CEFE69180A}"/>
          </ac:spMkLst>
        </pc:spChg>
        <pc:spChg chg="del">
          <ac:chgData name="Eze Mora" userId="Q53A66TSk+oTu8PVmxL+PYc0+Jx8osA3GPCfkMB2vRE=" providerId="None" clId="Web-{5CB00226-D825-4E02-A125-2D324B1E9E64}" dt="2023-01-31T16:34:47.091" v="44"/>
          <ac:spMkLst>
            <pc:docMk/>
            <pc:sldMk cId="0" sldId="291"/>
            <ac:spMk id="126982" creationId="{8D80F02A-AD39-95B4-35E8-F6BE7D760BDA}"/>
          </ac:spMkLst>
        </pc:spChg>
        <pc:spChg chg="del">
          <ac:chgData name="Eze Mora" userId="Q53A66TSk+oTu8PVmxL+PYc0+Jx8osA3GPCfkMB2vRE=" providerId="None" clId="Web-{5CB00226-D825-4E02-A125-2D324B1E9E64}" dt="2023-01-31T16:34:44.498" v="43"/>
          <ac:spMkLst>
            <pc:docMk/>
            <pc:sldMk cId="0" sldId="291"/>
            <ac:spMk id="126983" creationId="{D7FFBA1C-BFB0-A915-215C-47804ABA3DD2}"/>
          </ac:spMkLst>
        </pc:spChg>
      </pc:sldChg>
      <pc:sldChg chg="modSp">
        <pc:chgData name="Eze Mora" userId="Q53A66TSk+oTu8PVmxL+PYc0+Jx8osA3GPCfkMB2vRE=" providerId="None" clId="Web-{5CB00226-D825-4E02-A125-2D324B1E9E64}" dt="2023-01-31T16:55:41.287" v="109" actId="20577"/>
        <pc:sldMkLst>
          <pc:docMk/>
          <pc:sldMk cId="0" sldId="292"/>
        </pc:sldMkLst>
        <pc:spChg chg="mod">
          <ac:chgData name="Eze Mora" userId="Q53A66TSk+oTu8PVmxL+PYc0+Jx8osA3GPCfkMB2vRE=" providerId="None" clId="Web-{5CB00226-D825-4E02-A125-2D324B1E9E64}" dt="2023-01-31T16:55:41.287" v="109" actId="20577"/>
          <ac:spMkLst>
            <pc:docMk/>
            <pc:sldMk cId="0" sldId="292"/>
            <ac:spMk id="129026" creationId="{17F102B3-30A0-4B37-28E8-1E1D4B3820A9}"/>
          </ac:spMkLst>
        </pc:spChg>
      </pc:sldChg>
      <pc:sldChg chg="modSp add replId">
        <pc:chgData name="Eze Mora" userId="Q53A66TSk+oTu8PVmxL+PYc0+Jx8osA3GPCfkMB2vRE=" providerId="None" clId="Web-{5CB00226-D825-4E02-A125-2D324B1E9E64}" dt="2023-01-31T16:52:07.936" v="96" actId="1076"/>
        <pc:sldMkLst>
          <pc:docMk/>
          <pc:sldMk cId="2355664919" sldId="2828"/>
        </pc:sldMkLst>
        <pc:spChg chg="mod">
          <ac:chgData name="Eze Mora" userId="Q53A66TSk+oTu8PVmxL+PYc0+Jx8osA3GPCfkMB2vRE=" providerId="None" clId="Web-{5CB00226-D825-4E02-A125-2D324B1E9E64}" dt="2023-01-31T16:51:10.825" v="74" actId="20577"/>
          <ac:spMkLst>
            <pc:docMk/>
            <pc:sldMk cId="2355664919" sldId="2828"/>
            <ac:spMk id="126980" creationId="{72D517C7-4E0F-8FD8-5A94-BDDB17E35F88}"/>
          </ac:spMkLst>
        </pc:spChg>
        <pc:spChg chg="mod">
          <ac:chgData name="Eze Mora" userId="Q53A66TSk+oTu8PVmxL+PYc0+Jx8osA3GPCfkMB2vRE=" providerId="None" clId="Web-{5CB00226-D825-4E02-A125-2D324B1E9E64}" dt="2023-01-31T16:51:27.935" v="82" actId="20577"/>
          <ac:spMkLst>
            <pc:docMk/>
            <pc:sldMk cId="2355664919" sldId="2828"/>
            <ac:spMk id="126981" creationId="{BA896559-0DBD-8B00-AD6C-74CEFE69180A}"/>
          </ac:spMkLst>
        </pc:spChg>
        <pc:spChg chg="mod">
          <ac:chgData name="Eze Mora" userId="Q53A66TSk+oTu8PVmxL+PYc0+Jx8osA3GPCfkMB2vRE=" providerId="None" clId="Web-{5CB00226-D825-4E02-A125-2D324B1E9E64}" dt="2023-01-31T16:52:07.936" v="96" actId="1076"/>
          <ac:spMkLst>
            <pc:docMk/>
            <pc:sldMk cId="2355664919" sldId="2828"/>
            <ac:spMk id="126982" creationId="{8D80F02A-AD39-95B4-35E8-F6BE7D760BDA}"/>
          </ac:spMkLst>
        </pc:spChg>
        <pc:spChg chg="mod">
          <ac:chgData name="Eze Mora" userId="Q53A66TSk+oTu8PVmxL+PYc0+Jx8osA3GPCfkMB2vRE=" providerId="None" clId="Web-{5CB00226-D825-4E02-A125-2D324B1E9E64}" dt="2023-01-31T16:52:01.014" v="95" actId="1076"/>
          <ac:spMkLst>
            <pc:docMk/>
            <pc:sldMk cId="2355664919" sldId="2828"/>
            <ac:spMk id="126983" creationId="{D7FFBA1C-BFB0-A915-215C-47804ABA3DD2}"/>
          </ac:spMkLst>
        </pc:spChg>
      </pc:sldChg>
    </pc:docChg>
  </pc:docChgLst>
  <pc:docChgLst>
    <pc:chgData name="Dan Lewis" userId="2fqivccbEjZq/+Az6dS+BIT+wRd11pkeLa0d2FlMPfw=" providerId="None" clId="Web-{263DCBA7-9D0F-4223-89B6-90EF5B69EEF4}"/>
    <pc:docChg chg="modSld">
      <pc:chgData name="Dan Lewis" userId="2fqivccbEjZq/+Az6dS+BIT+wRd11pkeLa0d2FlMPfw=" providerId="None" clId="Web-{263DCBA7-9D0F-4223-89B6-90EF5B69EEF4}" dt="2023-02-03T14:15:33.471" v="141" actId="1076"/>
      <pc:docMkLst>
        <pc:docMk/>
      </pc:docMkLst>
      <pc:sldChg chg="modSp">
        <pc:chgData name="Dan Lewis" userId="2fqivccbEjZq/+Az6dS+BIT+wRd11pkeLa0d2FlMPfw=" providerId="None" clId="Web-{263DCBA7-9D0F-4223-89B6-90EF5B69EEF4}" dt="2023-02-03T14:13:20.468" v="127" actId="20577"/>
        <pc:sldMkLst>
          <pc:docMk/>
          <pc:sldMk cId="0" sldId="268"/>
        </pc:sldMkLst>
        <pc:spChg chg="mod">
          <ac:chgData name="Dan Lewis" userId="2fqivccbEjZq/+Az6dS+BIT+wRd11pkeLa0d2FlMPfw=" providerId="None" clId="Web-{263DCBA7-9D0F-4223-89B6-90EF5B69EEF4}" dt="2023-02-03T14:13:20.468" v="127" actId="20577"/>
          <ac:spMkLst>
            <pc:docMk/>
            <pc:sldMk cId="0" sldId="268"/>
            <ac:spMk id="28675" creationId="{72791770-ABE8-4162-83E3-A19DE37185C7}"/>
          </ac:spMkLst>
        </pc:spChg>
      </pc:sldChg>
      <pc:sldChg chg="modSp">
        <pc:chgData name="Dan Lewis" userId="2fqivccbEjZq/+Az6dS+BIT+wRd11pkeLa0d2FlMPfw=" providerId="None" clId="Web-{263DCBA7-9D0F-4223-89B6-90EF5B69EEF4}" dt="2023-02-03T14:06:36.238" v="75" actId="20577"/>
        <pc:sldMkLst>
          <pc:docMk/>
          <pc:sldMk cId="0" sldId="299"/>
        </pc:sldMkLst>
        <pc:spChg chg="mod">
          <ac:chgData name="Dan Lewis" userId="2fqivccbEjZq/+Az6dS+BIT+wRd11pkeLa0d2FlMPfw=" providerId="None" clId="Web-{263DCBA7-9D0F-4223-89B6-90EF5B69EEF4}" dt="2023-02-03T14:06:36.238" v="75" actId="20577"/>
          <ac:spMkLst>
            <pc:docMk/>
            <pc:sldMk cId="0" sldId="299"/>
            <ac:spMk id="69635" creationId="{4C53FF5F-CDA9-0411-277F-EB44199CCE52}"/>
          </ac:spMkLst>
        </pc:spChg>
      </pc:sldChg>
      <pc:sldChg chg="modSp">
        <pc:chgData name="Dan Lewis" userId="2fqivccbEjZq/+Az6dS+BIT+wRd11pkeLa0d2FlMPfw=" providerId="None" clId="Web-{263DCBA7-9D0F-4223-89B6-90EF5B69EEF4}" dt="2023-02-03T14:07:38.131" v="83" actId="20577"/>
        <pc:sldMkLst>
          <pc:docMk/>
          <pc:sldMk cId="0" sldId="301"/>
        </pc:sldMkLst>
        <pc:spChg chg="mod">
          <ac:chgData name="Dan Lewis" userId="2fqivccbEjZq/+Az6dS+BIT+wRd11pkeLa0d2FlMPfw=" providerId="None" clId="Web-{263DCBA7-9D0F-4223-89B6-90EF5B69EEF4}" dt="2023-02-03T14:07:38.131" v="83" actId="20577"/>
          <ac:spMkLst>
            <pc:docMk/>
            <pc:sldMk cId="0" sldId="301"/>
            <ac:spMk id="71683" creationId="{9EE22AB7-808F-420D-9E93-3F955E254286}"/>
          </ac:spMkLst>
        </pc:spChg>
      </pc:sldChg>
      <pc:sldChg chg="modSp">
        <pc:chgData name="Dan Lewis" userId="2fqivccbEjZq/+Az6dS+BIT+wRd11pkeLa0d2FlMPfw=" providerId="None" clId="Web-{263DCBA7-9D0F-4223-89B6-90EF5B69EEF4}" dt="2023-02-03T14:09:13.774" v="93" actId="20577"/>
        <pc:sldMkLst>
          <pc:docMk/>
          <pc:sldMk cId="0" sldId="302"/>
        </pc:sldMkLst>
        <pc:spChg chg="mod">
          <ac:chgData name="Dan Lewis" userId="2fqivccbEjZq/+Az6dS+BIT+wRd11pkeLa0d2FlMPfw=" providerId="None" clId="Web-{263DCBA7-9D0F-4223-89B6-90EF5B69EEF4}" dt="2023-02-03T14:09:13.774" v="93" actId="20577"/>
          <ac:spMkLst>
            <pc:docMk/>
            <pc:sldMk cId="0" sldId="302"/>
            <ac:spMk id="72707" creationId="{DAD183DE-CAB9-4707-B5F9-2548AAB846A5}"/>
          </ac:spMkLst>
        </pc:spChg>
      </pc:sldChg>
      <pc:sldChg chg="modSp">
        <pc:chgData name="Dan Lewis" userId="2fqivccbEjZq/+Az6dS+BIT+wRd11pkeLa0d2FlMPfw=" providerId="None" clId="Web-{263DCBA7-9D0F-4223-89B6-90EF5B69EEF4}" dt="2023-02-03T14:10:29.151" v="107" actId="20577"/>
        <pc:sldMkLst>
          <pc:docMk/>
          <pc:sldMk cId="0" sldId="303"/>
        </pc:sldMkLst>
        <pc:spChg chg="mod">
          <ac:chgData name="Dan Lewis" userId="2fqivccbEjZq/+Az6dS+BIT+wRd11pkeLa0d2FlMPfw=" providerId="None" clId="Web-{263DCBA7-9D0F-4223-89B6-90EF5B69EEF4}" dt="2023-02-03T14:10:29.151" v="107" actId="20577"/>
          <ac:spMkLst>
            <pc:docMk/>
            <pc:sldMk cId="0" sldId="303"/>
            <ac:spMk id="73731" creationId="{7A1DB24E-B6B8-4A44-84D7-2854D22ADFF9}"/>
          </ac:spMkLst>
        </pc:spChg>
      </pc:sldChg>
      <pc:sldChg chg="modSp">
        <pc:chgData name="Dan Lewis" userId="2fqivccbEjZq/+Az6dS+BIT+wRd11pkeLa0d2FlMPfw=" providerId="None" clId="Web-{263DCBA7-9D0F-4223-89B6-90EF5B69EEF4}" dt="2023-02-03T13:52:27.904" v="2" actId="20577"/>
        <pc:sldMkLst>
          <pc:docMk/>
          <pc:sldMk cId="0" sldId="315"/>
        </pc:sldMkLst>
        <pc:spChg chg="mod">
          <ac:chgData name="Dan Lewis" userId="2fqivccbEjZq/+Az6dS+BIT+wRd11pkeLa0d2FlMPfw=" providerId="None" clId="Web-{263DCBA7-9D0F-4223-89B6-90EF5B69EEF4}" dt="2023-02-03T13:52:27.904" v="2" actId="20577"/>
          <ac:spMkLst>
            <pc:docMk/>
            <pc:sldMk cId="0" sldId="315"/>
            <ac:spMk id="159747" creationId="{0E16E1FF-986B-C907-12EB-BBE91FCCA2E9}"/>
          </ac:spMkLst>
        </pc:spChg>
      </pc:sldChg>
      <pc:sldChg chg="modSp">
        <pc:chgData name="Dan Lewis" userId="2fqivccbEjZq/+Az6dS+BIT+wRd11pkeLa0d2FlMPfw=" providerId="None" clId="Web-{263DCBA7-9D0F-4223-89B6-90EF5B69EEF4}" dt="2023-02-03T13:54:02.360" v="9" actId="1076"/>
        <pc:sldMkLst>
          <pc:docMk/>
          <pc:sldMk cId="0" sldId="316"/>
        </pc:sldMkLst>
        <pc:spChg chg="mod">
          <ac:chgData name="Dan Lewis" userId="2fqivccbEjZq/+Az6dS+BIT+wRd11pkeLa0d2FlMPfw=" providerId="None" clId="Web-{263DCBA7-9D0F-4223-89B6-90EF5B69EEF4}" dt="2023-02-03T13:54:02.360" v="9" actId="1076"/>
          <ac:spMkLst>
            <pc:docMk/>
            <pc:sldMk cId="0" sldId="316"/>
            <ac:spMk id="2" creationId="{B8EF5366-61B9-8F20-F42F-0E4E0ECD2AB0}"/>
          </ac:spMkLst>
        </pc:spChg>
        <pc:spChg chg="mod">
          <ac:chgData name="Dan Lewis" userId="2fqivccbEjZq/+Az6dS+BIT+wRd11pkeLa0d2FlMPfw=" providerId="None" clId="Web-{263DCBA7-9D0F-4223-89B6-90EF5B69EEF4}" dt="2023-02-03T13:54:02.047" v="8" actId="20577"/>
          <ac:spMkLst>
            <pc:docMk/>
            <pc:sldMk cId="0" sldId="316"/>
            <ac:spMk id="160771" creationId="{659E2B70-A9BB-DBB4-D988-A0CAA8ADA82E}"/>
          </ac:spMkLst>
        </pc:spChg>
      </pc:sldChg>
      <pc:sldChg chg="modSp">
        <pc:chgData name="Dan Lewis" userId="2fqivccbEjZq/+Az6dS+BIT+wRd11pkeLa0d2FlMPfw=" providerId="None" clId="Web-{263DCBA7-9D0F-4223-89B6-90EF5B69EEF4}" dt="2023-02-03T13:58:23.851" v="57" actId="20577"/>
        <pc:sldMkLst>
          <pc:docMk/>
          <pc:sldMk cId="0" sldId="317"/>
        </pc:sldMkLst>
        <pc:spChg chg="mod">
          <ac:chgData name="Dan Lewis" userId="2fqivccbEjZq/+Az6dS+BIT+wRd11pkeLa0d2FlMPfw=" providerId="None" clId="Web-{263DCBA7-9D0F-4223-89B6-90EF5B69EEF4}" dt="2023-02-03T13:56:33.567" v="33" actId="1076"/>
          <ac:spMkLst>
            <pc:docMk/>
            <pc:sldMk cId="0" sldId="317"/>
            <ac:spMk id="161794" creationId="{DE2DE9A8-C167-B4A5-2A44-A561A5F71073}"/>
          </ac:spMkLst>
        </pc:spChg>
        <pc:spChg chg="mod">
          <ac:chgData name="Dan Lewis" userId="2fqivccbEjZq/+Az6dS+BIT+wRd11pkeLa0d2FlMPfw=" providerId="None" clId="Web-{263DCBA7-9D0F-4223-89B6-90EF5B69EEF4}" dt="2023-02-03T13:58:23.851" v="57" actId="20577"/>
          <ac:spMkLst>
            <pc:docMk/>
            <pc:sldMk cId="0" sldId="317"/>
            <ac:spMk id="161795" creationId="{C11266DB-666E-B6FA-41B5-8334A5357D12}"/>
          </ac:spMkLst>
        </pc:spChg>
      </pc:sldChg>
      <pc:sldChg chg="modSp">
        <pc:chgData name="Dan Lewis" userId="2fqivccbEjZq/+Az6dS+BIT+wRd11pkeLa0d2FlMPfw=" providerId="None" clId="Web-{263DCBA7-9D0F-4223-89B6-90EF5B69EEF4}" dt="2023-02-03T13:58:54.070" v="63" actId="20577"/>
        <pc:sldMkLst>
          <pc:docMk/>
          <pc:sldMk cId="0" sldId="318"/>
        </pc:sldMkLst>
        <pc:spChg chg="mod">
          <ac:chgData name="Dan Lewis" userId="2fqivccbEjZq/+Az6dS+BIT+wRd11pkeLa0d2FlMPfw=" providerId="None" clId="Web-{263DCBA7-9D0F-4223-89B6-90EF5B69EEF4}" dt="2023-02-03T13:58:54.070" v="63" actId="20577"/>
          <ac:spMkLst>
            <pc:docMk/>
            <pc:sldMk cId="0" sldId="318"/>
            <ac:spMk id="162819" creationId="{BF4EAF8D-FD98-C8BD-FB0C-DCA1627D6F7E}"/>
          </ac:spMkLst>
        </pc:spChg>
      </pc:sldChg>
      <pc:sldChg chg="modSp">
        <pc:chgData name="Dan Lewis" userId="2fqivccbEjZq/+Az6dS+BIT+wRd11pkeLa0d2FlMPfw=" providerId="None" clId="Web-{263DCBA7-9D0F-4223-89B6-90EF5B69EEF4}" dt="2023-02-03T13:59:41.025" v="66" actId="20577"/>
        <pc:sldMkLst>
          <pc:docMk/>
          <pc:sldMk cId="0" sldId="319"/>
        </pc:sldMkLst>
        <pc:spChg chg="mod">
          <ac:chgData name="Dan Lewis" userId="2fqivccbEjZq/+Az6dS+BIT+wRd11pkeLa0d2FlMPfw=" providerId="None" clId="Web-{263DCBA7-9D0F-4223-89B6-90EF5B69EEF4}" dt="2023-02-03T13:59:41.025" v="66" actId="20577"/>
          <ac:spMkLst>
            <pc:docMk/>
            <pc:sldMk cId="0" sldId="319"/>
            <ac:spMk id="163843" creationId="{D96F95BB-C631-5B9B-5D32-95027A4A6354}"/>
          </ac:spMkLst>
        </pc:spChg>
      </pc:sldChg>
      <pc:sldChg chg="modSp">
        <pc:chgData name="Dan Lewis" userId="2fqivccbEjZq/+Az6dS+BIT+wRd11pkeLa0d2FlMPfw=" providerId="None" clId="Web-{263DCBA7-9D0F-4223-89B6-90EF5B69EEF4}" dt="2023-02-03T14:12:54.858" v="121" actId="20577"/>
        <pc:sldMkLst>
          <pc:docMk/>
          <pc:sldMk cId="0" sldId="339"/>
        </pc:sldMkLst>
        <pc:spChg chg="mod">
          <ac:chgData name="Dan Lewis" userId="2fqivccbEjZq/+Az6dS+BIT+wRd11pkeLa0d2FlMPfw=" providerId="None" clId="Web-{263DCBA7-9D0F-4223-89B6-90EF5B69EEF4}" dt="2023-02-03T14:12:54.858" v="121" actId="20577"/>
          <ac:spMkLst>
            <pc:docMk/>
            <pc:sldMk cId="0" sldId="339"/>
            <ac:spMk id="120837" creationId="{419AC2D0-676C-163F-CCD8-F2EC3AC6031C}"/>
          </ac:spMkLst>
        </pc:spChg>
      </pc:sldChg>
      <pc:sldChg chg="modSp">
        <pc:chgData name="Dan Lewis" userId="2fqivccbEjZq/+Az6dS+BIT+wRd11pkeLa0d2FlMPfw=" providerId="None" clId="Web-{263DCBA7-9D0F-4223-89B6-90EF5B69EEF4}" dt="2023-02-03T14:12:19.966" v="117"/>
        <pc:sldMkLst>
          <pc:docMk/>
          <pc:sldMk cId="0" sldId="379"/>
        </pc:sldMkLst>
        <pc:spChg chg="mod">
          <ac:chgData name="Dan Lewis" userId="2fqivccbEjZq/+Az6dS+BIT+wRd11pkeLa0d2FlMPfw=" providerId="None" clId="Web-{263DCBA7-9D0F-4223-89B6-90EF5B69EEF4}" dt="2023-02-03T14:12:19.966" v="117"/>
          <ac:spMkLst>
            <pc:docMk/>
            <pc:sldMk cId="0" sldId="379"/>
            <ac:spMk id="184326" creationId="{7D6161FF-04EF-1642-D0A3-91D2B7F213AC}"/>
          </ac:spMkLst>
        </pc:spChg>
      </pc:sldChg>
      <pc:sldChg chg="modSp">
        <pc:chgData name="Dan Lewis" userId="2fqivccbEjZq/+Az6dS+BIT+wRd11pkeLa0d2FlMPfw=" providerId="None" clId="Web-{263DCBA7-9D0F-4223-89B6-90EF5B69EEF4}" dt="2023-02-03T14:07:07.817" v="79" actId="20577"/>
        <pc:sldMkLst>
          <pc:docMk/>
          <pc:sldMk cId="0" sldId="788"/>
        </pc:sldMkLst>
        <pc:spChg chg="mod">
          <ac:chgData name="Dan Lewis" userId="2fqivccbEjZq/+Az6dS+BIT+wRd11pkeLa0d2FlMPfw=" providerId="None" clId="Web-{263DCBA7-9D0F-4223-89B6-90EF5B69EEF4}" dt="2023-02-03T14:07:07.817" v="79" actId="20577"/>
          <ac:spMkLst>
            <pc:docMk/>
            <pc:sldMk cId="0" sldId="788"/>
            <ac:spMk id="22530" creationId="{0B4978CC-04B4-4735-98BD-305DEDAF42A7}"/>
          </ac:spMkLst>
        </pc:spChg>
      </pc:sldChg>
      <pc:sldChg chg="modSp">
        <pc:chgData name="Dan Lewis" userId="2fqivccbEjZq/+Az6dS+BIT+wRd11pkeLa0d2FlMPfw=" providerId="None" clId="Web-{263DCBA7-9D0F-4223-89B6-90EF5B69EEF4}" dt="2023-02-03T14:08:10.616" v="86" actId="14100"/>
        <pc:sldMkLst>
          <pc:docMk/>
          <pc:sldMk cId="0" sldId="791"/>
        </pc:sldMkLst>
        <pc:spChg chg="mod">
          <ac:chgData name="Dan Lewis" userId="2fqivccbEjZq/+Az6dS+BIT+wRd11pkeLa0d2FlMPfw=" providerId="None" clId="Web-{263DCBA7-9D0F-4223-89B6-90EF5B69EEF4}" dt="2023-02-03T14:08:10.616" v="86" actId="14100"/>
          <ac:spMkLst>
            <pc:docMk/>
            <pc:sldMk cId="0" sldId="791"/>
            <ac:spMk id="25602" creationId="{F52636F6-C5EF-468A-82F0-6CDB23E5C21D}"/>
          </ac:spMkLst>
        </pc:spChg>
      </pc:sldChg>
      <pc:sldChg chg="modSp">
        <pc:chgData name="Dan Lewis" userId="2fqivccbEjZq/+Az6dS+BIT+wRd11pkeLa0d2FlMPfw=" providerId="None" clId="Web-{263DCBA7-9D0F-4223-89B6-90EF5B69EEF4}" dt="2023-02-03T14:05:53.175" v="70" actId="20577"/>
        <pc:sldMkLst>
          <pc:docMk/>
          <pc:sldMk cId="0" sldId="2448"/>
        </pc:sldMkLst>
        <pc:spChg chg="mod">
          <ac:chgData name="Dan Lewis" userId="2fqivccbEjZq/+Az6dS+BIT+wRd11pkeLa0d2FlMPfw=" providerId="None" clId="Web-{263DCBA7-9D0F-4223-89B6-90EF5B69EEF4}" dt="2023-02-03T14:05:53.175" v="70" actId="20577"/>
          <ac:spMkLst>
            <pc:docMk/>
            <pc:sldMk cId="0" sldId="2448"/>
            <ac:spMk id="58371" creationId="{E1A8AA9E-6EE1-4060-931F-C114961562A7}"/>
          </ac:spMkLst>
        </pc:spChg>
      </pc:sldChg>
      <pc:sldChg chg="modSp">
        <pc:chgData name="Dan Lewis" userId="2fqivccbEjZq/+Az6dS+BIT+wRd11pkeLa0d2FlMPfw=" providerId="None" clId="Web-{263DCBA7-9D0F-4223-89B6-90EF5B69EEF4}" dt="2023-02-03T14:06:09.707" v="72" actId="20577"/>
        <pc:sldMkLst>
          <pc:docMk/>
          <pc:sldMk cId="0" sldId="2449"/>
        </pc:sldMkLst>
        <pc:spChg chg="mod">
          <ac:chgData name="Dan Lewis" userId="2fqivccbEjZq/+Az6dS+BIT+wRd11pkeLa0d2FlMPfw=" providerId="None" clId="Web-{263DCBA7-9D0F-4223-89B6-90EF5B69EEF4}" dt="2023-02-03T14:06:09.707" v="72" actId="20577"/>
          <ac:spMkLst>
            <pc:docMk/>
            <pc:sldMk cId="0" sldId="2449"/>
            <ac:spMk id="59395" creationId="{5A33AC6C-CF98-4D70-8125-0CD1B3E36996}"/>
          </ac:spMkLst>
        </pc:spChg>
      </pc:sldChg>
      <pc:sldChg chg="modSp">
        <pc:chgData name="Dan Lewis" userId="2fqivccbEjZq/+Az6dS+BIT+wRd11pkeLa0d2FlMPfw=" providerId="None" clId="Web-{263DCBA7-9D0F-4223-89B6-90EF5B69EEF4}" dt="2023-02-03T14:08:42.335" v="89" actId="20577"/>
        <pc:sldMkLst>
          <pc:docMk/>
          <pc:sldMk cId="124518955" sldId="2458"/>
        </pc:sldMkLst>
        <pc:spChg chg="mod">
          <ac:chgData name="Dan Lewis" userId="2fqivccbEjZq/+Az6dS+BIT+wRd11pkeLa0d2FlMPfw=" providerId="None" clId="Web-{263DCBA7-9D0F-4223-89B6-90EF5B69EEF4}" dt="2023-02-03T14:08:42.335" v="89" actId="20577"/>
          <ac:spMkLst>
            <pc:docMk/>
            <pc:sldMk cId="124518955" sldId="2458"/>
            <ac:spMk id="7" creationId="{8694A123-7ABF-4CD6-ADB9-AA2E3B8C7C82}"/>
          </ac:spMkLst>
        </pc:spChg>
      </pc:sldChg>
      <pc:sldChg chg="modSp">
        <pc:chgData name="Dan Lewis" userId="2fqivccbEjZq/+Az6dS+BIT+wRd11pkeLa0d2FlMPfw=" providerId="None" clId="Web-{263DCBA7-9D0F-4223-89B6-90EF5B69EEF4}" dt="2023-02-03T14:06:52.145" v="77" actId="20577"/>
        <pc:sldMkLst>
          <pc:docMk/>
          <pc:sldMk cId="680533175" sldId="2460"/>
        </pc:sldMkLst>
        <pc:spChg chg="mod">
          <ac:chgData name="Dan Lewis" userId="2fqivccbEjZq/+Az6dS+BIT+wRd11pkeLa0d2FlMPfw=" providerId="None" clId="Web-{263DCBA7-9D0F-4223-89B6-90EF5B69EEF4}" dt="2023-02-03T14:06:52.145" v="77" actId="20577"/>
          <ac:spMkLst>
            <pc:docMk/>
            <pc:sldMk cId="680533175" sldId="2460"/>
            <ac:spMk id="5" creationId="{9D7DFEDF-DD17-475B-BEA0-9C53EB702CC6}"/>
          </ac:spMkLst>
        </pc:spChg>
      </pc:sldChg>
      <pc:sldChg chg="modSp">
        <pc:chgData name="Dan Lewis" userId="2fqivccbEjZq/+Az6dS+BIT+wRd11pkeLa0d2FlMPfw=" providerId="None" clId="Web-{263DCBA7-9D0F-4223-89B6-90EF5B69EEF4}" dt="2023-02-03T14:11:20.980" v="114" actId="20577"/>
        <pc:sldMkLst>
          <pc:docMk/>
          <pc:sldMk cId="687584437" sldId="2588"/>
        </pc:sldMkLst>
        <pc:spChg chg="mod">
          <ac:chgData name="Dan Lewis" userId="2fqivccbEjZq/+Az6dS+BIT+wRd11pkeLa0d2FlMPfw=" providerId="None" clId="Web-{263DCBA7-9D0F-4223-89B6-90EF5B69EEF4}" dt="2023-02-03T14:11:20.980" v="114" actId="20577"/>
          <ac:spMkLst>
            <pc:docMk/>
            <pc:sldMk cId="687584437" sldId="2588"/>
            <ac:spMk id="3" creationId="{CD65123B-C2E7-422B-BD38-41FAD7E28043}"/>
          </ac:spMkLst>
        </pc:spChg>
      </pc:sldChg>
      <pc:sldChg chg="modSp">
        <pc:chgData name="Dan Lewis" userId="2fqivccbEjZq/+Az6dS+BIT+wRd11pkeLa0d2FlMPfw=" providerId="None" clId="Web-{263DCBA7-9D0F-4223-89B6-90EF5B69EEF4}" dt="2023-02-03T14:13:42.015" v="129" actId="20577"/>
        <pc:sldMkLst>
          <pc:docMk/>
          <pc:sldMk cId="0" sldId="2590"/>
        </pc:sldMkLst>
        <pc:spChg chg="mod">
          <ac:chgData name="Dan Lewis" userId="2fqivccbEjZq/+Az6dS+BIT+wRd11pkeLa0d2FlMPfw=" providerId="None" clId="Web-{263DCBA7-9D0F-4223-89B6-90EF5B69EEF4}" dt="2023-02-03T14:13:42.015" v="129" actId="20577"/>
          <ac:spMkLst>
            <pc:docMk/>
            <pc:sldMk cId="0" sldId="2590"/>
            <ac:spMk id="77827" creationId="{CA4F62FF-F321-44B0-9B90-C17B5871CA27}"/>
          </ac:spMkLst>
        </pc:spChg>
      </pc:sldChg>
      <pc:sldChg chg="modSp">
        <pc:chgData name="Dan Lewis" userId="2fqivccbEjZq/+Az6dS+BIT+wRd11pkeLa0d2FlMPfw=" providerId="None" clId="Web-{263DCBA7-9D0F-4223-89B6-90EF5B69EEF4}" dt="2023-02-03T14:13:59.734" v="131" actId="20577"/>
        <pc:sldMkLst>
          <pc:docMk/>
          <pc:sldMk cId="0" sldId="2591"/>
        </pc:sldMkLst>
        <pc:spChg chg="mod">
          <ac:chgData name="Dan Lewis" userId="2fqivccbEjZq/+Az6dS+BIT+wRd11pkeLa0d2FlMPfw=" providerId="None" clId="Web-{263DCBA7-9D0F-4223-89B6-90EF5B69EEF4}" dt="2023-02-03T14:13:59.734" v="131" actId="20577"/>
          <ac:spMkLst>
            <pc:docMk/>
            <pc:sldMk cId="0" sldId="2591"/>
            <ac:spMk id="74755" creationId="{473CF761-3DD0-455E-882E-50380C096D7C}"/>
          </ac:spMkLst>
        </pc:spChg>
      </pc:sldChg>
      <pc:sldChg chg="modSp">
        <pc:chgData name="Dan Lewis" userId="2fqivccbEjZq/+Az6dS+BIT+wRd11pkeLa0d2FlMPfw=" providerId="None" clId="Web-{263DCBA7-9D0F-4223-89B6-90EF5B69EEF4}" dt="2023-02-03T14:15:04.423" v="140" actId="20577"/>
        <pc:sldMkLst>
          <pc:docMk/>
          <pc:sldMk cId="434440447" sldId="2593"/>
        </pc:sldMkLst>
        <pc:spChg chg="mod">
          <ac:chgData name="Dan Lewis" userId="2fqivccbEjZq/+Az6dS+BIT+wRd11pkeLa0d2FlMPfw=" providerId="None" clId="Web-{263DCBA7-9D0F-4223-89B6-90EF5B69EEF4}" dt="2023-02-03T14:15:04.423" v="140" actId="20577"/>
          <ac:spMkLst>
            <pc:docMk/>
            <pc:sldMk cId="434440447" sldId="2593"/>
            <ac:spMk id="3" creationId="{FF50F414-9DB1-4618-9861-1126520CDB74}"/>
          </ac:spMkLst>
        </pc:spChg>
      </pc:sldChg>
      <pc:sldChg chg="modSp">
        <pc:chgData name="Dan Lewis" userId="2fqivccbEjZq/+Az6dS+BIT+wRd11pkeLa0d2FlMPfw=" providerId="None" clId="Web-{263DCBA7-9D0F-4223-89B6-90EF5B69EEF4}" dt="2023-02-03T14:15:33.471" v="141" actId="1076"/>
        <pc:sldMkLst>
          <pc:docMk/>
          <pc:sldMk cId="0" sldId="2594"/>
        </pc:sldMkLst>
        <pc:spChg chg="mod">
          <ac:chgData name="Dan Lewis" userId="2fqivccbEjZq/+Az6dS+BIT+wRd11pkeLa0d2FlMPfw=" providerId="None" clId="Web-{263DCBA7-9D0F-4223-89B6-90EF5B69EEF4}" dt="2023-02-03T14:15:33.471" v="141" actId="1076"/>
          <ac:spMkLst>
            <pc:docMk/>
            <pc:sldMk cId="0" sldId="2594"/>
            <ac:spMk id="67586" creationId="{72DD006E-0406-45A4-91C8-5043C620333D}"/>
          </ac:spMkLst>
        </pc:spChg>
      </pc:sldChg>
      <pc:sldChg chg="modSp">
        <pc:chgData name="Dan Lewis" userId="2fqivccbEjZq/+Az6dS+BIT+wRd11pkeLa0d2FlMPfw=" providerId="None" clId="Web-{263DCBA7-9D0F-4223-89B6-90EF5B69EEF4}" dt="2023-02-03T13:52:58.749" v="4" actId="20577"/>
        <pc:sldMkLst>
          <pc:docMk/>
          <pc:sldMk cId="1307362480" sldId="2829"/>
        </pc:sldMkLst>
        <pc:spChg chg="mod">
          <ac:chgData name="Dan Lewis" userId="2fqivccbEjZq/+Az6dS+BIT+wRd11pkeLa0d2FlMPfw=" providerId="None" clId="Web-{263DCBA7-9D0F-4223-89B6-90EF5B69EEF4}" dt="2023-02-03T13:52:58.749" v="4" actId="20577"/>
          <ac:spMkLst>
            <pc:docMk/>
            <pc:sldMk cId="1307362480" sldId="2829"/>
            <ac:spMk id="159747" creationId="{0E16E1FF-986B-C907-12EB-BBE91FCCA2E9}"/>
          </ac:spMkLst>
        </pc:spChg>
      </pc:sldChg>
      <pc:sldChg chg="modSp">
        <pc:chgData name="Dan Lewis" userId="2fqivccbEjZq/+Az6dS+BIT+wRd11pkeLa0d2FlMPfw=" providerId="None" clId="Web-{263DCBA7-9D0F-4223-89B6-90EF5B69EEF4}" dt="2023-02-03T13:56:45.208" v="35" actId="1076"/>
        <pc:sldMkLst>
          <pc:docMk/>
          <pc:sldMk cId="1349560401" sldId="2830"/>
        </pc:sldMkLst>
        <pc:spChg chg="mod">
          <ac:chgData name="Dan Lewis" userId="2fqivccbEjZq/+Az6dS+BIT+wRd11pkeLa0d2FlMPfw=" providerId="None" clId="Web-{263DCBA7-9D0F-4223-89B6-90EF5B69EEF4}" dt="2023-02-03T13:56:45.208" v="35" actId="1076"/>
          <ac:spMkLst>
            <pc:docMk/>
            <pc:sldMk cId="1349560401" sldId="2830"/>
            <ac:spMk id="160770" creationId="{B4F45B87-A73A-3467-018E-C86DAB7278ED}"/>
          </ac:spMkLst>
        </pc:spChg>
        <pc:spChg chg="mod">
          <ac:chgData name="Dan Lewis" userId="2fqivccbEjZq/+Az6dS+BIT+wRd11pkeLa0d2FlMPfw=" providerId="None" clId="Web-{263DCBA7-9D0F-4223-89B6-90EF5B69EEF4}" dt="2023-02-03T13:56:41.833" v="34" actId="1076"/>
          <ac:spMkLst>
            <pc:docMk/>
            <pc:sldMk cId="1349560401" sldId="2830"/>
            <ac:spMk id="160771" creationId="{659E2B70-A9BB-DBB4-D988-A0CAA8ADA82E}"/>
          </ac:spMkLst>
        </pc:spChg>
      </pc:sldChg>
    </pc:docChg>
  </pc:docChgLst>
  <pc:docChgLst>
    <pc:chgData name="Dan Lewis" clId="Web-{D9FF329F-7491-428E-90E1-54FE9B1FD262}"/>
    <pc:docChg chg="modSld">
      <pc:chgData name="Dan Lewis" userId="" providerId="" clId="Web-{D9FF329F-7491-428E-90E1-54FE9B1FD262}" dt="2023-01-21T12:13:21.928" v="96" actId="1076"/>
      <pc:docMkLst>
        <pc:docMk/>
      </pc:docMkLst>
      <pc:sldChg chg="modSp addAnim delAnim">
        <pc:chgData name="Dan Lewis" userId="" providerId="" clId="Web-{D9FF329F-7491-428E-90E1-54FE9B1FD262}" dt="2023-01-21T12:13:21.928" v="96" actId="1076"/>
        <pc:sldMkLst>
          <pc:docMk/>
          <pc:sldMk cId="3629228518" sldId="272"/>
        </pc:sldMkLst>
        <pc:spChg chg="mod">
          <ac:chgData name="Dan Lewis" userId="" providerId="" clId="Web-{D9FF329F-7491-428E-90E1-54FE9B1FD262}" dt="2023-01-21T12:12:56.537" v="94" actId="20577"/>
          <ac:spMkLst>
            <pc:docMk/>
            <pc:sldMk cId="3629228518" sldId="272"/>
            <ac:spMk id="98311" creationId="{BC0B77AC-DF34-86A8-B691-ECD9430330CB}"/>
          </ac:spMkLst>
        </pc:spChg>
        <pc:spChg chg="mod">
          <ac:chgData name="Dan Lewis" userId="" providerId="" clId="Web-{D9FF329F-7491-428E-90E1-54FE9B1FD262}" dt="2023-01-21T12:08:48.265" v="3" actId="1076"/>
          <ac:spMkLst>
            <pc:docMk/>
            <pc:sldMk cId="3629228518" sldId="272"/>
            <ac:spMk id="98318" creationId="{85E6E18B-C55C-273A-6B05-C6349D9D99D6}"/>
          </ac:spMkLst>
        </pc:spChg>
        <pc:spChg chg="mod">
          <ac:chgData name="Dan Lewis" userId="" providerId="" clId="Web-{D9FF329F-7491-428E-90E1-54FE9B1FD262}" dt="2023-01-21T12:07:37.794" v="1" actId="1076"/>
          <ac:spMkLst>
            <pc:docMk/>
            <pc:sldMk cId="3629228518" sldId="272"/>
            <ac:spMk id="98321" creationId="{F1E7BF07-7820-B619-8C62-9B7908434AF9}"/>
          </ac:spMkLst>
        </pc:spChg>
        <pc:spChg chg="mod">
          <ac:chgData name="Dan Lewis" userId="" providerId="" clId="Web-{D9FF329F-7491-428E-90E1-54FE9B1FD262}" dt="2023-01-21T12:13:21.928" v="96" actId="1076"/>
          <ac:spMkLst>
            <pc:docMk/>
            <pc:sldMk cId="3629228518" sldId="272"/>
            <ac:spMk id="98331" creationId="{F4573A85-092F-E20C-DE51-21CFBE36899B}"/>
          </ac:spMkLst>
        </pc:spChg>
      </pc:sldChg>
    </pc:docChg>
  </pc:docChgLst>
</pc:chgInfo>
</file>

<file path=ppt/comments/modernComment_B04_E270BB1F.xml><?xml version="1.0" encoding="utf-8"?>
<p188:cmLst xmlns:a="http://schemas.openxmlformats.org/drawingml/2006/main" xmlns:r="http://schemas.openxmlformats.org/officeDocument/2006/relationships" xmlns:p188="http://schemas.microsoft.com/office/powerpoint/2018/8/main">
  <p188:cm id="{6AE5AB50-797E-4C15-B9B8-D6EEC66745D6}" authorId="{DCAF1283-C2E1-8B69-1931-3E605A1EAF5B}" created="2023-01-26T16:05:33.397">
    <ac:txMkLst xmlns:ac="http://schemas.microsoft.com/office/drawing/2013/main/command">
      <pc:docMk xmlns:pc="http://schemas.microsoft.com/office/powerpoint/2013/main/command"/>
      <pc:sldMk xmlns:pc="http://schemas.microsoft.com/office/powerpoint/2013/main/command" cId="3799038751" sldId="2820"/>
      <ac:spMk id="171011" creationId="{E77A2667-F9A5-F79A-E5A9-5E409FD2942C}"/>
      <ac:txMk cp="285" len="12">
        <ac:context len="663" hash="2896099876"/>
      </ac:txMk>
    </ac:txMkLst>
    <p188:pos x="8813320" y="1840301"/>
    <p188:replyLst>
      <p188:reply id="{2D57EFC2-5C99-4279-AC7A-5D3709FA3297}" authorId="{CAD3495A-4CE6-388F-C403-3214B088BC35}" created="2023-01-27T12:14:48.064">
        <p188:txBody>
          <a:bodyPr/>
          <a:lstStyle/>
          <a:p>
            <a:r>
              <a:rPr lang="en-US"/>
              <a:t>Done. Thanks!</a:t>
            </a:r>
          </a:p>
        </p188:txBody>
      </p188:reply>
    </p188:replyLst>
    <p188:txBody>
      <a:bodyPr/>
      <a:lstStyle/>
      <a:p>
        <a:r>
          <a:rPr lang="en-US"/>
          <a:t>I cannot paste the Hebrew letters, please add it for me</a:t>
        </a:r>
      </a:p>
    </p188:txBody>
  </p188:cm>
</p188:cmLst>
</file>

<file path=ppt/comments/modernComment_B11_1CF3ACF0.xml><?xml version="1.0" encoding="utf-8"?>
<p188:cmLst xmlns:a="http://schemas.openxmlformats.org/drawingml/2006/main" xmlns:r="http://schemas.openxmlformats.org/officeDocument/2006/relationships" xmlns:p188="http://schemas.microsoft.com/office/powerpoint/2018/8/main">
  <p188:cm id="{61002564-9E89-42F7-B96A-3B163D9DA8CF}" authorId="{DCAF1283-C2E1-8B69-1931-3E605A1EAF5B}" created="2023-02-03T20:34:45.578">
    <ac:txMkLst xmlns:ac="http://schemas.microsoft.com/office/drawing/2013/main/command">
      <pc:docMk xmlns:pc="http://schemas.microsoft.com/office/powerpoint/2013/main/command"/>
      <pc:sldMk xmlns:pc="http://schemas.microsoft.com/office/powerpoint/2013/main/command" cId="485731568" sldId="2833"/>
      <ac:spMk id="3" creationId="{C3D2EFF8-59C6-9569-A744-C8AE360290A7}"/>
      <ac:txMk cp="155" len="73">
        <ac:context len="1236" hash="388792904"/>
      </ac:txMk>
    </ac:txMkLst>
    <p188:pos x="9445924" y="2041584"/>
    <p188:txBody>
      <a:bodyPr/>
      <a:lstStyle/>
      <a:p>
        <a:r>
          <a:rPr lang="en-US"/>
          <a:t>I could not figure out how to write the number here because the Hebrew text goes the other way. Believe me I tried. Hahaha. Maybe we can change it when we are together in person.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963B3-AD9C-449E-BD21-9C78517E2F5D}" type="datetimeFigureOut">
              <a:rPr lang="en-US" smtClean="0"/>
              <a:t>2/28/2024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EFBF1-BD0A-4929-82D9-5E709FF66856}" type="slidenum">
              <a:rPr lang="en-US" smtClean="0"/>
              <a:t>‹#›</a:t>
            </a:fld>
            <a:endParaRPr lang="en-US"/>
          </a:p>
        </p:txBody>
      </p:sp>
    </p:spTree>
    <p:extLst>
      <p:ext uri="{BB962C8B-B14F-4D97-AF65-F5344CB8AC3E}">
        <p14:creationId xmlns:p14="http://schemas.microsoft.com/office/powerpoint/2010/main" val="3889861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2CEB86C7-C816-687E-B347-5FC8204D3366}"/>
              </a:ext>
            </a:extLst>
          </p:cNvPr>
          <p:cNvSpPr>
            <a:spLocks noGrp="1" noRot="1" noChangeAspect="1" noTextEdit="1"/>
          </p:cNvSpPr>
          <p:nvPr>
            <p:ph type="sldImg"/>
          </p:nvPr>
        </p:nvSpPr>
        <p:spPr>
          <a:ln/>
        </p:spPr>
      </p:sp>
      <p:sp>
        <p:nvSpPr>
          <p:cNvPr id="30723" name="Notes Placeholder 2">
            <a:extLst>
              <a:ext uri="{FF2B5EF4-FFF2-40B4-BE49-F238E27FC236}">
                <a16:creationId xmlns:a16="http://schemas.microsoft.com/office/drawing/2014/main" id="{61F0D6BC-B15D-2278-FBE0-AD685837B8C7}"/>
              </a:ext>
            </a:extLst>
          </p:cNvPr>
          <p:cNvSpPr>
            <a:spLocks noGrp="1"/>
          </p:cNvSpPr>
          <p:nvPr>
            <p:ph type="body" idx="1"/>
          </p:nvPr>
        </p:nvSpPr>
        <p:spPr>
          <a:noFill/>
        </p:spPr>
        <p:txBody>
          <a:bodyPr/>
          <a:lstStyle/>
          <a:p>
            <a:endParaRPr lang="en-US" altLang="en-US"/>
          </a:p>
        </p:txBody>
      </p:sp>
      <p:sp>
        <p:nvSpPr>
          <p:cNvPr id="30724" name="Slide Number Placeholder 3">
            <a:extLst>
              <a:ext uri="{FF2B5EF4-FFF2-40B4-BE49-F238E27FC236}">
                <a16:creationId xmlns:a16="http://schemas.microsoft.com/office/drawing/2014/main" id="{47A77FAC-8BE8-262C-DA0F-8DE659817FAB}"/>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B6F86FC-847C-4D9B-96A4-63F38BB9DD6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4EDCA69E-243D-4004-9452-0510EEF70885}"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18892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CA69E-243D-4004-9452-0510EEF70885}"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8128292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381000"/>
            <a:ext cx="1097280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B96DA412-EF6D-4073-8EB1-C7977B2ADA4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A88A6116-29D9-4A20-B64B-C61D96858A5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EA740FB6-AACD-40BB-9D29-4B2D22A9CA35}"/>
              </a:ext>
            </a:extLst>
          </p:cNvPr>
          <p:cNvSpPr>
            <a:spLocks noGrp="1" noChangeArrowheads="1"/>
          </p:cNvSpPr>
          <p:nvPr>
            <p:ph type="sldNum" sz="quarter" idx="12"/>
          </p:nvPr>
        </p:nvSpPr>
        <p:spPr>
          <a:ln/>
        </p:spPr>
        <p:txBody>
          <a:bodyPr/>
          <a:lstStyle>
            <a:lvl1pPr>
              <a:defRPr/>
            </a:lvl1pPr>
          </a:lstStyle>
          <a:p>
            <a:pPr>
              <a:defRPr/>
            </a:pPr>
            <a:fld id="{A0D7C6D1-4ECE-439D-818A-9F3BA39C5B48}" type="slidenum">
              <a:rPr lang="en-US" altLang="en-US"/>
              <a:pPr>
                <a:defRPr/>
              </a:pPr>
              <a:t>‹#›</a:t>
            </a:fld>
            <a:endParaRPr lang="en-US" altLang="en-US"/>
          </a:p>
        </p:txBody>
      </p:sp>
    </p:spTree>
    <p:extLst>
      <p:ext uri="{BB962C8B-B14F-4D97-AF65-F5344CB8AC3E}">
        <p14:creationId xmlns:p14="http://schemas.microsoft.com/office/powerpoint/2010/main" val="25842781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3869E6A-15EB-4BCD-90DC-16D752FBF68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F5F2019-06A3-489B-A41C-56DD97805FB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979B2B7-6962-47B5-8AA2-959DADC558DC}"/>
              </a:ext>
            </a:extLst>
          </p:cNvPr>
          <p:cNvSpPr>
            <a:spLocks noGrp="1" noChangeArrowheads="1"/>
          </p:cNvSpPr>
          <p:nvPr>
            <p:ph type="sldNum" sz="quarter" idx="12"/>
          </p:nvPr>
        </p:nvSpPr>
        <p:spPr>
          <a:ln/>
        </p:spPr>
        <p:txBody>
          <a:bodyPr/>
          <a:lstStyle>
            <a:lvl1pPr>
              <a:defRPr/>
            </a:lvl1pPr>
          </a:lstStyle>
          <a:p>
            <a:pPr>
              <a:defRPr/>
            </a:pPr>
            <a:fld id="{93EE1E6E-CF2C-4B48-936A-BAEA301FDD6A}" type="slidenum">
              <a:rPr lang="en-US" altLang="en-US"/>
              <a:pPr>
                <a:defRPr/>
              </a:pPr>
              <a:t>‹#›</a:t>
            </a:fld>
            <a:endParaRPr lang="en-US" altLang="en-US"/>
          </a:p>
        </p:txBody>
      </p:sp>
    </p:spTree>
    <p:extLst>
      <p:ext uri="{BB962C8B-B14F-4D97-AF65-F5344CB8AC3E}">
        <p14:creationId xmlns:p14="http://schemas.microsoft.com/office/powerpoint/2010/main" val="333333894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p>
        </p:txBody>
      </p:sp>
      <p:sp>
        <p:nvSpPr>
          <p:cNvPr id="3" name="Content Placeholder 2"/>
          <p:cNvSpPr>
            <a:spLocks noGrp="1"/>
          </p:cNvSpPr>
          <p:nvPr>
            <p:ph sz="half" idx="1"/>
          </p:nvPr>
        </p:nvSpPr>
        <p:spPr>
          <a:xfrm>
            <a:off x="609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6F7F5EA-D727-4105-AD3F-4E15CAA6E7C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397675E-6314-4D61-9395-C60FEA81532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174806C-DD83-49BE-BE76-C04D1B1CEB88}"/>
              </a:ext>
            </a:extLst>
          </p:cNvPr>
          <p:cNvSpPr>
            <a:spLocks noGrp="1" noChangeArrowheads="1"/>
          </p:cNvSpPr>
          <p:nvPr>
            <p:ph type="sldNum" sz="quarter" idx="12"/>
          </p:nvPr>
        </p:nvSpPr>
        <p:spPr>
          <a:ln/>
        </p:spPr>
        <p:txBody>
          <a:bodyPr/>
          <a:lstStyle>
            <a:lvl1pPr>
              <a:defRPr/>
            </a:lvl1pPr>
          </a:lstStyle>
          <a:p>
            <a:pPr>
              <a:defRPr/>
            </a:pPr>
            <a:fld id="{CF2633F9-9404-4A3A-BD7F-4BAEDA0D2D04}" type="slidenum">
              <a:rPr lang="en-US" altLang="en-US"/>
              <a:pPr>
                <a:defRPr/>
              </a:pPr>
              <a:t>‹#›</a:t>
            </a:fld>
            <a:endParaRPr lang="en-US" altLang="en-US"/>
          </a:p>
        </p:txBody>
      </p:sp>
    </p:spTree>
    <p:extLst>
      <p:ext uri="{BB962C8B-B14F-4D97-AF65-F5344CB8AC3E}">
        <p14:creationId xmlns:p14="http://schemas.microsoft.com/office/powerpoint/2010/main" val="239621102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p>
        </p:txBody>
      </p:sp>
      <p:sp>
        <p:nvSpPr>
          <p:cNvPr id="3" name="Content Placeholder 2"/>
          <p:cNvSpPr>
            <a:spLocks noGrp="1"/>
          </p:cNvSpPr>
          <p:nvPr>
            <p:ph sz="half" idx="1"/>
          </p:nvPr>
        </p:nvSpPr>
        <p:spPr>
          <a:xfrm>
            <a:off x="609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3848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3848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4F778D78-7C15-48C4-891C-360DBBC4591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9D850DBE-261D-4FD8-9F65-1A3B59D880A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E3D74A69-9FEE-45B2-8B46-106D3BEB95D0}"/>
              </a:ext>
            </a:extLst>
          </p:cNvPr>
          <p:cNvSpPr>
            <a:spLocks noGrp="1" noChangeArrowheads="1"/>
          </p:cNvSpPr>
          <p:nvPr>
            <p:ph type="sldNum" sz="quarter" idx="12"/>
          </p:nvPr>
        </p:nvSpPr>
        <p:spPr>
          <a:ln/>
        </p:spPr>
        <p:txBody>
          <a:bodyPr/>
          <a:lstStyle>
            <a:lvl1pPr>
              <a:defRPr/>
            </a:lvl1pPr>
          </a:lstStyle>
          <a:p>
            <a:pPr>
              <a:defRPr/>
            </a:pPr>
            <a:fld id="{5588BEF3-0B9F-4377-805D-041F06EA2607}" type="slidenum">
              <a:rPr lang="en-US" altLang="en-US"/>
              <a:pPr>
                <a:defRPr/>
              </a:pPr>
              <a:t>‹#›</a:t>
            </a:fld>
            <a:endParaRPr lang="en-US" altLang="en-US"/>
          </a:p>
        </p:txBody>
      </p:sp>
    </p:spTree>
    <p:extLst>
      <p:ext uri="{BB962C8B-B14F-4D97-AF65-F5344CB8AC3E}">
        <p14:creationId xmlns:p14="http://schemas.microsoft.com/office/powerpoint/2010/main" val="216336957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p>
        </p:txBody>
      </p:sp>
      <p:sp>
        <p:nvSpPr>
          <p:cNvPr id="3" name="Content Placeholder 2"/>
          <p:cNvSpPr>
            <a:spLocks noGrp="1"/>
          </p:cNvSpPr>
          <p:nvPr>
            <p:ph sz="quarter" idx="1"/>
          </p:nvPr>
        </p:nvSpPr>
        <p:spPr>
          <a:xfrm>
            <a:off x="609600" y="1981200"/>
            <a:ext cx="53848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3848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09600" y="4114800"/>
            <a:ext cx="109728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85921906-344E-4786-9B77-F0B39301974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B23FC7AC-F85D-4BB5-B56D-E86FD54128C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DE9B124E-7B68-4DDD-9A50-C76B28AE66E4}"/>
              </a:ext>
            </a:extLst>
          </p:cNvPr>
          <p:cNvSpPr>
            <a:spLocks noGrp="1" noChangeArrowheads="1"/>
          </p:cNvSpPr>
          <p:nvPr>
            <p:ph type="sldNum" sz="quarter" idx="12"/>
          </p:nvPr>
        </p:nvSpPr>
        <p:spPr>
          <a:ln/>
        </p:spPr>
        <p:txBody>
          <a:bodyPr/>
          <a:lstStyle>
            <a:lvl1pPr>
              <a:defRPr/>
            </a:lvl1pPr>
          </a:lstStyle>
          <a:p>
            <a:pPr>
              <a:defRPr/>
            </a:pPr>
            <a:fld id="{4DCAC292-0334-4FEF-BCD7-57AA49C80123}" type="slidenum">
              <a:rPr lang="en-US" altLang="en-US"/>
              <a:pPr>
                <a:defRPr/>
              </a:pPr>
              <a:t>‹#›</a:t>
            </a:fld>
            <a:endParaRPr lang="en-US" altLang="en-US"/>
          </a:p>
        </p:txBody>
      </p:sp>
    </p:spTree>
    <p:extLst>
      <p:ext uri="{BB962C8B-B14F-4D97-AF65-F5344CB8AC3E}">
        <p14:creationId xmlns:p14="http://schemas.microsoft.com/office/powerpoint/2010/main" val="285940819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a:extLst>
              <a:ext uri="{FF2B5EF4-FFF2-40B4-BE49-F238E27FC236}">
                <a16:creationId xmlns:a16="http://schemas.microsoft.com/office/drawing/2014/main" id="{AB78492A-B867-4E04-92E3-1BAF1C4C9AA7}"/>
              </a:ext>
            </a:extLst>
          </p:cNvPr>
          <p:cNvSpPr>
            <a:spLocks noChangeShapeType="1"/>
          </p:cNvSpPr>
          <p:nvPr/>
        </p:nvSpPr>
        <p:spPr bwMode="auto">
          <a:xfrm>
            <a:off x="97536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nvGrpSpPr>
          <p:cNvPr id="5" name="Group 8">
            <a:extLst>
              <a:ext uri="{FF2B5EF4-FFF2-40B4-BE49-F238E27FC236}">
                <a16:creationId xmlns:a16="http://schemas.microsoft.com/office/drawing/2014/main" id="{04B834C1-5CD8-44B0-9645-A4D9766E871A}"/>
              </a:ext>
            </a:extLst>
          </p:cNvPr>
          <p:cNvGrpSpPr>
            <a:grpSpLocks/>
          </p:cNvGrpSpPr>
          <p:nvPr/>
        </p:nvGrpSpPr>
        <p:grpSpPr bwMode="auto">
          <a:xfrm>
            <a:off x="9990667" y="2992438"/>
            <a:ext cx="1784351" cy="2189162"/>
            <a:chOff x="4704" y="1885"/>
            <a:chExt cx="843" cy="1379"/>
          </a:xfrm>
        </p:grpSpPr>
        <p:sp>
          <p:nvSpPr>
            <p:cNvPr id="6" name="Oval 9">
              <a:extLst>
                <a:ext uri="{FF2B5EF4-FFF2-40B4-BE49-F238E27FC236}">
                  <a16:creationId xmlns:a16="http://schemas.microsoft.com/office/drawing/2014/main" id="{3364D082-F763-48CC-9B5F-C95E5E6B4A41}"/>
                </a:ext>
              </a:extLst>
            </p:cNvPr>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7" name="Oval 10">
              <a:extLst>
                <a:ext uri="{FF2B5EF4-FFF2-40B4-BE49-F238E27FC236}">
                  <a16:creationId xmlns:a16="http://schemas.microsoft.com/office/drawing/2014/main" id="{C457BF0D-D54E-4E3E-A581-98C724015153}"/>
                </a:ext>
              </a:extLst>
            </p:cNvPr>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8" name="Oval 11">
              <a:extLst>
                <a:ext uri="{FF2B5EF4-FFF2-40B4-BE49-F238E27FC236}">
                  <a16:creationId xmlns:a16="http://schemas.microsoft.com/office/drawing/2014/main" id="{C3E9E8B8-34D5-485A-B95D-7FEA4D65D57B}"/>
                </a:ext>
              </a:extLst>
            </p:cNvPr>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9" name="Oval 12">
              <a:extLst>
                <a:ext uri="{FF2B5EF4-FFF2-40B4-BE49-F238E27FC236}">
                  <a16:creationId xmlns:a16="http://schemas.microsoft.com/office/drawing/2014/main" id="{E4BC6533-568D-4276-AEB9-15BF1E7B3AE4}"/>
                </a:ext>
              </a:extLst>
            </p:cNvPr>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0" name="Oval 13">
              <a:extLst>
                <a:ext uri="{FF2B5EF4-FFF2-40B4-BE49-F238E27FC236}">
                  <a16:creationId xmlns:a16="http://schemas.microsoft.com/office/drawing/2014/main" id="{DA2520E7-0138-41C1-AE5F-01119C24D60A}"/>
                </a:ext>
              </a:extLst>
            </p:cNvPr>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1" name="Oval 14">
              <a:extLst>
                <a:ext uri="{FF2B5EF4-FFF2-40B4-BE49-F238E27FC236}">
                  <a16:creationId xmlns:a16="http://schemas.microsoft.com/office/drawing/2014/main" id="{19F84C19-45CB-4DF1-A777-8CDE7B106733}"/>
                </a:ext>
              </a:extLst>
            </p:cNvPr>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2" name="Oval 15">
              <a:extLst>
                <a:ext uri="{FF2B5EF4-FFF2-40B4-BE49-F238E27FC236}">
                  <a16:creationId xmlns:a16="http://schemas.microsoft.com/office/drawing/2014/main" id="{56D5732E-D52A-4794-BCF9-3E18F1F25748}"/>
                </a:ext>
              </a:extLst>
            </p:cNvPr>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3" name="Oval 16">
              <a:extLst>
                <a:ext uri="{FF2B5EF4-FFF2-40B4-BE49-F238E27FC236}">
                  <a16:creationId xmlns:a16="http://schemas.microsoft.com/office/drawing/2014/main" id="{85B158D0-43EA-4052-AC72-E0F43A52920B}"/>
                </a:ext>
              </a:extLst>
            </p:cNvPr>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4" name="Oval 17">
              <a:extLst>
                <a:ext uri="{FF2B5EF4-FFF2-40B4-BE49-F238E27FC236}">
                  <a16:creationId xmlns:a16="http://schemas.microsoft.com/office/drawing/2014/main" id="{9CA09BF6-E3D5-424F-AF63-953909A9D92B}"/>
                </a:ext>
              </a:extLst>
            </p:cNvPr>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5" name="Oval 18">
              <a:extLst>
                <a:ext uri="{FF2B5EF4-FFF2-40B4-BE49-F238E27FC236}">
                  <a16:creationId xmlns:a16="http://schemas.microsoft.com/office/drawing/2014/main" id="{C22D82B0-1075-4D23-8FDC-1572CD67098C}"/>
                </a:ext>
              </a:extLst>
            </p:cNvPr>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6" name="Oval 19">
              <a:extLst>
                <a:ext uri="{FF2B5EF4-FFF2-40B4-BE49-F238E27FC236}">
                  <a16:creationId xmlns:a16="http://schemas.microsoft.com/office/drawing/2014/main" id="{7C2CE4E1-BE35-4632-AFD9-8689A42F1D41}"/>
                </a:ext>
              </a:extLst>
            </p:cNvPr>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7" name="Oval 20">
              <a:extLst>
                <a:ext uri="{FF2B5EF4-FFF2-40B4-BE49-F238E27FC236}">
                  <a16:creationId xmlns:a16="http://schemas.microsoft.com/office/drawing/2014/main" id="{2575CD4E-B1CC-4C2C-8377-546F21037C48}"/>
                </a:ext>
              </a:extLst>
            </p:cNvPr>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8" name="Oval 21">
              <a:extLst>
                <a:ext uri="{FF2B5EF4-FFF2-40B4-BE49-F238E27FC236}">
                  <a16:creationId xmlns:a16="http://schemas.microsoft.com/office/drawing/2014/main" id="{B2E0466C-6579-40E9-8FF7-B2235C509534}"/>
                </a:ext>
              </a:extLst>
            </p:cNvPr>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9" name="Oval 22">
              <a:extLst>
                <a:ext uri="{FF2B5EF4-FFF2-40B4-BE49-F238E27FC236}">
                  <a16:creationId xmlns:a16="http://schemas.microsoft.com/office/drawing/2014/main" id="{EEC316E4-A3C4-406A-87A4-C51CD6143011}"/>
                </a:ext>
              </a:extLst>
            </p:cNvPr>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20" name="Oval 23">
              <a:extLst>
                <a:ext uri="{FF2B5EF4-FFF2-40B4-BE49-F238E27FC236}">
                  <a16:creationId xmlns:a16="http://schemas.microsoft.com/office/drawing/2014/main" id="{8D7A86A9-0D9B-4FC1-84CF-2E1D6705A74D}"/>
                </a:ext>
              </a:extLst>
            </p:cNvPr>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21" name="Oval 24">
              <a:extLst>
                <a:ext uri="{FF2B5EF4-FFF2-40B4-BE49-F238E27FC236}">
                  <a16:creationId xmlns:a16="http://schemas.microsoft.com/office/drawing/2014/main" id="{A86C5E3E-BE3B-48EF-BFB1-5C91D7EEBD96}"/>
                </a:ext>
              </a:extLst>
            </p:cNvPr>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22" name="Oval 25">
              <a:extLst>
                <a:ext uri="{FF2B5EF4-FFF2-40B4-BE49-F238E27FC236}">
                  <a16:creationId xmlns:a16="http://schemas.microsoft.com/office/drawing/2014/main" id="{8E7AA107-DD02-4F78-8FE3-D06D32171D09}"/>
                </a:ext>
              </a:extLst>
            </p:cNvPr>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23" name="Oval 26">
              <a:extLst>
                <a:ext uri="{FF2B5EF4-FFF2-40B4-BE49-F238E27FC236}">
                  <a16:creationId xmlns:a16="http://schemas.microsoft.com/office/drawing/2014/main" id="{F63CF8C8-89EE-423D-9F6D-FAF83A7E0BF8}"/>
                </a:ext>
              </a:extLst>
            </p:cNvPr>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24" name="Oval 27">
              <a:extLst>
                <a:ext uri="{FF2B5EF4-FFF2-40B4-BE49-F238E27FC236}">
                  <a16:creationId xmlns:a16="http://schemas.microsoft.com/office/drawing/2014/main" id="{BB3969E2-627F-420F-9775-A856E19098BC}"/>
                </a:ext>
              </a:extLst>
            </p:cNvPr>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25" name="Oval 28">
              <a:extLst>
                <a:ext uri="{FF2B5EF4-FFF2-40B4-BE49-F238E27FC236}">
                  <a16:creationId xmlns:a16="http://schemas.microsoft.com/office/drawing/2014/main" id="{422283D7-DDD9-467F-9C13-573ECE756798}"/>
                </a:ext>
              </a:extLst>
            </p:cNvPr>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26" name="Oval 29">
              <a:extLst>
                <a:ext uri="{FF2B5EF4-FFF2-40B4-BE49-F238E27FC236}">
                  <a16:creationId xmlns:a16="http://schemas.microsoft.com/office/drawing/2014/main" id="{6B5255F7-A388-44BA-AB7A-C80E4A09739B}"/>
                </a:ext>
              </a:extLst>
            </p:cNvPr>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27" name="Oval 30">
              <a:extLst>
                <a:ext uri="{FF2B5EF4-FFF2-40B4-BE49-F238E27FC236}">
                  <a16:creationId xmlns:a16="http://schemas.microsoft.com/office/drawing/2014/main" id="{2230B079-69C8-4CAA-AE97-6F2C4138ED54}"/>
                </a:ext>
              </a:extLst>
            </p:cNvPr>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28" name="Oval 31">
              <a:extLst>
                <a:ext uri="{FF2B5EF4-FFF2-40B4-BE49-F238E27FC236}">
                  <a16:creationId xmlns:a16="http://schemas.microsoft.com/office/drawing/2014/main" id="{82415BAD-F7CB-49F6-8167-2E8632A05218}"/>
                </a:ext>
              </a:extLst>
            </p:cNvPr>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29" name="Oval 32">
              <a:extLst>
                <a:ext uri="{FF2B5EF4-FFF2-40B4-BE49-F238E27FC236}">
                  <a16:creationId xmlns:a16="http://schemas.microsoft.com/office/drawing/2014/main" id="{0897885B-41E7-48C6-A585-BB35685B2601}"/>
                </a:ext>
              </a:extLst>
            </p:cNvPr>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30" name="Oval 33">
              <a:extLst>
                <a:ext uri="{FF2B5EF4-FFF2-40B4-BE49-F238E27FC236}">
                  <a16:creationId xmlns:a16="http://schemas.microsoft.com/office/drawing/2014/main" id="{859F43B1-F853-42DE-A60D-CD5C03E46D0F}"/>
                </a:ext>
              </a:extLst>
            </p:cNvPr>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31" name="Oval 34">
              <a:extLst>
                <a:ext uri="{FF2B5EF4-FFF2-40B4-BE49-F238E27FC236}">
                  <a16:creationId xmlns:a16="http://schemas.microsoft.com/office/drawing/2014/main" id="{02328F96-2215-4BBA-A00A-81E96581D8B5}"/>
                </a:ext>
              </a:extLst>
            </p:cNvPr>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32" name="Oval 35">
              <a:extLst>
                <a:ext uri="{FF2B5EF4-FFF2-40B4-BE49-F238E27FC236}">
                  <a16:creationId xmlns:a16="http://schemas.microsoft.com/office/drawing/2014/main" id="{BB1DB4B5-ED43-4F1A-9730-EE2F91E657EA}"/>
                </a:ext>
              </a:extLst>
            </p:cNvPr>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33" name="Oval 36">
              <a:extLst>
                <a:ext uri="{FF2B5EF4-FFF2-40B4-BE49-F238E27FC236}">
                  <a16:creationId xmlns:a16="http://schemas.microsoft.com/office/drawing/2014/main" id="{017BAB19-0C1F-4402-93D9-B3BEB552A5A8}"/>
                </a:ext>
              </a:extLst>
            </p:cNvPr>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34" name="Oval 37">
              <a:extLst>
                <a:ext uri="{FF2B5EF4-FFF2-40B4-BE49-F238E27FC236}">
                  <a16:creationId xmlns:a16="http://schemas.microsoft.com/office/drawing/2014/main" id="{F3183913-4B6A-4E2A-BE37-9D3498739C70}"/>
                </a:ext>
              </a:extLst>
            </p:cNvPr>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35" name="Oval 38">
              <a:extLst>
                <a:ext uri="{FF2B5EF4-FFF2-40B4-BE49-F238E27FC236}">
                  <a16:creationId xmlns:a16="http://schemas.microsoft.com/office/drawing/2014/main" id="{7C35B618-BF52-4A08-99A0-DD492961714F}"/>
                </a:ext>
              </a:extLst>
            </p:cNvPr>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36" name="Oval 39">
              <a:extLst>
                <a:ext uri="{FF2B5EF4-FFF2-40B4-BE49-F238E27FC236}">
                  <a16:creationId xmlns:a16="http://schemas.microsoft.com/office/drawing/2014/main" id="{06503987-1BE1-4B08-9032-DEA8D29A239B}"/>
                </a:ext>
              </a:extLst>
            </p:cNvPr>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grpSp>
      <p:sp>
        <p:nvSpPr>
          <p:cNvPr id="37" name="Line 40">
            <a:extLst>
              <a:ext uri="{FF2B5EF4-FFF2-40B4-BE49-F238E27FC236}">
                <a16:creationId xmlns:a16="http://schemas.microsoft.com/office/drawing/2014/main" id="{33EF8F84-803F-47C1-8A2B-06CC7CC19F2D}"/>
              </a:ext>
            </a:extLst>
          </p:cNvPr>
          <p:cNvSpPr>
            <a:spLocks noChangeShapeType="1"/>
          </p:cNvSpPr>
          <p:nvPr/>
        </p:nvSpPr>
        <p:spPr bwMode="auto">
          <a:xfrm>
            <a:off x="406400" y="2819400"/>
            <a:ext cx="109728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5363" name="Rectangle 3"/>
          <p:cNvSpPr>
            <a:spLocks noGrp="1" noChangeArrowheads="1"/>
          </p:cNvSpPr>
          <p:nvPr>
            <p:ph type="ctrTitle"/>
          </p:nvPr>
        </p:nvSpPr>
        <p:spPr>
          <a:xfrm>
            <a:off x="421217" y="466725"/>
            <a:ext cx="9042400" cy="2133600"/>
          </a:xfrm>
        </p:spPr>
        <p:txBody>
          <a:bodyPr/>
          <a:lstStyle>
            <a:lvl1pPr algn="r">
              <a:defRPr sz="4800"/>
            </a:lvl1pPr>
          </a:lstStyle>
          <a:p>
            <a:pPr lvl="0"/>
            <a:r>
              <a:rPr lang="en-US" altLang="en-US" noProof="0"/>
              <a:t>Click to edit Master title style</a:t>
            </a:r>
          </a:p>
        </p:txBody>
      </p:sp>
      <p:sp>
        <p:nvSpPr>
          <p:cNvPr id="15364" name="Rectangle 4"/>
          <p:cNvSpPr>
            <a:spLocks noGrp="1" noChangeArrowheads="1"/>
          </p:cNvSpPr>
          <p:nvPr>
            <p:ph type="subTitle" idx="1"/>
          </p:nvPr>
        </p:nvSpPr>
        <p:spPr>
          <a:xfrm>
            <a:off x="1132417" y="3049588"/>
            <a:ext cx="8331200" cy="2362200"/>
          </a:xfrm>
        </p:spPr>
        <p:txBody>
          <a:bodyPr/>
          <a:lstStyle>
            <a:lvl1pPr marL="0" indent="0" algn="r">
              <a:buFont typeface="Wingdings" panose="05000000000000000000" pitchFamily="2" charset="2"/>
              <a:buNone/>
              <a:defRPr sz="3200"/>
            </a:lvl1pPr>
          </a:lstStyle>
          <a:p>
            <a:pPr lvl="0"/>
            <a:r>
              <a:rPr lang="en-US" altLang="en-US" noProof="0"/>
              <a:t>Click to edit Master subtitle style</a:t>
            </a:r>
          </a:p>
        </p:txBody>
      </p:sp>
      <p:sp>
        <p:nvSpPr>
          <p:cNvPr id="38" name="Rectangle 5">
            <a:extLst>
              <a:ext uri="{FF2B5EF4-FFF2-40B4-BE49-F238E27FC236}">
                <a16:creationId xmlns:a16="http://schemas.microsoft.com/office/drawing/2014/main" id="{1EAA889E-01BC-4730-A603-95943C7A557E}"/>
              </a:ext>
            </a:extLst>
          </p:cNvPr>
          <p:cNvSpPr>
            <a:spLocks noGrp="1" noChangeArrowheads="1"/>
          </p:cNvSpPr>
          <p:nvPr>
            <p:ph type="dt" sz="half" idx="10"/>
          </p:nvPr>
        </p:nvSpPr>
        <p:spPr/>
        <p:txBody>
          <a:bodyPr/>
          <a:lstStyle>
            <a:lvl1pPr>
              <a:defRPr/>
            </a:lvl1pPr>
          </a:lstStyle>
          <a:p>
            <a:pPr>
              <a:defRPr/>
            </a:pPr>
            <a:endParaRPr lang="en-US" altLang="en-US"/>
          </a:p>
        </p:txBody>
      </p:sp>
      <p:sp>
        <p:nvSpPr>
          <p:cNvPr id="39" name="Rectangle 6">
            <a:extLst>
              <a:ext uri="{FF2B5EF4-FFF2-40B4-BE49-F238E27FC236}">
                <a16:creationId xmlns:a16="http://schemas.microsoft.com/office/drawing/2014/main" id="{AB47210F-B92E-4676-B280-A55BD55AA574}"/>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a:extLst>
              <a:ext uri="{FF2B5EF4-FFF2-40B4-BE49-F238E27FC236}">
                <a16:creationId xmlns:a16="http://schemas.microsoft.com/office/drawing/2014/main" id="{18F8C682-7938-4518-93F5-98A644787E01}"/>
              </a:ext>
            </a:extLst>
          </p:cNvPr>
          <p:cNvSpPr>
            <a:spLocks noGrp="1" noChangeArrowheads="1"/>
          </p:cNvSpPr>
          <p:nvPr>
            <p:ph type="sldNum" sz="quarter" idx="12"/>
          </p:nvPr>
        </p:nvSpPr>
        <p:spPr/>
        <p:txBody>
          <a:bodyPr/>
          <a:lstStyle>
            <a:lvl1pPr>
              <a:defRPr/>
            </a:lvl1pPr>
          </a:lstStyle>
          <a:p>
            <a:pPr>
              <a:defRPr/>
            </a:pPr>
            <a:fld id="{182488EA-C312-4F97-996D-6CF66E5FF19A}" type="slidenum">
              <a:rPr lang="en-US" altLang="en-US"/>
              <a:pPr>
                <a:defRPr/>
              </a:pPr>
              <a:t>‹#›</a:t>
            </a:fld>
            <a:endParaRPr lang="en-US" altLang="en-US"/>
          </a:p>
        </p:txBody>
      </p:sp>
    </p:spTree>
    <p:extLst>
      <p:ext uri="{BB962C8B-B14F-4D97-AF65-F5344CB8AC3E}">
        <p14:creationId xmlns:p14="http://schemas.microsoft.com/office/powerpoint/2010/main" val="402795092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33896895-AEE8-4375-B779-7034B5FE6C2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DD3182C4-9D64-47DB-9184-9BE260E8EC4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25DEEA5E-7310-4CCA-94A8-E6203B59DDE4}"/>
              </a:ext>
            </a:extLst>
          </p:cNvPr>
          <p:cNvSpPr>
            <a:spLocks noGrp="1" noChangeArrowheads="1"/>
          </p:cNvSpPr>
          <p:nvPr>
            <p:ph type="sldNum" sz="quarter" idx="12"/>
          </p:nvPr>
        </p:nvSpPr>
        <p:spPr>
          <a:ln/>
        </p:spPr>
        <p:txBody>
          <a:bodyPr/>
          <a:lstStyle>
            <a:lvl1pPr>
              <a:defRPr/>
            </a:lvl1pPr>
          </a:lstStyle>
          <a:p>
            <a:pPr>
              <a:defRPr/>
            </a:pPr>
            <a:fld id="{8B5F572D-FC19-463A-B211-753B1E04FC51}" type="slidenum">
              <a:rPr lang="en-US" altLang="en-US"/>
              <a:pPr>
                <a:defRPr/>
              </a:pPr>
              <a:t>‹#›</a:t>
            </a:fld>
            <a:endParaRPr lang="en-US" altLang="en-US"/>
          </a:p>
        </p:txBody>
      </p:sp>
    </p:spTree>
    <p:extLst>
      <p:ext uri="{BB962C8B-B14F-4D97-AF65-F5344CB8AC3E}">
        <p14:creationId xmlns:p14="http://schemas.microsoft.com/office/powerpoint/2010/main" val="212402583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a:extLst>
              <a:ext uri="{FF2B5EF4-FFF2-40B4-BE49-F238E27FC236}">
                <a16:creationId xmlns:a16="http://schemas.microsoft.com/office/drawing/2014/main" id="{80932022-72B6-43E0-A82A-6D883E89B14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702ECDD-8697-40DA-BBCC-355617671F5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C13EF6DE-E97D-4DF8-9B00-197BFB306221}"/>
              </a:ext>
            </a:extLst>
          </p:cNvPr>
          <p:cNvSpPr>
            <a:spLocks noGrp="1" noChangeArrowheads="1"/>
          </p:cNvSpPr>
          <p:nvPr>
            <p:ph type="sldNum" sz="quarter" idx="12"/>
          </p:nvPr>
        </p:nvSpPr>
        <p:spPr>
          <a:ln/>
        </p:spPr>
        <p:txBody>
          <a:bodyPr/>
          <a:lstStyle>
            <a:lvl1pPr>
              <a:defRPr/>
            </a:lvl1pPr>
          </a:lstStyle>
          <a:p>
            <a:pPr>
              <a:defRPr/>
            </a:pPr>
            <a:fld id="{AF4A24C1-04F4-4086-84B9-B1F2D81DEF70}" type="slidenum">
              <a:rPr lang="en-US" altLang="en-US"/>
              <a:pPr>
                <a:defRPr/>
              </a:pPr>
              <a:t>‹#›</a:t>
            </a:fld>
            <a:endParaRPr lang="en-US" altLang="en-US"/>
          </a:p>
        </p:txBody>
      </p:sp>
    </p:spTree>
    <p:extLst>
      <p:ext uri="{BB962C8B-B14F-4D97-AF65-F5344CB8AC3E}">
        <p14:creationId xmlns:p14="http://schemas.microsoft.com/office/powerpoint/2010/main" val="25769866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3732AF03-546A-421A-8B51-49633D8A0A2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23A680F-E3EA-4DDD-A0D8-E16C3C22A0F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50E7EC89-408F-41F9-A2E3-E11F6A213528}"/>
              </a:ext>
            </a:extLst>
          </p:cNvPr>
          <p:cNvSpPr>
            <a:spLocks noGrp="1" noChangeArrowheads="1"/>
          </p:cNvSpPr>
          <p:nvPr>
            <p:ph type="sldNum" sz="quarter" idx="12"/>
          </p:nvPr>
        </p:nvSpPr>
        <p:spPr>
          <a:ln/>
        </p:spPr>
        <p:txBody>
          <a:bodyPr/>
          <a:lstStyle>
            <a:lvl1pPr>
              <a:defRPr/>
            </a:lvl1pPr>
          </a:lstStyle>
          <a:p>
            <a:pPr>
              <a:defRPr/>
            </a:pPr>
            <a:fld id="{B6B90FCA-8308-44D4-A553-C16EAE8D606D}" type="slidenum">
              <a:rPr lang="en-US" altLang="en-US"/>
              <a:pPr>
                <a:defRPr/>
              </a:pPr>
              <a:t>‹#›</a:t>
            </a:fld>
            <a:endParaRPr lang="en-US" altLang="en-US"/>
          </a:p>
        </p:txBody>
      </p:sp>
    </p:spTree>
    <p:extLst>
      <p:ext uri="{BB962C8B-B14F-4D97-AF65-F5344CB8AC3E}">
        <p14:creationId xmlns:p14="http://schemas.microsoft.com/office/powerpoint/2010/main" val="25161625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22C5AF92-EB5B-4115-AC2B-55C72F8791D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67A65667-28F5-4452-91FB-8F89CD6BBD6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a:extLst>
              <a:ext uri="{FF2B5EF4-FFF2-40B4-BE49-F238E27FC236}">
                <a16:creationId xmlns:a16="http://schemas.microsoft.com/office/drawing/2014/main" id="{53C84542-9C1E-47A7-BB66-BE13C33A3843}"/>
              </a:ext>
            </a:extLst>
          </p:cNvPr>
          <p:cNvSpPr>
            <a:spLocks noGrp="1" noChangeArrowheads="1"/>
          </p:cNvSpPr>
          <p:nvPr>
            <p:ph type="sldNum" sz="quarter" idx="12"/>
          </p:nvPr>
        </p:nvSpPr>
        <p:spPr>
          <a:ln/>
        </p:spPr>
        <p:txBody>
          <a:bodyPr/>
          <a:lstStyle>
            <a:lvl1pPr>
              <a:defRPr/>
            </a:lvl1pPr>
          </a:lstStyle>
          <a:p>
            <a:pPr>
              <a:defRPr/>
            </a:pPr>
            <a:fld id="{BE66E31A-B385-47AE-8324-7BBF02ED40E4}" type="slidenum">
              <a:rPr lang="en-US" altLang="en-US"/>
              <a:pPr>
                <a:defRPr/>
              </a:pPr>
              <a:t>‹#›</a:t>
            </a:fld>
            <a:endParaRPr lang="en-US" altLang="en-US"/>
          </a:p>
        </p:txBody>
      </p:sp>
    </p:spTree>
    <p:extLst>
      <p:ext uri="{BB962C8B-B14F-4D97-AF65-F5344CB8AC3E}">
        <p14:creationId xmlns:p14="http://schemas.microsoft.com/office/powerpoint/2010/main" val="1155561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CA69E-243D-4004-9452-0510EEF70885}"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5946334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0D617F33-F0B8-4EEF-9708-50C9A1E478F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C23EFAA2-27D8-4109-A105-B5CB7500B26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AFFC1680-6974-4650-93B2-CECBD73424EB}"/>
              </a:ext>
            </a:extLst>
          </p:cNvPr>
          <p:cNvSpPr>
            <a:spLocks noGrp="1" noChangeArrowheads="1"/>
          </p:cNvSpPr>
          <p:nvPr>
            <p:ph type="sldNum" sz="quarter" idx="12"/>
          </p:nvPr>
        </p:nvSpPr>
        <p:spPr>
          <a:ln/>
        </p:spPr>
        <p:txBody>
          <a:bodyPr/>
          <a:lstStyle>
            <a:lvl1pPr>
              <a:defRPr/>
            </a:lvl1pPr>
          </a:lstStyle>
          <a:p>
            <a:pPr>
              <a:defRPr/>
            </a:pPr>
            <a:fld id="{70F9D03A-7251-4D28-869B-769E96C616AC}" type="slidenum">
              <a:rPr lang="en-US" altLang="en-US"/>
              <a:pPr>
                <a:defRPr/>
              </a:pPr>
              <a:t>‹#›</a:t>
            </a:fld>
            <a:endParaRPr lang="en-US" altLang="en-US"/>
          </a:p>
        </p:txBody>
      </p:sp>
    </p:spTree>
    <p:extLst>
      <p:ext uri="{BB962C8B-B14F-4D97-AF65-F5344CB8AC3E}">
        <p14:creationId xmlns:p14="http://schemas.microsoft.com/office/powerpoint/2010/main" val="37048891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787A7A6F-97B0-42F8-A2EC-B19132D75D7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a:extLst>
              <a:ext uri="{FF2B5EF4-FFF2-40B4-BE49-F238E27FC236}">
                <a16:creationId xmlns:a16="http://schemas.microsoft.com/office/drawing/2014/main" id="{AFCD5EC9-0835-45A1-A27F-C417888169F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a:extLst>
              <a:ext uri="{FF2B5EF4-FFF2-40B4-BE49-F238E27FC236}">
                <a16:creationId xmlns:a16="http://schemas.microsoft.com/office/drawing/2014/main" id="{1BCCB14D-3068-4D3C-BD06-95A17FD26556}"/>
              </a:ext>
            </a:extLst>
          </p:cNvPr>
          <p:cNvSpPr>
            <a:spLocks noGrp="1" noChangeArrowheads="1"/>
          </p:cNvSpPr>
          <p:nvPr>
            <p:ph type="sldNum" sz="quarter" idx="12"/>
          </p:nvPr>
        </p:nvSpPr>
        <p:spPr>
          <a:ln/>
        </p:spPr>
        <p:txBody>
          <a:bodyPr/>
          <a:lstStyle>
            <a:lvl1pPr>
              <a:defRPr/>
            </a:lvl1pPr>
          </a:lstStyle>
          <a:p>
            <a:pPr>
              <a:defRPr/>
            </a:pPr>
            <a:fld id="{B2862EFB-7EDA-4B43-B9A8-DAA788C6A263}" type="slidenum">
              <a:rPr lang="en-US" altLang="en-US"/>
              <a:pPr>
                <a:defRPr/>
              </a:pPr>
              <a:t>‹#›</a:t>
            </a:fld>
            <a:endParaRPr lang="en-US" altLang="en-US"/>
          </a:p>
        </p:txBody>
      </p:sp>
    </p:spTree>
    <p:extLst>
      <p:ext uri="{BB962C8B-B14F-4D97-AF65-F5344CB8AC3E}">
        <p14:creationId xmlns:p14="http://schemas.microsoft.com/office/powerpoint/2010/main" val="17565271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1AC24088-14D5-4ADD-9698-F377EF95543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B35E4AD-3C9B-412B-B3E2-C0FE5A3BD46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B5B899B7-0EEA-4E67-80DB-3FDFC1519852}"/>
              </a:ext>
            </a:extLst>
          </p:cNvPr>
          <p:cNvSpPr>
            <a:spLocks noGrp="1" noChangeArrowheads="1"/>
          </p:cNvSpPr>
          <p:nvPr>
            <p:ph type="sldNum" sz="quarter" idx="12"/>
          </p:nvPr>
        </p:nvSpPr>
        <p:spPr>
          <a:ln/>
        </p:spPr>
        <p:txBody>
          <a:bodyPr/>
          <a:lstStyle>
            <a:lvl1pPr>
              <a:defRPr/>
            </a:lvl1pPr>
          </a:lstStyle>
          <a:p>
            <a:pPr>
              <a:defRPr/>
            </a:pPr>
            <a:fld id="{29C8E860-8D3B-4892-B9EF-062B06B47685}" type="slidenum">
              <a:rPr lang="en-US" altLang="en-US"/>
              <a:pPr>
                <a:defRPr/>
              </a:pPr>
              <a:t>‹#›</a:t>
            </a:fld>
            <a:endParaRPr lang="en-US" altLang="en-US"/>
          </a:p>
        </p:txBody>
      </p:sp>
    </p:spTree>
    <p:extLst>
      <p:ext uri="{BB962C8B-B14F-4D97-AF65-F5344CB8AC3E}">
        <p14:creationId xmlns:p14="http://schemas.microsoft.com/office/powerpoint/2010/main" val="251444914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668CEBC9-FBE4-4520-B5BA-97F2CDE46F5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7302281-48EB-47E8-8D48-295B3BABA06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6E580980-CE35-4E07-A9DE-BB75F68624C9}"/>
              </a:ext>
            </a:extLst>
          </p:cNvPr>
          <p:cNvSpPr>
            <a:spLocks noGrp="1" noChangeArrowheads="1"/>
          </p:cNvSpPr>
          <p:nvPr>
            <p:ph type="sldNum" sz="quarter" idx="12"/>
          </p:nvPr>
        </p:nvSpPr>
        <p:spPr>
          <a:ln/>
        </p:spPr>
        <p:txBody>
          <a:bodyPr/>
          <a:lstStyle>
            <a:lvl1pPr>
              <a:defRPr/>
            </a:lvl1pPr>
          </a:lstStyle>
          <a:p>
            <a:pPr>
              <a:defRPr/>
            </a:pPr>
            <a:fld id="{303907EE-E4E4-4923-ADD9-E2FDD95B02CF}" type="slidenum">
              <a:rPr lang="en-US" altLang="en-US"/>
              <a:pPr>
                <a:defRPr/>
              </a:pPr>
              <a:t>‹#›</a:t>
            </a:fld>
            <a:endParaRPr lang="en-US" altLang="en-US"/>
          </a:p>
        </p:txBody>
      </p:sp>
    </p:spTree>
    <p:extLst>
      <p:ext uri="{BB962C8B-B14F-4D97-AF65-F5344CB8AC3E}">
        <p14:creationId xmlns:p14="http://schemas.microsoft.com/office/powerpoint/2010/main" val="68499322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4AEC92CF-576A-4303-8EAF-B8F708BC314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5471C591-716D-4882-A15B-C189A1E5FCF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BCC8BAC5-0AC2-4540-AD2D-F4E7CB1EF0BA}"/>
              </a:ext>
            </a:extLst>
          </p:cNvPr>
          <p:cNvSpPr>
            <a:spLocks noGrp="1" noChangeArrowheads="1"/>
          </p:cNvSpPr>
          <p:nvPr>
            <p:ph type="sldNum" sz="quarter" idx="12"/>
          </p:nvPr>
        </p:nvSpPr>
        <p:spPr>
          <a:ln/>
        </p:spPr>
        <p:txBody>
          <a:bodyPr/>
          <a:lstStyle>
            <a:lvl1pPr>
              <a:defRPr/>
            </a:lvl1pPr>
          </a:lstStyle>
          <a:p>
            <a:pPr>
              <a:defRPr/>
            </a:pPr>
            <a:fld id="{866D7E7B-D8A8-4092-AC71-3A669E605E04}" type="slidenum">
              <a:rPr lang="en-US" altLang="en-US"/>
              <a:pPr>
                <a:defRPr/>
              </a:pPr>
              <a:t>‹#›</a:t>
            </a:fld>
            <a:endParaRPr lang="en-US" altLang="en-US"/>
          </a:p>
        </p:txBody>
      </p:sp>
    </p:spTree>
    <p:extLst>
      <p:ext uri="{BB962C8B-B14F-4D97-AF65-F5344CB8AC3E}">
        <p14:creationId xmlns:p14="http://schemas.microsoft.com/office/powerpoint/2010/main" val="297459407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2239"/>
            <a:ext cx="27432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2239"/>
            <a:ext cx="80264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307BD3A4-A892-415C-AA30-6BC9D015FED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AEDA2EB2-AC0E-4FAD-8E33-1FBB7F392B8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E5799923-BB20-4174-B60C-A8D189E4D504}"/>
              </a:ext>
            </a:extLst>
          </p:cNvPr>
          <p:cNvSpPr>
            <a:spLocks noGrp="1" noChangeArrowheads="1"/>
          </p:cNvSpPr>
          <p:nvPr>
            <p:ph type="sldNum" sz="quarter" idx="12"/>
          </p:nvPr>
        </p:nvSpPr>
        <p:spPr>
          <a:ln/>
        </p:spPr>
        <p:txBody>
          <a:bodyPr/>
          <a:lstStyle>
            <a:lvl1pPr>
              <a:defRPr/>
            </a:lvl1pPr>
          </a:lstStyle>
          <a:p>
            <a:pPr>
              <a:defRPr/>
            </a:pPr>
            <a:fld id="{63B4E795-A270-4D9D-AE0C-90017BE5E9D8}" type="slidenum">
              <a:rPr lang="en-US" altLang="en-US"/>
              <a:pPr>
                <a:defRPr/>
              </a:pPr>
              <a:t>‹#›</a:t>
            </a:fld>
            <a:endParaRPr lang="en-US" altLang="en-US"/>
          </a:p>
        </p:txBody>
      </p:sp>
    </p:spTree>
    <p:extLst>
      <p:ext uri="{BB962C8B-B14F-4D97-AF65-F5344CB8AC3E}">
        <p14:creationId xmlns:p14="http://schemas.microsoft.com/office/powerpoint/2010/main" val="62032339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122239"/>
            <a:ext cx="10972800" cy="6008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a:extLst>
              <a:ext uri="{FF2B5EF4-FFF2-40B4-BE49-F238E27FC236}">
                <a16:creationId xmlns:a16="http://schemas.microsoft.com/office/drawing/2014/main" id="{69666251-9C85-4E21-9E13-0C66D4CEFAA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2C1B53A5-496A-45DC-A662-62C0EE09462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96B81757-B2DF-4944-940C-312DEBE4DD5F}"/>
              </a:ext>
            </a:extLst>
          </p:cNvPr>
          <p:cNvSpPr>
            <a:spLocks noGrp="1" noChangeArrowheads="1"/>
          </p:cNvSpPr>
          <p:nvPr>
            <p:ph type="sldNum" sz="quarter" idx="12"/>
          </p:nvPr>
        </p:nvSpPr>
        <p:spPr>
          <a:ln/>
        </p:spPr>
        <p:txBody>
          <a:bodyPr/>
          <a:lstStyle>
            <a:lvl1pPr>
              <a:defRPr/>
            </a:lvl1pPr>
          </a:lstStyle>
          <a:p>
            <a:pPr>
              <a:defRPr/>
            </a:pPr>
            <a:fld id="{D8EAD492-58AA-4755-9C0D-936207F87EFD}" type="slidenum">
              <a:rPr lang="en-US" altLang="en-US"/>
              <a:pPr>
                <a:defRPr/>
              </a:pPr>
              <a:t>‹#›</a:t>
            </a:fld>
            <a:endParaRPr lang="en-US" altLang="en-US"/>
          </a:p>
        </p:txBody>
      </p:sp>
    </p:spTree>
    <p:extLst>
      <p:ext uri="{BB962C8B-B14F-4D97-AF65-F5344CB8AC3E}">
        <p14:creationId xmlns:p14="http://schemas.microsoft.com/office/powerpoint/2010/main" val="128616484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a:t>Click to edit Master title style</a:t>
            </a:r>
          </a:p>
        </p:txBody>
      </p:sp>
      <p:sp>
        <p:nvSpPr>
          <p:cNvPr id="3" name="Content Placeholder 2"/>
          <p:cNvSpPr>
            <a:spLocks noGrp="1"/>
          </p:cNvSpPr>
          <p:nvPr>
            <p:ph sz="half" idx="1"/>
          </p:nvPr>
        </p:nvSpPr>
        <p:spPr>
          <a:xfrm>
            <a:off x="609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99560131-C2EE-4547-A289-CFAA8D53C3E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15CA3E2-F8D4-4531-95E4-A0B7963A5F3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3F002754-7E84-47F6-A9FD-7D1A570B0281}"/>
              </a:ext>
            </a:extLst>
          </p:cNvPr>
          <p:cNvSpPr>
            <a:spLocks noGrp="1" noChangeArrowheads="1"/>
          </p:cNvSpPr>
          <p:nvPr>
            <p:ph type="sldNum" sz="quarter" idx="12"/>
          </p:nvPr>
        </p:nvSpPr>
        <p:spPr>
          <a:ln/>
        </p:spPr>
        <p:txBody>
          <a:bodyPr/>
          <a:lstStyle>
            <a:lvl1pPr>
              <a:defRPr/>
            </a:lvl1pPr>
          </a:lstStyle>
          <a:p>
            <a:pPr>
              <a:defRPr/>
            </a:pPr>
            <a:fld id="{67A4F725-5F60-4297-8E13-A16050AFBCC3}" type="slidenum">
              <a:rPr lang="en-US" altLang="en-US"/>
              <a:pPr>
                <a:defRPr/>
              </a:pPr>
              <a:t>‹#›</a:t>
            </a:fld>
            <a:endParaRPr lang="en-US" altLang="en-US"/>
          </a:p>
        </p:txBody>
      </p:sp>
    </p:spTree>
    <p:extLst>
      <p:ext uri="{BB962C8B-B14F-4D97-AF65-F5344CB8AC3E}">
        <p14:creationId xmlns:p14="http://schemas.microsoft.com/office/powerpoint/2010/main" val="17701212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a:t>Click to edit Master title style</a:t>
            </a:r>
          </a:p>
        </p:txBody>
      </p:sp>
      <p:sp>
        <p:nvSpPr>
          <p:cNvPr id="3" name="Text Placeholder 2"/>
          <p:cNvSpPr>
            <a:spLocks noGrp="1"/>
          </p:cNvSpPr>
          <p:nvPr>
            <p:ph type="body" sz="half" idx="1"/>
          </p:nvPr>
        </p:nvSpPr>
        <p:spPr>
          <a:xfrm>
            <a:off x="609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721D2EC7-08E5-45A8-9D79-CDFF8E006ED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6DEE75B-978D-4DC0-9167-97D8B52C8B1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CBFFE39D-1A5C-4825-97F8-DCE5D1BA253C}"/>
              </a:ext>
            </a:extLst>
          </p:cNvPr>
          <p:cNvSpPr>
            <a:spLocks noGrp="1" noChangeArrowheads="1"/>
          </p:cNvSpPr>
          <p:nvPr>
            <p:ph type="sldNum" sz="quarter" idx="12"/>
          </p:nvPr>
        </p:nvSpPr>
        <p:spPr>
          <a:ln/>
        </p:spPr>
        <p:txBody>
          <a:bodyPr/>
          <a:lstStyle>
            <a:lvl1pPr>
              <a:defRPr/>
            </a:lvl1pPr>
          </a:lstStyle>
          <a:p>
            <a:pPr>
              <a:defRPr/>
            </a:pPr>
            <a:fld id="{ACDB19B9-250D-4657-9076-C7440BD7B119}" type="slidenum">
              <a:rPr lang="en-US" altLang="en-US"/>
              <a:pPr>
                <a:defRPr/>
              </a:pPr>
              <a:t>‹#›</a:t>
            </a:fld>
            <a:endParaRPr lang="en-US" altLang="en-US"/>
          </a:p>
        </p:txBody>
      </p:sp>
    </p:spTree>
    <p:extLst>
      <p:ext uri="{BB962C8B-B14F-4D97-AF65-F5344CB8AC3E}">
        <p14:creationId xmlns:p14="http://schemas.microsoft.com/office/powerpoint/2010/main" val="62858021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
            <a:extLst>
              <a:ext uri="{FF2B5EF4-FFF2-40B4-BE49-F238E27FC236}">
                <a16:creationId xmlns:a16="http://schemas.microsoft.com/office/drawing/2014/main" id="{47BF6914-D6A5-40F6-8C5B-D577215C2480}"/>
              </a:ext>
            </a:extLst>
          </p:cNvPr>
          <p:cNvGrpSpPr>
            <a:grpSpLocks/>
          </p:cNvGrpSpPr>
          <p:nvPr/>
        </p:nvGrpSpPr>
        <p:grpSpPr bwMode="auto">
          <a:xfrm>
            <a:off x="508001" y="457200"/>
            <a:ext cx="11197167" cy="5562600"/>
            <a:chOff x="240" y="288"/>
            <a:chExt cx="5290" cy="3504"/>
          </a:xfrm>
        </p:grpSpPr>
        <p:sp>
          <p:nvSpPr>
            <p:cNvPr id="5" name="Rectangle 2">
              <a:extLst>
                <a:ext uri="{FF2B5EF4-FFF2-40B4-BE49-F238E27FC236}">
                  <a16:creationId xmlns:a16="http://schemas.microsoft.com/office/drawing/2014/main" id="{4E180916-678A-4A06-8F96-B2B1C0B3BDC1}"/>
                </a:ext>
              </a:extLst>
            </p:cNvPr>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i="1">
                  <a:solidFill>
                    <a:schemeClr val="tx1"/>
                  </a:solidFill>
                  <a:latin typeface="Arial Narrow" panose="020B0606020202030204" pitchFamily="34" charset="0"/>
                  <a:cs typeface="Arial" panose="020B0604020202020204" pitchFamily="34" charset="0"/>
                </a:defRPr>
              </a:lvl1pPr>
              <a:lvl2pPr marL="742950" indent="-285750">
                <a:defRPr sz="2400" i="1">
                  <a:solidFill>
                    <a:schemeClr val="tx1"/>
                  </a:solidFill>
                  <a:latin typeface="Arial Narrow" panose="020B0606020202030204" pitchFamily="34" charset="0"/>
                  <a:cs typeface="Arial" panose="020B0604020202020204" pitchFamily="34" charset="0"/>
                </a:defRPr>
              </a:lvl2pPr>
              <a:lvl3pPr marL="1143000" indent="-228600">
                <a:defRPr sz="2400" i="1">
                  <a:solidFill>
                    <a:schemeClr val="tx1"/>
                  </a:solidFill>
                  <a:latin typeface="Arial Narrow" panose="020B0606020202030204" pitchFamily="34" charset="0"/>
                  <a:cs typeface="Arial" panose="020B0604020202020204" pitchFamily="34" charset="0"/>
                </a:defRPr>
              </a:lvl3pPr>
              <a:lvl4pPr marL="1600200" indent="-228600">
                <a:defRPr sz="2400" i="1">
                  <a:solidFill>
                    <a:schemeClr val="tx1"/>
                  </a:solidFill>
                  <a:latin typeface="Arial Narrow" panose="020B0606020202030204" pitchFamily="34" charset="0"/>
                  <a:cs typeface="Arial" panose="020B0604020202020204" pitchFamily="34" charset="0"/>
                </a:defRPr>
              </a:lvl4pPr>
              <a:lvl5pPr marL="2057400" indent="-228600">
                <a:defRPr sz="2400" i="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Narrow" panose="020B0606020202030204" pitchFamily="34" charset="0"/>
                  <a:cs typeface="Arial" panose="020B0604020202020204" pitchFamily="34" charset="0"/>
                </a:defRPr>
              </a:lvl9pPr>
            </a:lstStyle>
            <a:p>
              <a:pPr algn="ctr" eaLnBrk="1" hangingPunct="1"/>
              <a:endParaRPr lang="en-US" altLang="en-US" sz="2400" i="0">
                <a:latin typeface="Times New Roman" panose="02020603050405020304" pitchFamily="18" charset="0"/>
              </a:endParaRPr>
            </a:p>
          </p:txBody>
        </p:sp>
        <p:sp>
          <p:nvSpPr>
            <p:cNvPr id="6" name="Rectangle 8">
              <a:extLst>
                <a:ext uri="{FF2B5EF4-FFF2-40B4-BE49-F238E27FC236}">
                  <a16:creationId xmlns:a16="http://schemas.microsoft.com/office/drawing/2014/main" id="{F8077C2B-B474-44E5-B48A-4D03CEE49133}"/>
                </a:ext>
              </a:extLst>
            </p:cNvPr>
            <p:cNvSpPr>
              <a:spLocks noChangeArrowheads="1"/>
            </p:cNvSpPr>
            <p:nvPr/>
          </p:nvSpPr>
          <p:spPr bwMode="auto">
            <a:xfrm>
              <a:off x="285" y="336"/>
              <a:ext cx="5184" cy="3408"/>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i="1">
                  <a:solidFill>
                    <a:schemeClr val="tx1"/>
                  </a:solidFill>
                  <a:latin typeface="Arial Narrow" panose="020B0606020202030204" pitchFamily="34" charset="0"/>
                  <a:cs typeface="Arial" panose="020B0604020202020204" pitchFamily="34" charset="0"/>
                </a:defRPr>
              </a:lvl1pPr>
              <a:lvl2pPr marL="742950" indent="-285750">
                <a:defRPr sz="2400" i="1">
                  <a:solidFill>
                    <a:schemeClr val="tx1"/>
                  </a:solidFill>
                  <a:latin typeface="Arial Narrow" panose="020B0606020202030204" pitchFamily="34" charset="0"/>
                  <a:cs typeface="Arial" panose="020B0604020202020204" pitchFamily="34" charset="0"/>
                </a:defRPr>
              </a:lvl2pPr>
              <a:lvl3pPr marL="1143000" indent="-228600">
                <a:defRPr sz="2400" i="1">
                  <a:solidFill>
                    <a:schemeClr val="tx1"/>
                  </a:solidFill>
                  <a:latin typeface="Arial Narrow" panose="020B0606020202030204" pitchFamily="34" charset="0"/>
                  <a:cs typeface="Arial" panose="020B0604020202020204" pitchFamily="34" charset="0"/>
                </a:defRPr>
              </a:lvl3pPr>
              <a:lvl4pPr marL="1600200" indent="-228600">
                <a:defRPr sz="2400" i="1">
                  <a:solidFill>
                    <a:schemeClr val="tx1"/>
                  </a:solidFill>
                  <a:latin typeface="Arial Narrow" panose="020B0606020202030204" pitchFamily="34" charset="0"/>
                  <a:cs typeface="Arial" panose="020B0604020202020204" pitchFamily="34" charset="0"/>
                </a:defRPr>
              </a:lvl4pPr>
              <a:lvl5pPr marL="2057400" indent="-228600">
                <a:defRPr sz="2400" i="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Narrow" panose="020B0606020202030204" pitchFamily="34" charset="0"/>
                  <a:cs typeface="Arial" panose="020B0604020202020204" pitchFamily="34" charset="0"/>
                </a:defRPr>
              </a:lvl9pPr>
            </a:lstStyle>
            <a:p>
              <a:pPr algn="ctr" eaLnBrk="1" hangingPunct="1"/>
              <a:endParaRPr lang="en-US" altLang="en-US" sz="2400" i="0">
                <a:latin typeface="Times New Roman" panose="02020603050405020304" pitchFamily="18" charset="0"/>
              </a:endParaRPr>
            </a:p>
          </p:txBody>
        </p:sp>
        <p:sp>
          <p:nvSpPr>
            <p:cNvPr id="7" name="Line 9">
              <a:extLst>
                <a:ext uri="{FF2B5EF4-FFF2-40B4-BE49-F238E27FC236}">
                  <a16:creationId xmlns:a16="http://schemas.microsoft.com/office/drawing/2014/main" id="{E7F58E48-9AE2-491F-92BB-B16EF30B48DF}"/>
                </a:ext>
              </a:extLst>
            </p:cNvPr>
            <p:cNvSpPr>
              <a:spLocks noChangeShapeType="1"/>
            </p:cNvSpPr>
            <p:nvPr/>
          </p:nvSpPr>
          <p:spPr bwMode="auto">
            <a:xfrm>
              <a:off x="576" y="2256"/>
              <a:ext cx="4608"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grpSp>
      <p:sp>
        <p:nvSpPr>
          <p:cNvPr id="25603" name="Rectangle 3"/>
          <p:cNvSpPr>
            <a:spLocks noGrp="1" noChangeArrowheads="1"/>
          </p:cNvSpPr>
          <p:nvPr>
            <p:ph type="ctrTitle"/>
          </p:nvPr>
        </p:nvSpPr>
        <p:spPr>
          <a:xfrm>
            <a:off x="1625600" y="838200"/>
            <a:ext cx="9042400" cy="2559050"/>
          </a:xfrm>
        </p:spPr>
        <p:txBody>
          <a:bodyPr anchorCtr="1"/>
          <a:lstStyle>
            <a:lvl1pPr algn="ctr">
              <a:defRPr sz="6200"/>
            </a:lvl1pPr>
          </a:lstStyle>
          <a:p>
            <a:pPr lvl="0"/>
            <a:r>
              <a:rPr lang="en-US" altLang="en-US" noProof="0"/>
              <a:t>Click to edit Master title style</a:t>
            </a:r>
          </a:p>
        </p:txBody>
      </p:sp>
      <p:sp>
        <p:nvSpPr>
          <p:cNvPr id="25604" name="Rectangle 4"/>
          <p:cNvSpPr>
            <a:spLocks noGrp="1" noChangeArrowheads="1"/>
          </p:cNvSpPr>
          <p:nvPr>
            <p:ph type="subTitle" idx="1"/>
          </p:nvPr>
        </p:nvSpPr>
        <p:spPr>
          <a:xfrm>
            <a:off x="1828800" y="3733800"/>
            <a:ext cx="8534400" cy="1873250"/>
          </a:xfrm>
        </p:spPr>
        <p:txBody>
          <a:bodyPr/>
          <a:lstStyle>
            <a:lvl1pPr marL="0" indent="0" algn="ctr">
              <a:buFont typeface="Wingdings" panose="05000000000000000000" pitchFamily="2" charset="2"/>
              <a:buNone/>
              <a:defRPr sz="3000"/>
            </a:lvl1pPr>
          </a:lstStyle>
          <a:p>
            <a:pPr lvl="0"/>
            <a:r>
              <a:rPr lang="en-US" altLang="en-US" noProof="0"/>
              <a:t>Click to edit Master subtitle style</a:t>
            </a:r>
          </a:p>
        </p:txBody>
      </p:sp>
      <p:sp>
        <p:nvSpPr>
          <p:cNvPr id="8" name="Rectangle 5">
            <a:extLst>
              <a:ext uri="{FF2B5EF4-FFF2-40B4-BE49-F238E27FC236}">
                <a16:creationId xmlns:a16="http://schemas.microsoft.com/office/drawing/2014/main" id="{C1DCA6F4-D516-4BD7-9BBB-C7FF5040CBD3}"/>
              </a:ext>
            </a:extLst>
          </p:cNvPr>
          <p:cNvSpPr>
            <a:spLocks noGrp="1" noChangeArrowheads="1"/>
          </p:cNvSpPr>
          <p:nvPr>
            <p:ph type="dt" sz="half" idx="10"/>
          </p:nvPr>
        </p:nvSpPr>
        <p:spPr>
          <a:xfrm>
            <a:off x="715434" y="6248400"/>
            <a:ext cx="2738967" cy="457200"/>
          </a:xfrm>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36998DCC-7D1F-44A3-997D-D02A8537BE8E}"/>
              </a:ext>
            </a:extLst>
          </p:cNvPr>
          <p:cNvSpPr>
            <a:spLocks noGrp="1" noChangeArrowheads="1"/>
          </p:cNvSpPr>
          <p:nvPr>
            <p:ph type="ftr" sz="quarter" idx="11"/>
          </p:nvPr>
        </p:nvSpPr>
        <p:spPr>
          <a:xfrm>
            <a:off x="4334934" y="6248400"/>
            <a:ext cx="3850217" cy="457200"/>
          </a:xfrm>
        </p:spPr>
        <p:txBody>
          <a:bodyPr/>
          <a:lstStyle>
            <a:lvl1pPr>
              <a:defRPr/>
            </a:lvl1pPr>
          </a:lstStyle>
          <a:p>
            <a:pPr>
              <a:defRPr/>
            </a:pPr>
            <a:endParaRPr lang="en-US" altLang="en-US"/>
          </a:p>
        </p:txBody>
      </p:sp>
      <p:sp>
        <p:nvSpPr>
          <p:cNvPr id="10" name="Rectangle 7">
            <a:extLst>
              <a:ext uri="{FF2B5EF4-FFF2-40B4-BE49-F238E27FC236}">
                <a16:creationId xmlns:a16="http://schemas.microsoft.com/office/drawing/2014/main" id="{38F321B8-40B7-4095-9E61-AB5AB7AC9069}"/>
              </a:ext>
            </a:extLst>
          </p:cNvPr>
          <p:cNvSpPr>
            <a:spLocks noGrp="1" noChangeArrowheads="1"/>
          </p:cNvSpPr>
          <p:nvPr>
            <p:ph type="sldNum" sz="quarter" idx="12"/>
          </p:nvPr>
        </p:nvSpPr>
        <p:spPr>
          <a:xfrm>
            <a:off x="9050867" y="6257925"/>
            <a:ext cx="2540000" cy="457200"/>
          </a:xfrm>
        </p:spPr>
        <p:txBody>
          <a:bodyPr/>
          <a:lstStyle>
            <a:lvl1pPr>
              <a:defRPr smtClean="0"/>
            </a:lvl1pPr>
          </a:lstStyle>
          <a:p>
            <a:pPr>
              <a:defRPr/>
            </a:pPr>
            <a:fld id="{716E4EF6-7987-449C-8BE0-7BC594D9AA65}" type="slidenum">
              <a:rPr lang="en-US" altLang="en-US"/>
              <a:pPr>
                <a:defRPr/>
              </a:pPr>
              <a:t>‹#›</a:t>
            </a:fld>
            <a:endParaRPr lang="en-US" altLang="en-US"/>
          </a:p>
        </p:txBody>
      </p:sp>
    </p:spTree>
    <p:extLst>
      <p:ext uri="{BB962C8B-B14F-4D97-AF65-F5344CB8AC3E}">
        <p14:creationId xmlns:p14="http://schemas.microsoft.com/office/powerpoint/2010/main" val="2849690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8BFB18E3-7D6E-FB2E-057C-5E882C1E8773}"/>
              </a:ext>
            </a:extLst>
          </p:cNvPr>
          <p:cNvGrpSpPr>
            <a:grpSpLocks/>
          </p:cNvGrpSpPr>
          <p:nvPr/>
        </p:nvGrpSpPr>
        <p:grpSpPr bwMode="auto">
          <a:xfrm>
            <a:off x="1" y="3902076"/>
            <a:ext cx="4533900" cy="2949575"/>
            <a:chOff x="0" y="2458"/>
            <a:chExt cx="2142" cy="1858"/>
          </a:xfrm>
        </p:grpSpPr>
        <p:sp>
          <p:nvSpPr>
            <p:cNvPr id="5" name="Freeform 3">
              <a:extLst>
                <a:ext uri="{FF2B5EF4-FFF2-40B4-BE49-F238E27FC236}">
                  <a16:creationId xmlns:a16="http://schemas.microsoft.com/office/drawing/2014/main" id="{22E4C3DE-E7EC-A549-6CA7-8BD2FF9CA107}"/>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6" name="Freeform 4">
              <a:extLst>
                <a:ext uri="{FF2B5EF4-FFF2-40B4-BE49-F238E27FC236}">
                  <a16:creationId xmlns:a16="http://schemas.microsoft.com/office/drawing/2014/main" id="{54A90997-584A-2380-9C29-EB5552A97746}"/>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7" name="Freeform 5">
              <a:extLst>
                <a:ext uri="{FF2B5EF4-FFF2-40B4-BE49-F238E27FC236}">
                  <a16:creationId xmlns:a16="http://schemas.microsoft.com/office/drawing/2014/main" id="{CDEE90F9-3826-32E0-44D5-9EF582057FC9}"/>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8" name="Freeform 6">
              <a:extLst>
                <a:ext uri="{FF2B5EF4-FFF2-40B4-BE49-F238E27FC236}">
                  <a16:creationId xmlns:a16="http://schemas.microsoft.com/office/drawing/2014/main" id="{E0EB3635-55A2-E10F-91D0-ED3367A6264D}"/>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9" name="Oval 7">
              <a:extLst>
                <a:ext uri="{FF2B5EF4-FFF2-40B4-BE49-F238E27FC236}">
                  <a16:creationId xmlns:a16="http://schemas.microsoft.com/office/drawing/2014/main" id="{B6A32B03-45D5-5CCC-ABFF-BC26B631DB29}"/>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10" name="Oval 8">
              <a:extLst>
                <a:ext uri="{FF2B5EF4-FFF2-40B4-BE49-F238E27FC236}">
                  <a16:creationId xmlns:a16="http://schemas.microsoft.com/office/drawing/2014/main" id="{652E3EBB-FD8D-047E-D951-6FF35E532E82}"/>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11" name="Oval 9">
              <a:extLst>
                <a:ext uri="{FF2B5EF4-FFF2-40B4-BE49-F238E27FC236}">
                  <a16:creationId xmlns:a16="http://schemas.microsoft.com/office/drawing/2014/main" id="{A8287439-509E-8104-6AA9-4841220A4E6C}"/>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grpSp>
      <p:sp>
        <p:nvSpPr>
          <p:cNvPr id="77834" name="Rectangle 10"/>
          <p:cNvSpPr>
            <a:spLocks noGrp="1" noChangeArrowheads="1"/>
          </p:cNvSpPr>
          <p:nvPr>
            <p:ph type="ctrTitle" sz="quarter"/>
          </p:nvPr>
        </p:nvSpPr>
        <p:spPr>
          <a:xfrm>
            <a:off x="914400" y="1873250"/>
            <a:ext cx="10363200" cy="1555750"/>
          </a:xfrm>
        </p:spPr>
        <p:txBody>
          <a:bodyPr/>
          <a:lstStyle>
            <a:lvl1pPr>
              <a:defRPr sz="4800"/>
            </a:lvl1pPr>
          </a:lstStyle>
          <a:p>
            <a:pPr lvl="0"/>
            <a:r>
              <a:rPr lang="en-US" altLang="en-US" noProof="0"/>
              <a:t>Click to edit Master title style</a:t>
            </a:r>
          </a:p>
        </p:txBody>
      </p:sp>
      <p:sp>
        <p:nvSpPr>
          <p:cNvPr id="77835" name="Rectangle 11"/>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2" name="Rectangle 12">
            <a:extLst>
              <a:ext uri="{FF2B5EF4-FFF2-40B4-BE49-F238E27FC236}">
                <a16:creationId xmlns:a16="http://schemas.microsoft.com/office/drawing/2014/main" id="{8660E4F5-F4C2-BD8D-9339-A9E8A104F6C1}"/>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13" name="Rectangle 13">
            <a:extLst>
              <a:ext uri="{FF2B5EF4-FFF2-40B4-BE49-F238E27FC236}">
                <a16:creationId xmlns:a16="http://schemas.microsoft.com/office/drawing/2014/main" id="{6E41E77C-BEF5-58D1-E131-A5C5D65D5A21}"/>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14" name="Rectangle 14">
            <a:extLst>
              <a:ext uri="{FF2B5EF4-FFF2-40B4-BE49-F238E27FC236}">
                <a16:creationId xmlns:a16="http://schemas.microsoft.com/office/drawing/2014/main" id="{D5B77F1F-CF5F-1144-BEED-A998C50BEB8C}"/>
              </a:ext>
            </a:extLst>
          </p:cNvPr>
          <p:cNvSpPr>
            <a:spLocks noGrp="1" noChangeArrowheads="1"/>
          </p:cNvSpPr>
          <p:nvPr>
            <p:ph type="sldNum" sz="quarter" idx="12"/>
          </p:nvPr>
        </p:nvSpPr>
        <p:spPr/>
        <p:txBody>
          <a:bodyPr/>
          <a:lstStyle>
            <a:lvl1pPr>
              <a:defRPr/>
            </a:lvl1pPr>
          </a:lstStyle>
          <a:p>
            <a:fld id="{77B5E61A-8F73-495D-A30A-94EEFEB81471}" type="slidenum">
              <a:rPr lang="en-US" altLang="en-US"/>
              <a:pPr/>
              <a:t>‹#›</a:t>
            </a:fld>
            <a:endParaRPr lang="en-US" altLang="en-US"/>
          </a:p>
        </p:txBody>
      </p:sp>
    </p:spTree>
    <p:extLst>
      <p:ext uri="{BB962C8B-B14F-4D97-AF65-F5344CB8AC3E}">
        <p14:creationId xmlns:p14="http://schemas.microsoft.com/office/powerpoint/2010/main" val="276339089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FD57B8EF-D394-49FA-B840-693F510EEB0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4CF1E48B-40AE-48AF-8E42-AF358DB8AC2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6D1EEE92-5C40-43BA-8A5B-5E01E6BF4142}"/>
              </a:ext>
            </a:extLst>
          </p:cNvPr>
          <p:cNvSpPr>
            <a:spLocks noGrp="1" noChangeArrowheads="1"/>
          </p:cNvSpPr>
          <p:nvPr>
            <p:ph type="sldNum" sz="quarter" idx="12"/>
          </p:nvPr>
        </p:nvSpPr>
        <p:spPr>
          <a:ln/>
        </p:spPr>
        <p:txBody>
          <a:bodyPr/>
          <a:lstStyle>
            <a:lvl1pPr>
              <a:defRPr/>
            </a:lvl1pPr>
          </a:lstStyle>
          <a:p>
            <a:pPr>
              <a:defRPr/>
            </a:pPr>
            <a:fld id="{079CECCB-359C-49F6-BD0F-C6DF008AAD9F}" type="slidenum">
              <a:rPr lang="en-US" altLang="en-US"/>
              <a:pPr>
                <a:defRPr/>
              </a:pPr>
              <a:t>‹#›</a:t>
            </a:fld>
            <a:endParaRPr lang="en-US" altLang="en-US"/>
          </a:p>
        </p:txBody>
      </p:sp>
    </p:spTree>
    <p:extLst>
      <p:ext uri="{BB962C8B-B14F-4D97-AF65-F5344CB8AC3E}">
        <p14:creationId xmlns:p14="http://schemas.microsoft.com/office/powerpoint/2010/main" val="15386809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6">
            <a:extLst>
              <a:ext uri="{FF2B5EF4-FFF2-40B4-BE49-F238E27FC236}">
                <a16:creationId xmlns:a16="http://schemas.microsoft.com/office/drawing/2014/main" id="{72BA33FF-0979-47BD-8D79-97F6EF26AA0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BEB872F9-A8C4-40BF-BF14-8CBFB0F0A2E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8E7D2C0A-F1AB-4EC4-882A-90061554A8E9}"/>
              </a:ext>
            </a:extLst>
          </p:cNvPr>
          <p:cNvSpPr>
            <a:spLocks noGrp="1" noChangeArrowheads="1"/>
          </p:cNvSpPr>
          <p:nvPr>
            <p:ph type="sldNum" sz="quarter" idx="12"/>
          </p:nvPr>
        </p:nvSpPr>
        <p:spPr>
          <a:ln/>
        </p:spPr>
        <p:txBody>
          <a:bodyPr/>
          <a:lstStyle>
            <a:lvl1pPr>
              <a:defRPr/>
            </a:lvl1pPr>
          </a:lstStyle>
          <a:p>
            <a:pPr>
              <a:defRPr/>
            </a:pPr>
            <a:fld id="{B4C93F1F-A8D3-435D-ABAA-98029DA4EADC}" type="slidenum">
              <a:rPr lang="en-US" altLang="en-US"/>
              <a:pPr>
                <a:defRPr/>
              </a:pPr>
              <a:t>‹#›</a:t>
            </a:fld>
            <a:endParaRPr lang="en-US" altLang="en-US"/>
          </a:p>
        </p:txBody>
      </p:sp>
    </p:spTree>
    <p:extLst>
      <p:ext uri="{BB962C8B-B14F-4D97-AF65-F5344CB8AC3E}">
        <p14:creationId xmlns:p14="http://schemas.microsoft.com/office/powerpoint/2010/main" val="231050525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1200" y="1828800"/>
            <a:ext cx="5334000" cy="4038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828800"/>
            <a:ext cx="5334000" cy="4038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BA5D66F4-0D20-446A-BA89-B3BAD686766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87771089-080A-412E-83DD-76A74CAA487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574C79FF-6F4F-4382-BD57-405A1E87B58B}"/>
              </a:ext>
            </a:extLst>
          </p:cNvPr>
          <p:cNvSpPr>
            <a:spLocks noGrp="1" noChangeArrowheads="1"/>
          </p:cNvSpPr>
          <p:nvPr>
            <p:ph type="sldNum" sz="quarter" idx="12"/>
          </p:nvPr>
        </p:nvSpPr>
        <p:spPr>
          <a:ln/>
        </p:spPr>
        <p:txBody>
          <a:bodyPr/>
          <a:lstStyle>
            <a:lvl1pPr>
              <a:defRPr/>
            </a:lvl1pPr>
          </a:lstStyle>
          <a:p>
            <a:pPr>
              <a:defRPr/>
            </a:pPr>
            <a:fld id="{B0723361-C5D6-44C2-8CC2-7B1351647307}" type="slidenum">
              <a:rPr lang="en-US" altLang="en-US"/>
              <a:pPr>
                <a:defRPr/>
              </a:pPr>
              <a:t>‹#›</a:t>
            </a:fld>
            <a:endParaRPr lang="en-US" altLang="en-US"/>
          </a:p>
        </p:txBody>
      </p:sp>
    </p:spTree>
    <p:extLst>
      <p:ext uri="{BB962C8B-B14F-4D97-AF65-F5344CB8AC3E}">
        <p14:creationId xmlns:p14="http://schemas.microsoft.com/office/powerpoint/2010/main" val="21342772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786A487D-28A4-44AE-AD0B-50C0430F865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7">
            <a:extLst>
              <a:ext uri="{FF2B5EF4-FFF2-40B4-BE49-F238E27FC236}">
                <a16:creationId xmlns:a16="http://schemas.microsoft.com/office/drawing/2014/main" id="{940E7E98-E73F-4EA7-AEEC-E89C6B883CB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8">
            <a:extLst>
              <a:ext uri="{FF2B5EF4-FFF2-40B4-BE49-F238E27FC236}">
                <a16:creationId xmlns:a16="http://schemas.microsoft.com/office/drawing/2014/main" id="{44C22CC4-6F30-4365-9E00-72D4C22B4FC1}"/>
              </a:ext>
            </a:extLst>
          </p:cNvPr>
          <p:cNvSpPr>
            <a:spLocks noGrp="1" noChangeArrowheads="1"/>
          </p:cNvSpPr>
          <p:nvPr>
            <p:ph type="sldNum" sz="quarter" idx="12"/>
          </p:nvPr>
        </p:nvSpPr>
        <p:spPr>
          <a:ln/>
        </p:spPr>
        <p:txBody>
          <a:bodyPr/>
          <a:lstStyle>
            <a:lvl1pPr>
              <a:defRPr/>
            </a:lvl1pPr>
          </a:lstStyle>
          <a:p>
            <a:pPr>
              <a:defRPr/>
            </a:pPr>
            <a:fld id="{F1B6754C-386D-45A8-A57F-1B9DCD1ED785}" type="slidenum">
              <a:rPr lang="en-US" altLang="en-US"/>
              <a:pPr>
                <a:defRPr/>
              </a:pPr>
              <a:t>‹#›</a:t>
            </a:fld>
            <a:endParaRPr lang="en-US" altLang="en-US"/>
          </a:p>
        </p:txBody>
      </p:sp>
    </p:spTree>
    <p:extLst>
      <p:ext uri="{BB962C8B-B14F-4D97-AF65-F5344CB8AC3E}">
        <p14:creationId xmlns:p14="http://schemas.microsoft.com/office/powerpoint/2010/main" val="210193543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930E5FB8-3A67-46BB-A32D-17A0F49D9BE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7">
            <a:extLst>
              <a:ext uri="{FF2B5EF4-FFF2-40B4-BE49-F238E27FC236}">
                <a16:creationId xmlns:a16="http://schemas.microsoft.com/office/drawing/2014/main" id="{509605DF-F636-4C84-8173-1C4559A067E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C7F267CA-F9FD-4176-9683-FD9DE02BE450}"/>
              </a:ext>
            </a:extLst>
          </p:cNvPr>
          <p:cNvSpPr>
            <a:spLocks noGrp="1" noChangeArrowheads="1"/>
          </p:cNvSpPr>
          <p:nvPr>
            <p:ph type="sldNum" sz="quarter" idx="12"/>
          </p:nvPr>
        </p:nvSpPr>
        <p:spPr>
          <a:ln/>
        </p:spPr>
        <p:txBody>
          <a:bodyPr/>
          <a:lstStyle>
            <a:lvl1pPr>
              <a:defRPr/>
            </a:lvl1pPr>
          </a:lstStyle>
          <a:p>
            <a:pPr>
              <a:defRPr/>
            </a:pPr>
            <a:fld id="{DCF65310-9DB2-414C-BC34-1F9EEEE7870D}" type="slidenum">
              <a:rPr lang="en-US" altLang="en-US"/>
              <a:pPr>
                <a:defRPr/>
              </a:pPr>
              <a:t>‹#›</a:t>
            </a:fld>
            <a:endParaRPr lang="en-US" altLang="en-US"/>
          </a:p>
        </p:txBody>
      </p:sp>
    </p:spTree>
    <p:extLst>
      <p:ext uri="{BB962C8B-B14F-4D97-AF65-F5344CB8AC3E}">
        <p14:creationId xmlns:p14="http://schemas.microsoft.com/office/powerpoint/2010/main" val="65900878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2685D08F-5EF3-401E-9799-7AE72F6DE88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7">
            <a:extLst>
              <a:ext uri="{FF2B5EF4-FFF2-40B4-BE49-F238E27FC236}">
                <a16:creationId xmlns:a16="http://schemas.microsoft.com/office/drawing/2014/main" id="{91CEE863-55DB-4881-BECD-C5D7323A74C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8">
            <a:extLst>
              <a:ext uri="{FF2B5EF4-FFF2-40B4-BE49-F238E27FC236}">
                <a16:creationId xmlns:a16="http://schemas.microsoft.com/office/drawing/2014/main" id="{AB7601DF-E47D-4791-9A73-2D97E55F6382}"/>
              </a:ext>
            </a:extLst>
          </p:cNvPr>
          <p:cNvSpPr>
            <a:spLocks noGrp="1" noChangeArrowheads="1"/>
          </p:cNvSpPr>
          <p:nvPr>
            <p:ph type="sldNum" sz="quarter" idx="12"/>
          </p:nvPr>
        </p:nvSpPr>
        <p:spPr>
          <a:ln/>
        </p:spPr>
        <p:txBody>
          <a:bodyPr/>
          <a:lstStyle>
            <a:lvl1pPr>
              <a:defRPr/>
            </a:lvl1pPr>
          </a:lstStyle>
          <a:p>
            <a:pPr>
              <a:defRPr/>
            </a:pPr>
            <a:fld id="{5F31AC9C-9A3D-4D71-8AA6-1470A15F54F0}" type="slidenum">
              <a:rPr lang="en-US" altLang="en-US"/>
              <a:pPr>
                <a:defRPr/>
              </a:pPr>
              <a:t>‹#›</a:t>
            </a:fld>
            <a:endParaRPr lang="en-US" altLang="en-US"/>
          </a:p>
        </p:txBody>
      </p:sp>
    </p:spTree>
    <p:extLst>
      <p:ext uri="{BB962C8B-B14F-4D97-AF65-F5344CB8AC3E}">
        <p14:creationId xmlns:p14="http://schemas.microsoft.com/office/powerpoint/2010/main" val="129325753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6">
            <a:extLst>
              <a:ext uri="{FF2B5EF4-FFF2-40B4-BE49-F238E27FC236}">
                <a16:creationId xmlns:a16="http://schemas.microsoft.com/office/drawing/2014/main" id="{F76A45DE-7E0E-4D2F-A23A-91108D86064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E478CC1F-775D-4705-9F66-0B346665399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17708E4D-F45A-4C7F-9E6B-3FC6A1AEFE17}"/>
              </a:ext>
            </a:extLst>
          </p:cNvPr>
          <p:cNvSpPr>
            <a:spLocks noGrp="1" noChangeArrowheads="1"/>
          </p:cNvSpPr>
          <p:nvPr>
            <p:ph type="sldNum" sz="quarter" idx="12"/>
          </p:nvPr>
        </p:nvSpPr>
        <p:spPr>
          <a:ln/>
        </p:spPr>
        <p:txBody>
          <a:bodyPr/>
          <a:lstStyle>
            <a:lvl1pPr>
              <a:defRPr/>
            </a:lvl1pPr>
          </a:lstStyle>
          <a:p>
            <a:pPr>
              <a:defRPr/>
            </a:pPr>
            <a:fld id="{E99C3732-25AB-450E-9E7F-0AE71D9861F5}" type="slidenum">
              <a:rPr lang="en-US" altLang="en-US"/>
              <a:pPr>
                <a:defRPr/>
              </a:pPr>
              <a:t>‹#›</a:t>
            </a:fld>
            <a:endParaRPr lang="en-US" altLang="en-US"/>
          </a:p>
        </p:txBody>
      </p:sp>
    </p:spTree>
    <p:extLst>
      <p:ext uri="{BB962C8B-B14F-4D97-AF65-F5344CB8AC3E}">
        <p14:creationId xmlns:p14="http://schemas.microsoft.com/office/powerpoint/2010/main" val="30218436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6">
            <a:extLst>
              <a:ext uri="{FF2B5EF4-FFF2-40B4-BE49-F238E27FC236}">
                <a16:creationId xmlns:a16="http://schemas.microsoft.com/office/drawing/2014/main" id="{B29E59D6-F019-4FCB-B4B7-792CD493DAA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714765EB-1C60-49F1-8C41-8FFCF1CBAE2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1BE1D681-793C-44EA-8079-730CA0158286}"/>
              </a:ext>
            </a:extLst>
          </p:cNvPr>
          <p:cNvSpPr>
            <a:spLocks noGrp="1" noChangeArrowheads="1"/>
          </p:cNvSpPr>
          <p:nvPr>
            <p:ph type="sldNum" sz="quarter" idx="12"/>
          </p:nvPr>
        </p:nvSpPr>
        <p:spPr>
          <a:ln/>
        </p:spPr>
        <p:txBody>
          <a:bodyPr/>
          <a:lstStyle>
            <a:lvl1pPr>
              <a:defRPr/>
            </a:lvl1pPr>
          </a:lstStyle>
          <a:p>
            <a:pPr>
              <a:defRPr/>
            </a:pPr>
            <a:fld id="{6B56A0C3-3F8C-4102-BE4A-2E7A0D6355E4}" type="slidenum">
              <a:rPr lang="en-US" altLang="en-US"/>
              <a:pPr>
                <a:defRPr/>
              </a:pPr>
              <a:t>‹#›</a:t>
            </a:fld>
            <a:endParaRPr lang="en-US" altLang="en-US"/>
          </a:p>
        </p:txBody>
      </p:sp>
    </p:spTree>
    <p:extLst>
      <p:ext uri="{BB962C8B-B14F-4D97-AF65-F5344CB8AC3E}">
        <p14:creationId xmlns:p14="http://schemas.microsoft.com/office/powerpoint/2010/main" val="426851039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E842B6A7-35E3-4F9D-B8DD-831CDB300B8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5C62AA5E-821F-4B14-BA01-29B3816B98A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9B73A956-3894-455E-8F4A-1BFD48CD9D69}"/>
              </a:ext>
            </a:extLst>
          </p:cNvPr>
          <p:cNvSpPr>
            <a:spLocks noGrp="1" noChangeArrowheads="1"/>
          </p:cNvSpPr>
          <p:nvPr>
            <p:ph type="sldNum" sz="quarter" idx="12"/>
          </p:nvPr>
        </p:nvSpPr>
        <p:spPr>
          <a:ln/>
        </p:spPr>
        <p:txBody>
          <a:bodyPr/>
          <a:lstStyle>
            <a:lvl1pPr>
              <a:defRPr/>
            </a:lvl1pPr>
          </a:lstStyle>
          <a:p>
            <a:pPr>
              <a:defRPr/>
            </a:pPr>
            <a:fld id="{47243223-18F9-4B46-B203-4CCFBAB6F2E9}" type="slidenum">
              <a:rPr lang="en-US" altLang="en-US"/>
              <a:pPr>
                <a:defRPr/>
              </a:pPr>
              <a:t>‹#›</a:t>
            </a:fld>
            <a:endParaRPr lang="en-US" altLang="en-US"/>
          </a:p>
        </p:txBody>
      </p:sp>
    </p:spTree>
    <p:extLst>
      <p:ext uri="{BB962C8B-B14F-4D97-AF65-F5344CB8AC3E}">
        <p14:creationId xmlns:p14="http://schemas.microsoft.com/office/powerpoint/2010/main" val="189483595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4600" y="473076"/>
            <a:ext cx="2717800" cy="5394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1200" y="473076"/>
            <a:ext cx="7950200" cy="5394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3347055F-45FC-419E-8E69-C2E2CD46868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9FE801FF-9226-4150-A35F-59A9A3B1A70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06697D07-F68D-464C-AD9D-7DA2DCF4828D}"/>
              </a:ext>
            </a:extLst>
          </p:cNvPr>
          <p:cNvSpPr>
            <a:spLocks noGrp="1" noChangeArrowheads="1"/>
          </p:cNvSpPr>
          <p:nvPr>
            <p:ph type="sldNum" sz="quarter" idx="12"/>
          </p:nvPr>
        </p:nvSpPr>
        <p:spPr>
          <a:ln/>
        </p:spPr>
        <p:txBody>
          <a:bodyPr/>
          <a:lstStyle>
            <a:lvl1pPr>
              <a:defRPr/>
            </a:lvl1pPr>
          </a:lstStyle>
          <a:p>
            <a:pPr>
              <a:defRPr/>
            </a:pPr>
            <a:fld id="{974D576E-0B6C-4657-8AF2-44FECEA16028}" type="slidenum">
              <a:rPr lang="en-US" altLang="en-US"/>
              <a:pPr>
                <a:defRPr/>
              </a:pPr>
              <a:t>‹#›</a:t>
            </a:fld>
            <a:endParaRPr lang="en-US" altLang="en-US"/>
          </a:p>
        </p:txBody>
      </p:sp>
    </p:spTree>
    <p:extLst>
      <p:ext uri="{BB962C8B-B14F-4D97-AF65-F5344CB8AC3E}">
        <p14:creationId xmlns:p14="http://schemas.microsoft.com/office/powerpoint/2010/main" val="2833321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A5604F05-812D-2BF5-835C-2A4CAAF1223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724ACCD2-25BF-9488-46CC-1B62C5F5045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0363214B-8C5C-6D8D-1C6A-D6276A0A02A6}"/>
              </a:ext>
            </a:extLst>
          </p:cNvPr>
          <p:cNvSpPr>
            <a:spLocks noGrp="1" noChangeArrowheads="1"/>
          </p:cNvSpPr>
          <p:nvPr>
            <p:ph type="sldNum" sz="quarter" idx="12"/>
          </p:nvPr>
        </p:nvSpPr>
        <p:spPr>
          <a:ln/>
        </p:spPr>
        <p:txBody>
          <a:bodyPr/>
          <a:lstStyle>
            <a:lvl1pPr>
              <a:defRPr/>
            </a:lvl1pPr>
          </a:lstStyle>
          <a:p>
            <a:fld id="{0CB6521E-382E-4268-A786-0FF2323A3D50}" type="slidenum">
              <a:rPr lang="en-US" altLang="en-US"/>
              <a:pPr/>
              <a:t>‹#›</a:t>
            </a:fld>
            <a:endParaRPr lang="en-US" altLang="en-US"/>
          </a:p>
        </p:txBody>
      </p:sp>
    </p:spTree>
    <p:extLst>
      <p:ext uri="{BB962C8B-B14F-4D97-AF65-F5344CB8AC3E}">
        <p14:creationId xmlns:p14="http://schemas.microsoft.com/office/powerpoint/2010/main" val="21551766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1200" y="473075"/>
            <a:ext cx="10871200" cy="1143000"/>
          </a:xfrm>
        </p:spPr>
        <p:txBody>
          <a:bodyPr/>
          <a:lstStyle/>
          <a:p>
            <a:r>
              <a:rPr lang="en-US"/>
              <a:t>Click to edit Master title style</a:t>
            </a:r>
          </a:p>
        </p:txBody>
      </p:sp>
      <p:sp>
        <p:nvSpPr>
          <p:cNvPr id="3" name="Content Placeholder 2"/>
          <p:cNvSpPr>
            <a:spLocks noGrp="1"/>
          </p:cNvSpPr>
          <p:nvPr>
            <p:ph sz="half" idx="1"/>
          </p:nvPr>
        </p:nvSpPr>
        <p:spPr>
          <a:xfrm>
            <a:off x="711200" y="1828800"/>
            <a:ext cx="5334000" cy="4038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48400" y="1828800"/>
            <a:ext cx="5334000" cy="4038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3EB36835-0DB7-410E-97E6-079EE3B32AA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14FFE05E-0CD2-426A-997E-9B77472DF63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68AE087F-D5AC-43DF-9926-FF0F55817ECE}"/>
              </a:ext>
            </a:extLst>
          </p:cNvPr>
          <p:cNvSpPr>
            <a:spLocks noGrp="1" noChangeArrowheads="1"/>
          </p:cNvSpPr>
          <p:nvPr>
            <p:ph type="sldNum" sz="quarter" idx="12"/>
          </p:nvPr>
        </p:nvSpPr>
        <p:spPr>
          <a:ln/>
        </p:spPr>
        <p:txBody>
          <a:bodyPr/>
          <a:lstStyle>
            <a:lvl1pPr>
              <a:defRPr/>
            </a:lvl1pPr>
          </a:lstStyle>
          <a:p>
            <a:pPr>
              <a:defRPr/>
            </a:pPr>
            <a:fld id="{6BC234C5-4159-4C02-BF2F-90FD74942338}" type="slidenum">
              <a:rPr lang="en-US" altLang="en-US"/>
              <a:pPr>
                <a:defRPr/>
              </a:pPr>
              <a:t>‹#›</a:t>
            </a:fld>
            <a:endParaRPr lang="en-US" altLang="en-US"/>
          </a:p>
        </p:txBody>
      </p:sp>
    </p:spTree>
    <p:extLst>
      <p:ext uri="{BB962C8B-B14F-4D97-AF65-F5344CB8AC3E}">
        <p14:creationId xmlns:p14="http://schemas.microsoft.com/office/powerpoint/2010/main" val="175907322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473075"/>
            <a:ext cx="10871200" cy="1143000"/>
          </a:xfrm>
        </p:spPr>
        <p:txBody>
          <a:bodyPr/>
          <a:lstStyle/>
          <a:p>
            <a:r>
              <a:rPr lang="en-US"/>
              <a:t>Click to edit Master title style</a:t>
            </a:r>
          </a:p>
        </p:txBody>
      </p:sp>
      <p:sp>
        <p:nvSpPr>
          <p:cNvPr id="3" name="Text Placeholder 2"/>
          <p:cNvSpPr>
            <a:spLocks noGrp="1"/>
          </p:cNvSpPr>
          <p:nvPr>
            <p:ph type="body" sz="half" idx="1"/>
          </p:nvPr>
        </p:nvSpPr>
        <p:spPr>
          <a:xfrm>
            <a:off x="711200" y="1828800"/>
            <a:ext cx="5334000" cy="4038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828800"/>
            <a:ext cx="5334000" cy="4038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30EF3B74-4AFE-4D10-924C-1E497002C4D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9355E8F4-F15D-4A7F-948E-DD07E1D0FCD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A0B7C989-092F-4D9A-9508-C8E3382D9413}"/>
              </a:ext>
            </a:extLst>
          </p:cNvPr>
          <p:cNvSpPr>
            <a:spLocks noGrp="1" noChangeArrowheads="1"/>
          </p:cNvSpPr>
          <p:nvPr>
            <p:ph type="sldNum" sz="quarter" idx="12"/>
          </p:nvPr>
        </p:nvSpPr>
        <p:spPr>
          <a:ln/>
        </p:spPr>
        <p:txBody>
          <a:bodyPr/>
          <a:lstStyle>
            <a:lvl1pPr>
              <a:defRPr/>
            </a:lvl1pPr>
          </a:lstStyle>
          <a:p>
            <a:pPr>
              <a:defRPr/>
            </a:pPr>
            <a:fld id="{4CA6A414-EE6C-4A5B-8962-2EFF0A6B70E4}" type="slidenum">
              <a:rPr lang="en-US" altLang="en-US"/>
              <a:pPr>
                <a:defRPr/>
              </a:pPr>
              <a:t>‹#›</a:t>
            </a:fld>
            <a:endParaRPr lang="en-US" altLang="en-US"/>
          </a:p>
        </p:txBody>
      </p:sp>
    </p:spTree>
    <p:extLst>
      <p:ext uri="{BB962C8B-B14F-4D97-AF65-F5344CB8AC3E}">
        <p14:creationId xmlns:p14="http://schemas.microsoft.com/office/powerpoint/2010/main" val="363400444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1CF84FC-0B1C-984B-4BE0-C697CC6D3D1F}"/>
              </a:ext>
            </a:extLst>
          </p:cNvPr>
          <p:cNvGrpSpPr>
            <a:grpSpLocks/>
          </p:cNvGrpSpPr>
          <p:nvPr/>
        </p:nvGrpSpPr>
        <p:grpSpPr bwMode="auto">
          <a:xfrm>
            <a:off x="0" y="0"/>
            <a:ext cx="11277600" cy="5943600"/>
            <a:chOff x="0" y="0"/>
            <a:chExt cx="5328" cy="3744"/>
          </a:xfrm>
        </p:grpSpPr>
        <p:sp>
          <p:nvSpPr>
            <p:cNvPr id="5" name="Freeform 3">
              <a:extLst>
                <a:ext uri="{FF2B5EF4-FFF2-40B4-BE49-F238E27FC236}">
                  <a16:creationId xmlns:a16="http://schemas.microsoft.com/office/drawing/2014/main" id="{E4EB2FA3-84FC-817D-0E2E-0F2768C6C758}"/>
                </a:ext>
              </a:extLst>
            </p:cNvPr>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6" name="Freeform 4">
              <a:extLst>
                <a:ext uri="{FF2B5EF4-FFF2-40B4-BE49-F238E27FC236}">
                  <a16:creationId xmlns:a16="http://schemas.microsoft.com/office/drawing/2014/main" id="{AA6AAB4C-BB70-A2ED-4A0A-AD5EDD9A86DF}"/>
                </a:ext>
              </a:extLst>
            </p:cNvPr>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87045" name="Rectangle 5"/>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87049" name="Rectangle 9"/>
          <p:cNvSpPr>
            <a:spLocks noGrp="1" noChangeArrowheads="1"/>
          </p:cNvSpPr>
          <p:nvPr>
            <p:ph type="ctrTitle" sz="quarter"/>
          </p:nvPr>
        </p:nvSpPr>
        <p:spPr>
          <a:xfrm>
            <a:off x="914400" y="1768476"/>
            <a:ext cx="10363200" cy="1736725"/>
          </a:xfrm>
        </p:spPr>
        <p:txBody>
          <a:bodyPr anchor="b" anchorCtr="1"/>
          <a:lstStyle>
            <a:lvl1pPr>
              <a:defRPr sz="5400"/>
            </a:lvl1pPr>
          </a:lstStyle>
          <a:p>
            <a:pPr lvl="0"/>
            <a:r>
              <a:rPr lang="en-US" altLang="en-US" noProof="0"/>
              <a:t>Click to edit Master title style</a:t>
            </a:r>
          </a:p>
        </p:txBody>
      </p:sp>
      <p:sp>
        <p:nvSpPr>
          <p:cNvPr id="7" name="Date Placeholder 6">
            <a:extLst>
              <a:ext uri="{FF2B5EF4-FFF2-40B4-BE49-F238E27FC236}">
                <a16:creationId xmlns:a16="http://schemas.microsoft.com/office/drawing/2014/main" id="{A86EAF1C-CB04-6DB6-3774-DF1A7FD76D27}"/>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8" name="Footer Placeholder 7">
            <a:extLst>
              <a:ext uri="{FF2B5EF4-FFF2-40B4-BE49-F238E27FC236}">
                <a16:creationId xmlns:a16="http://schemas.microsoft.com/office/drawing/2014/main" id="{50DDDAD2-E077-DBC3-8C6A-A3A330851933}"/>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3B02CC1E-11FC-C3E3-29CB-57F45D11F8B6}"/>
              </a:ext>
            </a:extLst>
          </p:cNvPr>
          <p:cNvSpPr>
            <a:spLocks noGrp="1" noChangeArrowheads="1"/>
          </p:cNvSpPr>
          <p:nvPr>
            <p:ph type="sldNum" sz="quarter" idx="12"/>
          </p:nvPr>
        </p:nvSpPr>
        <p:spPr/>
        <p:txBody>
          <a:bodyPr/>
          <a:lstStyle>
            <a:lvl1pPr>
              <a:defRPr/>
            </a:lvl1pPr>
          </a:lstStyle>
          <a:p>
            <a:fld id="{C5F4C3C6-3323-47F9-B9FF-E8F49722CD44}" type="slidenum">
              <a:rPr lang="en-US" altLang="en-US"/>
              <a:pPr/>
              <a:t>‹#›</a:t>
            </a:fld>
            <a:endParaRPr lang="en-US" altLang="en-US"/>
          </a:p>
        </p:txBody>
      </p:sp>
    </p:spTree>
    <p:extLst>
      <p:ext uri="{BB962C8B-B14F-4D97-AF65-F5344CB8AC3E}">
        <p14:creationId xmlns:p14="http://schemas.microsoft.com/office/powerpoint/2010/main" val="311378800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9F66BFC8-3E5B-CBDB-C036-6767DA27164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3F247214-DA41-F692-7BDD-FE5EF3AA5B0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44DE2BA8-EB23-0BC2-3111-70D2C3A4D3CD}"/>
              </a:ext>
            </a:extLst>
          </p:cNvPr>
          <p:cNvSpPr>
            <a:spLocks noGrp="1" noChangeArrowheads="1"/>
          </p:cNvSpPr>
          <p:nvPr>
            <p:ph type="sldNum" sz="quarter" idx="12"/>
          </p:nvPr>
        </p:nvSpPr>
        <p:spPr>
          <a:ln/>
        </p:spPr>
        <p:txBody>
          <a:bodyPr/>
          <a:lstStyle>
            <a:lvl1pPr>
              <a:defRPr/>
            </a:lvl1pPr>
          </a:lstStyle>
          <a:p>
            <a:fld id="{95D9541A-8BB1-4294-BD49-C1BCB87FA181}" type="slidenum">
              <a:rPr lang="en-US" altLang="en-US"/>
              <a:pPr/>
              <a:t>‹#›</a:t>
            </a:fld>
            <a:endParaRPr lang="en-US" altLang="en-US"/>
          </a:p>
        </p:txBody>
      </p:sp>
    </p:spTree>
    <p:extLst>
      <p:ext uri="{BB962C8B-B14F-4D97-AF65-F5344CB8AC3E}">
        <p14:creationId xmlns:p14="http://schemas.microsoft.com/office/powerpoint/2010/main" val="390503636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7">
            <a:extLst>
              <a:ext uri="{FF2B5EF4-FFF2-40B4-BE49-F238E27FC236}">
                <a16:creationId xmlns:a16="http://schemas.microsoft.com/office/drawing/2014/main" id="{98D2E61E-1D08-7019-8CD2-7EB80167D50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99069053-0D79-6A52-972B-06CF70BFD97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0CA42AAD-E989-BA6A-9479-944120F603C4}"/>
              </a:ext>
            </a:extLst>
          </p:cNvPr>
          <p:cNvSpPr>
            <a:spLocks noGrp="1" noChangeArrowheads="1"/>
          </p:cNvSpPr>
          <p:nvPr>
            <p:ph type="sldNum" sz="quarter" idx="12"/>
          </p:nvPr>
        </p:nvSpPr>
        <p:spPr>
          <a:ln/>
        </p:spPr>
        <p:txBody>
          <a:bodyPr/>
          <a:lstStyle>
            <a:lvl1pPr>
              <a:defRPr/>
            </a:lvl1pPr>
          </a:lstStyle>
          <a:p>
            <a:fld id="{3701D98E-9BD0-48E9-8E00-6EEAC43EBE61}" type="slidenum">
              <a:rPr lang="en-US" altLang="en-US"/>
              <a:pPr/>
              <a:t>‹#›</a:t>
            </a:fld>
            <a:endParaRPr lang="en-US" altLang="en-US"/>
          </a:p>
        </p:txBody>
      </p:sp>
    </p:spTree>
    <p:extLst>
      <p:ext uri="{BB962C8B-B14F-4D97-AF65-F5344CB8AC3E}">
        <p14:creationId xmlns:p14="http://schemas.microsoft.com/office/powerpoint/2010/main" val="267489034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DB27AFAB-67DA-BFFE-5F11-AD7B6190D0C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A0417004-A7D9-2869-A7CE-A463F29D377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D179995F-9ED2-77F1-E8AC-2446E533BE6C}"/>
              </a:ext>
            </a:extLst>
          </p:cNvPr>
          <p:cNvSpPr>
            <a:spLocks noGrp="1" noChangeArrowheads="1"/>
          </p:cNvSpPr>
          <p:nvPr>
            <p:ph type="sldNum" sz="quarter" idx="12"/>
          </p:nvPr>
        </p:nvSpPr>
        <p:spPr>
          <a:ln/>
        </p:spPr>
        <p:txBody>
          <a:bodyPr/>
          <a:lstStyle>
            <a:lvl1pPr>
              <a:defRPr/>
            </a:lvl1pPr>
          </a:lstStyle>
          <a:p>
            <a:fld id="{6793E23F-D665-4DEC-86AC-0F29E5BA65C7}" type="slidenum">
              <a:rPr lang="en-US" altLang="en-US"/>
              <a:pPr/>
              <a:t>‹#›</a:t>
            </a:fld>
            <a:endParaRPr lang="en-US" altLang="en-US"/>
          </a:p>
        </p:txBody>
      </p:sp>
    </p:spTree>
    <p:extLst>
      <p:ext uri="{BB962C8B-B14F-4D97-AF65-F5344CB8AC3E}">
        <p14:creationId xmlns:p14="http://schemas.microsoft.com/office/powerpoint/2010/main" val="175262717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98500E53-D56A-5056-BB79-637B82662E4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8">
            <a:extLst>
              <a:ext uri="{FF2B5EF4-FFF2-40B4-BE49-F238E27FC236}">
                <a16:creationId xmlns:a16="http://schemas.microsoft.com/office/drawing/2014/main" id="{62F52A21-35D0-DE68-9A5D-0E9192A864B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9">
            <a:extLst>
              <a:ext uri="{FF2B5EF4-FFF2-40B4-BE49-F238E27FC236}">
                <a16:creationId xmlns:a16="http://schemas.microsoft.com/office/drawing/2014/main" id="{6509E402-57FA-E57D-F5A1-A659E3B57107}"/>
              </a:ext>
            </a:extLst>
          </p:cNvPr>
          <p:cNvSpPr>
            <a:spLocks noGrp="1" noChangeArrowheads="1"/>
          </p:cNvSpPr>
          <p:nvPr>
            <p:ph type="sldNum" sz="quarter" idx="12"/>
          </p:nvPr>
        </p:nvSpPr>
        <p:spPr>
          <a:ln/>
        </p:spPr>
        <p:txBody>
          <a:bodyPr/>
          <a:lstStyle>
            <a:lvl1pPr>
              <a:defRPr/>
            </a:lvl1pPr>
          </a:lstStyle>
          <a:p>
            <a:fld id="{8D61EA8D-8271-4A2B-A82A-A52089A0EF98}" type="slidenum">
              <a:rPr lang="en-US" altLang="en-US"/>
              <a:pPr/>
              <a:t>‹#›</a:t>
            </a:fld>
            <a:endParaRPr lang="en-US" altLang="en-US"/>
          </a:p>
        </p:txBody>
      </p:sp>
    </p:spTree>
    <p:extLst>
      <p:ext uri="{BB962C8B-B14F-4D97-AF65-F5344CB8AC3E}">
        <p14:creationId xmlns:p14="http://schemas.microsoft.com/office/powerpoint/2010/main" val="72561341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1D397604-B1BF-A7C3-0960-7AE67CF00E7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8">
            <a:extLst>
              <a:ext uri="{FF2B5EF4-FFF2-40B4-BE49-F238E27FC236}">
                <a16:creationId xmlns:a16="http://schemas.microsoft.com/office/drawing/2014/main" id="{B8CB78BC-EE69-7303-7914-8B68C5FDA18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ADACACBE-020E-5BCD-65B9-3D84A041DCE0}"/>
              </a:ext>
            </a:extLst>
          </p:cNvPr>
          <p:cNvSpPr>
            <a:spLocks noGrp="1" noChangeArrowheads="1"/>
          </p:cNvSpPr>
          <p:nvPr>
            <p:ph type="sldNum" sz="quarter" idx="12"/>
          </p:nvPr>
        </p:nvSpPr>
        <p:spPr>
          <a:ln/>
        </p:spPr>
        <p:txBody>
          <a:bodyPr/>
          <a:lstStyle>
            <a:lvl1pPr>
              <a:defRPr/>
            </a:lvl1pPr>
          </a:lstStyle>
          <a:p>
            <a:fld id="{6063D395-B0D4-4A7B-9F68-CC6F4FDE4FED}" type="slidenum">
              <a:rPr lang="en-US" altLang="en-US"/>
              <a:pPr/>
              <a:t>‹#›</a:t>
            </a:fld>
            <a:endParaRPr lang="en-US" altLang="en-US"/>
          </a:p>
        </p:txBody>
      </p:sp>
    </p:spTree>
    <p:extLst>
      <p:ext uri="{BB962C8B-B14F-4D97-AF65-F5344CB8AC3E}">
        <p14:creationId xmlns:p14="http://schemas.microsoft.com/office/powerpoint/2010/main" val="153438627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17BDAC91-3FB3-A6D5-57A8-B0F1399C951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8">
            <a:extLst>
              <a:ext uri="{FF2B5EF4-FFF2-40B4-BE49-F238E27FC236}">
                <a16:creationId xmlns:a16="http://schemas.microsoft.com/office/drawing/2014/main" id="{CEFBA62D-C5DA-0193-3109-A9CF690C6B1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9">
            <a:extLst>
              <a:ext uri="{FF2B5EF4-FFF2-40B4-BE49-F238E27FC236}">
                <a16:creationId xmlns:a16="http://schemas.microsoft.com/office/drawing/2014/main" id="{7B4F1FA6-0B61-C935-2A5E-9985B5BC409D}"/>
              </a:ext>
            </a:extLst>
          </p:cNvPr>
          <p:cNvSpPr>
            <a:spLocks noGrp="1" noChangeArrowheads="1"/>
          </p:cNvSpPr>
          <p:nvPr>
            <p:ph type="sldNum" sz="quarter" idx="12"/>
          </p:nvPr>
        </p:nvSpPr>
        <p:spPr>
          <a:ln/>
        </p:spPr>
        <p:txBody>
          <a:bodyPr/>
          <a:lstStyle>
            <a:lvl1pPr>
              <a:defRPr/>
            </a:lvl1pPr>
          </a:lstStyle>
          <a:p>
            <a:fld id="{B8501110-5B70-4DED-94AF-7E9CCF2C45AA}" type="slidenum">
              <a:rPr lang="en-US" altLang="en-US"/>
              <a:pPr/>
              <a:t>‹#›</a:t>
            </a:fld>
            <a:endParaRPr lang="en-US" altLang="en-US"/>
          </a:p>
        </p:txBody>
      </p:sp>
    </p:spTree>
    <p:extLst>
      <p:ext uri="{BB962C8B-B14F-4D97-AF65-F5344CB8AC3E}">
        <p14:creationId xmlns:p14="http://schemas.microsoft.com/office/powerpoint/2010/main" val="35226127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7">
            <a:extLst>
              <a:ext uri="{FF2B5EF4-FFF2-40B4-BE49-F238E27FC236}">
                <a16:creationId xmlns:a16="http://schemas.microsoft.com/office/drawing/2014/main" id="{EB215A1B-58C1-A2AE-0897-1B72E0C4457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4DCEFAC8-A6D9-7B93-5BCF-4FA12E2375B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6170FD81-50EF-93D5-CD41-030174878651}"/>
              </a:ext>
            </a:extLst>
          </p:cNvPr>
          <p:cNvSpPr>
            <a:spLocks noGrp="1" noChangeArrowheads="1"/>
          </p:cNvSpPr>
          <p:nvPr>
            <p:ph type="sldNum" sz="quarter" idx="12"/>
          </p:nvPr>
        </p:nvSpPr>
        <p:spPr>
          <a:ln/>
        </p:spPr>
        <p:txBody>
          <a:bodyPr/>
          <a:lstStyle>
            <a:lvl1pPr>
              <a:defRPr/>
            </a:lvl1pPr>
          </a:lstStyle>
          <a:p>
            <a:fld id="{21D8DE92-BA49-4BD0-83A4-F1BE442F4C12}" type="slidenum">
              <a:rPr lang="en-US" altLang="en-US"/>
              <a:pPr/>
              <a:t>‹#›</a:t>
            </a:fld>
            <a:endParaRPr lang="en-US" altLang="en-US"/>
          </a:p>
        </p:txBody>
      </p:sp>
    </p:spTree>
    <p:extLst>
      <p:ext uri="{BB962C8B-B14F-4D97-AF65-F5344CB8AC3E}">
        <p14:creationId xmlns:p14="http://schemas.microsoft.com/office/powerpoint/2010/main" val="1022023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12">
            <a:extLst>
              <a:ext uri="{FF2B5EF4-FFF2-40B4-BE49-F238E27FC236}">
                <a16:creationId xmlns:a16="http://schemas.microsoft.com/office/drawing/2014/main" id="{2E40DDFE-7E22-00A5-7847-B97FE480891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A7300E9C-A299-A23B-D629-DF8C813B0FE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70A6B6C9-0136-F035-B2A9-E53CC995131A}"/>
              </a:ext>
            </a:extLst>
          </p:cNvPr>
          <p:cNvSpPr>
            <a:spLocks noGrp="1" noChangeArrowheads="1"/>
          </p:cNvSpPr>
          <p:nvPr>
            <p:ph type="sldNum" sz="quarter" idx="12"/>
          </p:nvPr>
        </p:nvSpPr>
        <p:spPr>
          <a:ln/>
        </p:spPr>
        <p:txBody>
          <a:bodyPr/>
          <a:lstStyle>
            <a:lvl1pPr>
              <a:defRPr/>
            </a:lvl1pPr>
          </a:lstStyle>
          <a:p>
            <a:fld id="{F2AC4C17-2516-49E8-BE9B-E38D16CCA577}" type="slidenum">
              <a:rPr lang="en-US" altLang="en-US"/>
              <a:pPr/>
              <a:t>‹#›</a:t>
            </a:fld>
            <a:endParaRPr lang="en-US" altLang="en-US"/>
          </a:p>
        </p:txBody>
      </p:sp>
    </p:spTree>
    <p:extLst>
      <p:ext uri="{BB962C8B-B14F-4D97-AF65-F5344CB8AC3E}">
        <p14:creationId xmlns:p14="http://schemas.microsoft.com/office/powerpoint/2010/main" val="363924109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7">
            <a:extLst>
              <a:ext uri="{FF2B5EF4-FFF2-40B4-BE49-F238E27FC236}">
                <a16:creationId xmlns:a16="http://schemas.microsoft.com/office/drawing/2014/main" id="{53C0A909-4C0B-ECD2-F634-6DDCBCCCFEF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6A106285-BC15-5FF7-8F5C-BBF0A92FFBD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9118BECC-6045-85CD-3378-70510345E4FB}"/>
              </a:ext>
            </a:extLst>
          </p:cNvPr>
          <p:cNvSpPr>
            <a:spLocks noGrp="1" noChangeArrowheads="1"/>
          </p:cNvSpPr>
          <p:nvPr>
            <p:ph type="sldNum" sz="quarter" idx="12"/>
          </p:nvPr>
        </p:nvSpPr>
        <p:spPr>
          <a:ln/>
        </p:spPr>
        <p:txBody>
          <a:bodyPr/>
          <a:lstStyle>
            <a:lvl1pPr>
              <a:defRPr/>
            </a:lvl1pPr>
          </a:lstStyle>
          <a:p>
            <a:fld id="{C28DFE5A-E938-4F0E-80AE-E1F4B94CE392}" type="slidenum">
              <a:rPr lang="en-US" altLang="en-US"/>
              <a:pPr/>
              <a:t>‹#›</a:t>
            </a:fld>
            <a:endParaRPr lang="en-US" altLang="en-US"/>
          </a:p>
        </p:txBody>
      </p:sp>
    </p:spTree>
    <p:extLst>
      <p:ext uri="{BB962C8B-B14F-4D97-AF65-F5344CB8AC3E}">
        <p14:creationId xmlns:p14="http://schemas.microsoft.com/office/powerpoint/2010/main" val="73151789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2854CE1A-79AC-0FC9-AA9A-1A3C19B1ACB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825C79DE-86AC-AB61-E6D2-9233B59D7CA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4E92BE5E-0A31-DE35-A5DD-DC5FF0812DE7}"/>
              </a:ext>
            </a:extLst>
          </p:cNvPr>
          <p:cNvSpPr>
            <a:spLocks noGrp="1" noChangeArrowheads="1"/>
          </p:cNvSpPr>
          <p:nvPr>
            <p:ph type="sldNum" sz="quarter" idx="12"/>
          </p:nvPr>
        </p:nvSpPr>
        <p:spPr>
          <a:ln/>
        </p:spPr>
        <p:txBody>
          <a:bodyPr/>
          <a:lstStyle>
            <a:lvl1pPr>
              <a:defRPr/>
            </a:lvl1pPr>
          </a:lstStyle>
          <a:p>
            <a:fld id="{E8DBDB8C-C99B-4DB1-B0CB-8B8F3E5DE758}" type="slidenum">
              <a:rPr lang="en-US" altLang="en-US"/>
              <a:pPr/>
              <a:t>‹#›</a:t>
            </a:fld>
            <a:endParaRPr lang="en-US" altLang="en-US"/>
          </a:p>
        </p:txBody>
      </p:sp>
    </p:spTree>
    <p:extLst>
      <p:ext uri="{BB962C8B-B14F-4D97-AF65-F5344CB8AC3E}">
        <p14:creationId xmlns:p14="http://schemas.microsoft.com/office/powerpoint/2010/main" val="119241830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213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18C9B52A-CD22-3A52-6AF4-5C45E4F6573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90395618-3734-8497-0F34-32FAB709E2D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47133209-1BE6-A5C1-81F4-47F3706C51E4}"/>
              </a:ext>
            </a:extLst>
          </p:cNvPr>
          <p:cNvSpPr>
            <a:spLocks noGrp="1" noChangeArrowheads="1"/>
          </p:cNvSpPr>
          <p:nvPr>
            <p:ph type="sldNum" sz="quarter" idx="12"/>
          </p:nvPr>
        </p:nvSpPr>
        <p:spPr>
          <a:ln/>
        </p:spPr>
        <p:txBody>
          <a:bodyPr/>
          <a:lstStyle>
            <a:lvl1pPr>
              <a:defRPr/>
            </a:lvl1pPr>
          </a:lstStyle>
          <a:p>
            <a:fld id="{83089663-D7FA-4DFD-9E8F-9A3CA27A7587}" type="slidenum">
              <a:rPr lang="en-US" altLang="en-US"/>
              <a:pPr/>
              <a:t>‹#›</a:t>
            </a:fld>
            <a:endParaRPr lang="en-US" altLang="en-US"/>
          </a:p>
        </p:txBody>
      </p:sp>
    </p:spTree>
    <p:extLst>
      <p:ext uri="{BB962C8B-B14F-4D97-AF65-F5344CB8AC3E}">
        <p14:creationId xmlns:p14="http://schemas.microsoft.com/office/powerpoint/2010/main" val="9268749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0"/>
            <a:ext cx="5384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21A2E8FE-94EB-B4A9-AABD-9A37691BCC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9D9E3776-E2DF-9C8D-18D0-C03762D0A90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FA4B1550-F459-5960-1DD2-D33FC2500D2C}"/>
              </a:ext>
            </a:extLst>
          </p:cNvPr>
          <p:cNvSpPr>
            <a:spLocks noGrp="1" noChangeArrowheads="1"/>
          </p:cNvSpPr>
          <p:nvPr>
            <p:ph type="sldNum" sz="quarter" idx="12"/>
          </p:nvPr>
        </p:nvSpPr>
        <p:spPr>
          <a:ln/>
        </p:spPr>
        <p:txBody>
          <a:bodyPr/>
          <a:lstStyle>
            <a:lvl1pPr>
              <a:defRPr/>
            </a:lvl1pPr>
          </a:lstStyle>
          <a:p>
            <a:fld id="{09AE5ED2-DCFE-499D-A14B-D292DE6F688A}" type="slidenum">
              <a:rPr lang="en-US" altLang="en-US"/>
              <a:pPr/>
              <a:t>‹#›</a:t>
            </a:fld>
            <a:endParaRPr lang="en-US" altLang="en-US"/>
          </a:p>
        </p:txBody>
      </p:sp>
    </p:spTree>
    <p:extLst>
      <p:ext uri="{BB962C8B-B14F-4D97-AF65-F5344CB8AC3E}">
        <p14:creationId xmlns:p14="http://schemas.microsoft.com/office/powerpoint/2010/main" val="294952545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5821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7">
            <a:extLst>
              <a:ext uri="{FF2B5EF4-FFF2-40B4-BE49-F238E27FC236}">
                <a16:creationId xmlns:a16="http://schemas.microsoft.com/office/drawing/2014/main" id="{FDEBF457-ADBC-AFE2-C315-F8ABA210621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8">
            <a:extLst>
              <a:ext uri="{FF2B5EF4-FFF2-40B4-BE49-F238E27FC236}">
                <a16:creationId xmlns:a16="http://schemas.microsoft.com/office/drawing/2014/main" id="{E5EC9150-9BEE-85A4-0999-2C1FA90E7E6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C141EE5A-5360-2388-C9D1-8444C4348A35}"/>
              </a:ext>
            </a:extLst>
          </p:cNvPr>
          <p:cNvSpPr>
            <a:spLocks noGrp="1" noChangeArrowheads="1"/>
          </p:cNvSpPr>
          <p:nvPr>
            <p:ph type="sldNum" sz="quarter" idx="12"/>
          </p:nvPr>
        </p:nvSpPr>
        <p:spPr>
          <a:ln/>
        </p:spPr>
        <p:txBody>
          <a:bodyPr/>
          <a:lstStyle>
            <a:lvl1pPr>
              <a:defRPr/>
            </a:lvl1pPr>
          </a:lstStyle>
          <a:p>
            <a:fld id="{43F048D3-3E7E-4121-97B8-4D5FBBEAE3D8}" type="slidenum">
              <a:rPr lang="en-US" altLang="en-US"/>
              <a:pPr/>
              <a:t>‹#›</a:t>
            </a:fld>
            <a:endParaRPr lang="en-US" altLang="en-US"/>
          </a:p>
        </p:txBody>
      </p:sp>
    </p:spTree>
    <p:extLst>
      <p:ext uri="{BB962C8B-B14F-4D97-AF65-F5344CB8AC3E}">
        <p14:creationId xmlns:p14="http://schemas.microsoft.com/office/powerpoint/2010/main" val="134050816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50845866-6314-BE85-012D-8CDBB9E0D45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EEE84C69-3B48-25AB-D139-6DE237E4040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43369C25-0B5A-8C1A-8A27-9F1931A4FC29}"/>
              </a:ext>
            </a:extLst>
          </p:cNvPr>
          <p:cNvSpPr>
            <a:spLocks noGrp="1" noChangeArrowheads="1"/>
          </p:cNvSpPr>
          <p:nvPr>
            <p:ph type="sldNum" sz="quarter" idx="12"/>
          </p:nvPr>
        </p:nvSpPr>
        <p:spPr>
          <a:ln/>
        </p:spPr>
        <p:txBody>
          <a:bodyPr/>
          <a:lstStyle>
            <a:lvl1pPr>
              <a:defRPr/>
            </a:lvl1pPr>
          </a:lstStyle>
          <a:p>
            <a:fld id="{2DFB8981-D326-4941-BD91-02B5811233C4}" type="slidenum">
              <a:rPr lang="en-US" altLang="en-US"/>
              <a:pPr/>
              <a:t>‹#›</a:t>
            </a:fld>
            <a:endParaRPr lang="en-US" altLang="en-US"/>
          </a:p>
        </p:txBody>
      </p:sp>
    </p:spTree>
    <p:extLst>
      <p:ext uri="{BB962C8B-B14F-4D97-AF65-F5344CB8AC3E}">
        <p14:creationId xmlns:p14="http://schemas.microsoft.com/office/powerpoint/2010/main" val="203709168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71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24300"/>
            <a:ext cx="5384800" cy="2171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a:extLst>
              <a:ext uri="{FF2B5EF4-FFF2-40B4-BE49-F238E27FC236}">
                <a16:creationId xmlns:a16="http://schemas.microsoft.com/office/drawing/2014/main" id="{B28A2F72-6A84-93FA-F782-F00D5B71C47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98EB6754-318C-BFEC-2189-E2F92CF712D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9">
            <a:extLst>
              <a:ext uri="{FF2B5EF4-FFF2-40B4-BE49-F238E27FC236}">
                <a16:creationId xmlns:a16="http://schemas.microsoft.com/office/drawing/2014/main" id="{FFF4CFE6-2969-356F-4868-68346F52C4B2}"/>
              </a:ext>
            </a:extLst>
          </p:cNvPr>
          <p:cNvSpPr>
            <a:spLocks noGrp="1" noChangeArrowheads="1"/>
          </p:cNvSpPr>
          <p:nvPr>
            <p:ph type="sldNum" sz="quarter" idx="12"/>
          </p:nvPr>
        </p:nvSpPr>
        <p:spPr>
          <a:ln/>
        </p:spPr>
        <p:txBody>
          <a:bodyPr/>
          <a:lstStyle>
            <a:lvl1pPr>
              <a:defRPr/>
            </a:lvl1pPr>
          </a:lstStyle>
          <a:p>
            <a:fld id="{E6168F5B-AEC6-4E38-B52D-4FBE3CDBFBA0}" type="slidenum">
              <a:rPr lang="en-US" altLang="en-US"/>
              <a:pPr/>
              <a:t>‹#›</a:t>
            </a:fld>
            <a:endParaRPr lang="en-US" altLang="en-US"/>
          </a:p>
        </p:txBody>
      </p:sp>
    </p:spTree>
    <p:extLst>
      <p:ext uri="{BB962C8B-B14F-4D97-AF65-F5344CB8AC3E}">
        <p14:creationId xmlns:p14="http://schemas.microsoft.com/office/powerpoint/2010/main" val="64165478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71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71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09600" y="3924300"/>
            <a:ext cx="10972800" cy="2171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a:extLst>
              <a:ext uri="{FF2B5EF4-FFF2-40B4-BE49-F238E27FC236}">
                <a16:creationId xmlns:a16="http://schemas.microsoft.com/office/drawing/2014/main" id="{4C03DE73-E422-6175-C39C-00501F155BC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5F1663E0-1877-F17F-4A77-9B002E1E45B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9">
            <a:extLst>
              <a:ext uri="{FF2B5EF4-FFF2-40B4-BE49-F238E27FC236}">
                <a16:creationId xmlns:a16="http://schemas.microsoft.com/office/drawing/2014/main" id="{6A070E71-A8F7-019F-FCED-5A6346230237}"/>
              </a:ext>
            </a:extLst>
          </p:cNvPr>
          <p:cNvSpPr>
            <a:spLocks noGrp="1" noChangeArrowheads="1"/>
          </p:cNvSpPr>
          <p:nvPr>
            <p:ph type="sldNum" sz="quarter" idx="12"/>
          </p:nvPr>
        </p:nvSpPr>
        <p:spPr>
          <a:ln/>
        </p:spPr>
        <p:txBody>
          <a:bodyPr/>
          <a:lstStyle>
            <a:lvl1pPr>
              <a:defRPr/>
            </a:lvl1pPr>
          </a:lstStyle>
          <a:p>
            <a:fld id="{00F1F79D-0D69-462D-BB59-EC960F577AFE}" type="slidenum">
              <a:rPr lang="en-US" altLang="en-US"/>
              <a:pPr/>
              <a:t>‹#›</a:t>
            </a:fld>
            <a:endParaRPr lang="en-US" altLang="en-US"/>
          </a:p>
        </p:txBody>
      </p:sp>
    </p:spTree>
    <p:extLst>
      <p:ext uri="{BB962C8B-B14F-4D97-AF65-F5344CB8AC3E}">
        <p14:creationId xmlns:p14="http://schemas.microsoft.com/office/powerpoint/2010/main" val="212560074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828801"/>
            <a:ext cx="5384800" cy="20748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4056063"/>
            <a:ext cx="5384800" cy="2074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6197600" y="1828801"/>
            <a:ext cx="5384800" cy="4302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891339A2-DB04-452E-8BE9-44ABEEDB5414}"/>
              </a:ext>
            </a:extLst>
          </p:cNvPr>
          <p:cNvSpPr>
            <a:spLocks noGrp="1" noChangeArrowheads="1"/>
          </p:cNvSpPr>
          <p:nvPr>
            <p:ph type="dt" sz="half" idx="10"/>
          </p:nvPr>
        </p:nvSpPr>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D9744938-AB94-529E-1405-828348566C0C}"/>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CAE1B36D-4259-49B7-BFCF-07A89B6D1CF7}"/>
              </a:ext>
            </a:extLst>
          </p:cNvPr>
          <p:cNvSpPr>
            <a:spLocks noGrp="1" noChangeArrowheads="1"/>
          </p:cNvSpPr>
          <p:nvPr>
            <p:ph type="sldNum" sz="quarter" idx="12"/>
          </p:nvPr>
        </p:nvSpPr>
        <p:spPr/>
        <p:txBody>
          <a:bodyPr/>
          <a:lstStyle>
            <a:lvl1pPr>
              <a:defRPr/>
            </a:lvl1pPr>
          </a:lstStyle>
          <a:p>
            <a:fld id="{100296D7-07AE-45C9-A1CA-083E21967AC4}" type="slidenum">
              <a:rPr lang="en-US" altLang="en-US"/>
              <a:pPr/>
              <a:t>‹#›</a:t>
            </a:fld>
            <a:endParaRPr lang="en-US" altLang="en-US"/>
          </a:p>
        </p:txBody>
      </p:sp>
    </p:spTree>
    <p:extLst>
      <p:ext uri="{BB962C8B-B14F-4D97-AF65-F5344CB8AC3E}">
        <p14:creationId xmlns:p14="http://schemas.microsoft.com/office/powerpoint/2010/main" val="1494919587"/>
      </p:ext>
    </p:extLst>
  </p:cSld>
  <p:clrMapOvr>
    <a:masterClrMapping/>
  </p:clrMapOvr>
  <p:transition spd="med">
    <p:zoom dir="in"/>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3186" name="Rectangle 2"/>
          <p:cNvSpPr>
            <a:spLocks noGrp="1" noChangeArrowheads="1"/>
          </p:cNvSpPr>
          <p:nvPr>
            <p:ph type="ctrTitle" sz="quarter"/>
          </p:nvPr>
        </p:nvSpPr>
        <p:spPr>
          <a:xfrm>
            <a:off x="914400" y="1676400"/>
            <a:ext cx="10363200" cy="1828800"/>
          </a:xfrm>
        </p:spPr>
        <p:txBody>
          <a:bodyPr/>
          <a:lstStyle>
            <a:lvl1pPr>
              <a:defRPr/>
            </a:lvl1pPr>
          </a:lstStyle>
          <a:p>
            <a:pPr lvl="0"/>
            <a:r>
              <a:rPr lang="en-US" altLang="en-US" noProof="0"/>
              <a:t>Click to edit Master title style</a:t>
            </a:r>
          </a:p>
        </p:txBody>
      </p:sp>
      <p:sp>
        <p:nvSpPr>
          <p:cNvPr id="93187" name="Rectangle 3"/>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4" name="Rectangle 4">
            <a:extLst>
              <a:ext uri="{FF2B5EF4-FFF2-40B4-BE49-F238E27FC236}">
                <a16:creationId xmlns:a16="http://schemas.microsoft.com/office/drawing/2014/main" id="{C2D3194E-3471-603D-3019-56ED6C64442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D8F3DA8-AAD8-1C64-C402-3B78F7048D4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C7CA48C-2D59-8884-F6AD-833C17D97E09}"/>
              </a:ext>
            </a:extLst>
          </p:cNvPr>
          <p:cNvSpPr>
            <a:spLocks noGrp="1" noChangeArrowheads="1"/>
          </p:cNvSpPr>
          <p:nvPr>
            <p:ph type="sldNum" sz="quarter" idx="12"/>
          </p:nvPr>
        </p:nvSpPr>
        <p:spPr>
          <a:ln/>
        </p:spPr>
        <p:txBody>
          <a:bodyPr/>
          <a:lstStyle>
            <a:lvl1pPr>
              <a:defRPr/>
            </a:lvl1pPr>
          </a:lstStyle>
          <a:p>
            <a:fld id="{7C2A4694-C625-4CC5-AA55-B83797EB57DD}" type="slidenum">
              <a:rPr lang="en-US" altLang="en-US"/>
              <a:pPr/>
              <a:t>‹#›</a:t>
            </a:fld>
            <a:endParaRPr lang="en-US" altLang="en-US"/>
          </a:p>
        </p:txBody>
      </p:sp>
    </p:spTree>
    <p:extLst>
      <p:ext uri="{BB962C8B-B14F-4D97-AF65-F5344CB8AC3E}">
        <p14:creationId xmlns:p14="http://schemas.microsoft.com/office/powerpoint/2010/main" val="2271077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4802EB90-9FD0-ECBF-F945-B1254320619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D1637CA6-C64D-13C6-B394-B70682ACA5D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24221424-17A0-0474-4871-E01608CC40EF}"/>
              </a:ext>
            </a:extLst>
          </p:cNvPr>
          <p:cNvSpPr>
            <a:spLocks noGrp="1" noChangeArrowheads="1"/>
          </p:cNvSpPr>
          <p:nvPr>
            <p:ph type="sldNum" sz="quarter" idx="12"/>
          </p:nvPr>
        </p:nvSpPr>
        <p:spPr>
          <a:ln/>
        </p:spPr>
        <p:txBody>
          <a:bodyPr/>
          <a:lstStyle>
            <a:lvl1pPr>
              <a:defRPr/>
            </a:lvl1pPr>
          </a:lstStyle>
          <a:p>
            <a:fld id="{8D6A6F34-C2E3-4478-8623-715B24E81CD7}" type="slidenum">
              <a:rPr lang="en-US" altLang="en-US"/>
              <a:pPr/>
              <a:t>‹#›</a:t>
            </a:fld>
            <a:endParaRPr lang="en-US" altLang="en-US"/>
          </a:p>
        </p:txBody>
      </p:sp>
    </p:spTree>
    <p:extLst>
      <p:ext uri="{BB962C8B-B14F-4D97-AF65-F5344CB8AC3E}">
        <p14:creationId xmlns:p14="http://schemas.microsoft.com/office/powerpoint/2010/main" val="171331229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E80EC0B-810F-2FED-4E13-7BA9561187C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683B7DC-83DA-B6CE-B51B-1F267A049F8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FF13D89-FC16-8907-9EF0-137F686B2BC7}"/>
              </a:ext>
            </a:extLst>
          </p:cNvPr>
          <p:cNvSpPr>
            <a:spLocks noGrp="1" noChangeArrowheads="1"/>
          </p:cNvSpPr>
          <p:nvPr>
            <p:ph type="sldNum" sz="quarter" idx="12"/>
          </p:nvPr>
        </p:nvSpPr>
        <p:spPr>
          <a:ln/>
        </p:spPr>
        <p:txBody>
          <a:bodyPr/>
          <a:lstStyle>
            <a:lvl1pPr>
              <a:defRPr/>
            </a:lvl1pPr>
          </a:lstStyle>
          <a:p>
            <a:fld id="{9D599473-1E1C-491C-932C-74B015C86B07}" type="slidenum">
              <a:rPr lang="en-US" altLang="en-US"/>
              <a:pPr/>
              <a:t>‹#›</a:t>
            </a:fld>
            <a:endParaRPr lang="en-US" altLang="en-US"/>
          </a:p>
        </p:txBody>
      </p:sp>
    </p:spTree>
    <p:extLst>
      <p:ext uri="{BB962C8B-B14F-4D97-AF65-F5344CB8AC3E}">
        <p14:creationId xmlns:p14="http://schemas.microsoft.com/office/powerpoint/2010/main" val="29784651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BC642C2E-D008-159E-5372-C10BB1835D1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4492C5E-F327-E52A-4336-02C97A8E021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222E792-0E26-254F-7492-E4754E5F4BE4}"/>
              </a:ext>
            </a:extLst>
          </p:cNvPr>
          <p:cNvSpPr>
            <a:spLocks noGrp="1" noChangeArrowheads="1"/>
          </p:cNvSpPr>
          <p:nvPr>
            <p:ph type="sldNum" sz="quarter" idx="12"/>
          </p:nvPr>
        </p:nvSpPr>
        <p:spPr>
          <a:ln/>
        </p:spPr>
        <p:txBody>
          <a:bodyPr/>
          <a:lstStyle>
            <a:lvl1pPr>
              <a:defRPr/>
            </a:lvl1pPr>
          </a:lstStyle>
          <a:p>
            <a:fld id="{8D73DA56-CD03-4EAE-B824-40D801A66AA5}" type="slidenum">
              <a:rPr lang="en-US" altLang="en-US"/>
              <a:pPr/>
              <a:t>‹#›</a:t>
            </a:fld>
            <a:endParaRPr lang="en-US" altLang="en-US"/>
          </a:p>
        </p:txBody>
      </p:sp>
    </p:spTree>
    <p:extLst>
      <p:ext uri="{BB962C8B-B14F-4D97-AF65-F5344CB8AC3E}">
        <p14:creationId xmlns:p14="http://schemas.microsoft.com/office/powerpoint/2010/main" val="91936383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74B8786-C7F7-2EDE-4098-176C5CBDF6D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C664A0D-00DA-1021-F0AD-793577F1909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F6B97ABB-A7F4-0238-63DA-60AF2426A8B5}"/>
              </a:ext>
            </a:extLst>
          </p:cNvPr>
          <p:cNvSpPr>
            <a:spLocks noGrp="1" noChangeArrowheads="1"/>
          </p:cNvSpPr>
          <p:nvPr>
            <p:ph type="sldNum" sz="quarter" idx="12"/>
          </p:nvPr>
        </p:nvSpPr>
        <p:spPr>
          <a:ln/>
        </p:spPr>
        <p:txBody>
          <a:bodyPr/>
          <a:lstStyle>
            <a:lvl1pPr>
              <a:defRPr/>
            </a:lvl1pPr>
          </a:lstStyle>
          <a:p>
            <a:fld id="{D72CA1FC-8CBF-4EFD-A429-4257D2F58C3E}" type="slidenum">
              <a:rPr lang="en-US" altLang="en-US"/>
              <a:pPr/>
              <a:t>‹#›</a:t>
            </a:fld>
            <a:endParaRPr lang="en-US" altLang="en-US"/>
          </a:p>
        </p:txBody>
      </p:sp>
    </p:spTree>
    <p:extLst>
      <p:ext uri="{BB962C8B-B14F-4D97-AF65-F5344CB8AC3E}">
        <p14:creationId xmlns:p14="http://schemas.microsoft.com/office/powerpoint/2010/main" val="133220987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72B9650-757E-397C-9AF0-68EAA74AB02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A4462CB8-972D-BAA3-2707-6FFF4314A9F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3B97ACA0-E456-3C52-17A9-19A26F2985B8}"/>
              </a:ext>
            </a:extLst>
          </p:cNvPr>
          <p:cNvSpPr>
            <a:spLocks noGrp="1" noChangeArrowheads="1"/>
          </p:cNvSpPr>
          <p:nvPr>
            <p:ph type="sldNum" sz="quarter" idx="12"/>
          </p:nvPr>
        </p:nvSpPr>
        <p:spPr>
          <a:ln/>
        </p:spPr>
        <p:txBody>
          <a:bodyPr/>
          <a:lstStyle>
            <a:lvl1pPr>
              <a:defRPr/>
            </a:lvl1pPr>
          </a:lstStyle>
          <a:p>
            <a:fld id="{17B086B5-A463-4DF6-8239-8222608A62C8}" type="slidenum">
              <a:rPr lang="en-US" altLang="en-US"/>
              <a:pPr/>
              <a:t>‹#›</a:t>
            </a:fld>
            <a:endParaRPr lang="en-US" altLang="en-US"/>
          </a:p>
        </p:txBody>
      </p:sp>
    </p:spTree>
    <p:extLst>
      <p:ext uri="{BB962C8B-B14F-4D97-AF65-F5344CB8AC3E}">
        <p14:creationId xmlns:p14="http://schemas.microsoft.com/office/powerpoint/2010/main" val="63112611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6DAB9D9-B30D-CB45-FF8E-F86AC00DE79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90D9B515-5AEC-5A3A-CB62-74AD7CD055F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3D947DF-E9E4-8BCA-EE56-40F5A019067A}"/>
              </a:ext>
            </a:extLst>
          </p:cNvPr>
          <p:cNvSpPr>
            <a:spLocks noGrp="1" noChangeArrowheads="1"/>
          </p:cNvSpPr>
          <p:nvPr>
            <p:ph type="sldNum" sz="quarter" idx="12"/>
          </p:nvPr>
        </p:nvSpPr>
        <p:spPr>
          <a:ln/>
        </p:spPr>
        <p:txBody>
          <a:bodyPr/>
          <a:lstStyle>
            <a:lvl1pPr>
              <a:defRPr/>
            </a:lvl1pPr>
          </a:lstStyle>
          <a:p>
            <a:fld id="{B2CA8283-6073-426E-893A-4EC67B12719E}" type="slidenum">
              <a:rPr lang="en-US" altLang="en-US"/>
              <a:pPr/>
              <a:t>‹#›</a:t>
            </a:fld>
            <a:endParaRPr lang="en-US" altLang="en-US"/>
          </a:p>
        </p:txBody>
      </p:sp>
    </p:spTree>
    <p:extLst>
      <p:ext uri="{BB962C8B-B14F-4D97-AF65-F5344CB8AC3E}">
        <p14:creationId xmlns:p14="http://schemas.microsoft.com/office/powerpoint/2010/main" val="2836173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C8A2650-8AB5-605D-50F8-E0AC74F90B5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45DBFEEC-D633-779C-1331-66A4D042964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4101488A-F9BE-BA40-31DC-A7920AADD18B}"/>
              </a:ext>
            </a:extLst>
          </p:cNvPr>
          <p:cNvSpPr>
            <a:spLocks noGrp="1" noChangeArrowheads="1"/>
          </p:cNvSpPr>
          <p:nvPr>
            <p:ph type="sldNum" sz="quarter" idx="12"/>
          </p:nvPr>
        </p:nvSpPr>
        <p:spPr>
          <a:ln/>
        </p:spPr>
        <p:txBody>
          <a:bodyPr/>
          <a:lstStyle>
            <a:lvl1pPr>
              <a:defRPr/>
            </a:lvl1pPr>
          </a:lstStyle>
          <a:p>
            <a:fld id="{54C76CA6-08AF-4C66-8308-A396262FA2F0}" type="slidenum">
              <a:rPr lang="en-US" altLang="en-US"/>
              <a:pPr/>
              <a:t>‹#›</a:t>
            </a:fld>
            <a:endParaRPr lang="en-US" altLang="en-US"/>
          </a:p>
        </p:txBody>
      </p:sp>
    </p:spTree>
    <p:extLst>
      <p:ext uri="{BB962C8B-B14F-4D97-AF65-F5344CB8AC3E}">
        <p14:creationId xmlns:p14="http://schemas.microsoft.com/office/powerpoint/2010/main" val="202417732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62E8259D-2D5E-404E-A764-983EF4ED1B6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5AA8EF5-6ACF-3447-C60D-00E191935FC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BFEBD8A-E143-FBC2-092E-13E024AA05CF}"/>
              </a:ext>
            </a:extLst>
          </p:cNvPr>
          <p:cNvSpPr>
            <a:spLocks noGrp="1" noChangeArrowheads="1"/>
          </p:cNvSpPr>
          <p:nvPr>
            <p:ph type="sldNum" sz="quarter" idx="12"/>
          </p:nvPr>
        </p:nvSpPr>
        <p:spPr>
          <a:ln/>
        </p:spPr>
        <p:txBody>
          <a:bodyPr/>
          <a:lstStyle>
            <a:lvl1pPr>
              <a:defRPr/>
            </a:lvl1pPr>
          </a:lstStyle>
          <a:p>
            <a:fld id="{0CFBE605-6FA9-4A6C-8B21-1AE3EA5F4D69}" type="slidenum">
              <a:rPr lang="en-US" altLang="en-US"/>
              <a:pPr/>
              <a:t>‹#›</a:t>
            </a:fld>
            <a:endParaRPr lang="en-US" altLang="en-US"/>
          </a:p>
        </p:txBody>
      </p:sp>
    </p:spTree>
    <p:extLst>
      <p:ext uri="{BB962C8B-B14F-4D97-AF65-F5344CB8AC3E}">
        <p14:creationId xmlns:p14="http://schemas.microsoft.com/office/powerpoint/2010/main" val="12008996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867320F3-9751-F20F-83FE-D8725F2251B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ADB0A2B-4798-0FE3-734D-6B43D667609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8B861B1-B4D5-D318-3FFD-13BDF70FE5BA}"/>
              </a:ext>
            </a:extLst>
          </p:cNvPr>
          <p:cNvSpPr>
            <a:spLocks noGrp="1" noChangeArrowheads="1"/>
          </p:cNvSpPr>
          <p:nvPr>
            <p:ph type="sldNum" sz="quarter" idx="12"/>
          </p:nvPr>
        </p:nvSpPr>
        <p:spPr>
          <a:ln/>
        </p:spPr>
        <p:txBody>
          <a:bodyPr/>
          <a:lstStyle>
            <a:lvl1pPr>
              <a:defRPr/>
            </a:lvl1pPr>
          </a:lstStyle>
          <a:p>
            <a:fld id="{B07C41AC-4F93-46DD-AD0C-AF7396510E4C}" type="slidenum">
              <a:rPr lang="en-US" altLang="en-US"/>
              <a:pPr/>
              <a:t>‹#›</a:t>
            </a:fld>
            <a:endParaRPr lang="en-US" altLang="en-US"/>
          </a:p>
        </p:txBody>
      </p:sp>
    </p:spTree>
    <p:extLst>
      <p:ext uri="{BB962C8B-B14F-4D97-AF65-F5344CB8AC3E}">
        <p14:creationId xmlns:p14="http://schemas.microsoft.com/office/powerpoint/2010/main" val="155114710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0ED0EA3-8716-7A72-1673-1ECCB0D3C42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796CF2A-620B-F2E3-15C9-7ACB88FC6A6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86316C2-44AB-86A5-C02D-7F24DFFCE077}"/>
              </a:ext>
            </a:extLst>
          </p:cNvPr>
          <p:cNvSpPr>
            <a:spLocks noGrp="1" noChangeArrowheads="1"/>
          </p:cNvSpPr>
          <p:nvPr>
            <p:ph type="sldNum" sz="quarter" idx="12"/>
          </p:nvPr>
        </p:nvSpPr>
        <p:spPr>
          <a:ln/>
        </p:spPr>
        <p:txBody>
          <a:bodyPr/>
          <a:lstStyle>
            <a:lvl1pPr>
              <a:defRPr/>
            </a:lvl1pPr>
          </a:lstStyle>
          <a:p>
            <a:fld id="{C2F512F1-2A59-4FC3-AB33-9751F74017D9}" type="slidenum">
              <a:rPr lang="en-US" altLang="en-US"/>
              <a:pPr/>
              <a:t>‹#›</a:t>
            </a:fld>
            <a:endParaRPr lang="en-US" altLang="en-US"/>
          </a:p>
        </p:txBody>
      </p:sp>
    </p:spTree>
    <p:extLst>
      <p:ext uri="{BB962C8B-B14F-4D97-AF65-F5344CB8AC3E}">
        <p14:creationId xmlns:p14="http://schemas.microsoft.com/office/powerpoint/2010/main" val="305636097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0"/>
            <a:ext cx="8026400" cy="5715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EB4FACF-65F7-DFF9-8E8E-11DC01145EE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CDBB643-A0EC-CF21-7ACF-DD9CCE80509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2AF0E36-F78E-23AA-E27A-EA687722CAAA}"/>
              </a:ext>
            </a:extLst>
          </p:cNvPr>
          <p:cNvSpPr>
            <a:spLocks noGrp="1" noChangeArrowheads="1"/>
          </p:cNvSpPr>
          <p:nvPr>
            <p:ph type="sldNum" sz="quarter" idx="12"/>
          </p:nvPr>
        </p:nvSpPr>
        <p:spPr>
          <a:ln/>
        </p:spPr>
        <p:txBody>
          <a:bodyPr/>
          <a:lstStyle>
            <a:lvl1pPr>
              <a:defRPr/>
            </a:lvl1pPr>
          </a:lstStyle>
          <a:p>
            <a:fld id="{A89B61EF-BE21-4D7B-9743-1BB4B1DB124C}" type="slidenum">
              <a:rPr lang="en-US" altLang="en-US"/>
              <a:pPr/>
              <a:t>‹#›</a:t>
            </a:fld>
            <a:endParaRPr lang="en-US" altLang="en-US"/>
          </a:p>
        </p:txBody>
      </p:sp>
    </p:spTree>
    <p:extLst>
      <p:ext uri="{BB962C8B-B14F-4D97-AF65-F5344CB8AC3E}">
        <p14:creationId xmlns:p14="http://schemas.microsoft.com/office/powerpoint/2010/main" val="4193337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4AC5D347-0884-4440-BF0F-B9511289FA2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3">
            <a:extLst>
              <a:ext uri="{FF2B5EF4-FFF2-40B4-BE49-F238E27FC236}">
                <a16:creationId xmlns:a16="http://schemas.microsoft.com/office/drawing/2014/main" id="{D529DE9B-3181-CA43-7FEE-595EC2EA6AF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4">
            <a:extLst>
              <a:ext uri="{FF2B5EF4-FFF2-40B4-BE49-F238E27FC236}">
                <a16:creationId xmlns:a16="http://schemas.microsoft.com/office/drawing/2014/main" id="{571FC38D-843E-4929-F8E7-F13E1AFA527A}"/>
              </a:ext>
            </a:extLst>
          </p:cNvPr>
          <p:cNvSpPr>
            <a:spLocks noGrp="1" noChangeArrowheads="1"/>
          </p:cNvSpPr>
          <p:nvPr>
            <p:ph type="sldNum" sz="quarter" idx="12"/>
          </p:nvPr>
        </p:nvSpPr>
        <p:spPr>
          <a:ln/>
        </p:spPr>
        <p:txBody>
          <a:bodyPr/>
          <a:lstStyle>
            <a:lvl1pPr>
              <a:defRPr/>
            </a:lvl1pPr>
          </a:lstStyle>
          <a:p>
            <a:fld id="{FBDBADD6-A62C-4832-B080-CF35DAD78382}" type="slidenum">
              <a:rPr lang="en-US" altLang="en-US"/>
              <a:pPr/>
              <a:t>‹#›</a:t>
            </a:fld>
            <a:endParaRPr lang="en-US" altLang="en-US"/>
          </a:p>
        </p:txBody>
      </p:sp>
    </p:spTree>
    <p:extLst>
      <p:ext uri="{BB962C8B-B14F-4D97-AF65-F5344CB8AC3E}">
        <p14:creationId xmlns:p14="http://schemas.microsoft.com/office/powerpoint/2010/main" val="117511450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3848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3848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B4C264E8-AC76-B1A5-48A0-A2A0F496683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FD11417B-A24E-4FE8-6626-B3320BF328E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E02A4C4E-9C75-B269-2F9D-7BDAE8F58CDC}"/>
              </a:ext>
            </a:extLst>
          </p:cNvPr>
          <p:cNvSpPr>
            <a:spLocks noGrp="1" noChangeArrowheads="1"/>
          </p:cNvSpPr>
          <p:nvPr>
            <p:ph type="sldNum" sz="quarter" idx="12"/>
          </p:nvPr>
        </p:nvSpPr>
        <p:spPr>
          <a:ln/>
        </p:spPr>
        <p:txBody>
          <a:bodyPr/>
          <a:lstStyle>
            <a:lvl1pPr>
              <a:defRPr/>
            </a:lvl1pPr>
          </a:lstStyle>
          <a:p>
            <a:fld id="{F7A3B41D-C0D4-44EE-B272-D6681A9765C5}" type="slidenum">
              <a:rPr lang="en-US" altLang="en-US"/>
              <a:pPr/>
              <a:t>‹#›</a:t>
            </a:fld>
            <a:endParaRPr lang="en-US" altLang="en-US"/>
          </a:p>
        </p:txBody>
      </p:sp>
    </p:spTree>
    <p:extLst>
      <p:ext uri="{BB962C8B-B14F-4D97-AF65-F5344CB8AC3E}">
        <p14:creationId xmlns:p14="http://schemas.microsoft.com/office/powerpoint/2010/main" val="76408975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381000"/>
            <a:ext cx="1097280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3B6BE3A9-8407-42A8-8D3C-AA44AB27935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7768444C-77F3-36F8-B75C-7557055FF69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B60DE251-AF88-0A6F-BDEE-CC9CE87CAD0A}"/>
              </a:ext>
            </a:extLst>
          </p:cNvPr>
          <p:cNvSpPr>
            <a:spLocks noGrp="1" noChangeArrowheads="1"/>
          </p:cNvSpPr>
          <p:nvPr>
            <p:ph type="sldNum" sz="quarter" idx="12"/>
          </p:nvPr>
        </p:nvSpPr>
        <p:spPr>
          <a:ln/>
        </p:spPr>
        <p:txBody>
          <a:bodyPr/>
          <a:lstStyle>
            <a:lvl1pPr>
              <a:defRPr/>
            </a:lvl1pPr>
          </a:lstStyle>
          <a:p>
            <a:fld id="{A1A58C98-7F28-4E50-BB93-96E0785CE35E}" type="slidenum">
              <a:rPr lang="en-US" altLang="en-US"/>
              <a:pPr/>
              <a:t>‹#›</a:t>
            </a:fld>
            <a:endParaRPr lang="en-US" altLang="en-US"/>
          </a:p>
        </p:txBody>
      </p:sp>
    </p:spTree>
    <p:extLst>
      <p:ext uri="{BB962C8B-B14F-4D97-AF65-F5344CB8AC3E}">
        <p14:creationId xmlns:p14="http://schemas.microsoft.com/office/powerpoint/2010/main" val="428928376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51452F9-5AE2-B9FF-A42C-2379788B369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F71E508-2D46-13A0-32EE-3EA870169F4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996D91F-FD44-1320-61E4-EEA1BD457B94}"/>
              </a:ext>
            </a:extLst>
          </p:cNvPr>
          <p:cNvSpPr>
            <a:spLocks noGrp="1" noChangeArrowheads="1"/>
          </p:cNvSpPr>
          <p:nvPr>
            <p:ph type="sldNum" sz="quarter" idx="12"/>
          </p:nvPr>
        </p:nvSpPr>
        <p:spPr>
          <a:ln/>
        </p:spPr>
        <p:txBody>
          <a:bodyPr/>
          <a:lstStyle>
            <a:lvl1pPr>
              <a:defRPr/>
            </a:lvl1pPr>
          </a:lstStyle>
          <a:p>
            <a:fld id="{7AA947D7-3EBA-46D5-8815-A97B3ECB6BEE}" type="slidenum">
              <a:rPr lang="en-US" altLang="en-US"/>
              <a:pPr/>
              <a:t>‹#›</a:t>
            </a:fld>
            <a:endParaRPr lang="en-US" altLang="en-US"/>
          </a:p>
        </p:txBody>
      </p:sp>
    </p:spTree>
    <p:extLst>
      <p:ext uri="{BB962C8B-B14F-4D97-AF65-F5344CB8AC3E}">
        <p14:creationId xmlns:p14="http://schemas.microsoft.com/office/powerpoint/2010/main" val="81177188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p>
        </p:txBody>
      </p:sp>
      <p:sp>
        <p:nvSpPr>
          <p:cNvPr id="3" name="Content Placeholder 2"/>
          <p:cNvSpPr>
            <a:spLocks noGrp="1"/>
          </p:cNvSpPr>
          <p:nvPr>
            <p:ph sz="half" idx="1"/>
          </p:nvPr>
        </p:nvSpPr>
        <p:spPr>
          <a:xfrm>
            <a:off x="609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2541FC1-A133-E722-BBA4-623E5E04998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7074F45-F73E-7CE6-484C-AB5AE77B0BB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CC407DF-2F0B-4213-E42C-69BD256F37A8}"/>
              </a:ext>
            </a:extLst>
          </p:cNvPr>
          <p:cNvSpPr>
            <a:spLocks noGrp="1" noChangeArrowheads="1"/>
          </p:cNvSpPr>
          <p:nvPr>
            <p:ph type="sldNum" sz="quarter" idx="12"/>
          </p:nvPr>
        </p:nvSpPr>
        <p:spPr>
          <a:ln/>
        </p:spPr>
        <p:txBody>
          <a:bodyPr/>
          <a:lstStyle>
            <a:lvl1pPr>
              <a:defRPr/>
            </a:lvl1pPr>
          </a:lstStyle>
          <a:p>
            <a:fld id="{53260CAA-26EB-4BED-983C-BE4ED1822A09}" type="slidenum">
              <a:rPr lang="en-US" altLang="en-US"/>
              <a:pPr/>
              <a:t>‹#›</a:t>
            </a:fld>
            <a:endParaRPr lang="en-US" altLang="en-US"/>
          </a:p>
        </p:txBody>
      </p:sp>
    </p:spTree>
    <p:extLst>
      <p:ext uri="{BB962C8B-B14F-4D97-AF65-F5344CB8AC3E}">
        <p14:creationId xmlns:p14="http://schemas.microsoft.com/office/powerpoint/2010/main" val="45785003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p>
        </p:txBody>
      </p:sp>
      <p:sp>
        <p:nvSpPr>
          <p:cNvPr id="3" name="Content Placeholder 2"/>
          <p:cNvSpPr>
            <a:spLocks noGrp="1"/>
          </p:cNvSpPr>
          <p:nvPr>
            <p:ph sz="half" idx="1"/>
          </p:nvPr>
        </p:nvSpPr>
        <p:spPr>
          <a:xfrm>
            <a:off x="609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3848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3848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517624B3-9D40-9106-DAD4-70870C4E19A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8152CCBF-862A-2FA6-5D9F-6DF76DD6EC9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E1580CB8-568D-48A7-8BB3-63A18B0221E8}"/>
              </a:ext>
            </a:extLst>
          </p:cNvPr>
          <p:cNvSpPr>
            <a:spLocks noGrp="1" noChangeArrowheads="1"/>
          </p:cNvSpPr>
          <p:nvPr>
            <p:ph type="sldNum" sz="quarter" idx="12"/>
          </p:nvPr>
        </p:nvSpPr>
        <p:spPr>
          <a:ln/>
        </p:spPr>
        <p:txBody>
          <a:bodyPr/>
          <a:lstStyle>
            <a:lvl1pPr>
              <a:defRPr/>
            </a:lvl1pPr>
          </a:lstStyle>
          <a:p>
            <a:fld id="{17D04197-138D-4177-8F2E-E7CE090DEC99}" type="slidenum">
              <a:rPr lang="en-US" altLang="en-US"/>
              <a:pPr/>
              <a:t>‹#›</a:t>
            </a:fld>
            <a:endParaRPr lang="en-US" altLang="en-US"/>
          </a:p>
        </p:txBody>
      </p:sp>
    </p:spTree>
    <p:extLst>
      <p:ext uri="{BB962C8B-B14F-4D97-AF65-F5344CB8AC3E}">
        <p14:creationId xmlns:p14="http://schemas.microsoft.com/office/powerpoint/2010/main" val="413085658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p>
        </p:txBody>
      </p:sp>
      <p:sp>
        <p:nvSpPr>
          <p:cNvPr id="3" name="Content Placeholder 2"/>
          <p:cNvSpPr>
            <a:spLocks noGrp="1"/>
          </p:cNvSpPr>
          <p:nvPr>
            <p:ph sz="quarter" idx="1"/>
          </p:nvPr>
        </p:nvSpPr>
        <p:spPr>
          <a:xfrm>
            <a:off x="609600" y="1981200"/>
            <a:ext cx="53848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3848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09600" y="4114800"/>
            <a:ext cx="109728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BA870356-F277-A508-6750-272B951896F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68AFC01B-4842-F523-0B28-C41CF60F5DD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FA7D0F08-552D-6FA3-43E4-3EC1EB611F2A}"/>
              </a:ext>
            </a:extLst>
          </p:cNvPr>
          <p:cNvSpPr>
            <a:spLocks noGrp="1" noChangeArrowheads="1"/>
          </p:cNvSpPr>
          <p:nvPr>
            <p:ph type="sldNum" sz="quarter" idx="12"/>
          </p:nvPr>
        </p:nvSpPr>
        <p:spPr>
          <a:ln/>
        </p:spPr>
        <p:txBody>
          <a:bodyPr/>
          <a:lstStyle>
            <a:lvl1pPr>
              <a:defRPr/>
            </a:lvl1pPr>
          </a:lstStyle>
          <a:p>
            <a:fld id="{EFEC9CB0-57ED-46F8-A856-2C9E09B47BA5}" type="slidenum">
              <a:rPr lang="en-US" altLang="en-US"/>
              <a:pPr/>
              <a:t>‹#›</a:t>
            </a:fld>
            <a:endParaRPr lang="en-US" altLang="en-US"/>
          </a:p>
        </p:txBody>
      </p:sp>
    </p:spTree>
    <p:extLst>
      <p:ext uri="{BB962C8B-B14F-4D97-AF65-F5344CB8AC3E}">
        <p14:creationId xmlns:p14="http://schemas.microsoft.com/office/powerpoint/2010/main" val="208168664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32F9F513-3453-C113-174E-0067638F9A6D}"/>
              </a:ext>
            </a:extLst>
          </p:cNvPr>
          <p:cNvGrpSpPr>
            <a:grpSpLocks/>
          </p:cNvGrpSpPr>
          <p:nvPr/>
        </p:nvGrpSpPr>
        <p:grpSpPr bwMode="auto">
          <a:xfrm>
            <a:off x="1" y="1422400"/>
            <a:ext cx="12196233" cy="5435600"/>
            <a:chOff x="0" y="896"/>
            <a:chExt cx="5762" cy="3424"/>
          </a:xfrm>
        </p:grpSpPr>
        <p:grpSp>
          <p:nvGrpSpPr>
            <p:cNvPr id="5" name="Group 3">
              <a:extLst>
                <a:ext uri="{FF2B5EF4-FFF2-40B4-BE49-F238E27FC236}">
                  <a16:creationId xmlns:a16="http://schemas.microsoft.com/office/drawing/2014/main" id="{81FE7475-FCA8-234F-D26A-62ACE45CAC08}"/>
                </a:ext>
              </a:extLst>
            </p:cNvPr>
            <p:cNvGrpSpPr>
              <a:grpSpLocks/>
            </p:cNvGrpSpPr>
            <p:nvPr userDrawn="1"/>
          </p:nvGrpSpPr>
          <p:grpSpPr bwMode="auto">
            <a:xfrm>
              <a:off x="20" y="896"/>
              <a:ext cx="5742" cy="3424"/>
              <a:chOff x="20" y="896"/>
              <a:chExt cx="5742" cy="3424"/>
            </a:xfrm>
          </p:grpSpPr>
          <p:sp>
            <p:nvSpPr>
              <p:cNvPr id="142" name="Freeform 4">
                <a:extLst>
                  <a:ext uri="{FF2B5EF4-FFF2-40B4-BE49-F238E27FC236}">
                    <a16:creationId xmlns:a16="http://schemas.microsoft.com/office/drawing/2014/main" id="{19CFC805-0368-F4FF-6D2F-BA04EF09B1D2}"/>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 name="Freeform 5">
                <a:extLst>
                  <a:ext uri="{FF2B5EF4-FFF2-40B4-BE49-F238E27FC236}">
                    <a16:creationId xmlns:a16="http://schemas.microsoft.com/office/drawing/2014/main" id="{33006719-A309-1446-066B-307AD88556C6}"/>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4" name="Freeform 6">
                <a:extLst>
                  <a:ext uri="{FF2B5EF4-FFF2-40B4-BE49-F238E27FC236}">
                    <a16:creationId xmlns:a16="http://schemas.microsoft.com/office/drawing/2014/main" id="{00AE5349-1BA3-FF39-386A-35121B99FB9F}"/>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5" name="Freeform 7">
                <a:extLst>
                  <a:ext uri="{FF2B5EF4-FFF2-40B4-BE49-F238E27FC236}">
                    <a16:creationId xmlns:a16="http://schemas.microsoft.com/office/drawing/2014/main" id="{E4C9A0F6-F143-EF7C-38DE-942117815E87}"/>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6" name="Freeform 8">
                <a:extLst>
                  <a:ext uri="{FF2B5EF4-FFF2-40B4-BE49-F238E27FC236}">
                    <a16:creationId xmlns:a16="http://schemas.microsoft.com/office/drawing/2014/main" id="{0883B5C2-87DC-52F5-0C71-0DE45B3F2561}"/>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7" name="Freeform 9">
                <a:extLst>
                  <a:ext uri="{FF2B5EF4-FFF2-40B4-BE49-F238E27FC236}">
                    <a16:creationId xmlns:a16="http://schemas.microsoft.com/office/drawing/2014/main" id="{B3C5378B-4164-AF14-9456-891AF3B88BA7}"/>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8" name="Freeform 10">
                <a:extLst>
                  <a:ext uri="{FF2B5EF4-FFF2-40B4-BE49-F238E27FC236}">
                    <a16:creationId xmlns:a16="http://schemas.microsoft.com/office/drawing/2014/main" id="{251015CE-CE94-D33D-3954-28EDF64CC64C}"/>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9" name="Freeform 11">
                <a:extLst>
                  <a:ext uri="{FF2B5EF4-FFF2-40B4-BE49-F238E27FC236}">
                    <a16:creationId xmlns:a16="http://schemas.microsoft.com/office/drawing/2014/main" id="{602FBF26-87FD-35EA-A542-196BAEBAC197}"/>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0" name="Freeform 12">
                <a:extLst>
                  <a:ext uri="{FF2B5EF4-FFF2-40B4-BE49-F238E27FC236}">
                    <a16:creationId xmlns:a16="http://schemas.microsoft.com/office/drawing/2014/main" id="{54C52BF6-810F-53EE-8654-B6A7D7BF3084}"/>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1" name="Freeform 13">
                <a:extLst>
                  <a:ext uri="{FF2B5EF4-FFF2-40B4-BE49-F238E27FC236}">
                    <a16:creationId xmlns:a16="http://schemas.microsoft.com/office/drawing/2014/main" id="{6B2DC055-A033-12A2-3EBE-622E01B7C797}"/>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2" name="Freeform 14">
                <a:extLst>
                  <a:ext uri="{FF2B5EF4-FFF2-40B4-BE49-F238E27FC236}">
                    <a16:creationId xmlns:a16="http://schemas.microsoft.com/office/drawing/2014/main" id="{82E82F79-8177-074A-649B-8AD7671B4474}"/>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 name="Freeform 15">
                <a:extLst>
                  <a:ext uri="{FF2B5EF4-FFF2-40B4-BE49-F238E27FC236}">
                    <a16:creationId xmlns:a16="http://schemas.microsoft.com/office/drawing/2014/main" id="{DF24A5C1-EFC9-8C13-4BF3-4370E3CFB2F0}"/>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4" name="Freeform 16">
                <a:extLst>
                  <a:ext uri="{FF2B5EF4-FFF2-40B4-BE49-F238E27FC236}">
                    <a16:creationId xmlns:a16="http://schemas.microsoft.com/office/drawing/2014/main" id="{216E6A6E-FF74-8EBA-1152-260CB0666447}"/>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grpSp>
        <p:grpSp>
          <p:nvGrpSpPr>
            <p:cNvPr id="6" name="Group 17">
              <a:extLst>
                <a:ext uri="{FF2B5EF4-FFF2-40B4-BE49-F238E27FC236}">
                  <a16:creationId xmlns:a16="http://schemas.microsoft.com/office/drawing/2014/main" id="{7881057D-FB3A-E170-AC9B-A6236ED00D12}"/>
                </a:ext>
              </a:extLst>
            </p:cNvPr>
            <p:cNvGrpSpPr>
              <a:grpSpLocks/>
            </p:cNvGrpSpPr>
            <p:nvPr userDrawn="1"/>
          </p:nvGrpSpPr>
          <p:grpSpPr bwMode="auto">
            <a:xfrm>
              <a:off x="0" y="2291"/>
              <a:ext cx="1385" cy="1702"/>
              <a:chOff x="0" y="2291"/>
              <a:chExt cx="1385" cy="1702"/>
            </a:xfrm>
          </p:grpSpPr>
          <p:sp>
            <p:nvSpPr>
              <p:cNvPr id="7" name="Rectangle 18">
                <a:extLst>
                  <a:ext uri="{FF2B5EF4-FFF2-40B4-BE49-F238E27FC236}">
                    <a16:creationId xmlns:a16="http://schemas.microsoft.com/office/drawing/2014/main" id="{8B736097-E246-D964-8A41-E89EC275054D}"/>
                  </a:ext>
                </a:extLst>
              </p:cNvPr>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8" name="Rectangle 19">
                <a:extLst>
                  <a:ext uri="{FF2B5EF4-FFF2-40B4-BE49-F238E27FC236}">
                    <a16:creationId xmlns:a16="http://schemas.microsoft.com/office/drawing/2014/main" id="{1AB7BC14-90F7-0714-B6B1-B3D9AAE409A3}"/>
                  </a:ext>
                </a:extLst>
              </p:cNvPr>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9" name="Rectangle 20">
                <a:extLst>
                  <a:ext uri="{FF2B5EF4-FFF2-40B4-BE49-F238E27FC236}">
                    <a16:creationId xmlns:a16="http://schemas.microsoft.com/office/drawing/2014/main" id="{342026B6-D9F9-EB6C-D9D2-EA9CC07BBAB3}"/>
                  </a:ext>
                </a:extLst>
              </p:cNvPr>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 name="Rectangle 21">
                <a:extLst>
                  <a:ext uri="{FF2B5EF4-FFF2-40B4-BE49-F238E27FC236}">
                    <a16:creationId xmlns:a16="http://schemas.microsoft.com/office/drawing/2014/main" id="{7D5BCBFB-B928-614D-E233-A19F111C956A}"/>
                  </a:ext>
                </a:extLst>
              </p:cNvPr>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 name="Rectangle 22">
                <a:extLst>
                  <a:ext uri="{FF2B5EF4-FFF2-40B4-BE49-F238E27FC236}">
                    <a16:creationId xmlns:a16="http://schemas.microsoft.com/office/drawing/2014/main" id="{835E271E-B841-D5E4-CCBE-CB36B3EDCD35}"/>
                  </a:ext>
                </a:extLst>
              </p:cNvPr>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2" name="Rectangle 23">
                <a:extLst>
                  <a:ext uri="{FF2B5EF4-FFF2-40B4-BE49-F238E27FC236}">
                    <a16:creationId xmlns:a16="http://schemas.microsoft.com/office/drawing/2014/main" id="{17623A03-002D-DCDB-B0A8-488867FC8410}"/>
                  </a:ext>
                </a:extLst>
              </p:cNvPr>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3" name="Rectangle 24">
                <a:extLst>
                  <a:ext uri="{FF2B5EF4-FFF2-40B4-BE49-F238E27FC236}">
                    <a16:creationId xmlns:a16="http://schemas.microsoft.com/office/drawing/2014/main" id="{694818A8-A166-F442-1F2D-6D56C6B5289E}"/>
                  </a:ext>
                </a:extLst>
              </p:cNvPr>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4" name="Rectangle 25">
                <a:extLst>
                  <a:ext uri="{FF2B5EF4-FFF2-40B4-BE49-F238E27FC236}">
                    <a16:creationId xmlns:a16="http://schemas.microsoft.com/office/drawing/2014/main" id="{ABD78CCB-39FA-3C60-FA98-11556A941B36}"/>
                  </a:ext>
                </a:extLst>
              </p:cNvPr>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5" name="Rectangle 26">
                <a:extLst>
                  <a:ext uri="{FF2B5EF4-FFF2-40B4-BE49-F238E27FC236}">
                    <a16:creationId xmlns:a16="http://schemas.microsoft.com/office/drawing/2014/main" id="{08986458-AE13-1063-FD87-493803D9A19D}"/>
                  </a:ext>
                </a:extLst>
              </p:cNvPr>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6" name="Rectangle 27">
                <a:extLst>
                  <a:ext uri="{FF2B5EF4-FFF2-40B4-BE49-F238E27FC236}">
                    <a16:creationId xmlns:a16="http://schemas.microsoft.com/office/drawing/2014/main" id="{152E61FB-A9C4-A4D2-D3F9-4330874F3278}"/>
                  </a:ext>
                </a:extLst>
              </p:cNvPr>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7" name="Rectangle 28">
                <a:extLst>
                  <a:ext uri="{FF2B5EF4-FFF2-40B4-BE49-F238E27FC236}">
                    <a16:creationId xmlns:a16="http://schemas.microsoft.com/office/drawing/2014/main" id="{8C69E65C-9316-00CB-C537-2798A4E907BF}"/>
                  </a:ext>
                </a:extLst>
              </p:cNvPr>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8" name="Rectangle 29">
                <a:extLst>
                  <a:ext uri="{FF2B5EF4-FFF2-40B4-BE49-F238E27FC236}">
                    <a16:creationId xmlns:a16="http://schemas.microsoft.com/office/drawing/2014/main" id="{B312B6AA-E2EE-CFBF-21E2-347EBBF6164F}"/>
                  </a:ext>
                </a:extLst>
              </p:cNvPr>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9" name="Rectangle 30">
                <a:extLst>
                  <a:ext uri="{FF2B5EF4-FFF2-40B4-BE49-F238E27FC236}">
                    <a16:creationId xmlns:a16="http://schemas.microsoft.com/office/drawing/2014/main" id="{00ABCA68-4102-91D9-12FB-4DC972642822}"/>
                  </a:ext>
                </a:extLst>
              </p:cNvPr>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20" name="Rectangle 31">
                <a:extLst>
                  <a:ext uri="{FF2B5EF4-FFF2-40B4-BE49-F238E27FC236}">
                    <a16:creationId xmlns:a16="http://schemas.microsoft.com/office/drawing/2014/main" id="{95DA09A3-32EF-0DFD-E4B8-89C27561865E}"/>
                  </a:ext>
                </a:extLst>
              </p:cNvPr>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21" name="Rectangle 32">
                <a:extLst>
                  <a:ext uri="{FF2B5EF4-FFF2-40B4-BE49-F238E27FC236}">
                    <a16:creationId xmlns:a16="http://schemas.microsoft.com/office/drawing/2014/main" id="{31786CC4-954B-CF66-70B5-AAD9FF634DEE}"/>
                  </a:ext>
                </a:extLst>
              </p:cNvPr>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22" name="Rectangle 33">
                <a:extLst>
                  <a:ext uri="{FF2B5EF4-FFF2-40B4-BE49-F238E27FC236}">
                    <a16:creationId xmlns:a16="http://schemas.microsoft.com/office/drawing/2014/main" id="{0057CA76-D1ED-37F2-AEDC-31FD88EDB0E7}"/>
                  </a:ext>
                </a:extLst>
              </p:cNvPr>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23" name="Rectangle 34">
                <a:extLst>
                  <a:ext uri="{FF2B5EF4-FFF2-40B4-BE49-F238E27FC236}">
                    <a16:creationId xmlns:a16="http://schemas.microsoft.com/office/drawing/2014/main" id="{8D82BC40-BA91-133E-AEE5-8C0B0F683434}"/>
                  </a:ext>
                </a:extLst>
              </p:cNvPr>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24" name="Rectangle 35">
                <a:extLst>
                  <a:ext uri="{FF2B5EF4-FFF2-40B4-BE49-F238E27FC236}">
                    <a16:creationId xmlns:a16="http://schemas.microsoft.com/office/drawing/2014/main" id="{5A51ACA9-BCEA-3B95-CC44-01D3079A4EDC}"/>
                  </a:ext>
                </a:extLst>
              </p:cNvPr>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25" name="Rectangle 36">
                <a:extLst>
                  <a:ext uri="{FF2B5EF4-FFF2-40B4-BE49-F238E27FC236}">
                    <a16:creationId xmlns:a16="http://schemas.microsoft.com/office/drawing/2014/main" id="{D809EE7F-C7D4-A142-D6CB-D2AB548592BE}"/>
                  </a:ext>
                </a:extLst>
              </p:cNvPr>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26" name="Rectangle 37">
                <a:extLst>
                  <a:ext uri="{FF2B5EF4-FFF2-40B4-BE49-F238E27FC236}">
                    <a16:creationId xmlns:a16="http://schemas.microsoft.com/office/drawing/2014/main" id="{F6ADC062-02A0-1522-A6EA-67655807ED27}"/>
                  </a:ext>
                </a:extLst>
              </p:cNvPr>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27" name="Rectangle 38">
                <a:extLst>
                  <a:ext uri="{FF2B5EF4-FFF2-40B4-BE49-F238E27FC236}">
                    <a16:creationId xmlns:a16="http://schemas.microsoft.com/office/drawing/2014/main" id="{A77275D8-7E4D-DB85-EDB2-1AF80EA85BFC}"/>
                  </a:ext>
                </a:extLst>
              </p:cNvPr>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28" name="Rectangle 39">
                <a:extLst>
                  <a:ext uri="{FF2B5EF4-FFF2-40B4-BE49-F238E27FC236}">
                    <a16:creationId xmlns:a16="http://schemas.microsoft.com/office/drawing/2014/main" id="{1E36F29C-7FF2-9F31-50BE-C1C1E4F39EFD}"/>
                  </a:ext>
                </a:extLst>
              </p:cNvPr>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29" name="Rectangle 40">
                <a:extLst>
                  <a:ext uri="{FF2B5EF4-FFF2-40B4-BE49-F238E27FC236}">
                    <a16:creationId xmlns:a16="http://schemas.microsoft.com/office/drawing/2014/main" id="{BA58A8C8-8B99-0089-B717-2B3C0D8F4AB9}"/>
                  </a:ext>
                </a:extLst>
              </p:cNvPr>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30" name="Rectangle 41">
                <a:extLst>
                  <a:ext uri="{FF2B5EF4-FFF2-40B4-BE49-F238E27FC236}">
                    <a16:creationId xmlns:a16="http://schemas.microsoft.com/office/drawing/2014/main" id="{14B34611-0777-23B0-7ED4-CB23E0AD9EE3}"/>
                  </a:ext>
                </a:extLst>
              </p:cNvPr>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31" name="Rectangle 42">
                <a:extLst>
                  <a:ext uri="{FF2B5EF4-FFF2-40B4-BE49-F238E27FC236}">
                    <a16:creationId xmlns:a16="http://schemas.microsoft.com/office/drawing/2014/main" id="{C485C134-FCE3-35E6-986D-AF01A56B46AA}"/>
                  </a:ext>
                </a:extLst>
              </p:cNvPr>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32" name="Rectangle 43">
                <a:extLst>
                  <a:ext uri="{FF2B5EF4-FFF2-40B4-BE49-F238E27FC236}">
                    <a16:creationId xmlns:a16="http://schemas.microsoft.com/office/drawing/2014/main" id="{9E16315A-0A8F-9DAA-7145-06436A2C7729}"/>
                  </a:ext>
                </a:extLst>
              </p:cNvPr>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33" name="Rectangle 44">
                <a:extLst>
                  <a:ext uri="{FF2B5EF4-FFF2-40B4-BE49-F238E27FC236}">
                    <a16:creationId xmlns:a16="http://schemas.microsoft.com/office/drawing/2014/main" id="{4CECA24B-A4E0-D6B6-8EB9-910AD5B69498}"/>
                  </a:ext>
                </a:extLst>
              </p:cNvPr>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34" name="Rectangle 45">
                <a:extLst>
                  <a:ext uri="{FF2B5EF4-FFF2-40B4-BE49-F238E27FC236}">
                    <a16:creationId xmlns:a16="http://schemas.microsoft.com/office/drawing/2014/main" id="{DE9EEA2D-7171-89BF-CF58-EDADA143839E}"/>
                  </a:ext>
                </a:extLst>
              </p:cNvPr>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35" name="Rectangle 46">
                <a:extLst>
                  <a:ext uri="{FF2B5EF4-FFF2-40B4-BE49-F238E27FC236}">
                    <a16:creationId xmlns:a16="http://schemas.microsoft.com/office/drawing/2014/main" id="{B5B0CA4C-DAB4-2FBB-6217-EDFD66544831}"/>
                  </a:ext>
                </a:extLst>
              </p:cNvPr>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36" name="Rectangle 47">
                <a:extLst>
                  <a:ext uri="{FF2B5EF4-FFF2-40B4-BE49-F238E27FC236}">
                    <a16:creationId xmlns:a16="http://schemas.microsoft.com/office/drawing/2014/main" id="{226D5F0F-EAB9-18EA-52C1-8996A5F1A089}"/>
                  </a:ext>
                </a:extLst>
              </p:cNvPr>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37" name="Rectangle 48">
                <a:extLst>
                  <a:ext uri="{FF2B5EF4-FFF2-40B4-BE49-F238E27FC236}">
                    <a16:creationId xmlns:a16="http://schemas.microsoft.com/office/drawing/2014/main" id="{A4988CB5-42DA-FCB8-F47F-A9A0C4C5EE05}"/>
                  </a:ext>
                </a:extLst>
              </p:cNvPr>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38" name="Rectangle 49">
                <a:extLst>
                  <a:ext uri="{FF2B5EF4-FFF2-40B4-BE49-F238E27FC236}">
                    <a16:creationId xmlns:a16="http://schemas.microsoft.com/office/drawing/2014/main" id="{2D6B3481-DB86-6C67-077B-0243F6AB994C}"/>
                  </a:ext>
                </a:extLst>
              </p:cNvPr>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39" name="Rectangle 50">
                <a:extLst>
                  <a:ext uri="{FF2B5EF4-FFF2-40B4-BE49-F238E27FC236}">
                    <a16:creationId xmlns:a16="http://schemas.microsoft.com/office/drawing/2014/main" id="{426FD023-9C71-2D4A-A958-CF1A5780B7F9}"/>
                  </a:ext>
                </a:extLst>
              </p:cNvPr>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40" name="Rectangle 51">
                <a:extLst>
                  <a:ext uri="{FF2B5EF4-FFF2-40B4-BE49-F238E27FC236}">
                    <a16:creationId xmlns:a16="http://schemas.microsoft.com/office/drawing/2014/main" id="{7A1C54A8-A47F-1D5B-87EC-C3E9329556DC}"/>
                  </a:ext>
                </a:extLst>
              </p:cNvPr>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41" name="Rectangle 52">
                <a:extLst>
                  <a:ext uri="{FF2B5EF4-FFF2-40B4-BE49-F238E27FC236}">
                    <a16:creationId xmlns:a16="http://schemas.microsoft.com/office/drawing/2014/main" id="{C19D27B1-6E3E-942D-91F9-A41DC4F9499C}"/>
                  </a:ext>
                </a:extLst>
              </p:cNvPr>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42" name="Rectangle 53">
                <a:extLst>
                  <a:ext uri="{FF2B5EF4-FFF2-40B4-BE49-F238E27FC236}">
                    <a16:creationId xmlns:a16="http://schemas.microsoft.com/office/drawing/2014/main" id="{9427038D-FEF1-9C55-2DEA-5ADA164E7D40}"/>
                  </a:ext>
                </a:extLst>
              </p:cNvPr>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43" name="Rectangle 54">
                <a:extLst>
                  <a:ext uri="{FF2B5EF4-FFF2-40B4-BE49-F238E27FC236}">
                    <a16:creationId xmlns:a16="http://schemas.microsoft.com/office/drawing/2014/main" id="{2E90BE84-BA91-4091-D93B-7810F6A478FA}"/>
                  </a:ext>
                </a:extLst>
              </p:cNvPr>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44" name="Rectangle 55">
                <a:extLst>
                  <a:ext uri="{FF2B5EF4-FFF2-40B4-BE49-F238E27FC236}">
                    <a16:creationId xmlns:a16="http://schemas.microsoft.com/office/drawing/2014/main" id="{C3752F5E-7064-C77D-5427-A90B74A8613E}"/>
                  </a:ext>
                </a:extLst>
              </p:cNvPr>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45" name="Rectangle 56">
                <a:extLst>
                  <a:ext uri="{FF2B5EF4-FFF2-40B4-BE49-F238E27FC236}">
                    <a16:creationId xmlns:a16="http://schemas.microsoft.com/office/drawing/2014/main" id="{30A7667B-1931-CA8E-1921-D3D2A3261590}"/>
                  </a:ext>
                </a:extLst>
              </p:cNvPr>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46" name="Rectangle 57">
                <a:extLst>
                  <a:ext uri="{FF2B5EF4-FFF2-40B4-BE49-F238E27FC236}">
                    <a16:creationId xmlns:a16="http://schemas.microsoft.com/office/drawing/2014/main" id="{6539C863-1FB2-3DFF-002A-AC044A777234}"/>
                  </a:ext>
                </a:extLst>
              </p:cNvPr>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47" name="Rectangle 58">
                <a:extLst>
                  <a:ext uri="{FF2B5EF4-FFF2-40B4-BE49-F238E27FC236}">
                    <a16:creationId xmlns:a16="http://schemas.microsoft.com/office/drawing/2014/main" id="{B2258B2C-1114-CD17-1E40-0A116452D8E4}"/>
                  </a:ext>
                </a:extLst>
              </p:cNvPr>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48" name="Rectangle 59">
                <a:extLst>
                  <a:ext uri="{FF2B5EF4-FFF2-40B4-BE49-F238E27FC236}">
                    <a16:creationId xmlns:a16="http://schemas.microsoft.com/office/drawing/2014/main" id="{37A70F8D-05B4-49F8-22A2-18E6026E5697}"/>
                  </a:ext>
                </a:extLst>
              </p:cNvPr>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49" name="Rectangle 60">
                <a:extLst>
                  <a:ext uri="{FF2B5EF4-FFF2-40B4-BE49-F238E27FC236}">
                    <a16:creationId xmlns:a16="http://schemas.microsoft.com/office/drawing/2014/main" id="{DBC7C588-532A-0062-E69A-10EEA26D5ADE}"/>
                  </a:ext>
                </a:extLst>
              </p:cNvPr>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50" name="Rectangle 61">
                <a:extLst>
                  <a:ext uri="{FF2B5EF4-FFF2-40B4-BE49-F238E27FC236}">
                    <a16:creationId xmlns:a16="http://schemas.microsoft.com/office/drawing/2014/main" id="{809C0C62-5C61-A8A7-F5B9-71255FF5CD06}"/>
                  </a:ext>
                </a:extLst>
              </p:cNvPr>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51" name="Rectangle 62">
                <a:extLst>
                  <a:ext uri="{FF2B5EF4-FFF2-40B4-BE49-F238E27FC236}">
                    <a16:creationId xmlns:a16="http://schemas.microsoft.com/office/drawing/2014/main" id="{89AD397D-CC49-F678-FA30-71AF331B3676}"/>
                  </a:ext>
                </a:extLst>
              </p:cNvPr>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52" name="Rectangle 63">
                <a:extLst>
                  <a:ext uri="{FF2B5EF4-FFF2-40B4-BE49-F238E27FC236}">
                    <a16:creationId xmlns:a16="http://schemas.microsoft.com/office/drawing/2014/main" id="{B9C267D6-52D6-20E9-9651-DC058B4C7C32}"/>
                  </a:ext>
                </a:extLst>
              </p:cNvPr>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53" name="Rectangle 64">
                <a:extLst>
                  <a:ext uri="{FF2B5EF4-FFF2-40B4-BE49-F238E27FC236}">
                    <a16:creationId xmlns:a16="http://schemas.microsoft.com/office/drawing/2014/main" id="{596DB7E3-70B0-7922-ED52-F0BA14AA22D7}"/>
                  </a:ext>
                </a:extLst>
              </p:cNvPr>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54" name="Rectangle 65">
                <a:extLst>
                  <a:ext uri="{FF2B5EF4-FFF2-40B4-BE49-F238E27FC236}">
                    <a16:creationId xmlns:a16="http://schemas.microsoft.com/office/drawing/2014/main" id="{083652D5-0588-6823-C5F2-6DD90F9F7B3A}"/>
                  </a:ext>
                </a:extLst>
              </p:cNvPr>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55" name="Rectangle 66">
                <a:extLst>
                  <a:ext uri="{FF2B5EF4-FFF2-40B4-BE49-F238E27FC236}">
                    <a16:creationId xmlns:a16="http://schemas.microsoft.com/office/drawing/2014/main" id="{44AE66D3-46C7-A296-D7DE-636EBA629D52}"/>
                  </a:ext>
                </a:extLst>
              </p:cNvPr>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56" name="Rectangle 67">
                <a:extLst>
                  <a:ext uri="{FF2B5EF4-FFF2-40B4-BE49-F238E27FC236}">
                    <a16:creationId xmlns:a16="http://schemas.microsoft.com/office/drawing/2014/main" id="{0ACB18F8-6215-C989-E78D-445582B09A7A}"/>
                  </a:ext>
                </a:extLst>
              </p:cNvPr>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57" name="Rectangle 68">
                <a:extLst>
                  <a:ext uri="{FF2B5EF4-FFF2-40B4-BE49-F238E27FC236}">
                    <a16:creationId xmlns:a16="http://schemas.microsoft.com/office/drawing/2014/main" id="{D48F0776-99CA-2414-614B-5E6C05F5C8B4}"/>
                  </a:ext>
                </a:extLst>
              </p:cNvPr>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58" name="Rectangle 69">
                <a:extLst>
                  <a:ext uri="{FF2B5EF4-FFF2-40B4-BE49-F238E27FC236}">
                    <a16:creationId xmlns:a16="http://schemas.microsoft.com/office/drawing/2014/main" id="{50440209-D9D3-C822-7EFB-BE5C86956DC6}"/>
                  </a:ext>
                </a:extLst>
              </p:cNvPr>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59" name="Rectangle 70">
                <a:extLst>
                  <a:ext uri="{FF2B5EF4-FFF2-40B4-BE49-F238E27FC236}">
                    <a16:creationId xmlns:a16="http://schemas.microsoft.com/office/drawing/2014/main" id="{BFDDCC48-99D6-CA52-142A-70C887D072FF}"/>
                  </a:ext>
                </a:extLst>
              </p:cNvPr>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60" name="Rectangle 71">
                <a:extLst>
                  <a:ext uri="{FF2B5EF4-FFF2-40B4-BE49-F238E27FC236}">
                    <a16:creationId xmlns:a16="http://schemas.microsoft.com/office/drawing/2014/main" id="{50E75C60-ACE7-F925-A1CE-87FB7D2DF3FA}"/>
                  </a:ext>
                </a:extLst>
              </p:cNvPr>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61" name="Rectangle 72">
                <a:extLst>
                  <a:ext uri="{FF2B5EF4-FFF2-40B4-BE49-F238E27FC236}">
                    <a16:creationId xmlns:a16="http://schemas.microsoft.com/office/drawing/2014/main" id="{5FD3720F-CC69-FDC0-2D69-FFEAB1B691BC}"/>
                  </a:ext>
                </a:extLst>
              </p:cNvPr>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62" name="Rectangle 73">
                <a:extLst>
                  <a:ext uri="{FF2B5EF4-FFF2-40B4-BE49-F238E27FC236}">
                    <a16:creationId xmlns:a16="http://schemas.microsoft.com/office/drawing/2014/main" id="{B66D4E2D-0BA6-EFB2-9D5E-DDC639F717FC}"/>
                  </a:ext>
                </a:extLst>
              </p:cNvPr>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63" name="Rectangle 74">
                <a:extLst>
                  <a:ext uri="{FF2B5EF4-FFF2-40B4-BE49-F238E27FC236}">
                    <a16:creationId xmlns:a16="http://schemas.microsoft.com/office/drawing/2014/main" id="{F4213CCA-A92D-8301-4342-43FA8B18FF9E}"/>
                  </a:ext>
                </a:extLst>
              </p:cNvPr>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64" name="Rectangle 75">
                <a:extLst>
                  <a:ext uri="{FF2B5EF4-FFF2-40B4-BE49-F238E27FC236}">
                    <a16:creationId xmlns:a16="http://schemas.microsoft.com/office/drawing/2014/main" id="{B716F022-F743-DAAA-DD64-76586C250DBF}"/>
                  </a:ext>
                </a:extLst>
              </p:cNvPr>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65" name="Rectangle 76">
                <a:extLst>
                  <a:ext uri="{FF2B5EF4-FFF2-40B4-BE49-F238E27FC236}">
                    <a16:creationId xmlns:a16="http://schemas.microsoft.com/office/drawing/2014/main" id="{178F4F03-6220-0252-6FCD-CCDC8C609719}"/>
                  </a:ext>
                </a:extLst>
              </p:cNvPr>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66" name="Rectangle 77">
                <a:extLst>
                  <a:ext uri="{FF2B5EF4-FFF2-40B4-BE49-F238E27FC236}">
                    <a16:creationId xmlns:a16="http://schemas.microsoft.com/office/drawing/2014/main" id="{D40F5FCB-33C4-5D42-6633-237FC13D7429}"/>
                  </a:ext>
                </a:extLst>
              </p:cNvPr>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67" name="Rectangle 78">
                <a:extLst>
                  <a:ext uri="{FF2B5EF4-FFF2-40B4-BE49-F238E27FC236}">
                    <a16:creationId xmlns:a16="http://schemas.microsoft.com/office/drawing/2014/main" id="{AC22F65D-4D3D-E224-DF8E-53E3C0EA9719}"/>
                  </a:ext>
                </a:extLst>
              </p:cNvPr>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68" name="Rectangle 79">
                <a:extLst>
                  <a:ext uri="{FF2B5EF4-FFF2-40B4-BE49-F238E27FC236}">
                    <a16:creationId xmlns:a16="http://schemas.microsoft.com/office/drawing/2014/main" id="{393318E3-184D-B688-5F78-C85A3B322E6A}"/>
                  </a:ext>
                </a:extLst>
              </p:cNvPr>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69" name="Rectangle 80">
                <a:extLst>
                  <a:ext uri="{FF2B5EF4-FFF2-40B4-BE49-F238E27FC236}">
                    <a16:creationId xmlns:a16="http://schemas.microsoft.com/office/drawing/2014/main" id="{1B2B8BAB-7D29-06A9-9C1E-985E174341BE}"/>
                  </a:ext>
                </a:extLst>
              </p:cNvPr>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70" name="Freeform 81">
                <a:extLst>
                  <a:ext uri="{FF2B5EF4-FFF2-40B4-BE49-F238E27FC236}">
                    <a16:creationId xmlns:a16="http://schemas.microsoft.com/office/drawing/2014/main" id="{BF3A7B68-7A41-8933-F204-C5245655B54A}"/>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71" name="Rectangle 82">
                <a:extLst>
                  <a:ext uri="{FF2B5EF4-FFF2-40B4-BE49-F238E27FC236}">
                    <a16:creationId xmlns:a16="http://schemas.microsoft.com/office/drawing/2014/main" id="{5EA41496-1138-490C-2BF9-6574BDA83B26}"/>
                  </a:ext>
                </a:extLst>
              </p:cNvPr>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72" name="Rectangle 83">
                <a:extLst>
                  <a:ext uri="{FF2B5EF4-FFF2-40B4-BE49-F238E27FC236}">
                    <a16:creationId xmlns:a16="http://schemas.microsoft.com/office/drawing/2014/main" id="{A2FFF550-1A85-CE49-9C16-581C30E9AF5C}"/>
                  </a:ext>
                </a:extLst>
              </p:cNvPr>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73" name="Rectangle 84">
                <a:extLst>
                  <a:ext uri="{FF2B5EF4-FFF2-40B4-BE49-F238E27FC236}">
                    <a16:creationId xmlns:a16="http://schemas.microsoft.com/office/drawing/2014/main" id="{F41C3BD4-5E45-78E6-10A9-BE411F7BF7C5}"/>
                  </a:ext>
                </a:extLst>
              </p:cNvPr>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74" name="Rectangle 85">
                <a:extLst>
                  <a:ext uri="{FF2B5EF4-FFF2-40B4-BE49-F238E27FC236}">
                    <a16:creationId xmlns:a16="http://schemas.microsoft.com/office/drawing/2014/main" id="{BD807785-45BA-1AE0-6970-E832CE35C8D8}"/>
                  </a:ext>
                </a:extLst>
              </p:cNvPr>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75" name="Rectangle 86">
                <a:extLst>
                  <a:ext uri="{FF2B5EF4-FFF2-40B4-BE49-F238E27FC236}">
                    <a16:creationId xmlns:a16="http://schemas.microsoft.com/office/drawing/2014/main" id="{78B22422-9D9E-0C92-D115-529A1CEF40D2}"/>
                  </a:ext>
                </a:extLst>
              </p:cNvPr>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76" name="Rectangle 87">
                <a:extLst>
                  <a:ext uri="{FF2B5EF4-FFF2-40B4-BE49-F238E27FC236}">
                    <a16:creationId xmlns:a16="http://schemas.microsoft.com/office/drawing/2014/main" id="{B2DA4155-9E4C-3AD3-4B94-931941AD8A40}"/>
                  </a:ext>
                </a:extLst>
              </p:cNvPr>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77" name="Rectangle 88">
                <a:extLst>
                  <a:ext uri="{FF2B5EF4-FFF2-40B4-BE49-F238E27FC236}">
                    <a16:creationId xmlns:a16="http://schemas.microsoft.com/office/drawing/2014/main" id="{0E24F9BF-DDFE-DA3C-D40B-61842198F69C}"/>
                  </a:ext>
                </a:extLst>
              </p:cNvPr>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78" name="Rectangle 89">
                <a:extLst>
                  <a:ext uri="{FF2B5EF4-FFF2-40B4-BE49-F238E27FC236}">
                    <a16:creationId xmlns:a16="http://schemas.microsoft.com/office/drawing/2014/main" id="{87F0C4F8-44F9-A6EC-0298-0F2C872D8300}"/>
                  </a:ext>
                </a:extLst>
              </p:cNvPr>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79" name="Rectangle 90">
                <a:extLst>
                  <a:ext uri="{FF2B5EF4-FFF2-40B4-BE49-F238E27FC236}">
                    <a16:creationId xmlns:a16="http://schemas.microsoft.com/office/drawing/2014/main" id="{5415CB0F-8210-3BE6-5D34-36C6FF5B65EE}"/>
                  </a:ext>
                </a:extLst>
              </p:cNvPr>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80" name="Rectangle 91">
                <a:extLst>
                  <a:ext uri="{FF2B5EF4-FFF2-40B4-BE49-F238E27FC236}">
                    <a16:creationId xmlns:a16="http://schemas.microsoft.com/office/drawing/2014/main" id="{4DC0D21B-5F9F-8EC9-8EC5-8602457488C1}"/>
                  </a:ext>
                </a:extLst>
              </p:cNvPr>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81" name="Rectangle 92">
                <a:extLst>
                  <a:ext uri="{FF2B5EF4-FFF2-40B4-BE49-F238E27FC236}">
                    <a16:creationId xmlns:a16="http://schemas.microsoft.com/office/drawing/2014/main" id="{FE7B9CB2-297F-120E-DF75-6BE9DB97D98C}"/>
                  </a:ext>
                </a:extLst>
              </p:cNvPr>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82" name="Rectangle 93">
                <a:extLst>
                  <a:ext uri="{FF2B5EF4-FFF2-40B4-BE49-F238E27FC236}">
                    <a16:creationId xmlns:a16="http://schemas.microsoft.com/office/drawing/2014/main" id="{24EA19E1-05D9-5C44-02D1-EE1DFD9B1C99}"/>
                  </a:ext>
                </a:extLst>
              </p:cNvPr>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83" name="Rectangle 94">
                <a:extLst>
                  <a:ext uri="{FF2B5EF4-FFF2-40B4-BE49-F238E27FC236}">
                    <a16:creationId xmlns:a16="http://schemas.microsoft.com/office/drawing/2014/main" id="{68CCF0F3-77C4-2849-5895-2F8BE95E3EB6}"/>
                  </a:ext>
                </a:extLst>
              </p:cNvPr>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84" name="Rectangle 95">
                <a:extLst>
                  <a:ext uri="{FF2B5EF4-FFF2-40B4-BE49-F238E27FC236}">
                    <a16:creationId xmlns:a16="http://schemas.microsoft.com/office/drawing/2014/main" id="{9B240896-5215-D571-FB73-E897FE34FAA1}"/>
                  </a:ext>
                </a:extLst>
              </p:cNvPr>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85" name="Rectangle 96">
                <a:extLst>
                  <a:ext uri="{FF2B5EF4-FFF2-40B4-BE49-F238E27FC236}">
                    <a16:creationId xmlns:a16="http://schemas.microsoft.com/office/drawing/2014/main" id="{7FED8808-21B0-9098-06B0-2787CC1B52E6}"/>
                  </a:ext>
                </a:extLst>
              </p:cNvPr>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86" name="Rectangle 97">
                <a:extLst>
                  <a:ext uri="{FF2B5EF4-FFF2-40B4-BE49-F238E27FC236}">
                    <a16:creationId xmlns:a16="http://schemas.microsoft.com/office/drawing/2014/main" id="{08DF7EB1-0B3B-71E4-5570-91A0685B1904}"/>
                  </a:ext>
                </a:extLst>
              </p:cNvPr>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87" name="Rectangle 98">
                <a:extLst>
                  <a:ext uri="{FF2B5EF4-FFF2-40B4-BE49-F238E27FC236}">
                    <a16:creationId xmlns:a16="http://schemas.microsoft.com/office/drawing/2014/main" id="{1F8356CB-13CE-9591-9103-68D2661F2BB8}"/>
                  </a:ext>
                </a:extLst>
              </p:cNvPr>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88" name="Rectangle 99">
                <a:extLst>
                  <a:ext uri="{FF2B5EF4-FFF2-40B4-BE49-F238E27FC236}">
                    <a16:creationId xmlns:a16="http://schemas.microsoft.com/office/drawing/2014/main" id="{448A1466-740B-59D9-D88E-8A7F45A53D5E}"/>
                  </a:ext>
                </a:extLst>
              </p:cNvPr>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89" name="Rectangle 100">
                <a:extLst>
                  <a:ext uri="{FF2B5EF4-FFF2-40B4-BE49-F238E27FC236}">
                    <a16:creationId xmlns:a16="http://schemas.microsoft.com/office/drawing/2014/main" id="{04206215-1935-016F-D9CC-BDC7E058DF35}"/>
                  </a:ext>
                </a:extLst>
              </p:cNvPr>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90" name="Rectangle 101">
                <a:extLst>
                  <a:ext uri="{FF2B5EF4-FFF2-40B4-BE49-F238E27FC236}">
                    <a16:creationId xmlns:a16="http://schemas.microsoft.com/office/drawing/2014/main" id="{08AF8484-A7A8-B44A-9B2E-82F1335B3E0A}"/>
                  </a:ext>
                </a:extLst>
              </p:cNvPr>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91" name="Rectangle 102">
                <a:extLst>
                  <a:ext uri="{FF2B5EF4-FFF2-40B4-BE49-F238E27FC236}">
                    <a16:creationId xmlns:a16="http://schemas.microsoft.com/office/drawing/2014/main" id="{98AB3ACB-EDB4-5F8B-8C16-15EC07B5BC78}"/>
                  </a:ext>
                </a:extLst>
              </p:cNvPr>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92" name="Rectangle 103">
                <a:extLst>
                  <a:ext uri="{FF2B5EF4-FFF2-40B4-BE49-F238E27FC236}">
                    <a16:creationId xmlns:a16="http://schemas.microsoft.com/office/drawing/2014/main" id="{BA0B5A00-ED04-D5D8-3CF8-7A89317DB070}"/>
                  </a:ext>
                </a:extLst>
              </p:cNvPr>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93" name="Rectangle 104">
                <a:extLst>
                  <a:ext uri="{FF2B5EF4-FFF2-40B4-BE49-F238E27FC236}">
                    <a16:creationId xmlns:a16="http://schemas.microsoft.com/office/drawing/2014/main" id="{9A8540A9-230D-274E-30AF-7BB7D4B8D6C1}"/>
                  </a:ext>
                </a:extLst>
              </p:cNvPr>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94" name="Rectangle 105">
                <a:extLst>
                  <a:ext uri="{FF2B5EF4-FFF2-40B4-BE49-F238E27FC236}">
                    <a16:creationId xmlns:a16="http://schemas.microsoft.com/office/drawing/2014/main" id="{8E2C33A6-7A20-B317-D9C2-CC7E8451CD16}"/>
                  </a:ext>
                </a:extLst>
              </p:cNvPr>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95" name="Rectangle 106">
                <a:extLst>
                  <a:ext uri="{FF2B5EF4-FFF2-40B4-BE49-F238E27FC236}">
                    <a16:creationId xmlns:a16="http://schemas.microsoft.com/office/drawing/2014/main" id="{3FB52554-6FC3-DD87-325D-2ED706AC8306}"/>
                  </a:ext>
                </a:extLst>
              </p:cNvPr>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96" name="Rectangle 107">
                <a:extLst>
                  <a:ext uri="{FF2B5EF4-FFF2-40B4-BE49-F238E27FC236}">
                    <a16:creationId xmlns:a16="http://schemas.microsoft.com/office/drawing/2014/main" id="{C7A390F3-73E1-19E9-B781-5E88EBFFE916}"/>
                  </a:ext>
                </a:extLst>
              </p:cNvPr>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97" name="Rectangle 108">
                <a:extLst>
                  <a:ext uri="{FF2B5EF4-FFF2-40B4-BE49-F238E27FC236}">
                    <a16:creationId xmlns:a16="http://schemas.microsoft.com/office/drawing/2014/main" id="{459F529E-9785-F7DF-9BF5-5F8F3735DFAF}"/>
                  </a:ext>
                </a:extLst>
              </p:cNvPr>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98" name="Rectangle 109">
                <a:extLst>
                  <a:ext uri="{FF2B5EF4-FFF2-40B4-BE49-F238E27FC236}">
                    <a16:creationId xmlns:a16="http://schemas.microsoft.com/office/drawing/2014/main" id="{F48A9472-BA4E-312D-D1DC-ADAC35D7975F}"/>
                  </a:ext>
                </a:extLst>
              </p:cNvPr>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99" name="Rectangle 110">
                <a:extLst>
                  <a:ext uri="{FF2B5EF4-FFF2-40B4-BE49-F238E27FC236}">
                    <a16:creationId xmlns:a16="http://schemas.microsoft.com/office/drawing/2014/main" id="{9A3441BE-571B-9F55-C149-8785A5E3837C}"/>
                  </a:ext>
                </a:extLst>
              </p:cNvPr>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0" name="Rectangle 111">
                <a:extLst>
                  <a:ext uri="{FF2B5EF4-FFF2-40B4-BE49-F238E27FC236}">
                    <a16:creationId xmlns:a16="http://schemas.microsoft.com/office/drawing/2014/main" id="{D004C16F-B832-D03B-02B7-8A50B9F1B61C}"/>
                  </a:ext>
                </a:extLst>
              </p:cNvPr>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1" name="Rectangle 112">
                <a:extLst>
                  <a:ext uri="{FF2B5EF4-FFF2-40B4-BE49-F238E27FC236}">
                    <a16:creationId xmlns:a16="http://schemas.microsoft.com/office/drawing/2014/main" id="{3C98E2E6-BEB5-8D8E-AA66-AB3EBAAD12D0}"/>
                  </a:ext>
                </a:extLst>
              </p:cNvPr>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2" name="Rectangle 113">
                <a:extLst>
                  <a:ext uri="{FF2B5EF4-FFF2-40B4-BE49-F238E27FC236}">
                    <a16:creationId xmlns:a16="http://schemas.microsoft.com/office/drawing/2014/main" id="{D84E11D6-BD06-37CB-8D47-3EA8AC263FBC}"/>
                  </a:ext>
                </a:extLst>
              </p:cNvPr>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3" name="Rectangle 114">
                <a:extLst>
                  <a:ext uri="{FF2B5EF4-FFF2-40B4-BE49-F238E27FC236}">
                    <a16:creationId xmlns:a16="http://schemas.microsoft.com/office/drawing/2014/main" id="{452BC669-61C0-9CF1-E316-7F7AB0812A02}"/>
                  </a:ext>
                </a:extLst>
              </p:cNvPr>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4" name="Rectangle 115">
                <a:extLst>
                  <a:ext uri="{FF2B5EF4-FFF2-40B4-BE49-F238E27FC236}">
                    <a16:creationId xmlns:a16="http://schemas.microsoft.com/office/drawing/2014/main" id="{A5DAD662-44C3-4883-9B87-608C01F25526}"/>
                  </a:ext>
                </a:extLst>
              </p:cNvPr>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5" name="Rectangle 116">
                <a:extLst>
                  <a:ext uri="{FF2B5EF4-FFF2-40B4-BE49-F238E27FC236}">
                    <a16:creationId xmlns:a16="http://schemas.microsoft.com/office/drawing/2014/main" id="{C49E6AAE-B062-1D29-4435-807A4D549B8A}"/>
                  </a:ext>
                </a:extLst>
              </p:cNvPr>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6" name="Rectangle 117">
                <a:extLst>
                  <a:ext uri="{FF2B5EF4-FFF2-40B4-BE49-F238E27FC236}">
                    <a16:creationId xmlns:a16="http://schemas.microsoft.com/office/drawing/2014/main" id="{6DA01778-6757-7D53-4A8F-9391F089B28D}"/>
                  </a:ext>
                </a:extLst>
              </p:cNvPr>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7" name="Rectangle 118">
                <a:extLst>
                  <a:ext uri="{FF2B5EF4-FFF2-40B4-BE49-F238E27FC236}">
                    <a16:creationId xmlns:a16="http://schemas.microsoft.com/office/drawing/2014/main" id="{255E42B2-FF70-06D9-2732-888F702053DD}"/>
                  </a:ext>
                </a:extLst>
              </p:cNvPr>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8" name="Rectangle 119">
                <a:extLst>
                  <a:ext uri="{FF2B5EF4-FFF2-40B4-BE49-F238E27FC236}">
                    <a16:creationId xmlns:a16="http://schemas.microsoft.com/office/drawing/2014/main" id="{5ACF8C7E-A015-9A42-9698-9B0CD618F62F}"/>
                  </a:ext>
                </a:extLst>
              </p:cNvPr>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9" name="Rectangle 120">
                <a:extLst>
                  <a:ext uri="{FF2B5EF4-FFF2-40B4-BE49-F238E27FC236}">
                    <a16:creationId xmlns:a16="http://schemas.microsoft.com/office/drawing/2014/main" id="{77E40041-EB2B-BC99-788B-1660C12C5474}"/>
                  </a:ext>
                </a:extLst>
              </p:cNvPr>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0" name="Rectangle 121">
                <a:extLst>
                  <a:ext uri="{FF2B5EF4-FFF2-40B4-BE49-F238E27FC236}">
                    <a16:creationId xmlns:a16="http://schemas.microsoft.com/office/drawing/2014/main" id="{C7EF1C7A-74E1-70A5-36AD-8F89A3B0D174}"/>
                  </a:ext>
                </a:extLst>
              </p:cNvPr>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1" name="Rectangle 122">
                <a:extLst>
                  <a:ext uri="{FF2B5EF4-FFF2-40B4-BE49-F238E27FC236}">
                    <a16:creationId xmlns:a16="http://schemas.microsoft.com/office/drawing/2014/main" id="{CB7D4EF5-868F-D2E3-3C33-2B54B36BCF9C}"/>
                  </a:ext>
                </a:extLst>
              </p:cNvPr>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2" name="Rectangle 123">
                <a:extLst>
                  <a:ext uri="{FF2B5EF4-FFF2-40B4-BE49-F238E27FC236}">
                    <a16:creationId xmlns:a16="http://schemas.microsoft.com/office/drawing/2014/main" id="{C3270F7B-E79F-FD36-3000-46856E0FBCAE}"/>
                  </a:ext>
                </a:extLst>
              </p:cNvPr>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3" name="Rectangle 124">
                <a:extLst>
                  <a:ext uri="{FF2B5EF4-FFF2-40B4-BE49-F238E27FC236}">
                    <a16:creationId xmlns:a16="http://schemas.microsoft.com/office/drawing/2014/main" id="{D9A3A55C-4579-48AE-4F18-6FB630BB160F}"/>
                  </a:ext>
                </a:extLst>
              </p:cNvPr>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4" name="Rectangle 125">
                <a:extLst>
                  <a:ext uri="{FF2B5EF4-FFF2-40B4-BE49-F238E27FC236}">
                    <a16:creationId xmlns:a16="http://schemas.microsoft.com/office/drawing/2014/main" id="{B388FF54-8A12-559A-8AB7-E5D3BE6AAC48}"/>
                  </a:ext>
                </a:extLst>
              </p:cNvPr>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5" name="Rectangle 126">
                <a:extLst>
                  <a:ext uri="{FF2B5EF4-FFF2-40B4-BE49-F238E27FC236}">
                    <a16:creationId xmlns:a16="http://schemas.microsoft.com/office/drawing/2014/main" id="{A4BCD017-7C63-3A64-7E54-704B02BBF24B}"/>
                  </a:ext>
                </a:extLst>
              </p:cNvPr>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6" name="Rectangle 127">
                <a:extLst>
                  <a:ext uri="{FF2B5EF4-FFF2-40B4-BE49-F238E27FC236}">
                    <a16:creationId xmlns:a16="http://schemas.microsoft.com/office/drawing/2014/main" id="{BB118B34-6623-90E7-E1D2-D4B2F51D3DD9}"/>
                  </a:ext>
                </a:extLst>
              </p:cNvPr>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7" name="Rectangle 128">
                <a:extLst>
                  <a:ext uri="{FF2B5EF4-FFF2-40B4-BE49-F238E27FC236}">
                    <a16:creationId xmlns:a16="http://schemas.microsoft.com/office/drawing/2014/main" id="{87CA78D7-6E52-4BB2-5A57-2486E0CF14BD}"/>
                  </a:ext>
                </a:extLst>
              </p:cNvPr>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8" name="Rectangle 129">
                <a:extLst>
                  <a:ext uri="{FF2B5EF4-FFF2-40B4-BE49-F238E27FC236}">
                    <a16:creationId xmlns:a16="http://schemas.microsoft.com/office/drawing/2014/main" id="{7182031E-71BB-E4E0-017A-76021648C2BF}"/>
                  </a:ext>
                </a:extLst>
              </p:cNvPr>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9" name="Rectangle 130">
                <a:extLst>
                  <a:ext uri="{FF2B5EF4-FFF2-40B4-BE49-F238E27FC236}">
                    <a16:creationId xmlns:a16="http://schemas.microsoft.com/office/drawing/2014/main" id="{46C7A9DD-4576-1CA7-9D7E-24A262F2A083}"/>
                  </a:ext>
                </a:extLst>
              </p:cNvPr>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20" name="Rectangle 131">
                <a:extLst>
                  <a:ext uri="{FF2B5EF4-FFF2-40B4-BE49-F238E27FC236}">
                    <a16:creationId xmlns:a16="http://schemas.microsoft.com/office/drawing/2014/main" id="{FF549C4D-A447-3B6F-CDAC-12220934BF07}"/>
                  </a:ext>
                </a:extLst>
              </p:cNvPr>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21" name="Rectangle 132">
                <a:extLst>
                  <a:ext uri="{FF2B5EF4-FFF2-40B4-BE49-F238E27FC236}">
                    <a16:creationId xmlns:a16="http://schemas.microsoft.com/office/drawing/2014/main" id="{8DE16542-5B9A-65F4-5240-972BAD36E9E5}"/>
                  </a:ext>
                </a:extLst>
              </p:cNvPr>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22" name="Rectangle 133">
                <a:extLst>
                  <a:ext uri="{FF2B5EF4-FFF2-40B4-BE49-F238E27FC236}">
                    <a16:creationId xmlns:a16="http://schemas.microsoft.com/office/drawing/2014/main" id="{3594DD4B-5D43-D172-3E3D-3D4793C6EDB9}"/>
                  </a:ext>
                </a:extLst>
              </p:cNvPr>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23" name="Rectangle 134">
                <a:extLst>
                  <a:ext uri="{FF2B5EF4-FFF2-40B4-BE49-F238E27FC236}">
                    <a16:creationId xmlns:a16="http://schemas.microsoft.com/office/drawing/2014/main" id="{77A6B334-E689-47D5-575D-9647E206E3D6}"/>
                  </a:ext>
                </a:extLst>
              </p:cNvPr>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24" name="Rectangle 135">
                <a:extLst>
                  <a:ext uri="{FF2B5EF4-FFF2-40B4-BE49-F238E27FC236}">
                    <a16:creationId xmlns:a16="http://schemas.microsoft.com/office/drawing/2014/main" id="{D8BE3CE2-746A-5F08-567A-697C1F172B80}"/>
                  </a:ext>
                </a:extLst>
              </p:cNvPr>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25" name="Rectangle 136">
                <a:extLst>
                  <a:ext uri="{FF2B5EF4-FFF2-40B4-BE49-F238E27FC236}">
                    <a16:creationId xmlns:a16="http://schemas.microsoft.com/office/drawing/2014/main" id="{F826B41D-E6DB-C7B5-7322-589C0E663849}"/>
                  </a:ext>
                </a:extLst>
              </p:cNvPr>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26" name="Rectangle 137">
                <a:extLst>
                  <a:ext uri="{FF2B5EF4-FFF2-40B4-BE49-F238E27FC236}">
                    <a16:creationId xmlns:a16="http://schemas.microsoft.com/office/drawing/2014/main" id="{455AFF1A-243A-6DC4-9958-C3DE0E4954A6}"/>
                  </a:ext>
                </a:extLst>
              </p:cNvPr>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27" name="Freeform 138">
                <a:extLst>
                  <a:ext uri="{FF2B5EF4-FFF2-40B4-BE49-F238E27FC236}">
                    <a16:creationId xmlns:a16="http://schemas.microsoft.com/office/drawing/2014/main" id="{FD800570-DA84-49E6-7DB6-B4D7BF1854E4}"/>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8" name="Freeform 139">
                <a:extLst>
                  <a:ext uri="{FF2B5EF4-FFF2-40B4-BE49-F238E27FC236}">
                    <a16:creationId xmlns:a16="http://schemas.microsoft.com/office/drawing/2014/main" id="{2ACC1876-46A2-CA74-B728-281873B35C2E}"/>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9" name="Freeform 140">
                <a:extLst>
                  <a:ext uri="{FF2B5EF4-FFF2-40B4-BE49-F238E27FC236}">
                    <a16:creationId xmlns:a16="http://schemas.microsoft.com/office/drawing/2014/main" id="{461BC97D-FE22-403E-3247-C482792F3EBC}"/>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0" name="Freeform 141">
                <a:extLst>
                  <a:ext uri="{FF2B5EF4-FFF2-40B4-BE49-F238E27FC236}">
                    <a16:creationId xmlns:a16="http://schemas.microsoft.com/office/drawing/2014/main" id="{75DB23F9-3279-6E8E-9894-F522EACD05DF}"/>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1" name="Freeform 142">
                <a:extLst>
                  <a:ext uri="{FF2B5EF4-FFF2-40B4-BE49-F238E27FC236}">
                    <a16:creationId xmlns:a16="http://schemas.microsoft.com/office/drawing/2014/main" id="{0EF3519F-6A94-C3BB-C6D4-804F08B8F7E4}"/>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2" name="Freeform 143">
                <a:extLst>
                  <a:ext uri="{FF2B5EF4-FFF2-40B4-BE49-F238E27FC236}">
                    <a16:creationId xmlns:a16="http://schemas.microsoft.com/office/drawing/2014/main" id="{13DF0116-0DB5-CA93-6258-08D13C66CDB3}"/>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 name="Freeform 144">
                <a:extLst>
                  <a:ext uri="{FF2B5EF4-FFF2-40B4-BE49-F238E27FC236}">
                    <a16:creationId xmlns:a16="http://schemas.microsoft.com/office/drawing/2014/main" id="{DF659C56-857A-5FD6-AF54-D3D897C230DC}"/>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4" name="Freeform 145">
                <a:extLst>
                  <a:ext uri="{FF2B5EF4-FFF2-40B4-BE49-F238E27FC236}">
                    <a16:creationId xmlns:a16="http://schemas.microsoft.com/office/drawing/2014/main" id="{0E742810-5425-5336-FC07-A9DAD77083D4}"/>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5" name="Freeform 146">
                <a:extLst>
                  <a:ext uri="{FF2B5EF4-FFF2-40B4-BE49-F238E27FC236}">
                    <a16:creationId xmlns:a16="http://schemas.microsoft.com/office/drawing/2014/main" id="{B8CBF380-3E27-1694-D501-9EDEECEEB925}"/>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6" name="Rectangle 147">
                <a:extLst>
                  <a:ext uri="{FF2B5EF4-FFF2-40B4-BE49-F238E27FC236}">
                    <a16:creationId xmlns:a16="http://schemas.microsoft.com/office/drawing/2014/main" id="{69C60077-1A62-6632-15F4-3272869C2137}"/>
                  </a:ext>
                </a:extLst>
              </p:cNvPr>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37" name="Rectangle 148">
                <a:extLst>
                  <a:ext uri="{FF2B5EF4-FFF2-40B4-BE49-F238E27FC236}">
                    <a16:creationId xmlns:a16="http://schemas.microsoft.com/office/drawing/2014/main" id="{6CFF76B8-FEF7-09D4-60D5-F9EF9DD36C95}"/>
                  </a:ext>
                </a:extLst>
              </p:cNvPr>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38" name="Freeform 149">
                <a:extLst>
                  <a:ext uri="{FF2B5EF4-FFF2-40B4-BE49-F238E27FC236}">
                    <a16:creationId xmlns:a16="http://schemas.microsoft.com/office/drawing/2014/main" id="{578224FE-C187-4AF9-3C08-46B71FC91685}"/>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39" name="Freeform 150">
                <a:extLst>
                  <a:ext uri="{FF2B5EF4-FFF2-40B4-BE49-F238E27FC236}">
                    <a16:creationId xmlns:a16="http://schemas.microsoft.com/office/drawing/2014/main" id="{EABBFFF8-E12C-A763-ABC3-F94F015CADE6}"/>
                  </a:ext>
                </a:extLst>
              </p:cNvPr>
              <p:cNvSpPr>
                <a:spLocks/>
              </p:cNvSpPr>
              <p:nvPr userDrawn="1"/>
            </p:nvSpPr>
            <p:spPr bwMode="ltGray">
              <a:xfrm rot="-2857037">
                <a:off x="619" y="3550"/>
                <a:ext cx="68" cy="69"/>
              </a:xfrm>
              <a:custGeom>
                <a:avLst/>
                <a:gdLst>
                  <a:gd name="T0" fmla="*/ 0 w 144"/>
                  <a:gd name="T1" fmla="*/ 46 h 154"/>
                  <a:gd name="T2" fmla="*/ 28 w 144"/>
                  <a:gd name="T3" fmla="*/ 69 h 154"/>
                  <a:gd name="T4" fmla="*/ 55 w 144"/>
                  <a:gd name="T5" fmla="*/ 54 h 154"/>
                  <a:gd name="T6" fmla="*/ 29 w 144"/>
                  <a:gd name="T7" fmla="*/ 25 h 154"/>
                  <a:gd name="T8" fmla="*/ 49 w 144"/>
                  <a:gd name="T9" fmla="*/ 15 h 154"/>
                  <a:gd name="T10" fmla="*/ 55 w 144"/>
                  <a:gd name="T11" fmla="*/ 24 h 154"/>
                  <a:gd name="T12" fmla="*/ 67 w 144"/>
                  <a:gd name="T13" fmla="*/ 21 h 154"/>
                  <a:gd name="T14" fmla="*/ 46 w 144"/>
                  <a:gd name="T15" fmla="*/ 1 h 154"/>
                  <a:gd name="T16" fmla="*/ 17 w 144"/>
                  <a:gd name="T17" fmla="*/ 15 h 154"/>
                  <a:gd name="T18" fmla="*/ 43 w 144"/>
                  <a:gd name="T19" fmla="*/ 48 h 154"/>
                  <a:gd name="T20" fmla="*/ 13 w 144"/>
                  <a:gd name="T21" fmla="*/ 45 h 154"/>
                  <a:gd name="T22" fmla="*/ 0 w 144"/>
                  <a:gd name="T23" fmla="*/ 46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40" name="Freeform 151">
                <a:extLst>
                  <a:ext uri="{FF2B5EF4-FFF2-40B4-BE49-F238E27FC236}">
                    <a16:creationId xmlns:a16="http://schemas.microsoft.com/office/drawing/2014/main" id="{A36F60C3-5375-4F76-22CC-1B8E52840BC9}"/>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1800"/>
              </a:p>
            </p:txBody>
          </p:sp>
          <p:sp>
            <p:nvSpPr>
              <p:cNvPr id="141" name="Oval 152">
                <a:extLst>
                  <a:ext uri="{FF2B5EF4-FFF2-40B4-BE49-F238E27FC236}">
                    <a16:creationId xmlns:a16="http://schemas.microsoft.com/office/drawing/2014/main" id="{1E583FCC-8D34-EF41-29C6-CE449BA07D80}"/>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1800"/>
              </a:p>
            </p:txBody>
          </p:sp>
        </p:grpSp>
      </p:grpSp>
      <p:sp>
        <p:nvSpPr>
          <p:cNvPr id="15513" name="Rectangle 153"/>
          <p:cNvSpPr>
            <a:spLocks noGrp="1" noChangeArrowheads="1"/>
          </p:cNvSpPr>
          <p:nvPr>
            <p:ph type="ctrTitle" sz="quarter"/>
          </p:nvPr>
        </p:nvSpPr>
        <p:spPr>
          <a:xfrm>
            <a:off x="914400" y="1768476"/>
            <a:ext cx="10363200" cy="1736725"/>
          </a:xfrm>
        </p:spPr>
        <p:txBody>
          <a:bodyPr anchor="b" anchorCtr="1"/>
          <a:lstStyle>
            <a:lvl1pPr>
              <a:defRPr sz="5400"/>
            </a:lvl1pPr>
          </a:lstStyle>
          <a:p>
            <a:pPr lvl="0"/>
            <a:r>
              <a:rPr lang="en-US" altLang="en-US" noProof="0"/>
              <a:t>Click to edit Master title style</a:t>
            </a:r>
          </a:p>
        </p:txBody>
      </p:sp>
      <p:sp>
        <p:nvSpPr>
          <p:cNvPr id="15514" name="Rectangle 154"/>
          <p:cNvSpPr>
            <a:spLocks noGrp="1" noChangeArrowheads="1"/>
          </p:cNvSpPr>
          <p:nvPr>
            <p:ph type="subTitle" sz="quarter" idx="1"/>
          </p:nvPr>
        </p:nvSpPr>
        <p:spPr>
          <a:xfrm>
            <a:off x="1828800" y="3886200"/>
            <a:ext cx="8534400" cy="1752600"/>
          </a:xfrm>
        </p:spPr>
        <p:txBody>
          <a:bodyPr/>
          <a:lstStyle>
            <a:lvl1pPr marL="0" indent="0" algn="ctr">
              <a:buFont typeface="Arial" panose="020B0604020202020204" pitchFamily="34" charset="0"/>
              <a:buNone/>
              <a:defRPr/>
            </a:lvl1pPr>
          </a:lstStyle>
          <a:p>
            <a:pPr lvl="0"/>
            <a:r>
              <a:rPr lang="en-US" altLang="en-US" noProof="0"/>
              <a:t>Click to edit Master subtitle style</a:t>
            </a:r>
          </a:p>
        </p:txBody>
      </p:sp>
      <p:sp>
        <p:nvSpPr>
          <p:cNvPr id="155" name="Rectangle 155">
            <a:extLst>
              <a:ext uri="{FF2B5EF4-FFF2-40B4-BE49-F238E27FC236}">
                <a16:creationId xmlns:a16="http://schemas.microsoft.com/office/drawing/2014/main" id="{2E4DC661-3EA2-F4CF-B4EC-C7D7AA0FD2B2}"/>
              </a:ext>
            </a:extLst>
          </p:cNvPr>
          <p:cNvSpPr>
            <a:spLocks noGrp="1" noChangeArrowheads="1"/>
          </p:cNvSpPr>
          <p:nvPr>
            <p:ph type="dt" sz="quarter" idx="10"/>
          </p:nvPr>
        </p:nvSpPr>
        <p:spPr>
          <a:xfrm>
            <a:off x="406400" y="6248400"/>
            <a:ext cx="3048000" cy="457200"/>
          </a:xfrm>
        </p:spPr>
        <p:txBody>
          <a:bodyPr/>
          <a:lstStyle>
            <a:lvl1pPr>
              <a:defRPr>
                <a:effectLst>
                  <a:outerShdw blurRad="38100" dist="38100" dir="2700000" algn="tl">
                    <a:srgbClr val="FFFFFF"/>
                  </a:outerShdw>
                </a:effectLst>
                <a:latin typeface="+mn-lt"/>
              </a:defRPr>
            </a:lvl1pPr>
          </a:lstStyle>
          <a:p>
            <a:pPr>
              <a:defRPr/>
            </a:pPr>
            <a:endParaRPr lang="en-US" altLang="en-US"/>
          </a:p>
        </p:txBody>
      </p:sp>
      <p:sp>
        <p:nvSpPr>
          <p:cNvPr id="156" name="Rectangle 156">
            <a:extLst>
              <a:ext uri="{FF2B5EF4-FFF2-40B4-BE49-F238E27FC236}">
                <a16:creationId xmlns:a16="http://schemas.microsoft.com/office/drawing/2014/main" id="{E8E6C9C9-7A13-88D2-60B0-49DDCD2A7D66}"/>
              </a:ext>
            </a:extLst>
          </p:cNvPr>
          <p:cNvSpPr>
            <a:spLocks noGrp="1" noChangeArrowheads="1"/>
          </p:cNvSpPr>
          <p:nvPr>
            <p:ph type="ftr" sz="quarter" idx="11"/>
          </p:nvPr>
        </p:nvSpPr>
        <p:spPr>
          <a:xfrm>
            <a:off x="4165600" y="6248400"/>
            <a:ext cx="3860800" cy="457200"/>
          </a:xfrm>
        </p:spPr>
        <p:txBody>
          <a:bodyPr/>
          <a:lstStyle>
            <a:lvl1pPr>
              <a:defRPr>
                <a:effectLst>
                  <a:outerShdw blurRad="38100" dist="38100" dir="2700000" algn="tl">
                    <a:srgbClr val="FFFFFF"/>
                  </a:outerShdw>
                </a:effectLst>
                <a:latin typeface="+mn-lt"/>
              </a:defRPr>
            </a:lvl1pPr>
          </a:lstStyle>
          <a:p>
            <a:pPr>
              <a:defRPr/>
            </a:pPr>
            <a:endParaRPr lang="en-US" altLang="en-US"/>
          </a:p>
        </p:txBody>
      </p:sp>
      <p:sp>
        <p:nvSpPr>
          <p:cNvPr id="157" name="Rectangle 157">
            <a:extLst>
              <a:ext uri="{FF2B5EF4-FFF2-40B4-BE49-F238E27FC236}">
                <a16:creationId xmlns:a16="http://schemas.microsoft.com/office/drawing/2014/main" id="{05A316B7-7AB7-4690-E4AC-1A5885603CEF}"/>
              </a:ext>
            </a:extLst>
          </p:cNvPr>
          <p:cNvSpPr>
            <a:spLocks noGrp="1" noChangeArrowheads="1"/>
          </p:cNvSpPr>
          <p:nvPr>
            <p:ph type="sldNum" sz="quarter" idx="12"/>
          </p:nvPr>
        </p:nvSpPr>
        <p:spPr>
          <a:xfrm>
            <a:off x="8737600" y="6248400"/>
            <a:ext cx="3048000" cy="457200"/>
          </a:xfrm>
        </p:spPr>
        <p:txBody>
          <a:bodyPr/>
          <a:lstStyle>
            <a:lvl1pPr>
              <a:defRPr>
                <a:effectLst>
                  <a:outerShdw blurRad="38100" dist="38100" dir="2700000" algn="tl">
                    <a:srgbClr val="FFFFFF"/>
                  </a:outerShdw>
                </a:effectLst>
                <a:latin typeface="Tahoma" panose="020B0604030504040204" pitchFamily="34" charset="0"/>
              </a:defRPr>
            </a:lvl1pPr>
          </a:lstStyle>
          <a:p>
            <a:fld id="{17B2E208-B98E-4DB0-95CA-B3493F3762B0}" type="slidenum">
              <a:rPr lang="en-US" altLang="en-US"/>
              <a:pPr/>
              <a:t>‹#›</a:t>
            </a:fld>
            <a:endParaRPr lang="en-US" altLang="en-US"/>
          </a:p>
        </p:txBody>
      </p:sp>
    </p:spTree>
    <p:extLst>
      <p:ext uri="{BB962C8B-B14F-4D97-AF65-F5344CB8AC3E}">
        <p14:creationId xmlns:p14="http://schemas.microsoft.com/office/powerpoint/2010/main" val="274183864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7107898B-CE58-1E65-002D-DC831BB3158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5">
            <a:extLst>
              <a:ext uri="{FF2B5EF4-FFF2-40B4-BE49-F238E27FC236}">
                <a16:creationId xmlns:a16="http://schemas.microsoft.com/office/drawing/2014/main" id="{7C7F6E65-143E-0EB3-1886-18656057FF9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6">
            <a:extLst>
              <a:ext uri="{FF2B5EF4-FFF2-40B4-BE49-F238E27FC236}">
                <a16:creationId xmlns:a16="http://schemas.microsoft.com/office/drawing/2014/main" id="{AE533543-F7C4-BFBF-5D0A-6059A7A1D215}"/>
              </a:ext>
            </a:extLst>
          </p:cNvPr>
          <p:cNvSpPr>
            <a:spLocks noGrp="1" noChangeArrowheads="1"/>
          </p:cNvSpPr>
          <p:nvPr>
            <p:ph type="sldNum" sz="quarter" idx="12"/>
          </p:nvPr>
        </p:nvSpPr>
        <p:spPr>
          <a:ln/>
        </p:spPr>
        <p:txBody>
          <a:bodyPr/>
          <a:lstStyle>
            <a:lvl1pPr>
              <a:defRPr/>
            </a:lvl1pPr>
          </a:lstStyle>
          <a:p>
            <a:fld id="{7C88B1DF-1E4D-415E-A55A-AD5D630EFDA4}" type="slidenum">
              <a:rPr lang="en-US" altLang="en-US"/>
              <a:pPr/>
              <a:t>‹#›</a:t>
            </a:fld>
            <a:endParaRPr lang="en-US" altLang="en-US"/>
          </a:p>
        </p:txBody>
      </p:sp>
    </p:spTree>
    <p:extLst>
      <p:ext uri="{BB962C8B-B14F-4D97-AF65-F5344CB8AC3E}">
        <p14:creationId xmlns:p14="http://schemas.microsoft.com/office/powerpoint/2010/main" val="325651354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154">
            <a:extLst>
              <a:ext uri="{FF2B5EF4-FFF2-40B4-BE49-F238E27FC236}">
                <a16:creationId xmlns:a16="http://schemas.microsoft.com/office/drawing/2014/main" id="{2998BA08-938E-DEC9-08A2-6B63B80C950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5">
            <a:extLst>
              <a:ext uri="{FF2B5EF4-FFF2-40B4-BE49-F238E27FC236}">
                <a16:creationId xmlns:a16="http://schemas.microsoft.com/office/drawing/2014/main" id="{B1796E5E-E3F3-8B50-0274-3CFD6ED78BD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6">
            <a:extLst>
              <a:ext uri="{FF2B5EF4-FFF2-40B4-BE49-F238E27FC236}">
                <a16:creationId xmlns:a16="http://schemas.microsoft.com/office/drawing/2014/main" id="{6E9A85E1-32A1-84C6-FACD-08D26E8EC515}"/>
              </a:ext>
            </a:extLst>
          </p:cNvPr>
          <p:cNvSpPr>
            <a:spLocks noGrp="1" noChangeArrowheads="1"/>
          </p:cNvSpPr>
          <p:nvPr>
            <p:ph type="sldNum" sz="quarter" idx="12"/>
          </p:nvPr>
        </p:nvSpPr>
        <p:spPr>
          <a:ln/>
        </p:spPr>
        <p:txBody>
          <a:bodyPr/>
          <a:lstStyle>
            <a:lvl1pPr>
              <a:defRPr/>
            </a:lvl1pPr>
          </a:lstStyle>
          <a:p>
            <a:fld id="{2BC6E07A-4E7F-44C2-A715-4BC7E9041717}" type="slidenum">
              <a:rPr lang="en-US" altLang="en-US"/>
              <a:pPr/>
              <a:t>‹#›</a:t>
            </a:fld>
            <a:endParaRPr lang="en-US" altLang="en-US"/>
          </a:p>
        </p:txBody>
      </p:sp>
    </p:spTree>
    <p:extLst>
      <p:ext uri="{BB962C8B-B14F-4D97-AF65-F5344CB8AC3E}">
        <p14:creationId xmlns:p14="http://schemas.microsoft.com/office/powerpoint/2010/main" val="395074441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2168" y="1600200"/>
            <a:ext cx="5592233" cy="4498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0"/>
            <a:ext cx="5592233" cy="4498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a:extLst>
              <a:ext uri="{FF2B5EF4-FFF2-40B4-BE49-F238E27FC236}">
                <a16:creationId xmlns:a16="http://schemas.microsoft.com/office/drawing/2014/main" id="{6A5EA162-C453-B031-49E7-B159AC17FD3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5">
            <a:extLst>
              <a:ext uri="{FF2B5EF4-FFF2-40B4-BE49-F238E27FC236}">
                <a16:creationId xmlns:a16="http://schemas.microsoft.com/office/drawing/2014/main" id="{51AE4104-81EF-DD23-DE96-82239D9269E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56">
            <a:extLst>
              <a:ext uri="{FF2B5EF4-FFF2-40B4-BE49-F238E27FC236}">
                <a16:creationId xmlns:a16="http://schemas.microsoft.com/office/drawing/2014/main" id="{08AE2C2A-FBF7-D074-5613-15BF08272A98}"/>
              </a:ext>
            </a:extLst>
          </p:cNvPr>
          <p:cNvSpPr>
            <a:spLocks noGrp="1" noChangeArrowheads="1"/>
          </p:cNvSpPr>
          <p:nvPr>
            <p:ph type="sldNum" sz="quarter" idx="12"/>
          </p:nvPr>
        </p:nvSpPr>
        <p:spPr>
          <a:ln/>
        </p:spPr>
        <p:txBody>
          <a:bodyPr/>
          <a:lstStyle>
            <a:lvl1pPr>
              <a:defRPr/>
            </a:lvl1pPr>
          </a:lstStyle>
          <a:p>
            <a:fld id="{89FE5EE7-DF88-4F4F-ABE9-3571004DB01C}" type="slidenum">
              <a:rPr lang="en-US" altLang="en-US"/>
              <a:pPr/>
              <a:t>‹#›</a:t>
            </a:fld>
            <a:endParaRPr lang="en-US" altLang="en-US"/>
          </a:p>
        </p:txBody>
      </p:sp>
    </p:spTree>
    <p:extLst>
      <p:ext uri="{BB962C8B-B14F-4D97-AF65-F5344CB8AC3E}">
        <p14:creationId xmlns:p14="http://schemas.microsoft.com/office/powerpoint/2010/main" val="2031078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EE6AE2BA-A7EE-ECC0-4714-C365102FDE7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3">
            <a:extLst>
              <a:ext uri="{FF2B5EF4-FFF2-40B4-BE49-F238E27FC236}">
                <a16:creationId xmlns:a16="http://schemas.microsoft.com/office/drawing/2014/main" id="{8466F2B8-0CA9-A6F3-F2B8-226F69347E7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4">
            <a:extLst>
              <a:ext uri="{FF2B5EF4-FFF2-40B4-BE49-F238E27FC236}">
                <a16:creationId xmlns:a16="http://schemas.microsoft.com/office/drawing/2014/main" id="{97EAE0DB-F126-B900-F8CA-D30928AA8FE2}"/>
              </a:ext>
            </a:extLst>
          </p:cNvPr>
          <p:cNvSpPr>
            <a:spLocks noGrp="1" noChangeArrowheads="1"/>
          </p:cNvSpPr>
          <p:nvPr>
            <p:ph type="sldNum" sz="quarter" idx="12"/>
          </p:nvPr>
        </p:nvSpPr>
        <p:spPr>
          <a:ln/>
        </p:spPr>
        <p:txBody>
          <a:bodyPr/>
          <a:lstStyle>
            <a:lvl1pPr>
              <a:defRPr/>
            </a:lvl1pPr>
          </a:lstStyle>
          <a:p>
            <a:fld id="{732A1E33-C7D9-440E-9A76-FB808082290A}" type="slidenum">
              <a:rPr lang="en-US" altLang="en-US"/>
              <a:pPr/>
              <a:t>‹#›</a:t>
            </a:fld>
            <a:endParaRPr lang="en-US" altLang="en-US"/>
          </a:p>
        </p:txBody>
      </p:sp>
    </p:spTree>
    <p:extLst>
      <p:ext uri="{BB962C8B-B14F-4D97-AF65-F5344CB8AC3E}">
        <p14:creationId xmlns:p14="http://schemas.microsoft.com/office/powerpoint/2010/main" val="13532730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a:extLst>
              <a:ext uri="{FF2B5EF4-FFF2-40B4-BE49-F238E27FC236}">
                <a16:creationId xmlns:a16="http://schemas.microsoft.com/office/drawing/2014/main" id="{3FBAF8A9-8B61-469E-6F75-5EAD8F72914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55">
            <a:extLst>
              <a:ext uri="{FF2B5EF4-FFF2-40B4-BE49-F238E27FC236}">
                <a16:creationId xmlns:a16="http://schemas.microsoft.com/office/drawing/2014/main" id="{53514F8E-A3A3-2539-36D0-31FEF4FBCD0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56">
            <a:extLst>
              <a:ext uri="{FF2B5EF4-FFF2-40B4-BE49-F238E27FC236}">
                <a16:creationId xmlns:a16="http://schemas.microsoft.com/office/drawing/2014/main" id="{0450DD6D-6B44-EC27-4A4B-B8634B168AE9}"/>
              </a:ext>
            </a:extLst>
          </p:cNvPr>
          <p:cNvSpPr>
            <a:spLocks noGrp="1" noChangeArrowheads="1"/>
          </p:cNvSpPr>
          <p:nvPr>
            <p:ph type="sldNum" sz="quarter" idx="12"/>
          </p:nvPr>
        </p:nvSpPr>
        <p:spPr>
          <a:ln/>
        </p:spPr>
        <p:txBody>
          <a:bodyPr/>
          <a:lstStyle>
            <a:lvl1pPr>
              <a:defRPr/>
            </a:lvl1pPr>
          </a:lstStyle>
          <a:p>
            <a:fld id="{3F2CF1E6-D440-485E-9DE8-577DC8C30FD0}" type="slidenum">
              <a:rPr lang="en-US" altLang="en-US"/>
              <a:pPr/>
              <a:t>‹#›</a:t>
            </a:fld>
            <a:endParaRPr lang="en-US" altLang="en-US"/>
          </a:p>
        </p:txBody>
      </p:sp>
    </p:spTree>
    <p:extLst>
      <p:ext uri="{BB962C8B-B14F-4D97-AF65-F5344CB8AC3E}">
        <p14:creationId xmlns:p14="http://schemas.microsoft.com/office/powerpoint/2010/main" val="191357060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a:extLst>
              <a:ext uri="{FF2B5EF4-FFF2-40B4-BE49-F238E27FC236}">
                <a16:creationId xmlns:a16="http://schemas.microsoft.com/office/drawing/2014/main" id="{B99FEF79-5B20-7A4D-EB4C-F4815CD2660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55">
            <a:extLst>
              <a:ext uri="{FF2B5EF4-FFF2-40B4-BE49-F238E27FC236}">
                <a16:creationId xmlns:a16="http://schemas.microsoft.com/office/drawing/2014/main" id="{592E05D3-C483-A8E7-F29C-D077A94CA07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56">
            <a:extLst>
              <a:ext uri="{FF2B5EF4-FFF2-40B4-BE49-F238E27FC236}">
                <a16:creationId xmlns:a16="http://schemas.microsoft.com/office/drawing/2014/main" id="{20ADDCB5-882E-AAD0-E8A9-DF71CD7E0CF9}"/>
              </a:ext>
            </a:extLst>
          </p:cNvPr>
          <p:cNvSpPr>
            <a:spLocks noGrp="1" noChangeArrowheads="1"/>
          </p:cNvSpPr>
          <p:nvPr>
            <p:ph type="sldNum" sz="quarter" idx="12"/>
          </p:nvPr>
        </p:nvSpPr>
        <p:spPr>
          <a:ln/>
        </p:spPr>
        <p:txBody>
          <a:bodyPr/>
          <a:lstStyle>
            <a:lvl1pPr>
              <a:defRPr/>
            </a:lvl1pPr>
          </a:lstStyle>
          <a:p>
            <a:fld id="{29F523EF-22AD-4FA6-BF63-5290DC463FFF}" type="slidenum">
              <a:rPr lang="en-US" altLang="en-US"/>
              <a:pPr/>
              <a:t>‹#›</a:t>
            </a:fld>
            <a:endParaRPr lang="en-US" altLang="en-US"/>
          </a:p>
        </p:txBody>
      </p:sp>
    </p:spTree>
    <p:extLst>
      <p:ext uri="{BB962C8B-B14F-4D97-AF65-F5344CB8AC3E}">
        <p14:creationId xmlns:p14="http://schemas.microsoft.com/office/powerpoint/2010/main" val="410101773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a:extLst>
              <a:ext uri="{FF2B5EF4-FFF2-40B4-BE49-F238E27FC236}">
                <a16:creationId xmlns:a16="http://schemas.microsoft.com/office/drawing/2014/main" id="{AE575D6E-C797-0BF9-B36C-3122534FBE4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55">
            <a:extLst>
              <a:ext uri="{FF2B5EF4-FFF2-40B4-BE49-F238E27FC236}">
                <a16:creationId xmlns:a16="http://schemas.microsoft.com/office/drawing/2014/main" id="{8FF55020-5B67-8CB5-288B-CD6F36A4112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56">
            <a:extLst>
              <a:ext uri="{FF2B5EF4-FFF2-40B4-BE49-F238E27FC236}">
                <a16:creationId xmlns:a16="http://schemas.microsoft.com/office/drawing/2014/main" id="{0BDD1E08-FBBC-5D2B-3AA3-E144F8B4ECE3}"/>
              </a:ext>
            </a:extLst>
          </p:cNvPr>
          <p:cNvSpPr>
            <a:spLocks noGrp="1" noChangeArrowheads="1"/>
          </p:cNvSpPr>
          <p:nvPr>
            <p:ph type="sldNum" sz="quarter" idx="12"/>
          </p:nvPr>
        </p:nvSpPr>
        <p:spPr>
          <a:ln/>
        </p:spPr>
        <p:txBody>
          <a:bodyPr/>
          <a:lstStyle>
            <a:lvl1pPr>
              <a:defRPr/>
            </a:lvl1pPr>
          </a:lstStyle>
          <a:p>
            <a:fld id="{F7672C47-46C6-4F4E-AD44-45EC01C0D2F8}" type="slidenum">
              <a:rPr lang="en-US" altLang="en-US"/>
              <a:pPr/>
              <a:t>‹#›</a:t>
            </a:fld>
            <a:endParaRPr lang="en-US" altLang="en-US"/>
          </a:p>
        </p:txBody>
      </p:sp>
    </p:spTree>
    <p:extLst>
      <p:ext uri="{BB962C8B-B14F-4D97-AF65-F5344CB8AC3E}">
        <p14:creationId xmlns:p14="http://schemas.microsoft.com/office/powerpoint/2010/main" val="136574102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54">
            <a:extLst>
              <a:ext uri="{FF2B5EF4-FFF2-40B4-BE49-F238E27FC236}">
                <a16:creationId xmlns:a16="http://schemas.microsoft.com/office/drawing/2014/main" id="{07AE2846-7E1C-5544-F698-27517C2A728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5">
            <a:extLst>
              <a:ext uri="{FF2B5EF4-FFF2-40B4-BE49-F238E27FC236}">
                <a16:creationId xmlns:a16="http://schemas.microsoft.com/office/drawing/2014/main" id="{A7319A25-9E2B-2AAB-7BDA-6E84D55C05E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56">
            <a:extLst>
              <a:ext uri="{FF2B5EF4-FFF2-40B4-BE49-F238E27FC236}">
                <a16:creationId xmlns:a16="http://schemas.microsoft.com/office/drawing/2014/main" id="{A92C1CAA-EB46-2BCC-4756-07A367AAB349}"/>
              </a:ext>
            </a:extLst>
          </p:cNvPr>
          <p:cNvSpPr>
            <a:spLocks noGrp="1" noChangeArrowheads="1"/>
          </p:cNvSpPr>
          <p:nvPr>
            <p:ph type="sldNum" sz="quarter" idx="12"/>
          </p:nvPr>
        </p:nvSpPr>
        <p:spPr>
          <a:ln/>
        </p:spPr>
        <p:txBody>
          <a:bodyPr/>
          <a:lstStyle>
            <a:lvl1pPr>
              <a:defRPr/>
            </a:lvl1pPr>
          </a:lstStyle>
          <a:p>
            <a:fld id="{9163E302-64C3-4951-A22E-3F922270F112}" type="slidenum">
              <a:rPr lang="en-US" altLang="en-US"/>
              <a:pPr/>
              <a:t>‹#›</a:t>
            </a:fld>
            <a:endParaRPr lang="en-US" altLang="en-US"/>
          </a:p>
        </p:txBody>
      </p:sp>
    </p:spTree>
    <p:extLst>
      <p:ext uri="{BB962C8B-B14F-4D97-AF65-F5344CB8AC3E}">
        <p14:creationId xmlns:p14="http://schemas.microsoft.com/office/powerpoint/2010/main" val="225746889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54">
            <a:extLst>
              <a:ext uri="{FF2B5EF4-FFF2-40B4-BE49-F238E27FC236}">
                <a16:creationId xmlns:a16="http://schemas.microsoft.com/office/drawing/2014/main" id="{071400BF-CFF2-3838-FF5B-73F8739F67B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5">
            <a:extLst>
              <a:ext uri="{FF2B5EF4-FFF2-40B4-BE49-F238E27FC236}">
                <a16:creationId xmlns:a16="http://schemas.microsoft.com/office/drawing/2014/main" id="{F8B61015-2739-2A2C-71EB-09A76FDD010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56">
            <a:extLst>
              <a:ext uri="{FF2B5EF4-FFF2-40B4-BE49-F238E27FC236}">
                <a16:creationId xmlns:a16="http://schemas.microsoft.com/office/drawing/2014/main" id="{A84FF25A-CCA7-25DB-3BDB-A8A7560C0F84}"/>
              </a:ext>
            </a:extLst>
          </p:cNvPr>
          <p:cNvSpPr>
            <a:spLocks noGrp="1" noChangeArrowheads="1"/>
          </p:cNvSpPr>
          <p:nvPr>
            <p:ph type="sldNum" sz="quarter" idx="12"/>
          </p:nvPr>
        </p:nvSpPr>
        <p:spPr>
          <a:ln/>
        </p:spPr>
        <p:txBody>
          <a:bodyPr/>
          <a:lstStyle>
            <a:lvl1pPr>
              <a:defRPr/>
            </a:lvl1pPr>
          </a:lstStyle>
          <a:p>
            <a:fld id="{8C390187-08BE-4716-ACD9-13FC8F31B00F}" type="slidenum">
              <a:rPr lang="en-US" altLang="en-US"/>
              <a:pPr/>
              <a:t>‹#›</a:t>
            </a:fld>
            <a:endParaRPr lang="en-US" altLang="en-US"/>
          </a:p>
        </p:txBody>
      </p:sp>
    </p:spTree>
    <p:extLst>
      <p:ext uri="{BB962C8B-B14F-4D97-AF65-F5344CB8AC3E}">
        <p14:creationId xmlns:p14="http://schemas.microsoft.com/office/powerpoint/2010/main" val="263787423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031401EC-9B83-591A-E7A2-0684E22CAFE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5">
            <a:extLst>
              <a:ext uri="{FF2B5EF4-FFF2-40B4-BE49-F238E27FC236}">
                <a16:creationId xmlns:a16="http://schemas.microsoft.com/office/drawing/2014/main" id="{405668F2-BCDF-F926-C246-B495CBED439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6">
            <a:extLst>
              <a:ext uri="{FF2B5EF4-FFF2-40B4-BE49-F238E27FC236}">
                <a16:creationId xmlns:a16="http://schemas.microsoft.com/office/drawing/2014/main" id="{6B130BC8-3EE6-9371-96CD-C4AB2C5FC75E}"/>
              </a:ext>
            </a:extLst>
          </p:cNvPr>
          <p:cNvSpPr>
            <a:spLocks noGrp="1" noChangeArrowheads="1"/>
          </p:cNvSpPr>
          <p:nvPr>
            <p:ph type="sldNum" sz="quarter" idx="12"/>
          </p:nvPr>
        </p:nvSpPr>
        <p:spPr>
          <a:ln/>
        </p:spPr>
        <p:txBody>
          <a:bodyPr/>
          <a:lstStyle>
            <a:lvl1pPr>
              <a:defRPr/>
            </a:lvl1pPr>
          </a:lstStyle>
          <a:p>
            <a:fld id="{7312E377-3E17-43F4-8B2E-FECA3E0796B8}" type="slidenum">
              <a:rPr lang="en-US" altLang="en-US"/>
              <a:pPr/>
              <a:t>‹#›</a:t>
            </a:fld>
            <a:endParaRPr lang="en-US" altLang="en-US"/>
          </a:p>
        </p:txBody>
      </p:sp>
    </p:spTree>
    <p:extLst>
      <p:ext uri="{BB962C8B-B14F-4D97-AF65-F5344CB8AC3E}">
        <p14:creationId xmlns:p14="http://schemas.microsoft.com/office/powerpoint/2010/main" val="393306115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2918" y="228601"/>
            <a:ext cx="2846916"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2167" y="228601"/>
            <a:ext cx="8337551" cy="58705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7DDB673B-1337-2F44-DEFB-08FF698DE45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5">
            <a:extLst>
              <a:ext uri="{FF2B5EF4-FFF2-40B4-BE49-F238E27FC236}">
                <a16:creationId xmlns:a16="http://schemas.microsoft.com/office/drawing/2014/main" id="{D1DE7D64-1D03-A74A-FE59-90FE77565A2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6">
            <a:extLst>
              <a:ext uri="{FF2B5EF4-FFF2-40B4-BE49-F238E27FC236}">
                <a16:creationId xmlns:a16="http://schemas.microsoft.com/office/drawing/2014/main" id="{BCE99558-F48F-BBE4-BA1D-288E447C7263}"/>
              </a:ext>
            </a:extLst>
          </p:cNvPr>
          <p:cNvSpPr>
            <a:spLocks noGrp="1" noChangeArrowheads="1"/>
          </p:cNvSpPr>
          <p:nvPr>
            <p:ph type="sldNum" sz="quarter" idx="12"/>
          </p:nvPr>
        </p:nvSpPr>
        <p:spPr>
          <a:ln/>
        </p:spPr>
        <p:txBody>
          <a:bodyPr/>
          <a:lstStyle>
            <a:lvl1pPr>
              <a:defRPr/>
            </a:lvl1pPr>
          </a:lstStyle>
          <a:p>
            <a:fld id="{C788E46F-4EC5-4C0A-8B9A-0048B0638550}" type="slidenum">
              <a:rPr lang="en-US" altLang="en-US"/>
              <a:pPr/>
              <a:t>‹#›</a:t>
            </a:fld>
            <a:endParaRPr lang="en-US" altLang="en-US"/>
          </a:p>
        </p:txBody>
      </p:sp>
    </p:spTree>
    <p:extLst>
      <p:ext uri="{BB962C8B-B14F-4D97-AF65-F5344CB8AC3E}">
        <p14:creationId xmlns:p14="http://schemas.microsoft.com/office/powerpoint/2010/main" val="218255657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0"/>
            <a:ext cx="11387667" cy="1143000"/>
          </a:xfrm>
        </p:spPr>
        <p:txBody>
          <a:bodyPr/>
          <a:lstStyle/>
          <a:p>
            <a:r>
              <a:rPr lang="en-US"/>
              <a:t>Click to edit Master title style</a:t>
            </a:r>
          </a:p>
        </p:txBody>
      </p:sp>
      <p:sp>
        <p:nvSpPr>
          <p:cNvPr id="3" name="Content Placeholder 2"/>
          <p:cNvSpPr>
            <a:spLocks noGrp="1"/>
          </p:cNvSpPr>
          <p:nvPr>
            <p:ph sz="half" idx="1"/>
          </p:nvPr>
        </p:nvSpPr>
        <p:spPr>
          <a:xfrm>
            <a:off x="402168" y="1600200"/>
            <a:ext cx="5592233" cy="4498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1" y="1600200"/>
            <a:ext cx="5592233" cy="4498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a:extLst>
              <a:ext uri="{FF2B5EF4-FFF2-40B4-BE49-F238E27FC236}">
                <a16:creationId xmlns:a16="http://schemas.microsoft.com/office/drawing/2014/main" id="{11F9FC48-C390-79EE-1D1C-E865C0EC0AA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5">
            <a:extLst>
              <a:ext uri="{FF2B5EF4-FFF2-40B4-BE49-F238E27FC236}">
                <a16:creationId xmlns:a16="http://schemas.microsoft.com/office/drawing/2014/main" id="{37A10CA5-47E8-F6EC-C1EF-F97902E2D35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56">
            <a:extLst>
              <a:ext uri="{FF2B5EF4-FFF2-40B4-BE49-F238E27FC236}">
                <a16:creationId xmlns:a16="http://schemas.microsoft.com/office/drawing/2014/main" id="{E68BF36A-FA10-B1C6-7F42-F755DFE8CEED}"/>
              </a:ext>
            </a:extLst>
          </p:cNvPr>
          <p:cNvSpPr>
            <a:spLocks noGrp="1" noChangeArrowheads="1"/>
          </p:cNvSpPr>
          <p:nvPr>
            <p:ph type="sldNum" sz="quarter" idx="12"/>
          </p:nvPr>
        </p:nvSpPr>
        <p:spPr>
          <a:ln/>
        </p:spPr>
        <p:txBody>
          <a:bodyPr/>
          <a:lstStyle>
            <a:lvl1pPr>
              <a:defRPr/>
            </a:lvl1pPr>
          </a:lstStyle>
          <a:p>
            <a:fld id="{4207CA81-C6B4-441D-A502-EFF7274FEC08}" type="slidenum">
              <a:rPr lang="en-US" altLang="en-US"/>
              <a:pPr/>
              <a:t>‹#›</a:t>
            </a:fld>
            <a:endParaRPr lang="en-US" altLang="en-US"/>
          </a:p>
        </p:txBody>
      </p:sp>
    </p:spTree>
    <p:extLst>
      <p:ext uri="{BB962C8B-B14F-4D97-AF65-F5344CB8AC3E}">
        <p14:creationId xmlns:p14="http://schemas.microsoft.com/office/powerpoint/2010/main" val="387229857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0"/>
            <a:ext cx="11387667" cy="1143000"/>
          </a:xfrm>
        </p:spPr>
        <p:txBody>
          <a:bodyPr/>
          <a:lstStyle/>
          <a:p>
            <a:r>
              <a:rPr lang="en-US"/>
              <a:t>Click to edit Master title style</a:t>
            </a:r>
          </a:p>
        </p:txBody>
      </p:sp>
      <p:sp>
        <p:nvSpPr>
          <p:cNvPr id="3" name="Text Placeholder 2"/>
          <p:cNvSpPr>
            <a:spLocks noGrp="1"/>
          </p:cNvSpPr>
          <p:nvPr>
            <p:ph type="body" sz="half" idx="1"/>
          </p:nvPr>
        </p:nvSpPr>
        <p:spPr>
          <a:xfrm>
            <a:off x="402168" y="1600200"/>
            <a:ext cx="5592233" cy="4498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0"/>
            <a:ext cx="5592233" cy="4498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a:extLst>
              <a:ext uri="{FF2B5EF4-FFF2-40B4-BE49-F238E27FC236}">
                <a16:creationId xmlns:a16="http://schemas.microsoft.com/office/drawing/2014/main" id="{92309646-1E20-C9DE-7DBF-BB488C614E8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5">
            <a:extLst>
              <a:ext uri="{FF2B5EF4-FFF2-40B4-BE49-F238E27FC236}">
                <a16:creationId xmlns:a16="http://schemas.microsoft.com/office/drawing/2014/main" id="{B00A8B87-8723-247B-54DA-A446807A97B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56">
            <a:extLst>
              <a:ext uri="{FF2B5EF4-FFF2-40B4-BE49-F238E27FC236}">
                <a16:creationId xmlns:a16="http://schemas.microsoft.com/office/drawing/2014/main" id="{FF278001-85F5-BB4D-56DC-552AF72F78C0}"/>
              </a:ext>
            </a:extLst>
          </p:cNvPr>
          <p:cNvSpPr>
            <a:spLocks noGrp="1" noChangeArrowheads="1"/>
          </p:cNvSpPr>
          <p:nvPr>
            <p:ph type="sldNum" sz="quarter" idx="12"/>
          </p:nvPr>
        </p:nvSpPr>
        <p:spPr>
          <a:ln/>
        </p:spPr>
        <p:txBody>
          <a:bodyPr/>
          <a:lstStyle>
            <a:lvl1pPr>
              <a:defRPr/>
            </a:lvl1pPr>
          </a:lstStyle>
          <a:p>
            <a:fld id="{5B7D896E-51F8-4B37-B229-C166F3AED8D1}" type="slidenum">
              <a:rPr lang="en-US" altLang="en-US"/>
              <a:pPr/>
              <a:t>‹#›</a:t>
            </a:fld>
            <a:endParaRPr lang="en-US" altLang="en-US"/>
          </a:p>
        </p:txBody>
      </p:sp>
    </p:spTree>
    <p:extLst>
      <p:ext uri="{BB962C8B-B14F-4D97-AF65-F5344CB8AC3E}">
        <p14:creationId xmlns:p14="http://schemas.microsoft.com/office/powerpoint/2010/main" val="306816733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02167" y="228601"/>
            <a:ext cx="11387667" cy="5870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54">
            <a:extLst>
              <a:ext uri="{FF2B5EF4-FFF2-40B4-BE49-F238E27FC236}">
                <a16:creationId xmlns:a16="http://schemas.microsoft.com/office/drawing/2014/main" id="{6D64714E-070B-93DA-D524-386B2A8564E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55">
            <a:extLst>
              <a:ext uri="{FF2B5EF4-FFF2-40B4-BE49-F238E27FC236}">
                <a16:creationId xmlns:a16="http://schemas.microsoft.com/office/drawing/2014/main" id="{6E00C415-601B-C496-5460-17E1A61063F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56">
            <a:extLst>
              <a:ext uri="{FF2B5EF4-FFF2-40B4-BE49-F238E27FC236}">
                <a16:creationId xmlns:a16="http://schemas.microsoft.com/office/drawing/2014/main" id="{47E26688-E45A-6F3E-43C1-D8BD947122B1}"/>
              </a:ext>
            </a:extLst>
          </p:cNvPr>
          <p:cNvSpPr>
            <a:spLocks noGrp="1" noChangeArrowheads="1"/>
          </p:cNvSpPr>
          <p:nvPr>
            <p:ph type="sldNum" sz="quarter" idx="12"/>
          </p:nvPr>
        </p:nvSpPr>
        <p:spPr>
          <a:ln/>
        </p:spPr>
        <p:txBody>
          <a:bodyPr/>
          <a:lstStyle>
            <a:lvl1pPr>
              <a:defRPr/>
            </a:lvl1pPr>
          </a:lstStyle>
          <a:p>
            <a:fld id="{958BB705-4C3B-4C27-B57C-13DDC6CE9131}" type="slidenum">
              <a:rPr lang="en-US" altLang="en-US"/>
              <a:pPr/>
              <a:t>‹#›</a:t>
            </a:fld>
            <a:endParaRPr lang="en-US" altLang="en-US"/>
          </a:p>
        </p:txBody>
      </p:sp>
    </p:spTree>
    <p:extLst>
      <p:ext uri="{BB962C8B-B14F-4D97-AF65-F5344CB8AC3E}">
        <p14:creationId xmlns:p14="http://schemas.microsoft.com/office/powerpoint/2010/main" val="3563267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484872EA-3A84-9661-538A-E38C9CDDA98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3">
            <a:extLst>
              <a:ext uri="{FF2B5EF4-FFF2-40B4-BE49-F238E27FC236}">
                <a16:creationId xmlns:a16="http://schemas.microsoft.com/office/drawing/2014/main" id="{28DAB018-4D83-31F8-75FE-623B77F695F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4">
            <a:extLst>
              <a:ext uri="{FF2B5EF4-FFF2-40B4-BE49-F238E27FC236}">
                <a16:creationId xmlns:a16="http://schemas.microsoft.com/office/drawing/2014/main" id="{A08B8055-D9D2-01AD-C03D-B57319BC802C}"/>
              </a:ext>
            </a:extLst>
          </p:cNvPr>
          <p:cNvSpPr>
            <a:spLocks noGrp="1" noChangeArrowheads="1"/>
          </p:cNvSpPr>
          <p:nvPr>
            <p:ph type="sldNum" sz="quarter" idx="12"/>
          </p:nvPr>
        </p:nvSpPr>
        <p:spPr>
          <a:ln/>
        </p:spPr>
        <p:txBody>
          <a:bodyPr/>
          <a:lstStyle>
            <a:lvl1pPr>
              <a:defRPr/>
            </a:lvl1pPr>
          </a:lstStyle>
          <a:p>
            <a:fld id="{38573754-D2D4-45A1-88E8-4AB0F93E9D49}" type="slidenum">
              <a:rPr lang="en-US" altLang="en-US"/>
              <a:pPr/>
              <a:t>‹#›</a:t>
            </a:fld>
            <a:endParaRPr lang="en-US" altLang="en-US"/>
          </a:p>
        </p:txBody>
      </p:sp>
    </p:spTree>
    <p:extLst>
      <p:ext uri="{BB962C8B-B14F-4D97-AF65-F5344CB8AC3E}">
        <p14:creationId xmlns:p14="http://schemas.microsoft.com/office/powerpoint/2010/main" val="230656456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0"/>
            <a:ext cx="11387667" cy="1143000"/>
          </a:xfrm>
        </p:spPr>
        <p:txBody>
          <a:bodyPr/>
          <a:lstStyle/>
          <a:p>
            <a:r>
              <a:rPr lang="en-US"/>
              <a:t>Click to edit Master title style</a:t>
            </a:r>
          </a:p>
        </p:txBody>
      </p:sp>
      <p:sp>
        <p:nvSpPr>
          <p:cNvPr id="3" name="Content Placeholder 2"/>
          <p:cNvSpPr>
            <a:spLocks noGrp="1"/>
          </p:cNvSpPr>
          <p:nvPr>
            <p:ph sz="half" idx="1"/>
          </p:nvPr>
        </p:nvSpPr>
        <p:spPr>
          <a:xfrm>
            <a:off x="402168" y="1600200"/>
            <a:ext cx="5592233" cy="4498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1" y="1600200"/>
            <a:ext cx="5592233" cy="2173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1" y="3925889"/>
            <a:ext cx="5592233" cy="21732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54">
            <a:extLst>
              <a:ext uri="{FF2B5EF4-FFF2-40B4-BE49-F238E27FC236}">
                <a16:creationId xmlns:a16="http://schemas.microsoft.com/office/drawing/2014/main" id="{A70E4846-12F1-AE87-0D31-CEB431ED8DF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155">
            <a:extLst>
              <a:ext uri="{FF2B5EF4-FFF2-40B4-BE49-F238E27FC236}">
                <a16:creationId xmlns:a16="http://schemas.microsoft.com/office/drawing/2014/main" id="{B78A0984-0540-26B1-038E-6DF0DC12DBD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156">
            <a:extLst>
              <a:ext uri="{FF2B5EF4-FFF2-40B4-BE49-F238E27FC236}">
                <a16:creationId xmlns:a16="http://schemas.microsoft.com/office/drawing/2014/main" id="{96532AB4-A191-7027-3049-E8BB7B9A3A15}"/>
              </a:ext>
            </a:extLst>
          </p:cNvPr>
          <p:cNvSpPr>
            <a:spLocks noGrp="1" noChangeArrowheads="1"/>
          </p:cNvSpPr>
          <p:nvPr>
            <p:ph type="sldNum" sz="quarter" idx="12"/>
          </p:nvPr>
        </p:nvSpPr>
        <p:spPr>
          <a:ln/>
        </p:spPr>
        <p:txBody>
          <a:bodyPr/>
          <a:lstStyle>
            <a:lvl1pPr>
              <a:defRPr/>
            </a:lvl1pPr>
          </a:lstStyle>
          <a:p>
            <a:fld id="{60B09F69-BA3C-4289-9270-EF787018037E}" type="slidenum">
              <a:rPr lang="en-US" altLang="en-US"/>
              <a:pPr/>
              <a:t>‹#›</a:t>
            </a:fld>
            <a:endParaRPr lang="en-US" altLang="en-US"/>
          </a:p>
        </p:txBody>
      </p:sp>
    </p:spTree>
    <p:extLst>
      <p:ext uri="{BB962C8B-B14F-4D97-AF65-F5344CB8AC3E}">
        <p14:creationId xmlns:p14="http://schemas.microsoft.com/office/powerpoint/2010/main" val="251535081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0"/>
            <a:ext cx="11387667" cy="1143000"/>
          </a:xfrm>
        </p:spPr>
        <p:txBody>
          <a:bodyPr/>
          <a:lstStyle/>
          <a:p>
            <a:r>
              <a:rPr lang="en-US"/>
              <a:t>Click to edit Master title style</a:t>
            </a:r>
          </a:p>
        </p:txBody>
      </p:sp>
      <p:sp>
        <p:nvSpPr>
          <p:cNvPr id="3" name="Content Placeholder 2"/>
          <p:cNvSpPr>
            <a:spLocks noGrp="1"/>
          </p:cNvSpPr>
          <p:nvPr>
            <p:ph sz="quarter" idx="1"/>
          </p:nvPr>
        </p:nvSpPr>
        <p:spPr>
          <a:xfrm>
            <a:off x="402168" y="1600200"/>
            <a:ext cx="5592233" cy="2173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1" y="1600200"/>
            <a:ext cx="5592233" cy="2173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02167" y="3925889"/>
            <a:ext cx="11387667" cy="21732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54">
            <a:extLst>
              <a:ext uri="{FF2B5EF4-FFF2-40B4-BE49-F238E27FC236}">
                <a16:creationId xmlns:a16="http://schemas.microsoft.com/office/drawing/2014/main" id="{A7980702-365D-BBCA-7427-9A8067CBFB4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155">
            <a:extLst>
              <a:ext uri="{FF2B5EF4-FFF2-40B4-BE49-F238E27FC236}">
                <a16:creationId xmlns:a16="http://schemas.microsoft.com/office/drawing/2014/main" id="{9A3730DC-E1EC-033D-CD8B-1AA77631B6D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156">
            <a:extLst>
              <a:ext uri="{FF2B5EF4-FFF2-40B4-BE49-F238E27FC236}">
                <a16:creationId xmlns:a16="http://schemas.microsoft.com/office/drawing/2014/main" id="{12973864-36EE-CDC8-6C79-35F40E71CC25}"/>
              </a:ext>
            </a:extLst>
          </p:cNvPr>
          <p:cNvSpPr>
            <a:spLocks noGrp="1" noChangeArrowheads="1"/>
          </p:cNvSpPr>
          <p:nvPr>
            <p:ph type="sldNum" sz="quarter" idx="12"/>
          </p:nvPr>
        </p:nvSpPr>
        <p:spPr>
          <a:ln/>
        </p:spPr>
        <p:txBody>
          <a:bodyPr/>
          <a:lstStyle>
            <a:lvl1pPr>
              <a:defRPr/>
            </a:lvl1pPr>
          </a:lstStyle>
          <a:p>
            <a:fld id="{30ED9272-4C76-486C-810F-36DD0799B516}" type="slidenum">
              <a:rPr lang="en-US" altLang="en-US"/>
              <a:pPr/>
              <a:t>‹#›</a:t>
            </a:fld>
            <a:endParaRPr lang="en-US" altLang="en-US"/>
          </a:p>
        </p:txBody>
      </p:sp>
    </p:spTree>
    <p:extLst>
      <p:ext uri="{BB962C8B-B14F-4D97-AF65-F5344CB8AC3E}">
        <p14:creationId xmlns:p14="http://schemas.microsoft.com/office/powerpoint/2010/main" val="82823903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0"/>
            <a:ext cx="11387667" cy="1143000"/>
          </a:xfrm>
        </p:spPr>
        <p:txBody>
          <a:bodyPr/>
          <a:lstStyle/>
          <a:p>
            <a:r>
              <a:rPr lang="en-US"/>
              <a:t>Click to edit Master title style</a:t>
            </a:r>
          </a:p>
        </p:txBody>
      </p:sp>
      <p:sp>
        <p:nvSpPr>
          <p:cNvPr id="3" name="Content Placeholder 2"/>
          <p:cNvSpPr>
            <a:spLocks noGrp="1"/>
          </p:cNvSpPr>
          <p:nvPr>
            <p:ph sz="quarter" idx="1"/>
          </p:nvPr>
        </p:nvSpPr>
        <p:spPr>
          <a:xfrm>
            <a:off x="402168" y="1600200"/>
            <a:ext cx="5592233" cy="2173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02168" y="3925889"/>
            <a:ext cx="5592233" cy="21732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1" y="1600200"/>
            <a:ext cx="5592233" cy="4498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54">
            <a:extLst>
              <a:ext uri="{FF2B5EF4-FFF2-40B4-BE49-F238E27FC236}">
                <a16:creationId xmlns:a16="http://schemas.microsoft.com/office/drawing/2014/main" id="{F980A941-8E76-12B0-F0C2-30DBCBB81E8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155">
            <a:extLst>
              <a:ext uri="{FF2B5EF4-FFF2-40B4-BE49-F238E27FC236}">
                <a16:creationId xmlns:a16="http://schemas.microsoft.com/office/drawing/2014/main" id="{C68FB307-66B3-A26D-BDCE-BE5F0039A88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156">
            <a:extLst>
              <a:ext uri="{FF2B5EF4-FFF2-40B4-BE49-F238E27FC236}">
                <a16:creationId xmlns:a16="http://schemas.microsoft.com/office/drawing/2014/main" id="{F265CDD4-C1A1-4336-D155-1582A198A5E7}"/>
              </a:ext>
            </a:extLst>
          </p:cNvPr>
          <p:cNvSpPr>
            <a:spLocks noGrp="1" noChangeArrowheads="1"/>
          </p:cNvSpPr>
          <p:nvPr>
            <p:ph type="sldNum" sz="quarter" idx="12"/>
          </p:nvPr>
        </p:nvSpPr>
        <p:spPr>
          <a:ln/>
        </p:spPr>
        <p:txBody>
          <a:bodyPr/>
          <a:lstStyle>
            <a:lvl1pPr>
              <a:defRPr/>
            </a:lvl1pPr>
          </a:lstStyle>
          <a:p>
            <a:fld id="{6F74E1E7-A591-477D-8684-6150AE4DAF82}" type="slidenum">
              <a:rPr lang="en-US" altLang="en-US"/>
              <a:pPr/>
              <a:t>‹#›</a:t>
            </a:fld>
            <a:endParaRPr lang="en-US" altLang="en-US"/>
          </a:p>
        </p:txBody>
      </p:sp>
    </p:spTree>
    <p:extLst>
      <p:ext uri="{BB962C8B-B14F-4D97-AF65-F5344CB8AC3E}">
        <p14:creationId xmlns:p14="http://schemas.microsoft.com/office/powerpoint/2010/main" val="393970387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0"/>
            <a:ext cx="11387667" cy="1143000"/>
          </a:xfrm>
        </p:spPr>
        <p:txBody>
          <a:bodyPr/>
          <a:lstStyle/>
          <a:p>
            <a:r>
              <a:rPr lang="en-US"/>
              <a:t>Click to edit Master title style</a:t>
            </a:r>
          </a:p>
        </p:txBody>
      </p:sp>
      <p:sp>
        <p:nvSpPr>
          <p:cNvPr id="3" name="Content Placeholder 2"/>
          <p:cNvSpPr>
            <a:spLocks noGrp="1"/>
          </p:cNvSpPr>
          <p:nvPr>
            <p:ph sz="quarter" idx="1"/>
          </p:nvPr>
        </p:nvSpPr>
        <p:spPr>
          <a:xfrm>
            <a:off x="402168" y="1600200"/>
            <a:ext cx="5592233" cy="2173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02168" y="3925889"/>
            <a:ext cx="5592233" cy="21732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6197601" y="1600200"/>
            <a:ext cx="5592233" cy="4498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54">
            <a:extLst>
              <a:ext uri="{FF2B5EF4-FFF2-40B4-BE49-F238E27FC236}">
                <a16:creationId xmlns:a16="http://schemas.microsoft.com/office/drawing/2014/main" id="{19F7495C-3F57-46FE-6E11-6652864D8E7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155">
            <a:extLst>
              <a:ext uri="{FF2B5EF4-FFF2-40B4-BE49-F238E27FC236}">
                <a16:creationId xmlns:a16="http://schemas.microsoft.com/office/drawing/2014/main" id="{DE832FA6-8450-00B8-661D-48A35A35836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156">
            <a:extLst>
              <a:ext uri="{FF2B5EF4-FFF2-40B4-BE49-F238E27FC236}">
                <a16:creationId xmlns:a16="http://schemas.microsoft.com/office/drawing/2014/main" id="{39CB69C7-E6A3-0408-3B81-0291F6025795}"/>
              </a:ext>
            </a:extLst>
          </p:cNvPr>
          <p:cNvSpPr>
            <a:spLocks noGrp="1" noChangeArrowheads="1"/>
          </p:cNvSpPr>
          <p:nvPr>
            <p:ph type="sldNum" sz="quarter" idx="12"/>
          </p:nvPr>
        </p:nvSpPr>
        <p:spPr>
          <a:ln/>
        </p:spPr>
        <p:txBody>
          <a:bodyPr/>
          <a:lstStyle>
            <a:lvl1pPr>
              <a:defRPr/>
            </a:lvl1pPr>
          </a:lstStyle>
          <a:p>
            <a:fld id="{BDF41324-017F-4039-AC71-A3B714B8125E}" type="slidenum">
              <a:rPr lang="en-US" altLang="en-US"/>
              <a:pPr/>
              <a:t>‹#›</a:t>
            </a:fld>
            <a:endParaRPr lang="en-US" altLang="en-US"/>
          </a:p>
        </p:txBody>
      </p:sp>
    </p:spTree>
    <p:extLst>
      <p:ext uri="{BB962C8B-B14F-4D97-AF65-F5344CB8AC3E}">
        <p14:creationId xmlns:p14="http://schemas.microsoft.com/office/powerpoint/2010/main" val="72156452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362" name="Group 2">
            <a:extLst>
              <a:ext uri="{FF2B5EF4-FFF2-40B4-BE49-F238E27FC236}">
                <a16:creationId xmlns:a16="http://schemas.microsoft.com/office/drawing/2014/main" id="{33550A71-0080-B126-27D6-B5CD743A0648}"/>
              </a:ext>
            </a:extLst>
          </p:cNvPr>
          <p:cNvGrpSpPr>
            <a:grpSpLocks/>
          </p:cNvGrpSpPr>
          <p:nvPr/>
        </p:nvGrpSpPr>
        <p:grpSpPr bwMode="auto">
          <a:xfrm>
            <a:off x="1" y="1422400"/>
            <a:ext cx="12196233" cy="5435600"/>
            <a:chOff x="0" y="896"/>
            <a:chExt cx="5762" cy="3424"/>
          </a:xfrm>
        </p:grpSpPr>
        <p:grpSp>
          <p:nvGrpSpPr>
            <p:cNvPr id="15363" name="Group 3">
              <a:extLst>
                <a:ext uri="{FF2B5EF4-FFF2-40B4-BE49-F238E27FC236}">
                  <a16:creationId xmlns:a16="http://schemas.microsoft.com/office/drawing/2014/main" id="{AC90DA4D-4C56-6CB3-B18E-429F5DF46FE5}"/>
                </a:ext>
              </a:extLst>
            </p:cNvPr>
            <p:cNvGrpSpPr>
              <a:grpSpLocks/>
            </p:cNvGrpSpPr>
            <p:nvPr userDrawn="1"/>
          </p:nvGrpSpPr>
          <p:grpSpPr bwMode="auto">
            <a:xfrm>
              <a:off x="20" y="896"/>
              <a:ext cx="5742" cy="3424"/>
              <a:chOff x="20" y="896"/>
              <a:chExt cx="5742" cy="3424"/>
            </a:xfrm>
          </p:grpSpPr>
          <p:sp>
            <p:nvSpPr>
              <p:cNvPr id="15364" name="Freeform 4">
                <a:extLst>
                  <a:ext uri="{FF2B5EF4-FFF2-40B4-BE49-F238E27FC236}">
                    <a16:creationId xmlns:a16="http://schemas.microsoft.com/office/drawing/2014/main" id="{48A01D7E-8258-F85F-58AB-2DE2702AFB53}"/>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65" name="Freeform 5">
                <a:extLst>
                  <a:ext uri="{FF2B5EF4-FFF2-40B4-BE49-F238E27FC236}">
                    <a16:creationId xmlns:a16="http://schemas.microsoft.com/office/drawing/2014/main" id="{FAE1DEC4-4B4E-1129-3466-64DB7081969C}"/>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66" name="Freeform 6">
                <a:extLst>
                  <a:ext uri="{FF2B5EF4-FFF2-40B4-BE49-F238E27FC236}">
                    <a16:creationId xmlns:a16="http://schemas.microsoft.com/office/drawing/2014/main" id="{4D518096-A315-A569-6362-4950DA406755}"/>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67" name="Freeform 7">
                <a:extLst>
                  <a:ext uri="{FF2B5EF4-FFF2-40B4-BE49-F238E27FC236}">
                    <a16:creationId xmlns:a16="http://schemas.microsoft.com/office/drawing/2014/main" id="{7D8AA45D-3446-322A-15DE-C2FEF2BC37CB}"/>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68" name="Freeform 8">
                <a:extLst>
                  <a:ext uri="{FF2B5EF4-FFF2-40B4-BE49-F238E27FC236}">
                    <a16:creationId xmlns:a16="http://schemas.microsoft.com/office/drawing/2014/main" id="{81ECC9EC-E837-38A9-D6A9-9B270DDF4CC5}"/>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69" name="Freeform 9">
                <a:extLst>
                  <a:ext uri="{FF2B5EF4-FFF2-40B4-BE49-F238E27FC236}">
                    <a16:creationId xmlns:a16="http://schemas.microsoft.com/office/drawing/2014/main" id="{007F1335-2270-9F88-6E4E-290664B754D3}"/>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70" name="Freeform 10">
                <a:extLst>
                  <a:ext uri="{FF2B5EF4-FFF2-40B4-BE49-F238E27FC236}">
                    <a16:creationId xmlns:a16="http://schemas.microsoft.com/office/drawing/2014/main" id="{7D1FCB29-8B50-75BA-728B-E7BB98ED6087}"/>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71" name="Freeform 11">
                <a:extLst>
                  <a:ext uri="{FF2B5EF4-FFF2-40B4-BE49-F238E27FC236}">
                    <a16:creationId xmlns:a16="http://schemas.microsoft.com/office/drawing/2014/main" id="{0874361A-A470-90AA-31BC-472700DA9B43}"/>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72" name="Freeform 12">
                <a:extLst>
                  <a:ext uri="{FF2B5EF4-FFF2-40B4-BE49-F238E27FC236}">
                    <a16:creationId xmlns:a16="http://schemas.microsoft.com/office/drawing/2014/main" id="{4438A5FA-2A91-0282-2180-ECE310A06B62}"/>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73" name="Freeform 13">
                <a:extLst>
                  <a:ext uri="{FF2B5EF4-FFF2-40B4-BE49-F238E27FC236}">
                    <a16:creationId xmlns:a16="http://schemas.microsoft.com/office/drawing/2014/main" id="{225887A9-85AA-2B0F-4736-107124E34743}"/>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74" name="Freeform 14">
                <a:extLst>
                  <a:ext uri="{FF2B5EF4-FFF2-40B4-BE49-F238E27FC236}">
                    <a16:creationId xmlns:a16="http://schemas.microsoft.com/office/drawing/2014/main" id="{227B15ED-304B-287B-A601-2129ED4C7311}"/>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75" name="Freeform 15">
                <a:extLst>
                  <a:ext uri="{FF2B5EF4-FFF2-40B4-BE49-F238E27FC236}">
                    <a16:creationId xmlns:a16="http://schemas.microsoft.com/office/drawing/2014/main" id="{8B9EEE01-256B-B851-EF83-B95E848AEE69}"/>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76" name="Freeform 16">
                <a:extLst>
                  <a:ext uri="{FF2B5EF4-FFF2-40B4-BE49-F238E27FC236}">
                    <a16:creationId xmlns:a16="http://schemas.microsoft.com/office/drawing/2014/main" id="{102C90BA-2E26-0ACB-5C99-9C5330391C4C}"/>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grpSp>
        <p:grpSp>
          <p:nvGrpSpPr>
            <p:cNvPr id="15377" name="Group 17">
              <a:extLst>
                <a:ext uri="{FF2B5EF4-FFF2-40B4-BE49-F238E27FC236}">
                  <a16:creationId xmlns:a16="http://schemas.microsoft.com/office/drawing/2014/main" id="{9A928D21-4A42-EB49-67F0-DD482C501C29}"/>
                </a:ext>
              </a:extLst>
            </p:cNvPr>
            <p:cNvGrpSpPr>
              <a:grpSpLocks/>
            </p:cNvGrpSpPr>
            <p:nvPr userDrawn="1"/>
          </p:nvGrpSpPr>
          <p:grpSpPr bwMode="auto">
            <a:xfrm>
              <a:off x="0" y="2291"/>
              <a:ext cx="1385" cy="1702"/>
              <a:chOff x="0" y="2291"/>
              <a:chExt cx="1385" cy="1702"/>
            </a:xfrm>
          </p:grpSpPr>
          <p:sp>
            <p:nvSpPr>
              <p:cNvPr id="15378" name="Rectangle 18">
                <a:extLst>
                  <a:ext uri="{FF2B5EF4-FFF2-40B4-BE49-F238E27FC236}">
                    <a16:creationId xmlns:a16="http://schemas.microsoft.com/office/drawing/2014/main" id="{E5C9B119-228D-9807-CCEB-8D3425D9D6C2}"/>
                  </a:ext>
                </a:extLst>
              </p:cNvPr>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79" name="Rectangle 19">
                <a:extLst>
                  <a:ext uri="{FF2B5EF4-FFF2-40B4-BE49-F238E27FC236}">
                    <a16:creationId xmlns:a16="http://schemas.microsoft.com/office/drawing/2014/main" id="{A92646BF-10DF-CF57-EF16-B171166F749D}"/>
                  </a:ext>
                </a:extLst>
              </p:cNvPr>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0" name="Rectangle 20">
                <a:extLst>
                  <a:ext uri="{FF2B5EF4-FFF2-40B4-BE49-F238E27FC236}">
                    <a16:creationId xmlns:a16="http://schemas.microsoft.com/office/drawing/2014/main" id="{61B8A634-BA3D-92B7-365A-3DE6D6D8F5E0}"/>
                  </a:ext>
                </a:extLst>
              </p:cNvPr>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1" name="Rectangle 21">
                <a:extLst>
                  <a:ext uri="{FF2B5EF4-FFF2-40B4-BE49-F238E27FC236}">
                    <a16:creationId xmlns:a16="http://schemas.microsoft.com/office/drawing/2014/main" id="{AFAC899E-6EE7-1671-C9BB-3AFA36A06377}"/>
                  </a:ext>
                </a:extLst>
              </p:cNvPr>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2" name="Rectangle 22">
                <a:extLst>
                  <a:ext uri="{FF2B5EF4-FFF2-40B4-BE49-F238E27FC236}">
                    <a16:creationId xmlns:a16="http://schemas.microsoft.com/office/drawing/2014/main" id="{E5A25635-9C67-C9B7-2BF6-392D96ABD2C7}"/>
                  </a:ext>
                </a:extLst>
              </p:cNvPr>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3" name="Rectangle 23">
                <a:extLst>
                  <a:ext uri="{FF2B5EF4-FFF2-40B4-BE49-F238E27FC236}">
                    <a16:creationId xmlns:a16="http://schemas.microsoft.com/office/drawing/2014/main" id="{8694FFF6-E1F0-603A-75C1-17DA0C218639}"/>
                  </a:ext>
                </a:extLst>
              </p:cNvPr>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4" name="Rectangle 24">
                <a:extLst>
                  <a:ext uri="{FF2B5EF4-FFF2-40B4-BE49-F238E27FC236}">
                    <a16:creationId xmlns:a16="http://schemas.microsoft.com/office/drawing/2014/main" id="{9AD96506-3350-5468-5506-29B69F8C18B6}"/>
                  </a:ext>
                </a:extLst>
              </p:cNvPr>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5" name="Rectangle 25">
                <a:extLst>
                  <a:ext uri="{FF2B5EF4-FFF2-40B4-BE49-F238E27FC236}">
                    <a16:creationId xmlns:a16="http://schemas.microsoft.com/office/drawing/2014/main" id="{53829530-4B2E-92D2-5687-71396680DC73}"/>
                  </a:ext>
                </a:extLst>
              </p:cNvPr>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6" name="Rectangle 26">
                <a:extLst>
                  <a:ext uri="{FF2B5EF4-FFF2-40B4-BE49-F238E27FC236}">
                    <a16:creationId xmlns:a16="http://schemas.microsoft.com/office/drawing/2014/main" id="{8DCE248B-B91D-4D83-6F57-C7C4F27E7C6E}"/>
                  </a:ext>
                </a:extLst>
              </p:cNvPr>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7" name="Rectangle 27">
                <a:extLst>
                  <a:ext uri="{FF2B5EF4-FFF2-40B4-BE49-F238E27FC236}">
                    <a16:creationId xmlns:a16="http://schemas.microsoft.com/office/drawing/2014/main" id="{D345BC41-2BBC-2343-8384-F5E3DD4A9890}"/>
                  </a:ext>
                </a:extLst>
              </p:cNvPr>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8" name="Rectangle 28">
                <a:extLst>
                  <a:ext uri="{FF2B5EF4-FFF2-40B4-BE49-F238E27FC236}">
                    <a16:creationId xmlns:a16="http://schemas.microsoft.com/office/drawing/2014/main" id="{BEABE365-5C88-A6D7-D309-0C3350C5FD2B}"/>
                  </a:ext>
                </a:extLst>
              </p:cNvPr>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9" name="Rectangle 29">
                <a:extLst>
                  <a:ext uri="{FF2B5EF4-FFF2-40B4-BE49-F238E27FC236}">
                    <a16:creationId xmlns:a16="http://schemas.microsoft.com/office/drawing/2014/main" id="{D5694774-101B-6CA3-9E22-4B745FC9859B}"/>
                  </a:ext>
                </a:extLst>
              </p:cNvPr>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0" name="Rectangle 30">
                <a:extLst>
                  <a:ext uri="{FF2B5EF4-FFF2-40B4-BE49-F238E27FC236}">
                    <a16:creationId xmlns:a16="http://schemas.microsoft.com/office/drawing/2014/main" id="{D387D8A7-B079-92C1-3C58-787EF3C28A15}"/>
                  </a:ext>
                </a:extLst>
              </p:cNvPr>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1" name="Rectangle 31">
                <a:extLst>
                  <a:ext uri="{FF2B5EF4-FFF2-40B4-BE49-F238E27FC236}">
                    <a16:creationId xmlns:a16="http://schemas.microsoft.com/office/drawing/2014/main" id="{BE3C7F55-2B5E-AAE4-1130-A9FFDB118EB6}"/>
                  </a:ext>
                </a:extLst>
              </p:cNvPr>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2" name="Rectangle 32">
                <a:extLst>
                  <a:ext uri="{FF2B5EF4-FFF2-40B4-BE49-F238E27FC236}">
                    <a16:creationId xmlns:a16="http://schemas.microsoft.com/office/drawing/2014/main" id="{1E67E301-4422-DB14-6769-41517915A99E}"/>
                  </a:ext>
                </a:extLst>
              </p:cNvPr>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3" name="Rectangle 33">
                <a:extLst>
                  <a:ext uri="{FF2B5EF4-FFF2-40B4-BE49-F238E27FC236}">
                    <a16:creationId xmlns:a16="http://schemas.microsoft.com/office/drawing/2014/main" id="{85AE0F80-A41A-A227-E394-F0996E417976}"/>
                  </a:ext>
                </a:extLst>
              </p:cNvPr>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4" name="Rectangle 34">
                <a:extLst>
                  <a:ext uri="{FF2B5EF4-FFF2-40B4-BE49-F238E27FC236}">
                    <a16:creationId xmlns:a16="http://schemas.microsoft.com/office/drawing/2014/main" id="{F391C509-FC0F-812D-119D-92656420EDBA}"/>
                  </a:ext>
                </a:extLst>
              </p:cNvPr>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5" name="Rectangle 35">
                <a:extLst>
                  <a:ext uri="{FF2B5EF4-FFF2-40B4-BE49-F238E27FC236}">
                    <a16:creationId xmlns:a16="http://schemas.microsoft.com/office/drawing/2014/main" id="{E2590647-8666-3048-C5EE-72352A7753F0}"/>
                  </a:ext>
                </a:extLst>
              </p:cNvPr>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6" name="Rectangle 36">
                <a:extLst>
                  <a:ext uri="{FF2B5EF4-FFF2-40B4-BE49-F238E27FC236}">
                    <a16:creationId xmlns:a16="http://schemas.microsoft.com/office/drawing/2014/main" id="{3CD6946C-F7F2-585D-3C94-DCD60792816F}"/>
                  </a:ext>
                </a:extLst>
              </p:cNvPr>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7" name="Rectangle 37">
                <a:extLst>
                  <a:ext uri="{FF2B5EF4-FFF2-40B4-BE49-F238E27FC236}">
                    <a16:creationId xmlns:a16="http://schemas.microsoft.com/office/drawing/2014/main" id="{23E8745C-C3B9-70F8-8424-475AF39BC0A5}"/>
                  </a:ext>
                </a:extLst>
              </p:cNvPr>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8" name="Rectangle 38">
                <a:extLst>
                  <a:ext uri="{FF2B5EF4-FFF2-40B4-BE49-F238E27FC236}">
                    <a16:creationId xmlns:a16="http://schemas.microsoft.com/office/drawing/2014/main" id="{A8237D38-1A3B-1FF4-309D-7E94BE4A8B9C}"/>
                  </a:ext>
                </a:extLst>
              </p:cNvPr>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9" name="Rectangle 39">
                <a:extLst>
                  <a:ext uri="{FF2B5EF4-FFF2-40B4-BE49-F238E27FC236}">
                    <a16:creationId xmlns:a16="http://schemas.microsoft.com/office/drawing/2014/main" id="{A0E9ED05-D14A-BD98-A7F0-D70ED1BE3370}"/>
                  </a:ext>
                </a:extLst>
              </p:cNvPr>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0" name="Rectangle 40">
                <a:extLst>
                  <a:ext uri="{FF2B5EF4-FFF2-40B4-BE49-F238E27FC236}">
                    <a16:creationId xmlns:a16="http://schemas.microsoft.com/office/drawing/2014/main" id="{67443418-26A5-5670-5B3C-8BB88B6278E8}"/>
                  </a:ext>
                </a:extLst>
              </p:cNvPr>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1" name="Rectangle 41">
                <a:extLst>
                  <a:ext uri="{FF2B5EF4-FFF2-40B4-BE49-F238E27FC236}">
                    <a16:creationId xmlns:a16="http://schemas.microsoft.com/office/drawing/2014/main" id="{C1AF27D4-84C6-70AA-6869-E694F5633826}"/>
                  </a:ext>
                </a:extLst>
              </p:cNvPr>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2" name="Rectangle 42">
                <a:extLst>
                  <a:ext uri="{FF2B5EF4-FFF2-40B4-BE49-F238E27FC236}">
                    <a16:creationId xmlns:a16="http://schemas.microsoft.com/office/drawing/2014/main" id="{A02FDE44-E040-E444-FE2D-39254AB3B31E}"/>
                  </a:ext>
                </a:extLst>
              </p:cNvPr>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3" name="Rectangle 43">
                <a:extLst>
                  <a:ext uri="{FF2B5EF4-FFF2-40B4-BE49-F238E27FC236}">
                    <a16:creationId xmlns:a16="http://schemas.microsoft.com/office/drawing/2014/main" id="{82587C89-011D-0EEA-90EF-7D7314B651BF}"/>
                  </a:ext>
                </a:extLst>
              </p:cNvPr>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4" name="Rectangle 44">
                <a:extLst>
                  <a:ext uri="{FF2B5EF4-FFF2-40B4-BE49-F238E27FC236}">
                    <a16:creationId xmlns:a16="http://schemas.microsoft.com/office/drawing/2014/main" id="{3AFBD10D-51CA-5DE0-D0EF-F5B96EAC5F34}"/>
                  </a:ext>
                </a:extLst>
              </p:cNvPr>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5" name="Rectangle 45">
                <a:extLst>
                  <a:ext uri="{FF2B5EF4-FFF2-40B4-BE49-F238E27FC236}">
                    <a16:creationId xmlns:a16="http://schemas.microsoft.com/office/drawing/2014/main" id="{0EA316E3-1DB7-657E-6D2D-B1B0E141E7CE}"/>
                  </a:ext>
                </a:extLst>
              </p:cNvPr>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6" name="Rectangle 46">
                <a:extLst>
                  <a:ext uri="{FF2B5EF4-FFF2-40B4-BE49-F238E27FC236}">
                    <a16:creationId xmlns:a16="http://schemas.microsoft.com/office/drawing/2014/main" id="{3F0314B2-1FCC-7B89-8CD0-BFA025F19744}"/>
                  </a:ext>
                </a:extLst>
              </p:cNvPr>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7" name="Rectangle 47">
                <a:extLst>
                  <a:ext uri="{FF2B5EF4-FFF2-40B4-BE49-F238E27FC236}">
                    <a16:creationId xmlns:a16="http://schemas.microsoft.com/office/drawing/2014/main" id="{DA6FBA6B-5BE0-13FB-26F7-EE0108A9C1B3}"/>
                  </a:ext>
                </a:extLst>
              </p:cNvPr>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8" name="Rectangle 48">
                <a:extLst>
                  <a:ext uri="{FF2B5EF4-FFF2-40B4-BE49-F238E27FC236}">
                    <a16:creationId xmlns:a16="http://schemas.microsoft.com/office/drawing/2014/main" id="{0984EBE8-306E-AAD9-8043-56988D3BD3BE}"/>
                  </a:ext>
                </a:extLst>
              </p:cNvPr>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9" name="Rectangle 49">
                <a:extLst>
                  <a:ext uri="{FF2B5EF4-FFF2-40B4-BE49-F238E27FC236}">
                    <a16:creationId xmlns:a16="http://schemas.microsoft.com/office/drawing/2014/main" id="{C32A4D1E-3D48-C80E-FC33-3977809DA039}"/>
                  </a:ext>
                </a:extLst>
              </p:cNvPr>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0" name="Rectangle 50">
                <a:extLst>
                  <a:ext uri="{FF2B5EF4-FFF2-40B4-BE49-F238E27FC236}">
                    <a16:creationId xmlns:a16="http://schemas.microsoft.com/office/drawing/2014/main" id="{13B18C66-7D9B-A724-70BE-2BAF2E9429A8}"/>
                  </a:ext>
                </a:extLst>
              </p:cNvPr>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1" name="Rectangle 51">
                <a:extLst>
                  <a:ext uri="{FF2B5EF4-FFF2-40B4-BE49-F238E27FC236}">
                    <a16:creationId xmlns:a16="http://schemas.microsoft.com/office/drawing/2014/main" id="{ECCC14F8-E3FD-910C-C9AE-0955B14A39D1}"/>
                  </a:ext>
                </a:extLst>
              </p:cNvPr>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2" name="Rectangle 52">
                <a:extLst>
                  <a:ext uri="{FF2B5EF4-FFF2-40B4-BE49-F238E27FC236}">
                    <a16:creationId xmlns:a16="http://schemas.microsoft.com/office/drawing/2014/main" id="{2A81B8A4-1C12-1602-88F3-12F175874BC8}"/>
                  </a:ext>
                </a:extLst>
              </p:cNvPr>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3" name="Rectangle 53">
                <a:extLst>
                  <a:ext uri="{FF2B5EF4-FFF2-40B4-BE49-F238E27FC236}">
                    <a16:creationId xmlns:a16="http://schemas.microsoft.com/office/drawing/2014/main" id="{61C99068-A49A-A52F-B521-7CA6AF062245}"/>
                  </a:ext>
                </a:extLst>
              </p:cNvPr>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4" name="Rectangle 54">
                <a:extLst>
                  <a:ext uri="{FF2B5EF4-FFF2-40B4-BE49-F238E27FC236}">
                    <a16:creationId xmlns:a16="http://schemas.microsoft.com/office/drawing/2014/main" id="{A4805374-3A56-09A4-B0D0-0E4B8D31C517}"/>
                  </a:ext>
                </a:extLst>
              </p:cNvPr>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5" name="Rectangle 55">
                <a:extLst>
                  <a:ext uri="{FF2B5EF4-FFF2-40B4-BE49-F238E27FC236}">
                    <a16:creationId xmlns:a16="http://schemas.microsoft.com/office/drawing/2014/main" id="{665E997C-3CE0-462F-329A-885B8E3E78F8}"/>
                  </a:ext>
                </a:extLst>
              </p:cNvPr>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6" name="Rectangle 56">
                <a:extLst>
                  <a:ext uri="{FF2B5EF4-FFF2-40B4-BE49-F238E27FC236}">
                    <a16:creationId xmlns:a16="http://schemas.microsoft.com/office/drawing/2014/main" id="{836C4C82-AFED-2C3A-B8EF-0032CB010840}"/>
                  </a:ext>
                </a:extLst>
              </p:cNvPr>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7" name="Rectangle 57">
                <a:extLst>
                  <a:ext uri="{FF2B5EF4-FFF2-40B4-BE49-F238E27FC236}">
                    <a16:creationId xmlns:a16="http://schemas.microsoft.com/office/drawing/2014/main" id="{1F922FA5-8CB7-B245-FDC9-F2C6761ECDD7}"/>
                  </a:ext>
                </a:extLst>
              </p:cNvPr>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8" name="Rectangle 58">
                <a:extLst>
                  <a:ext uri="{FF2B5EF4-FFF2-40B4-BE49-F238E27FC236}">
                    <a16:creationId xmlns:a16="http://schemas.microsoft.com/office/drawing/2014/main" id="{B327F9B0-FB27-8CD7-BE88-929FE04E1244}"/>
                  </a:ext>
                </a:extLst>
              </p:cNvPr>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9" name="Rectangle 59">
                <a:extLst>
                  <a:ext uri="{FF2B5EF4-FFF2-40B4-BE49-F238E27FC236}">
                    <a16:creationId xmlns:a16="http://schemas.microsoft.com/office/drawing/2014/main" id="{17806005-BE49-5A61-AB2D-FA2560DB58CD}"/>
                  </a:ext>
                </a:extLst>
              </p:cNvPr>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0" name="Rectangle 60">
                <a:extLst>
                  <a:ext uri="{FF2B5EF4-FFF2-40B4-BE49-F238E27FC236}">
                    <a16:creationId xmlns:a16="http://schemas.microsoft.com/office/drawing/2014/main" id="{46526189-66E2-E7EC-936D-85524AD3BD47}"/>
                  </a:ext>
                </a:extLst>
              </p:cNvPr>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1" name="Rectangle 61">
                <a:extLst>
                  <a:ext uri="{FF2B5EF4-FFF2-40B4-BE49-F238E27FC236}">
                    <a16:creationId xmlns:a16="http://schemas.microsoft.com/office/drawing/2014/main" id="{E05B0AB0-3252-0DBE-97B1-044912E3CAD5}"/>
                  </a:ext>
                </a:extLst>
              </p:cNvPr>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2" name="Rectangle 62">
                <a:extLst>
                  <a:ext uri="{FF2B5EF4-FFF2-40B4-BE49-F238E27FC236}">
                    <a16:creationId xmlns:a16="http://schemas.microsoft.com/office/drawing/2014/main" id="{0CCD8FE8-BE4C-5840-26D5-3272808F7F47}"/>
                  </a:ext>
                </a:extLst>
              </p:cNvPr>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3" name="Rectangle 63">
                <a:extLst>
                  <a:ext uri="{FF2B5EF4-FFF2-40B4-BE49-F238E27FC236}">
                    <a16:creationId xmlns:a16="http://schemas.microsoft.com/office/drawing/2014/main" id="{C48B41B7-DADB-3AF2-F5C6-D243C55BE72B}"/>
                  </a:ext>
                </a:extLst>
              </p:cNvPr>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4" name="Rectangle 64">
                <a:extLst>
                  <a:ext uri="{FF2B5EF4-FFF2-40B4-BE49-F238E27FC236}">
                    <a16:creationId xmlns:a16="http://schemas.microsoft.com/office/drawing/2014/main" id="{EDAEBE54-0880-9661-C198-343FC72F9FB8}"/>
                  </a:ext>
                </a:extLst>
              </p:cNvPr>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5" name="Rectangle 65">
                <a:extLst>
                  <a:ext uri="{FF2B5EF4-FFF2-40B4-BE49-F238E27FC236}">
                    <a16:creationId xmlns:a16="http://schemas.microsoft.com/office/drawing/2014/main" id="{D35D6E00-8869-A35C-AA03-5136B5F2DA96}"/>
                  </a:ext>
                </a:extLst>
              </p:cNvPr>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6" name="Rectangle 66">
                <a:extLst>
                  <a:ext uri="{FF2B5EF4-FFF2-40B4-BE49-F238E27FC236}">
                    <a16:creationId xmlns:a16="http://schemas.microsoft.com/office/drawing/2014/main" id="{533CDE43-E62B-8AA8-C1C8-C277E3483DFD}"/>
                  </a:ext>
                </a:extLst>
              </p:cNvPr>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7" name="Rectangle 67">
                <a:extLst>
                  <a:ext uri="{FF2B5EF4-FFF2-40B4-BE49-F238E27FC236}">
                    <a16:creationId xmlns:a16="http://schemas.microsoft.com/office/drawing/2014/main" id="{2611C5EF-1978-C294-A071-8B6F976A9D1A}"/>
                  </a:ext>
                </a:extLst>
              </p:cNvPr>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8" name="Rectangle 68">
                <a:extLst>
                  <a:ext uri="{FF2B5EF4-FFF2-40B4-BE49-F238E27FC236}">
                    <a16:creationId xmlns:a16="http://schemas.microsoft.com/office/drawing/2014/main" id="{7CF63306-6711-81B7-DCB8-911F0954EF9A}"/>
                  </a:ext>
                </a:extLst>
              </p:cNvPr>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9" name="Rectangle 69">
                <a:extLst>
                  <a:ext uri="{FF2B5EF4-FFF2-40B4-BE49-F238E27FC236}">
                    <a16:creationId xmlns:a16="http://schemas.microsoft.com/office/drawing/2014/main" id="{B55BA31B-5B83-9B9C-052C-EFF030920E7B}"/>
                  </a:ext>
                </a:extLst>
              </p:cNvPr>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0" name="Rectangle 70">
                <a:extLst>
                  <a:ext uri="{FF2B5EF4-FFF2-40B4-BE49-F238E27FC236}">
                    <a16:creationId xmlns:a16="http://schemas.microsoft.com/office/drawing/2014/main" id="{EA4B777C-0BBD-1AC2-BF7B-F510C4DC05DA}"/>
                  </a:ext>
                </a:extLst>
              </p:cNvPr>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1" name="Rectangle 71">
                <a:extLst>
                  <a:ext uri="{FF2B5EF4-FFF2-40B4-BE49-F238E27FC236}">
                    <a16:creationId xmlns:a16="http://schemas.microsoft.com/office/drawing/2014/main" id="{74B3B9A9-AAF2-82A0-2630-815003A37877}"/>
                  </a:ext>
                </a:extLst>
              </p:cNvPr>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2" name="Rectangle 72">
                <a:extLst>
                  <a:ext uri="{FF2B5EF4-FFF2-40B4-BE49-F238E27FC236}">
                    <a16:creationId xmlns:a16="http://schemas.microsoft.com/office/drawing/2014/main" id="{B06E1D82-29DB-B9B6-83C8-45F3CF3F169A}"/>
                  </a:ext>
                </a:extLst>
              </p:cNvPr>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3" name="Rectangle 73">
                <a:extLst>
                  <a:ext uri="{FF2B5EF4-FFF2-40B4-BE49-F238E27FC236}">
                    <a16:creationId xmlns:a16="http://schemas.microsoft.com/office/drawing/2014/main" id="{1010C764-0D62-A50B-10A1-38B0A3C35C5E}"/>
                  </a:ext>
                </a:extLst>
              </p:cNvPr>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4" name="Rectangle 74">
                <a:extLst>
                  <a:ext uri="{FF2B5EF4-FFF2-40B4-BE49-F238E27FC236}">
                    <a16:creationId xmlns:a16="http://schemas.microsoft.com/office/drawing/2014/main" id="{1B793CFB-B592-1CD7-05B0-FCBFDB3C2F3A}"/>
                  </a:ext>
                </a:extLst>
              </p:cNvPr>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5" name="Rectangle 75">
                <a:extLst>
                  <a:ext uri="{FF2B5EF4-FFF2-40B4-BE49-F238E27FC236}">
                    <a16:creationId xmlns:a16="http://schemas.microsoft.com/office/drawing/2014/main" id="{20FD4FBB-72B1-0071-7B0B-DEAB0823BBBF}"/>
                  </a:ext>
                </a:extLst>
              </p:cNvPr>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6" name="Rectangle 76">
                <a:extLst>
                  <a:ext uri="{FF2B5EF4-FFF2-40B4-BE49-F238E27FC236}">
                    <a16:creationId xmlns:a16="http://schemas.microsoft.com/office/drawing/2014/main" id="{ED6B8EA2-5FD4-97DA-A6B0-6C220FDCE0E5}"/>
                  </a:ext>
                </a:extLst>
              </p:cNvPr>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7" name="Rectangle 77">
                <a:extLst>
                  <a:ext uri="{FF2B5EF4-FFF2-40B4-BE49-F238E27FC236}">
                    <a16:creationId xmlns:a16="http://schemas.microsoft.com/office/drawing/2014/main" id="{19685915-F035-7EA3-122E-616570A8A2FA}"/>
                  </a:ext>
                </a:extLst>
              </p:cNvPr>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8" name="Rectangle 78">
                <a:extLst>
                  <a:ext uri="{FF2B5EF4-FFF2-40B4-BE49-F238E27FC236}">
                    <a16:creationId xmlns:a16="http://schemas.microsoft.com/office/drawing/2014/main" id="{991BB4B8-7848-E80D-2E44-587B6A53D080}"/>
                  </a:ext>
                </a:extLst>
              </p:cNvPr>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9" name="Rectangle 79">
                <a:extLst>
                  <a:ext uri="{FF2B5EF4-FFF2-40B4-BE49-F238E27FC236}">
                    <a16:creationId xmlns:a16="http://schemas.microsoft.com/office/drawing/2014/main" id="{7A63609D-B86E-94BA-FA4D-7FB434904BE1}"/>
                  </a:ext>
                </a:extLst>
              </p:cNvPr>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0" name="Rectangle 80">
                <a:extLst>
                  <a:ext uri="{FF2B5EF4-FFF2-40B4-BE49-F238E27FC236}">
                    <a16:creationId xmlns:a16="http://schemas.microsoft.com/office/drawing/2014/main" id="{40332D51-4864-E402-F37F-C4091FCEE366}"/>
                  </a:ext>
                </a:extLst>
              </p:cNvPr>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1" name="Freeform 81">
                <a:extLst>
                  <a:ext uri="{FF2B5EF4-FFF2-40B4-BE49-F238E27FC236}">
                    <a16:creationId xmlns:a16="http://schemas.microsoft.com/office/drawing/2014/main" id="{18A4E3CA-CAE4-7234-0EB2-D664D608BAC8}"/>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5442" name="Rectangle 82">
                <a:extLst>
                  <a:ext uri="{FF2B5EF4-FFF2-40B4-BE49-F238E27FC236}">
                    <a16:creationId xmlns:a16="http://schemas.microsoft.com/office/drawing/2014/main" id="{5233CE99-C17A-1931-E021-7EC986F43016}"/>
                  </a:ext>
                </a:extLst>
              </p:cNvPr>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3" name="Rectangle 83">
                <a:extLst>
                  <a:ext uri="{FF2B5EF4-FFF2-40B4-BE49-F238E27FC236}">
                    <a16:creationId xmlns:a16="http://schemas.microsoft.com/office/drawing/2014/main" id="{355D27C5-BD34-5AE2-459D-AB6CF22D8E58}"/>
                  </a:ext>
                </a:extLst>
              </p:cNvPr>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4" name="Rectangle 84">
                <a:extLst>
                  <a:ext uri="{FF2B5EF4-FFF2-40B4-BE49-F238E27FC236}">
                    <a16:creationId xmlns:a16="http://schemas.microsoft.com/office/drawing/2014/main" id="{243688BB-D93F-13BE-F66A-520D8F8436AC}"/>
                  </a:ext>
                </a:extLst>
              </p:cNvPr>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5" name="Rectangle 85">
                <a:extLst>
                  <a:ext uri="{FF2B5EF4-FFF2-40B4-BE49-F238E27FC236}">
                    <a16:creationId xmlns:a16="http://schemas.microsoft.com/office/drawing/2014/main" id="{622C05C3-3A13-9FE7-A165-0C928E9CDE96}"/>
                  </a:ext>
                </a:extLst>
              </p:cNvPr>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6" name="Rectangle 86">
                <a:extLst>
                  <a:ext uri="{FF2B5EF4-FFF2-40B4-BE49-F238E27FC236}">
                    <a16:creationId xmlns:a16="http://schemas.microsoft.com/office/drawing/2014/main" id="{D6F0A452-54C5-2168-ABE1-11EFDF6B95B4}"/>
                  </a:ext>
                </a:extLst>
              </p:cNvPr>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7" name="Rectangle 87">
                <a:extLst>
                  <a:ext uri="{FF2B5EF4-FFF2-40B4-BE49-F238E27FC236}">
                    <a16:creationId xmlns:a16="http://schemas.microsoft.com/office/drawing/2014/main" id="{7199E5AA-A338-A43E-3E38-CE8D4106CC76}"/>
                  </a:ext>
                </a:extLst>
              </p:cNvPr>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8" name="Rectangle 88">
                <a:extLst>
                  <a:ext uri="{FF2B5EF4-FFF2-40B4-BE49-F238E27FC236}">
                    <a16:creationId xmlns:a16="http://schemas.microsoft.com/office/drawing/2014/main" id="{B1BFCC16-6D30-1BBB-A265-E59928A51F79}"/>
                  </a:ext>
                </a:extLst>
              </p:cNvPr>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9" name="Rectangle 89">
                <a:extLst>
                  <a:ext uri="{FF2B5EF4-FFF2-40B4-BE49-F238E27FC236}">
                    <a16:creationId xmlns:a16="http://schemas.microsoft.com/office/drawing/2014/main" id="{77926C8C-A549-BA37-B2EC-B464FCB9C9C8}"/>
                  </a:ext>
                </a:extLst>
              </p:cNvPr>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0" name="Rectangle 90">
                <a:extLst>
                  <a:ext uri="{FF2B5EF4-FFF2-40B4-BE49-F238E27FC236}">
                    <a16:creationId xmlns:a16="http://schemas.microsoft.com/office/drawing/2014/main" id="{5AC52170-07F5-908A-0D65-AD3B02707B9E}"/>
                  </a:ext>
                </a:extLst>
              </p:cNvPr>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1" name="Rectangle 91">
                <a:extLst>
                  <a:ext uri="{FF2B5EF4-FFF2-40B4-BE49-F238E27FC236}">
                    <a16:creationId xmlns:a16="http://schemas.microsoft.com/office/drawing/2014/main" id="{F69B90B6-6727-B9EA-ECA9-590D10498011}"/>
                  </a:ext>
                </a:extLst>
              </p:cNvPr>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2" name="Rectangle 92">
                <a:extLst>
                  <a:ext uri="{FF2B5EF4-FFF2-40B4-BE49-F238E27FC236}">
                    <a16:creationId xmlns:a16="http://schemas.microsoft.com/office/drawing/2014/main" id="{E6498011-EAED-0658-D170-22FA9C6CA47C}"/>
                  </a:ext>
                </a:extLst>
              </p:cNvPr>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3" name="Rectangle 93">
                <a:extLst>
                  <a:ext uri="{FF2B5EF4-FFF2-40B4-BE49-F238E27FC236}">
                    <a16:creationId xmlns:a16="http://schemas.microsoft.com/office/drawing/2014/main" id="{584FE965-E0AD-4D06-8CE0-4E9F6232C529}"/>
                  </a:ext>
                </a:extLst>
              </p:cNvPr>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4" name="Rectangle 94">
                <a:extLst>
                  <a:ext uri="{FF2B5EF4-FFF2-40B4-BE49-F238E27FC236}">
                    <a16:creationId xmlns:a16="http://schemas.microsoft.com/office/drawing/2014/main" id="{5AE9E78D-0B38-E259-A84F-43E56B0DE722}"/>
                  </a:ext>
                </a:extLst>
              </p:cNvPr>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5" name="Rectangle 95">
                <a:extLst>
                  <a:ext uri="{FF2B5EF4-FFF2-40B4-BE49-F238E27FC236}">
                    <a16:creationId xmlns:a16="http://schemas.microsoft.com/office/drawing/2014/main" id="{D8ACF193-7307-114A-0722-46184B197267}"/>
                  </a:ext>
                </a:extLst>
              </p:cNvPr>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6" name="Rectangle 96">
                <a:extLst>
                  <a:ext uri="{FF2B5EF4-FFF2-40B4-BE49-F238E27FC236}">
                    <a16:creationId xmlns:a16="http://schemas.microsoft.com/office/drawing/2014/main" id="{348145A3-8996-D0F8-0DBB-BAFC7BB42F4C}"/>
                  </a:ext>
                </a:extLst>
              </p:cNvPr>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7" name="Rectangle 97">
                <a:extLst>
                  <a:ext uri="{FF2B5EF4-FFF2-40B4-BE49-F238E27FC236}">
                    <a16:creationId xmlns:a16="http://schemas.microsoft.com/office/drawing/2014/main" id="{CFC93789-598B-4873-EAC0-E0D9D294918B}"/>
                  </a:ext>
                </a:extLst>
              </p:cNvPr>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8" name="Rectangle 98">
                <a:extLst>
                  <a:ext uri="{FF2B5EF4-FFF2-40B4-BE49-F238E27FC236}">
                    <a16:creationId xmlns:a16="http://schemas.microsoft.com/office/drawing/2014/main" id="{0DFA259B-761C-6F99-F2A4-858A1D837016}"/>
                  </a:ext>
                </a:extLst>
              </p:cNvPr>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9" name="Rectangle 99">
                <a:extLst>
                  <a:ext uri="{FF2B5EF4-FFF2-40B4-BE49-F238E27FC236}">
                    <a16:creationId xmlns:a16="http://schemas.microsoft.com/office/drawing/2014/main" id="{E4590F5C-CAAC-4699-A031-EF0BE44D6574}"/>
                  </a:ext>
                </a:extLst>
              </p:cNvPr>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0" name="Rectangle 100">
                <a:extLst>
                  <a:ext uri="{FF2B5EF4-FFF2-40B4-BE49-F238E27FC236}">
                    <a16:creationId xmlns:a16="http://schemas.microsoft.com/office/drawing/2014/main" id="{AB36390F-5225-9CF1-58FC-B3BD57F05FCA}"/>
                  </a:ext>
                </a:extLst>
              </p:cNvPr>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1" name="Rectangle 101">
                <a:extLst>
                  <a:ext uri="{FF2B5EF4-FFF2-40B4-BE49-F238E27FC236}">
                    <a16:creationId xmlns:a16="http://schemas.microsoft.com/office/drawing/2014/main" id="{A9368595-5C11-9FDF-2775-FA321E22E748}"/>
                  </a:ext>
                </a:extLst>
              </p:cNvPr>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2" name="Rectangle 102">
                <a:extLst>
                  <a:ext uri="{FF2B5EF4-FFF2-40B4-BE49-F238E27FC236}">
                    <a16:creationId xmlns:a16="http://schemas.microsoft.com/office/drawing/2014/main" id="{910D370D-BDB0-8CE0-3132-710A9086CDEA}"/>
                  </a:ext>
                </a:extLst>
              </p:cNvPr>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3" name="Rectangle 103">
                <a:extLst>
                  <a:ext uri="{FF2B5EF4-FFF2-40B4-BE49-F238E27FC236}">
                    <a16:creationId xmlns:a16="http://schemas.microsoft.com/office/drawing/2014/main" id="{336B5AA5-4CA9-D1E7-4D4E-515F50927A5C}"/>
                  </a:ext>
                </a:extLst>
              </p:cNvPr>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4" name="Rectangle 104">
                <a:extLst>
                  <a:ext uri="{FF2B5EF4-FFF2-40B4-BE49-F238E27FC236}">
                    <a16:creationId xmlns:a16="http://schemas.microsoft.com/office/drawing/2014/main" id="{02997551-139A-4940-A3A7-BCB577D99F19}"/>
                  </a:ext>
                </a:extLst>
              </p:cNvPr>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5" name="Rectangle 105">
                <a:extLst>
                  <a:ext uri="{FF2B5EF4-FFF2-40B4-BE49-F238E27FC236}">
                    <a16:creationId xmlns:a16="http://schemas.microsoft.com/office/drawing/2014/main" id="{D402BA1B-1293-02B7-625D-E709FB24BDAA}"/>
                  </a:ext>
                </a:extLst>
              </p:cNvPr>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6" name="Rectangle 106">
                <a:extLst>
                  <a:ext uri="{FF2B5EF4-FFF2-40B4-BE49-F238E27FC236}">
                    <a16:creationId xmlns:a16="http://schemas.microsoft.com/office/drawing/2014/main" id="{F3E4302A-AEB5-0CAB-284C-47EB782FFADE}"/>
                  </a:ext>
                </a:extLst>
              </p:cNvPr>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7" name="Rectangle 107">
                <a:extLst>
                  <a:ext uri="{FF2B5EF4-FFF2-40B4-BE49-F238E27FC236}">
                    <a16:creationId xmlns:a16="http://schemas.microsoft.com/office/drawing/2014/main" id="{D9D54F01-8202-8372-6A1C-115859A27482}"/>
                  </a:ext>
                </a:extLst>
              </p:cNvPr>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8" name="Rectangle 108">
                <a:extLst>
                  <a:ext uri="{FF2B5EF4-FFF2-40B4-BE49-F238E27FC236}">
                    <a16:creationId xmlns:a16="http://schemas.microsoft.com/office/drawing/2014/main" id="{BAF137A8-61BA-FE65-998F-B143D44D9C95}"/>
                  </a:ext>
                </a:extLst>
              </p:cNvPr>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9" name="Rectangle 109">
                <a:extLst>
                  <a:ext uri="{FF2B5EF4-FFF2-40B4-BE49-F238E27FC236}">
                    <a16:creationId xmlns:a16="http://schemas.microsoft.com/office/drawing/2014/main" id="{519F5FDD-F35A-A570-ECB3-031DD6A585E1}"/>
                  </a:ext>
                </a:extLst>
              </p:cNvPr>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0" name="Rectangle 110">
                <a:extLst>
                  <a:ext uri="{FF2B5EF4-FFF2-40B4-BE49-F238E27FC236}">
                    <a16:creationId xmlns:a16="http://schemas.microsoft.com/office/drawing/2014/main" id="{6797CED4-6BF2-61C7-24AA-7B99A3CF4915}"/>
                  </a:ext>
                </a:extLst>
              </p:cNvPr>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1" name="Rectangle 111">
                <a:extLst>
                  <a:ext uri="{FF2B5EF4-FFF2-40B4-BE49-F238E27FC236}">
                    <a16:creationId xmlns:a16="http://schemas.microsoft.com/office/drawing/2014/main" id="{06621B20-B03F-80EF-0217-C4C10A62BF2E}"/>
                  </a:ext>
                </a:extLst>
              </p:cNvPr>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2" name="Rectangle 112">
                <a:extLst>
                  <a:ext uri="{FF2B5EF4-FFF2-40B4-BE49-F238E27FC236}">
                    <a16:creationId xmlns:a16="http://schemas.microsoft.com/office/drawing/2014/main" id="{AEB11A78-31D4-BDB3-7302-15E8642B5341}"/>
                  </a:ext>
                </a:extLst>
              </p:cNvPr>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3" name="Rectangle 113">
                <a:extLst>
                  <a:ext uri="{FF2B5EF4-FFF2-40B4-BE49-F238E27FC236}">
                    <a16:creationId xmlns:a16="http://schemas.microsoft.com/office/drawing/2014/main" id="{4D6F8548-5809-9A22-4E5F-4A5594D37CE4}"/>
                  </a:ext>
                </a:extLst>
              </p:cNvPr>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4" name="Rectangle 114">
                <a:extLst>
                  <a:ext uri="{FF2B5EF4-FFF2-40B4-BE49-F238E27FC236}">
                    <a16:creationId xmlns:a16="http://schemas.microsoft.com/office/drawing/2014/main" id="{7E0FE92D-4CD9-5FCC-7C54-C8A9403A4F07}"/>
                  </a:ext>
                </a:extLst>
              </p:cNvPr>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5" name="Rectangle 115">
                <a:extLst>
                  <a:ext uri="{FF2B5EF4-FFF2-40B4-BE49-F238E27FC236}">
                    <a16:creationId xmlns:a16="http://schemas.microsoft.com/office/drawing/2014/main" id="{D795C6B3-665C-097D-5C3A-2C5E29BE8FBE}"/>
                  </a:ext>
                </a:extLst>
              </p:cNvPr>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6" name="Rectangle 116">
                <a:extLst>
                  <a:ext uri="{FF2B5EF4-FFF2-40B4-BE49-F238E27FC236}">
                    <a16:creationId xmlns:a16="http://schemas.microsoft.com/office/drawing/2014/main" id="{57433B8C-AA49-7C96-41D6-2412DAFA8B59}"/>
                  </a:ext>
                </a:extLst>
              </p:cNvPr>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7" name="Rectangle 117">
                <a:extLst>
                  <a:ext uri="{FF2B5EF4-FFF2-40B4-BE49-F238E27FC236}">
                    <a16:creationId xmlns:a16="http://schemas.microsoft.com/office/drawing/2014/main" id="{89977F3D-1138-219C-DB76-39AB1DFD1AFC}"/>
                  </a:ext>
                </a:extLst>
              </p:cNvPr>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8" name="Rectangle 118">
                <a:extLst>
                  <a:ext uri="{FF2B5EF4-FFF2-40B4-BE49-F238E27FC236}">
                    <a16:creationId xmlns:a16="http://schemas.microsoft.com/office/drawing/2014/main" id="{58A6DDF0-AE44-7344-EA49-1ABBFA04E386}"/>
                  </a:ext>
                </a:extLst>
              </p:cNvPr>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9" name="Rectangle 119">
                <a:extLst>
                  <a:ext uri="{FF2B5EF4-FFF2-40B4-BE49-F238E27FC236}">
                    <a16:creationId xmlns:a16="http://schemas.microsoft.com/office/drawing/2014/main" id="{4507F022-7C8E-4774-CF38-E4E43281CCB3}"/>
                  </a:ext>
                </a:extLst>
              </p:cNvPr>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0" name="Rectangle 120">
                <a:extLst>
                  <a:ext uri="{FF2B5EF4-FFF2-40B4-BE49-F238E27FC236}">
                    <a16:creationId xmlns:a16="http://schemas.microsoft.com/office/drawing/2014/main" id="{F9A5BF60-7C13-9D60-A66A-70D2D26458CA}"/>
                  </a:ext>
                </a:extLst>
              </p:cNvPr>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1" name="Rectangle 121">
                <a:extLst>
                  <a:ext uri="{FF2B5EF4-FFF2-40B4-BE49-F238E27FC236}">
                    <a16:creationId xmlns:a16="http://schemas.microsoft.com/office/drawing/2014/main" id="{0CC3AFE5-E9B2-F4AF-3E2A-B790483F7764}"/>
                  </a:ext>
                </a:extLst>
              </p:cNvPr>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2" name="Rectangle 122">
                <a:extLst>
                  <a:ext uri="{FF2B5EF4-FFF2-40B4-BE49-F238E27FC236}">
                    <a16:creationId xmlns:a16="http://schemas.microsoft.com/office/drawing/2014/main" id="{2D885C76-B9CF-ECE6-E2C2-A87AEE1FE050}"/>
                  </a:ext>
                </a:extLst>
              </p:cNvPr>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3" name="Rectangle 123">
                <a:extLst>
                  <a:ext uri="{FF2B5EF4-FFF2-40B4-BE49-F238E27FC236}">
                    <a16:creationId xmlns:a16="http://schemas.microsoft.com/office/drawing/2014/main" id="{359E37CE-8D1C-E62A-0BDE-DE2AD5B934D2}"/>
                  </a:ext>
                </a:extLst>
              </p:cNvPr>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4" name="Rectangle 124">
                <a:extLst>
                  <a:ext uri="{FF2B5EF4-FFF2-40B4-BE49-F238E27FC236}">
                    <a16:creationId xmlns:a16="http://schemas.microsoft.com/office/drawing/2014/main" id="{EBBE654D-06C6-C93B-3FEE-816DA925ACA8}"/>
                  </a:ext>
                </a:extLst>
              </p:cNvPr>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5" name="Rectangle 125">
                <a:extLst>
                  <a:ext uri="{FF2B5EF4-FFF2-40B4-BE49-F238E27FC236}">
                    <a16:creationId xmlns:a16="http://schemas.microsoft.com/office/drawing/2014/main" id="{85768F26-750A-2945-9A52-7163400082A0}"/>
                  </a:ext>
                </a:extLst>
              </p:cNvPr>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6" name="Rectangle 126">
                <a:extLst>
                  <a:ext uri="{FF2B5EF4-FFF2-40B4-BE49-F238E27FC236}">
                    <a16:creationId xmlns:a16="http://schemas.microsoft.com/office/drawing/2014/main" id="{941394CF-5EDF-EC1B-6D24-CABE432B3047}"/>
                  </a:ext>
                </a:extLst>
              </p:cNvPr>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7" name="Rectangle 127">
                <a:extLst>
                  <a:ext uri="{FF2B5EF4-FFF2-40B4-BE49-F238E27FC236}">
                    <a16:creationId xmlns:a16="http://schemas.microsoft.com/office/drawing/2014/main" id="{2D86DB6D-75E9-1504-5823-735B3B44A1F0}"/>
                  </a:ext>
                </a:extLst>
              </p:cNvPr>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8" name="Rectangle 128">
                <a:extLst>
                  <a:ext uri="{FF2B5EF4-FFF2-40B4-BE49-F238E27FC236}">
                    <a16:creationId xmlns:a16="http://schemas.microsoft.com/office/drawing/2014/main" id="{109A8354-3356-B287-8137-BD4EF20113DE}"/>
                  </a:ext>
                </a:extLst>
              </p:cNvPr>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9" name="Rectangle 129">
                <a:extLst>
                  <a:ext uri="{FF2B5EF4-FFF2-40B4-BE49-F238E27FC236}">
                    <a16:creationId xmlns:a16="http://schemas.microsoft.com/office/drawing/2014/main" id="{47D72DAC-0A87-94D1-BAC5-1A6E0EF74BCB}"/>
                  </a:ext>
                </a:extLst>
              </p:cNvPr>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0" name="Rectangle 130">
                <a:extLst>
                  <a:ext uri="{FF2B5EF4-FFF2-40B4-BE49-F238E27FC236}">
                    <a16:creationId xmlns:a16="http://schemas.microsoft.com/office/drawing/2014/main" id="{B8F37486-CDDC-61D1-5D52-030B77410B1E}"/>
                  </a:ext>
                </a:extLst>
              </p:cNvPr>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1" name="Rectangle 131">
                <a:extLst>
                  <a:ext uri="{FF2B5EF4-FFF2-40B4-BE49-F238E27FC236}">
                    <a16:creationId xmlns:a16="http://schemas.microsoft.com/office/drawing/2014/main" id="{803386C1-9B80-55B7-6260-00D059BB25E3}"/>
                  </a:ext>
                </a:extLst>
              </p:cNvPr>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2" name="Rectangle 132">
                <a:extLst>
                  <a:ext uri="{FF2B5EF4-FFF2-40B4-BE49-F238E27FC236}">
                    <a16:creationId xmlns:a16="http://schemas.microsoft.com/office/drawing/2014/main" id="{95D6840C-7EE5-67E1-42FA-F4FA240CF7D5}"/>
                  </a:ext>
                </a:extLst>
              </p:cNvPr>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3" name="Rectangle 133">
                <a:extLst>
                  <a:ext uri="{FF2B5EF4-FFF2-40B4-BE49-F238E27FC236}">
                    <a16:creationId xmlns:a16="http://schemas.microsoft.com/office/drawing/2014/main" id="{CCD9D7B0-56E4-04BE-AA8B-6E3A6F765CD5}"/>
                  </a:ext>
                </a:extLst>
              </p:cNvPr>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4" name="Rectangle 134">
                <a:extLst>
                  <a:ext uri="{FF2B5EF4-FFF2-40B4-BE49-F238E27FC236}">
                    <a16:creationId xmlns:a16="http://schemas.microsoft.com/office/drawing/2014/main" id="{DC27B5FA-FDC3-6F54-3C25-CA6D0D52F5DF}"/>
                  </a:ext>
                </a:extLst>
              </p:cNvPr>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5" name="Rectangle 135">
                <a:extLst>
                  <a:ext uri="{FF2B5EF4-FFF2-40B4-BE49-F238E27FC236}">
                    <a16:creationId xmlns:a16="http://schemas.microsoft.com/office/drawing/2014/main" id="{4DC3359C-55D3-29C2-ADA0-783E706A22CD}"/>
                  </a:ext>
                </a:extLst>
              </p:cNvPr>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6" name="Rectangle 136">
                <a:extLst>
                  <a:ext uri="{FF2B5EF4-FFF2-40B4-BE49-F238E27FC236}">
                    <a16:creationId xmlns:a16="http://schemas.microsoft.com/office/drawing/2014/main" id="{72D5E96D-38CF-97D8-AFCA-6D500354EA21}"/>
                  </a:ext>
                </a:extLst>
              </p:cNvPr>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7" name="Rectangle 137">
                <a:extLst>
                  <a:ext uri="{FF2B5EF4-FFF2-40B4-BE49-F238E27FC236}">
                    <a16:creationId xmlns:a16="http://schemas.microsoft.com/office/drawing/2014/main" id="{8EAB603B-AC1D-B345-F678-1E30C9544ED5}"/>
                  </a:ext>
                </a:extLst>
              </p:cNvPr>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8" name="Freeform 138">
                <a:extLst>
                  <a:ext uri="{FF2B5EF4-FFF2-40B4-BE49-F238E27FC236}">
                    <a16:creationId xmlns:a16="http://schemas.microsoft.com/office/drawing/2014/main" id="{920EAA0D-ECE7-D3BC-F493-5FD7C3008C33}"/>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499" name="Freeform 139">
                <a:extLst>
                  <a:ext uri="{FF2B5EF4-FFF2-40B4-BE49-F238E27FC236}">
                    <a16:creationId xmlns:a16="http://schemas.microsoft.com/office/drawing/2014/main" id="{F74599F3-B7ED-4950-0469-696C62A21C4F}"/>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500" name="Freeform 140">
                <a:extLst>
                  <a:ext uri="{FF2B5EF4-FFF2-40B4-BE49-F238E27FC236}">
                    <a16:creationId xmlns:a16="http://schemas.microsoft.com/office/drawing/2014/main" id="{177163E4-168F-D929-13F9-2BF82A18AD16}"/>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501" name="Freeform 141">
                <a:extLst>
                  <a:ext uri="{FF2B5EF4-FFF2-40B4-BE49-F238E27FC236}">
                    <a16:creationId xmlns:a16="http://schemas.microsoft.com/office/drawing/2014/main" id="{0019CF01-6B10-5214-2287-2F2B3EE5EB0C}"/>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502" name="Freeform 142">
                <a:extLst>
                  <a:ext uri="{FF2B5EF4-FFF2-40B4-BE49-F238E27FC236}">
                    <a16:creationId xmlns:a16="http://schemas.microsoft.com/office/drawing/2014/main" id="{15E67D02-4877-A2DF-014C-0AEB863747B6}"/>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503" name="Freeform 143">
                <a:extLst>
                  <a:ext uri="{FF2B5EF4-FFF2-40B4-BE49-F238E27FC236}">
                    <a16:creationId xmlns:a16="http://schemas.microsoft.com/office/drawing/2014/main" id="{75555669-16C9-1337-0174-8732827D9B07}"/>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504" name="Freeform 144">
                <a:extLst>
                  <a:ext uri="{FF2B5EF4-FFF2-40B4-BE49-F238E27FC236}">
                    <a16:creationId xmlns:a16="http://schemas.microsoft.com/office/drawing/2014/main" id="{6742798D-522F-2555-D7BA-75E810181396}"/>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505" name="Freeform 145">
                <a:extLst>
                  <a:ext uri="{FF2B5EF4-FFF2-40B4-BE49-F238E27FC236}">
                    <a16:creationId xmlns:a16="http://schemas.microsoft.com/office/drawing/2014/main" id="{69D9E581-8503-26D2-0E56-30A39B3F4759}"/>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506" name="Freeform 146">
                <a:extLst>
                  <a:ext uri="{FF2B5EF4-FFF2-40B4-BE49-F238E27FC236}">
                    <a16:creationId xmlns:a16="http://schemas.microsoft.com/office/drawing/2014/main" id="{51D26E37-7A39-7062-00E9-992BECA8FBE6}"/>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507" name="Rectangle 147">
                <a:extLst>
                  <a:ext uri="{FF2B5EF4-FFF2-40B4-BE49-F238E27FC236}">
                    <a16:creationId xmlns:a16="http://schemas.microsoft.com/office/drawing/2014/main" id="{6441138D-0570-C081-C150-F889C13BDDD8}"/>
                  </a:ext>
                </a:extLst>
              </p:cNvPr>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508" name="Rectangle 148">
                <a:extLst>
                  <a:ext uri="{FF2B5EF4-FFF2-40B4-BE49-F238E27FC236}">
                    <a16:creationId xmlns:a16="http://schemas.microsoft.com/office/drawing/2014/main" id="{5F91C51B-C6EF-D65E-526F-C6AAC3D62029}"/>
                  </a:ext>
                </a:extLst>
              </p:cNvPr>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509" name="Freeform 149">
                <a:extLst>
                  <a:ext uri="{FF2B5EF4-FFF2-40B4-BE49-F238E27FC236}">
                    <a16:creationId xmlns:a16="http://schemas.microsoft.com/office/drawing/2014/main" id="{D5409880-4BDE-E90B-DA00-99E3F9F41C75}"/>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5510" name="Freeform 150">
                <a:extLst>
                  <a:ext uri="{FF2B5EF4-FFF2-40B4-BE49-F238E27FC236}">
                    <a16:creationId xmlns:a16="http://schemas.microsoft.com/office/drawing/2014/main" id="{F230CCC2-2927-F4FE-3648-EE1D3DD08092}"/>
                  </a:ext>
                </a:extLst>
              </p:cNvPr>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5511" name="Freeform 151">
                <a:extLst>
                  <a:ext uri="{FF2B5EF4-FFF2-40B4-BE49-F238E27FC236}">
                    <a16:creationId xmlns:a16="http://schemas.microsoft.com/office/drawing/2014/main" id="{A579DE79-D4A3-4476-0C20-3B8490DD55C1}"/>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512" name="Oval 152">
                <a:extLst>
                  <a:ext uri="{FF2B5EF4-FFF2-40B4-BE49-F238E27FC236}">
                    <a16:creationId xmlns:a16="http://schemas.microsoft.com/office/drawing/2014/main" id="{D05D5DB6-7BF5-9B18-4BA0-6A48D643CE1A}"/>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grpSp>
      </p:grpSp>
      <p:sp>
        <p:nvSpPr>
          <p:cNvPr id="15513" name="Rectangle 153">
            <a:extLst>
              <a:ext uri="{FF2B5EF4-FFF2-40B4-BE49-F238E27FC236}">
                <a16:creationId xmlns:a16="http://schemas.microsoft.com/office/drawing/2014/main" id="{2DAE22B8-9302-C1E9-B10F-BF20E46921B4}"/>
              </a:ext>
            </a:extLst>
          </p:cNvPr>
          <p:cNvSpPr>
            <a:spLocks noGrp="1" noChangeArrowheads="1"/>
          </p:cNvSpPr>
          <p:nvPr>
            <p:ph type="ctrTitle" sz="quarter"/>
          </p:nvPr>
        </p:nvSpPr>
        <p:spPr>
          <a:xfrm>
            <a:off x="914400" y="1768476"/>
            <a:ext cx="10363200" cy="1736725"/>
          </a:xfrm>
        </p:spPr>
        <p:txBody>
          <a:bodyPr anchor="b" anchorCtr="1"/>
          <a:lstStyle>
            <a:lvl1pPr>
              <a:defRPr sz="5400"/>
            </a:lvl1pPr>
          </a:lstStyle>
          <a:p>
            <a:pPr lvl="0"/>
            <a:r>
              <a:rPr lang="en-US" altLang="en-US" noProof="0"/>
              <a:t>Click to edit Master title style</a:t>
            </a:r>
          </a:p>
        </p:txBody>
      </p:sp>
      <p:sp>
        <p:nvSpPr>
          <p:cNvPr id="15514" name="Rectangle 154">
            <a:extLst>
              <a:ext uri="{FF2B5EF4-FFF2-40B4-BE49-F238E27FC236}">
                <a16:creationId xmlns:a16="http://schemas.microsoft.com/office/drawing/2014/main" id="{EAB613B4-7A5C-8208-251B-EC3ACC169484}"/>
              </a:ext>
            </a:extLst>
          </p:cNvPr>
          <p:cNvSpPr>
            <a:spLocks noGrp="1" noChangeArrowheads="1"/>
          </p:cNvSpPr>
          <p:nvPr>
            <p:ph type="subTitle" sz="quarter" idx="1"/>
          </p:nvPr>
        </p:nvSpPr>
        <p:spPr>
          <a:xfrm>
            <a:off x="1828800" y="3886200"/>
            <a:ext cx="8534400" cy="1752600"/>
          </a:xfrm>
        </p:spPr>
        <p:txBody>
          <a:bodyPr/>
          <a:lstStyle>
            <a:lvl1pPr marL="0" indent="0" algn="ctr">
              <a:buFont typeface="Arial" panose="020B0604020202020204" pitchFamily="34" charset="0"/>
              <a:buNone/>
              <a:defRPr/>
            </a:lvl1pPr>
          </a:lstStyle>
          <a:p>
            <a:pPr lvl="0"/>
            <a:r>
              <a:rPr lang="en-US" altLang="en-US" noProof="0"/>
              <a:t>Click to edit Master subtitle style</a:t>
            </a:r>
          </a:p>
        </p:txBody>
      </p:sp>
      <p:sp>
        <p:nvSpPr>
          <p:cNvPr id="15515" name="Rectangle 155">
            <a:extLst>
              <a:ext uri="{FF2B5EF4-FFF2-40B4-BE49-F238E27FC236}">
                <a16:creationId xmlns:a16="http://schemas.microsoft.com/office/drawing/2014/main" id="{F7F2D34E-26B8-2D61-32AB-EF07A45FC6F9}"/>
              </a:ext>
            </a:extLst>
          </p:cNvPr>
          <p:cNvSpPr>
            <a:spLocks noGrp="1" noChangeArrowheads="1"/>
          </p:cNvSpPr>
          <p:nvPr>
            <p:ph type="dt" sz="quarter" idx="2"/>
          </p:nvPr>
        </p:nvSpPr>
        <p:spPr>
          <a:xfrm>
            <a:off x="406400" y="6248400"/>
            <a:ext cx="3048000" cy="457200"/>
          </a:xfrm>
        </p:spPr>
        <p:txBody>
          <a:bodyPr/>
          <a:lstStyle>
            <a:lvl1pPr>
              <a:defRPr>
                <a:effectLst>
                  <a:outerShdw blurRad="38100" dist="38100" dir="2700000" algn="tl">
                    <a:srgbClr val="FFFFFF"/>
                  </a:outerShdw>
                </a:effectLst>
                <a:latin typeface="+mn-lt"/>
              </a:defRPr>
            </a:lvl1pPr>
          </a:lstStyle>
          <a:p>
            <a:endParaRPr lang="en-US" altLang="en-US"/>
          </a:p>
        </p:txBody>
      </p:sp>
      <p:sp>
        <p:nvSpPr>
          <p:cNvPr id="15516" name="Rectangle 156">
            <a:extLst>
              <a:ext uri="{FF2B5EF4-FFF2-40B4-BE49-F238E27FC236}">
                <a16:creationId xmlns:a16="http://schemas.microsoft.com/office/drawing/2014/main" id="{5B69F803-EDCC-2303-97B7-FD88DB067E50}"/>
              </a:ext>
            </a:extLst>
          </p:cNvPr>
          <p:cNvSpPr>
            <a:spLocks noGrp="1" noChangeArrowheads="1"/>
          </p:cNvSpPr>
          <p:nvPr>
            <p:ph type="ftr" sz="quarter" idx="3"/>
          </p:nvPr>
        </p:nvSpPr>
        <p:spPr>
          <a:xfrm>
            <a:off x="4165600" y="6248400"/>
            <a:ext cx="3860800" cy="457200"/>
          </a:xfrm>
        </p:spPr>
        <p:txBody>
          <a:bodyPr/>
          <a:lstStyle>
            <a:lvl1pPr>
              <a:defRPr>
                <a:effectLst>
                  <a:outerShdw blurRad="38100" dist="38100" dir="2700000" algn="tl">
                    <a:srgbClr val="FFFFFF"/>
                  </a:outerShdw>
                </a:effectLst>
                <a:latin typeface="+mn-lt"/>
              </a:defRPr>
            </a:lvl1pPr>
          </a:lstStyle>
          <a:p>
            <a:endParaRPr lang="en-US" altLang="en-US"/>
          </a:p>
        </p:txBody>
      </p:sp>
      <p:sp>
        <p:nvSpPr>
          <p:cNvPr id="15517" name="Rectangle 157">
            <a:extLst>
              <a:ext uri="{FF2B5EF4-FFF2-40B4-BE49-F238E27FC236}">
                <a16:creationId xmlns:a16="http://schemas.microsoft.com/office/drawing/2014/main" id="{99F6F1EB-D851-1621-1B02-C3EF49B4557A}"/>
              </a:ext>
            </a:extLst>
          </p:cNvPr>
          <p:cNvSpPr>
            <a:spLocks noGrp="1" noChangeArrowheads="1"/>
          </p:cNvSpPr>
          <p:nvPr>
            <p:ph type="sldNum" sz="quarter" idx="4"/>
          </p:nvPr>
        </p:nvSpPr>
        <p:spPr>
          <a:xfrm>
            <a:off x="8737600" y="6248400"/>
            <a:ext cx="3048000" cy="457200"/>
          </a:xfrm>
        </p:spPr>
        <p:txBody>
          <a:bodyPr/>
          <a:lstStyle>
            <a:lvl1pPr>
              <a:defRPr>
                <a:effectLst>
                  <a:outerShdw blurRad="38100" dist="38100" dir="2700000" algn="tl">
                    <a:srgbClr val="FFFFFF"/>
                  </a:outerShdw>
                </a:effectLst>
                <a:latin typeface="+mn-lt"/>
              </a:defRPr>
            </a:lvl1pPr>
          </a:lstStyle>
          <a:p>
            <a:fld id="{94787EB8-BC56-4DC9-B42D-39BA4039EF13}" type="slidenum">
              <a:rPr lang="en-US" altLang="en-US"/>
              <a:pPr/>
              <a:t>‹#›</a:t>
            </a:fld>
            <a:endParaRPr lang="en-US" altLang="en-US"/>
          </a:p>
        </p:txBody>
      </p:sp>
    </p:spTree>
    <p:extLst>
      <p:ext uri="{BB962C8B-B14F-4D97-AF65-F5344CB8AC3E}">
        <p14:creationId xmlns:p14="http://schemas.microsoft.com/office/powerpoint/2010/main" val="335005899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9E338-8C98-D08A-67D7-0D4FF292D2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D3638D-0830-DC3E-9A38-A51A691A15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AC5CAC-2AB7-1612-217A-441E9517686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590E2B6-9EE4-2E50-BC9D-B9427AF4FF5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AFAB687-7320-CBAA-1BAB-C0C4A62D13A7}"/>
              </a:ext>
            </a:extLst>
          </p:cNvPr>
          <p:cNvSpPr>
            <a:spLocks noGrp="1"/>
          </p:cNvSpPr>
          <p:nvPr>
            <p:ph type="sldNum" sz="quarter" idx="12"/>
          </p:nvPr>
        </p:nvSpPr>
        <p:spPr/>
        <p:txBody>
          <a:bodyPr/>
          <a:lstStyle>
            <a:lvl1pPr>
              <a:defRPr/>
            </a:lvl1pPr>
          </a:lstStyle>
          <a:p>
            <a:fld id="{89EF1CCA-E524-40DE-838F-E59BFEC14D26}" type="slidenum">
              <a:rPr lang="en-US" altLang="en-US"/>
              <a:pPr/>
              <a:t>‹#›</a:t>
            </a:fld>
            <a:endParaRPr lang="en-US" altLang="en-US"/>
          </a:p>
        </p:txBody>
      </p:sp>
    </p:spTree>
    <p:extLst>
      <p:ext uri="{BB962C8B-B14F-4D97-AF65-F5344CB8AC3E}">
        <p14:creationId xmlns:p14="http://schemas.microsoft.com/office/powerpoint/2010/main" val="225580868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F5831-6BB8-C23C-A2E1-5C1A95FD77D0}"/>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9FE77B-7B5D-0208-1401-B58C997FC9B5}"/>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856C625F-3E22-4F97-D30B-205766B7D9B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884C8B6-8EC8-935B-333E-CF3AB2D2E80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FCC0082-4AB8-9C04-ECC3-FD9B9D9601B9}"/>
              </a:ext>
            </a:extLst>
          </p:cNvPr>
          <p:cNvSpPr>
            <a:spLocks noGrp="1"/>
          </p:cNvSpPr>
          <p:nvPr>
            <p:ph type="sldNum" sz="quarter" idx="12"/>
          </p:nvPr>
        </p:nvSpPr>
        <p:spPr/>
        <p:txBody>
          <a:bodyPr/>
          <a:lstStyle>
            <a:lvl1pPr>
              <a:defRPr/>
            </a:lvl1pPr>
          </a:lstStyle>
          <a:p>
            <a:fld id="{196AD6ED-BE42-4E52-A7A4-6BA2ABF9A6A9}" type="slidenum">
              <a:rPr lang="en-US" altLang="en-US"/>
              <a:pPr/>
              <a:t>‹#›</a:t>
            </a:fld>
            <a:endParaRPr lang="en-US" altLang="en-US"/>
          </a:p>
        </p:txBody>
      </p:sp>
    </p:spTree>
    <p:extLst>
      <p:ext uri="{BB962C8B-B14F-4D97-AF65-F5344CB8AC3E}">
        <p14:creationId xmlns:p14="http://schemas.microsoft.com/office/powerpoint/2010/main" val="213225480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B96A5-379B-E42E-1927-1BBC0F9CEB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318CFD-22B2-99D6-82FF-ADD87B4DAC64}"/>
              </a:ext>
            </a:extLst>
          </p:cNvPr>
          <p:cNvSpPr>
            <a:spLocks noGrp="1"/>
          </p:cNvSpPr>
          <p:nvPr>
            <p:ph sz="half" idx="1"/>
          </p:nvPr>
        </p:nvSpPr>
        <p:spPr>
          <a:xfrm>
            <a:off x="402168"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4A447B-1B1C-BB38-CC48-2341AA5080FC}"/>
              </a:ext>
            </a:extLst>
          </p:cNvPr>
          <p:cNvSpPr>
            <a:spLocks noGrp="1"/>
          </p:cNvSpPr>
          <p:nvPr>
            <p:ph sz="half" idx="2"/>
          </p:nvPr>
        </p:nvSpPr>
        <p:spPr>
          <a:xfrm>
            <a:off x="6197601"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0F743D-505F-1C64-7E2B-F8A7D9BFB06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37A1A31-D984-EBC6-DD66-66426D7DAC1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BB40231-6835-ED09-8FED-7DB839572E03}"/>
              </a:ext>
            </a:extLst>
          </p:cNvPr>
          <p:cNvSpPr>
            <a:spLocks noGrp="1"/>
          </p:cNvSpPr>
          <p:nvPr>
            <p:ph type="sldNum" sz="quarter" idx="12"/>
          </p:nvPr>
        </p:nvSpPr>
        <p:spPr/>
        <p:txBody>
          <a:bodyPr/>
          <a:lstStyle>
            <a:lvl1pPr>
              <a:defRPr/>
            </a:lvl1pPr>
          </a:lstStyle>
          <a:p>
            <a:fld id="{0DB11909-7C2F-4C3A-BD68-E904534F12D7}" type="slidenum">
              <a:rPr lang="en-US" altLang="en-US"/>
              <a:pPr/>
              <a:t>‹#›</a:t>
            </a:fld>
            <a:endParaRPr lang="en-US" altLang="en-US"/>
          </a:p>
        </p:txBody>
      </p:sp>
    </p:spTree>
    <p:extLst>
      <p:ext uri="{BB962C8B-B14F-4D97-AF65-F5344CB8AC3E}">
        <p14:creationId xmlns:p14="http://schemas.microsoft.com/office/powerpoint/2010/main" val="179216475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0CEE9-E54D-9E6E-18E7-017C12784620}"/>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1FB611-A0BD-0E27-B022-57B1AF398781}"/>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5B6FFC-E733-E486-15AF-6FC5508CD9F6}"/>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47483B-74A6-BFF4-3201-1F81B53EAEE4}"/>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FE9041-6152-1D8E-5F7F-E6DD1762608B}"/>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0EBAB3-42E7-F2E4-DD0C-9096C4DA3DFB}"/>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82365315-56D1-0856-A5EA-D9EF4502DCDE}"/>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0728660E-A159-68C0-8B7E-BDFE25BA9605}"/>
              </a:ext>
            </a:extLst>
          </p:cNvPr>
          <p:cNvSpPr>
            <a:spLocks noGrp="1"/>
          </p:cNvSpPr>
          <p:nvPr>
            <p:ph type="sldNum" sz="quarter" idx="12"/>
          </p:nvPr>
        </p:nvSpPr>
        <p:spPr/>
        <p:txBody>
          <a:bodyPr/>
          <a:lstStyle>
            <a:lvl1pPr>
              <a:defRPr/>
            </a:lvl1pPr>
          </a:lstStyle>
          <a:p>
            <a:fld id="{5A89A656-2003-4DE4-8BF6-E626A001DAFD}" type="slidenum">
              <a:rPr lang="en-US" altLang="en-US"/>
              <a:pPr/>
              <a:t>‹#›</a:t>
            </a:fld>
            <a:endParaRPr lang="en-US" altLang="en-US"/>
          </a:p>
        </p:txBody>
      </p:sp>
    </p:spTree>
    <p:extLst>
      <p:ext uri="{BB962C8B-B14F-4D97-AF65-F5344CB8AC3E}">
        <p14:creationId xmlns:p14="http://schemas.microsoft.com/office/powerpoint/2010/main" val="215424958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3804A-4746-9B90-750C-02DF41330A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C456BD-E017-830A-9598-84B53DC37548}"/>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DB9F9B0-0114-C031-350C-3CB85F6F3403}"/>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C5231DD7-6504-C5A8-A717-7B9D19E091A7}"/>
              </a:ext>
            </a:extLst>
          </p:cNvPr>
          <p:cNvSpPr>
            <a:spLocks noGrp="1"/>
          </p:cNvSpPr>
          <p:nvPr>
            <p:ph type="sldNum" sz="quarter" idx="12"/>
          </p:nvPr>
        </p:nvSpPr>
        <p:spPr/>
        <p:txBody>
          <a:bodyPr/>
          <a:lstStyle>
            <a:lvl1pPr>
              <a:defRPr/>
            </a:lvl1pPr>
          </a:lstStyle>
          <a:p>
            <a:fld id="{FBD08A42-6C1C-44DD-9D77-E6363FEED841}" type="slidenum">
              <a:rPr lang="en-US" altLang="en-US"/>
              <a:pPr/>
              <a:t>‹#›</a:t>
            </a:fld>
            <a:endParaRPr lang="en-US" altLang="en-US"/>
          </a:p>
        </p:txBody>
      </p:sp>
    </p:spTree>
    <p:extLst>
      <p:ext uri="{BB962C8B-B14F-4D97-AF65-F5344CB8AC3E}">
        <p14:creationId xmlns:p14="http://schemas.microsoft.com/office/powerpoint/2010/main" val="287756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2">
            <a:extLst>
              <a:ext uri="{FF2B5EF4-FFF2-40B4-BE49-F238E27FC236}">
                <a16:creationId xmlns:a16="http://schemas.microsoft.com/office/drawing/2014/main" id="{D88A8BF0-176B-EA61-E6C8-7A6157865EC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B9316CA2-0C78-10D4-1EB2-46A2BB3971D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BC852CAA-0F20-8409-542F-41645CC84CED}"/>
              </a:ext>
            </a:extLst>
          </p:cNvPr>
          <p:cNvSpPr>
            <a:spLocks noGrp="1" noChangeArrowheads="1"/>
          </p:cNvSpPr>
          <p:nvPr>
            <p:ph type="sldNum" sz="quarter" idx="12"/>
          </p:nvPr>
        </p:nvSpPr>
        <p:spPr>
          <a:ln/>
        </p:spPr>
        <p:txBody>
          <a:bodyPr/>
          <a:lstStyle>
            <a:lvl1pPr>
              <a:defRPr/>
            </a:lvl1pPr>
          </a:lstStyle>
          <a:p>
            <a:fld id="{77A805A9-0627-4A0A-8628-2C0554799C93}" type="slidenum">
              <a:rPr lang="en-US" altLang="en-US"/>
              <a:pPr/>
              <a:t>‹#›</a:t>
            </a:fld>
            <a:endParaRPr lang="en-US" altLang="en-US"/>
          </a:p>
        </p:txBody>
      </p:sp>
    </p:spTree>
    <p:extLst>
      <p:ext uri="{BB962C8B-B14F-4D97-AF65-F5344CB8AC3E}">
        <p14:creationId xmlns:p14="http://schemas.microsoft.com/office/powerpoint/2010/main" val="48159857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20A0A-4A99-3F13-F8AA-D5DB70FB51DC}"/>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E66AF4E2-6144-F082-17A2-15519C1D16D8}"/>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FB1A80D0-A41E-3ED7-B68D-2D34B4C17717}"/>
              </a:ext>
            </a:extLst>
          </p:cNvPr>
          <p:cNvSpPr>
            <a:spLocks noGrp="1"/>
          </p:cNvSpPr>
          <p:nvPr>
            <p:ph type="sldNum" sz="quarter" idx="12"/>
          </p:nvPr>
        </p:nvSpPr>
        <p:spPr/>
        <p:txBody>
          <a:bodyPr/>
          <a:lstStyle>
            <a:lvl1pPr>
              <a:defRPr/>
            </a:lvl1pPr>
          </a:lstStyle>
          <a:p>
            <a:fld id="{00BA1CD3-FE88-4E3C-A53A-CACBAB38A0A9}" type="slidenum">
              <a:rPr lang="en-US" altLang="en-US"/>
              <a:pPr/>
              <a:t>‹#›</a:t>
            </a:fld>
            <a:endParaRPr lang="en-US" altLang="en-US"/>
          </a:p>
        </p:txBody>
      </p:sp>
    </p:spTree>
    <p:extLst>
      <p:ext uri="{BB962C8B-B14F-4D97-AF65-F5344CB8AC3E}">
        <p14:creationId xmlns:p14="http://schemas.microsoft.com/office/powerpoint/2010/main" val="10223729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66666-6F47-C9BA-0B2E-ECB7F04A8230}"/>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E68699-6D11-B319-0D86-A275A7BFA47F}"/>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A9E50C-45F9-32FF-CF76-0187FC035DC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FB01E0-012D-EC4A-BE6A-91DE442676E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4E9D8D0-C98E-9A0A-2BB4-F0FE4DED7A7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8FC7191-51B5-5B92-9B92-2A7147618DEA}"/>
              </a:ext>
            </a:extLst>
          </p:cNvPr>
          <p:cNvSpPr>
            <a:spLocks noGrp="1"/>
          </p:cNvSpPr>
          <p:nvPr>
            <p:ph type="sldNum" sz="quarter" idx="12"/>
          </p:nvPr>
        </p:nvSpPr>
        <p:spPr/>
        <p:txBody>
          <a:bodyPr/>
          <a:lstStyle>
            <a:lvl1pPr>
              <a:defRPr/>
            </a:lvl1pPr>
          </a:lstStyle>
          <a:p>
            <a:fld id="{BCBB5C55-4DE4-468D-86A0-63667D659529}" type="slidenum">
              <a:rPr lang="en-US" altLang="en-US"/>
              <a:pPr/>
              <a:t>‹#›</a:t>
            </a:fld>
            <a:endParaRPr lang="en-US" altLang="en-US"/>
          </a:p>
        </p:txBody>
      </p:sp>
    </p:spTree>
    <p:extLst>
      <p:ext uri="{BB962C8B-B14F-4D97-AF65-F5344CB8AC3E}">
        <p14:creationId xmlns:p14="http://schemas.microsoft.com/office/powerpoint/2010/main" val="157925766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C4BE8-8040-7242-6431-78629031026B}"/>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ABB73E-48DC-B2DE-274F-F56C86841EF6}"/>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08AB1C-1832-B2FB-45B2-0B04F48B9710}"/>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17616C-70BA-948A-7DB3-F944C809A34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D7068A9-436C-0F21-D344-437736274B0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64DFE84-E604-37D8-0695-1D44345059E5}"/>
              </a:ext>
            </a:extLst>
          </p:cNvPr>
          <p:cNvSpPr>
            <a:spLocks noGrp="1"/>
          </p:cNvSpPr>
          <p:nvPr>
            <p:ph type="sldNum" sz="quarter" idx="12"/>
          </p:nvPr>
        </p:nvSpPr>
        <p:spPr/>
        <p:txBody>
          <a:bodyPr/>
          <a:lstStyle>
            <a:lvl1pPr>
              <a:defRPr/>
            </a:lvl1pPr>
          </a:lstStyle>
          <a:p>
            <a:fld id="{1B33DF85-61F8-46D0-9928-D11CF8297BE4}" type="slidenum">
              <a:rPr lang="en-US" altLang="en-US"/>
              <a:pPr/>
              <a:t>‹#›</a:t>
            </a:fld>
            <a:endParaRPr lang="en-US" altLang="en-US"/>
          </a:p>
        </p:txBody>
      </p:sp>
    </p:spTree>
    <p:extLst>
      <p:ext uri="{BB962C8B-B14F-4D97-AF65-F5344CB8AC3E}">
        <p14:creationId xmlns:p14="http://schemas.microsoft.com/office/powerpoint/2010/main" val="367763336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1C6A5-ED12-A19B-854B-9B56845439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424087-7BEC-6E04-3769-7DEB7295D1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66D8CF-627B-3C58-A5D8-6BBAA546A63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3993CBD-2492-0B62-4943-ABD137C9B61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CC57FAD-5CDB-F7DE-5D91-50FFDC96D678}"/>
              </a:ext>
            </a:extLst>
          </p:cNvPr>
          <p:cNvSpPr>
            <a:spLocks noGrp="1"/>
          </p:cNvSpPr>
          <p:nvPr>
            <p:ph type="sldNum" sz="quarter" idx="12"/>
          </p:nvPr>
        </p:nvSpPr>
        <p:spPr/>
        <p:txBody>
          <a:bodyPr/>
          <a:lstStyle>
            <a:lvl1pPr>
              <a:defRPr/>
            </a:lvl1pPr>
          </a:lstStyle>
          <a:p>
            <a:fld id="{1240825D-7067-4945-B2BD-FD6CCFEE1F86}" type="slidenum">
              <a:rPr lang="en-US" altLang="en-US"/>
              <a:pPr/>
              <a:t>‹#›</a:t>
            </a:fld>
            <a:endParaRPr lang="en-US" altLang="en-US"/>
          </a:p>
        </p:txBody>
      </p:sp>
    </p:spTree>
    <p:extLst>
      <p:ext uri="{BB962C8B-B14F-4D97-AF65-F5344CB8AC3E}">
        <p14:creationId xmlns:p14="http://schemas.microsoft.com/office/powerpoint/2010/main" val="357716678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B38076-86B2-065B-B156-4B6B98247DB6}"/>
              </a:ext>
            </a:extLst>
          </p:cNvPr>
          <p:cNvSpPr>
            <a:spLocks noGrp="1"/>
          </p:cNvSpPr>
          <p:nvPr>
            <p:ph type="title" orient="vert"/>
          </p:nvPr>
        </p:nvSpPr>
        <p:spPr>
          <a:xfrm>
            <a:off x="8942918" y="228601"/>
            <a:ext cx="2846916" cy="58705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261FDE-2BE9-F2AD-D03D-394A8F5C275B}"/>
              </a:ext>
            </a:extLst>
          </p:cNvPr>
          <p:cNvSpPr>
            <a:spLocks noGrp="1"/>
          </p:cNvSpPr>
          <p:nvPr>
            <p:ph type="body" orient="vert" idx="1"/>
          </p:nvPr>
        </p:nvSpPr>
        <p:spPr>
          <a:xfrm>
            <a:off x="402167" y="228601"/>
            <a:ext cx="8337551"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67B94C-8153-32A8-10AF-D42EEF9B5DA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AB5DB4F-1A26-33E2-90CB-B1E319D2920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BF073C8-BD38-0D28-B3B6-881C6EC5C93A}"/>
              </a:ext>
            </a:extLst>
          </p:cNvPr>
          <p:cNvSpPr>
            <a:spLocks noGrp="1"/>
          </p:cNvSpPr>
          <p:nvPr>
            <p:ph type="sldNum" sz="quarter" idx="12"/>
          </p:nvPr>
        </p:nvSpPr>
        <p:spPr/>
        <p:txBody>
          <a:bodyPr/>
          <a:lstStyle>
            <a:lvl1pPr>
              <a:defRPr/>
            </a:lvl1pPr>
          </a:lstStyle>
          <a:p>
            <a:fld id="{F9B79607-E901-442E-ABF1-B9B70A7260C9}" type="slidenum">
              <a:rPr lang="en-US" altLang="en-US"/>
              <a:pPr/>
              <a:t>‹#›</a:t>
            </a:fld>
            <a:endParaRPr lang="en-US" altLang="en-US"/>
          </a:p>
        </p:txBody>
      </p:sp>
    </p:spTree>
    <p:extLst>
      <p:ext uri="{BB962C8B-B14F-4D97-AF65-F5344CB8AC3E}">
        <p14:creationId xmlns:p14="http://schemas.microsoft.com/office/powerpoint/2010/main" val="231358100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D3299-EDA5-C6DA-742E-ABEED052536F}"/>
              </a:ext>
            </a:extLst>
          </p:cNvPr>
          <p:cNvSpPr>
            <a:spLocks noGrp="1"/>
          </p:cNvSpPr>
          <p:nvPr>
            <p:ph type="title"/>
          </p:nvPr>
        </p:nvSpPr>
        <p:spPr>
          <a:xfrm>
            <a:off x="402167" y="228600"/>
            <a:ext cx="11387667"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A6ED7AB-E7E1-889A-A7AB-9086B8D9521D}"/>
              </a:ext>
            </a:extLst>
          </p:cNvPr>
          <p:cNvSpPr>
            <a:spLocks noGrp="1"/>
          </p:cNvSpPr>
          <p:nvPr>
            <p:ph sz="half" idx="1"/>
          </p:nvPr>
        </p:nvSpPr>
        <p:spPr>
          <a:xfrm>
            <a:off x="402168"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C46BD1-03B9-2667-4BCE-979C8FDC0B46}"/>
              </a:ext>
            </a:extLst>
          </p:cNvPr>
          <p:cNvSpPr>
            <a:spLocks noGrp="1"/>
          </p:cNvSpPr>
          <p:nvPr>
            <p:ph type="body" sz="half" idx="2"/>
          </p:nvPr>
        </p:nvSpPr>
        <p:spPr>
          <a:xfrm>
            <a:off x="6197601"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6C162C-AF6D-713C-47F6-FC67F2CC7E51}"/>
              </a:ext>
            </a:extLst>
          </p:cNvPr>
          <p:cNvSpPr>
            <a:spLocks noGrp="1"/>
          </p:cNvSpPr>
          <p:nvPr>
            <p:ph type="dt" sz="half" idx="10"/>
          </p:nvPr>
        </p:nvSpPr>
        <p:spPr>
          <a:xfrm>
            <a:off x="402167" y="6245225"/>
            <a:ext cx="3052233"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4D0204E-62D5-D37F-D1B6-D94D48072E57}"/>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D61541B-5020-9D23-C59D-CE31DFA7D21F}"/>
              </a:ext>
            </a:extLst>
          </p:cNvPr>
          <p:cNvSpPr>
            <a:spLocks noGrp="1"/>
          </p:cNvSpPr>
          <p:nvPr>
            <p:ph type="sldNum" sz="quarter" idx="12"/>
          </p:nvPr>
        </p:nvSpPr>
        <p:spPr>
          <a:xfrm>
            <a:off x="8737601" y="6245225"/>
            <a:ext cx="3052233" cy="476250"/>
          </a:xfrm>
        </p:spPr>
        <p:txBody>
          <a:bodyPr/>
          <a:lstStyle>
            <a:lvl1pPr>
              <a:defRPr/>
            </a:lvl1pPr>
          </a:lstStyle>
          <a:p>
            <a:fld id="{16EAAE77-9749-4F6D-BC74-70B1E257CDDD}" type="slidenum">
              <a:rPr lang="en-US" altLang="en-US"/>
              <a:pPr/>
              <a:t>‹#›</a:t>
            </a:fld>
            <a:endParaRPr lang="en-US" altLang="en-US"/>
          </a:p>
        </p:txBody>
      </p:sp>
    </p:spTree>
    <p:extLst>
      <p:ext uri="{BB962C8B-B14F-4D97-AF65-F5344CB8AC3E}">
        <p14:creationId xmlns:p14="http://schemas.microsoft.com/office/powerpoint/2010/main" val="66500322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F2744-B580-1A15-8B77-2E9F9EFAF325}"/>
              </a:ext>
            </a:extLst>
          </p:cNvPr>
          <p:cNvSpPr>
            <a:spLocks noGrp="1"/>
          </p:cNvSpPr>
          <p:nvPr>
            <p:ph type="title"/>
          </p:nvPr>
        </p:nvSpPr>
        <p:spPr>
          <a:xfrm>
            <a:off x="402167" y="228600"/>
            <a:ext cx="11387667"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F786B2-D49D-1E3F-8022-09E815A0CCDA}"/>
              </a:ext>
            </a:extLst>
          </p:cNvPr>
          <p:cNvSpPr>
            <a:spLocks noGrp="1"/>
          </p:cNvSpPr>
          <p:nvPr>
            <p:ph type="body" sz="half" idx="1"/>
          </p:nvPr>
        </p:nvSpPr>
        <p:spPr>
          <a:xfrm>
            <a:off x="402168"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24EE28-AC48-AF9B-3468-DCD2132D1295}"/>
              </a:ext>
            </a:extLst>
          </p:cNvPr>
          <p:cNvSpPr>
            <a:spLocks noGrp="1"/>
          </p:cNvSpPr>
          <p:nvPr>
            <p:ph sz="half" idx="2"/>
          </p:nvPr>
        </p:nvSpPr>
        <p:spPr>
          <a:xfrm>
            <a:off x="6197601"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748595-A182-82B3-A460-6B6E666C34A6}"/>
              </a:ext>
            </a:extLst>
          </p:cNvPr>
          <p:cNvSpPr>
            <a:spLocks noGrp="1"/>
          </p:cNvSpPr>
          <p:nvPr>
            <p:ph type="dt" sz="half" idx="10"/>
          </p:nvPr>
        </p:nvSpPr>
        <p:spPr>
          <a:xfrm>
            <a:off x="402167" y="6245225"/>
            <a:ext cx="3052233"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23E0837-7B76-906E-DCD3-830E51E7D303}"/>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43247F2-0330-D030-BB37-04EE8DF5E287}"/>
              </a:ext>
            </a:extLst>
          </p:cNvPr>
          <p:cNvSpPr>
            <a:spLocks noGrp="1"/>
          </p:cNvSpPr>
          <p:nvPr>
            <p:ph type="sldNum" sz="quarter" idx="12"/>
          </p:nvPr>
        </p:nvSpPr>
        <p:spPr>
          <a:xfrm>
            <a:off x="8737601" y="6245225"/>
            <a:ext cx="3052233" cy="476250"/>
          </a:xfrm>
        </p:spPr>
        <p:txBody>
          <a:bodyPr/>
          <a:lstStyle>
            <a:lvl1pPr>
              <a:defRPr/>
            </a:lvl1pPr>
          </a:lstStyle>
          <a:p>
            <a:fld id="{DD75A7B7-38BE-4954-8ECE-112C510B47B6}" type="slidenum">
              <a:rPr lang="en-US" altLang="en-US"/>
              <a:pPr/>
              <a:t>‹#›</a:t>
            </a:fld>
            <a:endParaRPr lang="en-US" altLang="en-US"/>
          </a:p>
        </p:txBody>
      </p:sp>
    </p:spTree>
    <p:extLst>
      <p:ext uri="{BB962C8B-B14F-4D97-AF65-F5344CB8AC3E}">
        <p14:creationId xmlns:p14="http://schemas.microsoft.com/office/powerpoint/2010/main" val="99218731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4BC152-40BC-9BA8-54D6-4FF2C8B01D48}"/>
              </a:ext>
            </a:extLst>
          </p:cNvPr>
          <p:cNvSpPr>
            <a:spLocks noGrp="1"/>
          </p:cNvSpPr>
          <p:nvPr>
            <p:ph/>
          </p:nvPr>
        </p:nvSpPr>
        <p:spPr>
          <a:xfrm>
            <a:off x="402167" y="228601"/>
            <a:ext cx="11387667" cy="5870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85EC42B-127B-4097-69B8-DF2B285E5580}"/>
              </a:ext>
            </a:extLst>
          </p:cNvPr>
          <p:cNvSpPr>
            <a:spLocks noGrp="1"/>
          </p:cNvSpPr>
          <p:nvPr>
            <p:ph type="dt" sz="half" idx="10"/>
          </p:nvPr>
        </p:nvSpPr>
        <p:spPr>
          <a:xfrm>
            <a:off x="402167" y="6245225"/>
            <a:ext cx="3052233" cy="476250"/>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582AEDB8-7346-DDB4-62FE-24F5CA9ED61C}"/>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8EA124E4-4066-B47B-CF33-28E84295574B}"/>
              </a:ext>
            </a:extLst>
          </p:cNvPr>
          <p:cNvSpPr>
            <a:spLocks noGrp="1"/>
          </p:cNvSpPr>
          <p:nvPr>
            <p:ph type="sldNum" sz="quarter" idx="12"/>
          </p:nvPr>
        </p:nvSpPr>
        <p:spPr>
          <a:xfrm>
            <a:off x="8737601" y="6245225"/>
            <a:ext cx="3052233" cy="476250"/>
          </a:xfrm>
        </p:spPr>
        <p:txBody>
          <a:bodyPr/>
          <a:lstStyle>
            <a:lvl1pPr>
              <a:defRPr/>
            </a:lvl1pPr>
          </a:lstStyle>
          <a:p>
            <a:fld id="{D51FEDE7-5E1F-4523-BDB1-327FCC7D70A4}" type="slidenum">
              <a:rPr lang="en-US" altLang="en-US"/>
              <a:pPr/>
              <a:t>‹#›</a:t>
            </a:fld>
            <a:endParaRPr lang="en-US" altLang="en-US"/>
          </a:p>
        </p:txBody>
      </p:sp>
    </p:spTree>
    <p:extLst>
      <p:ext uri="{BB962C8B-B14F-4D97-AF65-F5344CB8AC3E}">
        <p14:creationId xmlns:p14="http://schemas.microsoft.com/office/powerpoint/2010/main" val="228023815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BFD84-D95A-4E40-9AE4-4F1322D2B9D3}"/>
              </a:ext>
            </a:extLst>
          </p:cNvPr>
          <p:cNvSpPr>
            <a:spLocks noGrp="1"/>
          </p:cNvSpPr>
          <p:nvPr>
            <p:ph type="title"/>
          </p:nvPr>
        </p:nvSpPr>
        <p:spPr>
          <a:xfrm>
            <a:off x="402167" y="228600"/>
            <a:ext cx="11387667"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7F0D40D-1250-DD32-2416-D48A9060983F}"/>
              </a:ext>
            </a:extLst>
          </p:cNvPr>
          <p:cNvSpPr>
            <a:spLocks noGrp="1"/>
          </p:cNvSpPr>
          <p:nvPr>
            <p:ph sz="half" idx="1"/>
          </p:nvPr>
        </p:nvSpPr>
        <p:spPr>
          <a:xfrm>
            <a:off x="402168"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D0ECAD-18AC-42C8-3AEB-9B918B11EF6C}"/>
              </a:ext>
            </a:extLst>
          </p:cNvPr>
          <p:cNvSpPr>
            <a:spLocks noGrp="1"/>
          </p:cNvSpPr>
          <p:nvPr>
            <p:ph sz="quarter" idx="2"/>
          </p:nvPr>
        </p:nvSpPr>
        <p:spPr>
          <a:xfrm>
            <a:off x="6197601" y="1600200"/>
            <a:ext cx="5592233"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EA67CE22-6257-F59D-CFFF-C5C08379E690}"/>
              </a:ext>
            </a:extLst>
          </p:cNvPr>
          <p:cNvSpPr>
            <a:spLocks noGrp="1"/>
          </p:cNvSpPr>
          <p:nvPr>
            <p:ph sz="quarter" idx="3"/>
          </p:nvPr>
        </p:nvSpPr>
        <p:spPr>
          <a:xfrm>
            <a:off x="6197601" y="3925889"/>
            <a:ext cx="5592233"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CF68E491-0335-8B86-9125-FC07AD951309}"/>
              </a:ext>
            </a:extLst>
          </p:cNvPr>
          <p:cNvSpPr>
            <a:spLocks noGrp="1"/>
          </p:cNvSpPr>
          <p:nvPr>
            <p:ph type="dt" sz="half" idx="10"/>
          </p:nvPr>
        </p:nvSpPr>
        <p:spPr>
          <a:xfrm>
            <a:off x="402167" y="6245225"/>
            <a:ext cx="3052233"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AEBD8551-67B0-830E-AFAA-20C47D637A79}"/>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56D37090-100B-5114-8100-5FF45B7D6D8D}"/>
              </a:ext>
            </a:extLst>
          </p:cNvPr>
          <p:cNvSpPr>
            <a:spLocks noGrp="1"/>
          </p:cNvSpPr>
          <p:nvPr>
            <p:ph type="sldNum" sz="quarter" idx="12"/>
          </p:nvPr>
        </p:nvSpPr>
        <p:spPr>
          <a:xfrm>
            <a:off x="8737601" y="6245225"/>
            <a:ext cx="3052233" cy="476250"/>
          </a:xfrm>
        </p:spPr>
        <p:txBody>
          <a:bodyPr/>
          <a:lstStyle>
            <a:lvl1pPr>
              <a:defRPr/>
            </a:lvl1pPr>
          </a:lstStyle>
          <a:p>
            <a:fld id="{AD507414-6A40-4437-B2E6-FBE827389345}" type="slidenum">
              <a:rPr lang="en-US" altLang="en-US"/>
              <a:pPr/>
              <a:t>‹#›</a:t>
            </a:fld>
            <a:endParaRPr lang="en-US" altLang="en-US"/>
          </a:p>
        </p:txBody>
      </p:sp>
    </p:spTree>
    <p:extLst>
      <p:ext uri="{BB962C8B-B14F-4D97-AF65-F5344CB8AC3E}">
        <p14:creationId xmlns:p14="http://schemas.microsoft.com/office/powerpoint/2010/main" val="400426515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EC02E-C150-AA7D-6BA8-AD3352782DB9}"/>
              </a:ext>
            </a:extLst>
          </p:cNvPr>
          <p:cNvSpPr>
            <a:spLocks noGrp="1"/>
          </p:cNvSpPr>
          <p:nvPr>
            <p:ph type="title"/>
          </p:nvPr>
        </p:nvSpPr>
        <p:spPr>
          <a:xfrm>
            <a:off x="402167" y="228600"/>
            <a:ext cx="11387667"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FE2BB8B-7B84-4664-8B38-4D1002F5170A}"/>
              </a:ext>
            </a:extLst>
          </p:cNvPr>
          <p:cNvSpPr>
            <a:spLocks noGrp="1"/>
          </p:cNvSpPr>
          <p:nvPr>
            <p:ph sz="quarter" idx="1"/>
          </p:nvPr>
        </p:nvSpPr>
        <p:spPr>
          <a:xfrm>
            <a:off x="402168" y="1600200"/>
            <a:ext cx="5592233"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A4CC16-FBAF-B36A-0B9D-234F1A834C10}"/>
              </a:ext>
            </a:extLst>
          </p:cNvPr>
          <p:cNvSpPr>
            <a:spLocks noGrp="1"/>
          </p:cNvSpPr>
          <p:nvPr>
            <p:ph sz="quarter" idx="2"/>
          </p:nvPr>
        </p:nvSpPr>
        <p:spPr>
          <a:xfrm>
            <a:off x="6197601" y="1600200"/>
            <a:ext cx="5592233"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CAC8EB-9EF0-46EC-9849-B2943D13E419}"/>
              </a:ext>
            </a:extLst>
          </p:cNvPr>
          <p:cNvSpPr>
            <a:spLocks noGrp="1"/>
          </p:cNvSpPr>
          <p:nvPr>
            <p:ph type="body" sz="half" idx="3"/>
          </p:nvPr>
        </p:nvSpPr>
        <p:spPr>
          <a:xfrm>
            <a:off x="402167" y="3925889"/>
            <a:ext cx="11387667"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AC299E61-479A-2B92-2F7D-C662F993F7ED}"/>
              </a:ext>
            </a:extLst>
          </p:cNvPr>
          <p:cNvSpPr>
            <a:spLocks noGrp="1"/>
          </p:cNvSpPr>
          <p:nvPr>
            <p:ph type="dt" sz="half" idx="10"/>
          </p:nvPr>
        </p:nvSpPr>
        <p:spPr>
          <a:xfrm>
            <a:off x="402167" y="6245225"/>
            <a:ext cx="3052233"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3571207A-6259-6285-531B-8249B6C27F4A}"/>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F967C246-9B60-9514-C986-57B9C4DD9C71}"/>
              </a:ext>
            </a:extLst>
          </p:cNvPr>
          <p:cNvSpPr>
            <a:spLocks noGrp="1"/>
          </p:cNvSpPr>
          <p:nvPr>
            <p:ph type="sldNum" sz="quarter" idx="12"/>
          </p:nvPr>
        </p:nvSpPr>
        <p:spPr>
          <a:xfrm>
            <a:off x="8737601" y="6245225"/>
            <a:ext cx="3052233" cy="476250"/>
          </a:xfrm>
        </p:spPr>
        <p:txBody>
          <a:bodyPr/>
          <a:lstStyle>
            <a:lvl1pPr>
              <a:defRPr/>
            </a:lvl1pPr>
          </a:lstStyle>
          <a:p>
            <a:fld id="{C6DBE769-BADA-4DCD-BD81-966FA0475D98}" type="slidenum">
              <a:rPr lang="en-US" altLang="en-US"/>
              <a:pPr/>
              <a:t>‹#›</a:t>
            </a:fld>
            <a:endParaRPr lang="en-US" altLang="en-US"/>
          </a:p>
        </p:txBody>
      </p:sp>
    </p:spTree>
    <p:extLst>
      <p:ext uri="{BB962C8B-B14F-4D97-AF65-F5344CB8AC3E}">
        <p14:creationId xmlns:p14="http://schemas.microsoft.com/office/powerpoint/2010/main" val="2929750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CA69E-243D-4004-9452-0510EEF70885}"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48676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2">
            <a:extLst>
              <a:ext uri="{FF2B5EF4-FFF2-40B4-BE49-F238E27FC236}">
                <a16:creationId xmlns:a16="http://schemas.microsoft.com/office/drawing/2014/main" id="{5EC12E0B-A48D-E620-3D58-74C41B44B7C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6C3EBD37-7BF0-A32E-E085-9B716A99CB7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6C850EFF-C009-2ADC-9059-48540186EA53}"/>
              </a:ext>
            </a:extLst>
          </p:cNvPr>
          <p:cNvSpPr>
            <a:spLocks noGrp="1" noChangeArrowheads="1"/>
          </p:cNvSpPr>
          <p:nvPr>
            <p:ph type="sldNum" sz="quarter" idx="12"/>
          </p:nvPr>
        </p:nvSpPr>
        <p:spPr>
          <a:ln/>
        </p:spPr>
        <p:txBody>
          <a:bodyPr/>
          <a:lstStyle>
            <a:lvl1pPr>
              <a:defRPr/>
            </a:lvl1pPr>
          </a:lstStyle>
          <a:p>
            <a:fld id="{94C42B92-9E32-4D3A-BE3A-61EA8429F2FF}" type="slidenum">
              <a:rPr lang="en-US" altLang="en-US"/>
              <a:pPr/>
              <a:t>‹#›</a:t>
            </a:fld>
            <a:endParaRPr lang="en-US" altLang="en-US"/>
          </a:p>
        </p:txBody>
      </p:sp>
    </p:spTree>
    <p:extLst>
      <p:ext uri="{BB962C8B-B14F-4D97-AF65-F5344CB8AC3E}">
        <p14:creationId xmlns:p14="http://schemas.microsoft.com/office/powerpoint/2010/main" val="160628364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6CCC7-B49F-9C70-7CB5-350503D5AFC1}"/>
              </a:ext>
            </a:extLst>
          </p:cNvPr>
          <p:cNvSpPr>
            <a:spLocks noGrp="1"/>
          </p:cNvSpPr>
          <p:nvPr>
            <p:ph type="title"/>
          </p:nvPr>
        </p:nvSpPr>
        <p:spPr>
          <a:xfrm>
            <a:off x="402167" y="228600"/>
            <a:ext cx="11387667"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B10B22C-85A1-3859-3CB7-6C389CF2D73D}"/>
              </a:ext>
            </a:extLst>
          </p:cNvPr>
          <p:cNvSpPr>
            <a:spLocks noGrp="1"/>
          </p:cNvSpPr>
          <p:nvPr>
            <p:ph sz="quarter" idx="1"/>
          </p:nvPr>
        </p:nvSpPr>
        <p:spPr>
          <a:xfrm>
            <a:off x="402168" y="1600200"/>
            <a:ext cx="5592233"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4FC673-928A-364F-E21D-6A5D6F431A31}"/>
              </a:ext>
            </a:extLst>
          </p:cNvPr>
          <p:cNvSpPr>
            <a:spLocks noGrp="1"/>
          </p:cNvSpPr>
          <p:nvPr>
            <p:ph sz="quarter" idx="2"/>
          </p:nvPr>
        </p:nvSpPr>
        <p:spPr>
          <a:xfrm>
            <a:off x="402168" y="3925889"/>
            <a:ext cx="5592233"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BDC000-F543-5A6D-9CEE-704B39645279}"/>
              </a:ext>
            </a:extLst>
          </p:cNvPr>
          <p:cNvSpPr>
            <a:spLocks noGrp="1"/>
          </p:cNvSpPr>
          <p:nvPr>
            <p:ph type="body" sz="half" idx="3"/>
          </p:nvPr>
        </p:nvSpPr>
        <p:spPr>
          <a:xfrm>
            <a:off x="6197601"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26EEEE68-9A1E-8B11-8BA7-4E642067388B}"/>
              </a:ext>
            </a:extLst>
          </p:cNvPr>
          <p:cNvSpPr>
            <a:spLocks noGrp="1"/>
          </p:cNvSpPr>
          <p:nvPr>
            <p:ph type="dt" sz="half" idx="10"/>
          </p:nvPr>
        </p:nvSpPr>
        <p:spPr>
          <a:xfrm>
            <a:off x="402167" y="6245225"/>
            <a:ext cx="3052233"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E9843635-9AD9-055A-4F94-BDFB05B3610F}"/>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F8B76BCA-9E7C-6AAC-D2DF-00B1B330853F}"/>
              </a:ext>
            </a:extLst>
          </p:cNvPr>
          <p:cNvSpPr>
            <a:spLocks noGrp="1"/>
          </p:cNvSpPr>
          <p:nvPr>
            <p:ph type="sldNum" sz="quarter" idx="12"/>
          </p:nvPr>
        </p:nvSpPr>
        <p:spPr>
          <a:xfrm>
            <a:off x="8737601" y="6245225"/>
            <a:ext cx="3052233" cy="476250"/>
          </a:xfrm>
        </p:spPr>
        <p:txBody>
          <a:bodyPr/>
          <a:lstStyle>
            <a:lvl1pPr>
              <a:defRPr/>
            </a:lvl1pPr>
          </a:lstStyle>
          <a:p>
            <a:fld id="{4400910D-5D2C-4615-8480-50EF431679EC}" type="slidenum">
              <a:rPr lang="en-US" altLang="en-US"/>
              <a:pPr/>
              <a:t>‹#›</a:t>
            </a:fld>
            <a:endParaRPr lang="en-US" altLang="en-US"/>
          </a:p>
        </p:txBody>
      </p:sp>
    </p:spTree>
    <p:extLst>
      <p:ext uri="{BB962C8B-B14F-4D97-AF65-F5344CB8AC3E}">
        <p14:creationId xmlns:p14="http://schemas.microsoft.com/office/powerpoint/2010/main" val="405421340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9095F-2B60-9ED7-48E3-1EB898345513}"/>
              </a:ext>
            </a:extLst>
          </p:cNvPr>
          <p:cNvSpPr>
            <a:spLocks noGrp="1"/>
          </p:cNvSpPr>
          <p:nvPr>
            <p:ph type="title"/>
          </p:nvPr>
        </p:nvSpPr>
        <p:spPr>
          <a:xfrm>
            <a:off x="402167" y="228600"/>
            <a:ext cx="11387667"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66E6564-65BA-20E5-F6C2-B22024A3E16B}"/>
              </a:ext>
            </a:extLst>
          </p:cNvPr>
          <p:cNvSpPr>
            <a:spLocks noGrp="1"/>
          </p:cNvSpPr>
          <p:nvPr>
            <p:ph sz="quarter" idx="1"/>
          </p:nvPr>
        </p:nvSpPr>
        <p:spPr>
          <a:xfrm>
            <a:off x="402168" y="1600200"/>
            <a:ext cx="5592233"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6F086E-7ACE-E40B-9B1D-5C958966FF37}"/>
              </a:ext>
            </a:extLst>
          </p:cNvPr>
          <p:cNvSpPr>
            <a:spLocks noGrp="1"/>
          </p:cNvSpPr>
          <p:nvPr>
            <p:ph sz="quarter" idx="2"/>
          </p:nvPr>
        </p:nvSpPr>
        <p:spPr>
          <a:xfrm>
            <a:off x="402168" y="3925889"/>
            <a:ext cx="5592233"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52C32163-6762-1779-60BD-DD94AE63CBEE}"/>
              </a:ext>
            </a:extLst>
          </p:cNvPr>
          <p:cNvSpPr>
            <a:spLocks noGrp="1"/>
          </p:cNvSpPr>
          <p:nvPr>
            <p:ph sz="half" idx="3"/>
          </p:nvPr>
        </p:nvSpPr>
        <p:spPr>
          <a:xfrm>
            <a:off x="6197601"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692C0991-2DBF-9A42-B530-C73E5699428E}"/>
              </a:ext>
            </a:extLst>
          </p:cNvPr>
          <p:cNvSpPr>
            <a:spLocks noGrp="1"/>
          </p:cNvSpPr>
          <p:nvPr>
            <p:ph type="dt" sz="half" idx="10"/>
          </p:nvPr>
        </p:nvSpPr>
        <p:spPr>
          <a:xfrm>
            <a:off x="402167" y="6245225"/>
            <a:ext cx="3052233"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ACCB29A9-9563-98D7-98A9-94A01CF103A7}"/>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2505EBBD-7A19-8468-877D-61DAD531862A}"/>
              </a:ext>
            </a:extLst>
          </p:cNvPr>
          <p:cNvSpPr>
            <a:spLocks noGrp="1"/>
          </p:cNvSpPr>
          <p:nvPr>
            <p:ph type="sldNum" sz="quarter" idx="12"/>
          </p:nvPr>
        </p:nvSpPr>
        <p:spPr>
          <a:xfrm>
            <a:off x="8737601" y="6245225"/>
            <a:ext cx="3052233" cy="476250"/>
          </a:xfrm>
        </p:spPr>
        <p:txBody>
          <a:bodyPr/>
          <a:lstStyle>
            <a:lvl1pPr>
              <a:defRPr/>
            </a:lvl1pPr>
          </a:lstStyle>
          <a:p>
            <a:fld id="{D3509289-4AC1-43CF-BE82-22B8890C49E9}" type="slidenum">
              <a:rPr lang="en-US" altLang="en-US"/>
              <a:pPr/>
              <a:t>‹#›</a:t>
            </a:fld>
            <a:endParaRPr lang="en-US" altLang="en-US"/>
          </a:p>
        </p:txBody>
      </p:sp>
    </p:spTree>
    <p:extLst>
      <p:ext uri="{BB962C8B-B14F-4D97-AF65-F5344CB8AC3E}">
        <p14:creationId xmlns:p14="http://schemas.microsoft.com/office/powerpoint/2010/main" val="57413827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362" name="Group 2">
            <a:extLst>
              <a:ext uri="{FF2B5EF4-FFF2-40B4-BE49-F238E27FC236}">
                <a16:creationId xmlns:a16="http://schemas.microsoft.com/office/drawing/2014/main" id="{DD38BF6F-279B-B1AD-DC0C-E907917553D3}"/>
              </a:ext>
            </a:extLst>
          </p:cNvPr>
          <p:cNvGrpSpPr>
            <a:grpSpLocks/>
          </p:cNvGrpSpPr>
          <p:nvPr/>
        </p:nvGrpSpPr>
        <p:grpSpPr bwMode="auto">
          <a:xfrm>
            <a:off x="1" y="1422400"/>
            <a:ext cx="12196233" cy="5435600"/>
            <a:chOff x="0" y="896"/>
            <a:chExt cx="5762" cy="3424"/>
          </a:xfrm>
        </p:grpSpPr>
        <p:grpSp>
          <p:nvGrpSpPr>
            <p:cNvPr id="15363" name="Group 3">
              <a:extLst>
                <a:ext uri="{FF2B5EF4-FFF2-40B4-BE49-F238E27FC236}">
                  <a16:creationId xmlns:a16="http://schemas.microsoft.com/office/drawing/2014/main" id="{538CF226-D05C-C807-02A6-F88D59223ECB}"/>
                </a:ext>
              </a:extLst>
            </p:cNvPr>
            <p:cNvGrpSpPr>
              <a:grpSpLocks/>
            </p:cNvGrpSpPr>
            <p:nvPr userDrawn="1"/>
          </p:nvGrpSpPr>
          <p:grpSpPr bwMode="auto">
            <a:xfrm>
              <a:off x="20" y="896"/>
              <a:ext cx="5742" cy="3424"/>
              <a:chOff x="20" y="896"/>
              <a:chExt cx="5742" cy="3424"/>
            </a:xfrm>
          </p:grpSpPr>
          <p:sp>
            <p:nvSpPr>
              <p:cNvPr id="15364" name="Freeform 4">
                <a:extLst>
                  <a:ext uri="{FF2B5EF4-FFF2-40B4-BE49-F238E27FC236}">
                    <a16:creationId xmlns:a16="http://schemas.microsoft.com/office/drawing/2014/main" id="{14505C9C-D893-6447-8386-A02A2E2EDA74}"/>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65" name="Freeform 5">
                <a:extLst>
                  <a:ext uri="{FF2B5EF4-FFF2-40B4-BE49-F238E27FC236}">
                    <a16:creationId xmlns:a16="http://schemas.microsoft.com/office/drawing/2014/main" id="{D7B3B09E-C716-AA26-E591-605CAB0E51A3}"/>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66" name="Freeform 6">
                <a:extLst>
                  <a:ext uri="{FF2B5EF4-FFF2-40B4-BE49-F238E27FC236}">
                    <a16:creationId xmlns:a16="http://schemas.microsoft.com/office/drawing/2014/main" id="{C2FADF14-8193-46EC-5CC0-77443CB37FF2}"/>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67" name="Freeform 7">
                <a:extLst>
                  <a:ext uri="{FF2B5EF4-FFF2-40B4-BE49-F238E27FC236}">
                    <a16:creationId xmlns:a16="http://schemas.microsoft.com/office/drawing/2014/main" id="{5F162CF5-790B-276F-0E49-C2EE98B16E0A}"/>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68" name="Freeform 8">
                <a:extLst>
                  <a:ext uri="{FF2B5EF4-FFF2-40B4-BE49-F238E27FC236}">
                    <a16:creationId xmlns:a16="http://schemas.microsoft.com/office/drawing/2014/main" id="{35949F41-5207-BF57-CC83-99B96CB9C46E}"/>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69" name="Freeform 9">
                <a:extLst>
                  <a:ext uri="{FF2B5EF4-FFF2-40B4-BE49-F238E27FC236}">
                    <a16:creationId xmlns:a16="http://schemas.microsoft.com/office/drawing/2014/main" id="{B2F89359-9A13-0027-4501-B1BED367B576}"/>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70" name="Freeform 10">
                <a:extLst>
                  <a:ext uri="{FF2B5EF4-FFF2-40B4-BE49-F238E27FC236}">
                    <a16:creationId xmlns:a16="http://schemas.microsoft.com/office/drawing/2014/main" id="{1A50EAB1-B7F3-3A99-F322-44657F4A8F04}"/>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71" name="Freeform 11">
                <a:extLst>
                  <a:ext uri="{FF2B5EF4-FFF2-40B4-BE49-F238E27FC236}">
                    <a16:creationId xmlns:a16="http://schemas.microsoft.com/office/drawing/2014/main" id="{E9422B54-B6B2-FA3C-7435-7C4E115D9832}"/>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72" name="Freeform 12">
                <a:extLst>
                  <a:ext uri="{FF2B5EF4-FFF2-40B4-BE49-F238E27FC236}">
                    <a16:creationId xmlns:a16="http://schemas.microsoft.com/office/drawing/2014/main" id="{8FAEDD51-6EBA-7244-8C82-5163805C9715}"/>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73" name="Freeform 13">
                <a:extLst>
                  <a:ext uri="{FF2B5EF4-FFF2-40B4-BE49-F238E27FC236}">
                    <a16:creationId xmlns:a16="http://schemas.microsoft.com/office/drawing/2014/main" id="{72836322-299E-B337-B0D5-4541473FEF25}"/>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74" name="Freeform 14">
                <a:extLst>
                  <a:ext uri="{FF2B5EF4-FFF2-40B4-BE49-F238E27FC236}">
                    <a16:creationId xmlns:a16="http://schemas.microsoft.com/office/drawing/2014/main" id="{EBF36DE5-45D5-9DF0-4CAB-9CD059FACCA0}"/>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75" name="Freeform 15">
                <a:extLst>
                  <a:ext uri="{FF2B5EF4-FFF2-40B4-BE49-F238E27FC236}">
                    <a16:creationId xmlns:a16="http://schemas.microsoft.com/office/drawing/2014/main" id="{F5792BC0-279A-6BA3-C98F-4BAB6FD33257}"/>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76" name="Freeform 16">
                <a:extLst>
                  <a:ext uri="{FF2B5EF4-FFF2-40B4-BE49-F238E27FC236}">
                    <a16:creationId xmlns:a16="http://schemas.microsoft.com/office/drawing/2014/main" id="{4263A223-77FD-1457-9D32-A3D86CDFF01D}"/>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grpSp>
        <p:grpSp>
          <p:nvGrpSpPr>
            <p:cNvPr id="15377" name="Group 17">
              <a:extLst>
                <a:ext uri="{FF2B5EF4-FFF2-40B4-BE49-F238E27FC236}">
                  <a16:creationId xmlns:a16="http://schemas.microsoft.com/office/drawing/2014/main" id="{861F709A-ECFA-D607-E92E-4CA483D2E086}"/>
                </a:ext>
              </a:extLst>
            </p:cNvPr>
            <p:cNvGrpSpPr>
              <a:grpSpLocks/>
            </p:cNvGrpSpPr>
            <p:nvPr userDrawn="1"/>
          </p:nvGrpSpPr>
          <p:grpSpPr bwMode="auto">
            <a:xfrm>
              <a:off x="0" y="2291"/>
              <a:ext cx="1385" cy="1702"/>
              <a:chOff x="0" y="2291"/>
              <a:chExt cx="1385" cy="1702"/>
            </a:xfrm>
          </p:grpSpPr>
          <p:sp>
            <p:nvSpPr>
              <p:cNvPr id="15378" name="Rectangle 18">
                <a:extLst>
                  <a:ext uri="{FF2B5EF4-FFF2-40B4-BE49-F238E27FC236}">
                    <a16:creationId xmlns:a16="http://schemas.microsoft.com/office/drawing/2014/main" id="{E248E6D7-83BF-E123-5519-7E9E7411AF52}"/>
                  </a:ext>
                </a:extLst>
              </p:cNvPr>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79" name="Rectangle 19">
                <a:extLst>
                  <a:ext uri="{FF2B5EF4-FFF2-40B4-BE49-F238E27FC236}">
                    <a16:creationId xmlns:a16="http://schemas.microsoft.com/office/drawing/2014/main" id="{F83F3FA6-3EB1-B3F3-058F-2464629D467B}"/>
                  </a:ext>
                </a:extLst>
              </p:cNvPr>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0" name="Rectangle 20">
                <a:extLst>
                  <a:ext uri="{FF2B5EF4-FFF2-40B4-BE49-F238E27FC236}">
                    <a16:creationId xmlns:a16="http://schemas.microsoft.com/office/drawing/2014/main" id="{E928330F-7163-9C52-4F53-A50AE5F85668}"/>
                  </a:ext>
                </a:extLst>
              </p:cNvPr>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1" name="Rectangle 21">
                <a:extLst>
                  <a:ext uri="{FF2B5EF4-FFF2-40B4-BE49-F238E27FC236}">
                    <a16:creationId xmlns:a16="http://schemas.microsoft.com/office/drawing/2014/main" id="{B2F53685-1865-6440-75E2-06C644EF9A3E}"/>
                  </a:ext>
                </a:extLst>
              </p:cNvPr>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2" name="Rectangle 22">
                <a:extLst>
                  <a:ext uri="{FF2B5EF4-FFF2-40B4-BE49-F238E27FC236}">
                    <a16:creationId xmlns:a16="http://schemas.microsoft.com/office/drawing/2014/main" id="{447A6303-AB50-6E2F-CCD5-8AC98FCEA949}"/>
                  </a:ext>
                </a:extLst>
              </p:cNvPr>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3" name="Rectangle 23">
                <a:extLst>
                  <a:ext uri="{FF2B5EF4-FFF2-40B4-BE49-F238E27FC236}">
                    <a16:creationId xmlns:a16="http://schemas.microsoft.com/office/drawing/2014/main" id="{3CD16D32-13D6-576F-4516-3D650803D240}"/>
                  </a:ext>
                </a:extLst>
              </p:cNvPr>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4" name="Rectangle 24">
                <a:extLst>
                  <a:ext uri="{FF2B5EF4-FFF2-40B4-BE49-F238E27FC236}">
                    <a16:creationId xmlns:a16="http://schemas.microsoft.com/office/drawing/2014/main" id="{4530CB87-20AD-2212-0DCF-D70A5801B048}"/>
                  </a:ext>
                </a:extLst>
              </p:cNvPr>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5" name="Rectangle 25">
                <a:extLst>
                  <a:ext uri="{FF2B5EF4-FFF2-40B4-BE49-F238E27FC236}">
                    <a16:creationId xmlns:a16="http://schemas.microsoft.com/office/drawing/2014/main" id="{D41B70B2-8A14-1798-86FC-28D34961BFE1}"/>
                  </a:ext>
                </a:extLst>
              </p:cNvPr>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6" name="Rectangle 26">
                <a:extLst>
                  <a:ext uri="{FF2B5EF4-FFF2-40B4-BE49-F238E27FC236}">
                    <a16:creationId xmlns:a16="http://schemas.microsoft.com/office/drawing/2014/main" id="{DF083072-BABE-977F-3491-09C2CEAE4B67}"/>
                  </a:ext>
                </a:extLst>
              </p:cNvPr>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7" name="Rectangle 27">
                <a:extLst>
                  <a:ext uri="{FF2B5EF4-FFF2-40B4-BE49-F238E27FC236}">
                    <a16:creationId xmlns:a16="http://schemas.microsoft.com/office/drawing/2014/main" id="{5DDDFD75-989A-33B6-02E6-6BC4F3B4FD38}"/>
                  </a:ext>
                </a:extLst>
              </p:cNvPr>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8" name="Rectangle 28">
                <a:extLst>
                  <a:ext uri="{FF2B5EF4-FFF2-40B4-BE49-F238E27FC236}">
                    <a16:creationId xmlns:a16="http://schemas.microsoft.com/office/drawing/2014/main" id="{AA37BBD1-38AE-515F-1F44-919125DB0508}"/>
                  </a:ext>
                </a:extLst>
              </p:cNvPr>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9" name="Rectangle 29">
                <a:extLst>
                  <a:ext uri="{FF2B5EF4-FFF2-40B4-BE49-F238E27FC236}">
                    <a16:creationId xmlns:a16="http://schemas.microsoft.com/office/drawing/2014/main" id="{47DEBE4B-B96D-2DB0-210E-60D6B77935D2}"/>
                  </a:ext>
                </a:extLst>
              </p:cNvPr>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0" name="Rectangle 30">
                <a:extLst>
                  <a:ext uri="{FF2B5EF4-FFF2-40B4-BE49-F238E27FC236}">
                    <a16:creationId xmlns:a16="http://schemas.microsoft.com/office/drawing/2014/main" id="{C94973A6-8CC2-A0A1-DB13-8CCF0C1D8177}"/>
                  </a:ext>
                </a:extLst>
              </p:cNvPr>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1" name="Rectangle 31">
                <a:extLst>
                  <a:ext uri="{FF2B5EF4-FFF2-40B4-BE49-F238E27FC236}">
                    <a16:creationId xmlns:a16="http://schemas.microsoft.com/office/drawing/2014/main" id="{EE521875-002A-0527-832D-D227EE06F413}"/>
                  </a:ext>
                </a:extLst>
              </p:cNvPr>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2" name="Rectangle 32">
                <a:extLst>
                  <a:ext uri="{FF2B5EF4-FFF2-40B4-BE49-F238E27FC236}">
                    <a16:creationId xmlns:a16="http://schemas.microsoft.com/office/drawing/2014/main" id="{156E4CCD-9595-F103-985A-86BDB4A80DBF}"/>
                  </a:ext>
                </a:extLst>
              </p:cNvPr>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3" name="Rectangle 33">
                <a:extLst>
                  <a:ext uri="{FF2B5EF4-FFF2-40B4-BE49-F238E27FC236}">
                    <a16:creationId xmlns:a16="http://schemas.microsoft.com/office/drawing/2014/main" id="{4A31CED0-8DDB-E86D-687F-70FBD55DE951}"/>
                  </a:ext>
                </a:extLst>
              </p:cNvPr>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4" name="Rectangle 34">
                <a:extLst>
                  <a:ext uri="{FF2B5EF4-FFF2-40B4-BE49-F238E27FC236}">
                    <a16:creationId xmlns:a16="http://schemas.microsoft.com/office/drawing/2014/main" id="{E1F40AF9-4515-B879-BBC5-DE97B323E6E0}"/>
                  </a:ext>
                </a:extLst>
              </p:cNvPr>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5" name="Rectangle 35">
                <a:extLst>
                  <a:ext uri="{FF2B5EF4-FFF2-40B4-BE49-F238E27FC236}">
                    <a16:creationId xmlns:a16="http://schemas.microsoft.com/office/drawing/2014/main" id="{940AFB69-0BBA-E111-FBAF-87C4AA2F0F48}"/>
                  </a:ext>
                </a:extLst>
              </p:cNvPr>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6" name="Rectangle 36">
                <a:extLst>
                  <a:ext uri="{FF2B5EF4-FFF2-40B4-BE49-F238E27FC236}">
                    <a16:creationId xmlns:a16="http://schemas.microsoft.com/office/drawing/2014/main" id="{BCDF7C89-48D8-C3AC-6A5D-7824B17EDB9B}"/>
                  </a:ext>
                </a:extLst>
              </p:cNvPr>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7" name="Rectangle 37">
                <a:extLst>
                  <a:ext uri="{FF2B5EF4-FFF2-40B4-BE49-F238E27FC236}">
                    <a16:creationId xmlns:a16="http://schemas.microsoft.com/office/drawing/2014/main" id="{995B1047-AEA0-AFEF-FD80-0E6F23D3A708}"/>
                  </a:ext>
                </a:extLst>
              </p:cNvPr>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8" name="Rectangle 38">
                <a:extLst>
                  <a:ext uri="{FF2B5EF4-FFF2-40B4-BE49-F238E27FC236}">
                    <a16:creationId xmlns:a16="http://schemas.microsoft.com/office/drawing/2014/main" id="{4C339B24-13DA-BF99-F42C-C2B8D93560CA}"/>
                  </a:ext>
                </a:extLst>
              </p:cNvPr>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9" name="Rectangle 39">
                <a:extLst>
                  <a:ext uri="{FF2B5EF4-FFF2-40B4-BE49-F238E27FC236}">
                    <a16:creationId xmlns:a16="http://schemas.microsoft.com/office/drawing/2014/main" id="{53D9ADF0-8766-034E-5532-3906E2EE4C50}"/>
                  </a:ext>
                </a:extLst>
              </p:cNvPr>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0" name="Rectangle 40">
                <a:extLst>
                  <a:ext uri="{FF2B5EF4-FFF2-40B4-BE49-F238E27FC236}">
                    <a16:creationId xmlns:a16="http://schemas.microsoft.com/office/drawing/2014/main" id="{334CDC28-2688-84D0-3482-E0E0A11B01E9}"/>
                  </a:ext>
                </a:extLst>
              </p:cNvPr>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1" name="Rectangle 41">
                <a:extLst>
                  <a:ext uri="{FF2B5EF4-FFF2-40B4-BE49-F238E27FC236}">
                    <a16:creationId xmlns:a16="http://schemas.microsoft.com/office/drawing/2014/main" id="{0C5AFA8F-4A33-B4C3-31FE-5A03CC8FDD3E}"/>
                  </a:ext>
                </a:extLst>
              </p:cNvPr>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2" name="Rectangle 42">
                <a:extLst>
                  <a:ext uri="{FF2B5EF4-FFF2-40B4-BE49-F238E27FC236}">
                    <a16:creationId xmlns:a16="http://schemas.microsoft.com/office/drawing/2014/main" id="{70F29391-1568-1AB9-CFBB-0807198675BE}"/>
                  </a:ext>
                </a:extLst>
              </p:cNvPr>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3" name="Rectangle 43">
                <a:extLst>
                  <a:ext uri="{FF2B5EF4-FFF2-40B4-BE49-F238E27FC236}">
                    <a16:creationId xmlns:a16="http://schemas.microsoft.com/office/drawing/2014/main" id="{BA7F3936-8998-495A-7B2B-CEABD70E79AE}"/>
                  </a:ext>
                </a:extLst>
              </p:cNvPr>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4" name="Rectangle 44">
                <a:extLst>
                  <a:ext uri="{FF2B5EF4-FFF2-40B4-BE49-F238E27FC236}">
                    <a16:creationId xmlns:a16="http://schemas.microsoft.com/office/drawing/2014/main" id="{002CEFF7-C4BD-E627-ACF8-A4E36218C1D8}"/>
                  </a:ext>
                </a:extLst>
              </p:cNvPr>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5" name="Rectangle 45">
                <a:extLst>
                  <a:ext uri="{FF2B5EF4-FFF2-40B4-BE49-F238E27FC236}">
                    <a16:creationId xmlns:a16="http://schemas.microsoft.com/office/drawing/2014/main" id="{74CB2E63-3C19-D6F9-533D-A00851390A55}"/>
                  </a:ext>
                </a:extLst>
              </p:cNvPr>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6" name="Rectangle 46">
                <a:extLst>
                  <a:ext uri="{FF2B5EF4-FFF2-40B4-BE49-F238E27FC236}">
                    <a16:creationId xmlns:a16="http://schemas.microsoft.com/office/drawing/2014/main" id="{9D8B8AF8-A574-D61F-886D-3ACF95384555}"/>
                  </a:ext>
                </a:extLst>
              </p:cNvPr>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7" name="Rectangle 47">
                <a:extLst>
                  <a:ext uri="{FF2B5EF4-FFF2-40B4-BE49-F238E27FC236}">
                    <a16:creationId xmlns:a16="http://schemas.microsoft.com/office/drawing/2014/main" id="{F53782CB-8C6C-72AA-EF90-751E88690AEC}"/>
                  </a:ext>
                </a:extLst>
              </p:cNvPr>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8" name="Rectangle 48">
                <a:extLst>
                  <a:ext uri="{FF2B5EF4-FFF2-40B4-BE49-F238E27FC236}">
                    <a16:creationId xmlns:a16="http://schemas.microsoft.com/office/drawing/2014/main" id="{D48EF706-B9CF-C9F4-F402-15D60EB27D5D}"/>
                  </a:ext>
                </a:extLst>
              </p:cNvPr>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9" name="Rectangle 49">
                <a:extLst>
                  <a:ext uri="{FF2B5EF4-FFF2-40B4-BE49-F238E27FC236}">
                    <a16:creationId xmlns:a16="http://schemas.microsoft.com/office/drawing/2014/main" id="{A2DBC992-700B-B551-A26F-DBA4196822A5}"/>
                  </a:ext>
                </a:extLst>
              </p:cNvPr>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0" name="Rectangle 50">
                <a:extLst>
                  <a:ext uri="{FF2B5EF4-FFF2-40B4-BE49-F238E27FC236}">
                    <a16:creationId xmlns:a16="http://schemas.microsoft.com/office/drawing/2014/main" id="{B2A8B63D-F569-5EBB-9F59-8A8954A75224}"/>
                  </a:ext>
                </a:extLst>
              </p:cNvPr>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1" name="Rectangle 51">
                <a:extLst>
                  <a:ext uri="{FF2B5EF4-FFF2-40B4-BE49-F238E27FC236}">
                    <a16:creationId xmlns:a16="http://schemas.microsoft.com/office/drawing/2014/main" id="{60800120-49A6-A2B9-2D98-722014F7CA24}"/>
                  </a:ext>
                </a:extLst>
              </p:cNvPr>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2" name="Rectangle 52">
                <a:extLst>
                  <a:ext uri="{FF2B5EF4-FFF2-40B4-BE49-F238E27FC236}">
                    <a16:creationId xmlns:a16="http://schemas.microsoft.com/office/drawing/2014/main" id="{F8677C0F-0618-23ED-D562-9C85A39F01BC}"/>
                  </a:ext>
                </a:extLst>
              </p:cNvPr>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3" name="Rectangle 53">
                <a:extLst>
                  <a:ext uri="{FF2B5EF4-FFF2-40B4-BE49-F238E27FC236}">
                    <a16:creationId xmlns:a16="http://schemas.microsoft.com/office/drawing/2014/main" id="{C6E8E6E4-9C57-BA83-FF2B-7238453C8FB1}"/>
                  </a:ext>
                </a:extLst>
              </p:cNvPr>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4" name="Rectangle 54">
                <a:extLst>
                  <a:ext uri="{FF2B5EF4-FFF2-40B4-BE49-F238E27FC236}">
                    <a16:creationId xmlns:a16="http://schemas.microsoft.com/office/drawing/2014/main" id="{2C722537-3CA4-AD8D-56F6-8D6C08436ED3}"/>
                  </a:ext>
                </a:extLst>
              </p:cNvPr>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5" name="Rectangle 55">
                <a:extLst>
                  <a:ext uri="{FF2B5EF4-FFF2-40B4-BE49-F238E27FC236}">
                    <a16:creationId xmlns:a16="http://schemas.microsoft.com/office/drawing/2014/main" id="{4B35365D-A024-C051-823A-25BA87ECBF19}"/>
                  </a:ext>
                </a:extLst>
              </p:cNvPr>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6" name="Rectangle 56">
                <a:extLst>
                  <a:ext uri="{FF2B5EF4-FFF2-40B4-BE49-F238E27FC236}">
                    <a16:creationId xmlns:a16="http://schemas.microsoft.com/office/drawing/2014/main" id="{B6ED8F1C-B753-A981-FF71-45EFB917785D}"/>
                  </a:ext>
                </a:extLst>
              </p:cNvPr>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7" name="Rectangle 57">
                <a:extLst>
                  <a:ext uri="{FF2B5EF4-FFF2-40B4-BE49-F238E27FC236}">
                    <a16:creationId xmlns:a16="http://schemas.microsoft.com/office/drawing/2014/main" id="{1F171521-BB98-E68B-FB6C-162CE9BF9A10}"/>
                  </a:ext>
                </a:extLst>
              </p:cNvPr>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8" name="Rectangle 58">
                <a:extLst>
                  <a:ext uri="{FF2B5EF4-FFF2-40B4-BE49-F238E27FC236}">
                    <a16:creationId xmlns:a16="http://schemas.microsoft.com/office/drawing/2014/main" id="{E19B64D6-1A3E-3F56-55E2-981EA54F200C}"/>
                  </a:ext>
                </a:extLst>
              </p:cNvPr>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9" name="Rectangle 59">
                <a:extLst>
                  <a:ext uri="{FF2B5EF4-FFF2-40B4-BE49-F238E27FC236}">
                    <a16:creationId xmlns:a16="http://schemas.microsoft.com/office/drawing/2014/main" id="{980A0631-0F97-8BAC-0B26-7EE46D8E444E}"/>
                  </a:ext>
                </a:extLst>
              </p:cNvPr>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0" name="Rectangle 60">
                <a:extLst>
                  <a:ext uri="{FF2B5EF4-FFF2-40B4-BE49-F238E27FC236}">
                    <a16:creationId xmlns:a16="http://schemas.microsoft.com/office/drawing/2014/main" id="{F6E3B7A4-B56C-0F8C-11AA-7DCEDC699DE2}"/>
                  </a:ext>
                </a:extLst>
              </p:cNvPr>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1" name="Rectangle 61">
                <a:extLst>
                  <a:ext uri="{FF2B5EF4-FFF2-40B4-BE49-F238E27FC236}">
                    <a16:creationId xmlns:a16="http://schemas.microsoft.com/office/drawing/2014/main" id="{98D2AE4D-2BAE-5797-A0BC-1B7FC8B67A1E}"/>
                  </a:ext>
                </a:extLst>
              </p:cNvPr>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2" name="Rectangle 62">
                <a:extLst>
                  <a:ext uri="{FF2B5EF4-FFF2-40B4-BE49-F238E27FC236}">
                    <a16:creationId xmlns:a16="http://schemas.microsoft.com/office/drawing/2014/main" id="{B6607AD6-98D2-3FD2-3447-61CF687F7B49}"/>
                  </a:ext>
                </a:extLst>
              </p:cNvPr>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3" name="Rectangle 63">
                <a:extLst>
                  <a:ext uri="{FF2B5EF4-FFF2-40B4-BE49-F238E27FC236}">
                    <a16:creationId xmlns:a16="http://schemas.microsoft.com/office/drawing/2014/main" id="{CC8D8845-CC90-F368-4E97-A252CE8A9EFD}"/>
                  </a:ext>
                </a:extLst>
              </p:cNvPr>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4" name="Rectangle 64">
                <a:extLst>
                  <a:ext uri="{FF2B5EF4-FFF2-40B4-BE49-F238E27FC236}">
                    <a16:creationId xmlns:a16="http://schemas.microsoft.com/office/drawing/2014/main" id="{C2F6C15F-FCD0-25AB-83F6-899A081034FF}"/>
                  </a:ext>
                </a:extLst>
              </p:cNvPr>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5" name="Rectangle 65">
                <a:extLst>
                  <a:ext uri="{FF2B5EF4-FFF2-40B4-BE49-F238E27FC236}">
                    <a16:creationId xmlns:a16="http://schemas.microsoft.com/office/drawing/2014/main" id="{2F1EEED9-ABBD-31F5-7513-FC095203E521}"/>
                  </a:ext>
                </a:extLst>
              </p:cNvPr>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6" name="Rectangle 66">
                <a:extLst>
                  <a:ext uri="{FF2B5EF4-FFF2-40B4-BE49-F238E27FC236}">
                    <a16:creationId xmlns:a16="http://schemas.microsoft.com/office/drawing/2014/main" id="{777A371E-39D0-6A98-1029-F8E407E5D8C9}"/>
                  </a:ext>
                </a:extLst>
              </p:cNvPr>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7" name="Rectangle 67">
                <a:extLst>
                  <a:ext uri="{FF2B5EF4-FFF2-40B4-BE49-F238E27FC236}">
                    <a16:creationId xmlns:a16="http://schemas.microsoft.com/office/drawing/2014/main" id="{408D56B7-3068-5262-8977-71ED251193E4}"/>
                  </a:ext>
                </a:extLst>
              </p:cNvPr>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8" name="Rectangle 68">
                <a:extLst>
                  <a:ext uri="{FF2B5EF4-FFF2-40B4-BE49-F238E27FC236}">
                    <a16:creationId xmlns:a16="http://schemas.microsoft.com/office/drawing/2014/main" id="{8B6A1AC4-D0A0-C89A-2ECA-EF7D934FABF6}"/>
                  </a:ext>
                </a:extLst>
              </p:cNvPr>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9" name="Rectangle 69">
                <a:extLst>
                  <a:ext uri="{FF2B5EF4-FFF2-40B4-BE49-F238E27FC236}">
                    <a16:creationId xmlns:a16="http://schemas.microsoft.com/office/drawing/2014/main" id="{297BBD83-3FD4-D487-05D2-C6499D90DB7C}"/>
                  </a:ext>
                </a:extLst>
              </p:cNvPr>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0" name="Rectangle 70">
                <a:extLst>
                  <a:ext uri="{FF2B5EF4-FFF2-40B4-BE49-F238E27FC236}">
                    <a16:creationId xmlns:a16="http://schemas.microsoft.com/office/drawing/2014/main" id="{7307AAE7-1B1F-9923-A528-B9F94D701D1B}"/>
                  </a:ext>
                </a:extLst>
              </p:cNvPr>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1" name="Rectangle 71">
                <a:extLst>
                  <a:ext uri="{FF2B5EF4-FFF2-40B4-BE49-F238E27FC236}">
                    <a16:creationId xmlns:a16="http://schemas.microsoft.com/office/drawing/2014/main" id="{1E695596-FEC7-324C-D5D0-E056465723E8}"/>
                  </a:ext>
                </a:extLst>
              </p:cNvPr>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2" name="Rectangle 72">
                <a:extLst>
                  <a:ext uri="{FF2B5EF4-FFF2-40B4-BE49-F238E27FC236}">
                    <a16:creationId xmlns:a16="http://schemas.microsoft.com/office/drawing/2014/main" id="{A0415DEC-CB0F-0690-F43A-FB684DA16AB0}"/>
                  </a:ext>
                </a:extLst>
              </p:cNvPr>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3" name="Rectangle 73">
                <a:extLst>
                  <a:ext uri="{FF2B5EF4-FFF2-40B4-BE49-F238E27FC236}">
                    <a16:creationId xmlns:a16="http://schemas.microsoft.com/office/drawing/2014/main" id="{21332EBD-2B12-90AE-8E26-4FB65CA20261}"/>
                  </a:ext>
                </a:extLst>
              </p:cNvPr>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4" name="Rectangle 74">
                <a:extLst>
                  <a:ext uri="{FF2B5EF4-FFF2-40B4-BE49-F238E27FC236}">
                    <a16:creationId xmlns:a16="http://schemas.microsoft.com/office/drawing/2014/main" id="{D141DD70-97AA-D32B-FECD-79A538272015}"/>
                  </a:ext>
                </a:extLst>
              </p:cNvPr>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5" name="Rectangle 75">
                <a:extLst>
                  <a:ext uri="{FF2B5EF4-FFF2-40B4-BE49-F238E27FC236}">
                    <a16:creationId xmlns:a16="http://schemas.microsoft.com/office/drawing/2014/main" id="{A7FB28AD-9459-81E0-CDCC-3727FF3FFE69}"/>
                  </a:ext>
                </a:extLst>
              </p:cNvPr>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6" name="Rectangle 76">
                <a:extLst>
                  <a:ext uri="{FF2B5EF4-FFF2-40B4-BE49-F238E27FC236}">
                    <a16:creationId xmlns:a16="http://schemas.microsoft.com/office/drawing/2014/main" id="{E4FC4C60-7985-41B0-3C9D-4D65D3C21C9C}"/>
                  </a:ext>
                </a:extLst>
              </p:cNvPr>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7" name="Rectangle 77">
                <a:extLst>
                  <a:ext uri="{FF2B5EF4-FFF2-40B4-BE49-F238E27FC236}">
                    <a16:creationId xmlns:a16="http://schemas.microsoft.com/office/drawing/2014/main" id="{607A26A7-5BED-86E5-E8CA-7DB93A72D3E4}"/>
                  </a:ext>
                </a:extLst>
              </p:cNvPr>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8" name="Rectangle 78">
                <a:extLst>
                  <a:ext uri="{FF2B5EF4-FFF2-40B4-BE49-F238E27FC236}">
                    <a16:creationId xmlns:a16="http://schemas.microsoft.com/office/drawing/2014/main" id="{F04F3379-0AE4-CCE9-FF74-0E999226EFA4}"/>
                  </a:ext>
                </a:extLst>
              </p:cNvPr>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9" name="Rectangle 79">
                <a:extLst>
                  <a:ext uri="{FF2B5EF4-FFF2-40B4-BE49-F238E27FC236}">
                    <a16:creationId xmlns:a16="http://schemas.microsoft.com/office/drawing/2014/main" id="{644F9359-FE1E-1F45-9D70-994268D2741C}"/>
                  </a:ext>
                </a:extLst>
              </p:cNvPr>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0" name="Rectangle 80">
                <a:extLst>
                  <a:ext uri="{FF2B5EF4-FFF2-40B4-BE49-F238E27FC236}">
                    <a16:creationId xmlns:a16="http://schemas.microsoft.com/office/drawing/2014/main" id="{FAB50E26-7DA1-0BB3-F09D-F021F620F91E}"/>
                  </a:ext>
                </a:extLst>
              </p:cNvPr>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1" name="Freeform 81">
                <a:extLst>
                  <a:ext uri="{FF2B5EF4-FFF2-40B4-BE49-F238E27FC236}">
                    <a16:creationId xmlns:a16="http://schemas.microsoft.com/office/drawing/2014/main" id="{5EE50260-5CDD-3B5B-9E37-1AB073172089}"/>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5442" name="Rectangle 82">
                <a:extLst>
                  <a:ext uri="{FF2B5EF4-FFF2-40B4-BE49-F238E27FC236}">
                    <a16:creationId xmlns:a16="http://schemas.microsoft.com/office/drawing/2014/main" id="{6A9588D9-F7A4-E634-7257-7ADD938BF4B9}"/>
                  </a:ext>
                </a:extLst>
              </p:cNvPr>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3" name="Rectangle 83">
                <a:extLst>
                  <a:ext uri="{FF2B5EF4-FFF2-40B4-BE49-F238E27FC236}">
                    <a16:creationId xmlns:a16="http://schemas.microsoft.com/office/drawing/2014/main" id="{E8A55855-2328-5E56-EC76-481EEC3335FB}"/>
                  </a:ext>
                </a:extLst>
              </p:cNvPr>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4" name="Rectangle 84">
                <a:extLst>
                  <a:ext uri="{FF2B5EF4-FFF2-40B4-BE49-F238E27FC236}">
                    <a16:creationId xmlns:a16="http://schemas.microsoft.com/office/drawing/2014/main" id="{2A59323C-D38D-3E8A-AE6A-F9C56875EBD7}"/>
                  </a:ext>
                </a:extLst>
              </p:cNvPr>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5" name="Rectangle 85">
                <a:extLst>
                  <a:ext uri="{FF2B5EF4-FFF2-40B4-BE49-F238E27FC236}">
                    <a16:creationId xmlns:a16="http://schemas.microsoft.com/office/drawing/2014/main" id="{869D748D-F031-8BC9-0077-252B64AD053D}"/>
                  </a:ext>
                </a:extLst>
              </p:cNvPr>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6" name="Rectangle 86">
                <a:extLst>
                  <a:ext uri="{FF2B5EF4-FFF2-40B4-BE49-F238E27FC236}">
                    <a16:creationId xmlns:a16="http://schemas.microsoft.com/office/drawing/2014/main" id="{56EFED43-A66F-97E7-97DE-546B6F681621}"/>
                  </a:ext>
                </a:extLst>
              </p:cNvPr>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7" name="Rectangle 87">
                <a:extLst>
                  <a:ext uri="{FF2B5EF4-FFF2-40B4-BE49-F238E27FC236}">
                    <a16:creationId xmlns:a16="http://schemas.microsoft.com/office/drawing/2014/main" id="{52A8F2EE-6BCC-CF56-2623-B23B57D2542F}"/>
                  </a:ext>
                </a:extLst>
              </p:cNvPr>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8" name="Rectangle 88">
                <a:extLst>
                  <a:ext uri="{FF2B5EF4-FFF2-40B4-BE49-F238E27FC236}">
                    <a16:creationId xmlns:a16="http://schemas.microsoft.com/office/drawing/2014/main" id="{03B4279F-826F-CCC8-3F9B-565432BFA6D8}"/>
                  </a:ext>
                </a:extLst>
              </p:cNvPr>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9" name="Rectangle 89">
                <a:extLst>
                  <a:ext uri="{FF2B5EF4-FFF2-40B4-BE49-F238E27FC236}">
                    <a16:creationId xmlns:a16="http://schemas.microsoft.com/office/drawing/2014/main" id="{7635C87C-7737-567E-6FA8-EBA5357E88DF}"/>
                  </a:ext>
                </a:extLst>
              </p:cNvPr>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0" name="Rectangle 90">
                <a:extLst>
                  <a:ext uri="{FF2B5EF4-FFF2-40B4-BE49-F238E27FC236}">
                    <a16:creationId xmlns:a16="http://schemas.microsoft.com/office/drawing/2014/main" id="{E1CAE44E-A63C-2BE6-CDE0-0553A8718490}"/>
                  </a:ext>
                </a:extLst>
              </p:cNvPr>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1" name="Rectangle 91">
                <a:extLst>
                  <a:ext uri="{FF2B5EF4-FFF2-40B4-BE49-F238E27FC236}">
                    <a16:creationId xmlns:a16="http://schemas.microsoft.com/office/drawing/2014/main" id="{A67DA34F-32C8-0088-8161-16772D95CEFE}"/>
                  </a:ext>
                </a:extLst>
              </p:cNvPr>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2" name="Rectangle 92">
                <a:extLst>
                  <a:ext uri="{FF2B5EF4-FFF2-40B4-BE49-F238E27FC236}">
                    <a16:creationId xmlns:a16="http://schemas.microsoft.com/office/drawing/2014/main" id="{F08FE2EB-3308-F4C2-509E-9E87C6317DEA}"/>
                  </a:ext>
                </a:extLst>
              </p:cNvPr>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3" name="Rectangle 93">
                <a:extLst>
                  <a:ext uri="{FF2B5EF4-FFF2-40B4-BE49-F238E27FC236}">
                    <a16:creationId xmlns:a16="http://schemas.microsoft.com/office/drawing/2014/main" id="{14FCFF9A-03D4-284F-C6C6-9E10ED6F3F35}"/>
                  </a:ext>
                </a:extLst>
              </p:cNvPr>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4" name="Rectangle 94">
                <a:extLst>
                  <a:ext uri="{FF2B5EF4-FFF2-40B4-BE49-F238E27FC236}">
                    <a16:creationId xmlns:a16="http://schemas.microsoft.com/office/drawing/2014/main" id="{D922DC6B-337F-AEB7-0744-61ECE4114E62}"/>
                  </a:ext>
                </a:extLst>
              </p:cNvPr>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5" name="Rectangle 95">
                <a:extLst>
                  <a:ext uri="{FF2B5EF4-FFF2-40B4-BE49-F238E27FC236}">
                    <a16:creationId xmlns:a16="http://schemas.microsoft.com/office/drawing/2014/main" id="{62403BC6-73B7-DD1A-13B8-A2CD2598CC64}"/>
                  </a:ext>
                </a:extLst>
              </p:cNvPr>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6" name="Rectangle 96">
                <a:extLst>
                  <a:ext uri="{FF2B5EF4-FFF2-40B4-BE49-F238E27FC236}">
                    <a16:creationId xmlns:a16="http://schemas.microsoft.com/office/drawing/2014/main" id="{207CB930-ADE3-7F52-123D-40C70681D917}"/>
                  </a:ext>
                </a:extLst>
              </p:cNvPr>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7" name="Rectangle 97">
                <a:extLst>
                  <a:ext uri="{FF2B5EF4-FFF2-40B4-BE49-F238E27FC236}">
                    <a16:creationId xmlns:a16="http://schemas.microsoft.com/office/drawing/2014/main" id="{93BB77A5-31B1-8938-082E-8007475DEB82}"/>
                  </a:ext>
                </a:extLst>
              </p:cNvPr>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8" name="Rectangle 98">
                <a:extLst>
                  <a:ext uri="{FF2B5EF4-FFF2-40B4-BE49-F238E27FC236}">
                    <a16:creationId xmlns:a16="http://schemas.microsoft.com/office/drawing/2014/main" id="{FAB18A00-4A53-EE67-1097-35E8E9497482}"/>
                  </a:ext>
                </a:extLst>
              </p:cNvPr>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9" name="Rectangle 99">
                <a:extLst>
                  <a:ext uri="{FF2B5EF4-FFF2-40B4-BE49-F238E27FC236}">
                    <a16:creationId xmlns:a16="http://schemas.microsoft.com/office/drawing/2014/main" id="{2601E63B-CD8A-71EE-745E-CAED60F96CB7}"/>
                  </a:ext>
                </a:extLst>
              </p:cNvPr>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0" name="Rectangle 100">
                <a:extLst>
                  <a:ext uri="{FF2B5EF4-FFF2-40B4-BE49-F238E27FC236}">
                    <a16:creationId xmlns:a16="http://schemas.microsoft.com/office/drawing/2014/main" id="{5F43DC11-6C44-F6BC-DF78-A5D775C30B52}"/>
                  </a:ext>
                </a:extLst>
              </p:cNvPr>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1" name="Rectangle 101">
                <a:extLst>
                  <a:ext uri="{FF2B5EF4-FFF2-40B4-BE49-F238E27FC236}">
                    <a16:creationId xmlns:a16="http://schemas.microsoft.com/office/drawing/2014/main" id="{E2FDF697-550F-B3C7-F85C-AC8636DB1FCD}"/>
                  </a:ext>
                </a:extLst>
              </p:cNvPr>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2" name="Rectangle 102">
                <a:extLst>
                  <a:ext uri="{FF2B5EF4-FFF2-40B4-BE49-F238E27FC236}">
                    <a16:creationId xmlns:a16="http://schemas.microsoft.com/office/drawing/2014/main" id="{6EF15E46-9076-5201-6D1C-46F9AFB20A65}"/>
                  </a:ext>
                </a:extLst>
              </p:cNvPr>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3" name="Rectangle 103">
                <a:extLst>
                  <a:ext uri="{FF2B5EF4-FFF2-40B4-BE49-F238E27FC236}">
                    <a16:creationId xmlns:a16="http://schemas.microsoft.com/office/drawing/2014/main" id="{AC6F90BF-3E10-026E-3DCB-48F49E6EB7E8}"/>
                  </a:ext>
                </a:extLst>
              </p:cNvPr>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4" name="Rectangle 104">
                <a:extLst>
                  <a:ext uri="{FF2B5EF4-FFF2-40B4-BE49-F238E27FC236}">
                    <a16:creationId xmlns:a16="http://schemas.microsoft.com/office/drawing/2014/main" id="{1A0C2880-80FD-AFFB-478E-1E94F198D2C3}"/>
                  </a:ext>
                </a:extLst>
              </p:cNvPr>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5" name="Rectangle 105">
                <a:extLst>
                  <a:ext uri="{FF2B5EF4-FFF2-40B4-BE49-F238E27FC236}">
                    <a16:creationId xmlns:a16="http://schemas.microsoft.com/office/drawing/2014/main" id="{5B1A4F1A-7B4A-68D9-D8CB-CBCFD5CFF602}"/>
                  </a:ext>
                </a:extLst>
              </p:cNvPr>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6" name="Rectangle 106">
                <a:extLst>
                  <a:ext uri="{FF2B5EF4-FFF2-40B4-BE49-F238E27FC236}">
                    <a16:creationId xmlns:a16="http://schemas.microsoft.com/office/drawing/2014/main" id="{438810B0-B41E-C1D3-A188-B5B83EFBB4CB}"/>
                  </a:ext>
                </a:extLst>
              </p:cNvPr>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7" name="Rectangle 107">
                <a:extLst>
                  <a:ext uri="{FF2B5EF4-FFF2-40B4-BE49-F238E27FC236}">
                    <a16:creationId xmlns:a16="http://schemas.microsoft.com/office/drawing/2014/main" id="{6675E258-85C6-853A-4337-1578781AF659}"/>
                  </a:ext>
                </a:extLst>
              </p:cNvPr>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8" name="Rectangle 108">
                <a:extLst>
                  <a:ext uri="{FF2B5EF4-FFF2-40B4-BE49-F238E27FC236}">
                    <a16:creationId xmlns:a16="http://schemas.microsoft.com/office/drawing/2014/main" id="{7CD0D2BF-2EB7-C87E-1FFD-2D6875D06C48}"/>
                  </a:ext>
                </a:extLst>
              </p:cNvPr>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9" name="Rectangle 109">
                <a:extLst>
                  <a:ext uri="{FF2B5EF4-FFF2-40B4-BE49-F238E27FC236}">
                    <a16:creationId xmlns:a16="http://schemas.microsoft.com/office/drawing/2014/main" id="{3FC089DE-B19D-D3E4-087C-42723B357785}"/>
                  </a:ext>
                </a:extLst>
              </p:cNvPr>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0" name="Rectangle 110">
                <a:extLst>
                  <a:ext uri="{FF2B5EF4-FFF2-40B4-BE49-F238E27FC236}">
                    <a16:creationId xmlns:a16="http://schemas.microsoft.com/office/drawing/2014/main" id="{5B54E90C-1A54-BE56-8EA0-6A28BE6C926A}"/>
                  </a:ext>
                </a:extLst>
              </p:cNvPr>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1" name="Rectangle 111">
                <a:extLst>
                  <a:ext uri="{FF2B5EF4-FFF2-40B4-BE49-F238E27FC236}">
                    <a16:creationId xmlns:a16="http://schemas.microsoft.com/office/drawing/2014/main" id="{998EA69A-693D-2B20-2DE0-0315D2397CEC}"/>
                  </a:ext>
                </a:extLst>
              </p:cNvPr>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2" name="Rectangle 112">
                <a:extLst>
                  <a:ext uri="{FF2B5EF4-FFF2-40B4-BE49-F238E27FC236}">
                    <a16:creationId xmlns:a16="http://schemas.microsoft.com/office/drawing/2014/main" id="{F90108AA-F816-D2BE-BE82-1A126DF00304}"/>
                  </a:ext>
                </a:extLst>
              </p:cNvPr>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3" name="Rectangle 113">
                <a:extLst>
                  <a:ext uri="{FF2B5EF4-FFF2-40B4-BE49-F238E27FC236}">
                    <a16:creationId xmlns:a16="http://schemas.microsoft.com/office/drawing/2014/main" id="{027956AF-682E-20B0-CABA-7029592E966E}"/>
                  </a:ext>
                </a:extLst>
              </p:cNvPr>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4" name="Rectangle 114">
                <a:extLst>
                  <a:ext uri="{FF2B5EF4-FFF2-40B4-BE49-F238E27FC236}">
                    <a16:creationId xmlns:a16="http://schemas.microsoft.com/office/drawing/2014/main" id="{E9909593-1E26-71DD-3E17-B8B478AD5110}"/>
                  </a:ext>
                </a:extLst>
              </p:cNvPr>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5" name="Rectangle 115">
                <a:extLst>
                  <a:ext uri="{FF2B5EF4-FFF2-40B4-BE49-F238E27FC236}">
                    <a16:creationId xmlns:a16="http://schemas.microsoft.com/office/drawing/2014/main" id="{E4DC5511-480A-794E-A928-89051E62A91F}"/>
                  </a:ext>
                </a:extLst>
              </p:cNvPr>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6" name="Rectangle 116">
                <a:extLst>
                  <a:ext uri="{FF2B5EF4-FFF2-40B4-BE49-F238E27FC236}">
                    <a16:creationId xmlns:a16="http://schemas.microsoft.com/office/drawing/2014/main" id="{102E40FB-5BCF-813C-7C33-361852E9771F}"/>
                  </a:ext>
                </a:extLst>
              </p:cNvPr>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7" name="Rectangle 117">
                <a:extLst>
                  <a:ext uri="{FF2B5EF4-FFF2-40B4-BE49-F238E27FC236}">
                    <a16:creationId xmlns:a16="http://schemas.microsoft.com/office/drawing/2014/main" id="{BE3A5D2B-020F-3475-EEE0-BCB5DF455437}"/>
                  </a:ext>
                </a:extLst>
              </p:cNvPr>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8" name="Rectangle 118">
                <a:extLst>
                  <a:ext uri="{FF2B5EF4-FFF2-40B4-BE49-F238E27FC236}">
                    <a16:creationId xmlns:a16="http://schemas.microsoft.com/office/drawing/2014/main" id="{2AF916BB-6940-8BE0-728D-AD5F16A67618}"/>
                  </a:ext>
                </a:extLst>
              </p:cNvPr>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9" name="Rectangle 119">
                <a:extLst>
                  <a:ext uri="{FF2B5EF4-FFF2-40B4-BE49-F238E27FC236}">
                    <a16:creationId xmlns:a16="http://schemas.microsoft.com/office/drawing/2014/main" id="{CACCB4E2-3B71-DD38-30EE-7C3489B8D7BC}"/>
                  </a:ext>
                </a:extLst>
              </p:cNvPr>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0" name="Rectangle 120">
                <a:extLst>
                  <a:ext uri="{FF2B5EF4-FFF2-40B4-BE49-F238E27FC236}">
                    <a16:creationId xmlns:a16="http://schemas.microsoft.com/office/drawing/2014/main" id="{2770D7CB-973F-ABCE-8FCA-26686C350241}"/>
                  </a:ext>
                </a:extLst>
              </p:cNvPr>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1" name="Rectangle 121">
                <a:extLst>
                  <a:ext uri="{FF2B5EF4-FFF2-40B4-BE49-F238E27FC236}">
                    <a16:creationId xmlns:a16="http://schemas.microsoft.com/office/drawing/2014/main" id="{0D74DCEF-0EF7-5297-DA0F-86B6D200C59E}"/>
                  </a:ext>
                </a:extLst>
              </p:cNvPr>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2" name="Rectangle 122">
                <a:extLst>
                  <a:ext uri="{FF2B5EF4-FFF2-40B4-BE49-F238E27FC236}">
                    <a16:creationId xmlns:a16="http://schemas.microsoft.com/office/drawing/2014/main" id="{EB30CF78-B4A1-7041-EE00-81FBF75E7F07}"/>
                  </a:ext>
                </a:extLst>
              </p:cNvPr>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3" name="Rectangle 123">
                <a:extLst>
                  <a:ext uri="{FF2B5EF4-FFF2-40B4-BE49-F238E27FC236}">
                    <a16:creationId xmlns:a16="http://schemas.microsoft.com/office/drawing/2014/main" id="{FFD6E9FC-7200-D1C2-2589-8EEC51195E51}"/>
                  </a:ext>
                </a:extLst>
              </p:cNvPr>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4" name="Rectangle 124">
                <a:extLst>
                  <a:ext uri="{FF2B5EF4-FFF2-40B4-BE49-F238E27FC236}">
                    <a16:creationId xmlns:a16="http://schemas.microsoft.com/office/drawing/2014/main" id="{C8612E41-C1C2-6B16-EA03-CCEB5B740610}"/>
                  </a:ext>
                </a:extLst>
              </p:cNvPr>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5" name="Rectangle 125">
                <a:extLst>
                  <a:ext uri="{FF2B5EF4-FFF2-40B4-BE49-F238E27FC236}">
                    <a16:creationId xmlns:a16="http://schemas.microsoft.com/office/drawing/2014/main" id="{B3D7D072-83AE-FA7D-EAA9-11A7A3D25FA4}"/>
                  </a:ext>
                </a:extLst>
              </p:cNvPr>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6" name="Rectangle 126">
                <a:extLst>
                  <a:ext uri="{FF2B5EF4-FFF2-40B4-BE49-F238E27FC236}">
                    <a16:creationId xmlns:a16="http://schemas.microsoft.com/office/drawing/2014/main" id="{0846447D-8EAE-EC6E-B938-ED3340CA8070}"/>
                  </a:ext>
                </a:extLst>
              </p:cNvPr>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7" name="Rectangle 127">
                <a:extLst>
                  <a:ext uri="{FF2B5EF4-FFF2-40B4-BE49-F238E27FC236}">
                    <a16:creationId xmlns:a16="http://schemas.microsoft.com/office/drawing/2014/main" id="{28ACF6D4-7454-7C7C-98C3-43303A05D309}"/>
                  </a:ext>
                </a:extLst>
              </p:cNvPr>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8" name="Rectangle 128">
                <a:extLst>
                  <a:ext uri="{FF2B5EF4-FFF2-40B4-BE49-F238E27FC236}">
                    <a16:creationId xmlns:a16="http://schemas.microsoft.com/office/drawing/2014/main" id="{EDDC0461-84DC-52EC-4E3C-2CD877527F8C}"/>
                  </a:ext>
                </a:extLst>
              </p:cNvPr>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9" name="Rectangle 129">
                <a:extLst>
                  <a:ext uri="{FF2B5EF4-FFF2-40B4-BE49-F238E27FC236}">
                    <a16:creationId xmlns:a16="http://schemas.microsoft.com/office/drawing/2014/main" id="{48BCBDFA-219F-47B4-B703-C45A06A80B72}"/>
                  </a:ext>
                </a:extLst>
              </p:cNvPr>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0" name="Rectangle 130">
                <a:extLst>
                  <a:ext uri="{FF2B5EF4-FFF2-40B4-BE49-F238E27FC236}">
                    <a16:creationId xmlns:a16="http://schemas.microsoft.com/office/drawing/2014/main" id="{C3D4E403-D47B-9718-DD29-9E809A716052}"/>
                  </a:ext>
                </a:extLst>
              </p:cNvPr>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1" name="Rectangle 131">
                <a:extLst>
                  <a:ext uri="{FF2B5EF4-FFF2-40B4-BE49-F238E27FC236}">
                    <a16:creationId xmlns:a16="http://schemas.microsoft.com/office/drawing/2014/main" id="{3005EE8A-CC27-B6E3-0D25-9851DBC14DD7}"/>
                  </a:ext>
                </a:extLst>
              </p:cNvPr>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2" name="Rectangle 132">
                <a:extLst>
                  <a:ext uri="{FF2B5EF4-FFF2-40B4-BE49-F238E27FC236}">
                    <a16:creationId xmlns:a16="http://schemas.microsoft.com/office/drawing/2014/main" id="{4644077B-B771-8E81-1884-A047924C2F5F}"/>
                  </a:ext>
                </a:extLst>
              </p:cNvPr>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3" name="Rectangle 133">
                <a:extLst>
                  <a:ext uri="{FF2B5EF4-FFF2-40B4-BE49-F238E27FC236}">
                    <a16:creationId xmlns:a16="http://schemas.microsoft.com/office/drawing/2014/main" id="{0ABD1BE2-C297-92A5-19C7-8C8B2A8E5897}"/>
                  </a:ext>
                </a:extLst>
              </p:cNvPr>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4" name="Rectangle 134">
                <a:extLst>
                  <a:ext uri="{FF2B5EF4-FFF2-40B4-BE49-F238E27FC236}">
                    <a16:creationId xmlns:a16="http://schemas.microsoft.com/office/drawing/2014/main" id="{B3EB2689-BCF0-7AB4-F0C7-AEC3DE9F000C}"/>
                  </a:ext>
                </a:extLst>
              </p:cNvPr>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5" name="Rectangle 135">
                <a:extLst>
                  <a:ext uri="{FF2B5EF4-FFF2-40B4-BE49-F238E27FC236}">
                    <a16:creationId xmlns:a16="http://schemas.microsoft.com/office/drawing/2014/main" id="{F1C8C927-8FE9-BD07-E9B1-8A496E38058E}"/>
                  </a:ext>
                </a:extLst>
              </p:cNvPr>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6" name="Rectangle 136">
                <a:extLst>
                  <a:ext uri="{FF2B5EF4-FFF2-40B4-BE49-F238E27FC236}">
                    <a16:creationId xmlns:a16="http://schemas.microsoft.com/office/drawing/2014/main" id="{4DF5C6B7-6E93-3768-AB17-20B4E1BA8BD1}"/>
                  </a:ext>
                </a:extLst>
              </p:cNvPr>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7" name="Rectangle 137">
                <a:extLst>
                  <a:ext uri="{FF2B5EF4-FFF2-40B4-BE49-F238E27FC236}">
                    <a16:creationId xmlns:a16="http://schemas.microsoft.com/office/drawing/2014/main" id="{199B7596-B689-68FD-FF58-F830BDEDB26F}"/>
                  </a:ext>
                </a:extLst>
              </p:cNvPr>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8" name="Freeform 138">
                <a:extLst>
                  <a:ext uri="{FF2B5EF4-FFF2-40B4-BE49-F238E27FC236}">
                    <a16:creationId xmlns:a16="http://schemas.microsoft.com/office/drawing/2014/main" id="{F3ABC057-FFC9-2EAA-D038-3526BE27A49D}"/>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499" name="Freeform 139">
                <a:extLst>
                  <a:ext uri="{FF2B5EF4-FFF2-40B4-BE49-F238E27FC236}">
                    <a16:creationId xmlns:a16="http://schemas.microsoft.com/office/drawing/2014/main" id="{20593BB2-78DE-8125-045A-2DC8217FCE68}"/>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500" name="Freeform 140">
                <a:extLst>
                  <a:ext uri="{FF2B5EF4-FFF2-40B4-BE49-F238E27FC236}">
                    <a16:creationId xmlns:a16="http://schemas.microsoft.com/office/drawing/2014/main" id="{7141D16C-3A64-F124-E31C-ADE1D8EBD34E}"/>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501" name="Freeform 141">
                <a:extLst>
                  <a:ext uri="{FF2B5EF4-FFF2-40B4-BE49-F238E27FC236}">
                    <a16:creationId xmlns:a16="http://schemas.microsoft.com/office/drawing/2014/main" id="{81D3C559-B874-2500-8550-B957CBEC890F}"/>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502" name="Freeform 142">
                <a:extLst>
                  <a:ext uri="{FF2B5EF4-FFF2-40B4-BE49-F238E27FC236}">
                    <a16:creationId xmlns:a16="http://schemas.microsoft.com/office/drawing/2014/main" id="{49CDEF52-9C65-A2BE-D9DD-26116018FE50}"/>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503" name="Freeform 143">
                <a:extLst>
                  <a:ext uri="{FF2B5EF4-FFF2-40B4-BE49-F238E27FC236}">
                    <a16:creationId xmlns:a16="http://schemas.microsoft.com/office/drawing/2014/main" id="{92AF67B0-6C7E-6FC6-9886-8F0723006F40}"/>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504" name="Freeform 144">
                <a:extLst>
                  <a:ext uri="{FF2B5EF4-FFF2-40B4-BE49-F238E27FC236}">
                    <a16:creationId xmlns:a16="http://schemas.microsoft.com/office/drawing/2014/main" id="{398E7E48-5EE7-DA18-A56D-45D7495374C9}"/>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505" name="Freeform 145">
                <a:extLst>
                  <a:ext uri="{FF2B5EF4-FFF2-40B4-BE49-F238E27FC236}">
                    <a16:creationId xmlns:a16="http://schemas.microsoft.com/office/drawing/2014/main" id="{C52F9C3F-5873-00D4-617F-48897D7DCE14}"/>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506" name="Freeform 146">
                <a:extLst>
                  <a:ext uri="{FF2B5EF4-FFF2-40B4-BE49-F238E27FC236}">
                    <a16:creationId xmlns:a16="http://schemas.microsoft.com/office/drawing/2014/main" id="{8F20463B-9223-8385-C011-CD23A5EB49E7}"/>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507" name="Rectangle 147">
                <a:extLst>
                  <a:ext uri="{FF2B5EF4-FFF2-40B4-BE49-F238E27FC236}">
                    <a16:creationId xmlns:a16="http://schemas.microsoft.com/office/drawing/2014/main" id="{11ECB81C-A039-4541-FC5F-AB63090BFF85}"/>
                  </a:ext>
                </a:extLst>
              </p:cNvPr>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508" name="Rectangle 148">
                <a:extLst>
                  <a:ext uri="{FF2B5EF4-FFF2-40B4-BE49-F238E27FC236}">
                    <a16:creationId xmlns:a16="http://schemas.microsoft.com/office/drawing/2014/main" id="{B7B1F7BE-140E-9DA9-E7CD-C67517C6B8BB}"/>
                  </a:ext>
                </a:extLst>
              </p:cNvPr>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509" name="Freeform 149">
                <a:extLst>
                  <a:ext uri="{FF2B5EF4-FFF2-40B4-BE49-F238E27FC236}">
                    <a16:creationId xmlns:a16="http://schemas.microsoft.com/office/drawing/2014/main" id="{132AA824-50A7-EE90-5A41-1B18A85211D9}"/>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5510" name="Freeform 150">
                <a:extLst>
                  <a:ext uri="{FF2B5EF4-FFF2-40B4-BE49-F238E27FC236}">
                    <a16:creationId xmlns:a16="http://schemas.microsoft.com/office/drawing/2014/main" id="{265417AE-3AA2-DCDB-9C33-B2FFC1204F8B}"/>
                  </a:ext>
                </a:extLst>
              </p:cNvPr>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5511" name="Freeform 151">
                <a:extLst>
                  <a:ext uri="{FF2B5EF4-FFF2-40B4-BE49-F238E27FC236}">
                    <a16:creationId xmlns:a16="http://schemas.microsoft.com/office/drawing/2014/main" id="{7C7E8751-68DC-7C63-BF5B-157324D101FE}"/>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512" name="Oval 152">
                <a:extLst>
                  <a:ext uri="{FF2B5EF4-FFF2-40B4-BE49-F238E27FC236}">
                    <a16:creationId xmlns:a16="http://schemas.microsoft.com/office/drawing/2014/main" id="{FD047DBE-3C43-774E-18D9-D1F2B01A0E70}"/>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grpSp>
      </p:grpSp>
      <p:sp>
        <p:nvSpPr>
          <p:cNvPr id="15513" name="Rectangle 153">
            <a:extLst>
              <a:ext uri="{FF2B5EF4-FFF2-40B4-BE49-F238E27FC236}">
                <a16:creationId xmlns:a16="http://schemas.microsoft.com/office/drawing/2014/main" id="{AD78FAF9-0973-E04C-3902-9C4717C6B160}"/>
              </a:ext>
            </a:extLst>
          </p:cNvPr>
          <p:cNvSpPr>
            <a:spLocks noGrp="1" noChangeArrowheads="1"/>
          </p:cNvSpPr>
          <p:nvPr>
            <p:ph type="ctrTitle" sz="quarter"/>
          </p:nvPr>
        </p:nvSpPr>
        <p:spPr>
          <a:xfrm>
            <a:off x="914400" y="1768476"/>
            <a:ext cx="10363200" cy="1736725"/>
          </a:xfrm>
        </p:spPr>
        <p:txBody>
          <a:bodyPr anchor="b" anchorCtr="1"/>
          <a:lstStyle>
            <a:lvl1pPr>
              <a:defRPr sz="5400"/>
            </a:lvl1pPr>
          </a:lstStyle>
          <a:p>
            <a:pPr lvl="0"/>
            <a:r>
              <a:rPr lang="en-US" altLang="en-US" noProof="0"/>
              <a:t>Click to edit Master title style</a:t>
            </a:r>
          </a:p>
        </p:txBody>
      </p:sp>
      <p:sp>
        <p:nvSpPr>
          <p:cNvPr id="15514" name="Rectangle 154">
            <a:extLst>
              <a:ext uri="{FF2B5EF4-FFF2-40B4-BE49-F238E27FC236}">
                <a16:creationId xmlns:a16="http://schemas.microsoft.com/office/drawing/2014/main" id="{830423E2-23ED-7EB1-56C5-A1F98DAF6D88}"/>
              </a:ext>
            </a:extLst>
          </p:cNvPr>
          <p:cNvSpPr>
            <a:spLocks noGrp="1" noChangeArrowheads="1"/>
          </p:cNvSpPr>
          <p:nvPr>
            <p:ph type="subTitle" sz="quarter" idx="1"/>
          </p:nvPr>
        </p:nvSpPr>
        <p:spPr>
          <a:xfrm>
            <a:off x="1828800" y="3886200"/>
            <a:ext cx="8534400" cy="1752600"/>
          </a:xfrm>
        </p:spPr>
        <p:txBody>
          <a:bodyPr/>
          <a:lstStyle>
            <a:lvl1pPr marL="0" indent="0" algn="ctr">
              <a:buFont typeface="Arial" panose="020B0604020202020204" pitchFamily="34" charset="0"/>
              <a:buNone/>
              <a:defRPr/>
            </a:lvl1pPr>
          </a:lstStyle>
          <a:p>
            <a:pPr lvl="0"/>
            <a:r>
              <a:rPr lang="en-US" altLang="en-US" noProof="0"/>
              <a:t>Click to edit Master subtitle style</a:t>
            </a:r>
          </a:p>
        </p:txBody>
      </p:sp>
      <p:sp>
        <p:nvSpPr>
          <p:cNvPr id="15515" name="Rectangle 155">
            <a:extLst>
              <a:ext uri="{FF2B5EF4-FFF2-40B4-BE49-F238E27FC236}">
                <a16:creationId xmlns:a16="http://schemas.microsoft.com/office/drawing/2014/main" id="{7DC34F80-7F41-F207-1C34-3DAA3B24E2B8}"/>
              </a:ext>
            </a:extLst>
          </p:cNvPr>
          <p:cNvSpPr>
            <a:spLocks noGrp="1" noChangeArrowheads="1"/>
          </p:cNvSpPr>
          <p:nvPr>
            <p:ph type="dt" sz="quarter" idx="2"/>
          </p:nvPr>
        </p:nvSpPr>
        <p:spPr>
          <a:xfrm>
            <a:off x="406400" y="6248400"/>
            <a:ext cx="3048000" cy="457200"/>
          </a:xfrm>
        </p:spPr>
        <p:txBody>
          <a:bodyPr/>
          <a:lstStyle>
            <a:lvl1pPr>
              <a:defRPr>
                <a:effectLst>
                  <a:outerShdw blurRad="38100" dist="38100" dir="2700000" algn="tl">
                    <a:srgbClr val="FFFFFF"/>
                  </a:outerShdw>
                </a:effectLst>
                <a:latin typeface="+mn-lt"/>
              </a:defRPr>
            </a:lvl1pPr>
          </a:lstStyle>
          <a:p>
            <a:endParaRPr lang="en-US" altLang="en-US"/>
          </a:p>
        </p:txBody>
      </p:sp>
      <p:sp>
        <p:nvSpPr>
          <p:cNvPr id="15516" name="Rectangle 156">
            <a:extLst>
              <a:ext uri="{FF2B5EF4-FFF2-40B4-BE49-F238E27FC236}">
                <a16:creationId xmlns:a16="http://schemas.microsoft.com/office/drawing/2014/main" id="{55EBF1FD-D454-2913-7BA9-2EBBF3037B66}"/>
              </a:ext>
            </a:extLst>
          </p:cNvPr>
          <p:cNvSpPr>
            <a:spLocks noGrp="1" noChangeArrowheads="1"/>
          </p:cNvSpPr>
          <p:nvPr>
            <p:ph type="ftr" sz="quarter" idx="3"/>
          </p:nvPr>
        </p:nvSpPr>
        <p:spPr>
          <a:xfrm>
            <a:off x="4165600" y="6248400"/>
            <a:ext cx="3860800" cy="457200"/>
          </a:xfrm>
        </p:spPr>
        <p:txBody>
          <a:bodyPr/>
          <a:lstStyle>
            <a:lvl1pPr>
              <a:defRPr>
                <a:effectLst>
                  <a:outerShdw blurRad="38100" dist="38100" dir="2700000" algn="tl">
                    <a:srgbClr val="FFFFFF"/>
                  </a:outerShdw>
                </a:effectLst>
                <a:latin typeface="+mn-lt"/>
              </a:defRPr>
            </a:lvl1pPr>
          </a:lstStyle>
          <a:p>
            <a:endParaRPr lang="en-US" altLang="en-US"/>
          </a:p>
        </p:txBody>
      </p:sp>
      <p:sp>
        <p:nvSpPr>
          <p:cNvPr id="15517" name="Rectangle 157">
            <a:extLst>
              <a:ext uri="{FF2B5EF4-FFF2-40B4-BE49-F238E27FC236}">
                <a16:creationId xmlns:a16="http://schemas.microsoft.com/office/drawing/2014/main" id="{FBF3682C-30A7-8279-4DB3-1B46D7C74FF3}"/>
              </a:ext>
            </a:extLst>
          </p:cNvPr>
          <p:cNvSpPr>
            <a:spLocks noGrp="1" noChangeArrowheads="1"/>
          </p:cNvSpPr>
          <p:nvPr>
            <p:ph type="sldNum" sz="quarter" idx="4"/>
          </p:nvPr>
        </p:nvSpPr>
        <p:spPr>
          <a:xfrm>
            <a:off x="8737600" y="6248400"/>
            <a:ext cx="3048000" cy="457200"/>
          </a:xfrm>
        </p:spPr>
        <p:txBody>
          <a:bodyPr/>
          <a:lstStyle>
            <a:lvl1pPr>
              <a:defRPr>
                <a:effectLst>
                  <a:outerShdw blurRad="38100" dist="38100" dir="2700000" algn="tl">
                    <a:srgbClr val="FFFFFF"/>
                  </a:outerShdw>
                </a:effectLst>
                <a:latin typeface="+mn-lt"/>
              </a:defRPr>
            </a:lvl1pPr>
          </a:lstStyle>
          <a:p>
            <a:fld id="{2273C539-9800-47AD-834D-E955A194FE44}" type="slidenum">
              <a:rPr lang="en-US" altLang="en-US"/>
              <a:pPr/>
              <a:t>‹#›</a:t>
            </a:fld>
            <a:endParaRPr lang="en-US" altLang="en-US"/>
          </a:p>
        </p:txBody>
      </p:sp>
    </p:spTree>
    <p:extLst>
      <p:ext uri="{BB962C8B-B14F-4D97-AF65-F5344CB8AC3E}">
        <p14:creationId xmlns:p14="http://schemas.microsoft.com/office/powerpoint/2010/main" val="60285788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801F6-B5FD-6553-32BD-BB9EE2BC90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79F5B8-F857-69F6-59E0-ADBFDF1B8E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CDCBB4-C969-FB1E-AAD0-D9777946157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4D1C171-E09A-372B-1518-AA4FFDEB76D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C5E7F9A-CE9B-3E8A-85BB-55D93A742C47}"/>
              </a:ext>
            </a:extLst>
          </p:cNvPr>
          <p:cNvSpPr>
            <a:spLocks noGrp="1"/>
          </p:cNvSpPr>
          <p:nvPr>
            <p:ph type="sldNum" sz="quarter" idx="12"/>
          </p:nvPr>
        </p:nvSpPr>
        <p:spPr/>
        <p:txBody>
          <a:bodyPr/>
          <a:lstStyle>
            <a:lvl1pPr>
              <a:defRPr/>
            </a:lvl1pPr>
          </a:lstStyle>
          <a:p>
            <a:fld id="{79B556A7-84B3-4BCD-8A51-F7CD8A946CB5}" type="slidenum">
              <a:rPr lang="en-US" altLang="en-US"/>
              <a:pPr/>
              <a:t>‹#›</a:t>
            </a:fld>
            <a:endParaRPr lang="en-US" altLang="en-US"/>
          </a:p>
        </p:txBody>
      </p:sp>
    </p:spTree>
    <p:extLst>
      <p:ext uri="{BB962C8B-B14F-4D97-AF65-F5344CB8AC3E}">
        <p14:creationId xmlns:p14="http://schemas.microsoft.com/office/powerpoint/2010/main" val="289480818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91D94-E1EC-B345-936B-3854ED61E303}"/>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24888A-6819-2EFB-4D05-ED72E9A8ACA8}"/>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4D4CC44E-13E9-5C98-6A2E-F345EBD3AF1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4B08C68-C1F4-FFCE-091C-EFB75927ABC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D2F6C68-73B5-1032-E398-1176FD7217F7}"/>
              </a:ext>
            </a:extLst>
          </p:cNvPr>
          <p:cNvSpPr>
            <a:spLocks noGrp="1"/>
          </p:cNvSpPr>
          <p:nvPr>
            <p:ph type="sldNum" sz="quarter" idx="12"/>
          </p:nvPr>
        </p:nvSpPr>
        <p:spPr/>
        <p:txBody>
          <a:bodyPr/>
          <a:lstStyle>
            <a:lvl1pPr>
              <a:defRPr/>
            </a:lvl1pPr>
          </a:lstStyle>
          <a:p>
            <a:fld id="{064689ED-56F4-44C3-BA2E-D13BDCFC965B}" type="slidenum">
              <a:rPr lang="en-US" altLang="en-US"/>
              <a:pPr/>
              <a:t>‹#›</a:t>
            </a:fld>
            <a:endParaRPr lang="en-US" altLang="en-US"/>
          </a:p>
        </p:txBody>
      </p:sp>
    </p:spTree>
    <p:extLst>
      <p:ext uri="{BB962C8B-B14F-4D97-AF65-F5344CB8AC3E}">
        <p14:creationId xmlns:p14="http://schemas.microsoft.com/office/powerpoint/2010/main" val="47596071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8CF0A-4789-6947-870B-2AE1EF2BF4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BE7244-97A2-1F3A-5949-4218B6C93226}"/>
              </a:ext>
            </a:extLst>
          </p:cNvPr>
          <p:cNvSpPr>
            <a:spLocks noGrp="1"/>
          </p:cNvSpPr>
          <p:nvPr>
            <p:ph sz="half" idx="1"/>
          </p:nvPr>
        </p:nvSpPr>
        <p:spPr>
          <a:xfrm>
            <a:off x="402168"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5F7F57-F4F8-4646-3DD3-F7C11B07C814}"/>
              </a:ext>
            </a:extLst>
          </p:cNvPr>
          <p:cNvSpPr>
            <a:spLocks noGrp="1"/>
          </p:cNvSpPr>
          <p:nvPr>
            <p:ph sz="half" idx="2"/>
          </p:nvPr>
        </p:nvSpPr>
        <p:spPr>
          <a:xfrm>
            <a:off x="6197601"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055CE6-B8D7-7638-5543-63E0B6277BB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CC87A1B-265A-6A72-314C-78BFCEA6543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60FCD32-04C5-F7E9-0A85-27A3327AFB30}"/>
              </a:ext>
            </a:extLst>
          </p:cNvPr>
          <p:cNvSpPr>
            <a:spLocks noGrp="1"/>
          </p:cNvSpPr>
          <p:nvPr>
            <p:ph type="sldNum" sz="quarter" idx="12"/>
          </p:nvPr>
        </p:nvSpPr>
        <p:spPr/>
        <p:txBody>
          <a:bodyPr/>
          <a:lstStyle>
            <a:lvl1pPr>
              <a:defRPr/>
            </a:lvl1pPr>
          </a:lstStyle>
          <a:p>
            <a:fld id="{2E641DB0-988A-4754-87AF-D552248D340A}" type="slidenum">
              <a:rPr lang="en-US" altLang="en-US"/>
              <a:pPr/>
              <a:t>‹#›</a:t>
            </a:fld>
            <a:endParaRPr lang="en-US" altLang="en-US"/>
          </a:p>
        </p:txBody>
      </p:sp>
    </p:spTree>
    <p:extLst>
      <p:ext uri="{BB962C8B-B14F-4D97-AF65-F5344CB8AC3E}">
        <p14:creationId xmlns:p14="http://schemas.microsoft.com/office/powerpoint/2010/main" val="375624985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F46BC-412B-E1C3-EDF6-D8E0D95969F2}"/>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D9A0A3-B717-1719-B1F7-5347BDAE2896}"/>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15E508-C36F-F9AD-1DAA-6789734C77D3}"/>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06E37E-FE68-0F80-4734-10F78B8E041C}"/>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BFEC75-3F4E-D4B7-8F5D-B8C185E0BA37}"/>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A7B265-97F1-AD57-D7FF-A79174950030}"/>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60CEA66-4476-97E7-127C-2006354A7CD6}"/>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A1BBAEE5-AD0C-B6B8-C740-06154E068CB6}"/>
              </a:ext>
            </a:extLst>
          </p:cNvPr>
          <p:cNvSpPr>
            <a:spLocks noGrp="1"/>
          </p:cNvSpPr>
          <p:nvPr>
            <p:ph type="sldNum" sz="quarter" idx="12"/>
          </p:nvPr>
        </p:nvSpPr>
        <p:spPr/>
        <p:txBody>
          <a:bodyPr/>
          <a:lstStyle>
            <a:lvl1pPr>
              <a:defRPr/>
            </a:lvl1pPr>
          </a:lstStyle>
          <a:p>
            <a:fld id="{336433AF-52C0-4B84-A701-42B761404494}" type="slidenum">
              <a:rPr lang="en-US" altLang="en-US"/>
              <a:pPr/>
              <a:t>‹#›</a:t>
            </a:fld>
            <a:endParaRPr lang="en-US" altLang="en-US"/>
          </a:p>
        </p:txBody>
      </p:sp>
    </p:spTree>
    <p:extLst>
      <p:ext uri="{BB962C8B-B14F-4D97-AF65-F5344CB8AC3E}">
        <p14:creationId xmlns:p14="http://schemas.microsoft.com/office/powerpoint/2010/main" val="386993533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58B23-7DC0-9C3C-FA64-894A1C4BA3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781D06-31B3-08E9-61C5-4509E1B550A5}"/>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D91DAA36-752E-D0C1-375E-176472A3C144}"/>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B717402B-A93D-5CDB-A308-61C51A2C65BE}"/>
              </a:ext>
            </a:extLst>
          </p:cNvPr>
          <p:cNvSpPr>
            <a:spLocks noGrp="1"/>
          </p:cNvSpPr>
          <p:nvPr>
            <p:ph type="sldNum" sz="quarter" idx="12"/>
          </p:nvPr>
        </p:nvSpPr>
        <p:spPr/>
        <p:txBody>
          <a:bodyPr/>
          <a:lstStyle>
            <a:lvl1pPr>
              <a:defRPr/>
            </a:lvl1pPr>
          </a:lstStyle>
          <a:p>
            <a:fld id="{24316E9E-C393-4F71-BF87-1F4114FF8A3C}" type="slidenum">
              <a:rPr lang="en-US" altLang="en-US"/>
              <a:pPr/>
              <a:t>‹#›</a:t>
            </a:fld>
            <a:endParaRPr lang="en-US" altLang="en-US"/>
          </a:p>
        </p:txBody>
      </p:sp>
    </p:spTree>
    <p:extLst>
      <p:ext uri="{BB962C8B-B14F-4D97-AF65-F5344CB8AC3E}">
        <p14:creationId xmlns:p14="http://schemas.microsoft.com/office/powerpoint/2010/main" val="203409959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74C312-7C9D-1339-73B8-A9ECD2F60190}"/>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99DEB936-9762-8B67-98F5-55C833254937}"/>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1B806AB2-7EA8-09B3-3A75-887B9269AFD2}"/>
              </a:ext>
            </a:extLst>
          </p:cNvPr>
          <p:cNvSpPr>
            <a:spLocks noGrp="1"/>
          </p:cNvSpPr>
          <p:nvPr>
            <p:ph type="sldNum" sz="quarter" idx="12"/>
          </p:nvPr>
        </p:nvSpPr>
        <p:spPr/>
        <p:txBody>
          <a:bodyPr/>
          <a:lstStyle>
            <a:lvl1pPr>
              <a:defRPr/>
            </a:lvl1pPr>
          </a:lstStyle>
          <a:p>
            <a:fld id="{741B0B01-553C-480E-B9AE-CDF5CC369288}" type="slidenum">
              <a:rPr lang="en-US" altLang="en-US"/>
              <a:pPr/>
              <a:t>‹#›</a:t>
            </a:fld>
            <a:endParaRPr lang="en-US" altLang="en-US"/>
          </a:p>
        </p:txBody>
      </p:sp>
    </p:spTree>
    <p:extLst>
      <p:ext uri="{BB962C8B-B14F-4D97-AF65-F5344CB8AC3E}">
        <p14:creationId xmlns:p14="http://schemas.microsoft.com/office/powerpoint/2010/main" val="131012173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23812-0314-9939-5547-638A3ED52AD5}"/>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C7FB62-CE6D-8C75-99E3-0801D9DE82A7}"/>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C15452-160C-415D-06FF-6750DDF48DA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A45A0E-95B3-EE99-B50F-5DB8C3ED312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D49428A-CF55-7B1C-F215-CEAFF3E7AFA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3992979-3535-2E7D-4D7D-25D127FAE761}"/>
              </a:ext>
            </a:extLst>
          </p:cNvPr>
          <p:cNvSpPr>
            <a:spLocks noGrp="1"/>
          </p:cNvSpPr>
          <p:nvPr>
            <p:ph type="sldNum" sz="quarter" idx="12"/>
          </p:nvPr>
        </p:nvSpPr>
        <p:spPr/>
        <p:txBody>
          <a:bodyPr/>
          <a:lstStyle>
            <a:lvl1pPr>
              <a:defRPr/>
            </a:lvl1pPr>
          </a:lstStyle>
          <a:p>
            <a:fld id="{B0A80F3B-420D-4666-BD6F-7A758B279982}" type="slidenum">
              <a:rPr lang="en-US" altLang="en-US"/>
              <a:pPr/>
              <a:t>‹#›</a:t>
            </a:fld>
            <a:endParaRPr lang="en-US" altLang="en-US"/>
          </a:p>
        </p:txBody>
      </p:sp>
    </p:spTree>
    <p:extLst>
      <p:ext uri="{BB962C8B-B14F-4D97-AF65-F5344CB8AC3E}">
        <p14:creationId xmlns:p14="http://schemas.microsoft.com/office/powerpoint/2010/main" val="3614299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03593AEF-31C4-596B-D720-0B3326C12CF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57AEABFE-0704-B84E-FF7C-B759219AFD3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D11731C5-0E61-1119-3F99-B7D278E65F99}"/>
              </a:ext>
            </a:extLst>
          </p:cNvPr>
          <p:cNvSpPr>
            <a:spLocks noGrp="1" noChangeArrowheads="1"/>
          </p:cNvSpPr>
          <p:nvPr>
            <p:ph type="sldNum" sz="quarter" idx="12"/>
          </p:nvPr>
        </p:nvSpPr>
        <p:spPr>
          <a:ln/>
        </p:spPr>
        <p:txBody>
          <a:bodyPr/>
          <a:lstStyle>
            <a:lvl1pPr>
              <a:defRPr/>
            </a:lvl1pPr>
          </a:lstStyle>
          <a:p>
            <a:fld id="{AFDEB681-3F37-4642-9CDA-34DB2F25A847}" type="slidenum">
              <a:rPr lang="en-US" altLang="en-US"/>
              <a:pPr/>
              <a:t>‹#›</a:t>
            </a:fld>
            <a:endParaRPr lang="en-US" altLang="en-US"/>
          </a:p>
        </p:txBody>
      </p:sp>
    </p:spTree>
    <p:extLst>
      <p:ext uri="{BB962C8B-B14F-4D97-AF65-F5344CB8AC3E}">
        <p14:creationId xmlns:p14="http://schemas.microsoft.com/office/powerpoint/2010/main" val="51214297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B34DD-F56A-6B4E-3FF6-3AAFDD1C4E5B}"/>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C4A417-4E3B-8D10-7222-6490F931CC21}"/>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B3406F-1902-A1A5-11EC-9282B9085E8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431095-502F-E949-B420-5C90EFACCE9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7D8A560-97F5-91DA-6329-6D344DD1D67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7312D68-DCC6-E893-72F8-2F4D1C975D7D}"/>
              </a:ext>
            </a:extLst>
          </p:cNvPr>
          <p:cNvSpPr>
            <a:spLocks noGrp="1"/>
          </p:cNvSpPr>
          <p:nvPr>
            <p:ph type="sldNum" sz="quarter" idx="12"/>
          </p:nvPr>
        </p:nvSpPr>
        <p:spPr/>
        <p:txBody>
          <a:bodyPr/>
          <a:lstStyle>
            <a:lvl1pPr>
              <a:defRPr/>
            </a:lvl1pPr>
          </a:lstStyle>
          <a:p>
            <a:fld id="{FB7AF8F1-3025-40E2-8CC6-B246E26D0A86}" type="slidenum">
              <a:rPr lang="en-US" altLang="en-US"/>
              <a:pPr/>
              <a:t>‹#›</a:t>
            </a:fld>
            <a:endParaRPr lang="en-US" altLang="en-US"/>
          </a:p>
        </p:txBody>
      </p:sp>
    </p:spTree>
    <p:extLst>
      <p:ext uri="{BB962C8B-B14F-4D97-AF65-F5344CB8AC3E}">
        <p14:creationId xmlns:p14="http://schemas.microsoft.com/office/powerpoint/2010/main" val="74725510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CAC99-16D0-5B6F-9F54-EC2B3B3204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29718F-E82E-D011-1151-85B8D40A2E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3121BD-E6FF-1D81-1934-5D99F8841CA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F6494B6-CE41-F646-F5AD-DA7D492D9A3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2750591-0FF3-35B3-BBE1-52AE68124C49}"/>
              </a:ext>
            </a:extLst>
          </p:cNvPr>
          <p:cNvSpPr>
            <a:spLocks noGrp="1"/>
          </p:cNvSpPr>
          <p:nvPr>
            <p:ph type="sldNum" sz="quarter" idx="12"/>
          </p:nvPr>
        </p:nvSpPr>
        <p:spPr/>
        <p:txBody>
          <a:bodyPr/>
          <a:lstStyle>
            <a:lvl1pPr>
              <a:defRPr/>
            </a:lvl1pPr>
          </a:lstStyle>
          <a:p>
            <a:fld id="{A5B3ED04-1667-4549-A843-34AD5429E17B}" type="slidenum">
              <a:rPr lang="en-US" altLang="en-US"/>
              <a:pPr/>
              <a:t>‹#›</a:t>
            </a:fld>
            <a:endParaRPr lang="en-US" altLang="en-US"/>
          </a:p>
        </p:txBody>
      </p:sp>
    </p:spTree>
    <p:extLst>
      <p:ext uri="{BB962C8B-B14F-4D97-AF65-F5344CB8AC3E}">
        <p14:creationId xmlns:p14="http://schemas.microsoft.com/office/powerpoint/2010/main" val="248595765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4FAF19-373E-52B9-87ED-47715926E132}"/>
              </a:ext>
            </a:extLst>
          </p:cNvPr>
          <p:cNvSpPr>
            <a:spLocks noGrp="1"/>
          </p:cNvSpPr>
          <p:nvPr>
            <p:ph type="title" orient="vert"/>
          </p:nvPr>
        </p:nvSpPr>
        <p:spPr>
          <a:xfrm>
            <a:off x="8942918" y="228601"/>
            <a:ext cx="2846916" cy="58705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B7DC7F-2F81-1AF4-7EDC-313467D94BBB}"/>
              </a:ext>
            </a:extLst>
          </p:cNvPr>
          <p:cNvSpPr>
            <a:spLocks noGrp="1"/>
          </p:cNvSpPr>
          <p:nvPr>
            <p:ph type="body" orient="vert" idx="1"/>
          </p:nvPr>
        </p:nvSpPr>
        <p:spPr>
          <a:xfrm>
            <a:off x="402167" y="228601"/>
            <a:ext cx="8337551"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D628F0-7F59-8DFD-8EA3-3836C8212A7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ABDC514-E226-9743-8F21-57148F59F44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65C98D6-6715-A184-8B63-D2BEAFE9A236}"/>
              </a:ext>
            </a:extLst>
          </p:cNvPr>
          <p:cNvSpPr>
            <a:spLocks noGrp="1"/>
          </p:cNvSpPr>
          <p:nvPr>
            <p:ph type="sldNum" sz="quarter" idx="12"/>
          </p:nvPr>
        </p:nvSpPr>
        <p:spPr/>
        <p:txBody>
          <a:bodyPr/>
          <a:lstStyle>
            <a:lvl1pPr>
              <a:defRPr/>
            </a:lvl1pPr>
          </a:lstStyle>
          <a:p>
            <a:fld id="{9DD5D018-354D-41C8-A8B5-F4784B87B853}" type="slidenum">
              <a:rPr lang="en-US" altLang="en-US"/>
              <a:pPr/>
              <a:t>‹#›</a:t>
            </a:fld>
            <a:endParaRPr lang="en-US" altLang="en-US"/>
          </a:p>
        </p:txBody>
      </p:sp>
    </p:spTree>
    <p:extLst>
      <p:ext uri="{BB962C8B-B14F-4D97-AF65-F5344CB8AC3E}">
        <p14:creationId xmlns:p14="http://schemas.microsoft.com/office/powerpoint/2010/main" val="335872064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D0B3F-4AAF-1006-D6A4-833D3A50B560}"/>
              </a:ext>
            </a:extLst>
          </p:cNvPr>
          <p:cNvSpPr>
            <a:spLocks noGrp="1"/>
          </p:cNvSpPr>
          <p:nvPr>
            <p:ph type="title"/>
          </p:nvPr>
        </p:nvSpPr>
        <p:spPr>
          <a:xfrm>
            <a:off x="402167" y="228600"/>
            <a:ext cx="11387667"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1C58C1B-0180-F493-0E16-7E6D213DD6D3}"/>
              </a:ext>
            </a:extLst>
          </p:cNvPr>
          <p:cNvSpPr>
            <a:spLocks noGrp="1"/>
          </p:cNvSpPr>
          <p:nvPr>
            <p:ph sz="half" idx="1"/>
          </p:nvPr>
        </p:nvSpPr>
        <p:spPr>
          <a:xfrm>
            <a:off x="402168"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70F3ED-57D5-9FBB-89B9-57853C5E754D}"/>
              </a:ext>
            </a:extLst>
          </p:cNvPr>
          <p:cNvSpPr>
            <a:spLocks noGrp="1"/>
          </p:cNvSpPr>
          <p:nvPr>
            <p:ph type="body" sz="half" idx="2"/>
          </p:nvPr>
        </p:nvSpPr>
        <p:spPr>
          <a:xfrm>
            <a:off x="6197601"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5B38DD-8135-C789-AE19-9153CD4D5E97}"/>
              </a:ext>
            </a:extLst>
          </p:cNvPr>
          <p:cNvSpPr>
            <a:spLocks noGrp="1"/>
          </p:cNvSpPr>
          <p:nvPr>
            <p:ph type="dt" sz="half" idx="10"/>
          </p:nvPr>
        </p:nvSpPr>
        <p:spPr>
          <a:xfrm>
            <a:off x="402167" y="6245225"/>
            <a:ext cx="3052233"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7521AD4-95E7-D763-82E1-90AE3831C31E}"/>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862C1EB-3EB6-4911-1D26-A995D1D5263A}"/>
              </a:ext>
            </a:extLst>
          </p:cNvPr>
          <p:cNvSpPr>
            <a:spLocks noGrp="1"/>
          </p:cNvSpPr>
          <p:nvPr>
            <p:ph type="sldNum" sz="quarter" idx="12"/>
          </p:nvPr>
        </p:nvSpPr>
        <p:spPr>
          <a:xfrm>
            <a:off x="8737601" y="6245225"/>
            <a:ext cx="3052233" cy="476250"/>
          </a:xfrm>
        </p:spPr>
        <p:txBody>
          <a:bodyPr/>
          <a:lstStyle>
            <a:lvl1pPr>
              <a:defRPr/>
            </a:lvl1pPr>
          </a:lstStyle>
          <a:p>
            <a:fld id="{44154A8F-0B82-4D76-BC7F-7286D4A23CB7}" type="slidenum">
              <a:rPr lang="en-US" altLang="en-US"/>
              <a:pPr/>
              <a:t>‹#›</a:t>
            </a:fld>
            <a:endParaRPr lang="en-US" altLang="en-US"/>
          </a:p>
        </p:txBody>
      </p:sp>
    </p:spTree>
    <p:extLst>
      <p:ext uri="{BB962C8B-B14F-4D97-AF65-F5344CB8AC3E}">
        <p14:creationId xmlns:p14="http://schemas.microsoft.com/office/powerpoint/2010/main" val="203388703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D845B-D4D1-53FE-6AE1-74ED763A767F}"/>
              </a:ext>
            </a:extLst>
          </p:cNvPr>
          <p:cNvSpPr>
            <a:spLocks noGrp="1"/>
          </p:cNvSpPr>
          <p:nvPr>
            <p:ph type="title"/>
          </p:nvPr>
        </p:nvSpPr>
        <p:spPr>
          <a:xfrm>
            <a:off x="402167" y="228600"/>
            <a:ext cx="11387667"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C0249C-4BDB-D0DC-0FE9-25ADE3472BD6}"/>
              </a:ext>
            </a:extLst>
          </p:cNvPr>
          <p:cNvSpPr>
            <a:spLocks noGrp="1"/>
          </p:cNvSpPr>
          <p:nvPr>
            <p:ph type="body" sz="half" idx="1"/>
          </p:nvPr>
        </p:nvSpPr>
        <p:spPr>
          <a:xfrm>
            <a:off x="402168"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3D33FA-8F8F-FAF4-74C5-410ACEDBD44A}"/>
              </a:ext>
            </a:extLst>
          </p:cNvPr>
          <p:cNvSpPr>
            <a:spLocks noGrp="1"/>
          </p:cNvSpPr>
          <p:nvPr>
            <p:ph sz="half" idx="2"/>
          </p:nvPr>
        </p:nvSpPr>
        <p:spPr>
          <a:xfrm>
            <a:off x="6197601"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19DAEE-AAF5-9664-C729-B05CF87B78BF}"/>
              </a:ext>
            </a:extLst>
          </p:cNvPr>
          <p:cNvSpPr>
            <a:spLocks noGrp="1"/>
          </p:cNvSpPr>
          <p:nvPr>
            <p:ph type="dt" sz="half" idx="10"/>
          </p:nvPr>
        </p:nvSpPr>
        <p:spPr>
          <a:xfrm>
            <a:off x="402167" y="6245225"/>
            <a:ext cx="3052233"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36B0EFF-9185-11D5-FE3E-CEE9631E337B}"/>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52BE74E-9DC5-FDE1-F04A-08060336467B}"/>
              </a:ext>
            </a:extLst>
          </p:cNvPr>
          <p:cNvSpPr>
            <a:spLocks noGrp="1"/>
          </p:cNvSpPr>
          <p:nvPr>
            <p:ph type="sldNum" sz="quarter" idx="12"/>
          </p:nvPr>
        </p:nvSpPr>
        <p:spPr>
          <a:xfrm>
            <a:off x="8737601" y="6245225"/>
            <a:ext cx="3052233" cy="476250"/>
          </a:xfrm>
        </p:spPr>
        <p:txBody>
          <a:bodyPr/>
          <a:lstStyle>
            <a:lvl1pPr>
              <a:defRPr/>
            </a:lvl1pPr>
          </a:lstStyle>
          <a:p>
            <a:fld id="{12648CE4-02D8-465F-8118-ADEFBD5E463F}" type="slidenum">
              <a:rPr lang="en-US" altLang="en-US"/>
              <a:pPr/>
              <a:t>‹#›</a:t>
            </a:fld>
            <a:endParaRPr lang="en-US" altLang="en-US"/>
          </a:p>
        </p:txBody>
      </p:sp>
    </p:spTree>
    <p:extLst>
      <p:ext uri="{BB962C8B-B14F-4D97-AF65-F5344CB8AC3E}">
        <p14:creationId xmlns:p14="http://schemas.microsoft.com/office/powerpoint/2010/main" val="62153119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BDDBD7-5EA5-F63D-AB6B-AA78290A390E}"/>
              </a:ext>
            </a:extLst>
          </p:cNvPr>
          <p:cNvSpPr>
            <a:spLocks noGrp="1"/>
          </p:cNvSpPr>
          <p:nvPr>
            <p:ph/>
          </p:nvPr>
        </p:nvSpPr>
        <p:spPr>
          <a:xfrm>
            <a:off x="402167" y="228601"/>
            <a:ext cx="11387667" cy="5870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314279EC-DE2A-1E80-729B-6B4FE312D4FB}"/>
              </a:ext>
            </a:extLst>
          </p:cNvPr>
          <p:cNvSpPr>
            <a:spLocks noGrp="1"/>
          </p:cNvSpPr>
          <p:nvPr>
            <p:ph type="dt" sz="half" idx="10"/>
          </p:nvPr>
        </p:nvSpPr>
        <p:spPr>
          <a:xfrm>
            <a:off x="402167" y="6245225"/>
            <a:ext cx="3052233" cy="476250"/>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62DA1C87-5370-C477-6195-F90790569DAA}"/>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BA87949C-1F7D-4892-D3EF-D61D17DF8270}"/>
              </a:ext>
            </a:extLst>
          </p:cNvPr>
          <p:cNvSpPr>
            <a:spLocks noGrp="1"/>
          </p:cNvSpPr>
          <p:nvPr>
            <p:ph type="sldNum" sz="quarter" idx="12"/>
          </p:nvPr>
        </p:nvSpPr>
        <p:spPr>
          <a:xfrm>
            <a:off x="8737601" y="6245225"/>
            <a:ext cx="3052233" cy="476250"/>
          </a:xfrm>
        </p:spPr>
        <p:txBody>
          <a:bodyPr/>
          <a:lstStyle>
            <a:lvl1pPr>
              <a:defRPr/>
            </a:lvl1pPr>
          </a:lstStyle>
          <a:p>
            <a:fld id="{8DC73E54-7C54-4295-9215-51A21251F151}" type="slidenum">
              <a:rPr lang="en-US" altLang="en-US"/>
              <a:pPr/>
              <a:t>‹#›</a:t>
            </a:fld>
            <a:endParaRPr lang="en-US" altLang="en-US"/>
          </a:p>
        </p:txBody>
      </p:sp>
    </p:spTree>
    <p:extLst>
      <p:ext uri="{BB962C8B-B14F-4D97-AF65-F5344CB8AC3E}">
        <p14:creationId xmlns:p14="http://schemas.microsoft.com/office/powerpoint/2010/main" val="236183050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92704-DCC5-6082-99A5-1401BE5176D0}"/>
              </a:ext>
            </a:extLst>
          </p:cNvPr>
          <p:cNvSpPr>
            <a:spLocks noGrp="1"/>
          </p:cNvSpPr>
          <p:nvPr>
            <p:ph type="title"/>
          </p:nvPr>
        </p:nvSpPr>
        <p:spPr>
          <a:xfrm>
            <a:off x="402167" y="228600"/>
            <a:ext cx="11387667"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3BD78DA-8A64-6EE9-BDAF-3D367CB26C5C}"/>
              </a:ext>
            </a:extLst>
          </p:cNvPr>
          <p:cNvSpPr>
            <a:spLocks noGrp="1"/>
          </p:cNvSpPr>
          <p:nvPr>
            <p:ph sz="half" idx="1"/>
          </p:nvPr>
        </p:nvSpPr>
        <p:spPr>
          <a:xfrm>
            <a:off x="402168"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331E91-9648-5606-EFC0-4D113BEB090C}"/>
              </a:ext>
            </a:extLst>
          </p:cNvPr>
          <p:cNvSpPr>
            <a:spLocks noGrp="1"/>
          </p:cNvSpPr>
          <p:nvPr>
            <p:ph sz="quarter" idx="2"/>
          </p:nvPr>
        </p:nvSpPr>
        <p:spPr>
          <a:xfrm>
            <a:off x="6197601" y="1600200"/>
            <a:ext cx="5592233"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E795D625-41ED-5D06-D429-FEBAEBA7C150}"/>
              </a:ext>
            </a:extLst>
          </p:cNvPr>
          <p:cNvSpPr>
            <a:spLocks noGrp="1"/>
          </p:cNvSpPr>
          <p:nvPr>
            <p:ph sz="quarter" idx="3"/>
          </p:nvPr>
        </p:nvSpPr>
        <p:spPr>
          <a:xfrm>
            <a:off x="6197601" y="3925889"/>
            <a:ext cx="5592233"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F3CF9C5-3992-CEC7-C3E7-1A1AED55E3BF}"/>
              </a:ext>
            </a:extLst>
          </p:cNvPr>
          <p:cNvSpPr>
            <a:spLocks noGrp="1"/>
          </p:cNvSpPr>
          <p:nvPr>
            <p:ph type="dt" sz="half" idx="10"/>
          </p:nvPr>
        </p:nvSpPr>
        <p:spPr>
          <a:xfrm>
            <a:off x="402167" y="6245225"/>
            <a:ext cx="3052233"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B504179C-4B02-390C-39E1-CDE648C955A7}"/>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A699568D-B3B2-7E0E-D666-0C209F7C29E2}"/>
              </a:ext>
            </a:extLst>
          </p:cNvPr>
          <p:cNvSpPr>
            <a:spLocks noGrp="1"/>
          </p:cNvSpPr>
          <p:nvPr>
            <p:ph type="sldNum" sz="quarter" idx="12"/>
          </p:nvPr>
        </p:nvSpPr>
        <p:spPr>
          <a:xfrm>
            <a:off x="8737601" y="6245225"/>
            <a:ext cx="3052233" cy="476250"/>
          </a:xfrm>
        </p:spPr>
        <p:txBody>
          <a:bodyPr/>
          <a:lstStyle>
            <a:lvl1pPr>
              <a:defRPr/>
            </a:lvl1pPr>
          </a:lstStyle>
          <a:p>
            <a:fld id="{D0864524-7558-40D9-B058-678E709C3834}" type="slidenum">
              <a:rPr lang="en-US" altLang="en-US"/>
              <a:pPr/>
              <a:t>‹#›</a:t>
            </a:fld>
            <a:endParaRPr lang="en-US" altLang="en-US"/>
          </a:p>
        </p:txBody>
      </p:sp>
    </p:spTree>
    <p:extLst>
      <p:ext uri="{BB962C8B-B14F-4D97-AF65-F5344CB8AC3E}">
        <p14:creationId xmlns:p14="http://schemas.microsoft.com/office/powerpoint/2010/main" val="229200135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41B56-7540-4F3F-60FF-8D5573AC4847}"/>
              </a:ext>
            </a:extLst>
          </p:cNvPr>
          <p:cNvSpPr>
            <a:spLocks noGrp="1"/>
          </p:cNvSpPr>
          <p:nvPr>
            <p:ph type="title"/>
          </p:nvPr>
        </p:nvSpPr>
        <p:spPr>
          <a:xfrm>
            <a:off x="402167" y="228600"/>
            <a:ext cx="11387667"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9F76435-DEBC-CF12-E9A4-E5C234D08098}"/>
              </a:ext>
            </a:extLst>
          </p:cNvPr>
          <p:cNvSpPr>
            <a:spLocks noGrp="1"/>
          </p:cNvSpPr>
          <p:nvPr>
            <p:ph sz="quarter" idx="1"/>
          </p:nvPr>
        </p:nvSpPr>
        <p:spPr>
          <a:xfrm>
            <a:off x="402168" y="1600200"/>
            <a:ext cx="5592233"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E80B5D-5D1E-FD7A-4425-4C28C0EE5DAD}"/>
              </a:ext>
            </a:extLst>
          </p:cNvPr>
          <p:cNvSpPr>
            <a:spLocks noGrp="1"/>
          </p:cNvSpPr>
          <p:nvPr>
            <p:ph sz="quarter" idx="2"/>
          </p:nvPr>
        </p:nvSpPr>
        <p:spPr>
          <a:xfrm>
            <a:off x="6197601" y="1600200"/>
            <a:ext cx="5592233"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55CD59-9B54-FEFD-9892-A6DCFD3536AF}"/>
              </a:ext>
            </a:extLst>
          </p:cNvPr>
          <p:cNvSpPr>
            <a:spLocks noGrp="1"/>
          </p:cNvSpPr>
          <p:nvPr>
            <p:ph type="body" sz="half" idx="3"/>
          </p:nvPr>
        </p:nvSpPr>
        <p:spPr>
          <a:xfrm>
            <a:off x="402167" y="3925889"/>
            <a:ext cx="11387667"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7BA2F121-A59B-90CF-A46C-FC648BFEB2AF}"/>
              </a:ext>
            </a:extLst>
          </p:cNvPr>
          <p:cNvSpPr>
            <a:spLocks noGrp="1"/>
          </p:cNvSpPr>
          <p:nvPr>
            <p:ph type="dt" sz="half" idx="10"/>
          </p:nvPr>
        </p:nvSpPr>
        <p:spPr>
          <a:xfrm>
            <a:off x="402167" y="6245225"/>
            <a:ext cx="3052233"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8A090615-5337-794E-7D5D-F02C329C040E}"/>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3180126F-CBC8-F02F-3F95-8D57D746C460}"/>
              </a:ext>
            </a:extLst>
          </p:cNvPr>
          <p:cNvSpPr>
            <a:spLocks noGrp="1"/>
          </p:cNvSpPr>
          <p:nvPr>
            <p:ph type="sldNum" sz="quarter" idx="12"/>
          </p:nvPr>
        </p:nvSpPr>
        <p:spPr>
          <a:xfrm>
            <a:off x="8737601" y="6245225"/>
            <a:ext cx="3052233" cy="476250"/>
          </a:xfrm>
        </p:spPr>
        <p:txBody>
          <a:bodyPr/>
          <a:lstStyle>
            <a:lvl1pPr>
              <a:defRPr/>
            </a:lvl1pPr>
          </a:lstStyle>
          <a:p>
            <a:fld id="{15CDEB03-7AC5-4E4D-90E2-26903BF3D911}" type="slidenum">
              <a:rPr lang="en-US" altLang="en-US"/>
              <a:pPr/>
              <a:t>‹#›</a:t>
            </a:fld>
            <a:endParaRPr lang="en-US" altLang="en-US"/>
          </a:p>
        </p:txBody>
      </p:sp>
    </p:spTree>
    <p:extLst>
      <p:ext uri="{BB962C8B-B14F-4D97-AF65-F5344CB8AC3E}">
        <p14:creationId xmlns:p14="http://schemas.microsoft.com/office/powerpoint/2010/main" val="304712788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A4AA6-3251-9F5E-E270-00D51D780986}"/>
              </a:ext>
            </a:extLst>
          </p:cNvPr>
          <p:cNvSpPr>
            <a:spLocks noGrp="1"/>
          </p:cNvSpPr>
          <p:nvPr>
            <p:ph type="title"/>
          </p:nvPr>
        </p:nvSpPr>
        <p:spPr>
          <a:xfrm>
            <a:off x="402167" y="228600"/>
            <a:ext cx="11387667"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1FFC0AA-1480-52F1-4F47-209E04210FFA}"/>
              </a:ext>
            </a:extLst>
          </p:cNvPr>
          <p:cNvSpPr>
            <a:spLocks noGrp="1"/>
          </p:cNvSpPr>
          <p:nvPr>
            <p:ph sz="quarter" idx="1"/>
          </p:nvPr>
        </p:nvSpPr>
        <p:spPr>
          <a:xfrm>
            <a:off x="402168" y="1600200"/>
            <a:ext cx="5592233"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2E3C10-9601-A6D9-3033-559B3FDF9615}"/>
              </a:ext>
            </a:extLst>
          </p:cNvPr>
          <p:cNvSpPr>
            <a:spLocks noGrp="1"/>
          </p:cNvSpPr>
          <p:nvPr>
            <p:ph sz="quarter" idx="2"/>
          </p:nvPr>
        </p:nvSpPr>
        <p:spPr>
          <a:xfrm>
            <a:off x="402168" y="3925889"/>
            <a:ext cx="5592233"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93A4E0-F2AD-E77B-E1D7-49B2EC80D615}"/>
              </a:ext>
            </a:extLst>
          </p:cNvPr>
          <p:cNvSpPr>
            <a:spLocks noGrp="1"/>
          </p:cNvSpPr>
          <p:nvPr>
            <p:ph type="body" sz="half" idx="3"/>
          </p:nvPr>
        </p:nvSpPr>
        <p:spPr>
          <a:xfrm>
            <a:off x="6197601"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F98A0428-B0EA-0753-AEDE-24FE809D2922}"/>
              </a:ext>
            </a:extLst>
          </p:cNvPr>
          <p:cNvSpPr>
            <a:spLocks noGrp="1"/>
          </p:cNvSpPr>
          <p:nvPr>
            <p:ph type="dt" sz="half" idx="10"/>
          </p:nvPr>
        </p:nvSpPr>
        <p:spPr>
          <a:xfrm>
            <a:off x="402167" y="6245225"/>
            <a:ext cx="3052233"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85DFCC1F-B76E-F2ED-B0F3-63C88EA2E6BB}"/>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F445CF45-1917-09FF-4A1A-29D80B548085}"/>
              </a:ext>
            </a:extLst>
          </p:cNvPr>
          <p:cNvSpPr>
            <a:spLocks noGrp="1"/>
          </p:cNvSpPr>
          <p:nvPr>
            <p:ph type="sldNum" sz="quarter" idx="12"/>
          </p:nvPr>
        </p:nvSpPr>
        <p:spPr>
          <a:xfrm>
            <a:off x="8737601" y="6245225"/>
            <a:ext cx="3052233" cy="476250"/>
          </a:xfrm>
        </p:spPr>
        <p:txBody>
          <a:bodyPr/>
          <a:lstStyle>
            <a:lvl1pPr>
              <a:defRPr/>
            </a:lvl1pPr>
          </a:lstStyle>
          <a:p>
            <a:fld id="{57DC03B4-BA85-4681-8C25-A78E009141F6}" type="slidenum">
              <a:rPr lang="en-US" altLang="en-US"/>
              <a:pPr/>
              <a:t>‹#›</a:t>
            </a:fld>
            <a:endParaRPr lang="en-US" altLang="en-US"/>
          </a:p>
        </p:txBody>
      </p:sp>
    </p:spTree>
    <p:extLst>
      <p:ext uri="{BB962C8B-B14F-4D97-AF65-F5344CB8AC3E}">
        <p14:creationId xmlns:p14="http://schemas.microsoft.com/office/powerpoint/2010/main" val="397699716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71FE9-A83A-92DA-4600-97FD0DFCEB31}"/>
              </a:ext>
            </a:extLst>
          </p:cNvPr>
          <p:cNvSpPr>
            <a:spLocks noGrp="1"/>
          </p:cNvSpPr>
          <p:nvPr>
            <p:ph type="title"/>
          </p:nvPr>
        </p:nvSpPr>
        <p:spPr>
          <a:xfrm>
            <a:off x="402167" y="228600"/>
            <a:ext cx="11387667"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3300B77-40F9-AC37-807B-82C123E0F216}"/>
              </a:ext>
            </a:extLst>
          </p:cNvPr>
          <p:cNvSpPr>
            <a:spLocks noGrp="1"/>
          </p:cNvSpPr>
          <p:nvPr>
            <p:ph sz="quarter" idx="1"/>
          </p:nvPr>
        </p:nvSpPr>
        <p:spPr>
          <a:xfrm>
            <a:off x="402168" y="1600200"/>
            <a:ext cx="5592233"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EFC229-3299-445C-B1DC-47308D053FF2}"/>
              </a:ext>
            </a:extLst>
          </p:cNvPr>
          <p:cNvSpPr>
            <a:spLocks noGrp="1"/>
          </p:cNvSpPr>
          <p:nvPr>
            <p:ph sz="quarter" idx="2"/>
          </p:nvPr>
        </p:nvSpPr>
        <p:spPr>
          <a:xfrm>
            <a:off x="402168" y="3925889"/>
            <a:ext cx="5592233"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7901EE92-BF2A-8925-FCEB-154654915F97}"/>
              </a:ext>
            </a:extLst>
          </p:cNvPr>
          <p:cNvSpPr>
            <a:spLocks noGrp="1"/>
          </p:cNvSpPr>
          <p:nvPr>
            <p:ph sz="half" idx="3"/>
          </p:nvPr>
        </p:nvSpPr>
        <p:spPr>
          <a:xfrm>
            <a:off x="6197601"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58A53D84-AC92-7585-CA57-92A79B8284C0}"/>
              </a:ext>
            </a:extLst>
          </p:cNvPr>
          <p:cNvSpPr>
            <a:spLocks noGrp="1"/>
          </p:cNvSpPr>
          <p:nvPr>
            <p:ph type="dt" sz="half" idx="10"/>
          </p:nvPr>
        </p:nvSpPr>
        <p:spPr>
          <a:xfrm>
            <a:off x="402167" y="6245225"/>
            <a:ext cx="3052233"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57D9E049-CD2F-B63C-593E-B28322AA2FCD}"/>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04EF72F8-7095-1EAD-85AD-D7D00EF44465}"/>
              </a:ext>
            </a:extLst>
          </p:cNvPr>
          <p:cNvSpPr>
            <a:spLocks noGrp="1"/>
          </p:cNvSpPr>
          <p:nvPr>
            <p:ph type="sldNum" sz="quarter" idx="12"/>
          </p:nvPr>
        </p:nvSpPr>
        <p:spPr>
          <a:xfrm>
            <a:off x="8737601" y="6245225"/>
            <a:ext cx="3052233" cy="476250"/>
          </a:xfrm>
        </p:spPr>
        <p:txBody>
          <a:bodyPr/>
          <a:lstStyle>
            <a:lvl1pPr>
              <a:defRPr/>
            </a:lvl1pPr>
          </a:lstStyle>
          <a:p>
            <a:fld id="{FC94F95E-7334-471A-B991-028AAC3AC622}" type="slidenum">
              <a:rPr lang="en-US" altLang="en-US"/>
              <a:pPr/>
              <a:t>‹#›</a:t>
            </a:fld>
            <a:endParaRPr lang="en-US" altLang="en-US"/>
          </a:p>
        </p:txBody>
      </p:sp>
    </p:spTree>
    <p:extLst>
      <p:ext uri="{BB962C8B-B14F-4D97-AF65-F5344CB8AC3E}">
        <p14:creationId xmlns:p14="http://schemas.microsoft.com/office/powerpoint/2010/main" val="1497067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7DA16430-F6A6-3A73-1BA4-4F388E01C12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186F3778-393D-7445-D92F-7D0705464E3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30FD7964-572F-F17B-D2E5-E400B68E5FB9}"/>
              </a:ext>
            </a:extLst>
          </p:cNvPr>
          <p:cNvSpPr>
            <a:spLocks noGrp="1" noChangeArrowheads="1"/>
          </p:cNvSpPr>
          <p:nvPr>
            <p:ph type="sldNum" sz="quarter" idx="12"/>
          </p:nvPr>
        </p:nvSpPr>
        <p:spPr>
          <a:ln/>
        </p:spPr>
        <p:txBody>
          <a:bodyPr/>
          <a:lstStyle>
            <a:lvl1pPr>
              <a:defRPr/>
            </a:lvl1pPr>
          </a:lstStyle>
          <a:p>
            <a:fld id="{A3485552-0F1F-43BB-A52D-8F5BCD7D6F91}" type="slidenum">
              <a:rPr lang="en-US" altLang="en-US"/>
              <a:pPr/>
              <a:t>‹#›</a:t>
            </a:fld>
            <a:endParaRPr lang="en-US" altLang="en-US"/>
          </a:p>
        </p:txBody>
      </p:sp>
    </p:spTree>
    <p:extLst>
      <p:ext uri="{BB962C8B-B14F-4D97-AF65-F5344CB8AC3E}">
        <p14:creationId xmlns:p14="http://schemas.microsoft.com/office/powerpoint/2010/main" val="203404264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362" name="Group 2">
            <a:extLst>
              <a:ext uri="{FF2B5EF4-FFF2-40B4-BE49-F238E27FC236}">
                <a16:creationId xmlns:a16="http://schemas.microsoft.com/office/drawing/2014/main" id="{3AC2C4D6-B1BF-6593-A773-A1198E84CC52}"/>
              </a:ext>
            </a:extLst>
          </p:cNvPr>
          <p:cNvGrpSpPr>
            <a:grpSpLocks/>
          </p:cNvGrpSpPr>
          <p:nvPr/>
        </p:nvGrpSpPr>
        <p:grpSpPr bwMode="auto">
          <a:xfrm>
            <a:off x="1" y="1422400"/>
            <a:ext cx="12196233" cy="5435600"/>
            <a:chOff x="0" y="896"/>
            <a:chExt cx="5762" cy="3424"/>
          </a:xfrm>
        </p:grpSpPr>
        <p:grpSp>
          <p:nvGrpSpPr>
            <p:cNvPr id="15363" name="Group 3">
              <a:extLst>
                <a:ext uri="{FF2B5EF4-FFF2-40B4-BE49-F238E27FC236}">
                  <a16:creationId xmlns:a16="http://schemas.microsoft.com/office/drawing/2014/main" id="{1B6513F4-3DB6-B41C-4832-18A00DFAC776}"/>
                </a:ext>
              </a:extLst>
            </p:cNvPr>
            <p:cNvGrpSpPr>
              <a:grpSpLocks/>
            </p:cNvGrpSpPr>
            <p:nvPr userDrawn="1"/>
          </p:nvGrpSpPr>
          <p:grpSpPr bwMode="auto">
            <a:xfrm>
              <a:off x="20" y="896"/>
              <a:ext cx="5742" cy="3424"/>
              <a:chOff x="20" y="896"/>
              <a:chExt cx="5742" cy="3424"/>
            </a:xfrm>
          </p:grpSpPr>
          <p:sp>
            <p:nvSpPr>
              <p:cNvPr id="15364" name="Freeform 4">
                <a:extLst>
                  <a:ext uri="{FF2B5EF4-FFF2-40B4-BE49-F238E27FC236}">
                    <a16:creationId xmlns:a16="http://schemas.microsoft.com/office/drawing/2014/main" id="{B4553F9F-44E1-1DE8-7AAA-D80E85A2B565}"/>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65" name="Freeform 5">
                <a:extLst>
                  <a:ext uri="{FF2B5EF4-FFF2-40B4-BE49-F238E27FC236}">
                    <a16:creationId xmlns:a16="http://schemas.microsoft.com/office/drawing/2014/main" id="{FCCD5576-A8AF-FAA3-311C-D8A995D17DC8}"/>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66" name="Freeform 6">
                <a:extLst>
                  <a:ext uri="{FF2B5EF4-FFF2-40B4-BE49-F238E27FC236}">
                    <a16:creationId xmlns:a16="http://schemas.microsoft.com/office/drawing/2014/main" id="{964D29D2-5B66-1236-E2E6-844D0B52E81F}"/>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67" name="Freeform 7">
                <a:extLst>
                  <a:ext uri="{FF2B5EF4-FFF2-40B4-BE49-F238E27FC236}">
                    <a16:creationId xmlns:a16="http://schemas.microsoft.com/office/drawing/2014/main" id="{CE6FD9A2-E391-3FFA-9199-D2DA722C51FA}"/>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68" name="Freeform 8">
                <a:extLst>
                  <a:ext uri="{FF2B5EF4-FFF2-40B4-BE49-F238E27FC236}">
                    <a16:creationId xmlns:a16="http://schemas.microsoft.com/office/drawing/2014/main" id="{6D1E295F-FD31-8590-BF24-AF6C03A684A7}"/>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69" name="Freeform 9">
                <a:extLst>
                  <a:ext uri="{FF2B5EF4-FFF2-40B4-BE49-F238E27FC236}">
                    <a16:creationId xmlns:a16="http://schemas.microsoft.com/office/drawing/2014/main" id="{1302B865-FC5E-32A0-47F7-60F8B866EEAE}"/>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70" name="Freeform 10">
                <a:extLst>
                  <a:ext uri="{FF2B5EF4-FFF2-40B4-BE49-F238E27FC236}">
                    <a16:creationId xmlns:a16="http://schemas.microsoft.com/office/drawing/2014/main" id="{9A48B0C5-B88D-0BB6-45DC-AF9245AAF3CC}"/>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71" name="Freeform 11">
                <a:extLst>
                  <a:ext uri="{FF2B5EF4-FFF2-40B4-BE49-F238E27FC236}">
                    <a16:creationId xmlns:a16="http://schemas.microsoft.com/office/drawing/2014/main" id="{DD4E5A37-857C-11B4-19CD-856FC5D65C24}"/>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72" name="Freeform 12">
                <a:extLst>
                  <a:ext uri="{FF2B5EF4-FFF2-40B4-BE49-F238E27FC236}">
                    <a16:creationId xmlns:a16="http://schemas.microsoft.com/office/drawing/2014/main" id="{09D08692-E25A-2AAA-DA01-7864913DF8E9}"/>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73" name="Freeform 13">
                <a:extLst>
                  <a:ext uri="{FF2B5EF4-FFF2-40B4-BE49-F238E27FC236}">
                    <a16:creationId xmlns:a16="http://schemas.microsoft.com/office/drawing/2014/main" id="{095D7889-84A3-28A6-7280-285727F7C758}"/>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74" name="Freeform 14">
                <a:extLst>
                  <a:ext uri="{FF2B5EF4-FFF2-40B4-BE49-F238E27FC236}">
                    <a16:creationId xmlns:a16="http://schemas.microsoft.com/office/drawing/2014/main" id="{78DBC175-17AF-6A0C-5C4C-590D050B7E9D}"/>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75" name="Freeform 15">
                <a:extLst>
                  <a:ext uri="{FF2B5EF4-FFF2-40B4-BE49-F238E27FC236}">
                    <a16:creationId xmlns:a16="http://schemas.microsoft.com/office/drawing/2014/main" id="{2D539D3B-4424-18EC-B087-DE930BA8E744}"/>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76" name="Freeform 16">
                <a:extLst>
                  <a:ext uri="{FF2B5EF4-FFF2-40B4-BE49-F238E27FC236}">
                    <a16:creationId xmlns:a16="http://schemas.microsoft.com/office/drawing/2014/main" id="{21CD4EAD-17A6-F51C-054A-02BF6157A487}"/>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grpSp>
        <p:grpSp>
          <p:nvGrpSpPr>
            <p:cNvPr id="15377" name="Group 17">
              <a:extLst>
                <a:ext uri="{FF2B5EF4-FFF2-40B4-BE49-F238E27FC236}">
                  <a16:creationId xmlns:a16="http://schemas.microsoft.com/office/drawing/2014/main" id="{F0C75BE0-6D4C-9A64-CE89-BFD19F78A2AC}"/>
                </a:ext>
              </a:extLst>
            </p:cNvPr>
            <p:cNvGrpSpPr>
              <a:grpSpLocks/>
            </p:cNvGrpSpPr>
            <p:nvPr userDrawn="1"/>
          </p:nvGrpSpPr>
          <p:grpSpPr bwMode="auto">
            <a:xfrm>
              <a:off x="0" y="2291"/>
              <a:ext cx="1385" cy="1702"/>
              <a:chOff x="0" y="2291"/>
              <a:chExt cx="1385" cy="1702"/>
            </a:xfrm>
          </p:grpSpPr>
          <p:sp>
            <p:nvSpPr>
              <p:cNvPr id="15378" name="Rectangle 18">
                <a:extLst>
                  <a:ext uri="{FF2B5EF4-FFF2-40B4-BE49-F238E27FC236}">
                    <a16:creationId xmlns:a16="http://schemas.microsoft.com/office/drawing/2014/main" id="{3F02581C-8086-70DA-4511-A74CDB2D67A5}"/>
                  </a:ext>
                </a:extLst>
              </p:cNvPr>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79" name="Rectangle 19">
                <a:extLst>
                  <a:ext uri="{FF2B5EF4-FFF2-40B4-BE49-F238E27FC236}">
                    <a16:creationId xmlns:a16="http://schemas.microsoft.com/office/drawing/2014/main" id="{CFE6314E-42DD-711C-0489-7BE79508A445}"/>
                  </a:ext>
                </a:extLst>
              </p:cNvPr>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0" name="Rectangle 20">
                <a:extLst>
                  <a:ext uri="{FF2B5EF4-FFF2-40B4-BE49-F238E27FC236}">
                    <a16:creationId xmlns:a16="http://schemas.microsoft.com/office/drawing/2014/main" id="{B634A259-CA30-B84A-00D0-1387D5DF5162}"/>
                  </a:ext>
                </a:extLst>
              </p:cNvPr>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1" name="Rectangle 21">
                <a:extLst>
                  <a:ext uri="{FF2B5EF4-FFF2-40B4-BE49-F238E27FC236}">
                    <a16:creationId xmlns:a16="http://schemas.microsoft.com/office/drawing/2014/main" id="{EA48765F-6F68-75AB-43E9-3F3E56E18FFA}"/>
                  </a:ext>
                </a:extLst>
              </p:cNvPr>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2" name="Rectangle 22">
                <a:extLst>
                  <a:ext uri="{FF2B5EF4-FFF2-40B4-BE49-F238E27FC236}">
                    <a16:creationId xmlns:a16="http://schemas.microsoft.com/office/drawing/2014/main" id="{F0EC590A-CFBB-E9F9-3FE4-5374969CE13F}"/>
                  </a:ext>
                </a:extLst>
              </p:cNvPr>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3" name="Rectangle 23">
                <a:extLst>
                  <a:ext uri="{FF2B5EF4-FFF2-40B4-BE49-F238E27FC236}">
                    <a16:creationId xmlns:a16="http://schemas.microsoft.com/office/drawing/2014/main" id="{F6AAE675-4BC3-B730-9BDF-3DE467A02AC2}"/>
                  </a:ext>
                </a:extLst>
              </p:cNvPr>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4" name="Rectangle 24">
                <a:extLst>
                  <a:ext uri="{FF2B5EF4-FFF2-40B4-BE49-F238E27FC236}">
                    <a16:creationId xmlns:a16="http://schemas.microsoft.com/office/drawing/2014/main" id="{C66A46EA-325B-51F4-0615-0B5885BD623E}"/>
                  </a:ext>
                </a:extLst>
              </p:cNvPr>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5" name="Rectangle 25">
                <a:extLst>
                  <a:ext uri="{FF2B5EF4-FFF2-40B4-BE49-F238E27FC236}">
                    <a16:creationId xmlns:a16="http://schemas.microsoft.com/office/drawing/2014/main" id="{8ACE81B1-73BC-EEF0-7E9B-38A1A702533E}"/>
                  </a:ext>
                </a:extLst>
              </p:cNvPr>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6" name="Rectangle 26">
                <a:extLst>
                  <a:ext uri="{FF2B5EF4-FFF2-40B4-BE49-F238E27FC236}">
                    <a16:creationId xmlns:a16="http://schemas.microsoft.com/office/drawing/2014/main" id="{885056C4-120D-6FCA-5F6F-92F4FBEBD3F7}"/>
                  </a:ext>
                </a:extLst>
              </p:cNvPr>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7" name="Rectangle 27">
                <a:extLst>
                  <a:ext uri="{FF2B5EF4-FFF2-40B4-BE49-F238E27FC236}">
                    <a16:creationId xmlns:a16="http://schemas.microsoft.com/office/drawing/2014/main" id="{19FCA3BD-357B-1682-7DBC-753F45977CA9}"/>
                  </a:ext>
                </a:extLst>
              </p:cNvPr>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8" name="Rectangle 28">
                <a:extLst>
                  <a:ext uri="{FF2B5EF4-FFF2-40B4-BE49-F238E27FC236}">
                    <a16:creationId xmlns:a16="http://schemas.microsoft.com/office/drawing/2014/main" id="{299E0418-028D-5E50-7153-2FAD3FB9E070}"/>
                  </a:ext>
                </a:extLst>
              </p:cNvPr>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9" name="Rectangle 29">
                <a:extLst>
                  <a:ext uri="{FF2B5EF4-FFF2-40B4-BE49-F238E27FC236}">
                    <a16:creationId xmlns:a16="http://schemas.microsoft.com/office/drawing/2014/main" id="{775051EA-43C9-ACC9-DA2B-F784A57804FF}"/>
                  </a:ext>
                </a:extLst>
              </p:cNvPr>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0" name="Rectangle 30">
                <a:extLst>
                  <a:ext uri="{FF2B5EF4-FFF2-40B4-BE49-F238E27FC236}">
                    <a16:creationId xmlns:a16="http://schemas.microsoft.com/office/drawing/2014/main" id="{C9354EE2-D625-74FC-E08D-8FD77EF50CB8}"/>
                  </a:ext>
                </a:extLst>
              </p:cNvPr>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1" name="Rectangle 31">
                <a:extLst>
                  <a:ext uri="{FF2B5EF4-FFF2-40B4-BE49-F238E27FC236}">
                    <a16:creationId xmlns:a16="http://schemas.microsoft.com/office/drawing/2014/main" id="{B4D3F6EF-91D4-DAA3-10C0-3D021F837611}"/>
                  </a:ext>
                </a:extLst>
              </p:cNvPr>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2" name="Rectangle 32">
                <a:extLst>
                  <a:ext uri="{FF2B5EF4-FFF2-40B4-BE49-F238E27FC236}">
                    <a16:creationId xmlns:a16="http://schemas.microsoft.com/office/drawing/2014/main" id="{CE54F12D-4EC1-E016-2B84-10BA9F44F927}"/>
                  </a:ext>
                </a:extLst>
              </p:cNvPr>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3" name="Rectangle 33">
                <a:extLst>
                  <a:ext uri="{FF2B5EF4-FFF2-40B4-BE49-F238E27FC236}">
                    <a16:creationId xmlns:a16="http://schemas.microsoft.com/office/drawing/2014/main" id="{9B8ED562-2096-C842-51C5-C4A593D1208E}"/>
                  </a:ext>
                </a:extLst>
              </p:cNvPr>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4" name="Rectangle 34">
                <a:extLst>
                  <a:ext uri="{FF2B5EF4-FFF2-40B4-BE49-F238E27FC236}">
                    <a16:creationId xmlns:a16="http://schemas.microsoft.com/office/drawing/2014/main" id="{91D827F9-4104-FB07-D02B-507458251F95}"/>
                  </a:ext>
                </a:extLst>
              </p:cNvPr>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5" name="Rectangle 35">
                <a:extLst>
                  <a:ext uri="{FF2B5EF4-FFF2-40B4-BE49-F238E27FC236}">
                    <a16:creationId xmlns:a16="http://schemas.microsoft.com/office/drawing/2014/main" id="{EF2B171F-8277-4F73-49D0-BC85AC49834D}"/>
                  </a:ext>
                </a:extLst>
              </p:cNvPr>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6" name="Rectangle 36">
                <a:extLst>
                  <a:ext uri="{FF2B5EF4-FFF2-40B4-BE49-F238E27FC236}">
                    <a16:creationId xmlns:a16="http://schemas.microsoft.com/office/drawing/2014/main" id="{251F4CE9-E31D-B6E8-E71C-7D502D78EEFC}"/>
                  </a:ext>
                </a:extLst>
              </p:cNvPr>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7" name="Rectangle 37">
                <a:extLst>
                  <a:ext uri="{FF2B5EF4-FFF2-40B4-BE49-F238E27FC236}">
                    <a16:creationId xmlns:a16="http://schemas.microsoft.com/office/drawing/2014/main" id="{0D7DFEFD-4F17-154D-6037-862B9C9A1D24}"/>
                  </a:ext>
                </a:extLst>
              </p:cNvPr>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8" name="Rectangle 38">
                <a:extLst>
                  <a:ext uri="{FF2B5EF4-FFF2-40B4-BE49-F238E27FC236}">
                    <a16:creationId xmlns:a16="http://schemas.microsoft.com/office/drawing/2014/main" id="{ED6E2E56-D9AF-318B-DD0B-D6C6D3FE28DE}"/>
                  </a:ext>
                </a:extLst>
              </p:cNvPr>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9" name="Rectangle 39">
                <a:extLst>
                  <a:ext uri="{FF2B5EF4-FFF2-40B4-BE49-F238E27FC236}">
                    <a16:creationId xmlns:a16="http://schemas.microsoft.com/office/drawing/2014/main" id="{EEB6C928-DA7C-D7E7-C10C-D14931D0AB39}"/>
                  </a:ext>
                </a:extLst>
              </p:cNvPr>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0" name="Rectangle 40">
                <a:extLst>
                  <a:ext uri="{FF2B5EF4-FFF2-40B4-BE49-F238E27FC236}">
                    <a16:creationId xmlns:a16="http://schemas.microsoft.com/office/drawing/2014/main" id="{16678CA1-BF1D-AE4D-1E77-D2C7D8AFB1E1}"/>
                  </a:ext>
                </a:extLst>
              </p:cNvPr>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1" name="Rectangle 41">
                <a:extLst>
                  <a:ext uri="{FF2B5EF4-FFF2-40B4-BE49-F238E27FC236}">
                    <a16:creationId xmlns:a16="http://schemas.microsoft.com/office/drawing/2014/main" id="{1A07FCF3-40F3-13B1-234C-BDB6BFAB1724}"/>
                  </a:ext>
                </a:extLst>
              </p:cNvPr>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2" name="Rectangle 42">
                <a:extLst>
                  <a:ext uri="{FF2B5EF4-FFF2-40B4-BE49-F238E27FC236}">
                    <a16:creationId xmlns:a16="http://schemas.microsoft.com/office/drawing/2014/main" id="{0C0C40D3-82C4-092A-8530-7DE427CFFC51}"/>
                  </a:ext>
                </a:extLst>
              </p:cNvPr>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3" name="Rectangle 43">
                <a:extLst>
                  <a:ext uri="{FF2B5EF4-FFF2-40B4-BE49-F238E27FC236}">
                    <a16:creationId xmlns:a16="http://schemas.microsoft.com/office/drawing/2014/main" id="{1DCF27F0-77EB-8C36-2E25-61CD682E56E3}"/>
                  </a:ext>
                </a:extLst>
              </p:cNvPr>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4" name="Rectangle 44">
                <a:extLst>
                  <a:ext uri="{FF2B5EF4-FFF2-40B4-BE49-F238E27FC236}">
                    <a16:creationId xmlns:a16="http://schemas.microsoft.com/office/drawing/2014/main" id="{5B2C9409-9669-720A-42AF-29AD6F8FC5E9}"/>
                  </a:ext>
                </a:extLst>
              </p:cNvPr>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5" name="Rectangle 45">
                <a:extLst>
                  <a:ext uri="{FF2B5EF4-FFF2-40B4-BE49-F238E27FC236}">
                    <a16:creationId xmlns:a16="http://schemas.microsoft.com/office/drawing/2014/main" id="{8DAC62A9-1FB4-1A24-3FFF-93AF781FAF3C}"/>
                  </a:ext>
                </a:extLst>
              </p:cNvPr>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6" name="Rectangle 46">
                <a:extLst>
                  <a:ext uri="{FF2B5EF4-FFF2-40B4-BE49-F238E27FC236}">
                    <a16:creationId xmlns:a16="http://schemas.microsoft.com/office/drawing/2014/main" id="{8030C9F0-6B5A-6DEA-357F-7F1B9BB4D759}"/>
                  </a:ext>
                </a:extLst>
              </p:cNvPr>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7" name="Rectangle 47">
                <a:extLst>
                  <a:ext uri="{FF2B5EF4-FFF2-40B4-BE49-F238E27FC236}">
                    <a16:creationId xmlns:a16="http://schemas.microsoft.com/office/drawing/2014/main" id="{2C385D45-5514-0C01-C3D1-BFA87F647A9B}"/>
                  </a:ext>
                </a:extLst>
              </p:cNvPr>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8" name="Rectangle 48">
                <a:extLst>
                  <a:ext uri="{FF2B5EF4-FFF2-40B4-BE49-F238E27FC236}">
                    <a16:creationId xmlns:a16="http://schemas.microsoft.com/office/drawing/2014/main" id="{A81D0897-EC04-B132-4A8A-85441977FFEC}"/>
                  </a:ext>
                </a:extLst>
              </p:cNvPr>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9" name="Rectangle 49">
                <a:extLst>
                  <a:ext uri="{FF2B5EF4-FFF2-40B4-BE49-F238E27FC236}">
                    <a16:creationId xmlns:a16="http://schemas.microsoft.com/office/drawing/2014/main" id="{7F271C7E-D2F6-106D-CFF9-5C4DCA5EC71A}"/>
                  </a:ext>
                </a:extLst>
              </p:cNvPr>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0" name="Rectangle 50">
                <a:extLst>
                  <a:ext uri="{FF2B5EF4-FFF2-40B4-BE49-F238E27FC236}">
                    <a16:creationId xmlns:a16="http://schemas.microsoft.com/office/drawing/2014/main" id="{0A0FCC37-6849-A62C-125A-DC62B98E057F}"/>
                  </a:ext>
                </a:extLst>
              </p:cNvPr>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1" name="Rectangle 51">
                <a:extLst>
                  <a:ext uri="{FF2B5EF4-FFF2-40B4-BE49-F238E27FC236}">
                    <a16:creationId xmlns:a16="http://schemas.microsoft.com/office/drawing/2014/main" id="{4C1FB395-1E6F-F0CF-CBC7-AAED66F11ABB}"/>
                  </a:ext>
                </a:extLst>
              </p:cNvPr>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2" name="Rectangle 52">
                <a:extLst>
                  <a:ext uri="{FF2B5EF4-FFF2-40B4-BE49-F238E27FC236}">
                    <a16:creationId xmlns:a16="http://schemas.microsoft.com/office/drawing/2014/main" id="{F54B76AF-5184-C343-5742-2E581C1DC44F}"/>
                  </a:ext>
                </a:extLst>
              </p:cNvPr>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3" name="Rectangle 53">
                <a:extLst>
                  <a:ext uri="{FF2B5EF4-FFF2-40B4-BE49-F238E27FC236}">
                    <a16:creationId xmlns:a16="http://schemas.microsoft.com/office/drawing/2014/main" id="{CA80D48B-8006-ABCF-0BA6-A80D5C033658}"/>
                  </a:ext>
                </a:extLst>
              </p:cNvPr>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4" name="Rectangle 54">
                <a:extLst>
                  <a:ext uri="{FF2B5EF4-FFF2-40B4-BE49-F238E27FC236}">
                    <a16:creationId xmlns:a16="http://schemas.microsoft.com/office/drawing/2014/main" id="{F9EBCEB4-02E5-3E1E-4D38-2CBF6877C2DC}"/>
                  </a:ext>
                </a:extLst>
              </p:cNvPr>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5" name="Rectangle 55">
                <a:extLst>
                  <a:ext uri="{FF2B5EF4-FFF2-40B4-BE49-F238E27FC236}">
                    <a16:creationId xmlns:a16="http://schemas.microsoft.com/office/drawing/2014/main" id="{F244226B-5EB6-3307-EB78-1CC300262B47}"/>
                  </a:ext>
                </a:extLst>
              </p:cNvPr>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6" name="Rectangle 56">
                <a:extLst>
                  <a:ext uri="{FF2B5EF4-FFF2-40B4-BE49-F238E27FC236}">
                    <a16:creationId xmlns:a16="http://schemas.microsoft.com/office/drawing/2014/main" id="{A958FF2C-C501-C332-528A-0A20E86BE1D7}"/>
                  </a:ext>
                </a:extLst>
              </p:cNvPr>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7" name="Rectangle 57">
                <a:extLst>
                  <a:ext uri="{FF2B5EF4-FFF2-40B4-BE49-F238E27FC236}">
                    <a16:creationId xmlns:a16="http://schemas.microsoft.com/office/drawing/2014/main" id="{D6834777-F08C-7449-4235-A7E38EE8A40E}"/>
                  </a:ext>
                </a:extLst>
              </p:cNvPr>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8" name="Rectangle 58">
                <a:extLst>
                  <a:ext uri="{FF2B5EF4-FFF2-40B4-BE49-F238E27FC236}">
                    <a16:creationId xmlns:a16="http://schemas.microsoft.com/office/drawing/2014/main" id="{2C37A4D4-08E9-9E9D-BED4-27AF124B31E7}"/>
                  </a:ext>
                </a:extLst>
              </p:cNvPr>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9" name="Rectangle 59">
                <a:extLst>
                  <a:ext uri="{FF2B5EF4-FFF2-40B4-BE49-F238E27FC236}">
                    <a16:creationId xmlns:a16="http://schemas.microsoft.com/office/drawing/2014/main" id="{6ABFB137-8F7A-9BEB-C391-B76D1ED1C657}"/>
                  </a:ext>
                </a:extLst>
              </p:cNvPr>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0" name="Rectangle 60">
                <a:extLst>
                  <a:ext uri="{FF2B5EF4-FFF2-40B4-BE49-F238E27FC236}">
                    <a16:creationId xmlns:a16="http://schemas.microsoft.com/office/drawing/2014/main" id="{AA75F039-2D65-038D-DEF9-BF81BF6B509B}"/>
                  </a:ext>
                </a:extLst>
              </p:cNvPr>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1" name="Rectangle 61">
                <a:extLst>
                  <a:ext uri="{FF2B5EF4-FFF2-40B4-BE49-F238E27FC236}">
                    <a16:creationId xmlns:a16="http://schemas.microsoft.com/office/drawing/2014/main" id="{EFE3B36B-ADF0-5BF9-29FC-75D2F76B58EA}"/>
                  </a:ext>
                </a:extLst>
              </p:cNvPr>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2" name="Rectangle 62">
                <a:extLst>
                  <a:ext uri="{FF2B5EF4-FFF2-40B4-BE49-F238E27FC236}">
                    <a16:creationId xmlns:a16="http://schemas.microsoft.com/office/drawing/2014/main" id="{36C91AA8-DF79-1198-9AFB-127E1909C0B5}"/>
                  </a:ext>
                </a:extLst>
              </p:cNvPr>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3" name="Rectangle 63">
                <a:extLst>
                  <a:ext uri="{FF2B5EF4-FFF2-40B4-BE49-F238E27FC236}">
                    <a16:creationId xmlns:a16="http://schemas.microsoft.com/office/drawing/2014/main" id="{DE5F9C48-19EA-799A-EB3F-9A98BF1A1DA6}"/>
                  </a:ext>
                </a:extLst>
              </p:cNvPr>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4" name="Rectangle 64">
                <a:extLst>
                  <a:ext uri="{FF2B5EF4-FFF2-40B4-BE49-F238E27FC236}">
                    <a16:creationId xmlns:a16="http://schemas.microsoft.com/office/drawing/2014/main" id="{13DC77CD-2EF2-D90D-BBE1-CD5C87836830}"/>
                  </a:ext>
                </a:extLst>
              </p:cNvPr>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5" name="Rectangle 65">
                <a:extLst>
                  <a:ext uri="{FF2B5EF4-FFF2-40B4-BE49-F238E27FC236}">
                    <a16:creationId xmlns:a16="http://schemas.microsoft.com/office/drawing/2014/main" id="{F408638E-0D8D-A311-1B7C-1F569F1B7008}"/>
                  </a:ext>
                </a:extLst>
              </p:cNvPr>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6" name="Rectangle 66">
                <a:extLst>
                  <a:ext uri="{FF2B5EF4-FFF2-40B4-BE49-F238E27FC236}">
                    <a16:creationId xmlns:a16="http://schemas.microsoft.com/office/drawing/2014/main" id="{11179BE4-75E2-0FFD-E928-A6FA2B5B8A07}"/>
                  </a:ext>
                </a:extLst>
              </p:cNvPr>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7" name="Rectangle 67">
                <a:extLst>
                  <a:ext uri="{FF2B5EF4-FFF2-40B4-BE49-F238E27FC236}">
                    <a16:creationId xmlns:a16="http://schemas.microsoft.com/office/drawing/2014/main" id="{65C2832B-2077-86BA-1F6A-9A90F630CCE4}"/>
                  </a:ext>
                </a:extLst>
              </p:cNvPr>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8" name="Rectangle 68">
                <a:extLst>
                  <a:ext uri="{FF2B5EF4-FFF2-40B4-BE49-F238E27FC236}">
                    <a16:creationId xmlns:a16="http://schemas.microsoft.com/office/drawing/2014/main" id="{EB19762F-914A-AF32-34D6-E9AA7C619381}"/>
                  </a:ext>
                </a:extLst>
              </p:cNvPr>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9" name="Rectangle 69">
                <a:extLst>
                  <a:ext uri="{FF2B5EF4-FFF2-40B4-BE49-F238E27FC236}">
                    <a16:creationId xmlns:a16="http://schemas.microsoft.com/office/drawing/2014/main" id="{F93C3FC8-0563-A749-7AD5-514F07A533BD}"/>
                  </a:ext>
                </a:extLst>
              </p:cNvPr>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0" name="Rectangle 70">
                <a:extLst>
                  <a:ext uri="{FF2B5EF4-FFF2-40B4-BE49-F238E27FC236}">
                    <a16:creationId xmlns:a16="http://schemas.microsoft.com/office/drawing/2014/main" id="{C3950819-CFB4-8F53-0E9A-9305C7EA2FDF}"/>
                  </a:ext>
                </a:extLst>
              </p:cNvPr>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1" name="Rectangle 71">
                <a:extLst>
                  <a:ext uri="{FF2B5EF4-FFF2-40B4-BE49-F238E27FC236}">
                    <a16:creationId xmlns:a16="http://schemas.microsoft.com/office/drawing/2014/main" id="{353F8F9F-F000-3280-65E7-141DBB725A11}"/>
                  </a:ext>
                </a:extLst>
              </p:cNvPr>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2" name="Rectangle 72">
                <a:extLst>
                  <a:ext uri="{FF2B5EF4-FFF2-40B4-BE49-F238E27FC236}">
                    <a16:creationId xmlns:a16="http://schemas.microsoft.com/office/drawing/2014/main" id="{06C72DEC-0123-33B1-A30C-279D181557E6}"/>
                  </a:ext>
                </a:extLst>
              </p:cNvPr>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3" name="Rectangle 73">
                <a:extLst>
                  <a:ext uri="{FF2B5EF4-FFF2-40B4-BE49-F238E27FC236}">
                    <a16:creationId xmlns:a16="http://schemas.microsoft.com/office/drawing/2014/main" id="{D737F231-E155-6864-73B9-06436E804181}"/>
                  </a:ext>
                </a:extLst>
              </p:cNvPr>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4" name="Rectangle 74">
                <a:extLst>
                  <a:ext uri="{FF2B5EF4-FFF2-40B4-BE49-F238E27FC236}">
                    <a16:creationId xmlns:a16="http://schemas.microsoft.com/office/drawing/2014/main" id="{2EB841CA-7C97-6136-D2D3-4FFA98FC141D}"/>
                  </a:ext>
                </a:extLst>
              </p:cNvPr>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5" name="Rectangle 75">
                <a:extLst>
                  <a:ext uri="{FF2B5EF4-FFF2-40B4-BE49-F238E27FC236}">
                    <a16:creationId xmlns:a16="http://schemas.microsoft.com/office/drawing/2014/main" id="{381F0288-808E-A009-0E06-A0AEB1E18674}"/>
                  </a:ext>
                </a:extLst>
              </p:cNvPr>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6" name="Rectangle 76">
                <a:extLst>
                  <a:ext uri="{FF2B5EF4-FFF2-40B4-BE49-F238E27FC236}">
                    <a16:creationId xmlns:a16="http://schemas.microsoft.com/office/drawing/2014/main" id="{EFEFC536-5798-F028-43A6-71DA890B124E}"/>
                  </a:ext>
                </a:extLst>
              </p:cNvPr>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7" name="Rectangle 77">
                <a:extLst>
                  <a:ext uri="{FF2B5EF4-FFF2-40B4-BE49-F238E27FC236}">
                    <a16:creationId xmlns:a16="http://schemas.microsoft.com/office/drawing/2014/main" id="{D6D40DBC-B13A-3DD9-8A00-579DA1657F81}"/>
                  </a:ext>
                </a:extLst>
              </p:cNvPr>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8" name="Rectangle 78">
                <a:extLst>
                  <a:ext uri="{FF2B5EF4-FFF2-40B4-BE49-F238E27FC236}">
                    <a16:creationId xmlns:a16="http://schemas.microsoft.com/office/drawing/2014/main" id="{6A041778-4EFA-9193-52A1-46A62ACE0B61}"/>
                  </a:ext>
                </a:extLst>
              </p:cNvPr>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9" name="Rectangle 79">
                <a:extLst>
                  <a:ext uri="{FF2B5EF4-FFF2-40B4-BE49-F238E27FC236}">
                    <a16:creationId xmlns:a16="http://schemas.microsoft.com/office/drawing/2014/main" id="{A9B89B57-DC58-AE9C-2BE8-42E9BFB351CB}"/>
                  </a:ext>
                </a:extLst>
              </p:cNvPr>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0" name="Rectangle 80">
                <a:extLst>
                  <a:ext uri="{FF2B5EF4-FFF2-40B4-BE49-F238E27FC236}">
                    <a16:creationId xmlns:a16="http://schemas.microsoft.com/office/drawing/2014/main" id="{4BFBC107-6A1A-C057-2765-43767BE55CE2}"/>
                  </a:ext>
                </a:extLst>
              </p:cNvPr>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1" name="Freeform 81">
                <a:extLst>
                  <a:ext uri="{FF2B5EF4-FFF2-40B4-BE49-F238E27FC236}">
                    <a16:creationId xmlns:a16="http://schemas.microsoft.com/office/drawing/2014/main" id="{E0F3B9EC-0E3F-8B8A-F232-EDF4991D197A}"/>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5442" name="Rectangle 82">
                <a:extLst>
                  <a:ext uri="{FF2B5EF4-FFF2-40B4-BE49-F238E27FC236}">
                    <a16:creationId xmlns:a16="http://schemas.microsoft.com/office/drawing/2014/main" id="{3139EE76-7C2F-C4EE-4ABC-C5ADB8F13306}"/>
                  </a:ext>
                </a:extLst>
              </p:cNvPr>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3" name="Rectangle 83">
                <a:extLst>
                  <a:ext uri="{FF2B5EF4-FFF2-40B4-BE49-F238E27FC236}">
                    <a16:creationId xmlns:a16="http://schemas.microsoft.com/office/drawing/2014/main" id="{F1456D96-FD43-9C51-A5DD-6BD9CEE99568}"/>
                  </a:ext>
                </a:extLst>
              </p:cNvPr>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4" name="Rectangle 84">
                <a:extLst>
                  <a:ext uri="{FF2B5EF4-FFF2-40B4-BE49-F238E27FC236}">
                    <a16:creationId xmlns:a16="http://schemas.microsoft.com/office/drawing/2014/main" id="{2DE282F4-B231-F302-6BD4-AEB3966C0F61}"/>
                  </a:ext>
                </a:extLst>
              </p:cNvPr>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5" name="Rectangle 85">
                <a:extLst>
                  <a:ext uri="{FF2B5EF4-FFF2-40B4-BE49-F238E27FC236}">
                    <a16:creationId xmlns:a16="http://schemas.microsoft.com/office/drawing/2014/main" id="{17C5CA24-5C84-0E5F-CFFB-03CFB782DC92}"/>
                  </a:ext>
                </a:extLst>
              </p:cNvPr>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6" name="Rectangle 86">
                <a:extLst>
                  <a:ext uri="{FF2B5EF4-FFF2-40B4-BE49-F238E27FC236}">
                    <a16:creationId xmlns:a16="http://schemas.microsoft.com/office/drawing/2014/main" id="{8E8D0836-E65D-982D-8FEF-3B684BBF5D8B}"/>
                  </a:ext>
                </a:extLst>
              </p:cNvPr>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7" name="Rectangle 87">
                <a:extLst>
                  <a:ext uri="{FF2B5EF4-FFF2-40B4-BE49-F238E27FC236}">
                    <a16:creationId xmlns:a16="http://schemas.microsoft.com/office/drawing/2014/main" id="{6D858E2B-6805-4EFB-23BC-4000E8EB82EF}"/>
                  </a:ext>
                </a:extLst>
              </p:cNvPr>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8" name="Rectangle 88">
                <a:extLst>
                  <a:ext uri="{FF2B5EF4-FFF2-40B4-BE49-F238E27FC236}">
                    <a16:creationId xmlns:a16="http://schemas.microsoft.com/office/drawing/2014/main" id="{E57F7AE7-4B9E-FA90-F394-1B5B460F4DFB}"/>
                  </a:ext>
                </a:extLst>
              </p:cNvPr>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9" name="Rectangle 89">
                <a:extLst>
                  <a:ext uri="{FF2B5EF4-FFF2-40B4-BE49-F238E27FC236}">
                    <a16:creationId xmlns:a16="http://schemas.microsoft.com/office/drawing/2014/main" id="{F6193246-6E9F-AE6A-AEA5-830C7A5AD6C7}"/>
                  </a:ext>
                </a:extLst>
              </p:cNvPr>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0" name="Rectangle 90">
                <a:extLst>
                  <a:ext uri="{FF2B5EF4-FFF2-40B4-BE49-F238E27FC236}">
                    <a16:creationId xmlns:a16="http://schemas.microsoft.com/office/drawing/2014/main" id="{8E0EB0BC-1637-EAF4-CEFC-2D135DC97CFC}"/>
                  </a:ext>
                </a:extLst>
              </p:cNvPr>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1" name="Rectangle 91">
                <a:extLst>
                  <a:ext uri="{FF2B5EF4-FFF2-40B4-BE49-F238E27FC236}">
                    <a16:creationId xmlns:a16="http://schemas.microsoft.com/office/drawing/2014/main" id="{DC29AF23-D3C4-6257-AEB4-47B613F2F362}"/>
                  </a:ext>
                </a:extLst>
              </p:cNvPr>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2" name="Rectangle 92">
                <a:extLst>
                  <a:ext uri="{FF2B5EF4-FFF2-40B4-BE49-F238E27FC236}">
                    <a16:creationId xmlns:a16="http://schemas.microsoft.com/office/drawing/2014/main" id="{C6754E4B-410C-55C3-BD84-CDBCD47760B8}"/>
                  </a:ext>
                </a:extLst>
              </p:cNvPr>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3" name="Rectangle 93">
                <a:extLst>
                  <a:ext uri="{FF2B5EF4-FFF2-40B4-BE49-F238E27FC236}">
                    <a16:creationId xmlns:a16="http://schemas.microsoft.com/office/drawing/2014/main" id="{F74507F8-D92C-AE22-6358-C0AE5D22BE19}"/>
                  </a:ext>
                </a:extLst>
              </p:cNvPr>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4" name="Rectangle 94">
                <a:extLst>
                  <a:ext uri="{FF2B5EF4-FFF2-40B4-BE49-F238E27FC236}">
                    <a16:creationId xmlns:a16="http://schemas.microsoft.com/office/drawing/2014/main" id="{BC7E6B35-C82A-7CFB-0E16-F26FD22D96DB}"/>
                  </a:ext>
                </a:extLst>
              </p:cNvPr>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5" name="Rectangle 95">
                <a:extLst>
                  <a:ext uri="{FF2B5EF4-FFF2-40B4-BE49-F238E27FC236}">
                    <a16:creationId xmlns:a16="http://schemas.microsoft.com/office/drawing/2014/main" id="{C089EF03-1FDC-08C3-DEEF-500E3682F3DF}"/>
                  </a:ext>
                </a:extLst>
              </p:cNvPr>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6" name="Rectangle 96">
                <a:extLst>
                  <a:ext uri="{FF2B5EF4-FFF2-40B4-BE49-F238E27FC236}">
                    <a16:creationId xmlns:a16="http://schemas.microsoft.com/office/drawing/2014/main" id="{D720D388-3B0C-0C73-FD6D-701AA5A98FED}"/>
                  </a:ext>
                </a:extLst>
              </p:cNvPr>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7" name="Rectangle 97">
                <a:extLst>
                  <a:ext uri="{FF2B5EF4-FFF2-40B4-BE49-F238E27FC236}">
                    <a16:creationId xmlns:a16="http://schemas.microsoft.com/office/drawing/2014/main" id="{87CCA38A-76B2-0D20-7F54-B404814A7422}"/>
                  </a:ext>
                </a:extLst>
              </p:cNvPr>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8" name="Rectangle 98">
                <a:extLst>
                  <a:ext uri="{FF2B5EF4-FFF2-40B4-BE49-F238E27FC236}">
                    <a16:creationId xmlns:a16="http://schemas.microsoft.com/office/drawing/2014/main" id="{64FDA23B-CFA2-B007-1742-5A0ABBCEDFFD}"/>
                  </a:ext>
                </a:extLst>
              </p:cNvPr>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9" name="Rectangle 99">
                <a:extLst>
                  <a:ext uri="{FF2B5EF4-FFF2-40B4-BE49-F238E27FC236}">
                    <a16:creationId xmlns:a16="http://schemas.microsoft.com/office/drawing/2014/main" id="{DF1B0ADC-B720-B8FE-C699-2B27B44FDA22}"/>
                  </a:ext>
                </a:extLst>
              </p:cNvPr>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0" name="Rectangle 100">
                <a:extLst>
                  <a:ext uri="{FF2B5EF4-FFF2-40B4-BE49-F238E27FC236}">
                    <a16:creationId xmlns:a16="http://schemas.microsoft.com/office/drawing/2014/main" id="{9D9ABD84-E8B7-672C-CA6B-D9A44746EBD8}"/>
                  </a:ext>
                </a:extLst>
              </p:cNvPr>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1" name="Rectangle 101">
                <a:extLst>
                  <a:ext uri="{FF2B5EF4-FFF2-40B4-BE49-F238E27FC236}">
                    <a16:creationId xmlns:a16="http://schemas.microsoft.com/office/drawing/2014/main" id="{6B456090-1B07-4D80-A492-CFC1A5C3E63B}"/>
                  </a:ext>
                </a:extLst>
              </p:cNvPr>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2" name="Rectangle 102">
                <a:extLst>
                  <a:ext uri="{FF2B5EF4-FFF2-40B4-BE49-F238E27FC236}">
                    <a16:creationId xmlns:a16="http://schemas.microsoft.com/office/drawing/2014/main" id="{40703233-54F5-F56F-666A-9786A44CEB01}"/>
                  </a:ext>
                </a:extLst>
              </p:cNvPr>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3" name="Rectangle 103">
                <a:extLst>
                  <a:ext uri="{FF2B5EF4-FFF2-40B4-BE49-F238E27FC236}">
                    <a16:creationId xmlns:a16="http://schemas.microsoft.com/office/drawing/2014/main" id="{C15FE561-CE31-7456-6921-8385D6C07D64}"/>
                  </a:ext>
                </a:extLst>
              </p:cNvPr>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4" name="Rectangle 104">
                <a:extLst>
                  <a:ext uri="{FF2B5EF4-FFF2-40B4-BE49-F238E27FC236}">
                    <a16:creationId xmlns:a16="http://schemas.microsoft.com/office/drawing/2014/main" id="{52AE9167-5CAC-07E4-293B-7E87EB445574}"/>
                  </a:ext>
                </a:extLst>
              </p:cNvPr>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5" name="Rectangle 105">
                <a:extLst>
                  <a:ext uri="{FF2B5EF4-FFF2-40B4-BE49-F238E27FC236}">
                    <a16:creationId xmlns:a16="http://schemas.microsoft.com/office/drawing/2014/main" id="{3BBEE641-89A0-50C8-1F85-2ABD5FAEBD44}"/>
                  </a:ext>
                </a:extLst>
              </p:cNvPr>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6" name="Rectangle 106">
                <a:extLst>
                  <a:ext uri="{FF2B5EF4-FFF2-40B4-BE49-F238E27FC236}">
                    <a16:creationId xmlns:a16="http://schemas.microsoft.com/office/drawing/2014/main" id="{660C0CE6-F5EB-8053-0CE2-A267D29AFB2D}"/>
                  </a:ext>
                </a:extLst>
              </p:cNvPr>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7" name="Rectangle 107">
                <a:extLst>
                  <a:ext uri="{FF2B5EF4-FFF2-40B4-BE49-F238E27FC236}">
                    <a16:creationId xmlns:a16="http://schemas.microsoft.com/office/drawing/2014/main" id="{5016AF1C-D7FE-BA4C-F11B-FF4F24372EAB}"/>
                  </a:ext>
                </a:extLst>
              </p:cNvPr>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8" name="Rectangle 108">
                <a:extLst>
                  <a:ext uri="{FF2B5EF4-FFF2-40B4-BE49-F238E27FC236}">
                    <a16:creationId xmlns:a16="http://schemas.microsoft.com/office/drawing/2014/main" id="{EE1BC578-A743-9FA4-0673-3430943A6245}"/>
                  </a:ext>
                </a:extLst>
              </p:cNvPr>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9" name="Rectangle 109">
                <a:extLst>
                  <a:ext uri="{FF2B5EF4-FFF2-40B4-BE49-F238E27FC236}">
                    <a16:creationId xmlns:a16="http://schemas.microsoft.com/office/drawing/2014/main" id="{ACA978C0-648D-1A6D-E7C6-27BD256B304D}"/>
                  </a:ext>
                </a:extLst>
              </p:cNvPr>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0" name="Rectangle 110">
                <a:extLst>
                  <a:ext uri="{FF2B5EF4-FFF2-40B4-BE49-F238E27FC236}">
                    <a16:creationId xmlns:a16="http://schemas.microsoft.com/office/drawing/2014/main" id="{6A24DEF9-E6DB-45C7-2D87-F892806F30C8}"/>
                  </a:ext>
                </a:extLst>
              </p:cNvPr>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1" name="Rectangle 111">
                <a:extLst>
                  <a:ext uri="{FF2B5EF4-FFF2-40B4-BE49-F238E27FC236}">
                    <a16:creationId xmlns:a16="http://schemas.microsoft.com/office/drawing/2014/main" id="{4893E516-35DC-7486-D3F4-A1C059D1AB83}"/>
                  </a:ext>
                </a:extLst>
              </p:cNvPr>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2" name="Rectangle 112">
                <a:extLst>
                  <a:ext uri="{FF2B5EF4-FFF2-40B4-BE49-F238E27FC236}">
                    <a16:creationId xmlns:a16="http://schemas.microsoft.com/office/drawing/2014/main" id="{05327F89-E94B-520B-0A1E-A75EB6C3BA5A}"/>
                  </a:ext>
                </a:extLst>
              </p:cNvPr>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3" name="Rectangle 113">
                <a:extLst>
                  <a:ext uri="{FF2B5EF4-FFF2-40B4-BE49-F238E27FC236}">
                    <a16:creationId xmlns:a16="http://schemas.microsoft.com/office/drawing/2014/main" id="{9919C197-FF29-9401-31B2-2B1EDB4779BD}"/>
                  </a:ext>
                </a:extLst>
              </p:cNvPr>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4" name="Rectangle 114">
                <a:extLst>
                  <a:ext uri="{FF2B5EF4-FFF2-40B4-BE49-F238E27FC236}">
                    <a16:creationId xmlns:a16="http://schemas.microsoft.com/office/drawing/2014/main" id="{3960E0A0-4139-0EFA-EFE3-C24B700B7E56}"/>
                  </a:ext>
                </a:extLst>
              </p:cNvPr>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5" name="Rectangle 115">
                <a:extLst>
                  <a:ext uri="{FF2B5EF4-FFF2-40B4-BE49-F238E27FC236}">
                    <a16:creationId xmlns:a16="http://schemas.microsoft.com/office/drawing/2014/main" id="{92800816-226D-A7AC-F533-9604CE12FC27}"/>
                  </a:ext>
                </a:extLst>
              </p:cNvPr>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6" name="Rectangle 116">
                <a:extLst>
                  <a:ext uri="{FF2B5EF4-FFF2-40B4-BE49-F238E27FC236}">
                    <a16:creationId xmlns:a16="http://schemas.microsoft.com/office/drawing/2014/main" id="{90129B21-B6F3-BDE0-6D58-12A03624726E}"/>
                  </a:ext>
                </a:extLst>
              </p:cNvPr>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7" name="Rectangle 117">
                <a:extLst>
                  <a:ext uri="{FF2B5EF4-FFF2-40B4-BE49-F238E27FC236}">
                    <a16:creationId xmlns:a16="http://schemas.microsoft.com/office/drawing/2014/main" id="{7B6252E0-BB66-D6F5-55E8-74CF2A7C47E8}"/>
                  </a:ext>
                </a:extLst>
              </p:cNvPr>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8" name="Rectangle 118">
                <a:extLst>
                  <a:ext uri="{FF2B5EF4-FFF2-40B4-BE49-F238E27FC236}">
                    <a16:creationId xmlns:a16="http://schemas.microsoft.com/office/drawing/2014/main" id="{D3F5A603-F036-0ADB-00E9-C40EADDED364}"/>
                  </a:ext>
                </a:extLst>
              </p:cNvPr>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9" name="Rectangle 119">
                <a:extLst>
                  <a:ext uri="{FF2B5EF4-FFF2-40B4-BE49-F238E27FC236}">
                    <a16:creationId xmlns:a16="http://schemas.microsoft.com/office/drawing/2014/main" id="{20AB5532-5997-B89F-E3EB-74F978798020}"/>
                  </a:ext>
                </a:extLst>
              </p:cNvPr>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0" name="Rectangle 120">
                <a:extLst>
                  <a:ext uri="{FF2B5EF4-FFF2-40B4-BE49-F238E27FC236}">
                    <a16:creationId xmlns:a16="http://schemas.microsoft.com/office/drawing/2014/main" id="{0A9905BA-71C4-9F5D-F335-D2FB1E5DB569}"/>
                  </a:ext>
                </a:extLst>
              </p:cNvPr>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1" name="Rectangle 121">
                <a:extLst>
                  <a:ext uri="{FF2B5EF4-FFF2-40B4-BE49-F238E27FC236}">
                    <a16:creationId xmlns:a16="http://schemas.microsoft.com/office/drawing/2014/main" id="{140DAFB6-5D35-DA42-55D5-2E9F8DFE8A9B}"/>
                  </a:ext>
                </a:extLst>
              </p:cNvPr>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2" name="Rectangle 122">
                <a:extLst>
                  <a:ext uri="{FF2B5EF4-FFF2-40B4-BE49-F238E27FC236}">
                    <a16:creationId xmlns:a16="http://schemas.microsoft.com/office/drawing/2014/main" id="{B59308D6-D15B-FC7E-40C4-20B35C508AEE}"/>
                  </a:ext>
                </a:extLst>
              </p:cNvPr>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3" name="Rectangle 123">
                <a:extLst>
                  <a:ext uri="{FF2B5EF4-FFF2-40B4-BE49-F238E27FC236}">
                    <a16:creationId xmlns:a16="http://schemas.microsoft.com/office/drawing/2014/main" id="{94044A39-5BC2-76BB-53A2-F8F3F546A31D}"/>
                  </a:ext>
                </a:extLst>
              </p:cNvPr>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4" name="Rectangle 124">
                <a:extLst>
                  <a:ext uri="{FF2B5EF4-FFF2-40B4-BE49-F238E27FC236}">
                    <a16:creationId xmlns:a16="http://schemas.microsoft.com/office/drawing/2014/main" id="{163EFF77-27F3-A7F4-4292-F437BEC8DB2E}"/>
                  </a:ext>
                </a:extLst>
              </p:cNvPr>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5" name="Rectangle 125">
                <a:extLst>
                  <a:ext uri="{FF2B5EF4-FFF2-40B4-BE49-F238E27FC236}">
                    <a16:creationId xmlns:a16="http://schemas.microsoft.com/office/drawing/2014/main" id="{9A1193BB-BDEB-0419-1211-59D37FB7B4CE}"/>
                  </a:ext>
                </a:extLst>
              </p:cNvPr>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6" name="Rectangle 126">
                <a:extLst>
                  <a:ext uri="{FF2B5EF4-FFF2-40B4-BE49-F238E27FC236}">
                    <a16:creationId xmlns:a16="http://schemas.microsoft.com/office/drawing/2014/main" id="{86BDBBF6-4687-8D6D-CEB8-BDD35437E1FB}"/>
                  </a:ext>
                </a:extLst>
              </p:cNvPr>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7" name="Rectangle 127">
                <a:extLst>
                  <a:ext uri="{FF2B5EF4-FFF2-40B4-BE49-F238E27FC236}">
                    <a16:creationId xmlns:a16="http://schemas.microsoft.com/office/drawing/2014/main" id="{18128C5A-7B9D-8282-E564-B3F658E6D9EB}"/>
                  </a:ext>
                </a:extLst>
              </p:cNvPr>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8" name="Rectangle 128">
                <a:extLst>
                  <a:ext uri="{FF2B5EF4-FFF2-40B4-BE49-F238E27FC236}">
                    <a16:creationId xmlns:a16="http://schemas.microsoft.com/office/drawing/2014/main" id="{F1AF5CC3-6085-92CF-CE6A-CCF75342E1E2}"/>
                  </a:ext>
                </a:extLst>
              </p:cNvPr>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9" name="Rectangle 129">
                <a:extLst>
                  <a:ext uri="{FF2B5EF4-FFF2-40B4-BE49-F238E27FC236}">
                    <a16:creationId xmlns:a16="http://schemas.microsoft.com/office/drawing/2014/main" id="{256326F7-CDA8-5A49-9962-D297BCC74E76}"/>
                  </a:ext>
                </a:extLst>
              </p:cNvPr>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0" name="Rectangle 130">
                <a:extLst>
                  <a:ext uri="{FF2B5EF4-FFF2-40B4-BE49-F238E27FC236}">
                    <a16:creationId xmlns:a16="http://schemas.microsoft.com/office/drawing/2014/main" id="{F85CE1DD-C18D-F3D4-EEA8-82FE2E96C4BD}"/>
                  </a:ext>
                </a:extLst>
              </p:cNvPr>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1" name="Rectangle 131">
                <a:extLst>
                  <a:ext uri="{FF2B5EF4-FFF2-40B4-BE49-F238E27FC236}">
                    <a16:creationId xmlns:a16="http://schemas.microsoft.com/office/drawing/2014/main" id="{4BFA9D24-EC08-1768-54E4-37F7EFA5D4D6}"/>
                  </a:ext>
                </a:extLst>
              </p:cNvPr>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2" name="Rectangle 132">
                <a:extLst>
                  <a:ext uri="{FF2B5EF4-FFF2-40B4-BE49-F238E27FC236}">
                    <a16:creationId xmlns:a16="http://schemas.microsoft.com/office/drawing/2014/main" id="{D1F1A669-BE27-C980-8647-DFEAD6AF7F5F}"/>
                  </a:ext>
                </a:extLst>
              </p:cNvPr>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3" name="Rectangle 133">
                <a:extLst>
                  <a:ext uri="{FF2B5EF4-FFF2-40B4-BE49-F238E27FC236}">
                    <a16:creationId xmlns:a16="http://schemas.microsoft.com/office/drawing/2014/main" id="{8C015612-9B1E-6C8A-10BB-C00AB1F56093}"/>
                  </a:ext>
                </a:extLst>
              </p:cNvPr>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4" name="Rectangle 134">
                <a:extLst>
                  <a:ext uri="{FF2B5EF4-FFF2-40B4-BE49-F238E27FC236}">
                    <a16:creationId xmlns:a16="http://schemas.microsoft.com/office/drawing/2014/main" id="{E1951BDD-4CB6-7390-4B94-64426B031A00}"/>
                  </a:ext>
                </a:extLst>
              </p:cNvPr>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5" name="Rectangle 135">
                <a:extLst>
                  <a:ext uri="{FF2B5EF4-FFF2-40B4-BE49-F238E27FC236}">
                    <a16:creationId xmlns:a16="http://schemas.microsoft.com/office/drawing/2014/main" id="{C848C980-9F83-04AE-00D5-37C04AC35E95}"/>
                  </a:ext>
                </a:extLst>
              </p:cNvPr>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6" name="Rectangle 136">
                <a:extLst>
                  <a:ext uri="{FF2B5EF4-FFF2-40B4-BE49-F238E27FC236}">
                    <a16:creationId xmlns:a16="http://schemas.microsoft.com/office/drawing/2014/main" id="{4B419FD3-011D-9B4C-5DAB-0D44023A5EE2}"/>
                  </a:ext>
                </a:extLst>
              </p:cNvPr>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7" name="Rectangle 137">
                <a:extLst>
                  <a:ext uri="{FF2B5EF4-FFF2-40B4-BE49-F238E27FC236}">
                    <a16:creationId xmlns:a16="http://schemas.microsoft.com/office/drawing/2014/main" id="{7FFC87AA-7873-7791-1F30-597C9011523E}"/>
                  </a:ext>
                </a:extLst>
              </p:cNvPr>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8" name="Freeform 138">
                <a:extLst>
                  <a:ext uri="{FF2B5EF4-FFF2-40B4-BE49-F238E27FC236}">
                    <a16:creationId xmlns:a16="http://schemas.microsoft.com/office/drawing/2014/main" id="{36DFE7AD-637B-4D03-2513-86952083AE48}"/>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499" name="Freeform 139">
                <a:extLst>
                  <a:ext uri="{FF2B5EF4-FFF2-40B4-BE49-F238E27FC236}">
                    <a16:creationId xmlns:a16="http://schemas.microsoft.com/office/drawing/2014/main" id="{2C01DEF8-AFB9-E848-A968-0968AE8F64FA}"/>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500" name="Freeform 140">
                <a:extLst>
                  <a:ext uri="{FF2B5EF4-FFF2-40B4-BE49-F238E27FC236}">
                    <a16:creationId xmlns:a16="http://schemas.microsoft.com/office/drawing/2014/main" id="{C5D8D159-B24C-67B9-40FE-A3A460A9F346}"/>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501" name="Freeform 141">
                <a:extLst>
                  <a:ext uri="{FF2B5EF4-FFF2-40B4-BE49-F238E27FC236}">
                    <a16:creationId xmlns:a16="http://schemas.microsoft.com/office/drawing/2014/main" id="{CF2EEECC-15A1-58A5-A95E-58217547274E}"/>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502" name="Freeform 142">
                <a:extLst>
                  <a:ext uri="{FF2B5EF4-FFF2-40B4-BE49-F238E27FC236}">
                    <a16:creationId xmlns:a16="http://schemas.microsoft.com/office/drawing/2014/main" id="{C160303D-986E-C4E8-CA8E-3065E4CDB21C}"/>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503" name="Freeform 143">
                <a:extLst>
                  <a:ext uri="{FF2B5EF4-FFF2-40B4-BE49-F238E27FC236}">
                    <a16:creationId xmlns:a16="http://schemas.microsoft.com/office/drawing/2014/main" id="{3497B92F-3DC3-DA8A-0AD1-C65F167F69CA}"/>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504" name="Freeform 144">
                <a:extLst>
                  <a:ext uri="{FF2B5EF4-FFF2-40B4-BE49-F238E27FC236}">
                    <a16:creationId xmlns:a16="http://schemas.microsoft.com/office/drawing/2014/main" id="{6C42F17F-9B9E-5913-082F-3F59EAF559D1}"/>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505" name="Freeform 145">
                <a:extLst>
                  <a:ext uri="{FF2B5EF4-FFF2-40B4-BE49-F238E27FC236}">
                    <a16:creationId xmlns:a16="http://schemas.microsoft.com/office/drawing/2014/main" id="{17BEC147-013A-9B4E-0ED3-0BD916F0E5B3}"/>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506" name="Freeform 146">
                <a:extLst>
                  <a:ext uri="{FF2B5EF4-FFF2-40B4-BE49-F238E27FC236}">
                    <a16:creationId xmlns:a16="http://schemas.microsoft.com/office/drawing/2014/main" id="{F6901F62-310F-5C0F-AE83-2D2E2CA40617}"/>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507" name="Rectangle 147">
                <a:extLst>
                  <a:ext uri="{FF2B5EF4-FFF2-40B4-BE49-F238E27FC236}">
                    <a16:creationId xmlns:a16="http://schemas.microsoft.com/office/drawing/2014/main" id="{287A4AB3-ED44-35E4-893F-6ACA5873965B}"/>
                  </a:ext>
                </a:extLst>
              </p:cNvPr>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508" name="Rectangle 148">
                <a:extLst>
                  <a:ext uri="{FF2B5EF4-FFF2-40B4-BE49-F238E27FC236}">
                    <a16:creationId xmlns:a16="http://schemas.microsoft.com/office/drawing/2014/main" id="{B2BAC0F0-00AD-BBB8-AF71-89488D8E79D1}"/>
                  </a:ext>
                </a:extLst>
              </p:cNvPr>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509" name="Freeform 149">
                <a:extLst>
                  <a:ext uri="{FF2B5EF4-FFF2-40B4-BE49-F238E27FC236}">
                    <a16:creationId xmlns:a16="http://schemas.microsoft.com/office/drawing/2014/main" id="{565EEEC1-B146-2944-B69F-F997E36E3BBF}"/>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5510" name="Freeform 150">
                <a:extLst>
                  <a:ext uri="{FF2B5EF4-FFF2-40B4-BE49-F238E27FC236}">
                    <a16:creationId xmlns:a16="http://schemas.microsoft.com/office/drawing/2014/main" id="{3CC68719-BEC5-D4E6-4EE0-571015D486D3}"/>
                  </a:ext>
                </a:extLst>
              </p:cNvPr>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5511" name="Freeform 151">
                <a:extLst>
                  <a:ext uri="{FF2B5EF4-FFF2-40B4-BE49-F238E27FC236}">
                    <a16:creationId xmlns:a16="http://schemas.microsoft.com/office/drawing/2014/main" id="{DE4E85AC-2DF2-710D-EB46-597E04CDEF58}"/>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512" name="Oval 152">
                <a:extLst>
                  <a:ext uri="{FF2B5EF4-FFF2-40B4-BE49-F238E27FC236}">
                    <a16:creationId xmlns:a16="http://schemas.microsoft.com/office/drawing/2014/main" id="{9130F2CE-8859-7719-2AAE-B92A737D775B}"/>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grpSp>
      </p:grpSp>
      <p:sp>
        <p:nvSpPr>
          <p:cNvPr id="15513" name="Rectangle 153">
            <a:extLst>
              <a:ext uri="{FF2B5EF4-FFF2-40B4-BE49-F238E27FC236}">
                <a16:creationId xmlns:a16="http://schemas.microsoft.com/office/drawing/2014/main" id="{A8C61CAF-D5EE-54F6-24BE-A000FC468262}"/>
              </a:ext>
            </a:extLst>
          </p:cNvPr>
          <p:cNvSpPr>
            <a:spLocks noGrp="1" noChangeArrowheads="1"/>
          </p:cNvSpPr>
          <p:nvPr>
            <p:ph type="ctrTitle" sz="quarter"/>
          </p:nvPr>
        </p:nvSpPr>
        <p:spPr>
          <a:xfrm>
            <a:off x="914400" y="1768476"/>
            <a:ext cx="10363200" cy="1736725"/>
          </a:xfrm>
        </p:spPr>
        <p:txBody>
          <a:bodyPr anchor="b" anchorCtr="1"/>
          <a:lstStyle>
            <a:lvl1pPr>
              <a:defRPr sz="5400"/>
            </a:lvl1pPr>
          </a:lstStyle>
          <a:p>
            <a:pPr lvl="0"/>
            <a:r>
              <a:rPr lang="en-US" altLang="en-US" noProof="0"/>
              <a:t>Click to edit Master title style</a:t>
            </a:r>
          </a:p>
        </p:txBody>
      </p:sp>
      <p:sp>
        <p:nvSpPr>
          <p:cNvPr id="15514" name="Rectangle 154">
            <a:extLst>
              <a:ext uri="{FF2B5EF4-FFF2-40B4-BE49-F238E27FC236}">
                <a16:creationId xmlns:a16="http://schemas.microsoft.com/office/drawing/2014/main" id="{F8458660-D1C3-E35F-65BB-2C37C94DB9E3}"/>
              </a:ext>
            </a:extLst>
          </p:cNvPr>
          <p:cNvSpPr>
            <a:spLocks noGrp="1" noChangeArrowheads="1"/>
          </p:cNvSpPr>
          <p:nvPr>
            <p:ph type="subTitle" sz="quarter" idx="1"/>
          </p:nvPr>
        </p:nvSpPr>
        <p:spPr>
          <a:xfrm>
            <a:off x="1828800" y="3886200"/>
            <a:ext cx="8534400" cy="1752600"/>
          </a:xfrm>
        </p:spPr>
        <p:txBody>
          <a:bodyPr/>
          <a:lstStyle>
            <a:lvl1pPr marL="0" indent="0" algn="ctr">
              <a:buFont typeface="Arial" panose="020B0604020202020204" pitchFamily="34" charset="0"/>
              <a:buNone/>
              <a:defRPr/>
            </a:lvl1pPr>
          </a:lstStyle>
          <a:p>
            <a:pPr lvl="0"/>
            <a:r>
              <a:rPr lang="en-US" altLang="en-US" noProof="0"/>
              <a:t>Click to edit Master subtitle style</a:t>
            </a:r>
          </a:p>
        </p:txBody>
      </p:sp>
      <p:sp>
        <p:nvSpPr>
          <p:cNvPr id="15515" name="Rectangle 155">
            <a:extLst>
              <a:ext uri="{FF2B5EF4-FFF2-40B4-BE49-F238E27FC236}">
                <a16:creationId xmlns:a16="http://schemas.microsoft.com/office/drawing/2014/main" id="{10762611-0AB1-8789-D945-26A4EF4F3D2F}"/>
              </a:ext>
            </a:extLst>
          </p:cNvPr>
          <p:cNvSpPr>
            <a:spLocks noGrp="1" noChangeArrowheads="1"/>
          </p:cNvSpPr>
          <p:nvPr>
            <p:ph type="dt" sz="quarter" idx="2"/>
          </p:nvPr>
        </p:nvSpPr>
        <p:spPr>
          <a:xfrm>
            <a:off x="406400" y="6248400"/>
            <a:ext cx="3048000" cy="457200"/>
          </a:xfrm>
        </p:spPr>
        <p:txBody>
          <a:bodyPr/>
          <a:lstStyle>
            <a:lvl1pPr>
              <a:defRPr>
                <a:effectLst>
                  <a:outerShdw blurRad="38100" dist="38100" dir="2700000" algn="tl">
                    <a:srgbClr val="FFFFFF"/>
                  </a:outerShdw>
                </a:effectLst>
                <a:latin typeface="+mn-lt"/>
              </a:defRPr>
            </a:lvl1pPr>
          </a:lstStyle>
          <a:p>
            <a:endParaRPr lang="en-US" altLang="en-US"/>
          </a:p>
        </p:txBody>
      </p:sp>
      <p:sp>
        <p:nvSpPr>
          <p:cNvPr id="15516" name="Rectangle 156">
            <a:extLst>
              <a:ext uri="{FF2B5EF4-FFF2-40B4-BE49-F238E27FC236}">
                <a16:creationId xmlns:a16="http://schemas.microsoft.com/office/drawing/2014/main" id="{F3BCCA8A-599B-0DCB-12D9-D57ABFDC3B75}"/>
              </a:ext>
            </a:extLst>
          </p:cNvPr>
          <p:cNvSpPr>
            <a:spLocks noGrp="1" noChangeArrowheads="1"/>
          </p:cNvSpPr>
          <p:nvPr>
            <p:ph type="ftr" sz="quarter" idx="3"/>
          </p:nvPr>
        </p:nvSpPr>
        <p:spPr>
          <a:xfrm>
            <a:off x="4165600" y="6248400"/>
            <a:ext cx="3860800" cy="457200"/>
          </a:xfrm>
        </p:spPr>
        <p:txBody>
          <a:bodyPr/>
          <a:lstStyle>
            <a:lvl1pPr>
              <a:defRPr>
                <a:effectLst>
                  <a:outerShdw blurRad="38100" dist="38100" dir="2700000" algn="tl">
                    <a:srgbClr val="FFFFFF"/>
                  </a:outerShdw>
                </a:effectLst>
                <a:latin typeface="+mn-lt"/>
              </a:defRPr>
            </a:lvl1pPr>
          </a:lstStyle>
          <a:p>
            <a:endParaRPr lang="en-US" altLang="en-US"/>
          </a:p>
        </p:txBody>
      </p:sp>
      <p:sp>
        <p:nvSpPr>
          <p:cNvPr id="15517" name="Rectangle 157">
            <a:extLst>
              <a:ext uri="{FF2B5EF4-FFF2-40B4-BE49-F238E27FC236}">
                <a16:creationId xmlns:a16="http://schemas.microsoft.com/office/drawing/2014/main" id="{280AAE97-4590-48F7-B02D-CFF9DD396E03}"/>
              </a:ext>
            </a:extLst>
          </p:cNvPr>
          <p:cNvSpPr>
            <a:spLocks noGrp="1" noChangeArrowheads="1"/>
          </p:cNvSpPr>
          <p:nvPr>
            <p:ph type="sldNum" sz="quarter" idx="4"/>
          </p:nvPr>
        </p:nvSpPr>
        <p:spPr>
          <a:xfrm>
            <a:off x="8737600" y="6248400"/>
            <a:ext cx="3048000" cy="457200"/>
          </a:xfrm>
        </p:spPr>
        <p:txBody>
          <a:bodyPr/>
          <a:lstStyle>
            <a:lvl1pPr>
              <a:defRPr>
                <a:effectLst>
                  <a:outerShdw blurRad="38100" dist="38100" dir="2700000" algn="tl">
                    <a:srgbClr val="FFFFFF"/>
                  </a:outerShdw>
                </a:effectLst>
                <a:latin typeface="+mn-lt"/>
              </a:defRPr>
            </a:lvl1pPr>
          </a:lstStyle>
          <a:p>
            <a:fld id="{B7F08997-4ACA-4D02-AC4A-F2F31C7A8674}" type="slidenum">
              <a:rPr lang="en-US" altLang="en-US"/>
              <a:pPr/>
              <a:t>‹#›</a:t>
            </a:fld>
            <a:endParaRPr lang="en-US" altLang="en-US"/>
          </a:p>
        </p:txBody>
      </p:sp>
    </p:spTree>
    <p:extLst>
      <p:ext uri="{BB962C8B-B14F-4D97-AF65-F5344CB8AC3E}">
        <p14:creationId xmlns:p14="http://schemas.microsoft.com/office/powerpoint/2010/main" val="251674311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BB03-CA57-0A3A-4B83-A6BE9488F2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23D249-315C-BE38-54AF-D77B860C3A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4B03F6-8F0B-19E8-7282-D5F53C20F99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56890B7-B606-EF00-C48B-5743826B7AE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32981EC-AF81-7321-52D0-E18065655BC5}"/>
              </a:ext>
            </a:extLst>
          </p:cNvPr>
          <p:cNvSpPr>
            <a:spLocks noGrp="1"/>
          </p:cNvSpPr>
          <p:nvPr>
            <p:ph type="sldNum" sz="quarter" idx="12"/>
          </p:nvPr>
        </p:nvSpPr>
        <p:spPr/>
        <p:txBody>
          <a:bodyPr/>
          <a:lstStyle>
            <a:lvl1pPr>
              <a:defRPr/>
            </a:lvl1pPr>
          </a:lstStyle>
          <a:p>
            <a:fld id="{FB875F4E-B010-40E2-A881-58296018C9C6}" type="slidenum">
              <a:rPr lang="en-US" altLang="en-US"/>
              <a:pPr/>
              <a:t>‹#›</a:t>
            </a:fld>
            <a:endParaRPr lang="en-US" altLang="en-US"/>
          </a:p>
        </p:txBody>
      </p:sp>
    </p:spTree>
    <p:extLst>
      <p:ext uri="{BB962C8B-B14F-4D97-AF65-F5344CB8AC3E}">
        <p14:creationId xmlns:p14="http://schemas.microsoft.com/office/powerpoint/2010/main" val="413073045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A499E-15B7-4CA9-EDD9-A585E74C5CDE}"/>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0E96E9-DEFD-D058-E03E-EB1711DCD885}"/>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1D9A0038-867C-6839-598A-BFD1B7FD145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B607238-50C7-76D6-6E51-BEB304868C9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2E2FFA1-C3E9-2AB3-B352-48122C2AB40C}"/>
              </a:ext>
            </a:extLst>
          </p:cNvPr>
          <p:cNvSpPr>
            <a:spLocks noGrp="1"/>
          </p:cNvSpPr>
          <p:nvPr>
            <p:ph type="sldNum" sz="quarter" idx="12"/>
          </p:nvPr>
        </p:nvSpPr>
        <p:spPr/>
        <p:txBody>
          <a:bodyPr/>
          <a:lstStyle>
            <a:lvl1pPr>
              <a:defRPr/>
            </a:lvl1pPr>
          </a:lstStyle>
          <a:p>
            <a:fld id="{B7C51929-7562-4FBD-B10A-4DC22D9CF908}" type="slidenum">
              <a:rPr lang="en-US" altLang="en-US"/>
              <a:pPr/>
              <a:t>‹#›</a:t>
            </a:fld>
            <a:endParaRPr lang="en-US" altLang="en-US"/>
          </a:p>
        </p:txBody>
      </p:sp>
    </p:spTree>
    <p:extLst>
      <p:ext uri="{BB962C8B-B14F-4D97-AF65-F5344CB8AC3E}">
        <p14:creationId xmlns:p14="http://schemas.microsoft.com/office/powerpoint/2010/main" val="287819292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ECAD3-7401-AE54-3923-A222DF601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179CDD-B3A7-6853-C06B-808981CD598F}"/>
              </a:ext>
            </a:extLst>
          </p:cNvPr>
          <p:cNvSpPr>
            <a:spLocks noGrp="1"/>
          </p:cNvSpPr>
          <p:nvPr>
            <p:ph sz="half" idx="1"/>
          </p:nvPr>
        </p:nvSpPr>
        <p:spPr>
          <a:xfrm>
            <a:off x="402168"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BF9E81-6AF1-3C70-DF86-BCE9C0D59AF1}"/>
              </a:ext>
            </a:extLst>
          </p:cNvPr>
          <p:cNvSpPr>
            <a:spLocks noGrp="1"/>
          </p:cNvSpPr>
          <p:nvPr>
            <p:ph sz="half" idx="2"/>
          </p:nvPr>
        </p:nvSpPr>
        <p:spPr>
          <a:xfrm>
            <a:off x="6197601"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2EBB8F-B972-A81C-8BFC-39CBC1BF1EE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6BF02BB-98AD-C7FB-712A-660B71503FF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9EE1D97-209C-5EE3-7CF6-59305A60568E}"/>
              </a:ext>
            </a:extLst>
          </p:cNvPr>
          <p:cNvSpPr>
            <a:spLocks noGrp="1"/>
          </p:cNvSpPr>
          <p:nvPr>
            <p:ph type="sldNum" sz="quarter" idx="12"/>
          </p:nvPr>
        </p:nvSpPr>
        <p:spPr/>
        <p:txBody>
          <a:bodyPr/>
          <a:lstStyle>
            <a:lvl1pPr>
              <a:defRPr/>
            </a:lvl1pPr>
          </a:lstStyle>
          <a:p>
            <a:fld id="{2B6769BA-BA60-4D29-AB8A-C7CB543AB43C}" type="slidenum">
              <a:rPr lang="en-US" altLang="en-US"/>
              <a:pPr/>
              <a:t>‹#›</a:t>
            </a:fld>
            <a:endParaRPr lang="en-US" altLang="en-US"/>
          </a:p>
        </p:txBody>
      </p:sp>
    </p:spTree>
    <p:extLst>
      <p:ext uri="{BB962C8B-B14F-4D97-AF65-F5344CB8AC3E}">
        <p14:creationId xmlns:p14="http://schemas.microsoft.com/office/powerpoint/2010/main" val="206898340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EEEF7-7F4F-EEF6-1471-E120997A46C3}"/>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07AB87-0AE6-ACB0-2305-A02AE616D1EF}"/>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5FACEC-C0E4-5790-8F6A-00D73D369651}"/>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FD9A68-3F4B-454F-1542-F0AAB9343DEF}"/>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8CDAB4-131B-0798-AEF0-BBDC98489386}"/>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80EE7F-6CA9-ACED-D7FA-C43DE994928A}"/>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98D83A8E-A193-9A56-4CA1-515378B0FC52}"/>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0C4D973B-F892-5B28-0A6F-9F43332240E0}"/>
              </a:ext>
            </a:extLst>
          </p:cNvPr>
          <p:cNvSpPr>
            <a:spLocks noGrp="1"/>
          </p:cNvSpPr>
          <p:nvPr>
            <p:ph type="sldNum" sz="quarter" idx="12"/>
          </p:nvPr>
        </p:nvSpPr>
        <p:spPr/>
        <p:txBody>
          <a:bodyPr/>
          <a:lstStyle>
            <a:lvl1pPr>
              <a:defRPr/>
            </a:lvl1pPr>
          </a:lstStyle>
          <a:p>
            <a:fld id="{BEABE216-9923-436D-A589-A6D75FF6854D}" type="slidenum">
              <a:rPr lang="en-US" altLang="en-US"/>
              <a:pPr/>
              <a:t>‹#›</a:t>
            </a:fld>
            <a:endParaRPr lang="en-US" altLang="en-US"/>
          </a:p>
        </p:txBody>
      </p:sp>
    </p:spTree>
    <p:extLst>
      <p:ext uri="{BB962C8B-B14F-4D97-AF65-F5344CB8AC3E}">
        <p14:creationId xmlns:p14="http://schemas.microsoft.com/office/powerpoint/2010/main" val="302930830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1E9BF-F7EA-2369-5558-B8DD934960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D04F1E-0779-94F3-20CC-C333D9AE3377}"/>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1F907206-3F0D-79CD-E7DB-D40C99EFBF37}"/>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24059A8-C9D1-D344-5996-10B8BC326FA7}"/>
              </a:ext>
            </a:extLst>
          </p:cNvPr>
          <p:cNvSpPr>
            <a:spLocks noGrp="1"/>
          </p:cNvSpPr>
          <p:nvPr>
            <p:ph type="sldNum" sz="quarter" idx="12"/>
          </p:nvPr>
        </p:nvSpPr>
        <p:spPr/>
        <p:txBody>
          <a:bodyPr/>
          <a:lstStyle>
            <a:lvl1pPr>
              <a:defRPr/>
            </a:lvl1pPr>
          </a:lstStyle>
          <a:p>
            <a:fld id="{B5A9DF56-B7B1-46F0-AF22-61EDDAE5115C}" type="slidenum">
              <a:rPr lang="en-US" altLang="en-US"/>
              <a:pPr/>
              <a:t>‹#›</a:t>
            </a:fld>
            <a:endParaRPr lang="en-US" altLang="en-US"/>
          </a:p>
        </p:txBody>
      </p:sp>
    </p:spTree>
    <p:extLst>
      <p:ext uri="{BB962C8B-B14F-4D97-AF65-F5344CB8AC3E}">
        <p14:creationId xmlns:p14="http://schemas.microsoft.com/office/powerpoint/2010/main" val="354099446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29B32C-B4FC-AB81-2C6D-84134FE0549F}"/>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F6C82BC-3D4A-383A-4628-BF1580A63924}"/>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F318AA59-81E6-57D9-1C1E-9D9D8D8CA470}"/>
              </a:ext>
            </a:extLst>
          </p:cNvPr>
          <p:cNvSpPr>
            <a:spLocks noGrp="1"/>
          </p:cNvSpPr>
          <p:nvPr>
            <p:ph type="sldNum" sz="quarter" idx="12"/>
          </p:nvPr>
        </p:nvSpPr>
        <p:spPr/>
        <p:txBody>
          <a:bodyPr/>
          <a:lstStyle>
            <a:lvl1pPr>
              <a:defRPr/>
            </a:lvl1pPr>
          </a:lstStyle>
          <a:p>
            <a:fld id="{896C4A9E-AE33-4DE8-A157-E5479D416D16}" type="slidenum">
              <a:rPr lang="en-US" altLang="en-US"/>
              <a:pPr/>
              <a:t>‹#›</a:t>
            </a:fld>
            <a:endParaRPr lang="en-US" altLang="en-US"/>
          </a:p>
        </p:txBody>
      </p:sp>
    </p:spTree>
    <p:extLst>
      <p:ext uri="{BB962C8B-B14F-4D97-AF65-F5344CB8AC3E}">
        <p14:creationId xmlns:p14="http://schemas.microsoft.com/office/powerpoint/2010/main" val="44429716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FC03F-3324-F748-6258-986622FB38FF}"/>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B73C69-0D1B-59D2-3EE4-115F9AB64641}"/>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571F68-C0A7-D377-E5D4-A6DFC9BA2C2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070E75-57A6-D532-6A17-ED998488519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09A17B0-B460-BDC1-FBCC-4C2B2A4ABFA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17738B9-B902-85FD-99D3-01ADB979E1BA}"/>
              </a:ext>
            </a:extLst>
          </p:cNvPr>
          <p:cNvSpPr>
            <a:spLocks noGrp="1"/>
          </p:cNvSpPr>
          <p:nvPr>
            <p:ph type="sldNum" sz="quarter" idx="12"/>
          </p:nvPr>
        </p:nvSpPr>
        <p:spPr/>
        <p:txBody>
          <a:bodyPr/>
          <a:lstStyle>
            <a:lvl1pPr>
              <a:defRPr/>
            </a:lvl1pPr>
          </a:lstStyle>
          <a:p>
            <a:fld id="{3E96D93F-AFB3-45A9-97D4-05C653CAB6A9}" type="slidenum">
              <a:rPr lang="en-US" altLang="en-US"/>
              <a:pPr/>
              <a:t>‹#›</a:t>
            </a:fld>
            <a:endParaRPr lang="en-US" altLang="en-US"/>
          </a:p>
        </p:txBody>
      </p:sp>
    </p:spTree>
    <p:extLst>
      <p:ext uri="{BB962C8B-B14F-4D97-AF65-F5344CB8AC3E}">
        <p14:creationId xmlns:p14="http://schemas.microsoft.com/office/powerpoint/2010/main" val="315003040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1E16E-6E45-3611-D797-2733640BDDF1}"/>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DF0A88-900F-37E7-FC74-F45DA5493A99}"/>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1C6B76-8CAE-9110-C043-00860C48F357}"/>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4D229C-8B6F-E4FA-A050-410F5BF4F16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4CD91C9-A0F7-FA65-1795-C79A6BA78CA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A151F33-0C20-1B7E-D6B2-66244E1B42F0}"/>
              </a:ext>
            </a:extLst>
          </p:cNvPr>
          <p:cNvSpPr>
            <a:spLocks noGrp="1"/>
          </p:cNvSpPr>
          <p:nvPr>
            <p:ph type="sldNum" sz="quarter" idx="12"/>
          </p:nvPr>
        </p:nvSpPr>
        <p:spPr/>
        <p:txBody>
          <a:bodyPr/>
          <a:lstStyle>
            <a:lvl1pPr>
              <a:defRPr/>
            </a:lvl1pPr>
          </a:lstStyle>
          <a:p>
            <a:fld id="{CF4928BD-9359-4E0C-8D04-CEB0DA3C7382}" type="slidenum">
              <a:rPr lang="en-US" altLang="en-US"/>
              <a:pPr/>
              <a:t>‹#›</a:t>
            </a:fld>
            <a:endParaRPr lang="en-US" altLang="en-US"/>
          </a:p>
        </p:txBody>
      </p:sp>
    </p:spTree>
    <p:extLst>
      <p:ext uri="{BB962C8B-B14F-4D97-AF65-F5344CB8AC3E}">
        <p14:creationId xmlns:p14="http://schemas.microsoft.com/office/powerpoint/2010/main" val="81976012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26CC6-E21E-4411-2E8D-FFBAC727B9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036954-486B-8943-8A5B-2F85C80C14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7026D3-4282-81BB-1B42-13D323B4088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89E836E-7947-69C8-F32F-DB3971A2D92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4B64FFF-D882-881C-F103-3127E58A3544}"/>
              </a:ext>
            </a:extLst>
          </p:cNvPr>
          <p:cNvSpPr>
            <a:spLocks noGrp="1"/>
          </p:cNvSpPr>
          <p:nvPr>
            <p:ph type="sldNum" sz="quarter" idx="12"/>
          </p:nvPr>
        </p:nvSpPr>
        <p:spPr/>
        <p:txBody>
          <a:bodyPr/>
          <a:lstStyle>
            <a:lvl1pPr>
              <a:defRPr/>
            </a:lvl1pPr>
          </a:lstStyle>
          <a:p>
            <a:fld id="{58422151-45E3-4782-B35F-5CEFD2F36337}" type="slidenum">
              <a:rPr lang="en-US" altLang="en-US"/>
              <a:pPr/>
              <a:t>‹#›</a:t>
            </a:fld>
            <a:endParaRPr lang="en-US" altLang="en-US"/>
          </a:p>
        </p:txBody>
      </p:sp>
    </p:spTree>
    <p:extLst>
      <p:ext uri="{BB962C8B-B14F-4D97-AF65-F5344CB8AC3E}">
        <p14:creationId xmlns:p14="http://schemas.microsoft.com/office/powerpoint/2010/main" val="826002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2">
            <a:extLst>
              <a:ext uri="{FF2B5EF4-FFF2-40B4-BE49-F238E27FC236}">
                <a16:creationId xmlns:a16="http://schemas.microsoft.com/office/drawing/2014/main" id="{EB11C967-AB8A-BA7B-9B0E-C649D78CB74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3">
            <a:extLst>
              <a:ext uri="{FF2B5EF4-FFF2-40B4-BE49-F238E27FC236}">
                <a16:creationId xmlns:a16="http://schemas.microsoft.com/office/drawing/2014/main" id="{50BFF520-E8B8-9E69-B700-5117B6515D5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4">
            <a:extLst>
              <a:ext uri="{FF2B5EF4-FFF2-40B4-BE49-F238E27FC236}">
                <a16:creationId xmlns:a16="http://schemas.microsoft.com/office/drawing/2014/main" id="{4BACE90A-FAA6-F1B1-20BD-C4EF749F44F2}"/>
              </a:ext>
            </a:extLst>
          </p:cNvPr>
          <p:cNvSpPr>
            <a:spLocks noGrp="1" noChangeArrowheads="1"/>
          </p:cNvSpPr>
          <p:nvPr>
            <p:ph type="sldNum" sz="quarter" idx="12"/>
          </p:nvPr>
        </p:nvSpPr>
        <p:spPr>
          <a:ln/>
        </p:spPr>
        <p:txBody>
          <a:bodyPr/>
          <a:lstStyle>
            <a:lvl1pPr>
              <a:defRPr/>
            </a:lvl1pPr>
          </a:lstStyle>
          <a:p>
            <a:fld id="{DBA694AF-1857-4D36-B099-B2FB0EF93851}" type="slidenum">
              <a:rPr lang="en-US" altLang="en-US"/>
              <a:pPr/>
              <a:t>‹#›</a:t>
            </a:fld>
            <a:endParaRPr lang="en-US" altLang="en-US"/>
          </a:p>
        </p:txBody>
      </p:sp>
    </p:spTree>
    <p:extLst>
      <p:ext uri="{BB962C8B-B14F-4D97-AF65-F5344CB8AC3E}">
        <p14:creationId xmlns:p14="http://schemas.microsoft.com/office/powerpoint/2010/main" val="91526356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F3AF80-1161-7C92-899A-5DFADA5DE2BF}"/>
              </a:ext>
            </a:extLst>
          </p:cNvPr>
          <p:cNvSpPr>
            <a:spLocks noGrp="1"/>
          </p:cNvSpPr>
          <p:nvPr>
            <p:ph type="title" orient="vert"/>
          </p:nvPr>
        </p:nvSpPr>
        <p:spPr>
          <a:xfrm>
            <a:off x="8942918" y="228601"/>
            <a:ext cx="2846916" cy="58705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F053DA-8808-135D-A55F-8E9AEFD42450}"/>
              </a:ext>
            </a:extLst>
          </p:cNvPr>
          <p:cNvSpPr>
            <a:spLocks noGrp="1"/>
          </p:cNvSpPr>
          <p:nvPr>
            <p:ph type="body" orient="vert" idx="1"/>
          </p:nvPr>
        </p:nvSpPr>
        <p:spPr>
          <a:xfrm>
            <a:off x="402167" y="228601"/>
            <a:ext cx="8337551"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D1666E-F6FE-6B4A-6336-3C1C8516838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1C02BCA-B8D3-81B5-94BF-6FAAFDE9873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027D6F2-545B-694D-1EB4-F0D9ABA6AEEB}"/>
              </a:ext>
            </a:extLst>
          </p:cNvPr>
          <p:cNvSpPr>
            <a:spLocks noGrp="1"/>
          </p:cNvSpPr>
          <p:nvPr>
            <p:ph type="sldNum" sz="quarter" idx="12"/>
          </p:nvPr>
        </p:nvSpPr>
        <p:spPr/>
        <p:txBody>
          <a:bodyPr/>
          <a:lstStyle>
            <a:lvl1pPr>
              <a:defRPr/>
            </a:lvl1pPr>
          </a:lstStyle>
          <a:p>
            <a:fld id="{DCB01BD3-E3E3-410E-B6F1-A0746FD613A6}" type="slidenum">
              <a:rPr lang="en-US" altLang="en-US"/>
              <a:pPr/>
              <a:t>‹#›</a:t>
            </a:fld>
            <a:endParaRPr lang="en-US" altLang="en-US"/>
          </a:p>
        </p:txBody>
      </p:sp>
    </p:spTree>
    <p:extLst>
      <p:ext uri="{BB962C8B-B14F-4D97-AF65-F5344CB8AC3E}">
        <p14:creationId xmlns:p14="http://schemas.microsoft.com/office/powerpoint/2010/main" val="132972899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CAC53-A354-DCEC-15D8-A2FB78F26BF3}"/>
              </a:ext>
            </a:extLst>
          </p:cNvPr>
          <p:cNvSpPr>
            <a:spLocks noGrp="1"/>
          </p:cNvSpPr>
          <p:nvPr>
            <p:ph type="title"/>
          </p:nvPr>
        </p:nvSpPr>
        <p:spPr>
          <a:xfrm>
            <a:off x="402167" y="228600"/>
            <a:ext cx="11387667"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4E74FFE-A439-7DF6-0AE8-9BAD849BAAF7}"/>
              </a:ext>
            </a:extLst>
          </p:cNvPr>
          <p:cNvSpPr>
            <a:spLocks noGrp="1"/>
          </p:cNvSpPr>
          <p:nvPr>
            <p:ph sz="half" idx="1"/>
          </p:nvPr>
        </p:nvSpPr>
        <p:spPr>
          <a:xfrm>
            <a:off x="402168"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1BD39B-0584-325C-A66B-E963E2B40AB7}"/>
              </a:ext>
            </a:extLst>
          </p:cNvPr>
          <p:cNvSpPr>
            <a:spLocks noGrp="1"/>
          </p:cNvSpPr>
          <p:nvPr>
            <p:ph type="body" sz="half" idx="2"/>
          </p:nvPr>
        </p:nvSpPr>
        <p:spPr>
          <a:xfrm>
            <a:off x="6197601"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B53A8F-78EE-9DFA-064B-A22A5CCD4F41}"/>
              </a:ext>
            </a:extLst>
          </p:cNvPr>
          <p:cNvSpPr>
            <a:spLocks noGrp="1"/>
          </p:cNvSpPr>
          <p:nvPr>
            <p:ph type="dt" sz="half" idx="10"/>
          </p:nvPr>
        </p:nvSpPr>
        <p:spPr>
          <a:xfrm>
            <a:off x="402167" y="6245225"/>
            <a:ext cx="3052233"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54B8660-0CB0-112A-F41E-5C703BD5A03E}"/>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AB285DE-5FA8-5632-C689-21C1A5C092A9}"/>
              </a:ext>
            </a:extLst>
          </p:cNvPr>
          <p:cNvSpPr>
            <a:spLocks noGrp="1"/>
          </p:cNvSpPr>
          <p:nvPr>
            <p:ph type="sldNum" sz="quarter" idx="12"/>
          </p:nvPr>
        </p:nvSpPr>
        <p:spPr>
          <a:xfrm>
            <a:off x="8737601" y="6245225"/>
            <a:ext cx="3052233" cy="476250"/>
          </a:xfrm>
        </p:spPr>
        <p:txBody>
          <a:bodyPr/>
          <a:lstStyle>
            <a:lvl1pPr>
              <a:defRPr/>
            </a:lvl1pPr>
          </a:lstStyle>
          <a:p>
            <a:fld id="{70BCB259-FEA1-44CA-BB2D-93380467686D}" type="slidenum">
              <a:rPr lang="en-US" altLang="en-US"/>
              <a:pPr/>
              <a:t>‹#›</a:t>
            </a:fld>
            <a:endParaRPr lang="en-US" altLang="en-US"/>
          </a:p>
        </p:txBody>
      </p:sp>
    </p:spTree>
    <p:extLst>
      <p:ext uri="{BB962C8B-B14F-4D97-AF65-F5344CB8AC3E}">
        <p14:creationId xmlns:p14="http://schemas.microsoft.com/office/powerpoint/2010/main" val="240166412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6CF39-61D3-8786-7E58-15ECB545C464}"/>
              </a:ext>
            </a:extLst>
          </p:cNvPr>
          <p:cNvSpPr>
            <a:spLocks noGrp="1"/>
          </p:cNvSpPr>
          <p:nvPr>
            <p:ph type="title"/>
          </p:nvPr>
        </p:nvSpPr>
        <p:spPr>
          <a:xfrm>
            <a:off x="402167" y="228600"/>
            <a:ext cx="11387667"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EEAB0C-1D95-81E2-0FE5-6C7572ED6C1A}"/>
              </a:ext>
            </a:extLst>
          </p:cNvPr>
          <p:cNvSpPr>
            <a:spLocks noGrp="1"/>
          </p:cNvSpPr>
          <p:nvPr>
            <p:ph type="body" sz="half" idx="1"/>
          </p:nvPr>
        </p:nvSpPr>
        <p:spPr>
          <a:xfrm>
            <a:off x="402168"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EA6B48-F4C1-AAD0-ED25-A9965E929D64}"/>
              </a:ext>
            </a:extLst>
          </p:cNvPr>
          <p:cNvSpPr>
            <a:spLocks noGrp="1"/>
          </p:cNvSpPr>
          <p:nvPr>
            <p:ph sz="half" idx="2"/>
          </p:nvPr>
        </p:nvSpPr>
        <p:spPr>
          <a:xfrm>
            <a:off x="6197601"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1046BB-52EE-6FCE-1F66-8AD37636B2EF}"/>
              </a:ext>
            </a:extLst>
          </p:cNvPr>
          <p:cNvSpPr>
            <a:spLocks noGrp="1"/>
          </p:cNvSpPr>
          <p:nvPr>
            <p:ph type="dt" sz="half" idx="10"/>
          </p:nvPr>
        </p:nvSpPr>
        <p:spPr>
          <a:xfrm>
            <a:off x="402167" y="6245225"/>
            <a:ext cx="3052233"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140BEC0-7548-DE8B-D0F3-2BD12D87A89E}"/>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B9B0F9F-734A-8E3E-A017-AE92B1D1D839}"/>
              </a:ext>
            </a:extLst>
          </p:cNvPr>
          <p:cNvSpPr>
            <a:spLocks noGrp="1"/>
          </p:cNvSpPr>
          <p:nvPr>
            <p:ph type="sldNum" sz="quarter" idx="12"/>
          </p:nvPr>
        </p:nvSpPr>
        <p:spPr>
          <a:xfrm>
            <a:off x="8737601" y="6245225"/>
            <a:ext cx="3052233" cy="476250"/>
          </a:xfrm>
        </p:spPr>
        <p:txBody>
          <a:bodyPr/>
          <a:lstStyle>
            <a:lvl1pPr>
              <a:defRPr/>
            </a:lvl1pPr>
          </a:lstStyle>
          <a:p>
            <a:fld id="{0A904B8D-E37B-452A-BD67-1E918497A60C}" type="slidenum">
              <a:rPr lang="en-US" altLang="en-US"/>
              <a:pPr/>
              <a:t>‹#›</a:t>
            </a:fld>
            <a:endParaRPr lang="en-US" altLang="en-US"/>
          </a:p>
        </p:txBody>
      </p:sp>
    </p:spTree>
    <p:extLst>
      <p:ext uri="{BB962C8B-B14F-4D97-AF65-F5344CB8AC3E}">
        <p14:creationId xmlns:p14="http://schemas.microsoft.com/office/powerpoint/2010/main" val="31796436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6C1842-0710-1595-7319-433C4D197C14}"/>
              </a:ext>
            </a:extLst>
          </p:cNvPr>
          <p:cNvSpPr>
            <a:spLocks noGrp="1"/>
          </p:cNvSpPr>
          <p:nvPr>
            <p:ph/>
          </p:nvPr>
        </p:nvSpPr>
        <p:spPr>
          <a:xfrm>
            <a:off x="402167" y="228601"/>
            <a:ext cx="11387667" cy="5870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33094D01-FB1D-76D5-4DEF-F53968CBA20D}"/>
              </a:ext>
            </a:extLst>
          </p:cNvPr>
          <p:cNvSpPr>
            <a:spLocks noGrp="1"/>
          </p:cNvSpPr>
          <p:nvPr>
            <p:ph type="dt" sz="half" idx="10"/>
          </p:nvPr>
        </p:nvSpPr>
        <p:spPr>
          <a:xfrm>
            <a:off x="402167" y="6245225"/>
            <a:ext cx="3052233" cy="476250"/>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03838BD4-D1EB-7894-E32C-6FFDCC4717FB}"/>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A275B16-4F8A-179B-24D4-3492F7AA2FAE}"/>
              </a:ext>
            </a:extLst>
          </p:cNvPr>
          <p:cNvSpPr>
            <a:spLocks noGrp="1"/>
          </p:cNvSpPr>
          <p:nvPr>
            <p:ph type="sldNum" sz="quarter" idx="12"/>
          </p:nvPr>
        </p:nvSpPr>
        <p:spPr>
          <a:xfrm>
            <a:off x="8737601" y="6245225"/>
            <a:ext cx="3052233" cy="476250"/>
          </a:xfrm>
        </p:spPr>
        <p:txBody>
          <a:bodyPr/>
          <a:lstStyle>
            <a:lvl1pPr>
              <a:defRPr/>
            </a:lvl1pPr>
          </a:lstStyle>
          <a:p>
            <a:fld id="{6084FEF6-596E-4562-81BC-7D44E43B6B5D}" type="slidenum">
              <a:rPr lang="en-US" altLang="en-US"/>
              <a:pPr/>
              <a:t>‹#›</a:t>
            </a:fld>
            <a:endParaRPr lang="en-US" altLang="en-US"/>
          </a:p>
        </p:txBody>
      </p:sp>
    </p:spTree>
    <p:extLst>
      <p:ext uri="{BB962C8B-B14F-4D97-AF65-F5344CB8AC3E}">
        <p14:creationId xmlns:p14="http://schemas.microsoft.com/office/powerpoint/2010/main" val="214158066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D4F60-1E58-F90B-2F20-4B87EC5C156B}"/>
              </a:ext>
            </a:extLst>
          </p:cNvPr>
          <p:cNvSpPr>
            <a:spLocks noGrp="1"/>
          </p:cNvSpPr>
          <p:nvPr>
            <p:ph type="title"/>
          </p:nvPr>
        </p:nvSpPr>
        <p:spPr>
          <a:xfrm>
            <a:off x="402167" y="228600"/>
            <a:ext cx="11387667"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2059BCB-F5AE-7607-3F00-D4E2577AFE37}"/>
              </a:ext>
            </a:extLst>
          </p:cNvPr>
          <p:cNvSpPr>
            <a:spLocks noGrp="1"/>
          </p:cNvSpPr>
          <p:nvPr>
            <p:ph sz="half" idx="1"/>
          </p:nvPr>
        </p:nvSpPr>
        <p:spPr>
          <a:xfrm>
            <a:off x="402168"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196BF6-40A9-B7F1-ABE6-8EA7560BBD02}"/>
              </a:ext>
            </a:extLst>
          </p:cNvPr>
          <p:cNvSpPr>
            <a:spLocks noGrp="1"/>
          </p:cNvSpPr>
          <p:nvPr>
            <p:ph sz="quarter" idx="2"/>
          </p:nvPr>
        </p:nvSpPr>
        <p:spPr>
          <a:xfrm>
            <a:off x="6197601" y="1600200"/>
            <a:ext cx="5592233"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7CBC1E16-52C2-1701-D2FE-E3646FCE36A6}"/>
              </a:ext>
            </a:extLst>
          </p:cNvPr>
          <p:cNvSpPr>
            <a:spLocks noGrp="1"/>
          </p:cNvSpPr>
          <p:nvPr>
            <p:ph sz="quarter" idx="3"/>
          </p:nvPr>
        </p:nvSpPr>
        <p:spPr>
          <a:xfrm>
            <a:off x="6197601" y="3925889"/>
            <a:ext cx="5592233"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335A6D8C-71CE-BFBF-7867-E1C0A53CA0A1}"/>
              </a:ext>
            </a:extLst>
          </p:cNvPr>
          <p:cNvSpPr>
            <a:spLocks noGrp="1"/>
          </p:cNvSpPr>
          <p:nvPr>
            <p:ph type="dt" sz="half" idx="10"/>
          </p:nvPr>
        </p:nvSpPr>
        <p:spPr>
          <a:xfrm>
            <a:off x="402167" y="6245225"/>
            <a:ext cx="3052233"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E4485B76-5430-9A35-47C8-E10FB1D5247B}"/>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ABDFB81C-4E6A-4E7F-0E58-038319114F95}"/>
              </a:ext>
            </a:extLst>
          </p:cNvPr>
          <p:cNvSpPr>
            <a:spLocks noGrp="1"/>
          </p:cNvSpPr>
          <p:nvPr>
            <p:ph type="sldNum" sz="quarter" idx="12"/>
          </p:nvPr>
        </p:nvSpPr>
        <p:spPr>
          <a:xfrm>
            <a:off x="8737601" y="6245225"/>
            <a:ext cx="3052233" cy="476250"/>
          </a:xfrm>
        </p:spPr>
        <p:txBody>
          <a:bodyPr/>
          <a:lstStyle>
            <a:lvl1pPr>
              <a:defRPr/>
            </a:lvl1pPr>
          </a:lstStyle>
          <a:p>
            <a:fld id="{C87E380A-3C3E-41D1-BCEB-135E7015D7F2}" type="slidenum">
              <a:rPr lang="en-US" altLang="en-US"/>
              <a:pPr/>
              <a:t>‹#›</a:t>
            </a:fld>
            <a:endParaRPr lang="en-US" altLang="en-US"/>
          </a:p>
        </p:txBody>
      </p:sp>
    </p:spTree>
    <p:extLst>
      <p:ext uri="{BB962C8B-B14F-4D97-AF65-F5344CB8AC3E}">
        <p14:creationId xmlns:p14="http://schemas.microsoft.com/office/powerpoint/2010/main" val="331034322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1B936-51D3-649F-3A41-8C279D4C5D26}"/>
              </a:ext>
            </a:extLst>
          </p:cNvPr>
          <p:cNvSpPr>
            <a:spLocks noGrp="1"/>
          </p:cNvSpPr>
          <p:nvPr>
            <p:ph type="title"/>
          </p:nvPr>
        </p:nvSpPr>
        <p:spPr>
          <a:xfrm>
            <a:off x="402167" y="228600"/>
            <a:ext cx="11387667"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FC2DB38-8FDA-FB32-913F-2290B87E4B3C}"/>
              </a:ext>
            </a:extLst>
          </p:cNvPr>
          <p:cNvSpPr>
            <a:spLocks noGrp="1"/>
          </p:cNvSpPr>
          <p:nvPr>
            <p:ph sz="quarter" idx="1"/>
          </p:nvPr>
        </p:nvSpPr>
        <p:spPr>
          <a:xfrm>
            <a:off x="402168" y="1600200"/>
            <a:ext cx="5592233"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332AA0-3086-68B4-08A7-DCF163AE91FC}"/>
              </a:ext>
            </a:extLst>
          </p:cNvPr>
          <p:cNvSpPr>
            <a:spLocks noGrp="1"/>
          </p:cNvSpPr>
          <p:nvPr>
            <p:ph sz="quarter" idx="2"/>
          </p:nvPr>
        </p:nvSpPr>
        <p:spPr>
          <a:xfrm>
            <a:off x="6197601" y="1600200"/>
            <a:ext cx="5592233"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9E554F-2588-DD9F-EAC1-50E4A3B3DE86}"/>
              </a:ext>
            </a:extLst>
          </p:cNvPr>
          <p:cNvSpPr>
            <a:spLocks noGrp="1"/>
          </p:cNvSpPr>
          <p:nvPr>
            <p:ph type="body" sz="half" idx="3"/>
          </p:nvPr>
        </p:nvSpPr>
        <p:spPr>
          <a:xfrm>
            <a:off x="402167" y="3925889"/>
            <a:ext cx="11387667"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51C3CC6-BD06-B700-291D-08616972018D}"/>
              </a:ext>
            </a:extLst>
          </p:cNvPr>
          <p:cNvSpPr>
            <a:spLocks noGrp="1"/>
          </p:cNvSpPr>
          <p:nvPr>
            <p:ph type="dt" sz="half" idx="10"/>
          </p:nvPr>
        </p:nvSpPr>
        <p:spPr>
          <a:xfrm>
            <a:off x="402167" y="6245225"/>
            <a:ext cx="3052233"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85F1C0FF-255A-8D02-1F31-7B20CB4DA79E}"/>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86824324-D9B0-9BF6-E657-4BB749B7B03D}"/>
              </a:ext>
            </a:extLst>
          </p:cNvPr>
          <p:cNvSpPr>
            <a:spLocks noGrp="1"/>
          </p:cNvSpPr>
          <p:nvPr>
            <p:ph type="sldNum" sz="quarter" idx="12"/>
          </p:nvPr>
        </p:nvSpPr>
        <p:spPr>
          <a:xfrm>
            <a:off x="8737601" y="6245225"/>
            <a:ext cx="3052233" cy="476250"/>
          </a:xfrm>
        </p:spPr>
        <p:txBody>
          <a:bodyPr/>
          <a:lstStyle>
            <a:lvl1pPr>
              <a:defRPr/>
            </a:lvl1pPr>
          </a:lstStyle>
          <a:p>
            <a:fld id="{92B0BA06-00FD-4178-AF09-AD92C125B4B2}" type="slidenum">
              <a:rPr lang="en-US" altLang="en-US"/>
              <a:pPr/>
              <a:t>‹#›</a:t>
            </a:fld>
            <a:endParaRPr lang="en-US" altLang="en-US"/>
          </a:p>
        </p:txBody>
      </p:sp>
    </p:spTree>
    <p:extLst>
      <p:ext uri="{BB962C8B-B14F-4D97-AF65-F5344CB8AC3E}">
        <p14:creationId xmlns:p14="http://schemas.microsoft.com/office/powerpoint/2010/main" val="330811871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12AD5-37F1-31BC-723E-96AFF94F17FD}"/>
              </a:ext>
            </a:extLst>
          </p:cNvPr>
          <p:cNvSpPr>
            <a:spLocks noGrp="1"/>
          </p:cNvSpPr>
          <p:nvPr>
            <p:ph type="title"/>
          </p:nvPr>
        </p:nvSpPr>
        <p:spPr>
          <a:xfrm>
            <a:off x="402167" y="228600"/>
            <a:ext cx="11387667"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91B192F-66C0-2A7C-8F85-D9302545C377}"/>
              </a:ext>
            </a:extLst>
          </p:cNvPr>
          <p:cNvSpPr>
            <a:spLocks noGrp="1"/>
          </p:cNvSpPr>
          <p:nvPr>
            <p:ph sz="quarter" idx="1"/>
          </p:nvPr>
        </p:nvSpPr>
        <p:spPr>
          <a:xfrm>
            <a:off x="402168" y="1600200"/>
            <a:ext cx="5592233"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2D7013-FB6B-F570-BA51-42838E4EA5D3}"/>
              </a:ext>
            </a:extLst>
          </p:cNvPr>
          <p:cNvSpPr>
            <a:spLocks noGrp="1"/>
          </p:cNvSpPr>
          <p:nvPr>
            <p:ph sz="quarter" idx="2"/>
          </p:nvPr>
        </p:nvSpPr>
        <p:spPr>
          <a:xfrm>
            <a:off x="402168" y="3925889"/>
            <a:ext cx="5592233"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4E5E85-CA3F-DF5E-07F9-F226D303126D}"/>
              </a:ext>
            </a:extLst>
          </p:cNvPr>
          <p:cNvSpPr>
            <a:spLocks noGrp="1"/>
          </p:cNvSpPr>
          <p:nvPr>
            <p:ph type="body" sz="half" idx="3"/>
          </p:nvPr>
        </p:nvSpPr>
        <p:spPr>
          <a:xfrm>
            <a:off x="6197601"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756B8263-8286-FF10-623A-F05FCD7596DB}"/>
              </a:ext>
            </a:extLst>
          </p:cNvPr>
          <p:cNvSpPr>
            <a:spLocks noGrp="1"/>
          </p:cNvSpPr>
          <p:nvPr>
            <p:ph type="dt" sz="half" idx="10"/>
          </p:nvPr>
        </p:nvSpPr>
        <p:spPr>
          <a:xfrm>
            <a:off x="402167" y="6245225"/>
            <a:ext cx="3052233"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89F4376E-E203-100F-EAEF-8F2910342E1A}"/>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D9756A88-9EE4-A5DE-7359-A243B6E61B3F}"/>
              </a:ext>
            </a:extLst>
          </p:cNvPr>
          <p:cNvSpPr>
            <a:spLocks noGrp="1"/>
          </p:cNvSpPr>
          <p:nvPr>
            <p:ph type="sldNum" sz="quarter" idx="12"/>
          </p:nvPr>
        </p:nvSpPr>
        <p:spPr>
          <a:xfrm>
            <a:off x="8737601" y="6245225"/>
            <a:ext cx="3052233" cy="476250"/>
          </a:xfrm>
        </p:spPr>
        <p:txBody>
          <a:bodyPr/>
          <a:lstStyle>
            <a:lvl1pPr>
              <a:defRPr/>
            </a:lvl1pPr>
          </a:lstStyle>
          <a:p>
            <a:fld id="{EF71B7D2-794F-4747-ACF5-529DBDAE475B}" type="slidenum">
              <a:rPr lang="en-US" altLang="en-US"/>
              <a:pPr/>
              <a:t>‹#›</a:t>
            </a:fld>
            <a:endParaRPr lang="en-US" altLang="en-US"/>
          </a:p>
        </p:txBody>
      </p:sp>
    </p:spTree>
    <p:extLst>
      <p:ext uri="{BB962C8B-B14F-4D97-AF65-F5344CB8AC3E}">
        <p14:creationId xmlns:p14="http://schemas.microsoft.com/office/powerpoint/2010/main" val="238489662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CDA69-C401-54F0-3EA5-FF2D2B178020}"/>
              </a:ext>
            </a:extLst>
          </p:cNvPr>
          <p:cNvSpPr>
            <a:spLocks noGrp="1"/>
          </p:cNvSpPr>
          <p:nvPr>
            <p:ph type="title"/>
          </p:nvPr>
        </p:nvSpPr>
        <p:spPr>
          <a:xfrm>
            <a:off x="402167" y="228600"/>
            <a:ext cx="11387667"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8906832-4E97-55D4-736F-F0440FAC3FB2}"/>
              </a:ext>
            </a:extLst>
          </p:cNvPr>
          <p:cNvSpPr>
            <a:spLocks noGrp="1"/>
          </p:cNvSpPr>
          <p:nvPr>
            <p:ph sz="quarter" idx="1"/>
          </p:nvPr>
        </p:nvSpPr>
        <p:spPr>
          <a:xfrm>
            <a:off x="402168" y="1600200"/>
            <a:ext cx="5592233"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3CF637-73B3-869E-87E8-C72232F97955}"/>
              </a:ext>
            </a:extLst>
          </p:cNvPr>
          <p:cNvSpPr>
            <a:spLocks noGrp="1"/>
          </p:cNvSpPr>
          <p:nvPr>
            <p:ph sz="quarter" idx="2"/>
          </p:nvPr>
        </p:nvSpPr>
        <p:spPr>
          <a:xfrm>
            <a:off x="402168" y="3925889"/>
            <a:ext cx="5592233"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7F2A90AB-C25F-5221-0F4C-EAF7F8E057C8}"/>
              </a:ext>
            </a:extLst>
          </p:cNvPr>
          <p:cNvSpPr>
            <a:spLocks noGrp="1"/>
          </p:cNvSpPr>
          <p:nvPr>
            <p:ph sz="half" idx="3"/>
          </p:nvPr>
        </p:nvSpPr>
        <p:spPr>
          <a:xfrm>
            <a:off x="6197601"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3E0767A0-46C9-10D8-231D-EA14BE3CF043}"/>
              </a:ext>
            </a:extLst>
          </p:cNvPr>
          <p:cNvSpPr>
            <a:spLocks noGrp="1"/>
          </p:cNvSpPr>
          <p:nvPr>
            <p:ph type="dt" sz="half" idx="10"/>
          </p:nvPr>
        </p:nvSpPr>
        <p:spPr>
          <a:xfrm>
            <a:off x="402167" y="6245225"/>
            <a:ext cx="3052233"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0AE00182-2D21-AF48-21BA-EEA3EA14FFA3}"/>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FF05D747-8070-EF60-27E5-4C66171501CB}"/>
              </a:ext>
            </a:extLst>
          </p:cNvPr>
          <p:cNvSpPr>
            <a:spLocks noGrp="1"/>
          </p:cNvSpPr>
          <p:nvPr>
            <p:ph type="sldNum" sz="quarter" idx="12"/>
          </p:nvPr>
        </p:nvSpPr>
        <p:spPr>
          <a:xfrm>
            <a:off x="8737601" y="6245225"/>
            <a:ext cx="3052233" cy="476250"/>
          </a:xfrm>
        </p:spPr>
        <p:txBody>
          <a:bodyPr/>
          <a:lstStyle>
            <a:lvl1pPr>
              <a:defRPr/>
            </a:lvl1pPr>
          </a:lstStyle>
          <a:p>
            <a:fld id="{6B53547D-8191-4EA7-9011-38EFEBC96188}" type="slidenum">
              <a:rPr lang="en-US" altLang="en-US"/>
              <a:pPr/>
              <a:t>‹#›</a:t>
            </a:fld>
            <a:endParaRPr lang="en-US" altLang="en-US"/>
          </a:p>
        </p:txBody>
      </p:sp>
    </p:spTree>
    <p:extLst>
      <p:ext uri="{BB962C8B-B14F-4D97-AF65-F5344CB8AC3E}">
        <p14:creationId xmlns:p14="http://schemas.microsoft.com/office/powerpoint/2010/main" val="348480184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F2E9597-9EE5-9551-B580-081AF959593F}"/>
              </a:ext>
            </a:extLst>
          </p:cNvPr>
          <p:cNvGrpSpPr>
            <a:grpSpLocks/>
          </p:cNvGrpSpPr>
          <p:nvPr/>
        </p:nvGrpSpPr>
        <p:grpSpPr bwMode="auto">
          <a:xfrm>
            <a:off x="1" y="3902076"/>
            <a:ext cx="4533900" cy="2949575"/>
            <a:chOff x="0" y="2458"/>
            <a:chExt cx="2142" cy="1858"/>
          </a:xfrm>
        </p:grpSpPr>
        <p:sp>
          <p:nvSpPr>
            <p:cNvPr id="5" name="Freeform 3">
              <a:extLst>
                <a:ext uri="{FF2B5EF4-FFF2-40B4-BE49-F238E27FC236}">
                  <a16:creationId xmlns:a16="http://schemas.microsoft.com/office/drawing/2014/main" id="{4A6AB586-25A0-EA12-2B63-CE70C79EF31A}"/>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6" name="Freeform 4">
              <a:extLst>
                <a:ext uri="{FF2B5EF4-FFF2-40B4-BE49-F238E27FC236}">
                  <a16:creationId xmlns:a16="http://schemas.microsoft.com/office/drawing/2014/main" id="{2585A640-667C-83EB-724B-7F9A939BE0EB}"/>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7" name="Freeform 5">
              <a:extLst>
                <a:ext uri="{FF2B5EF4-FFF2-40B4-BE49-F238E27FC236}">
                  <a16:creationId xmlns:a16="http://schemas.microsoft.com/office/drawing/2014/main" id="{67CAA172-E035-F93E-F5A7-8EBB37694B7B}"/>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8" name="Freeform 6">
              <a:extLst>
                <a:ext uri="{FF2B5EF4-FFF2-40B4-BE49-F238E27FC236}">
                  <a16:creationId xmlns:a16="http://schemas.microsoft.com/office/drawing/2014/main" id="{F3D84C14-34DB-B4C5-BD3E-DAFCDC434696}"/>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9" name="Oval 7">
              <a:extLst>
                <a:ext uri="{FF2B5EF4-FFF2-40B4-BE49-F238E27FC236}">
                  <a16:creationId xmlns:a16="http://schemas.microsoft.com/office/drawing/2014/main" id="{A6FE188B-98D5-1CB6-B481-D45A9B6CD271}"/>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10" name="Oval 8">
              <a:extLst>
                <a:ext uri="{FF2B5EF4-FFF2-40B4-BE49-F238E27FC236}">
                  <a16:creationId xmlns:a16="http://schemas.microsoft.com/office/drawing/2014/main" id="{24AB5C65-FC0A-0962-2B11-EEECEAB7D524}"/>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11" name="Oval 9">
              <a:extLst>
                <a:ext uri="{FF2B5EF4-FFF2-40B4-BE49-F238E27FC236}">
                  <a16:creationId xmlns:a16="http://schemas.microsoft.com/office/drawing/2014/main" id="{594CA469-E620-CD64-4CEC-F76B0C0CA134}"/>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grpSp>
      <p:sp>
        <p:nvSpPr>
          <p:cNvPr id="77834" name="Rectangle 10"/>
          <p:cNvSpPr>
            <a:spLocks noGrp="1" noChangeArrowheads="1"/>
          </p:cNvSpPr>
          <p:nvPr>
            <p:ph type="ctrTitle" sz="quarter"/>
          </p:nvPr>
        </p:nvSpPr>
        <p:spPr>
          <a:xfrm>
            <a:off x="914400" y="1873250"/>
            <a:ext cx="10363200" cy="1555750"/>
          </a:xfrm>
        </p:spPr>
        <p:txBody>
          <a:bodyPr/>
          <a:lstStyle>
            <a:lvl1pPr>
              <a:defRPr sz="4800"/>
            </a:lvl1pPr>
          </a:lstStyle>
          <a:p>
            <a:pPr lvl="0"/>
            <a:r>
              <a:rPr lang="en-US" altLang="en-US" noProof="0"/>
              <a:t>Click to edit Master title style</a:t>
            </a:r>
          </a:p>
        </p:txBody>
      </p:sp>
      <p:sp>
        <p:nvSpPr>
          <p:cNvPr id="77835" name="Rectangle 11"/>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2" name="Rectangle 12">
            <a:extLst>
              <a:ext uri="{FF2B5EF4-FFF2-40B4-BE49-F238E27FC236}">
                <a16:creationId xmlns:a16="http://schemas.microsoft.com/office/drawing/2014/main" id="{E840D83B-0E7B-9902-921C-062AAA299E49}"/>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13" name="Rectangle 13">
            <a:extLst>
              <a:ext uri="{FF2B5EF4-FFF2-40B4-BE49-F238E27FC236}">
                <a16:creationId xmlns:a16="http://schemas.microsoft.com/office/drawing/2014/main" id="{B73FCB09-5C31-8EDB-403F-A094C0B3AA4B}"/>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14" name="Rectangle 14">
            <a:extLst>
              <a:ext uri="{FF2B5EF4-FFF2-40B4-BE49-F238E27FC236}">
                <a16:creationId xmlns:a16="http://schemas.microsoft.com/office/drawing/2014/main" id="{5F51CEEE-D3AE-74F0-ED59-53CC9C5E7A4D}"/>
              </a:ext>
            </a:extLst>
          </p:cNvPr>
          <p:cNvSpPr>
            <a:spLocks noGrp="1" noChangeArrowheads="1"/>
          </p:cNvSpPr>
          <p:nvPr>
            <p:ph type="sldNum" sz="quarter" idx="12"/>
          </p:nvPr>
        </p:nvSpPr>
        <p:spPr/>
        <p:txBody>
          <a:bodyPr/>
          <a:lstStyle>
            <a:lvl1pPr>
              <a:defRPr/>
            </a:lvl1pPr>
          </a:lstStyle>
          <a:p>
            <a:fld id="{5109285D-4A9F-458C-BF88-5E1E0148107D}" type="slidenum">
              <a:rPr lang="en-US" altLang="en-US"/>
              <a:pPr/>
              <a:t>‹#›</a:t>
            </a:fld>
            <a:endParaRPr lang="en-US" altLang="en-US"/>
          </a:p>
        </p:txBody>
      </p:sp>
    </p:spTree>
    <p:extLst>
      <p:ext uri="{BB962C8B-B14F-4D97-AF65-F5344CB8AC3E}">
        <p14:creationId xmlns:p14="http://schemas.microsoft.com/office/powerpoint/2010/main" val="125916913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EB3EC2DE-3543-7CB9-507A-2F0F0E434F6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03F5992B-5BC8-2FFF-32C8-87D4EFB64CF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4872ACD5-B204-B1B8-BC77-6495213FBECD}"/>
              </a:ext>
            </a:extLst>
          </p:cNvPr>
          <p:cNvSpPr>
            <a:spLocks noGrp="1" noChangeArrowheads="1"/>
          </p:cNvSpPr>
          <p:nvPr>
            <p:ph type="sldNum" sz="quarter" idx="12"/>
          </p:nvPr>
        </p:nvSpPr>
        <p:spPr>
          <a:ln/>
        </p:spPr>
        <p:txBody>
          <a:bodyPr/>
          <a:lstStyle>
            <a:lvl1pPr>
              <a:defRPr/>
            </a:lvl1pPr>
          </a:lstStyle>
          <a:p>
            <a:fld id="{EBE72001-2CE4-4112-845A-8D95016C599D}" type="slidenum">
              <a:rPr lang="en-US" altLang="en-US"/>
              <a:pPr/>
              <a:t>‹#›</a:t>
            </a:fld>
            <a:endParaRPr lang="en-US" altLang="en-US"/>
          </a:p>
        </p:txBody>
      </p:sp>
    </p:spTree>
    <p:extLst>
      <p:ext uri="{BB962C8B-B14F-4D97-AF65-F5344CB8AC3E}">
        <p14:creationId xmlns:p14="http://schemas.microsoft.com/office/powerpoint/2010/main" val="6683062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EF0716C6-306D-6A9D-77AE-474E81C1A89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FBE7D9AF-9479-9C89-B2AB-6F9DF5E6523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853C84E9-7670-6DDE-E38F-87E679B6F0CD}"/>
              </a:ext>
            </a:extLst>
          </p:cNvPr>
          <p:cNvSpPr>
            <a:spLocks noGrp="1" noChangeArrowheads="1"/>
          </p:cNvSpPr>
          <p:nvPr>
            <p:ph type="sldNum" sz="quarter" idx="12"/>
          </p:nvPr>
        </p:nvSpPr>
        <p:spPr>
          <a:ln/>
        </p:spPr>
        <p:txBody>
          <a:bodyPr/>
          <a:lstStyle>
            <a:lvl1pPr>
              <a:defRPr/>
            </a:lvl1pPr>
          </a:lstStyle>
          <a:p>
            <a:fld id="{7923F799-73BF-4CF2-9117-344290F4497D}" type="slidenum">
              <a:rPr lang="en-US" altLang="en-US"/>
              <a:pPr/>
              <a:t>‹#›</a:t>
            </a:fld>
            <a:endParaRPr lang="en-US" altLang="en-US"/>
          </a:p>
        </p:txBody>
      </p:sp>
    </p:spTree>
    <p:extLst>
      <p:ext uri="{BB962C8B-B14F-4D97-AF65-F5344CB8AC3E}">
        <p14:creationId xmlns:p14="http://schemas.microsoft.com/office/powerpoint/2010/main" val="315765540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12">
            <a:extLst>
              <a:ext uri="{FF2B5EF4-FFF2-40B4-BE49-F238E27FC236}">
                <a16:creationId xmlns:a16="http://schemas.microsoft.com/office/drawing/2014/main" id="{5E2EFB40-2AD4-1E2E-ED7F-C906B0EE9E3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71AC5670-908C-734B-9175-70AA7EAA1E4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AAFC2F80-466E-B772-4810-4909FA7E79C1}"/>
              </a:ext>
            </a:extLst>
          </p:cNvPr>
          <p:cNvSpPr>
            <a:spLocks noGrp="1" noChangeArrowheads="1"/>
          </p:cNvSpPr>
          <p:nvPr>
            <p:ph type="sldNum" sz="quarter" idx="12"/>
          </p:nvPr>
        </p:nvSpPr>
        <p:spPr>
          <a:ln/>
        </p:spPr>
        <p:txBody>
          <a:bodyPr/>
          <a:lstStyle>
            <a:lvl1pPr>
              <a:defRPr/>
            </a:lvl1pPr>
          </a:lstStyle>
          <a:p>
            <a:fld id="{609FBB36-831F-49FA-A723-2AF999273C28}" type="slidenum">
              <a:rPr lang="en-US" altLang="en-US"/>
              <a:pPr/>
              <a:t>‹#›</a:t>
            </a:fld>
            <a:endParaRPr lang="en-US" altLang="en-US"/>
          </a:p>
        </p:txBody>
      </p:sp>
    </p:spTree>
    <p:extLst>
      <p:ext uri="{BB962C8B-B14F-4D97-AF65-F5344CB8AC3E}">
        <p14:creationId xmlns:p14="http://schemas.microsoft.com/office/powerpoint/2010/main" val="30080282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7CAB0D86-CF64-FD10-5052-35F0594D4CB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B5FA555A-C938-8090-8BEC-3BD9A8D9D1F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46703B51-8223-C265-4261-DA3137B9D620}"/>
              </a:ext>
            </a:extLst>
          </p:cNvPr>
          <p:cNvSpPr>
            <a:spLocks noGrp="1" noChangeArrowheads="1"/>
          </p:cNvSpPr>
          <p:nvPr>
            <p:ph type="sldNum" sz="quarter" idx="12"/>
          </p:nvPr>
        </p:nvSpPr>
        <p:spPr>
          <a:ln/>
        </p:spPr>
        <p:txBody>
          <a:bodyPr/>
          <a:lstStyle>
            <a:lvl1pPr>
              <a:defRPr/>
            </a:lvl1pPr>
          </a:lstStyle>
          <a:p>
            <a:fld id="{A0373200-A5E8-45F2-8DAE-6F9659300CBF}" type="slidenum">
              <a:rPr lang="en-US" altLang="en-US"/>
              <a:pPr/>
              <a:t>‹#›</a:t>
            </a:fld>
            <a:endParaRPr lang="en-US" altLang="en-US"/>
          </a:p>
        </p:txBody>
      </p:sp>
    </p:spTree>
    <p:extLst>
      <p:ext uri="{BB962C8B-B14F-4D97-AF65-F5344CB8AC3E}">
        <p14:creationId xmlns:p14="http://schemas.microsoft.com/office/powerpoint/2010/main" val="242094965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6277F287-1D12-1770-C947-433F16A030F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3">
            <a:extLst>
              <a:ext uri="{FF2B5EF4-FFF2-40B4-BE49-F238E27FC236}">
                <a16:creationId xmlns:a16="http://schemas.microsoft.com/office/drawing/2014/main" id="{A95B85F3-ACBD-5DFF-41C0-6B3DBEB3256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4">
            <a:extLst>
              <a:ext uri="{FF2B5EF4-FFF2-40B4-BE49-F238E27FC236}">
                <a16:creationId xmlns:a16="http://schemas.microsoft.com/office/drawing/2014/main" id="{9DD4253A-F1D9-3374-B0AF-41C7A3F1E05E}"/>
              </a:ext>
            </a:extLst>
          </p:cNvPr>
          <p:cNvSpPr>
            <a:spLocks noGrp="1" noChangeArrowheads="1"/>
          </p:cNvSpPr>
          <p:nvPr>
            <p:ph type="sldNum" sz="quarter" idx="12"/>
          </p:nvPr>
        </p:nvSpPr>
        <p:spPr>
          <a:ln/>
        </p:spPr>
        <p:txBody>
          <a:bodyPr/>
          <a:lstStyle>
            <a:lvl1pPr>
              <a:defRPr/>
            </a:lvl1pPr>
          </a:lstStyle>
          <a:p>
            <a:fld id="{2B870C79-047D-4F3B-B3E0-4990C19B9371}" type="slidenum">
              <a:rPr lang="en-US" altLang="en-US"/>
              <a:pPr/>
              <a:t>‹#›</a:t>
            </a:fld>
            <a:endParaRPr lang="en-US" altLang="en-US"/>
          </a:p>
        </p:txBody>
      </p:sp>
    </p:spTree>
    <p:extLst>
      <p:ext uri="{BB962C8B-B14F-4D97-AF65-F5344CB8AC3E}">
        <p14:creationId xmlns:p14="http://schemas.microsoft.com/office/powerpoint/2010/main" val="275692045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3611FD5C-4214-D360-F9CA-5FEDD58D913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3">
            <a:extLst>
              <a:ext uri="{FF2B5EF4-FFF2-40B4-BE49-F238E27FC236}">
                <a16:creationId xmlns:a16="http://schemas.microsoft.com/office/drawing/2014/main" id="{E9479BCC-27C6-7700-26CD-16904B0F712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4">
            <a:extLst>
              <a:ext uri="{FF2B5EF4-FFF2-40B4-BE49-F238E27FC236}">
                <a16:creationId xmlns:a16="http://schemas.microsoft.com/office/drawing/2014/main" id="{94036BA3-4C85-75CE-E2F9-9BB7B585A21A}"/>
              </a:ext>
            </a:extLst>
          </p:cNvPr>
          <p:cNvSpPr>
            <a:spLocks noGrp="1" noChangeArrowheads="1"/>
          </p:cNvSpPr>
          <p:nvPr>
            <p:ph type="sldNum" sz="quarter" idx="12"/>
          </p:nvPr>
        </p:nvSpPr>
        <p:spPr>
          <a:ln/>
        </p:spPr>
        <p:txBody>
          <a:bodyPr/>
          <a:lstStyle>
            <a:lvl1pPr>
              <a:defRPr/>
            </a:lvl1pPr>
          </a:lstStyle>
          <a:p>
            <a:fld id="{945409BC-03A2-4885-997E-8BE9B07B5225}" type="slidenum">
              <a:rPr lang="en-US" altLang="en-US"/>
              <a:pPr/>
              <a:t>‹#›</a:t>
            </a:fld>
            <a:endParaRPr lang="en-US" altLang="en-US"/>
          </a:p>
        </p:txBody>
      </p:sp>
    </p:spTree>
    <p:extLst>
      <p:ext uri="{BB962C8B-B14F-4D97-AF65-F5344CB8AC3E}">
        <p14:creationId xmlns:p14="http://schemas.microsoft.com/office/powerpoint/2010/main" val="256175651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BBAA4D5D-6B3C-253D-543D-742EC9A0438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3">
            <a:extLst>
              <a:ext uri="{FF2B5EF4-FFF2-40B4-BE49-F238E27FC236}">
                <a16:creationId xmlns:a16="http://schemas.microsoft.com/office/drawing/2014/main" id="{0139CCF4-FB22-7BC2-58C9-D75F57E53AD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4">
            <a:extLst>
              <a:ext uri="{FF2B5EF4-FFF2-40B4-BE49-F238E27FC236}">
                <a16:creationId xmlns:a16="http://schemas.microsoft.com/office/drawing/2014/main" id="{DF203A87-93E8-C19A-670C-B2CF397E42BB}"/>
              </a:ext>
            </a:extLst>
          </p:cNvPr>
          <p:cNvSpPr>
            <a:spLocks noGrp="1" noChangeArrowheads="1"/>
          </p:cNvSpPr>
          <p:nvPr>
            <p:ph type="sldNum" sz="quarter" idx="12"/>
          </p:nvPr>
        </p:nvSpPr>
        <p:spPr>
          <a:ln/>
        </p:spPr>
        <p:txBody>
          <a:bodyPr/>
          <a:lstStyle>
            <a:lvl1pPr>
              <a:defRPr/>
            </a:lvl1pPr>
          </a:lstStyle>
          <a:p>
            <a:fld id="{CF7ED59B-CD61-4BAE-A617-1196EDE158C2}" type="slidenum">
              <a:rPr lang="en-US" altLang="en-US"/>
              <a:pPr/>
              <a:t>‹#›</a:t>
            </a:fld>
            <a:endParaRPr lang="en-US" altLang="en-US"/>
          </a:p>
        </p:txBody>
      </p:sp>
    </p:spTree>
    <p:extLst>
      <p:ext uri="{BB962C8B-B14F-4D97-AF65-F5344CB8AC3E}">
        <p14:creationId xmlns:p14="http://schemas.microsoft.com/office/powerpoint/2010/main" val="50473199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2">
            <a:extLst>
              <a:ext uri="{FF2B5EF4-FFF2-40B4-BE49-F238E27FC236}">
                <a16:creationId xmlns:a16="http://schemas.microsoft.com/office/drawing/2014/main" id="{C1F11D1F-3A78-D37C-0BC4-D88AE203C9A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8897C1B4-503E-3DC4-56EF-6E516BBEDE0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3E031DD5-A830-A987-E473-8456496074E2}"/>
              </a:ext>
            </a:extLst>
          </p:cNvPr>
          <p:cNvSpPr>
            <a:spLocks noGrp="1" noChangeArrowheads="1"/>
          </p:cNvSpPr>
          <p:nvPr>
            <p:ph type="sldNum" sz="quarter" idx="12"/>
          </p:nvPr>
        </p:nvSpPr>
        <p:spPr>
          <a:ln/>
        </p:spPr>
        <p:txBody>
          <a:bodyPr/>
          <a:lstStyle>
            <a:lvl1pPr>
              <a:defRPr/>
            </a:lvl1pPr>
          </a:lstStyle>
          <a:p>
            <a:fld id="{A390C608-2EFC-4548-8054-0A70EF3C1897}" type="slidenum">
              <a:rPr lang="en-US" altLang="en-US"/>
              <a:pPr/>
              <a:t>‹#›</a:t>
            </a:fld>
            <a:endParaRPr lang="en-US" altLang="en-US"/>
          </a:p>
        </p:txBody>
      </p:sp>
    </p:spTree>
    <p:extLst>
      <p:ext uri="{BB962C8B-B14F-4D97-AF65-F5344CB8AC3E}">
        <p14:creationId xmlns:p14="http://schemas.microsoft.com/office/powerpoint/2010/main" val="312991292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2">
            <a:extLst>
              <a:ext uri="{FF2B5EF4-FFF2-40B4-BE49-F238E27FC236}">
                <a16:creationId xmlns:a16="http://schemas.microsoft.com/office/drawing/2014/main" id="{532B39AC-FF2D-7B62-E09C-9958CFDBC9C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69BC730A-A171-BE13-18EC-E013F9CCC99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7ED1C6B9-BF92-D0C0-BCEE-A49BB55EADB0}"/>
              </a:ext>
            </a:extLst>
          </p:cNvPr>
          <p:cNvSpPr>
            <a:spLocks noGrp="1" noChangeArrowheads="1"/>
          </p:cNvSpPr>
          <p:nvPr>
            <p:ph type="sldNum" sz="quarter" idx="12"/>
          </p:nvPr>
        </p:nvSpPr>
        <p:spPr>
          <a:ln/>
        </p:spPr>
        <p:txBody>
          <a:bodyPr/>
          <a:lstStyle>
            <a:lvl1pPr>
              <a:defRPr/>
            </a:lvl1pPr>
          </a:lstStyle>
          <a:p>
            <a:fld id="{DD780DBB-22D5-48C8-972E-E29388153E66}" type="slidenum">
              <a:rPr lang="en-US" altLang="en-US"/>
              <a:pPr/>
              <a:t>‹#›</a:t>
            </a:fld>
            <a:endParaRPr lang="en-US" altLang="en-US"/>
          </a:p>
        </p:txBody>
      </p:sp>
    </p:spTree>
    <p:extLst>
      <p:ext uri="{BB962C8B-B14F-4D97-AF65-F5344CB8AC3E}">
        <p14:creationId xmlns:p14="http://schemas.microsoft.com/office/powerpoint/2010/main" val="73724813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BF90F178-6579-67EF-3B46-856B470ED5C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F7E616E6-1E12-DCEB-1A33-9791C468E83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D01418F9-3037-78A0-91E1-A80BE46ABF3D}"/>
              </a:ext>
            </a:extLst>
          </p:cNvPr>
          <p:cNvSpPr>
            <a:spLocks noGrp="1" noChangeArrowheads="1"/>
          </p:cNvSpPr>
          <p:nvPr>
            <p:ph type="sldNum" sz="quarter" idx="12"/>
          </p:nvPr>
        </p:nvSpPr>
        <p:spPr>
          <a:ln/>
        </p:spPr>
        <p:txBody>
          <a:bodyPr/>
          <a:lstStyle>
            <a:lvl1pPr>
              <a:defRPr/>
            </a:lvl1pPr>
          </a:lstStyle>
          <a:p>
            <a:fld id="{C5286253-10CB-4EBB-B67F-92999C522475}" type="slidenum">
              <a:rPr lang="en-US" altLang="en-US"/>
              <a:pPr/>
              <a:t>‹#›</a:t>
            </a:fld>
            <a:endParaRPr lang="en-US" altLang="en-US"/>
          </a:p>
        </p:txBody>
      </p:sp>
    </p:spTree>
    <p:extLst>
      <p:ext uri="{BB962C8B-B14F-4D97-AF65-F5344CB8AC3E}">
        <p14:creationId xmlns:p14="http://schemas.microsoft.com/office/powerpoint/2010/main" val="350917216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5A8362FF-65CF-88CF-1C8F-918AED98DB8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6EC71256-738E-DA79-0DFA-49E8EE1439C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97CC9C38-65AC-4D6D-6F37-31AD7C6774F2}"/>
              </a:ext>
            </a:extLst>
          </p:cNvPr>
          <p:cNvSpPr>
            <a:spLocks noGrp="1" noChangeArrowheads="1"/>
          </p:cNvSpPr>
          <p:nvPr>
            <p:ph type="sldNum" sz="quarter" idx="12"/>
          </p:nvPr>
        </p:nvSpPr>
        <p:spPr>
          <a:ln/>
        </p:spPr>
        <p:txBody>
          <a:bodyPr/>
          <a:lstStyle>
            <a:lvl1pPr>
              <a:defRPr/>
            </a:lvl1pPr>
          </a:lstStyle>
          <a:p>
            <a:fld id="{A8EE5EF5-8F77-48F8-A0BC-5DA1B834FEC4}" type="slidenum">
              <a:rPr lang="en-US" altLang="en-US"/>
              <a:pPr/>
              <a:t>‹#›</a:t>
            </a:fld>
            <a:endParaRPr lang="en-US" altLang="en-US"/>
          </a:p>
        </p:txBody>
      </p:sp>
    </p:spTree>
    <p:extLst>
      <p:ext uri="{BB962C8B-B14F-4D97-AF65-F5344CB8AC3E}">
        <p14:creationId xmlns:p14="http://schemas.microsoft.com/office/powerpoint/2010/main" val="113289964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2">
            <a:extLst>
              <a:ext uri="{FF2B5EF4-FFF2-40B4-BE49-F238E27FC236}">
                <a16:creationId xmlns:a16="http://schemas.microsoft.com/office/drawing/2014/main" id="{10CEF9B8-0868-664B-BE50-D7AB42F486D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3">
            <a:extLst>
              <a:ext uri="{FF2B5EF4-FFF2-40B4-BE49-F238E27FC236}">
                <a16:creationId xmlns:a16="http://schemas.microsoft.com/office/drawing/2014/main" id="{B88CF5F3-6344-5DBC-7863-B84EB0901CA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4">
            <a:extLst>
              <a:ext uri="{FF2B5EF4-FFF2-40B4-BE49-F238E27FC236}">
                <a16:creationId xmlns:a16="http://schemas.microsoft.com/office/drawing/2014/main" id="{B557CF5B-93B2-84E6-402D-A77968305CC7}"/>
              </a:ext>
            </a:extLst>
          </p:cNvPr>
          <p:cNvSpPr>
            <a:spLocks noGrp="1" noChangeArrowheads="1"/>
          </p:cNvSpPr>
          <p:nvPr>
            <p:ph type="sldNum" sz="quarter" idx="12"/>
          </p:nvPr>
        </p:nvSpPr>
        <p:spPr>
          <a:ln/>
        </p:spPr>
        <p:txBody>
          <a:bodyPr/>
          <a:lstStyle>
            <a:lvl1pPr>
              <a:defRPr/>
            </a:lvl1pPr>
          </a:lstStyle>
          <a:p>
            <a:fld id="{0790D397-E353-4450-9BCB-34BB98A0B0F4}" type="slidenum">
              <a:rPr lang="en-US" altLang="en-US"/>
              <a:pPr/>
              <a:t>‹#›</a:t>
            </a:fld>
            <a:endParaRPr lang="en-US" altLang="en-US"/>
          </a:p>
        </p:txBody>
      </p:sp>
    </p:spTree>
    <p:extLst>
      <p:ext uri="{BB962C8B-B14F-4D97-AF65-F5344CB8AC3E}">
        <p14:creationId xmlns:p14="http://schemas.microsoft.com/office/powerpoint/2010/main" val="2180843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71678BC4-3696-791A-313F-301FCC283B3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A59AC556-EAD8-7A98-45D8-6A0E9B9D903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956B1EF4-DF43-9E6D-188C-4FC4C0029685}"/>
              </a:ext>
            </a:extLst>
          </p:cNvPr>
          <p:cNvSpPr>
            <a:spLocks noGrp="1" noChangeArrowheads="1"/>
          </p:cNvSpPr>
          <p:nvPr>
            <p:ph type="sldNum" sz="quarter" idx="12"/>
          </p:nvPr>
        </p:nvSpPr>
        <p:spPr>
          <a:ln/>
        </p:spPr>
        <p:txBody>
          <a:bodyPr/>
          <a:lstStyle>
            <a:lvl1pPr>
              <a:defRPr/>
            </a:lvl1pPr>
          </a:lstStyle>
          <a:p>
            <a:fld id="{CA1E3AFB-8B47-4B2B-BBC3-CF2260B1E134}" type="slidenum">
              <a:rPr lang="en-US" altLang="en-US"/>
              <a:pPr/>
              <a:t>‹#›</a:t>
            </a:fld>
            <a:endParaRPr lang="en-US" altLang="en-US"/>
          </a:p>
        </p:txBody>
      </p:sp>
    </p:spTree>
    <p:extLst>
      <p:ext uri="{BB962C8B-B14F-4D97-AF65-F5344CB8AC3E}">
        <p14:creationId xmlns:p14="http://schemas.microsoft.com/office/powerpoint/2010/main" val="2599638801"/>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FA07925A-146F-85FA-15AD-0D5263736DD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2EE56D40-37C1-00AB-2E47-791DF8401EE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36C8F9F4-8F4A-859F-B3D8-7538F844078A}"/>
              </a:ext>
            </a:extLst>
          </p:cNvPr>
          <p:cNvSpPr>
            <a:spLocks noGrp="1" noChangeArrowheads="1"/>
          </p:cNvSpPr>
          <p:nvPr>
            <p:ph type="sldNum" sz="quarter" idx="12"/>
          </p:nvPr>
        </p:nvSpPr>
        <p:spPr>
          <a:ln/>
        </p:spPr>
        <p:txBody>
          <a:bodyPr/>
          <a:lstStyle>
            <a:lvl1pPr>
              <a:defRPr/>
            </a:lvl1pPr>
          </a:lstStyle>
          <a:p>
            <a:fld id="{355B9F02-2C62-495E-8F80-BAE2EECD58B0}" type="slidenum">
              <a:rPr lang="en-US" altLang="en-US"/>
              <a:pPr/>
              <a:t>‹#›</a:t>
            </a:fld>
            <a:endParaRPr lang="en-US" altLang="en-US"/>
          </a:p>
        </p:txBody>
      </p:sp>
    </p:spTree>
    <p:extLst>
      <p:ext uri="{BB962C8B-B14F-4D97-AF65-F5344CB8AC3E}">
        <p14:creationId xmlns:p14="http://schemas.microsoft.com/office/powerpoint/2010/main" val="357265891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60CA74F4-8996-CDB7-056A-6E5BA081740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928D8EC6-B752-AE6A-757F-C2AB918B8D1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5A7A50D8-5505-DE0F-97DA-F7F3BEF51187}"/>
              </a:ext>
            </a:extLst>
          </p:cNvPr>
          <p:cNvSpPr>
            <a:spLocks noGrp="1" noChangeArrowheads="1"/>
          </p:cNvSpPr>
          <p:nvPr>
            <p:ph type="sldNum" sz="quarter" idx="12"/>
          </p:nvPr>
        </p:nvSpPr>
        <p:spPr>
          <a:ln/>
        </p:spPr>
        <p:txBody>
          <a:bodyPr/>
          <a:lstStyle>
            <a:lvl1pPr>
              <a:defRPr/>
            </a:lvl1pPr>
          </a:lstStyle>
          <a:p>
            <a:fld id="{ABE44837-E57D-442A-A3B1-6E3D617B6A69}" type="slidenum">
              <a:rPr lang="en-US" altLang="en-US"/>
              <a:pPr/>
              <a:t>‹#›</a:t>
            </a:fld>
            <a:endParaRPr lang="en-US" altLang="en-US"/>
          </a:p>
        </p:txBody>
      </p:sp>
    </p:spTree>
    <p:extLst>
      <p:ext uri="{BB962C8B-B14F-4D97-AF65-F5344CB8AC3E}">
        <p14:creationId xmlns:p14="http://schemas.microsoft.com/office/powerpoint/2010/main" val="343947428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2">
            <a:extLst>
              <a:ext uri="{FF2B5EF4-FFF2-40B4-BE49-F238E27FC236}">
                <a16:creationId xmlns:a16="http://schemas.microsoft.com/office/drawing/2014/main" id="{EA6F52FD-7AB5-6E42-ECEA-AACF8CE8EBB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13">
            <a:extLst>
              <a:ext uri="{FF2B5EF4-FFF2-40B4-BE49-F238E27FC236}">
                <a16:creationId xmlns:a16="http://schemas.microsoft.com/office/drawing/2014/main" id="{08A63D48-31C2-194B-AB25-96E909D04DC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14">
            <a:extLst>
              <a:ext uri="{FF2B5EF4-FFF2-40B4-BE49-F238E27FC236}">
                <a16:creationId xmlns:a16="http://schemas.microsoft.com/office/drawing/2014/main" id="{60D66C41-FAE9-CA31-8B4D-10DB1D57FF3A}"/>
              </a:ext>
            </a:extLst>
          </p:cNvPr>
          <p:cNvSpPr>
            <a:spLocks noGrp="1" noChangeArrowheads="1"/>
          </p:cNvSpPr>
          <p:nvPr>
            <p:ph type="sldNum" sz="quarter" idx="12"/>
          </p:nvPr>
        </p:nvSpPr>
        <p:spPr>
          <a:ln/>
        </p:spPr>
        <p:txBody>
          <a:bodyPr/>
          <a:lstStyle>
            <a:lvl1pPr>
              <a:defRPr/>
            </a:lvl1pPr>
          </a:lstStyle>
          <a:p>
            <a:fld id="{0BDBABE8-A634-4665-8110-71228C810A60}" type="slidenum">
              <a:rPr lang="en-US" altLang="en-US"/>
              <a:pPr/>
              <a:t>‹#›</a:t>
            </a:fld>
            <a:endParaRPr lang="en-US" altLang="en-US"/>
          </a:p>
        </p:txBody>
      </p:sp>
    </p:spTree>
    <p:extLst>
      <p:ext uri="{BB962C8B-B14F-4D97-AF65-F5344CB8AC3E}">
        <p14:creationId xmlns:p14="http://schemas.microsoft.com/office/powerpoint/2010/main" val="148219223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6319D9C8-4D27-2A65-BC82-7D8C7D5BA65E}"/>
              </a:ext>
            </a:extLst>
          </p:cNvPr>
          <p:cNvGrpSpPr>
            <a:grpSpLocks/>
          </p:cNvGrpSpPr>
          <p:nvPr/>
        </p:nvGrpSpPr>
        <p:grpSpPr bwMode="auto">
          <a:xfrm>
            <a:off x="1" y="3902076"/>
            <a:ext cx="4533900" cy="2949575"/>
            <a:chOff x="0" y="2458"/>
            <a:chExt cx="2142" cy="1858"/>
          </a:xfrm>
        </p:grpSpPr>
        <p:sp>
          <p:nvSpPr>
            <p:cNvPr id="5" name="Freeform 3">
              <a:extLst>
                <a:ext uri="{FF2B5EF4-FFF2-40B4-BE49-F238E27FC236}">
                  <a16:creationId xmlns:a16="http://schemas.microsoft.com/office/drawing/2014/main" id="{DCCC6806-C26F-6A2E-DE38-631BE3AD194E}"/>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6" name="Freeform 4">
              <a:extLst>
                <a:ext uri="{FF2B5EF4-FFF2-40B4-BE49-F238E27FC236}">
                  <a16:creationId xmlns:a16="http://schemas.microsoft.com/office/drawing/2014/main" id="{8CAC9BA8-0779-7921-0F3A-E5C5B9F52039}"/>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7" name="Freeform 5">
              <a:extLst>
                <a:ext uri="{FF2B5EF4-FFF2-40B4-BE49-F238E27FC236}">
                  <a16:creationId xmlns:a16="http://schemas.microsoft.com/office/drawing/2014/main" id="{FE289A21-B785-BA85-812A-5E0EE9BACC13}"/>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8" name="Freeform 6">
              <a:extLst>
                <a:ext uri="{FF2B5EF4-FFF2-40B4-BE49-F238E27FC236}">
                  <a16:creationId xmlns:a16="http://schemas.microsoft.com/office/drawing/2014/main" id="{9828FD2F-FF8E-EFD0-E472-5E6E0F20540D}"/>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9" name="Oval 7">
              <a:extLst>
                <a:ext uri="{FF2B5EF4-FFF2-40B4-BE49-F238E27FC236}">
                  <a16:creationId xmlns:a16="http://schemas.microsoft.com/office/drawing/2014/main" id="{E787AF00-5A32-B3F5-EE5C-B69AB6F4812F}"/>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10" name="Oval 8">
              <a:extLst>
                <a:ext uri="{FF2B5EF4-FFF2-40B4-BE49-F238E27FC236}">
                  <a16:creationId xmlns:a16="http://schemas.microsoft.com/office/drawing/2014/main" id="{792CE990-07BB-6857-B1A5-419281387887}"/>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11" name="Oval 9">
              <a:extLst>
                <a:ext uri="{FF2B5EF4-FFF2-40B4-BE49-F238E27FC236}">
                  <a16:creationId xmlns:a16="http://schemas.microsoft.com/office/drawing/2014/main" id="{01346884-E629-F6C5-0AE0-C4D7CF1EAF7E}"/>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grpSp>
      <p:sp>
        <p:nvSpPr>
          <p:cNvPr id="77834" name="Rectangle 10"/>
          <p:cNvSpPr>
            <a:spLocks noGrp="1" noChangeArrowheads="1"/>
          </p:cNvSpPr>
          <p:nvPr>
            <p:ph type="ctrTitle" sz="quarter"/>
          </p:nvPr>
        </p:nvSpPr>
        <p:spPr>
          <a:xfrm>
            <a:off x="914400" y="1873250"/>
            <a:ext cx="10363200" cy="1555750"/>
          </a:xfrm>
        </p:spPr>
        <p:txBody>
          <a:bodyPr/>
          <a:lstStyle>
            <a:lvl1pPr>
              <a:defRPr sz="4800"/>
            </a:lvl1pPr>
          </a:lstStyle>
          <a:p>
            <a:pPr lvl="0"/>
            <a:r>
              <a:rPr lang="en-US" altLang="en-US" noProof="0"/>
              <a:t>Click to edit Master title style</a:t>
            </a:r>
          </a:p>
        </p:txBody>
      </p:sp>
      <p:sp>
        <p:nvSpPr>
          <p:cNvPr id="77835" name="Rectangle 11"/>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2" name="Rectangle 12">
            <a:extLst>
              <a:ext uri="{FF2B5EF4-FFF2-40B4-BE49-F238E27FC236}">
                <a16:creationId xmlns:a16="http://schemas.microsoft.com/office/drawing/2014/main" id="{EF5C0452-D4E6-2030-DA4E-026726FEF709}"/>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13" name="Rectangle 13">
            <a:extLst>
              <a:ext uri="{FF2B5EF4-FFF2-40B4-BE49-F238E27FC236}">
                <a16:creationId xmlns:a16="http://schemas.microsoft.com/office/drawing/2014/main" id="{3158E5B8-1E67-C76E-4C81-3A8174219D0B}"/>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14" name="Rectangle 14">
            <a:extLst>
              <a:ext uri="{FF2B5EF4-FFF2-40B4-BE49-F238E27FC236}">
                <a16:creationId xmlns:a16="http://schemas.microsoft.com/office/drawing/2014/main" id="{DCDB3891-F96F-F576-DC7C-015D9CD6A892}"/>
              </a:ext>
            </a:extLst>
          </p:cNvPr>
          <p:cNvSpPr>
            <a:spLocks noGrp="1" noChangeArrowheads="1"/>
          </p:cNvSpPr>
          <p:nvPr>
            <p:ph type="sldNum" sz="quarter" idx="12"/>
          </p:nvPr>
        </p:nvSpPr>
        <p:spPr/>
        <p:txBody>
          <a:bodyPr/>
          <a:lstStyle>
            <a:lvl1pPr>
              <a:defRPr/>
            </a:lvl1pPr>
          </a:lstStyle>
          <a:p>
            <a:fld id="{81AA2A82-7A69-43BD-A1A9-3D4384DA297E}" type="slidenum">
              <a:rPr lang="en-US" altLang="en-US"/>
              <a:pPr/>
              <a:t>‹#›</a:t>
            </a:fld>
            <a:endParaRPr lang="en-US" altLang="en-US"/>
          </a:p>
        </p:txBody>
      </p:sp>
    </p:spTree>
    <p:extLst>
      <p:ext uri="{BB962C8B-B14F-4D97-AF65-F5344CB8AC3E}">
        <p14:creationId xmlns:p14="http://schemas.microsoft.com/office/powerpoint/2010/main" val="152998995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EC12B5DD-B91F-9103-C86C-7621A1B86CD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617A2CA3-B1E6-8D4B-DC28-48CB392215E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507C81BE-003F-BE62-906B-1ED980ADEA28}"/>
              </a:ext>
            </a:extLst>
          </p:cNvPr>
          <p:cNvSpPr>
            <a:spLocks noGrp="1" noChangeArrowheads="1"/>
          </p:cNvSpPr>
          <p:nvPr>
            <p:ph type="sldNum" sz="quarter" idx="12"/>
          </p:nvPr>
        </p:nvSpPr>
        <p:spPr>
          <a:ln/>
        </p:spPr>
        <p:txBody>
          <a:bodyPr/>
          <a:lstStyle>
            <a:lvl1pPr>
              <a:defRPr/>
            </a:lvl1pPr>
          </a:lstStyle>
          <a:p>
            <a:fld id="{6792C482-10A1-4CE4-983C-C906ECDB0893}" type="slidenum">
              <a:rPr lang="en-US" altLang="en-US"/>
              <a:pPr/>
              <a:t>‹#›</a:t>
            </a:fld>
            <a:endParaRPr lang="en-US" altLang="en-US"/>
          </a:p>
        </p:txBody>
      </p:sp>
    </p:spTree>
    <p:extLst>
      <p:ext uri="{BB962C8B-B14F-4D97-AF65-F5344CB8AC3E}">
        <p14:creationId xmlns:p14="http://schemas.microsoft.com/office/powerpoint/2010/main" val="421117836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12">
            <a:extLst>
              <a:ext uri="{FF2B5EF4-FFF2-40B4-BE49-F238E27FC236}">
                <a16:creationId xmlns:a16="http://schemas.microsoft.com/office/drawing/2014/main" id="{46F31BE7-94C3-1863-BAC5-5746D087AE6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6C8A2870-5E82-E4FC-E8D2-3DF3DD5BDA1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2682C79B-19CF-B797-5335-030970CA85E6}"/>
              </a:ext>
            </a:extLst>
          </p:cNvPr>
          <p:cNvSpPr>
            <a:spLocks noGrp="1" noChangeArrowheads="1"/>
          </p:cNvSpPr>
          <p:nvPr>
            <p:ph type="sldNum" sz="quarter" idx="12"/>
          </p:nvPr>
        </p:nvSpPr>
        <p:spPr>
          <a:ln/>
        </p:spPr>
        <p:txBody>
          <a:bodyPr/>
          <a:lstStyle>
            <a:lvl1pPr>
              <a:defRPr/>
            </a:lvl1pPr>
          </a:lstStyle>
          <a:p>
            <a:fld id="{E1C447C1-79EF-490C-827C-89A8C419A96A}" type="slidenum">
              <a:rPr lang="en-US" altLang="en-US"/>
              <a:pPr/>
              <a:t>‹#›</a:t>
            </a:fld>
            <a:endParaRPr lang="en-US" altLang="en-US"/>
          </a:p>
        </p:txBody>
      </p:sp>
    </p:spTree>
    <p:extLst>
      <p:ext uri="{BB962C8B-B14F-4D97-AF65-F5344CB8AC3E}">
        <p14:creationId xmlns:p14="http://schemas.microsoft.com/office/powerpoint/2010/main" val="410507979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848398DA-7957-582D-5B97-ABE05BCC2E6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B83867A4-00C9-C261-551E-5D7F824D732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E30E058C-3960-9308-3FF5-BDF32C108D79}"/>
              </a:ext>
            </a:extLst>
          </p:cNvPr>
          <p:cNvSpPr>
            <a:spLocks noGrp="1" noChangeArrowheads="1"/>
          </p:cNvSpPr>
          <p:nvPr>
            <p:ph type="sldNum" sz="quarter" idx="12"/>
          </p:nvPr>
        </p:nvSpPr>
        <p:spPr>
          <a:ln/>
        </p:spPr>
        <p:txBody>
          <a:bodyPr/>
          <a:lstStyle>
            <a:lvl1pPr>
              <a:defRPr/>
            </a:lvl1pPr>
          </a:lstStyle>
          <a:p>
            <a:fld id="{EAE865EC-5B76-4341-8C71-13BBECFC6D0C}" type="slidenum">
              <a:rPr lang="en-US" altLang="en-US"/>
              <a:pPr/>
              <a:t>‹#›</a:t>
            </a:fld>
            <a:endParaRPr lang="en-US" altLang="en-US"/>
          </a:p>
        </p:txBody>
      </p:sp>
    </p:spTree>
    <p:extLst>
      <p:ext uri="{BB962C8B-B14F-4D97-AF65-F5344CB8AC3E}">
        <p14:creationId xmlns:p14="http://schemas.microsoft.com/office/powerpoint/2010/main" val="315801675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B38E3DC4-7586-0640-E80B-BA9118418B3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3">
            <a:extLst>
              <a:ext uri="{FF2B5EF4-FFF2-40B4-BE49-F238E27FC236}">
                <a16:creationId xmlns:a16="http://schemas.microsoft.com/office/drawing/2014/main" id="{CD63901E-EA9A-ABBC-DFE9-52839A80AD8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4">
            <a:extLst>
              <a:ext uri="{FF2B5EF4-FFF2-40B4-BE49-F238E27FC236}">
                <a16:creationId xmlns:a16="http://schemas.microsoft.com/office/drawing/2014/main" id="{2EFFD3A8-67D4-65B3-507E-E09AC066ED82}"/>
              </a:ext>
            </a:extLst>
          </p:cNvPr>
          <p:cNvSpPr>
            <a:spLocks noGrp="1" noChangeArrowheads="1"/>
          </p:cNvSpPr>
          <p:nvPr>
            <p:ph type="sldNum" sz="quarter" idx="12"/>
          </p:nvPr>
        </p:nvSpPr>
        <p:spPr>
          <a:ln/>
        </p:spPr>
        <p:txBody>
          <a:bodyPr/>
          <a:lstStyle>
            <a:lvl1pPr>
              <a:defRPr/>
            </a:lvl1pPr>
          </a:lstStyle>
          <a:p>
            <a:fld id="{775B0282-F631-4A35-BCED-04C9B7D8C54F}" type="slidenum">
              <a:rPr lang="en-US" altLang="en-US"/>
              <a:pPr/>
              <a:t>‹#›</a:t>
            </a:fld>
            <a:endParaRPr lang="en-US" altLang="en-US"/>
          </a:p>
        </p:txBody>
      </p:sp>
    </p:spTree>
    <p:extLst>
      <p:ext uri="{BB962C8B-B14F-4D97-AF65-F5344CB8AC3E}">
        <p14:creationId xmlns:p14="http://schemas.microsoft.com/office/powerpoint/2010/main" val="118054220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57F7ACE2-79AC-97EF-3BA4-5746E7D20CC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3">
            <a:extLst>
              <a:ext uri="{FF2B5EF4-FFF2-40B4-BE49-F238E27FC236}">
                <a16:creationId xmlns:a16="http://schemas.microsoft.com/office/drawing/2014/main" id="{69FC9921-D3CE-ACD5-F0F2-1B91C4B7241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4">
            <a:extLst>
              <a:ext uri="{FF2B5EF4-FFF2-40B4-BE49-F238E27FC236}">
                <a16:creationId xmlns:a16="http://schemas.microsoft.com/office/drawing/2014/main" id="{E6995CE4-7237-7341-8AD3-9E73EF75AC98}"/>
              </a:ext>
            </a:extLst>
          </p:cNvPr>
          <p:cNvSpPr>
            <a:spLocks noGrp="1" noChangeArrowheads="1"/>
          </p:cNvSpPr>
          <p:nvPr>
            <p:ph type="sldNum" sz="quarter" idx="12"/>
          </p:nvPr>
        </p:nvSpPr>
        <p:spPr>
          <a:ln/>
        </p:spPr>
        <p:txBody>
          <a:bodyPr/>
          <a:lstStyle>
            <a:lvl1pPr>
              <a:defRPr/>
            </a:lvl1pPr>
          </a:lstStyle>
          <a:p>
            <a:fld id="{CD2F1D80-3F8A-4875-A8A4-E9FE5706DF87}" type="slidenum">
              <a:rPr lang="en-US" altLang="en-US"/>
              <a:pPr/>
              <a:t>‹#›</a:t>
            </a:fld>
            <a:endParaRPr lang="en-US" altLang="en-US"/>
          </a:p>
        </p:txBody>
      </p:sp>
    </p:spTree>
    <p:extLst>
      <p:ext uri="{BB962C8B-B14F-4D97-AF65-F5344CB8AC3E}">
        <p14:creationId xmlns:p14="http://schemas.microsoft.com/office/powerpoint/2010/main" val="7501344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616D23BB-D2D8-D815-05C9-FA1EFD72913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3">
            <a:extLst>
              <a:ext uri="{FF2B5EF4-FFF2-40B4-BE49-F238E27FC236}">
                <a16:creationId xmlns:a16="http://schemas.microsoft.com/office/drawing/2014/main" id="{9D17F2B0-E4A5-C2EC-50C1-8317D6FB228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4">
            <a:extLst>
              <a:ext uri="{FF2B5EF4-FFF2-40B4-BE49-F238E27FC236}">
                <a16:creationId xmlns:a16="http://schemas.microsoft.com/office/drawing/2014/main" id="{D071816E-6C4E-46F6-B325-DD802D3877C4}"/>
              </a:ext>
            </a:extLst>
          </p:cNvPr>
          <p:cNvSpPr>
            <a:spLocks noGrp="1" noChangeArrowheads="1"/>
          </p:cNvSpPr>
          <p:nvPr>
            <p:ph type="sldNum" sz="quarter" idx="12"/>
          </p:nvPr>
        </p:nvSpPr>
        <p:spPr>
          <a:ln/>
        </p:spPr>
        <p:txBody>
          <a:bodyPr/>
          <a:lstStyle>
            <a:lvl1pPr>
              <a:defRPr/>
            </a:lvl1pPr>
          </a:lstStyle>
          <a:p>
            <a:fld id="{C4FAEA6B-68CA-448E-B6B7-EC5E94B6EABB}" type="slidenum">
              <a:rPr lang="en-US" altLang="en-US"/>
              <a:pPr/>
              <a:t>‹#›</a:t>
            </a:fld>
            <a:endParaRPr lang="en-US" altLang="en-US"/>
          </a:p>
        </p:txBody>
      </p:sp>
    </p:spTree>
    <p:extLst>
      <p:ext uri="{BB962C8B-B14F-4D97-AF65-F5344CB8AC3E}">
        <p14:creationId xmlns:p14="http://schemas.microsoft.com/office/powerpoint/2010/main" val="437384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2">
            <a:extLst>
              <a:ext uri="{FF2B5EF4-FFF2-40B4-BE49-F238E27FC236}">
                <a16:creationId xmlns:a16="http://schemas.microsoft.com/office/drawing/2014/main" id="{B87DBDA6-BAAD-125B-853B-449FB7183DC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13">
            <a:extLst>
              <a:ext uri="{FF2B5EF4-FFF2-40B4-BE49-F238E27FC236}">
                <a16:creationId xmlns:a16="http://schemas.microsoft.com/office/drawing/2014/main" id="{D56711EA-9297-EB10-94A7-37CBE8BE1A1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14">
            <a:extLst>
              <a:ext uri="{FF2B5EF4-FFF2-40B4-BE49-F238E27FC236}">
                <a16:creationId xmlns:a16="http://schemas.microsoft.com/office/drawing/2014/main" id="{677F3C7D-A247-D6E9-2753-026F48D58E21}"/>
              </a:ext>
            </a:extLst>
          </p:cNvPr>
          <p:cNvSpPr>
            <a:spLocks noGrp="1" noChangeArrowheads="1"/>
          </p:cNvSpPr>
          <p:nvPr>
            <p:ph type="sldNum" sz="quarter" idx="12"/>
          </p:nvPr>
        </p:nvSpPr>
        <p:spPr>
          <a:ln/>
        </p:spPr>
        <p:txBody>
          <a:bodyPr/>
          <a:lstStyle>
            <a:lvl1pPr>
              <a:defRPr/>
            </a:lvl1pPr>
          </a:lstStyle>
          <a:p>
            <a:fld id="{433CD7D9-005E-4A58-8063-96696B634609}" type="slidenum">
              <a:rPr lang="en-US" altLang="en-US"/>
              <a:pPr/>
              <a:t>‹#›</a:t>
            </a:fld>
            <a:endParaRPr lang="en-US" altLang="en-US"/>
          </a:p>
        </p:txBody>
      </p:sp>
    </p:spTree>
    <p:extLst>
      <p:ext uri="{BB962C8B-B14F-4D97-AF65-F5344CB8AC3E}">
        <p14:creationId xmlns:p14="http://schemas.microsoft.com/office/powerpoint/2010/main" val="142296445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2">
            <a:extLst>
              <a:ext uri="{FF2B5EF4-FFF2-40B4-BE49-F238E27FC236}">
                <a16:creationId xmlns:a16="http://schemas.microsoft.com/office/drawing/2014/main" id="{1694318D-F908-07FB-FC59-2B0AA85EB72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A65BE975-0C88-71E6-45B5-8341EA9B7BF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F1585DF4-AAFB-8B65-848B-B5183418CD07}"/>
              </a:ext>
            </a:extLst>
          </p:cNvPr>
          <p:cNvSpPr>
            <a:spLocks noGrp="1" noChangeArrowheads="1"/>
          </p:cNvSpPr>
          <p:nvPr>
            <p:ph type="sldNum" sz="quarter" idx="12"/>
          </p:nvPr>
        </p:nvSpPr>
        <p:spPr>
          <a:ln/>
        </p:spPr>
        <p:txBody>
          <a:bodyPr/>
          <a:lstStyle>
            <a:lvl1pPr>
              <a:defRPr/>
            </a:lvl1pPr>
          </a:lstStyle>
          <a:p>
            <a:fld id="{90DFF346-B71B-44B3-871E-5C3BC97EBB1A}" type="slidenum">
              <a:rPr lang="en-US" altLang="en-US"/>
              <a:pPr/>
              <a:t>‹#›</a:t>
            </a:fld>
            <a:endParaRPr lang="en-US" altLang="en-US"/>
          </a:p>
        </p:txBody>
      </p:sp>
    </p:spTree>
    <p:extLst>
      <p:ext uri="{BB962C8B-B14F-4D97-AF65-F5344CB8AC3E}">
        <p14:creationId xmlns:p14="http://schemas.microsoft.com/office/powerpoint/2010/main" val="126086086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2">
            <a:extLst>
              <a:ext uri="{FF2B5EF4-FFF2-40B4-BE49-F238E27FC236}">
                <a16:creationId xmlns:a16="http://schemas.microsoft.com/office/drawing/2014/main" id="{1EE91AD7-374A-D1C9-C957-5EC4B0E784B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F4FBE391-1048-7BED-6CF4-BE42AF8DA94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7A64C464-260C-E515-CFB0-209E5D5C1BC3}"/>
              </a:ext>
            </a:extLst>
          </p:cNvPr>
          <p:cNvSpPr>
            <a:spLocks noGrp="1" noChangeArrowheads="1"/>
          </p:cNvSpPr>
          <p:nvPr>
            <p:ph type="sldNum" sz="quarter" idx="12"/>
          </p:nvPr>
        </p:nvSpPr>
        <p:spPr>
          <a:ln/>
        </p:spPr>
        <p:txBody>
          <a:bodyPr/>
          <a:lstStyle>
            <a:lvl1pPr>
              <a:defRPr/>
            </a:lvl1pPr>
          </a:lstStyle>
          <a:p>
            <a:fld id="{9D1A3EC7-3877-4F22-B0DA-A55210B5909A}" type="slidenum">
              <a:rPr lang="en-US" altLang="en-US"/>
              <a:pPr/>
              <a:t>‹#›</a:t>
            </a:fld>
            <a:endParaRPr lang="en-US" altLang="en-US"/>
          </a:p>
        </p:txBody>
      </p:sp>
    </p:spTree>
    <p:extLst>
      <p:ext uri="{BB962C8B-B14F-4D97-AF65-F5344CB8AC3E}">
        <p14:creationId xmlns:p14="http://schemas.microsoft.com/office/powerpoint/2010/main" val="187606487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65DB2409-6C1E-7697-CFEE-195F8B80CB4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4ED69CCA-256D-EB6C-955D-D1F69E1558D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8A7367F5-51B9-7BEB-8BC4-F78A5864C79F}"/>
              </a:ext>
            </a:extLst>
          </p:cNvPr>
          <p:cNvSpPr>
            <a:spLocks noGrp="1" noChangeArrowheads="1"/>
          </p:cNvSpPr>
          <p:nvPr>
            <p:ph type="sldNum" sz="quarter" idx="12"/>
          </p:nvPr>
        </p:nvSpPr>
        <p:spPr>
          <a:ln/>
        </p:spPr>
        <p:txBody>
          <a:bodyPr/>
          <a:lstStyle>
            <a:lvl1pPr>
              <a:defRPr/>
            </a:lvl1pPr>
          </a:lstStyle>
          <a:p>
            <a:fld id="{D454F94A-F7F2-4A50-AAED-EDB612402B33}" type="slidenum">
              <a:rPr lang="en-US" altLang="en-US"/>
              <a:pPr/>
              <a:t>‹#›</a:t>
            </a:fld>
            <a:endParaRPr lang="en-US" altLang="en-US"/>
          </a:p>
        </p:txBody>
      </p:sp>
    </p:spTree>
    <p:extLst>
      <p:ext uri="{BB962C8B-B14F-4D97-AF65-F5344CB8AC3E}">
        <p14:creationId xmlns:p14="http://schemas.microsoft.com/office/powerpoint/2010/main" val="114151845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34E0E5F4-A116-13E0-AED2-4EB701BDE8F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99BE7896-0A76-519B-5A4F-8EE5AB975BB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CDB5FBF7-D75B-B459-11B0-6359BF4BD3E0}"/>
              </a:ext>
            </a:extLst>
          </p:cNvPr>
          <p:cNvSpPr>
            <a:spLocks noGrp="1" noChangeArrowheads="1"/>
          </p:cNvSpPr>
          <p:nvPr>
            <p:ph type="sldNum" sz="quarter" idx="12"/>
          </p:nvPr>
        </p:nvSpPr>
        <p:spPr>
          <a:ln/>
        </p:spPr>
        <p:txBody>
          <a:bodyPr/>
          <a:lstStyle>
            <a:lvl1pPr>
              <a:defRPr/>
            </a:lvl1pPr>
          </a:lstStyle>
          <a:p>
            <a:fld id="{8CA1A538-CE9F-4A62-9222-5984B0A07E79}" type="slidenum">
              <a:rPr lang="en-US" altLang="en-US"/>
              <a:pPr/>
              <a:t>‹#›</a:t>
            </a:fld>
            <a:endParaRPr lang="en-US" altLang="en-US"/>
          </a:p>
        </p:txBody>
      </p:sp>
    </p:spTree>
    <p:extLst>
      <p:ext uri="{BB962C8B-B14F-4D97-AF65-F5344CB8AC3E}">
        <p14:creationId xmlns:p14="http://schemas.microsoft.com/office/powerpoint/2010/main" val="270367143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2">
            <a:extLst>
              <a:ext uri="{FF2B5EF4-FFF2-40B4-BE49-F238E27FC236}">
                <a16:creationId xmlns:a16="http://schemas.microsoft.com/office/drawing/2014/main" id="{83F237A2-C2C9-A478-71A6-BC3B5E43A55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3">
            <a:extLst>
              <a:ext uri="{FF2B5EF4-FFF2-40B4-BE49-F238E27FC236}">
                <a16:creationId xmlns:a16="http://schemas.microsoft.com/office/drawing/2014/main" id="{97F724FF-3FDC-E678-67B5-A6D88102C12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4">
            <a:extLst>
              <a:ext uri="{FF2B5EF4-FFF2-40B4-BE49-F238E27FC236}">
                <a16:creationId xmlns:a16="http://schemas.microsoft.com/office/drawing/2014/main" id="{E9B9862A-A513-3854-3501-9E109CAD867F}"/>
              </a:ext>
            </a:extLst>
          </p:cNvPr>
          <p:cNvSpPr>
            <a:spLocks noGrp="1" noChangeArrowheads="1"/>
          </p:cNvSpPr>
          <p:nvPr>
            <p:ph type="sldNum" sz="quarter" idx="12"/>
          </p:nvPr>
        </p:nvSpPr>
        <p:spPr>
          <a:ln/>
        </p:spPr>
        <p:txBody>
          <a:bodyPr/>
          <a:lstStyle>
            <a:lvl1pPr>
              <a:defRPr/>
            </a:lvl1pPr>
          </a:lstStyle>
          <a:p>
            <a:fld id="{ABDF1CE9-A8D5-43CF-9E49-1A413736080B}" type="slidenum">
              <a:rPr lang="en-US" altLang="en-US"/>
              <a:pPr/>
              <a:t>‹#›</a:t>
            </a:fld>
            <a:endParaRPr lang="en-US" altLang="en-US"/>
          </a:p>
        </p:txBody>
      </p:sp>
    </p:spTree>
    <p:extLst>
      <p:ext uri="{BB962C8B-B14F-4D97-AF65-F5344CB8AC3E}">
        <p14:creationId xmlns:p14="http://schemas.microsoft.com/office/powerpoint/2010/main" val="426619351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7C873DF3-9981-DFF6-CD04-9CDCB14D272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F96DCBB0-2F4A-4C50-AA31-2D4DE1F145F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45BE8E3B-867D-4ED3-0823-8554D4300CFF}"/>
              </a:ext>
            </a:extLst>
          </p:cNvPr>
          <p:cNvSpPr>
            <a:spLocks noGrp="1" noChangeArrowheads="1"/>
          </p:cNvSpPr>
          <p:nvPr>
            <p:ph type="sldNum" sz="quarter" idx="12"/>
          </p:nvPr>
        </p:nvSpPr>
        <p:spPr>
          <a:ln/>
        </p:spPr>
        <p:txBody>
          <a:bodyPr/>
          <a:lstStyle>
            <a:lvl1pPr>
              <a:defRPr/>
            </a:lvl1pPr>
          </a:lstStyle>
          <a:p>
            <a:fld id="{099B1B01-BD1A-4AFC-ACFE-1699FD7E5180}" type="slidenum">
              <a:rPr lang="en-US" altLang="en-US"/>
              <a:pPr/>
              <a:t>‹#›</a:t>
            </a:fld>
            <a:endParaRPr lang="en-US" altLang="en-US"/>
          </a:p>
        </p:txBody>
      </p:sp>
    </p:spTree>
    <p:extLst>
      <p:ext uri="{BB962C8B-B14F-4D97-AF65-F5344CB8AC3E}">
        <p14:creationId xmlns:p14="http://schemas.microsoft.com/office/powerpoint/2010/main" val="51459154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4398293A-FC3E-5D45-DA82-09386C5388F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C9138B7B-43EA-AF7E-BBB0-3C73013D82E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09F35D4A-EE7B-E218-0A31-00159ED3A632}"/>
              </a:ext>
            </a:extLst>
          </p:cNvPr>
          <p:cNvSpPr>
            <a:spLocks noGrp="1" noChangeArrowheads="1"/>
          </p:cNvSpPr>
          <p:nvPr>
            <p:ph type="sldNum" sz="quarter" idx="12"/>
          </p:nvPr>
        </p:nvSpPr>
        <p:spPr>
          <a:ln/>
        </p:spPr>
        <p:txBody>
          <a:bodyPr/>
          <a:lstStyle>
            <a:lvl1pPr>
              <a:defRPr/>
            </a:lvl1pPr>
          </a:lstStyle>
          <a:p>
            <a:fld id="{F7A2D492-9CCE-4233-B929-E25336B86E55}" type="slidenum">
              <a:rPr lang="en-US" altLang="en-US"/>
              <a:pPr/>
              <a:t>‹#›</a:t>
            </a:fld>
            <a:endParaRPr lang="en-US" altLang="en-US"/>
          </a:p>
        </p:txBody>
      </p:sp>
    </p:spTree>
    <p:extLst>
      <p:ext uri="{BB962C8B-B14F-4D97-AF65-F5344CB8AC3E}">
        <p14:creationId xmlns:p14="http://schemas.microsoft.com/office/powerpoint/2010/main" val="428267320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2">
            <a:extLst>
              <a:ext uri="{FF2B5EF4-FFF2-40B4-BE49-F238E27FC236}">
                <a16:creationId xmlns:a16="http://schemas.microsoft.com/office/drawing/2014/main" id="{00CC256A-7311-594C-027C-586284FA2C1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13">
            <a:extLst>
              <a:ext uri="{FF2B5EF4-FFF2-40B4-BE49-F238E27FC236}">
                <a16:creationId xmlns:a16="http://schemas.microsoft.com/office/drawing/2014/main" id="{16499931-F952-2239-5A05-50B599B9B5F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14">
            <a:extLst>
              <a:ext uri="{FF2B5EF4-FFF2-40B4-BE49-F238E27FC236}">
                <a16:creationId xmlns:a16="http://schemas.microsoft.com/office/drawing/2014/main" id="{746F0F02-315A-96E2-D20D-036A15D2A2BA}"/>
              </a:ext>
            </a:extLst>
          </p:cNvPr>
          <p:cNvSpPr>
            <a:spLocks noGrp="1" noChangeArrowheads="1"/>
          </p:cNvSpPr>
          <p:nvPr>
            <p:ph type="sldNum" sz="quarter" idx="12"/>
          </p:nvPr>
        </p:nvSpPr>
        <p:spPr>
          <a:ln/>
        </p:spPr>
        <p:txBody>
          <a:bodyPr/>
          <a:lstStyle>
            <a:lvl1pPr>
              <a:defRPr/>
            </a:lvl1pPr>
          </a:lstStyle>
          <a:p>
            <a:fld id="{2D5DC0C9-0D39-4463-965F-EC3004D83689}" type="slidenum">
              <a:rPr lang="en-US" altLang="en-US"/>
              <a:pPr/>
              <a:t>‹#›</a:t>
            </a:fld>
            <a:endParaRPr lang="en-US" altLang="en-US"/>
          </a:p>
        </p:txBody>
      </p:sp>
    </p:spTree>
    <p:extLst>
      <p:ext uri="{BB962C8B-B14F-4D97-AF65-F5344CB8AC3E}">
        <p14:creationId xmlns:p14="http://schemas.microsoft.com/office/powerpoint/2010/main" val="182334837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DDC571E7-1ADC-7823-C448-749854B7B9C1}"/>
              </a:ext>
            </a:extLst>
          </p:cNvPr>
          <p:cNvGrpSpPr>
            <a:grpSpLocks/>
          </p:cNvGrpSpPr>
          <p:nvPr/>
        </p:nvGrpSpPr>
        <p:grpSpPr bwMode="auto">
          <a:xfrm>
            <a:off x="0" y="0"/>
            <a:ext cx="11277600" cy="5943600"/>
            <a:chOff x="0" y="0"/>
            <a:chExt cx="5328" cy="3744"/>
          </a:xfrm>
        </p:grpSpPr>
        <p:sp>
          <p:nvSpPr>
            <p:cNvPr id="5" name="Freeform 3">
              <a:extLst>
                <a:ext uri="{FF2B5EF4-FFF2-40B4-BE49-F238E27FC236}">
                  <a16:creationId xmlns:a16="http://schemas.microsoft.com/office/drawing/2014/main" id="{69D9BC8C-F023-C041-DB32-F576ADCBD1C3}"/>
                </a:ext>
              </a:extLst>
            </p:cNvPr>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6" name="Freeform 4">
              <a:extLst>
                <a:ext uri="{FF2B5EF4-FFF2-40B4-BE49-F238E27FC236}">
                  <a16:creationId xmlns:a16="http://schemas.microsoft.com/office/drawing/2014/main" id="{99B106DF-6C6A-ED49-E12C-DA817EEFDE8B}"/>
                </a:ext>
              </a:extLst>
            </p:cNvPr>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87045" name="Rectangle 5"/>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87049" name="Rectangle 9"/>
          <p:cNvSpPr>
            <a:spLocks noGrp="1" noChangeArrowheads="1"/>
          </p:cNvSpPr>
          <p:nvPr>
            <p:ph type="ctrTitle" sz="quarter"/>
          </p:nvPr>
        </p:nvSpPr>
        <p:spPr>
          <a:xfrm>
            <a:off x="914400" y="1768476"/>
            <a:ext cx="10363200" cy="1736725"/>
          </a:xfrm>
        </p:spPr>
        <p:txBody>
          <a:bodyPr anchor="b" anchorCtr="1"/>
          <a:lstStyle>
            <a:lvl1pPr>
              <a:defRPr sz="5400"/>
            </a:lvl1pPr>
          </a:lstStyle>
          <a:p>
            <a:pPr lvl="0"/>
            <a:r>
              <a:rPr lang="en-US" altLang="en-US" noProof="0"/>
              <a:t>Click to edit Master title style</a:t>
            </a:r>
          </a:p>
        </p:txBody>
      </p:sp>
      <p:sp>
        <p:nvSpPr>
          <p:cNvPr id="7" name="Date Placeholder 6">
            <a:extLst>
              <a:ext uri="{FF2B5EF4-FFF2-40B4-BE49-F238E27FC236}">
                <a16:creationId xmlns:a16="http://schemas.microsoft.com/office/drawing/2014/main" id="{D8C90BF6-DEBB-EFA7-6420-A71017BD7250}"/>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8" name="Footer Placeholder 7">
            <a:extLst>
              <a:ext uri="{FF2B5EF4-FFF2-40B4-BE49-F238E27FC236}">
                <a16:creationId xmlns:a16="http://schemas.microsoft.com/office/drawing/2014/main" id="{4B10A102-1FEB-DE73-9C9D-A255C8A9D95A}"/>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8CD580D4-F555-DCD9-7B19-E825ECBF7818}"/>
              </a:ext>
            </a:extLst>
          </p:cNvPr>
          <p:cNvSpPr>
            <a:spLocks noGrp="1" noChangeArrowheads="1"/>
          </p:cNvSpPr>
          <p:nvPr>
            <p:ph type="sldNum" sz="quarter" idx="12"/>
          </p:nvPr>
        </p:nvSpPr>
        <p:spPr/>
        <p:txBody>
          <a:bodyPr/>
          <a:lstStyle>
            <a:lvl1pPr>
              <a:defRPr/>
            </a:lvl1pPr>
          </a:lstStyle>
          <a:p>
            <a:fld id="{F7BE8CF2-18D9-4FDE-AC9E-334D732F07E7}" type="slidenum">
              <a:rPr lang="en-US" altLang="en-US"/>
              <a:pPr/>
              <a:t>‹#›</a:t>
            </a:fld>
            <a:endParaRPr lang="en-US" altLang="en-US"/>
          </a:p>
        </p:txBody>
      </p:sp>
    </p:spTree>
    <p:extLst>
      <p:ext uri="{BB962C8B-B14F-4D97-AF65-F5344CB8AC3E}">
        <p14:creationId xmlns:p14="http://schemas.microsoft.com/office/powerpoint/2010/main" val="72390057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52B640B7-A155-F2A5-E8B7-D88D23669C1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A0FF191C-EAF7-A8FA-51B1-CBA234E26B7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C82EB3AF-4CFE-F1A6-DE32-79387B3CC6E3}"/>
              </a:ext>
            </a:extLst>
          </p:cNvPr>
          <p:cNvSpPr>
            <a:spLocks noGrp="1" noChangeArrowheads="1"/>
          </p:cNvSpPr>
          <p:nvPr>
            <p:ph type="sldNum" sz="quarter" idx="12"/>
          </p:nvPr>
        </p:nvSpPr>
        <p:spPr>
          <a:ln/>
        </p:spPr>
        <p:txBody>
          <a:bodyPr/>
          <a:lstStyle>
            <a:lvl1pPr>
              <a:defRPr/>
            </a:lvl1pPr>
          </a:lstStyle>
          <a:p>
            <a:fld id="{A000A90C-8DD9-4FE2-924A-88DB73E02EC1}" type="slidenum">
              <a:rPr lang="en-US" altLang="en-US"/>
              <a:pPr/>
              <a:t>‹#›</a:t>
            </a:fld>
            <a:endParaRPr lang="en-US" altLang="en-US"/>
          </a:p>
        </p:txBody>
      </p:sp>
    </p:spTree>
    <p:extLst>
      <p:ext uri="{BB962C8B-B14F-4D97-AF65-F5344CB8AC3E}">
        <p14:creationId xmlns:p14="http://schemas.microsoft.com/office/powerpoint/2010/main" val="1163631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3186" name="Rectangle 2"/>
          <p:cNvSpPr>
            <a:spLocks noGrp="1" noChangeArrowheads="1"/>
          </p:cNvSpPr>
          <p:nvPr>
            <p:ph type="ctrTitle" sz="quarter"/>
          </p:nvPr>
        </p:nvSpPr>
        <p:spPr>
          <a:xfrm>
            <a:off x="914400" y="1676400"/>
            <a:ext cx="10363200" cy="1828800"/>
          </a:xfrm>
        </p:spPr>
        <p:txBody>
          <a:bodyPr/>
          <a:lstStyle>
            <a:lvl1pPr>
              <a:defRPr/>
            </a:lvl1pPr>
          </a:lstStyle>
          <a:p>
            <a:pPr lvl="0"/>
            <a:r>
              <a:rPr lang="en-US" altLang="en-US" noProof="0"/>
              <a:t>Click to edit Master title style</a:t>
            </a:r>
          </a:p>
        </p:txBody>
      </p:sp>
      <p:sp>
        <p:nvSpPr>
          <p:cNvPr id="93187" name="Rectangle 3"/>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4" name="Rectangle 4">
            <a:extLst>
              <a:ext uri="{FF2B5EF4-FFF2-40B4-BE49-F238E27FC236}">
                <a16:creationId xmlns:a16="http://schemas.microsoft.com/office/drawing/2014/main" id="{EA642D75-E0DE-69DA-E734-5CE7C88B03E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E25F5E2-7348-E26A-8F04-7E9F793DFAB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26B6F74-0B4C-DB11-C8C6-5DF2BCCBE5B5}"/>
              </a:ext>
            </a:extLst>
          </p:cNvPr>
          <p:cNvSpPr>
            <a:spLocks noGrp="1" noChangeArrowheads="1"/>
          </p:cNvSpPr>
          <p:nvPr>
            <p:ph type="sldNum" sz="quarter" idx="12"/>
          </p:nvPr>
        </p:nvSpPr>
        <p:spPr>
          <a:ln/>
        </p:spPr>
        <p:txBody>
          <a:bodyPr/>
          <a:lstStyle>
            <a:lvl1pPr>
              <a:defRPr/>
            </a:lvl1pPr>
          </a:lstStyle>
          <a:p>
            <a:fld id="{40578074-1A73-48EA-B09C-672CC0F4B85A}" type="slidenum">
              <a:rPr lang="en-US" altLang="en-US"/>
              <a:pPr/>
              <a:t>‹#›</a:t>
            </a:fld>
            <a:endParaRPr lang="en-US" altLang="en-US"/>
          </a:p>
        </p:txBody>
      </p:sp>
    </p:spTree>
    <p:extLst>
      <p:ext uri="{BB962C8B-B14F-4D97-AF65-F5344CB8AC3E}">
        <p14:creationId xmlns:p14="http://schemas.microsoft.com/office/powerpoint/2010/main" val="191404012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7">
            <a:extLst>
              <a:ext uri="{FF2B5EF4-FFF2-40B4-BE49-F238E27FC236}">
                <a16:creationId xmlns:a16="http://schemas.microsoft.com/office/drawing/2014/main" id="{534D12EE-A150-7C27-D340-A2807CF70E8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D6CA7CA1-FF7C-E8F6-589E-86C2A6EAABD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A6E5CF42-AD72-EFA0-BE36-5AAF856D1F0D}"/>
              </a:ext>
            </a:extLst>
          </p:cNvPr>
          <p:cNvSpPr>
            <a:spLocks noGrp="1" noChangeArrowheads="1"/>
          </p:cNvSpPr>
          <p:nvPr>
            <p:ph type="sldNum" sz="quarter" idx="12"/>
          </p:nvPr>
        </p:nvSpPr>
        <p:spPr>
          <a:ln/>
        </p:spPr>
        <p:txBody>
          <a:bodyPr/>
          <a:lstStyle>
            <a:lvl1pPr>
              <a:defRPr/>
            </a:lvl1pPr>
          </a:lstStyle>
          <a:p>
            <a:fld id="{F07F1DC5-57EA-4619-AEA7-F6BEFBAA3929}" type="slidenum">
              <a:rPr lang="en-US" altLang="en-US"/>
              <a:pPr/>
              <a:t>‹#›</a:t>
            </a:fld>
            <a:endParaRPr lang="en-US" altLang="en-US"/>
          </a:p>
        </p:txBody>
      </p:sp>
    </p:spTree>
    <p:extLst>
      <p:ext uri="{BB962C8B-B14F-4D97-AF65-F5344CB8AC3E}">
        <p14:creationId xmlns:p14="http://schemas.microsoft.com/office/powerpoint/2010/main" val="237917470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C33BE3FB-0B72-811A-8FDD-CD3DB3EFD97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FB608089-178A-F79E-6A75-5B08CAED3C5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E620B496-CFBE-07DD-70C5-894F6B35D5B0}"/>
              </a:ext>
            </a:extLst>
          </p:cNvPr>
          <p:cNvSpPr>
            <a:spLocks noGrp="1" noChangeArrowheads="1"/>
          </p:cNvSpPr>
          <p:nvPr>
            <p:ph type="sldNum" sz="quarter" idx="12"/>
          </p:nvPr>
        </p:nvSpPr>
        <p:spPr>
          <a:ln/>
        </p:spPr>
        <p:txBody>
          <a:bodyPr/>
          <a:lstStyle>
            <a:lvl1pPr>
              <a:defRPr/>
            </a:lvl1pPr>
          </a:lstStyle>
          <a:p>
            <a:fld id="{F8C78AB8-9AF4-426E-9F04-1AE0B345AA9E}" type="slidenum">
              <a:rPr lang="en-US" altLang="en-US"/>
              <a:pPr/>
              <a:t>‹#›</a:t>
            </a:fld>
            <a:endParaRPr lang="en-US" altLang="en-US"/>
          </a:p>
        </p:txBody>
      </p:sp>
    </p:spTree>
    <p:extLst>
      <p:ext uri="{BB962C8B-B14F-4D97-AF65-F5344CB8AC3E}">
        <p14:creationId xmlns:p14="http://schemas.microsoft.com/office/powerpoint/2010/main" val="239586727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75862AE1-43A6-2CCC-8B15-DD18E232980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8">
            <a:extLst>
              <a:ext uri="{FF2B5EF4-FFF2-40B4-BE49-F238E27FC236}">
                <a16:creationId xmlns:a16="http://schemas.microsoft.com/office/drawing/2014/main" id="{7053B116-FC14-AD22-4D55-AC155195815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9">
            <a:extLst>
              <a:ext uri="{FF2B5EF4-FFF2-40B4-BE49-F238E27FC236}">
                <a16:creationId xmlns:a16="http://schemas.microsoft.com/office/drawing/2014/main" id="{435103F6-ED74-81F2-7A28-AE5EF8285AA0}"/>
              </a:ext>
            </a:extLst>
          </p:cNvPr>
          <p:cNvSpPr>
            <a:spLocks noGrp="1" noChangeArrowheads="1"/>
          </p:cNvSpPr>
          <p:nvPr>
            <p:ph type="sldNum" sz="quarter" idx="12"/>
          </p:nvPr>
        </p:nvSpPr>
        <p:spPr>
          <a:ln/>
        </p:spPr>
        <p:txBody>
          <a:bodyPr/>
          <a:lstStyle>
            <a:lvl1pPr>
              <a:defRPr/>
            </a:lvl1pPr>
          </a:lstStyle>
          <a:p>
            <a:fld id="{169BE7A7-91B5-4542-AC40-CEC77E871A3D}" type="slidenum">
              <a:rPr lang="en-US" altLang="en-US"/>
              <a:pPr/>
              <a:t>‹#›</a:t>
            </a:fld>
            <a:endParaRPr lang="en-US" altLang="en-US"/>
          </a:p>
        </p:txBody>
      </p:sp>
    </p:spTree>
    <p:extLst>
      <p:ext uri="{BB962C8B-B14F-4D97-AF65-F5344CB8AC3E}">
        <p14:creationId xmlns:p14="http://schemas.microsoft.com/office/powerpoint/2010/main" val="214745685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28780C75-1A9D-AE2B-AD51-BCE2946F639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8">
            <a:extLst>
              <a:ext uri="{FF2B5EF4-FFF2-40B4-BE49-F238E27FC236}">
                <a16:creationId xmlns:a16="http://schemas.microsoft.com/office/drawing/2014/main" id="{ECB2CB7F-B2D2-F3EF-A7F9-AC696C38D60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85C5D46F-C44B-2F2D-04DB-95A9D8B49A81}"/>
              </a:ext>
            </a:extLst>
          </p:cNvPr>
          <p:cNvSpPr>
            <a:spLocks noGrp="1" noChangeArrowheads="1"/>
          </p:cNvSpPr>
          <p:nvPr>
            <p:ph type="sldNum" sz="quarter" idx="12"/>
          </p:nvPr>
        </p:nvSpPr>
        <p:spPr>
          <a:ln/>
        </p:spPr>
        <p:txBody>
          <a:bodyPr/>
          <a:lstStyle>
            <a:lvl1pPr>
              <a:defRPr/>
            </a:lvl1pPr>
          </a:lstStyle>
          <a:p>
            <a:fld id="{F3A4A1F8-BC36-4F6B-B756-3397F0CAA5E2}" type="slidenum">
              <a:rPr lang="en-US" altLang="en-US"/>
              <a:pPr/>
              <a:t>‹#›</a:t>
            </a:fld>
            <a:endParaRPr lang="en-US" altLang="en-US"/>
          </a:p>
        </p:txBody>
      </p:sp>
    </p:spTree>
    <p:extLst>
      <p:ext uri="{BB962C8B-B14F-4D97-AF65-F5344CB8AC3E}">
        <p14:creationId xmlns:p14="http://schemas.microsoft.com/office/powerpoint/2010/main" val="351792054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FB07E709-6757-0757-73B8-A6D123F4623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8">
            <a:extLst>
              <a:ext uri="{FF2B5EF4-FFF2-40B4-BE49-F238E27FC236}">
                <a16:creationId xmlns:a16="http://schemas.microsoft.com/office/drawing/2014/main" id="{E83AD83E-F77F-4466-DA1D-AA43BE24132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9">
            <a:extLst>
              <a:ext uri="{FF2B5EF4-FFF2-40B4-BE49-F238E27FC236}">
                <a16:creationId xmlns:a16="http://schemas.microsoft.com/office/drawing/2014/main" id="{BE72E7C8-A7AD-5182-9DC8-28D9FD9979C2}"/>
              </a:ext>
            </a:extLst>
          </p:cNvPr>
          <p:cNvSpPr>
            <a:spLocks noGrp="1" noChangeArrowheads="1"/>
          </p:cNvSpPr>
          <p:nvPr>
            <p:ph type="sldNum" sz="quarter" idx="12"/>
          </p:nvPr>
        </p:nvSpPr>
        <p:spPr>
          <a:ln/>
        </p:spPr>
        <p:txBody>
          <a:bodyPr/>
          <a:lstStyle>
            <a:lvl1pPr>
              <a:defRPr/>
            </a:lvl1pPr>
          </a:lstStyle>
          <a:p>
            <a:fld id="{9083E2DD-4E27-43C9-96F4-3C3CD38CC229}" type="slidenum">
              <a:rPr lang="en-US" altLang="en-US"/>
              <a:pPr/>
              <a:t>‹#›</a:t>
            </a:fld>
            <a:endParaRPr lang="en-US" altLang="en-US"/>
          </a:p>
        </p:txBody>
      </p:sp>
    </p:spTree>
    <p:extLst>
      <p:ext uri="{BB962C8B-B14F-4D97-AF65-F5344CB8AC3E}">
        <p14:creationId xmlns:p14="http://schemas.microsoft.com/office/powerpoint/2010/main" val="202580680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7">
            <a:extLst>
              <a:ext uri="{FF2B5EF4-FFF2-40B4-BE49-F238E27FC236}">
                <a16:creationId xmlns:a16="http://schemas.microsoft.com/office/drawing/2014/main" id="{36085D78-15E3-B895-22A2-D36EAEF01C9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7CED5A06-5DD7-0816-F1F7-FFDE477E32F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71F0A485-EFC8-D9C5-CE87-34892430B7FD}"/>
              </a:ext>
            </a:extLst>
          </p:cNvPr>
          <p:cNvSpPr>
            <a:spLocks noGrp="1" noChangeArrowheads="1"/>
          </p:cNvSpPr>
          <p:nvPr>
            <p:ph type="sldNum" sz="quarter" idx="12"/>
          </p:nvPr>
        </p:nvSpPr>
        <p:spPr>
          <a:ln/>
        </p:spPr>
        <p:txBody>
          <a:bodyPr/>
          <a:lstStyle>
            <a:lvl1pPr>
              <a:defRPr/>
            </a:lvl1pPr>
          </a:lstStyle>
          <a:p>
            <a:fld id="{7386CE24-1046-4575-AE86-42BF52A7B7A4}" type="slidenum">
              <a:rPr lang="en-US" altLang="en-US"/>
              <a:pPr/>
              <a:t>‹#›</a:t>
            </a:fld>
            <a:endParaRPr lang="en-US" altLang="en-US"/>
          </a:p>
        </p:txBody>
      </p:sp>
    </p:spTree>
    <p:extLst>
      <p:ext uri="{BB962C8B-B14F-4D97-AF65-F5344CB8AC3E}">
        <p14:creationId xmlns:p14="http://schemas.microsoft.com/office/powerpoint/2010/main" val="49072156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7">
            <a:extLst>
              <a:ext uri="{FF2B5EF4-FFF2-40B4-BE49-F238E27FC236}">
                <a16:creationId xmlns:a16="http://schemas.microsoft.com/office/drawing/2014/main" id="{FF406ACF-F153-89B9-D0CD-B57E70665A2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30645505-D837-F24B-F7A0-2FBDFDA5FA7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B4BA1B59-09E6-FD95-6253-86D15CE568E5}"/>
              </a:ext>
            </a:extLst>
          </p:cNvPr>
          <p:cNvSpPr>
            <a:spLocks noGrp="1" noChangeArrowheads="1"/>
          </p:cNvSpPr>
          <p:nvPr>
            <p:ph type="sldNum" sz="quarter" idx="12"/>
          </p:nvPr>
        </p:nvSpPr>
        <p:spPr>
          <a:ln/>
        </p:spPr>
        <p:txBody>
          <a:bodyPr/>
          <a:lstStyle>
            <a:lvl1pPr>
              <a:defRPr/>
            </a:lvl1pPr>
          </a:lstStyle>
          <a:p>
            <a:fld id="{83405116-B047-4E1B-B195-9CB753C62A14}" type="slidenum">
              <a:rPr lang="en-US" altLang="en-US"/>
              <a:pPr/>
              <a:t>‹#›</a:t>
            </a:fld>
            <a:endParaRPr lang="en-US" altLang="en-US"/>
          </a:p>
        </p:txBody>
      </p:sp>
    </p:spTree>
    <p:extLst>
      <p:ext uri="{BB962C8B-B14F-4D97-AF65-F5344CB8AC3E}">
        <p14:creationId xmlns:p14="http://schemas.microsoft.com/office/powerpoint/2010/main" val="178915377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0B55DAD3-7E48-E9D6-7AF5-3ECFBF37DC4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6296E1BB-0272-E391-255F-945CF2C2D5C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B60B2248-875C-0D41-3F89-02B8010596C4}"/>
              </a:ext>
            </a:extLst>
          </p:cNvPr>
          <p:cNvSpPr>
            <a:spLocks noGrp="1" noChangeArrowheads="1"/>
          </p:cNvSpPr>
          <p:nvPr>
            <p:ph type="sldNum" sz="quarter" idx="12"/>
          </p:nvPr>
        </p:nvSpPr>
        <p:spPr>
          <a:ln/>
        </p:spPr>
        <p:txBody>
          <a:bodyPr/>
          <a:lstStyle>
            <a:lvl1pPr>
              <a:defRPr/>
            </a:lvl1pPr>
          </a:lstStyle>
          <a:p>
            <a:fld id="{FEF35C2A-28F5-4721-88E3-1A0DB4C5B2BD}" type="slidenum">
              <a:rPr lang="en-US" altLang="en-US"/>
              <a:pPr/>
              <a:t>‹#›</a:t>
            </a:fld>
            <a:endParaRPr lang="en-US" altLang="en-US"/>
          </a:p>
        </p:txBody>
      </p:sp>
    </p:spTree>
    <p:extLst>
      <p:ext uri="{BB962C8B-B14F-4D97-AF65-F5344CB8AC3E}">
        <p14:creationId xmlns:p14="http://schemas.microsoft.com/office/powerpoint/2010/main" val="418423808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213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B754517A-37CD-3B36-C66B-16CD766962E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C9DA4E86-E7A8-B086-995B-C5278462877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3FB7DFF2-243C-CF1B-669C-EB80F7D22CC5}"/>
              </a:ext>
            </a:extLst>
          </p:cNvPr>
          <p:cNvSpPr>
            <a:spLocks noGrp="1" noChangeArrowheads="1"/>
          </p:cNvSpPr>
          <p:nvPr>
            <p:ph type="sldNum" sz="quarter" idx="12"/>
          </p:nvPr>
        </p:nvSpPr>
        <p:spPr>
          <a:ln/>
        </p:spPr>
        <p:txBody>
          <a:bodyPr/>
          <a:lstStyle>
            <a:lvl1pPr>
              <a:defRPr/>
            </a:lvl1pPr>
          </a:lstStyle>
          <a:p>
            <a:fld id="{EA418752-8A6A-45C5-AC07-D7A3AFCC18C6}" type="slidenum">
              <a:rPr lang="en-US" altLang="en-US"/>
              <a:pPr/>
              <a:t>‹#›</a:t>
            </a:fld>
            <a:endParaRPr lang="en-US" altLang="en-US"/>
          </a:p>
        </p:txBody>
      </p:sp>
    </p:spTree>
    <p:extLst>
      <p:ext uri="{BB962C8B-B14F-4D97-AF65-F5344CB8AC3E}">
        <p14:creationId xmlns:p14="http://schemas.microsoft.com/office/powerpoint/2010/main" val="206061861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0"/>
            <a:ext cx="5384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A181A3F7-24C6-2354-DB72-872F758769E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4F0A569C-08A4-6795-753A-959C96E6E6C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A9BBA653-4897-B39A-EACD-B2394D6BE865}"/>
              </a:ext>
            </a:extLst>
          </p:cNvPr>
          <p:cNvSpPr>
            <a:spLocks noGrp="1" noChangeArrowheads="1"/>
          </p:cNvSpPr>
          <p:nvPr>
            <p:ph type="sldNum" sz="quarter" idx="12"/>
          </p:nvPr>
        </p:nvSpPr>
        <p:spPr>
          <a:ln/>
        </p:spPr>
        <p:txBody>
          <a:bodyPr/>
          <a:lstStyle>
            <a:lvl1pPr>
              <a:defRPr/>
            </a:lvl1pPr>
          </a:lstStyle>
          <a:p>
            <a:fld id="{801BDDEA-8FEC-4CDC-8A26-8771347F2546}" type="slidenum">
              <a:rPr lang="en-US" altLang="en-US"/>
              <a:pPr/>
              <a:t>‹#›</a:t>
            </a:fld>
            <a:endParaRPr lang="en-US" altLang="en-US"/>
          </a:p>
        </p:txBody>
      </p:sp>
    </p:spTree>
    <p:extLst>
      <p:ext uri="{BB962C8B-B14F-4D97-AF65-F5344CB8AC3E}">
        <p14:creationId xmlns:p14="http://schemas.microsoft.com/office/powerpoint/2010/main" val="3389679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AF2FC26-5660-2F45-FFD5-372E5FC2A0D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FA14FCB-638A-F463-32F3-6B12B3C66BA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51A52CF-F30A-4255-FD1A-B76F1E2CD397}"/>
              </a:ext>
            </a:extLst>
          </p:cNvPr>
          <p:cNvSpPr>
            <a:spLocks noGrp="1" noChangeArrowheads="1"/>
          </p:cNvSpPr>
          <p:nvPr>
            <p:ph type="sldNum" sz="quarter" idx="12"/>
          </p:nvPr>
        </p:nvSpPr>
        <p:spPr>
          <a:ln/>
        </p:spPr>
        <p:txBody>
          <a:bodyPr/>
          <a:lstStyle>
            <a:lvl1pPr>
              <a:defRPr/>
            </a:lvl1pPr>
          </a:lstStyle>
          <a:p>
            <a:fld id="{570A93FE-E06E-48E0-B38F-7105DC4AA467}" type="slidenum">
              <a:rPr lang="en-US" altLang="en-US"/>
              <a:pPr/>
              <a:t>‹#›</a:t>
            </a:fld>
            <a:endParaRPr lang="en-US" altLang="en-US"/>
          </a:p>
        </p:txBody>
      </p:sp>
    </p:spTree>
    <p:extLst>
      <p:ext uri="{BB962C8B-B14F-4D97-AF65-F5344CB8AC3E}">
        <p14:creationId xmlns:p14="http://schemas.microsoft.com/office/powerpoint/2010/main" val="193531889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5821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7">
            <a:extLst>
              <a:ext uri="{FF2B5EF4-FFF2-40B4-BE49-F238E27FC236}">
                <a16:creationId xmlns:a16="http://schemas.microsoft.com/office/drawing/2014/main" id="{54BCD2EA-B70D-9764-CAE2-6B407025D94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8">
            <a:extLst>
              <a:ext uri="{FF2B5EF4-FFF2-40B4-BE49-F238E27FC236}">
                <a16:creationId xmlns:a16="http://schemas.microsoft.com/office/drawing/2014/main" id="{34913972-D2BD-E774-CD6C-4D9CC62DE3A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432903D1-601E-DEE0-2A44-81C2DFA55A1F}"/>
              </a:ext>
            </a:extLst>
          </p:cNvPr>
          <p:cNvSpPr>
            <a:spLocks noGrp="1" noChangeArrowheads="1"/>
          </p:cNvSpPr>
          <p:nvPr>
            <p:ph type="sldNum" sz="quarter" idx="12"/>
          </p:nvPr>
        </p:nvSpPr>
        <p:spPr>
          <a:ln/>
        </p:spPr>
        <p:txBody>
          <a:bodyPr/>
          <a:lstStyle>
            <a:lvl1pPr>
              <a:defRPr/>
            </a:lvl1pPr>
          </a:lstStyle>
          <a:p>
            <a:fld id="{313C19BF-E19F-44DD-84EA-89F7B21DD21C}" type="slidenum">
              <a:rPr lang="en-US" altLang="en-US"/>
              <a:pPr/>
              <a:t>‹#›</a:t>
            </a:fld>
            <a:endParaRPr lang="en-US" altLang="en-US"/>
          </a:p>
        </p:txBody>
      </p:sp>
    </p:spTree>
    <p:extLst>
      <p:ext uri="{BB962C8B-B14F-4D97-AF65-F5344CB8AC3E}">
        <p14:creationId xmlns:p14="http://schemas.microsoft.com/office/powerpoint/2010/main" val="288955342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556F66B8-D88E-31EC-0C3C-E273A318EC4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2477A164-4AC5-0821-BC0A-DA792DC91AB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AF3631FD-1E20-F4B6-93BF-26A1944A4A7C}"/>
              </a:ext>
            </a:extLst>
          </p:cNvPr>
          <p:cNvSpPr>
            <a:spLocks noGrp="1" noChangeArrowheads="1"/>
          </p:cNvSpPr>
          <p:nvPr>
            <p:ph type="sldNum" sz="quarter" idx="12"/>
          </p:nvPr>
        </p:nvSpPr>
        <p:spPr>
          <a:ln/>
        </p:spPr>
        <p:txBody>
          <a:bodyPr/>
          <a:lstStyle>
            <a:lvl1pPr>
              <a:defRPr/>
            </a:lvl1pPr>
          </a:lstStyle>
          <a:p>
            <a:fld id="{9396DEB1-D591-43CC-BEDE-93E340A88473}" type="slidenum">
              <a:rPr lang="en-US" altLang="en-US"/>
              <a:pPr/>
              <a:t>‹#›</a:t>
            </a:fld>
            <a:endParaRPr lang="en-US" altLang="en-US"/>
          </a:p>
        </p:txBody>
      </p:sp>
    </p:spTree>
    <p:extLst>
      <p:ext uri="{BB962C8B-B14F-4D97-AF65-F5344CB8AC3E}">
        <p14:creationId xmlns:p14="http://schemas.microsoft.com/office/powerpoint/2010/main" val="104133605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71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24300"/>
            <a:ext cx="5384800" cy="2171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a:extLst>
              <a:ext uri="{FF2B5EF4-FFF2-40B4-BE49-F238E27FC236}">
                <a16:creationId xmlns:a16="http://schemas.microsoft.com/office/drawing/2014/main" id="{1C138294-1B42-830E-8BA3-DA24F08D706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B9C61A70-61C7-BF17-294E-09892DAACF3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9">
            <a:extLst>
              <a:ext uri="{FF2B5EF4-FFF2-40B4-BE49-F238E27FC236}">
                <a16:creationId xmlns:a16="http://schemas.microsoft.com/office/drawing/2014/main" id="{09746240-BE50-1D79-4886-D5F500249AEB}"/>
              </a:ext>
            </a:extLst>
          </p:cNvPr>
          <p:cNvSpPr>
            <a:spLocks noGrp="1" noChangeArrowheads="1"/>
          </p:cNvSpPr>
          <p:nvPr>
            <p:ph type="sldNum" sz="quarter" idx="12"/>
          </p:nvPr>
        </p:nvSpPr>
        <p:spPr>
          <a:ln/>
        </p:spPr>
        <p:txBody>
          <a:bodyPr/>
          <a:lstStyle>
            <a:lvl1pPr>
              <a:defRPr/>
            </a:lvl1pPr>
          </a:lstStyle>
          <a:p>
            <a:fld id="{0CB7AE50-BE57-4CE5-951E-97434ACA3176}" type="slidenum">
              <a:rPr lang="en-US" altLang="en-US"/>
              <a:pPr/>
              <a:t>‹#›</a:t>
            </a:fld>
            <a:endParaRPr lang="en-US" altLang="en-US"/>
          </a:p>
        </p:txBody>
      </p:sp>
    </p:spTree>
    <p:extLst>
      <p:ext uri="{BB962C8B-B14F-4D97-AF65-F5344CB8AC3E}">
        <p14:creationId xmlns:p14="http://schemas.microsoft.com/office/powerpoint/2010/main" val="6649139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71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71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09600" y="3924300"/>
            <a:ext cx="10972800" cy="2171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a:extLst>
              <a:ext uri="{FF2B5EF4-FFF2-40B4-BE49-F238E27FC236}">
                <a16:creationId xmlns:a16="http://schemas.microsoft.com/office/drawing/2014/main" id="{64F3B5D2-401B-EAE7-904F-43392A4D52B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FB074551-380A-9198-8BC5-A66C055D3F2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9">
            <a:extLst>
              <a:ext uri="{FF2B5EF4-FFF2-40B4-BE49-F238E27FC236}">
                <a16:creationId xmlns:a16="http://schemas.microsoft.com/office/drawing/2014/main" id="{64F862D4-4A04-632F-C06A-348C0A6D057D}"/>
              </a:ext>
            </a:extLst>
          </p:cNvPr>
          <p:cNvSpPr>
            <a:spLocks noGrp="1" noChangeArrowheads="1"/>
          </p:cNvSpPr>
          <p:nvPr>
            <p:ph type="sldNum" sz="quarter" idx="12"/>
          </p:nvPr>
        </p:nvSpPr>
        <p:spPr>
          <a:ln/>
        </p:spPr>
        <p:txBody>
          <a:bodyPr/>
          <a:lstStyle>
            <a:lvl1pPr>
              <a:defRPr/>
            </a:lvl1pPr>
          </a:lstStyle>
          <a:p>
            <a:fld id="{81748C69-B4D0-4F8C-BCC5-A9E5C1D7A37D}" type="slidenum">
              <a:rPr lang="en-US" altLang="en-US"/>
              <a:pPr/>
              <a:t>‹#›</a:t>
            </a:fld>
            <a:endParaRPr lang="en-US" altLang="en-US"/>
          </a:p>
        </p:txBody>
      </p:sp>
    </p:spTree>
    <p:extLst>
      <p:ext uri="{BB962C8B-B14F-4D97-AF65-F5344CB8AC3E}">
        <p14:creationId xmlns:p14="http://schemas.microsoft.com/office/powerpoint/2010/main" val="99043634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828801"/>
            <a:ext cx="5384800" cy="20748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4056063"/>
            <a:ext cx="5384800" cy="2074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6197600" y="1828801"/>
            <a:ext cx="5384800" cy="4302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D26206EE-BF5C-4D2E-905D-0146DB11A069}"/>
              </a:ext>
            </a:extLst>
          </p:cNvPr>
          <p:cNvSpPr>
            <a:spLocks noGrp="1" noChangeArrowheads="1"/>
          </p:cNvSpPr>
          <p:nvPr>
            <p:ph type="dt" sz="half" idx="10"/>
          </p:nvPr>
        </p:nvSpPr>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88DCFAC6-6CB0-539C-C7AD-69893CFB36B7}"/>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249C1029-C876-3BBE-EE2B-5460E77EC90D}"/>
              </a:ext>
            </a:extLst>
          </p:cNvPr>
          <p:cNvSpPr>
            <a:spLocks noGrp="1" noChangeArrowheads="1"/>
          </p:cNvSpPr>
          <p:nvPr>
            <p:ph type="sldNum" sz="quarter" idx="12"/>
          </p:nvPr>
        </p:nvSpPr>
        <p:spPr/>
        <p:txBody>
          <a:bodyPr/>
          <a:lstStyle>
            <a:lvl1pPr>
              <a:defRPr/>
            </a:lvl1pPr>
          </a:lstStyle>
          <a:p>
            <a:fld id="{6DDE3893-418D-42F0-AAD9-9E1A1D25677A}" type="slidenum">
              <a:rPr lang="en-US" altLang="en-US"/>
              <a:pPr/>
              <a:t>‹#›</a:t>
            </a:fld>
            <a:endParaRPr lang="en-US" altLang="en-US"/>
          </a:p>
        </p:txBody>
      </p:sp>
    </p:spTree>
    <p:extLst>
      <p:ext uri="{BB962C8B-B14F-4D97-AF65-F5344CB8AC3E}">
        <p14:creationId xmlns:p14="http://schemas.microsoft.com/office/powerpoint/2010/main" val="1576064108"/>
      </p:ext>
    </p:extLst>
  </p:cSld>
  <p:clrMapOvr>
    <a:masterClrMapping/>
  </p:clrMapOvr>
  <p:transition spd="med">
    <p:zoom dir="in"/>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362" name="Group 2">
            <a:extLst>
              <a:ext uri="{FF2B5EF4-FFF2-40B4-BE49-F238E27FC236}">
                <a16:creationId xmlns:a16="http://schemas.microsoft.com/office/drawing/2014/main" id="{6C457991-1F8B-3A44-D07E-D094281951A3}"/>
              </a:ext>
            </a:extLst>
          </p:cNvPr>
          <p:cNvGrpSpPr>
            <a:grpSpLocks/>
          </p:cNvGrpSpPr>
          <p:nvPr/>
        </p:nvGrpSpPr>
        <p:grpSpPr bwMode="auto">
          <a:xfrm>
            <a:off x="1" y="0"/>
            <a:ext cx="12198351" cy="6851650"/>
            <a:chOff x="1" y="0"/>
            <a:chExt cx="5763" cy="4316"/>
          </a:xfrm>
        </p:grpSpPr>
        <p:sp>
          <p:nvSpPr>
            <p:cNvPr id="15363" name="Freeform 3">
              <a:extLst>
                <a:ext uri="{FF2B5EF4-FFF2-40B4-BE49-F238E27FC236}">
                  <a16:creationId xmlns:a16="http://schemas.microsoft.com/office/drawing/2014/main" id="{FC819108-8E97-8938-41AF-A10345FCA445}"/>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364" name="Freeform 4">
              <a:extLst>
                <a:ext uri="{FF2B5EF4-FFF2-40B4-BE49-F238E27FC236}">
                  <a16:creationId xmlns:a16="http://schemas.microsoft.com/office/drawing/2014/main" id="{A1E054AE-7D02-D754-2489-EE68150C2637}"/>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365" name="Freeform 5">
              <a:extLst>
                <a:ext uri="{FF2B5EF4-FFF2-40B4-BE49-F238E27FC236}">
                  <a16:creationId xmlns:a16="http://schemas.microsoft.com/office/drawing/2014/main" id="{B214F3D1-82A6-2394-FDD1-9C268B1B0371}"/>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nvGrpSpPr>
            <p:cNvPr id="15366" name="Group 6">
              <a:extLst>
                <a:ext uri="{FF2B5EF4-FFF2-40B4-BE49-F238E27FC236}">
                  <a16:creationId xmlns:a16="http://schemas.microsoft.com/office/drawing/2014/main" id="{B35B7FB2-4E30-2058-D016-177913726993}"/>
                </a:ext>
              </a:extLst>
            </p:cNvPr>
            <p:cNvGrpSpPr>
              <a:grpSpLocks/>
            </p:cNvGrpSpPr>
            <p:nvPr/>
          </p:nvGrpSpPr>
          <p:grpSpPr bwMode="auto">
            <a:xfrm>
              <a:off x="288" y="0"/>
              <a:ext cx="5098" cy="4316"/>
              <a:chOff x="288" y="0"/>
              <a:chExt cx="5098" cy="4316"/>
            </a:xfrm>
          </p:grpSpPr>
          <p:sp>
            <p:nvSpPr>
              <p:cNvPr id="15367" name="Freeform 7">
                <a:extLst>
                  <a:ext uri="{FF2B5EF4-FFF2-40B4-BE49-F238E27FC236}">
                    <a16:creationId xmlns:a16="http://schemas.microsoft.com/office/drawing/2014/main" id="{78289B18-E233-512F-251B-9443AB992BD9}"/>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368" name="Freeform 8">
                <a:extLst>
                  <a:ext uri="{FF2B5EF4-FFF2-40B4-BE49-F238E27FC236}">
                    <a16:creationId xmlns:a16="http://schemas.microsoft.com/office/drawing/2014/main" id="{41ABD589-192D-A8DD-DDB2-CB2CFABE0B73}"/>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369" name="Freeform 9">
                <a:extLst>
                  <a:ext uri="{FF2B5EF4-FFF2-40B4-BE49-F238E27FC236}">
                    <a16:creationId xmlns:a16="http://schemas.microsoft.com/office/drawing/2014/main" id="{AFF2B0F9-BDCF-06E6-681D-F5A52BE245A8}"/>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370" name="Freeform 10">
                <a:extLst>
                  <a:ext uri="{FF2B5EF4-FFF2-40B4-BE49-F238E27FC236}">
                    <a16:creationId xmlns:a16="http://schemas.microsoft.com/office/drawing/2014/main" id="{EFD6E25F-578F-186C-F219-1AB2834294BA}"/>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371" name="Freeform 11">
                <a:extLst>
                  <a:ext uri="{FF2B5EF4-FFF2-40B4-BE49-F238E27FC236}">
                    <a16:creationId xmlns:a16="http://schemas.microsoft.com/office/drawing/2014/main" id="{4904DA91-7EEC-B066-5E5D-B45B39B287A1}"/>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372" name="Freeform 12">
                <a:extLst>
                  <a:ext uri="{FF2B5EF4-FFF2-40B4-BE49-F238E27FC236}">
                    <a16:creationId xmlns:a16="http://schemas.microsoft.com/office/drawing/2014/main" id="{9F1076D3-9BC9-1492-697A-E8C3CBCC8045}"/>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373" name="Freeform 13">
                <a:extLst>
                  <a:ext uri="{FF2B5EF4-FFF2-40B4-BE49-F238E27FC236}">
                    <a16:creationId xmlns:a16="http://schemas.microsoft.com/office/drawing/2014/main" id="{5B71A739-AB32-167F-126B-464B426D17C7}"/>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374" name="Freeform 14">
                <a:extLst>
                  <a:ext uri="{FF2B5EF4-FFF2-40B4-BE49-F238E27FC236}">
                    <a16:creationId xmlns:a16="http://schemas.microsoft.com/office/drawing/2014/main" id="{B79B254A-2874-7DA6-2F9F-63BBAA4DFC08}"/>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375" name="Freeform 15">
                <a:extLst>
                  <a:ext uri="{FF2B5EF4-FFF2-40B4-BE49-F238E27FC236}">
                    <a16:creationId xmlns:a16="http://schemas.microsoft.com/office/drawing/2014/main" id="{0B9E16FD-F613-AA7F-4FA3-D0FE6C30BAAF}"/>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376" name="Freeform 16">
                <a:extLst>
                  <a:ext uri="{FF2B5EF4-FFF2-40B4-BE49-F238E27FC236}">
                    <a16:creationId xmlns:a16="http://schemas.microsoft.com/office/drawing/2014/main" id="{58D2EC90-FA51-E4B3-2693-2F818DEFF7DB}"/>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377" name="Freeform 17">
                <a:extLst>
                  <a:ext uri="{FF2B5EF4-FFF2-40B4-BE49-F238E27FC236}">
                    <a16:creationId xmlns:a16="http://schemas.microsoft.com/office/drawing/2014/main" id="{2B648384-908B-2957-1C31-48ACC78E9CE2}"/>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378" name="Freeform 18">
                <a:extLst>
                  <a:ext uri="{FF2B5EF4-FFF2-40B4-BE49-F238E27FC236}">
                    <a16:creationId xmlns:a16="http://schemas.microsoft.com/office/drawing/2014/main" id="{01F7A782-4AAA-C1E0-27DF-F5D04C6A45F5}"/>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379" name="Freeform 19">
                <a:extLst>
                  <a:ext uri="{FF2B5EF4-FFF2-40B4-BE49-F238E27FC236}">
                    <a16:creationId xmlns:a16="http://schemas.microsoft.com/office/drawing/2014/main" id="{D9FF254C-174F-2222-F20E-3385F98226D2}"/>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5380" name="Freeform 20">
              <a:extLst>
                <a:ext uri="{FF2B5EF4-FFF2-40B4-BE49-F238E27FC236}">
                  <a16:creationId xmlns:a16="http://schemas.microsoft.com/office/drawing/2014/main" id="{C7232769-AC6B-23B3-1111-4048EEA8A38C}"/>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381" name="Freeform 21">
              <a:extLst>
                <a:ext uri="{FF2B5EF4-FFF2-40B4-BE49-F238E27FC236}">
                  <a16:creationId xmlns:a16="http://schemas.microsoft.com/office/drawing/2014/main" id="{0635C101-4E10-8110-1FA9-16611BFD9037}"/>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382" name="Freeform 22">
              <a:extLst>
                <a:ext uri="{FF2B5EF4-FFF2-40B4-BE49-F238E27FC236}">
                  <a16:creationId xmlns:a16="http://schemas.microsoft.com/office/drawing/2014/main" id="{EFB8C2F2-BBD1-9ED1-A68C-8F03E221F33C}"/>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383" name="Freeform 23">
              <a:extLst>
                <a:ext uri="{FF2B5EF4-FFF2-40B4-BE49-F238E27FC236}">
                  <a16:creationId xmlns:a16="http://schemas.microsoft.com/office/drawing/2014/main" id="{D5347E46-DEA2-599B-2620-BCFCC92A6F28}"/>
                </a:ext>
              </a:extLst>
            </p:cNvPr>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384" name="Freeform 24">
              <a:extLst>
                <a:ext uri="{FF2B5EF4-FFF2-40B4-BE49-F238E27FC236}">
                  <a16:creationId xmlns:a16="http://schemas.microsoft.com/office/drawing/2014/main" id="{2C3E20CA-E8F9-737E-B435-8008CE52FD87}"/>
                </a:ext>
              </a:extLst>
            </p:cNvPr>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385" name="Freeform 25">
              <a:extLst>
                <a:ext uri="{FF2B5EF4-FFF2-40B4-BE49-F238E27FC236}">
                  <a16:creationId xmlns:a16="http://schemas.microsoft.com/office/drawing/2014/main" id="{96B5B1CC-3C09-2C02-29D9-21ABED446132}"/>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386" name="Freeform 26">
              <a:extLst>
                <a:ext uri="{FF2B5EF4-FFF2-40B4-BE49-F238E27FC236}">
                  <a16:creationId xmlns:a16="http://schemas.microsoft.com/office/drawing/2014/main" id="{C7F07CB5-E222-225E-92BE-66A5A735A471}"/>
                </a:ext>
              </a:extLst>
            </p:cNvPr>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387" name="Freeform 27">
              <a:extLst>
                <a:ext uri="{FF2B5EF4-FFF2-40B4-BE49-F238E27FC236}">
                  <a16:creationId xmlns:a16="http://schemas.microsoft.com/office/drawing/2014/main" id="{94CD7747-71B7-E9E2-E211-EC3B3FD65FFC}"/>
                </a:ext>
              </a:extLst>
            </p:cNvPr>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388" name="Line 28">
              <a:extLst>
                <a:ext uri="{FF2B5EF4-FFF2-40B4-BE49-F238E27FC236}">
                  <a16:creationId xmlns:a16="http://schemas.microsoft.com/office/drawing/2014/main" id="{D82732D2-27ED-683F-BE68-BE19316B76CA}"/>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5389" name="Line 29">
              <a:extLst>
                <a:ext uri="{FF2B5EF4-FFF2-40B4-BE49-F238E27FC236}">
                  <a16:creationId xmlns:a16="http://schemas.microsoft.com/office/drawing/2014/main" id="{8D16F3A7-76A6-CDD9-8313-5B9F97F67ABE}"/>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5390" name="Line 30">
              <a:extLst>
                <a:ext uri="{FF2B5EF4-FFF2-40B4-BE49-F238E27FC236}">
                  <a16:creationId xmlns:a16="http://schemas.microsoft.com/office/drawing/2014/main" id="{30CC62CE-796A-5A6C-09AC-627EE5BDB8B8}"/>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nvGrpSpPr>
            <p:cNvPr id="15391" name="Group 31">
              <a:extLst>
                <a:ext uri="{FF2B5EF4-FFF2-40B4-BE49-F238E27FC236}">
                  <a16:creationId xmlns:a16="http://schemas.microsoft.com/office/drawing/2014/main" id="{859964AB-614F-B68A-60C9-77E0BC172020}"/>
                </a:ext>
              </a:extLst>
            </p:cNvPr>
            <p:cNvGrpSpPr>
              <a:grpSpLocks/>
            </p:cNvGrpSpPr>
            <p:nvPr/>
          </p:nvGrpSpPr>
          <p:grpSpPr bwMode="auto">
            <a:xfrm>
              <a:off x="1" y="392"/>
              <a:ext cx="5758" cy="1571"/>
              <a:chOff x="1" y="392"/>
              <a:chExt cx="5758" cy="1571"/>
            </a:xfrm>
          </p:grpSpPr>
          <p:sp>
            <p:nvSpPr>
              <p:cNvPr id="15392" name="Line 32">
                <a:extLst>
                  <a:ext uri="{FF2B5EF4-FFF2-40B4-BE49-F238E27FC236}">
                    <a16:creationId xmlns:a16="http://schemas.microsoft.com/office/drawing/2014/main" id="{4AD71EFF-11A8-9D59-D710-847574B21574}"/>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5393" name="Line 33">
                <a:extLst>
                  <a:ext uri="{FF2B5EF4-FFF2-40B4-BE49-F238E27FC236}">
                    <a16:creationId xmlns:a16="http://schemas.microsoft.com/office/drawing/2014/main" id="{48AE9E37-E674-56C9-DF13-B31560637D2A}"/>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5394" name="Line 34">
                <a:extLst>
                  <a:ext uri="{FF2B5EF4-FFF2-40B4-BE49-F238E27FC236}">
                    <a16:creationId xmlns:a16="http://schemas.microsoft.com/office/drawing/2014/main" id="{9F1FB0BD-E0E2-ACCA-EC1B-4896790628FA}"/>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5395" name="Line 35">
                <a:extLst>
                  <a:ext uri="{FF2B5EF4-FFF2-40B4-BE49-F238E27FC236}">
                    <a16:creationId xmlns:a16="http://schemas.microsoft.com/office/drawing/2014/main" id="{1C50B149-7E4B-3FAE-93A1-3B00CE8EC864}"/>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5396" name="Line 36">
                <a:extLst>
                  <a:ext uri="{FF2B5EF4-FFF2-40B4-BE49-F238E27FC236}">
                    <a16:creationId xmlns:a16="http://schemas.microsoft.com/office/drawing/2014/main" id="{597E51A7-5144-B56F-F1CA-AAE7D6DFC133}"/>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sp>
          <p:nvSpPr>
            <p:cNvPr id="15397" name="Line 37">
              <a:extLst>
                <a:ext uri="{FF2B5EF4-FFF2-40B4-BE49-F238E27FC236}">
                  <a16:creationId xmlns:a16="http://schemas.microsoft.com/office/drawing/2014/main" id="{FB6DDE7A-7988-DE85-C3FB-2B660BCA1ABB}"/>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5398" name="Line 38">
              <a:extLst>
                <a:ext uri="{FF2B5EF4-FFF2-40B4-BE49-F238E27FC236}">
                  <a16:creationId xmlns:a16="http://schemas.microsoft.com/office/drawing/2014/main" id="{9233E354-C4CA-1BB5-75C3-A57A8A06040E}"/>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sp>
        <p:nvSpPr>
          <p:cNvPr id="15399" name="Rectangle 39">
            <a:extLst>
              <a:ext uri="{FF2B5EF4-FFF2-40B4-BE49-F238E27FC236}">
                <a16:creationId xmlns:a16="http://schemas.microsoft.com/office/drawing/2014/main" id="{89FD3BA1-7BE6-BD17-9D98-7B1A7F29DDCA}"/>
              </a:ext>
            </a:extLst>
          </p:cNvPr>
          <p:cNvSpPr>
            <a:spLocks noGrp="1" noChangeArrowheads="1"/>
          </p:cNvSpPr>
          <p:nvPr>
            <p:ph type="ctrTitle" sz="quarter"/>
          </p:nvPr>
        </p:nvSpPr>
        <p:spPr>
          <a:xfrm>
            <a:off x="914400" y="1692276"/>
            <a:ext cx="10363200" cy="1736725"/>
          </a:xfrm>
        </p:spPr>
        <p:txBody>
          <a:bodyPr anchor="b"/>
          <a:lstStyle>
            <a:lvl1pPr>
              <a:defRPr sz="5400"/>
            </a:lvl1pPr>
          </a:lstStyle>
          <a:p>
            <a:pPr lvl="0"/>
            <a:r>
              <a:rPr lang="en-US" altLang="en-US" noProof="0"/>
              <a:t>Click to edit Master title style</a:t>
            </a:r>
          </a:p>
        </p:txBody>
      </p:sp>
      <p:sp>
        <p:nvSpPr>
          <p:cNvPr id="15400" name="Rectangle 40">
            <a:extLst>
              <a:ext uri="{FF2B5EF4-FFF2-40B4-BE49-F238E27FC236}">
                <a16:creationId xmlns:a16="http://schemas.microsoft.com/office/drawing/2014/main" id="{FCEF946C-D093-C938-95E5-D92D8971944A}"/>
              </a:ext>
            </a:extLst>
          </p:cNvPr>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5401" name="Rectangle 41">
            <a:extLst>
              <a:ext uri="{FF2B5EF4-FFF2-40B4-BE49-F238E27FC236}">
                <a16:creationId xmlns:a16="http://schemas.microsoft.com/office/drawing/2014/main" id="{9325EBE9-0459-9E9B-87D9-7EEAF03C663C}"/>
              </a:ext>
            </a:extLst>
          </p:cNvPr>
          <p:cNvSpPr>
            <a:spLocks noGrp="1" noChangeArrowheads="1"/>
          </p:cNvSpPr>
          <p:nvPr>
            <p:ph type="dt" sz="quarter" idx="2"/>
          </p:nvPr>
        </p:nvSpPr>
        <p:spPr/>
        <p:txBody>
          <a:bodyPr/>
          <a:lstStyle>
            <a:lvl1pPr>
              <a:defRPr/>
            </a:lvl1pPr>
          </a:lstStyle>
          <a:p>
            <a:endParaRPr lang="en-US" altLang="en-US"/>
          </a:p>
        </p:txBody>
      </p:sp>
      <p:sp>
        <p:nvSpPr>
          <p:cNvPr id="15402" name="Rectangle 42">
            <a:extLst>
              <a:ext uri="{FF2B5EF4-FFF2-40B4-BE49-F238E27FC236}">
                <a16:creationId xmlns:a16="http://schemas.microsoft.com/office/drawing/2014/main" id="{4EB04568-B7EF-204B-D6E9-CC9B024A44AE}"/>
              </a:ext>
            </a:extLst>
          </p:cNvPr>
          <p:cNvSpPr>
            <a:spLocks noGrp="1" noChangeArrowheads="1"/>
          </p:cNvSpPr>
          <p:nvPr>
            <p:ph type="ftr" sz="quarter" idx="3"/>
          </p:nvPr>
        </p:nvSpPr>
        <p:spPr/>
        <p:txBody>
          <a:bodyPr/>
          <a:lstStyle>
            <a:lvl1pPr>
              <a:defRPr/>
            </a:lvl1pPr>
          </a:lstStyle>
          <a:p>
            <a:endParaRPr lang="en-US" altLang="en-US"/>
          </a:p>
        </p:txBody>
      </p:sp>
      <p:sp>
        <p:nvSpPr>
          <p:cNvPr id="15403" name="Rectangle 43">
            <a:extLst>
              <a:ext uri="{FF2B5EF4-FFF2-40B4-BE49-F238E27FC236}">
                <a16:creationId xmlns:a16="http://schemas.microsoft.com/office/drawing/2014/main" id="{C98309A4-2D9F-3951-430E-E1965DA2D9F2}"/>
              </a:ext>
            </a:extLst>
          </p:cNvPr>
          <p:cNvSpPr>
            <a:spLocks noGrp="1" noChangeArrowheads="1"/>
          </p:cNvSpPr>
          <p:nvPr>
            <p:ph type="sldNum" sz="quarter" idx="4"/>
          </p:nvPr>
        </p:nvSpPr>
        <p:spPr/>
        <p:txBody>
          <a:bodyPr/>
          <a:lstStyle>
            <a:lvl1pPr>
              <a:defRPr/>
            </a:lvl1pPr>
          </a:lstStyle>
          <a:p>
            <a:fld id="{B9889340-C6EA-4B72-8502-45BCF74C862B}" type="slidenum">
              <a:rPr lang="en-US" altLang="en-US"/>
              <a:pPr/>
              <a:t>‹#›</a:t>
            </a:fld>
            <a:endParaRPr lang="en-US" altLang="en-US"/>
          </a:p>
        </p:txBody>
      </p:sp>
    </p:spTree>
    <p:extLst>
      <p:ext uri="{BB962C8B-B14F-4D97-AF65-F5344CB8AC3E}">
        <p14:creationId xmlns:p14="http://schemas.microsoft.com/office/powerpoint/2010/main" val="222583313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804B5-57CA-13C7-A8E8-3AAAFDB52F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6D45A0-C8D0-CB5C-1B5C-1904499124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75EFEF-F593-5BD7-5426-62040C1F322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307B798-EBCB-F80B-477D-B043C0F97E5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72A6E4C-3433-1BA3-9CB8-1018381F7F96}"/>
              </a:ext>
            </a:extLst>
          </p:cNvPr>
          <p:cNvSpPr>
            <a:spLocks noGrp="1"/>
          </p:cNvSpPr>
          <p:nvPr>
            <p:ph type="sldNum" sz="quarter" idx="12"/>
          </p:nvPr>
        </p:nvSpPr>
        <p:spPr/>
        <p:txBody>
          <a:bodyPr/>
          <a:lstStyle>
            <a:lvl1pPr>
              <a:defRPr/>
            </a:lvl1pPr>
          </a:lstStyle>
          <a:p>
            <a:fld id="{A9BD96E2-C958-499C-82A5-4673BD739C2F}" type="slidenum">
              <a:rPr lang="en-US" altLang="en-US"/>
              <a:pPr/>
              <a:t>‹#›</a:t>
            </a:fld>
            <a:endParaRPr lang="en-US" altLang="en-US"/>
          </a:p>
        </p:txBody>
      </p:sp>
    </p:spTree>
    <p:extLst>
      <p:ext uri="{BB962C8B-B14F-4D97-AF65-F5344CB8AC3E}">
        <p14:creationId xmlns:p14="http://schemas.microsoft.com/office/powerpoint/2010/main" val="4000329430"/>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62A2-E87E-3560-957D-EF655314C956}"/>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7755EC-397E-BE2C-D00D-A54EC45C78DC}"/>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3FE13D46-DC99-4B89-1106-577ED2A601C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291EBA4-2B2A-EA66-FF00-87650D30FEC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8B6B931-505F-5875-7630-359BCF6961E7}"/>
              </a:ext>
            </a:extLst>
          </p:cNvPr>
          <p:cNvSpPr>
            <a:spLocks noGrp="1"/>
          </p:cNvSpPr>
          <p:nvPr>
            <p:ph type="sldNum" sz="quarter" idx="12"/>
          </p:nvPr>
        </p:nvSpPr>
        <p:spPr/>
        <p:txBody>
          <a:bodyPr/>
          <a:lstStyle>
            <a:lvl1pPr>
              <a:defRPr/>
            </a:lvl1pPr>
          </a:lstStyle>
          <a:p>
            <a:fld id="{1F5F1E44-5EF0-4233-9A3C-8B965735B1DD}" type="slidenum">
              <a:rPr lang="en-US" altLang="en-US"/>
              <a:pPr/>
              <a:t>‹#›</a:t>
            </a:fld>
            <a:endParaRPr lang="en-US" altLang="en-US"/>
          </a:p>
        </p:txBody>
      </p:sp>
    </p:spTree>
    <p:extLst>
      <p:ext uri="{BB962C8B-B14F-4D97-AF65-F5344CB8AC3E}">
        <p14:creationId xmlns:p14="http://schemas.microsoft.com/office/powerpoint/2010/main" val="157163331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ECDA4-248D-2D0A-9309-E02263C702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63A7F2-77CC-B0DD-BCF5-0E9276F1C6C0}"/>
              </a:ext>
            </a:extLst>
          </p:cNvPr>
          <p:cNvSpPr>
            <a:spLocks noGrp="1"/>
          </p:cNvSpPr>
          <p:nvPr>
            <p:ph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5F2556-7F96-05EA-B734-CFE792FE9549}"/>
              </a:ext>
            </a:extLst>
          </p:cNvPr>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A2CB9D-7832-DD0F-F680-86EB8218A2B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1ADD693-4309-5CC4-232D-4176CCAB755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EAAA872-F0A1-41E1-06AA-AA21329F1E9F}"/>
              </a:ext>
            </a:extLst>
          </p:cNvPr>
          <p:cNvSpPr>
            <a:spLocks noGrp="1"/>
          </p:cNvSpPr>
          <p:nvPr>
            <p:ph type="sldNum" sz="quarter" idx="12"/>
          </p:nvPr>
        </p:nvSpPr>
        <p:spPr/>
        <p:txBody>
          <a:bodyPr/>
          <a:lstStyle>
            <a:lvl1pPr>
              <a:defRPr/>
            </a:lvl1pPr>
          </a:lstStyle>
          <a:p>
            <a:fld id="{AEE80704-9C08-4639-97FA-63F932C2062A}" type="slidenum">
              <a:rPr lang="en-US" altLang="en-US"/>
              <a:pPr/>
              <a:t>‹#›</a:t>
            </a:fld>
            <a:endParaRPr lang="en-US" altLang="en-US"/>
          </a:p>
        </p:txBody>
      </p:sp>
    </p:spTree>
    <p:extLst>
      <p:ext uri="{BB962C8B-B14F-4D97-AF65-F5344CB8AC3E}">
        <p14:creationId xmlns:p14="http://schemas.microsoft.com/office/powerpoint/2010/main" val="3639726189"/>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B8D03-43B2-DA5E-9317-5DD43E0DF5FD}"/>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6C6329-BAD3-74CF-6BDA-6A427C2F65D5}"/>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BEF21F-55E6-9449-181D-EEDC804FB889}"/>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53C1A-3011-CD01-8D39-FEDF47D3270D}"/>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91D3D8-2184-CAC7-CE04-BD07E504A4F5}"/>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111083-7D16-952D-53AC-B151E926D685}"/>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71B6018A-6450-7E9E-325D-9FFF356BF591}"/>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A07DFD6E-0FF8-2B52-C82A-9CB3FC01DAB5}"/>
              </a:ext>
            </a:extLst>
          </p:cNvPr>
          <p:cNvSpPr>
            <a:spLocks noGrp="1"/>
          </p:cNvSpPr>
          <p:nvPr>
            <p:ph type="sldNum" sz="quarter" idx="12"/>
          </p:nvPr>
        </p:nvSpPr>
        <p:spPr/>
        <p:txBody>
          <a:bodyPr/>
          <a:lstStyle>
            <a:lvl1pPr>
              <a:defRPr/>
            </a:lvl1pPr>
          </a:lstStyle>
          <a:p>
            <a:fld id="{985E3724-8388-40ED-A522-4D90511A4F2C}" type="slidenum">
              <a:rPr lang="en-US" altLang="en-US"/>
              <a:pPr/>
              <a:t>‹#›</a:t>
            </a:fld>
            <a:endParaRPr lang="en-US" altLang="en-US"/>
          </a:p>
        </p:txBody>
      </p:sp>
    </p:spTree>
    <p:extLst>
      <p:ext uri="{BB962C8B-B14F-4D97-AF65-F5344CB8AC3E}">
        <p14:creationId xmlns:p14="http://schemas.microsoft.com/office/powerpoint/2010/main" val="2779855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B5156AEE-2351-66A8-58E9-6F8A9C65261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2CC0B40-CB9A-6E7D-03B6-8462437E2B0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C7A510B-C58D-BE7B-C32D-939D14C15DFA}"/>
              </a:ext>
            </a:extLst>
          </p:cNvPr>
          <p:cNvSpPr>
            <a:spLocks noGrp="1" noChangeArrowheads="1"/>
          </p:cNvSpPr>
          <p:nvPr>
            <p:ph type="sldNum" sz="quarter" idx="12"/>
          </p:nvPr>
        </p:nvSpPr>
        <p:spPr>
          <a:ln/>
        </p:spPr>
        <p:txBody>
          <a:bodyPr/>
          <a:lstStyle>
            <a:lvl1pPr>
              <a:defRPr/>
            </a:lvl1pPr>
          </a:lstStyle>
          <a:p>
            <a:fld id="{60A2323B-32AA-4C04-B17D-02D49BBD1FDB}" type="slidenum">
              <a:rPr lang="en-US" altLang="en-US"/>
              <a:pPr/>
              <a:t>‹#›</a:t>
            </a:fld>
            <a:endParaRPr lang="en-US" altLang="en-US"/>
          </a:p>
        </p:txBody>
      </p:sp>
    </p:spTree>
    <p:extLst>
      <p:ext uri="{BB962C8B-B14F-4D97-AF65-F5344CB8AC3E}">
        <p14:creationId xmlns:p14="http://schemas.microsoft.com/office/powerpoint/2010/main" val="414342264"/>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909B5-1979-B7D4-DE37-BB4A71DD55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924B5A-6F5A-96B1-10A9-97C567944F32}"/>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5696FA3D-9BC6-9E69-1310-7CCDA52A42F0}"/>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91A1843E-C70E-AAF2-22C9-CC6CDBFFFAAD}"/>
              </a:ext>
            </a:extLst>
          </p:cNvPr>
          <p:cNvSpPr>
            <a:spLocks noGrp="1"/>
          </p:cNvSpPr>
          <p:nvPr>
            <p:ph type="sldNum" sz="quarter" idx="12"/>
          </p:nvPr>
        </p:nvSpPr>
        <p:spPr/>
        <p:txBody>
          <a:bodyPr/>
          <a:lstStyle>
            <a:lvl1pPr>
              <a:defRPr/>
            </a:lvl1pPr>
          </a:lstStyle>
          <a:p>
            <a:fld id="{1A137C9E-1A2B-4187-9CE6-BE0FDD214D02}" type="slidenum">
              <a:rPr lang="en-US" altLang="en-US"/>
              <a:pPr/>
              <a:t>‹#›</a:t>
            </a:fld>
            <a:endParaRPr lang="en-US" altLang="en-US"/>
          </a:p>
        </p:txBody>
      </p:sp>
    </p:spTree>
    <p:extLst>
      <p:ext uri="{BB962C8B-B14F-4D97-AF65-F5344CB8AC3E}">
        <p14:creationId xmlns:p14="http://schemas.microsoft.com/office/powerpoint/2010/main" val="1061707384"/>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01FCC-E678-E534-2778-032A8C9B43CD}"/>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466289C-E25C-364C-DA23-194CEF53A707}"/>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92AD63A2-67FD-908C-35E6-E01A69E843AC}"/>
              </a:ext>
            </a:extLst>
          </p:cNvPr>
          <p:cNvSpPr>
            <a:spLocks noGrp="1"/>
          </p:cNvSpPr>
          <p:nvPr>
            <p:ph type="sldNum" sz="quarter" idx="12"/>
          </p:nvPr>
        </p:nvSpPr>
        <p:spPr/>
        <p:txBody>
          <a:bodyPr/>
          <a:lstStyle>
            <a:lvl1pPr>
              <a:defRPr/>
            </a:lvl1pPr>
          </a:lstStyle>
          <a:p>
            <a:fld id="{686750C9-15E4-4363-B1CD-E47AED64B4F0}" type="slidenum">
              <a:rPr lang="en-US" altLang="en-US"/>
              <a:pPr/>
              <a:t>‹#›</a:t>
            </a:fld>
            <a:endParaRPr lang="en-US" altLang="en-US"/>
          </a:p>
        </p:txBody>
      </p:sp>
    </p:spTree>
    <p:extLst>
      <p:ext uri="{BB962C8B-B14F-4D97-AF65-F5344CB8AC3E}">
        <p14:creationId xmlns:p14="http://schemas.microsoft.com/office/powerpoint/2010/main" val="123931221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64D6-20F6-4FD8-B832-98350C11EC3E}"/>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E76E8F-0875-CAC8-6297-537753F676D6}"/>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2AA574-DBAD-2065-7840-C0B32DE52405}"/>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6F4997-2FC8-69C6-44B7-ECC1CCB7989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4C47A7A-19FE-02DC-489B-D2756D393D3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EA2721F-EF1C-A14F-CB0E-3E33C33BC76C}"/>
              </a:ext>
            </a:extLst>
          </p:cNvPr>
          <p:cNvSpPr>
            <a:spLocks noGrp="1"/>
          </p:cNvSpPr>
          <p:nvPr>
            <p:ph type="sldNum" sz="quarter" idx="12"/>
          </p:nvPr>
        </p:nvSpPr>
        <p:spPr/>
        <p:txBody>
          <a:bodyPr/>
          <a:lstStyle>
            <a:lvl1pPr>
              <a:defRPr/>
            </a:lvl1pPr>
          </a:lstStyle>
          <a:p>
            <a:fld id="{4C3A378D-02AD-4332-AC4F-3DD2C7985DCA}" type="slidenum">
              <a:rPr lang="en-US" altLang="en-US"/>
              <a:pPr/>
              <a:t>‹#›</a:t>
            </a:fld>
            <a:endParaRPr lang="en-US" altLang="en-US"/>
          </a:p>
        </p:txBody>
      </p:sp>
    </p:spTree>
    <p:extLst>
      <p:ext uri="{BB962C8B-B14F-4D97-AF65-F5344CB8AC3E}">
        <p14:creationId xmlns:p14="http://schemas.microsoft.com/office/powerpoint/2010/main" val="1083318984"/>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C6668-CE03-7B8A-23C9-7A4FECB49A5B}"/>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0EEB6D-27FA-87A2-0B61-A216839EED02}"/>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9A64FC-F533-95C6-01A9-F054039D84AB}"/>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821A1D-9A33-B957-B496-975151D2790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45F7993-46A6-F67B-596F-04E452A781D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BB5AD14-165E-C2A1-F71C-69DCAF530BFC}"/>
              </a:ext>
            </a:extLst>
          </p:cNvPr>
          <p:cNvSpPr>
            <a:spLocks noGrp="1"/>
          </p:cNvSpPr>
          <p:nvPr>
            <p:ph type="sldNum" sz="quarter" idx="12"/>
          </p:nvPr>
        </p:nvSpPr>
        <p:spPr/>
        <p:txBody>
          <a:bodyPr/>
          <a:lstStyle>
            <a:lvl1pPr>
              <a:defRPr/>
            </a:lvl1pPr>
          </a:lstStyle>
          <a:p>
            <a:fld id="{288ABB4B-14EA-426B-B6C0-5D4970B77AEF}" type="slidenum">
              <a:rPr lang="en-US" altLang="en-US"/>
              <a:pPr/>
              <a:t>‹#›</a:t>
            </a:fld>
            <a:endParaRPr lang="en-US" altLang="en-US"/>
          </a:p>
        </p:txBody>
      </p:sp>
    </p:spTree>
    <p:extLst>
      <p:ext uri="{BB962C8B-B14F-4D97-AF65-F5344CB8AC3E}">
        <p14:creationId xmlns:p14="http://schemas.microsoft.com/office/powerpoint/2010/main" val="322937006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D0896-C001-ACAB-22FC-FBC1321724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E2C8E3-F098-B87D-B6FB-EFF906A760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2438DD-1E8D-57F6-7372-E41ABFF5D77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B343CA8-3D14-5D44-D9C3-EEB9272D7AA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EFEA500-007E-86C4-FC13-D30E3EF1B66E}"/>
              </a:ext>
            </a:extLst>
          </p:cNvPr>
          <p:cNvSpPr>
            <a:spLocks noGrp="1"/>
          </p:cNvSpPr>
          <p:nvPr>
            <p:ph type="sldNum" sz="quarter" idx="12"/>
          </p:nvPr>
        </p:nvSpPr>
        <p:spPr/>
        <p:txBody>
          <a:bodyPr/>
          <a:lstStyle>
            <a:lvl1pPr>
              <a:defRPr/>
            </a:lvl1pPr>
          </a:lstStyle>
          <a:p>
            <a:fld id="{BBC9127B-E819-4565-A565-A92D9F49CDC1}" type="slidenum">
              <a:rPr lang="en-US" altLang="en-US"/>
              <a:pPr/>
              <a:t>‹#›</a:t>
            </a:fld>
            <a:endParaRPr lang="en-US" altLang="en-US"/>
          </a:p>
        </p:txBody>
      </p:sp>
    </p:spTree>
    <p:extLst>
      <p:ext uri="{BB962C8B-B14F-4D97-AF65-F5344CB8AC3E}">
        <p14:creationId xmlns:p14="http://schemas.microsoft.com/office/powerpoint/2010/main" val="21448424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D24CDB-7993-22D7-8AB1-089F1E2FD54A}"/>
              </a:ext>
            </a:extLst>
          </p:cNvPr>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28B401-294B-3E64-3D1A-88A72D46B45C}"/>
              </a:ext>
            </a:extLst>
          </p:cNvPr>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C707D3-2CDE-7BD7-E9F0-F9CF86324CB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5104F00-E511-ED84-A069-916F2B36137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EB49C1F-A9B5-DADA-8BB3-674BFDD9863A}"/>
              </a:ext>
            </a:extLst>
          </p:cNvPr>
          <p:cNvSpPr>
            <a:spLocks noGrp="1"/>
          </p:cNvSpPr>
          <p:nvPr>
            <p:ph type="sldNum" sz="quarter" idx="12"/>
          </p:nvPr>
        </p:nvSpPr>
        <p:spPr/>
        <p:txBody>
          <a:bodyPr/>
          <a:lstStyle>
            <a:lvl1pPr>
              <a:defRPr/>
            </a:lvl1pPr>
          </a:lstStyle>
          <a:p>
            <a:fld id="{92608DD8-9772-4412-B003-E665B2DC397A}" type="slidenum">
              <a:rPr lang="en-US" altLang="en-US"/>
              <a:pPr/>
              <a:t>‹#›</a:t>
            </a:fld>
            <a:endParaRPr lang="en-US" altLang="en-US"/>
          </a:p>
        </p:txBody>
      </p:sp>
    </p:spTree>
    <p:extLst>
      <p:ext uri="{BB962C8B-B14F-4D97-AF65-F5344CB8AC3E}">
        <p14:creationId xmlns:p14="http://schemas.microsoft.com/office/powerpoint/2010/main" val="4150083999"/>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BEF42-C192-90D2-7A74-23319E5C0247}"/>
              </a:ext>
            </a:extLst>
          </p:cNvPr>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FE434D6-5C78-0E52-938A-BE19FB93809C}"/>
              </a:ext>
            </a:extLst>
          </p:cNvPr>
          <p:cNvSpPr>
            <a:spLocks noGrp="1"/>
          </p:cNvSpPr>
          <p:nvPr>
            <p:ph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BE75B9-3FB3-A8A9-66D9-B8EC57627573}"/>
              </a:ext>
            </a:extLst>
          </p:cNvPr>
          <p:cNvSpPr>
            <a:spLocks noGrp="1"/>
          </p:cNvSpPr>
          <p:nvPr>
            <p:ph type="body"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B3615B-9896-A9ED-A7CD-AAB7E2B65408}"/>
              </a:ext>
            </a:extLst>
          </p:cNvPr>
          <p:cNvSpPr>
            <a:spLocks noGrp="1"/>
          </p:cNvSpPr>
          <p:nvPr>
            <p:ph type="dt" sz="half" idx="10"/>
          </p:nvPr>
        </p:nvSpPr>
        <p:spPr>
          <a:xfrm>
            <a:off x="609600" y="6243638"/>
            <a:ext cx="28448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036AEB3-C75B-7DA0-93AE-7CA27918ED69}"/>
              </a:ext>
            </a:extLst>
          </p:cNvPr>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DC44904-C13D-E8F9-1734-39ED078E17F3}"/>
              </a:ext>
            </a:extLst>
          </p:cNvPr>
          <p:cNvSpPr>
            <a:spLocks noGrp="1"/>
          </p:cNvSpPr>
          <p:nvPr>
            <p:ph type="sldNum" sz="quarter" idx="12"/>
          </p:nvPr>
        </p:nvSpPr>
        <p:spPr>
          <a:xfrm>
            <a:off x="8737600" y="6243638"/>
            <a:ext cx="2844800" cy="457200"/>
          </a:xfrm>
        </p:spPr>
        <p:txBody>
          <a:bodyPr/>
          <a:lstStyle>
            <a:lvl1pPr>
              <a:defRPr/>
            </a:lvl1pPr>
          </a:lstStyle>
          <a:p>
            <a:fld id="{5AEFFB72-6A7F-42D0-8E33-812CF38EA313}" type="slidenum">
              <a:rPr lang="en-US" altLang="en-US"/>
              <a:pPr/>
              <a:t>‹#›</a:t>
            </a:fld>
            <a:endParaRPr lang="en-US" altLang="en-US"/>
          </a:p>
        </p:txBody>
      </p:sp>
    </p:spTree>
    <p:extLst>
      <p:ext uri="{BB962C8B-B14F-4D97-AF65-F5344CB8AC3E}">
        <p14:creationId xmlns:p14="http://schemas.microsoft.com/office/powerpoint/2010/main" val="138767553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F9ECF-E46C-E631-F9EF-92EDB8ADBEDA}"/>
              </a:ext>
            </a:extLst>
          </p:cNvPr>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0D8643-5BE1-01C2-8314-B06BCFE19924}"/>
              </a:ext>
            </a:extLst>
          </p:cNvPr>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BE919A-7359-ECD7-64EE-0EB0BC508517}"/>
              </a:ext>
            </a:extLst>
          </p:cNvPr>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347F39-DA67-293E-C9EE-7626F72E90E2}"/>
              </a:ext>
            </a:extLst>
          </p:cNvPr>
          <p:cNvSpPr>
            <a:spLocks noGrp="1"/>
          </p:cNvSpPr>
          <p:nvPr>
            <p:ph type="dt" sz="half" idx="10"/>
          </p:nvPr>
        </p:nvSpPr>
        <p:spPr>
          <a:xfrm>
            <a:off x="609600" y="6243638"/>
            <a:ext cx="28448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EA67F3A-DBA8-73C7-F56C-01880482C4E5}"/>
              </a:ext>
            </a:extLst>
          </p:cNvPr>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A9778AE-DC0F-02ED-198F-17294DDA189C}"/>
              </a:ext>
            </a:extLst>
          </p:cNvPr>
          <p:cNvSpPr>
            <a:spLocks noGrp="1"/>
          </p:cNvSpPr>
          <p:nvPr>
            <p:ph type="sldNum" sz="quarter" idx="12"/>
          </p:nvPr>
        </p:nvSpPr>
        <p:spPr>
          <a:xfrm>
            <a:off x="8737600" y="6243638"/>
            <a:ext cx="2844800" cy="457200"/>
          </a:xfrm>
        </p:spPr>
        <p:txBody>
          <a:bodyPr/>
          <a:lstStyle>
            <a:lvl1pPr>
              <a:defRPr/>
            </a:lvl1pPr>
          </a:lstStyle>
          <a:p>
            <a:fld id="{16C0ED4E-1878-47F7-9DA5-0BC8C79374A2}" type="slidenum">
              <a:rPr lang="en-US" altLang="en-US"/>
              <a:pPr/>
              <a:t>‹#›</a:t>
            </a:fld>
            <a:endParaRPr lang="en-US" altLang="en-US"/>
          </a:p>
        </p:txBody>
      </p:sp>
    </p:spTree>
    <p:extLst>
      <p:ext uri="{BB962C8B-B14F-4D97-AF65-F5344CB8AC3E}">
        <p14:creationId xmlns:p14="http://schemas.microsoft.com/office/powerpoint/2010/main" val="814052998"/>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7D56EE-55C6-6E4A-F2FA-85F40A0693A7}"/>
              </a:ext>
            </a:extLst>
          </p:cNvPr>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1D46C84D-B2AD-C3E4-4545-B318211243F1}"/>
              </a:ext>
            </a:extLst>
          </p:cNvPr>
          <p:cNvSpPr>
            <a:spLocks noGrp="1"/>
          </p:cNvSpPr>
          <p:nvPr>
            <p:ph type="dt" sz="half" idx="10"/>
          </p:nvPr>
        </p:nvSpPr>
        <p:spPr>
          <a:xfrm>
            <a:off x="609600" y="6243638"/>
            <a:ext cx="2844800" cy="457200"/>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F2ECC106-5E89-515B-DCE9-6D2FA38DA037}"/>
              </a:ext>
            </a:extLst>
          </p:cNvPr>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6EC1C64-42BF-27E0-A1D9-B37829D076B1}"/>
              </a:ext>
            </a:extLst>
          </p:cNvPr>
          <p:cNvSpPr>
            <a:spLocks noGrp="1"/>
          </p:cNvSpPr>
          <p:nvPr>
            <p:ph type="sldNum" sz="quarter" idx="12"/>
          </p:nvPr>
        </p:nvSpPr>
        <p:spPr>
          <a:xfrm>
            <a:off x="8737600" y="6243638"/>
            <a:ext cx="2844800" cy="457200"/>
          </a:xfrm>
        </p:spPr>
        <p:txBody>
          <a:bodyPr/>
          <a:lstStyle>
            <a:lvl1pPr>
              <a:defRPr/>
            </a:lvl1pPr>
          </a:lstStyle>
          <a:p>
            <a:fld id="{ADB5BBD6-2486-42D0-85CD-D8455EA795BC}" type="slidenum">
              <a:rPr lang="en-US" altLang="en-US"/>
              <a:pPr/>
              <a:t>‹#›</a:t>
            </a:fld>
            <a:endParaRPr lang="en-US" altLang="en-US"/>
          </a:p>
        </p:txBody>
      </p:sp>
    </p:spTree>
    <p:extLst>
      <p:ext uri="{BB962C8B-B14F-4D97-AF65-F5344CB8AC3E}">
        <p14:creationId xmlns:p14="http://schemas.microsoft.com/office/powerpoint/2010/main" val="2370782881"/>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9B386-959B-B6A6-B4D1-C0E185D09511}"/>
              </a:ext>
            </a:extLst>
          </p:cNvPr>
          <p:cNvSpPr>
            <a:spLocks noGrp="1"/>
          </p:cNvSpPr>
          <p:nvPr>
            <p:ph type="title"/>
          </p:nvPr>
        </p:nvSpPr>
        <p:spPr>
          <a:xfrm>
            <a:off x="609600" y="277814"/>
            <a:ext cx="10972800" cy="1139825"/>
          </a:xfrm>
        </p:spPr>
        <p:txBody>
          <a:bodyPr/>
          <a:lstStyle/>
          <a:p>
            <a:r>
              <a:rPr lang="en-US"/>
              <a:t>Click to edit Master title style</a:t>
            </a:r>
          </a:p>
        </p:txBody>
      </p:sp>
      <p:sp>
        <p:nvSpPr>
          <p:cNvPr id="3" name="SmartArt Placeholder 2">
            <a:extLst>
              <a:ext uri="{FF2B5EF4-FFF2-40B4-BE49-F238E27FC236}">
                <a16:creationId xmlns:a16="http://schemas.microsoft.com/office/drawing/2014/main" id="{C9CEF25B-3B64-070B-6C6D-C47FB43AFFB8}"/>
              </a:ext>
            </a:extLst>
          </p:cNvPr>
          <p:cNvSpPr>
            <a:spLocks noGrp="1"/>
          </p:cNvSpPr>
          <p:nvPr>
            <p:ph type="dgm" idx="1"/>
          </p:nvPr>
        </p:nvSpPr>
        <p:spPr>
          <a:xfrm>
            <a:off x="609600" y="1600201"/>
            <a:ext cx="10972800" cy="4530725"/>
          </a:xfrm>
        </p:spPr>
        <p:txBody>
          <a:bodyPr/>
          <a:lstStyle/>
          <a:p>
            <a:endParaRPr lang="en-US"/>
          </a:p>
        </p:txBody>
      </p:sp>
      <p:sp>
        <p:nvSpPr>
          <p:cNvPr id="4" name="Date Placeholder 3">
            <a:extLst>
              <a:ext uri="{FF2B5EF4-FFF2-40B4-BE49-F238E27FC236}">
                <a16:creationId xmlns:a16="http://schemas.microsoft.com/office/drawing/2014/main" id="{16087E9B-2FBE-C47E-485B-3B01676D3380}"/>
              </a:ext>
            </a:extLst>
          </p:cNvPr>
          <p:cNvSpPr>
            <a:spLocks noGrp="1"/>
          </p:cNvSpPr>
          <p:nvPr>
            <p:ph type="dt" sz="half" idx="10"/>
          </p:nvPr>
        </p:nvSpPr>
        <p:spPr>
          <a:xfrm>
            <a:off x="609600" y="6243638"/>
            <a:ext cx="2844800" cy="457200"/>
          </a:xfr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009B351-94D6-FE75-9486-71C2EA4031DB}"/>
              </a:ext>
            </a:extLst>
          </p:cNvPr>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E8823EB-D5A0-3446-852D-91E58EBCCC07}"/>
              </a:ext>
            </a:extLst>
          </p:cNvPr>
          <p:cNvSpPr>
            <a:spLocks noGrp="1"/>
          </p:cNvSpPr>
          <p:nvPr>
            <p:ph type="sldNum" sz="quarter" idx="12"/>
          </p:nvPr>
        </p:nvSpPr>
        <p:spPr>
          <a:xfrm>
            <a:off x="8737600" y="6243638"/>
            <a:ext cx="2844800" cy="457200"/>
          </a:xfrm>
        </p:spPr>
        <p:txBody>
          <a:bodyPr/>
          <a:lstStyle>
            <a:lvl1pPr>
              <a:defRPr/>
            </a:lvl1pPr>
          </a:lstStyle>
          <a:p>
            <a:fld id="{9FC1FDDF-AD20-4972-B12D-29209D5AAB49}" type="slidenum">
              <a:rPr lang="en-US" altLang="en-US"/>
              <a:pPr/>
              <a:t>‹#›</a:t>
            </a:fld>
            <a:endParaRPr lang="en-US" altLang="en-US"/>
          </a:p>
        </p:txBody>
      </p:sp>
    </p:spTree>
    <p:extLst>
      <p:ext uri="{BB962C8B-B14F-4D97-AF65-F5344CB8AC3E}">
        <p14:creationId xmlns:p14="http://schemas.microsoft.com/office/powerpoint/2010/main" val="202022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CA69E-243D-4004-9452-0510EEF70885}"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919742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3153E6D-658E-08BB-58AF-C07CFE808C3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B5494AA-E15D-188F-EDA8-9A6A60A27C3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A8C602B-E73D-A298-CC0F-BA0218A166C3}"/>
              </a:ext>
            </a:extLst>
          </p:cNvPr>
          <p:cNvSpPr>
            <a:spLocks noGrp="1" noChangeArrowheads="1"/>
          </p:cNvSpPr>
          <p:nvPr>
            <p:ph type="sldNum" sz="quarter" idx="12"/>
          </p:nvPr>
        </p:nvSpPr>
        <p:spPr>
          <a:ln/>
        </p:spPr>
        <p:txBody>
          <a:bodyPr/>
          <a:lstStyle>
            <a:lvl1pPr>
              <a:defRPr/>
            </a:lvl1pPr>
          </a:lstStyle>
          <a:p>
            <a:fld id="{DE8027EC-3840-4C04-BE03-B72B740CECF1}" type="slidenum">
              <a:rPr lang="en-US" altLang="en-US"/>
              <a:pPr/>
              <a:t>‹#›</a:t>
            </a:fld>
            <a:endParaRPr lang="en-US" altLang="en-US"/>
          </a:p>
        </p:txBody>
      </p:sp>
    </p:spTree>
    <p:extLst>
      <p:ext uri="{BB962C8B-B14F-4D97-AF65-F5344CB8AC3E}">
        <p14:creationId xmlns:p14="http://schemas.microsoft.com/office/powerpoint/2010/main" val="2002354559"/>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1EFE0C21-C4A5-88CE-9024-5B69DA1ED6DA}"/>
              </a:ext>
            </a:extLst>
          </p:cNvPr>
          <p:cNvGrpSpPr>
            <a:grpSpLocks/>
          </p:cNvGrpSpPr>
          <p:nvPr/>
        </p:nvGrpSpPr>
        <p:grpSpPr bwMode="auto">
          <a:xfrm>
            <a:off x="0" y="0"/>
            <a:ext cx="11277600" cy="5943600"/>
            <a:chOff x="0" y="0"/>
            <a:chExt cx="5328" cy="3744"/>
          </a:xfrm>
        </p:grpSpPr>
        <p:sp>
          <p:nvSpPr>
            <p:cNvPr id="5" name="Freeform 3">
              <a:extLst>
                <a:ext uri="{FF2B5EF4-FFF2-40B4-BE49-F238E27FC236}">
                  <a16:creationId xmlns:a16="http://schemas.microsoft.com/office/drawing/2014/main" id="{DC0845D3-64FD-8E2E-16B9-F1CADC269297}"/>
                </a:ext>
              </a:extLst>
            </p:cNvPr>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6" name="Freeform 4">
              <a:extLst>
                <a:ext uri="{FF2B5EF4-FFF2-40B4-BE49-F238E27FC236}">
                  <a16:creationId xmlns:a16="http://schemas.microsoft.com/office/drawing/2014/main" id="{539A3EC5-FEB4-8273-93C6-BE2B4491C0F8}"/>
                </a:ext>
              </a:extLst>
            </p:cNvPr>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87045" name="Rectangle 5"/>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87049" name="Rectangle 9"/>
          <p:cNvSpPr>
            <a:spLocks noGrp="1" noChangeArrowheads="1"/>
          </p:cNvSpPr>
          <p:nvPr>
            <p:ph type="ctrTitle" sz="quarter"/>
          </p:nvPr>
        </p:nvSpPr>
        <p:spPr>
          <a:xfrm>
            <a:off x="914400" y="1768476"/>
            <a:ext cx="10363200" cy="1736725"/>
          </a:xfrm>
        </p:spPr>
        <p:txBody>
          <a:bodyPr anchor="b" anchorCtr="1"/>
          <a:lstStyle>
            <a:lvl1pPr>
              <a:defRPr sz="5400"/>
            </a:lvl1pPr>
          </a:lstStyle>
          <a:p>
            <a:pPr lvl="0"/>
            <a:r>
              <a:rPr lang="en-US" altLang="en-US" noProof="0"/>
              <a:t>Click to edit Master title style</a:t>
            </a:r>
          </a:p>
        </p:txBody>
      </p:sp>
      <p:sp>
        <p:nvSpPr>
          <p:cNvPr id="7" name="Date Placeholder 6">
            <a:extLst>
              <a:ext uri="{FF2B5EF4-FFF2-40B4-BE49-F238E27FC236}">
                <a16:creationId xmlns:a16="http://schemas.microsoft.com/office/drawing/2014/main" id="{2A14DBB5-DE0E-6864-6F3C-3E6F8A413FF8}"/>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8" name="Footer Placeholder 7">
            <a:extLst>
              <a:ext uri="{FF2B5EF4-FFF2-40B4-BE49-F238E27FC236}">
                <a16:creationId xmlns:a16="http://schemas.microsoft.com/office/drawing/2014/main" id="{66DDAF7C-5E1F-55B3-E0BD-2BEA496630BD}"/>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063895B5-2CAD-6428-CFED-32091C4C4C5A}"/>
              </a:ext>
            </a:extLst>
          </p:cNvPr>
          <p:cNvSpPr>
            <a:spLocks noGrp="1" noChangeArrowheads="1"/>
          </p:cNvSpPr>
          <p:nvPr>
            <p:ph type="sldNum" sz="quarter" idx="12"/>
          </p:nvPr>
        </p:nvSpPr>
        <p:spPr/>
        <p:txBody>
          <a:bodyPr/>
          <a:lstStyle>
            <a:lvl1pPr>
              <a:defRPr/>
            </a:lvl1pPr>
          </a:lstStyle>
          <a:p>
            <a:fld id="{0EE821AA-F1B2-4F03-ACC8-C739BB0A76A1}" type="slidenum">
              <a:rPr lang="en-US" altLang="en-US"/>
              <a:pPr/>
              <a:t>‹#›</a:t>
            </a:fld>
            <a:endParaRPr lang="en-US" altLang="en-US"/>
          </a:p>
        </p:txBody>
      </p:sp>
    </p:spTree>
    <p:extLst>
      <p:ext uri="{BB962C8B-B14F-4D97-AF65-F5344CB8AC3E}">
        <p14:creationId xmlns:p14="http://schemas.microsoft.com/office/powerpoint/2010/main" val="222428088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E47F6B70-595C-4458-DA7D-D2C34D440CD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04981609-B654-86CB-9DD8-936DC9E8FC5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6BB69FB7-980A-A72E-A14D-F97B8E2CDED7}"/>
              </a:ext>
            </a:extLst>
          </p:cNvPr>
          <p:cNvSpPr>
            <a:spLocks noGrp="1" noChangeArrowheads="1"/>
          </p:cNvSpPr>
          <p:nvPr>
            <p:ph type="sldNum" sz="quarter" idx="12"/>
          </p:nvPr>
        </p:nvSpPr>
        <p:spPr>
          <a:ln/>
        </p:spPr>
        <p:txBody>
          <a:bodyPr/>
          <a:lstStyle>
            <a:lvl1pPr>
              <a:defRPr/>
            </a:lvl1pPr>
          </a:lstStyle>
          <a:p>
            <a:fld id="{B0238741-6C4E-400A-A2A3-6E4AE4C30A53}" type="slidenum">
              <a:rPr lang="en-US" altLang="en-US"/>
              <a:pPr/>
              <a:t>‹#›</a:t>
            </a:fld>
            <a:endParaRPr lang="en-US" altLang="en-US"/>
          </a:p>
        </p:txBody>
      </p:sp>
    </p:spTree>
    <p:extLst>
      <p:ext uri="{BB962C8B-B14F-4D97-AF65-F5344CB8AC3E}">
        <p14:creationId xmlns:p14="http://schemas.microsoft.com/office/powerpoint/2010/main" val="737871263"/>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7">
            <a:extLst>
              <a:ext uri="{FF2B5EF4-FFF2-40B4-BE49-F238E27FC236}">
                <a16:creationId xmlns:a16="http://schemas.microsoft.com/office/drawing/2014/main" id="{5B2E03A0-D3F7-55D1-20CD-D4D953436F2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006FCA77-C258-0F62-0567-AC4D8B40B09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D908C798-7441-5049-4F86-954446BEFEDE}"/>
              </a:ext>
            </a:extLst>
          </p:cNvPr>
          <p:cNvSpPr>
            <a:spLocks noGrp="1" noChangeArrowheads="1"/>
          </p:cNvSpPr>
          <p:nvPr>
            <p:ph type="sldNum" sz="quarter" idx="12"/>
          </p:nvPr>
        </p:nvSpPr>
        <p:spPr>
          <a:ln/>
        </p:spPr>
        <p:txBody>
          <a:bodyPr/>
          <a:lstStyle>
            <a:lvl1pPr>
              <a:defRPr/>
            </a:lvl1pPr>
          </a:lstStyle>
          <a:p>
            <a:fld id="{3EE31391-65EF-428E-97C6-ABF8753766F3}" type="slidenum">
              <a:rPr lang="en-US" altLang="en-US"/>
              <a:pPr/>
              <a:t>‹#›</a:t>
            </a:fld>
            <a:endParaRPr lang="en-US" altLang="en-US"/>
          </a:p>
        </p:txBody>
      </p:sp>
    </p:spTree>
    <p:extLst>
      <p:ext uri="{BB962C8B-B14F-4D97-AF65-F5344CB8AC3E}">
        <p14:creationId xmlns:p14="http://schemas.microsoft.com/office/powerpoint/2010/main" val="155031237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51537BB3-BDA2-B5F5-39B2-307236475E0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A0432445-31CE-E5C0-3C0F-56184B16091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C5353D81-E341-4838-DD00-F4DCB1199C47}"/>
              </a:ext>
            </a:extLst>
          </p:cNvPr>
          <p:cNvSpPr>
            <a:spLocks noGrp="1" noChangeArrowheads="1"/>
          </p:cNvSpPr>
          <p:nvPr>
            <p:ph type="sldNum" sz="quarter" idx="12"/>
          </p:nvPr>
        </p:nvSpPr>
        <p:spPr>
          <a:ln/>
        </p:spPr>
        <p:txBody>
          <a:bodyPr/>
          <a:lstStyle>
            <a:lvl1pPr>
              <a:defRPr/>
            </a:lvl1pPr>
          </a:lstStyle>
          <a:p>
            <a:fld id="{D0AACA33-ACBB-4FCF-AB0E-5DF3CDA4A9A3}" type="slidenum">
              <a:rPr lang="en-US" altLang="en-US"/>
              <a:pPr/>
              <a:t>‹#›</a:t>
            </a:fld>
            <a:endParaRPr lang="en-US" altLang="en-US"/>
          </a:p>
        </p:txBody>
      </p:sp>
    </p:spTree>
    <p:extLst>
      <p:ext uri="{BB962C8B-B14F-4D97-AF65-F5344CB8AC3E}">
        <p14:creationId xmlns:p14="http://schemas.microsoft.com/office/powerpoint/2010/main" val="1286638966"/>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1C1A5143-BBC6-8FD0-9013-A1DFECA0C7B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8">
            <a:extLst>
              <a:ext uri="{FF2B5EF4-FFF2-40B4-BE49-F238E27FC236}">
                <a16:creationId xmlns:a16="http://schemas.microsoft.com/office/drawing/2014/main" id="{084EC847-EFEB-5CA0-9495-674AFA27150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9">
            <a:extLst>
              <a:ext uri="{FF2B5EF4-FFF2-40B4-BE49-F238E27FC236}">
                <a16:creationId xmlns:a16="http://schemas.microsoft.com/office/drawing/2014/main" id="{3222F7E6-EADB-A6B0-BC9A-FDEA65EA280E}"/>
              </a:ext>
            </a:extLst>
          </p:cNvPr>
          <p:cNvSpPr>
            <a:spLocks noGrp="1" noChangeArrowheads="1"/>
          </p:cNvSpPr>
          <p:nvPr>
            <p:ph type="sldNum" sz="quarter" idx="12"/>
          </p:nvPr>
        </p:nvSpPr>
        <p:spPr>
          <a:ln/>
        </p:spPr>
        <p:txBody>
          <a:bodyPr/>
          <a:lstStyle>
            <a:lvl1pPr>
              <a:defRPr/>
            </a:lvl1pPr>
          </a:lstStyle>
          <a:p>
            <a:fld id="{B4FFFA65-EEB3-491B-886C-4265642B7232}" type="slidenum">
              <a:rPr lang="en-US" altLang="en-US"/>
              <a:pPr/>
              <a:t>‹#›</a:t>
            </a:fld>
            <a:endParaRPr lang="en-US" altLang="en-US"/>
          </a:p>
        </p:txBody>
      </p:sp>
    </p:spTree>
    <p:extLst>
      <p:ext uri="{BB962C8B-B14F-4D97-AF65-F5344CB8AC3E}">
        <p14:creationId xmlns:p14="http://schemas.microsoft.com/office/powerpoint/2010/main" val="28415419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A1005329-F128-414C-9B60-BF73C083CFB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8">
            <a:extLst>
              <a:ext uri="{FF2B5EF4-FFF2-40B4-BE49-F238E27FC236}">
                <a16:creationId xmlns:a16="http://schemas.microsoft.com/office/drawing/2014/main" id="{DC386A2C-55D6-5AB8-B31C-1314E52C774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444C9298-EF31-F611-E32F-6C28AE910BAE}"/>
              </a:ext>
            </a:extLst>
          </p:cNvPr>
          <p:cNvSpPr>
            <a:spLocks noGrp="1" noChangeArrowheads="1"/>
          </p:cNvSpPr>
          <p:nvPr>
            <p:ph type="sldNum" sz="quarter" idx="12"/>
          </p:nvPr>
        </p:nvSpPr>
        <p:spPr>
          <a:ln/>
        </p:spPr>
        <p:txBody>
          <a:bodyPr/>
          <a:lstStyle>
            <a:lvl1pPr>
              <a:defRPr/>
            </a:lvl1pPr>
          </a:lstStyle>
          <a:p>
            <a:fld id="{1FA6B1D5-9F3A-4AF7-9425-6811D18E7BA6}" type="slidenum">
              <a:rPr lang="en-US" altLang="en-US"/>
              <a:pPr/>
              <a:t>‹#›</a:t>
            </a:fld>
            <a:endParaRPr lang="en-US" altLang="en-US"/>
          </a:p>
        </p:txBody>
      </p:sp>
    </p:spTree>
    <p:extLst>
      <p:ext uri="{BB962C8B-B14F-4D97-AF65-F5344CB8AC3E}">
        <p14:creationId xmlns:p14="http://schemas.microsoft.com/office/powerpoint/2010/main" val="1359161304"/>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6ACCAE17-8856-8596-B7E0-DEE79B7B3B9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8">
            <a:extLst>
              <a:ext uri="{FF2B5EF4-FFF2-40B4-BE49-F238E27FC236}">
                <a16:creationId xmlns:a16="http://schemas.microsoft.com/office/drawing/2014/main" id="{7A8ACCC6-86BE-5E63-76E8-58C7D357677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9">
            <a:extLst>
              <a:ext uri="{FF2B5EF4-FFF2-40B4-BE49-F238E27FC236}">
                <a16:creationId xmlns:a16="http://schemas.microsoft.com/office/drawing/2014/main" id="{C12C1C94-4CD5-C64F-B602-F3A8C97C8CEE}"/>
              </a:ext>
            </a:extLst>
          </p:cNvPr>
          <p:cNvSpPr>
            <a:spLocks noGrp="1" noChangeArrowheads="1"/>
          </p:cNvSpPr>
          <p:nvPr>
            <p:ph type="sldNum" sz="quarter" idx="12"/>
          </p:nvPr>
        </p:nvSpPr>
        <p:spPr>
          <a:ln/>
        </p:spPr>
        <p:txBody>
          <a:bodyPr/>
          <a:lstStyle>
            <a:lvl1pPr>
              <a:defRPr/>
            </a:lvl1pPr>
          </a:lstStyle>
          <a:p>
            <a:fld id="{72B60F05-FB0B-4FCA-B8D0-FF41A1DA75F0}" type="slidenum">
              <a:rPr lang="en-US" altLang="en-US"/>
              <a:pPr/>
              <a:t>‹#›</a:t>
            </a:fld>
            <a:endParaRPr lang="en-US" altLang="en-US"/>
          </a:p>
        </p:txBody>
      </p:sp>
    </p:spTree>
    <p:extLst>
      <p:ext uri="{BB962C8B-B14F-4D97-AF65-F5344CB8AC3E}">
        <p14:creationId xmlns:p14="http://schemas.microsoft.com/office/powerpoint/2010/main" val="3142992368"/>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7">
            <a:extLst>
              <a:ext uri="{FF2B5EF4-FFF2-40B4-BE49-F238E27FC236}">
                <a16:creationId xmlns:a16="http://schemas.microsoft.com/office/drawing/2014/main" id="{FCD6B2EC-651E-4F07-8BCE-5ED1580867C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0F895358-C1E2-9A5F-29E7-54560B4860D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9CAAA40C-5138-54FF-7864-AB02F6F2AE56}"/>
              </a:ext>
            </a:extLst>
          </p:cNvPr>
          <p:cNvSpPr>
            <a:spLocks noGrp="1" noChangeArrowheads="1"/>
          </p:cNvSpPr>
          <p:nvPr>
            <p:ph type="sldNum" sz="quarter" idx="12"/>
          </p:nvPr>
        </p:nvSpPr>
        <p:spPr>
          <a:ln/>
        </p:spPr>
        <p:txBody>
          <a:bodyPr/>
          <a:lstStyle>
            <a:lvl1pPr>
              <a:defRPr/>
            </a:lvl1pPr>
          </a:lstStyle>
          <a:p>
            <a:fld id="{65BB768E-9ECD-437F-8A06-021254443577}" type="slidenum">
              <a:rPr lang="en-US" altLang="en-US"/>
              <a:pPr/>
              <a:t>‹#›</a:t>
            </a:fld>
            <a:endParaRPr lang="en-US" altLang="en-US"/>
          </a:p>
        </p:txBody>
      </p:sp>
    </p:spTree>
    <p:extLst>
      <p:ext uri="{BB962C8B-B14F-4D97-AF65-F5344CB8AC3E}">
        <p14:creationId xmlns:p14="http://schemas.microsoft.com/office/powerpoint/2010/main" val="404692711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7">
            <a:extLst>
              <a:ext uri="{FF2B5EF4-FFF2-40B4-BE49-F238E27FC236}">
                <a16:creationId xmlns:a16="http://schemas.microsoft.com/office/drawing/2014/main" id="{247A8715-2CBA-0074-BFFB-80ECC1870BB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F235A77D-C0D1-A64E-D58E-29A5E544765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5C9FB4FB-E50C-E5DA-624D-BD6539529B99}"/>
              </a:ext>
            </a:extLst>
          </p:cNvPr>
          <p:cNvSpPr>
            <a:spLocks noGrp="1" noChangeArrowheads="1"/>
          </p:cNvSpPr>
          <p:nvPr>
            <p:ph type="sldNum" sz="quarter" idx="12"/>
          </p:nvPr>
        </p:nvSpPr>
        <p:spPr>
          <a:ln/>
        </p:spPr>
        <p:txBody>
          <a:bodyPr/>
          <a:lstStyle>
            <a:lvl1pPr>
              <a:defRPr/>
            </a:lvl1pPr>
          </a:lstStyle>
          <a:p>
            <a:fld id="{62C9523B-4A11-45BB-9D52-556C0038B7E5}" type="slidenum">
              <a:rPr lang="en-US" altLang="en-US"/>
              <a:pPr/>
              <a:t>‹#›</a:t>
            </a:fld>
            <a:endParaRPr lang="en-US" altLang="en-US"/>
          </a:p>
        </p:txBody>
      </p:sp>
    </p:spTree>
    <p:extLst>
      <p:ext uri="{BB962C8B-B14F-4D97-AF65-F5344CB8AC3E}">
        <p14:creationId xmlns:p14="http://schemas.microsoft.com/office/powerpoint/2010/main" val="38444790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22158AB9-A529-CE74-EE65-C6D8AE83A61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574AF21A-5FE1-9EA5-1630-13A475541C4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E559214A-3445-9276-366D-961C2A32E26A}"/>
              </a:ext>
            </a:extLst>
          </p:cNvPr>
          <p:cNvSpPr>
            <a:spLocks noGrp="1" noChangeArrowheads="1"/>
          </p:cNvSpPr>
          <p:nvPr>
            <p:ph type="sldNum" sz="quarter" idx="12"/>
          </p:nvPr>
        </p:nvSpPr>
        <p:spPr>
          <a:ln/>
        </p:spPr>
        <p:txBody>
          <a:bodyPr/>
          <a:lstStyle>
            <a:lvl1pPr>
              <a:defRPr/>
            </a:lvl1pPr>
          </a:lstStyle>
          <a:p>
            <a:fld id="{5B629F82-17F7-48B9-9D8E-3603BAA3A558}" type="slidenum">
              <a:rPr lang="en-US" altLang="en-US"/>
              <a:pPr/>
              <a:t>‹#›</a:t>
            </a:fld>
            <a:endParaRPr lang="en-US" altLang="en-US"/>
          </a:p>
        </p:txBody>
      </p:sp>
    </p:spTree>
    <p:extLst>
      <p:ext uri="{BB962C8B-B14F-4D97-AF65-F5344CB8AC3E}">
        <p14:creationId xmlns:p14="http://schemas.microsoft.com/office/powerpoint/2010/main" val="18922317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ACEE3EE-F747-C95D-A2B6-476385BD108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FD4FD085-AC16-6342-9BC9-38FD1D61FBE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93E8570A-90F2-49C7-A6B9-00AF112993BD}"/>
              </a:ext>
            </a:extLst>
          </p:cNvPr>
          <p:cNvSpPr>
            <a:spLocks noGrp="1" noChangeArrowheads="1"/>
          </p:cNvSpPr>
          <p:nvPr>
            <p:ph type="sldNum" sz="quarter" idx="12"/>
          </p:nvPr>
        </p:nvSpPr>
        <p:spPr>
          <a:ln/>
        </p:spPr>
        <p:txBody>
          <a:bodyPr/>
          <a:lstStyle>
            <a:lvl1pPr>
              <a:defRPr/>
            </a:lvl1pPr>
          </a:lstStyle>
          <a:p>
            <a:fld id="{E3BB8C34-F7B9-4E7E-93F0-F46289177592}" type="slidenum">
              <a:rPr lang="en-US" altLang="en-US"/>
              <a:pPr/>
              <a:t>‹#›</a:t>
            </a:fld>
            <a:endParaRPr lang="en-US" altLang="en-US"/>
          </a:p>
        </p:txBody>
      </p:sp>
    </p:spTree>
    <p:extLst>
      <p:ext uri="{BB962C8B-B14F-4D97-AF65-F5344CB8AC3E}">
        <p14:creationId xmlns:p14="http://schemas.microsoft.com/office/powerpoint/2010/main" val="141918711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213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FE982164-DBAE-C171-E7F7-32228C88AA4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59CD178A-46C8-D056-28D8-21180717B8E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CF555D77-CD75-0E25-F435-98513C00C040}"/>
              </a:ext>
            </a:extLst>
          </p:cNvPr>
          <p:cNvSpPr>
            <a:spLocks noGrp="1" noChangeArrowheads="1"/>
          </p:cNvSpPr>
          <p:nvPr>
            <p:ph type="sldNum" sz="quarter" idx="12"/>
          </p:nvPr>
        </p:nvSpPr>
        <p:spPr>
          <a:ln/>
        </p:spPr>
        <p:txBody>
          <a:bodyPr/>
          <a:lstStyle>
            <a:lvl1pPr>
              <a:defRPr/>
            </a:lvl1pPr>
          </a:lstStyle>
          <a:p>
            <a:fld id="{CFA088DF-D2DE-4178-846D-A299ADC9A776}" type="slidenum">
              <a:rPr lang="en-US" altLang="en-US"/>
              <a:pPr/>
              <a:t>‹#›</a:t>
            </a:fld>
            <a:endParaRPr lang="en-US" altLang="en-US"/>
          </a:p>
        </p:txBody>
      </p:sp>
    </p:spTree>
    <p:extLst>
      <p:ext uri="{BB962C8B-B14F-4D97-AF65-F5344CB8AC3E}">
        <p14:creationId xmlns:p14="http://schemas.microsoft.com/office/powerpoint/2010/main" val="264633324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0"/>
            <a:ext cx="5384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AF4FAFAB-6968-951F-5986-BA1F6041645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0E740CF3-D6D6-F608-3A9C-4BB4CAD62C5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4302F5F9-814F-5084-1503-104465D77BDA}"/>
              </a:ext>
            </a:extLst>
          </p:cNvPr>
          <p:cNvSpPr>
            <a:spLocks noGrp="1" noChangeArrowheads="1"/>
          </p:cNvSpPr>
          <p:nvPr>
            <p:ph type="sldNum" sz="quarter" idx="12"/>
          </p:nvPr>
        </p:nvSpPr>
        <p:spPr>
          <a:ln/>
        </p:spPr>
        <p:txBody>
          <a:bodyPr/>
          <a:lstStyle>
            <a:lvl1pPr>
              <a:defRPr/>
            </a:lvl1pPr>
          </a:lstStyle>
          <a:p>
            <a:fld id="{CA8964A9-1296-4486-98C3-88339FF1FC98}" type="slidenum">
              <a:rPr lang="en-US" altLang="en-US"/>
              <a:pPr/>
              <a:t>‹#›</a:t>
            </a:fld>
            <a:endParaRPr lang="en-US" altLang="en-US"/>
          </a:p>
        </p:txBody>
      </p:sp>
    </p:spTree>
    <p:extLst>
      <p:ext uri="{BB962C8B-B14F-4D97-AF65-F5344CB8AC3E}">
        <p14:creationId xmlns:p14="http://schemas.microsoft.com/office/powerpoint/2010/main" val="299570218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5821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7">
            <a:extLst>
              <a:ext uri="{FF2B5EF4-FFF2-40B4-BE49-F238E27FC236}">
                <a16:creationId xmlns:a16="http://schemas.microsoft.com/office/drawing/2014/main" id="{F6DD65EA-8112-E7E1-2086-A88F7979E66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8">
            <a:extLst>
              <a:ext uri="{FF2B5EF4-FFF2-40B4-BE49-F238E27FC236}">
                <a16:creationId xmlns:a16="http://schemas.microsoft.com/office/drawing/2014/main" id="{E8F74F34-A73E-2DE5-300D-70C7DB3E459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B1EC2C36-9DD3-47E0-1C0F-F83406393281}"/>
              </a:ext>
            </a:extLst>
          </p:cNvPr>
          <p:cNvSpPr>
            <a:spLocks noGrp="1" noChangeArrowheads="1"/>
          </p:cNvSpPr>
          <p:nvPr>
            <p:ph type="sldNum" sz="quarter" idx="12"/>
          </p:nvPr>
        </p:nvSpPr>
        <p:spPr>
          <a:ln/>
        </p:spPr>
        <p:txBody>
          <a:bodyPr/>
          <a:lstStyle>
            <a:lvl1pPr>
              <a:defRPr/>
            </a:lvl1pPr>
          </a:lstStyle>
          <a:p>
            <a:fld id="{30B9C4F6-8B4D-4FF1-83FB-0ABFF46BBE2E}" type="slidenum">
              <a:rPr lang="en-US" altLang="en-US"/>
              <a:pPr/>
              <a:t>‹#›</a:t>
            </a:fld>
            <a:endParaRPr lang="en-US" altLang="en-US"/>
          </a:p>
        </p:txBody>
      </p:sp>
    </p:spTree>
    <p:extLst>
      <p:ext uri="{BB962C8B-B14F-4D97-AF65-F5344CB8AC3E}">
        <p14:creationId xmlns:p14="http://schemas.microsoft.com/office/powerpoint/2010/main" val="4268019434"/>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B3B96EBC-1635-9380-B5E5-F6817F10274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AE11B161-C006-40BF-F552-27DC8C0FC04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7EDD95F3-6E52-69E9-787F-8E674B5D910C}"/>
              </a:ext>
            </a:extLst>
          </p:cNvPr>
          <p:cNvSpPr>
            <a:spLocks noGrp="1" noChangeArrowheads="1"/>
          </p:cNvSpPr>
          <p:nvPr>
            <p:ph type="sldNum" sz="quarter" idx="12"/>
          </p:nvPr>
        </p:nvSpPr>
        <p:spPr>
          <a:ln/>
        </p:spPr>
        <p:txBody>
          <a:bodyPr/>
          <a:lstStyle>
            <a:lvl1pPr>
              <a:defRPr/>
            </a:lvl1pPr>
          </a:lstStyle>
          <a:p>
            <a:fld id="{614D1F50-F82E-4E27-BBB4-BBD7C29C96E0}" type="slidenum">
              <a:rPr lang="en-US" altLang="en-US"/>
              <a:pPr/>
              <a:t>‹#›</a:t>
            </a:fld>
            <a:endParaRPr lang="en-US" altLang="en-US"/>
          </a:p>
        </p:txBody>
      </p:sp>
    </p:spTree>
    <p:extLst>
      <p:ext uri="{BB962C8B-B14F-4D97-AF65-F5344CB8AC3E}">
        <p14:creationId xmlns:p14="http://schemas.microsoft.com/office/powerpoint/2010/main" val="709577927"/>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71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24300"/>
            <a:ext cx="5384800" cy="2171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a:extLst>
              <a:ext uri="{FF2B5EF4-FFF2-40B4-BE49-F238E27FC236}">
                <a16:creationId xmlns:a16="http://schemas.microsoft.com/office/drawing/2014/main" id="{E8E6C527-39A5-5A97-B241-71D63300510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9A7183D1-A618-C193-7C21-109DDB513E8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9">
            <a:extLst>
              <a:ext uri="{FF2B5EF4-FFF2-40B4-BE49-F238E27FC236}">
                <a16:creationId xmlns:a16="http://schemas.microsoft.com/office/drawing/2014/main" id="{6F4D2863-ACDD-CB9F-EDBC-F3AB913AC7AA}"/>
              </a:ext>
            </a:extLst>
          </p:cNvPr>
          <p:cNvSpPr>
            <a:spLocks noGrp="1" noChangeArrowheads="1"/>
          </p:cNvSpPr>
          <p:nvPr>
            <p:ph type="sldNum" sz="quarter" idx="12"/>
          </p:nvPr>
        </p:nvSpPr>
        <p:spPr>
          <a:ln/>
        </p:spPr>
        <p:txBody>
          <a:bodyPr/>
          <a:lstStyle>
            <a:lvl1pPr>
              <a:defRPr/>
            </a:lvl1pPr>
          </a:lstStyle>
          <a:p>
            <a:fld id="{671D83E9-3091-4F2C-9E36-DA9D90951ACF}" type="slidenum">
              <a:rPr lang="en-US" altLang="en-US"/>
              <a:pPr/>
              <a:t>‹#›</a:t>
            </a:fld>
            <a:endParaRPr lang="en-US" altLang="en-US"/>
          </a:p>
        </p:txBody>
      </p:sp>
    </p:spTree>
    <p:extLst>
      <p:ext uri="{BB962C8B-B14F-4D97-AF65-F5344CB8AC3E}">
        <p14:creationId xmlns:p14="http://schemas.microsoft.com/office/powerpoint/2010/main" val="143968311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71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71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09600" y="3924300"/>
            <a:ext cx="10972800" cy="2171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a:extLst>
              <a:ext uri="{FF2B5EF4-FFF2-40B4-BE49-F238E27FC236}">
                <a16:creationId xmlns:a16="http://schemas.microsoft.com/office/drawing/2014/main" id="{B2D4A0C6-2920-4F05-AB52-986D8FE2104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9FC3D0C8-C122-A8F2-987D-6ED29619B72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9">
            <a:extLst>
              <a:ext uri="{FF2B5EF4-FFF2-40B4-BE49-F238E27FC236}">
                <a16:creationId xmlns:a16="http://schemas.microsoft.com/office/drawing/2014/main" id="{1ED395EC-75DA-FD54-32B0-9DE4466290D8}"/>
              </a:ext>
            </a:extLst>
          </p:cNvPr>
          <p:cNvSpPr>
            <a:spLocks noGrp="1" noChangeArrowheads="1"/>
          </p:cNvSpPr>
          <p:nvPr>
            <p:ph type="sldNum" sz="quarter" idx="12"/>
          </p:nvPr>
        </p:nvSpPr>
        <p:spPr>
          <a:ln/>
        </p:spPr>
        <p:txBody>
          <a:bodyPr/>
          <a:lstStyle>
            <a:lvl1pPr>
              <a:defRPr/>
            </a:lvl1pPr>
          </a:lstStyle>
          <a:p>
            <a:fld id="{DD566598-7FB1-49A6-A420-EAF27A21AA81}" type="slidenum">
              <a:rPr lang="en-US" altLang="en-US"/>
              <a:pPr/>
              <a:t>‹#›</a:t>
            </a:fld>
            <a:endParaRPr lang="en-US" altLang="en-US"/>
          </a:p>
        </p:txBody>
      </p:sp>
    </p:spTree>
    <p:extLst>
      <p:ext uri="{BB962C8B-B14F-4D97-AF65-F5344CB8AC3E}">
        <p14:creationId xmlns:p14="http://schemas.microsoft.com/office/powerpoint/2010/main" val="2123265085"/>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828801"/>
            <a:ext cx="5384800" cy="20748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4056063"/>
            <a:ext cx="5384800" cy="2074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6197600" y="1828801"/>
            <a:ext cx="5384800" cy="4302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011EB12F-4D78-3862-A7A7-294E848D1F83}"/>
              </a:ext>
            </a:extLst>
          </p:cNvPr>
          <p:cNvSpPr>
            <a:spLocks noGrp="1" noChangeArrowheads="1"/>
          </p:cNvSpPr>
          <p:nvPr>
            <p:ph type="dt" sz="half" idx="10"/>
          </p:nvPr>
        </p:nvSpPr>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549C4F96-4332-B2FA-F683-BED56ADE5FD6}"/>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DB831CC2-DD4D-3589-FF52-B658A95BDDA4}"/>
              </a:ext>
            </a:extLst>
          </p:cNvPr>
          <p:cNvSpPr>
            <a:spLocks noGrp="1" noChangeArrowheads="1"/>
          </p:cNvSpPr>
          <p:nvPr>
            <p:ph type="sldNum" sz="quarter" idx="12"/>
          </p:nvPr>
        </p:nvSpPr>
        <p:spPr/>
        <p:txBody>
          <a:bodyPr/>
          <a:lstStyle>
            <a:lvl1pPr>
              <a:defRPr/>
            </a:lvl1pPr>
          </a:lstStyle>
          <a:p>
            <a:fld id="{26A5FFC7-CCDF-4697-9ECC-21F031849ED3}" type="slidenum">
              <a:rPr lang="en-US" altLang="en-US"/>
              <a:pPr/>
              <a:t>‹#›</a:t>
            </a:fld>
            <a:endParaRPr lang="en-US" altLang="en-US"/>
          </a:p>
        </p:txBody>
      </p:sp>
    </p:spTree>
    <p:extLst>
      <p:ext uri="{BB962C8B-B14F-4D97-AF65-F5344CB8AC3E}">
        <p14:creationId xmlns:p14="http://schemas.microsoft.com/office/powerpoint/2010/main" val="1596762457"/>
      </p:ext>
    </p:extLst>
  </p:cSld>
  <p:clrMapOvr>
    <a:masterClrMapping/>
  </p:clrMapOvr>
  <p:transition spd="med">
    <p:zoom dir="in"/>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578F91D0-C4BD-F6BB-938C-AEADAFD560BF}"/>
              </a:ext>
            </a:extLst>
          </p:cNvPr>
          <p:cNvGrpSpPr>
            <a:grpSpLocks/>
          </p:cNvGrpSpPr>
          <p:nvPr/>
        </p:nvGrpSpPr>
        <p:grpSpPr bwMode="auto">
          <a:xfrm>
            <a:off x="1" y="3902076"/>
            <a:ext cx="4533900" cy="2949575"/>
            <a:chOff x="0" y="2458"/>
            <a:chExt cx="2142" cy="1858"/>
          </a:xfrm>
        </p:grpSpPr>
        <p:sp>
          <p:nvSpPr>
            <p:cNvPr id="5" name="Freeform 3">
              <a:extLst>
                <a:ext uri="{FF2B5EF4-FFF2-40B4-BE49-F238E27FC236}">
                  <a16:creationId xmlns:a16="http://schemas.microsoft.com/office/drawing/2014/main" id="{186BCFCD-3BBE-B08A-4634-0F7DC5590D1F}"/>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6" name="Freeform 4">
              <a:extLst>
                <a:ext uri="{FF2B5EF4-FFF2-40B4-BE49-F238E27FC236}">
                  <a16:creationId xmlns:a16="http://schemas.microsoft.com/office/drawing/2014/main" id="{032CE47E-C052-AF31-55FB-BA63E800D674}"/>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7" name="Freeform 5">
              <a:extLst>
                <a:ext uri="{FF2B5EF4-FFF2-40B4-BE49-F238E27FC236}">
                  <a16:creationId xmlns:a16="http://schemas.microsoft.com/office/drawing/2014/main" id="{34D3A80F-A337-B11C-E649-8FEE80DA92CD}"/>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8" name="Freeform 6">
              <a:extLst>
                <a:ext uri="{FF2B5EF4-FFF2-40B4-BE49-F238E27FC236}">
                  <a16:creationId xmlns:a16="http://schemas.microsoft.com/office/drawing/2014/main" id="{93F16DA1-FE7B-2B28-B645-C34E2940648A}"/>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9" name="Oval 7">
              <a:extLst>
                <a:ext uri="{FF2B5EF4-FFF2-40B4-BE49-F238E27FC236}">
                  <a16:creationId xmlns:a16="http://schemas.microsoft.com/office/drawing/2014/main" id="{3DCABFAD-2841-0188-174B-7555853704A2}"/>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10" name="Oval 8">
              <a:extLst>
                <a:ext uri="{FF2B5EF4-FFF2-40B4-BE49-F238E27FC236}">
                  <a16:creationId xmlns:a16="http://schemas.microsoft.com/office/drawing/2014/main" id="{BF135F03-4635-A271-0B7B-07181E1F3246}"/>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11" name="Oval 9">
              <a:extLst>
                <a:ext uri="{FF2B5EF4-FFF2-40B4-BE49-F238E27FC236}">
                  <a16:creationId xmlns:a16="http://schemas.microsoft.com/office/drawing/2014/main" id="{F3CE55BD-72DF-4075-EDA4-9DAC6D1FA841}"/>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grpSp>
      <p:sp>
        <p:nvSpPr>
          <p:cNvPr id="77834" name="Rectangle 10"/>
          <p:cNvSpPr>
            <a:spLocks noGrp="1" noChangeArrowheads="1"/>
          </p:cNvSpPr>
          <p:nvPr>
            <p:ph type="ctrTitle" sz="quarter"/>
          </p:nvPr>
        </p:nvSpPr>
        <p:spPr>
          <a:xfrm>
            <a:off x="914400" y="1873250"/>
            <a:ext cx="10363200" cy="1555750"/>
          </a:xfrm>
        </p:spPr>
        <p:txBody>
          <a:bodyPr/>
          <a:lstStyle>
            <a:lvl1pPr>
              <a:defRPr sz="4800"/>
            </a:lvl1pPr>
          </a:lstStyle>
          <a:p>
            <a:pPr lvl="0"/>
            <a:r>
              <a:rPr lang="en-US" altLang="en-US" noProof="0"/>
              <a:t>Click to edit Master title style</a:t>
            </a:r>
          </a:p>
        </p:txBody>
      </p:sp>
      <p:sp>
        <p:nvSpPr>
          <p:cNvPr id="77835" name="Rectangle 11"/>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2" name="Rectangle 12">
            <a:extLst>
              <a:ext uri="{FF2B5EF4-FFF2-40B4-BE49-F238E27FC236}">
                <a16:creationId xmlns:a16="http://schemas.microsoft.com/office/drawing/2014/main" id="{BABD01A6-A348-4821-8E4E-2321386643B4}"/>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13" name="Rectangle 13">
            <a:extLst>
              <a:ext uri="{FF2B5EF4-FFF2-40B4-BE49-F238E27FC236}">
                <a16:creationId xmlns:a16="http://schemas.microsoft.com/office/drawing/2014/main" id="{FFE11628-B8D8-6FAD-B961-77C492322910}"/>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14" name="Rectangle 14">
            <a:extLst>
              <a:ext uri="{FF2B5EF4-FFF2-40B4-BE49-F238E27FC236}">
                <a16:creationId xmlns:a16="http://schemas.microsoft.com/office/drawing/2014/main" id="{3C11F2A5-236F-E25D-6F80-BAE974E66B8F}"/>
              </a:ext>
            </a:extLst>
          </p:cNvPr>
          <p:cNvSpPr>
            <a:spLocks noGrp="1" noChangeArrowheads="1"/>
          </p:cNvSpPr>
          <p:nvPr>
            <p:ph type="sldNum" sz="quarter" idx="12"/>
          </p:nvPr>
        </p:nvSpPr>
        <p:spPr/>
        <p:txBody>
          <a:bodyPr/>
          <a:lstStyle>
            <a:lvl1pPr>
              <a:defRPr/>
            </a:lvl1pPr>
          </a:lstStyle>
          <a:p>
            <a:fld id="{9F3769EB-3F15-48E3-A003-F661AD368E83}" type="slidenum">
              <a:rPr lang="en-US" altLang="en-US"/>
              <a:pPr/>
              <a:t>‹#›</a:t>
            </a:fld>
            <a:endParaRPr lang="en-US" altLang="en-US"/>
          </a:p>
        </p:txBody>
      </p:sp>
    </p:spTree>
    <p:extLst>
      <p:ext uri="{BB962C8B-B14F-4D97-AF65-F5344CB8AC3E}">
        <p14:creationId xmlns:p14="http://schemas.microsoft.com/office/powerpoint/2010/main" val="4026001410"/>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54641A63-22CB-DB7C-A0B9-06D9739D56C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40157662-7F20-486F-3B6D-9FF77037C28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B6F12CA2-9AAA-B354-F2CF-0ECD53BDC5FE}"/>
              </a:ext>
            </a:extLst>
          </p:cNvPr>
          <p:cNvSpPr>
            <a:spLocks noGrp="1" noChangeArrowheads="1"/>
          </p:cNvSpPr>
          <p:nvPr>
            <p:ph type="sldNum" sz="quarter" idx="12"/>
          </p:nvPr>
        </p:nvSpPr>
        <p:spPr>
          <a:ln/>
        </p:spPr>
        <p:txBody>
          <a:bodyPr/>
          <a:lstStyle>
            <a:lvl1pPr>
              <a:defRPr/>
            </a:lvl1pPr>
          </a:lstStyle>
          <a:p>
            <a:fld id="{B650F899-69CD-4148-8DCF-B4120FCC3CB9}" type="slidenum">
              <a:rPr lang="en-US" altLang="en-US"/>
              <a:pPr/>
              <a:t>‹#›</a:t>
            </a:fld>
            <a:endParaRPr lang="en-US" altLang="en-US"/>
          </a:p>
        </p:txBody>
      </p:sp>
    </p:spTree>
    <p:extLst>
      <p:ext uri="{BB962C8B-B14F-4D97-AF65-F5344CB8AC3E}">
        <p14:creationId xmlns:p14="http://schemas.microsoft.com/office/powerpoint/2010/main" val="1752010559"/>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12">
            <a:extLst>
              <a:ext uri="{FF2B5EF4-FFF2-40B4-BE49-F238E27FC236}">
                <a16:creationId xmlns:a16="http://schemas.microsoft.com/office/drawing/2014/main" id="{D69B8E07-543B-D628-AECC-CD26CD0B41E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7749BAFA-2990-7C46-E756-031D142CDD7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15E60E43-9B35-DB7E-DAC7-3972985673B0}"/>
              </a:ext>
            </a:extLst>
          </p:cNvPr>
          <p:cNvSpPr>
            <a:spLocks noGrp="1" noChangeArrowheads="1"/>
          </p:cNvSpPr>
          <p:nvPr>
            <p:ph type="sldNum" sz="quarter" idx="12"/>
          </p:nvPr>
        </p:nvSpPr>
        <p:spPr>
          <a:ln/>
        </p:spPr>
        <p:txBody>
          <a:bodyPr/>
          <a:lstStyle>
            <a:lvl1pPr>
              <a:defRPr/>
            </a:lvl1pPr>
          </a:lstStyle>
          <a:p>
            <a:fld id="{784F15C5-C76A-484C-813C-19112B2901AF}" type="slidenum">
              <a:rPr lang="en-US" altLang="en-US"/>
              <a:pPr/>
              <a:t>‹#›</a:t>
            </a:fld>
            <a:endParaRPr lang="en-US" altLang="en-US"/>
          </a:p>
        </p:txBody>
      </p:sp>
    </p:spTree>
    <p:extLst>
      <p:ext uri="{BB962C8B-B14F-4D97-AF65-F5344CB8AC3E}">
        <p14:creationId xmlns:p14="http://schemas.microsoft.com/office/powerpoint/2010/main" val="7588849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8BE8C95-2763-0ED8-6544-E247893B898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4AF8580A-627B-2443-8A54-349708908AB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E57A54BA-5B91-6BF6-BD78-F0CA94EDBE97}"/>
              </a:ext>
            </a:extLst>
          </p:cNvPr>
          <p:cNvSpPr>
            <a:spLocks noGrp="1" noChangeArrowheads="1"/>
          </p:cNvSpPr>
          <p:nvPr>
            <p:ph type="sldNum" sz="quarter" idx="12"/>
          </p:nvPr>
        </p:nvSpPr>
        <p:spPr>
          <a:ln/>
        </p:spPr>
        <p:txBody>
          <a:bodyPr/>
          <a:lstStyle>
            <a:lvl1pPr>
              <a:defRPr/>
            </a:lvl1pPr>
          </a:lstStyle>
          <a:p>
            <a:fld id="{169D1AEE-9F65-4B91-882B-A7945273974D}" type="slidenum">
              <a:rPr lang="en-US" altLang="en-US"/>
              <a:pPr/>
              <a:t>‹#›</a:t>
            </a:fld>
            <a:endParaRPr lang="en-US" altLang="en-US"/>
          </a:p>
        </p:txBody>
      </p:sp>
    </p:spTree>
    <p:extLst>
      <p:ext uri="{BB962C8B-B14F-4D97-AF65-F5344CB8AC3E}">
        <p14:creationId xmlns:p14="http://schemas.microsoft.com/office/powerpoint/2010/main" val="2265836033"/>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0337FD0D-1AB3-8003-CE84-A74325A1C07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D7276969-44A1-44FC-F0AB-AAA08608632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DD467097-EEA3-7C31-1F81-C9BF7FF6E3F9}"/>
              </a:ext>
            </a:extLst>
          </p:cNvPr>
          <p:cNvSpPr>
            <a:spLocks noGrp="1" noChangeArrowheads="1"/>
          </p:cNvSpPr>
          <p:nvPr>
            <p:ph type="sldNum" sz="quarter" idx="12"/>
          </p:nvPr>
        </p:nvSpPr>
        <p:spPr>
          <a:ln/>
        </p:spPr>
        <p:txBody>
          <a:bodyPr/>
          <a:lstStyle>
            <a:lvl1pPr>
              <a:defRPr/>
            </a:lvl1pPr>
          </a:lstStyle>
          <a:p>
            <a:fld id="{FEB88B8F-50C9-457B-AEEF-769F9BF6C98F}" type="slidenum">
              <a:rPr lang="en-US" altLang="en-US"/>
              <a:pPr/>
              <a:t>‹#›</a:t>
            </a:fld>
            <a:endParaRPr lang="en-US" altLang="en-US"/>
          </a:p>
        </p:txBody>
      </p:sp>
    </p:spTree>
    <p:extLst>
      <p:ext uri="{BB962C8B-B14F-4D97-AF65-F5344CB8AC3E}">
        <p14:creationId xmlns:p14="http://schemas.microsoft.com/office/powerpoint/2010/main" val="3019532001"/>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A38DC3FB-2D81-3258-24A7-43B951B1871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3">
            <a:extLst>
              <a:ext uri="{FF2B5EF4-FFF2-40B4-BE49-F238E27FC236}">
                <a16:creationId xmlns:a16="http://schemas.microsoft.com/office/drawing/2014/main" id="{EC14E5AA-8F91-2C1C-3505-8CE902DD74C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4">
            <a:extLst>
              <a:ext uri="{FF2B5EF4-FFF2-40B4-BE49-F238E27FC236}">
                <a16:creationId xmlns:a16="http://schemas.microsoft.com/office/drawing/2014/main" id="{9D48A5AF-EDE4-5D3F-DF2A-57094D64347E}"/>
              </a:ext>
            </a:extLst>
          </p:cNvPr>
          <p:cNvSpPr>
            <a:spLocks noGrp="1" noChangeArrowheads="1"/>
          </p:cNvSpPr>
          <p:nvPr>
            <p:ph type="sldNum" sz="quarter" idx="12"/>
          </p:nvPr>
        </p:nvSpPr>
        <p:spPr>
          <a:ln/>
        </p:spPr>
        <p:txBody>
          <a:bodyPr/>
          <a:lstStyle>
            <a:lvl1pPr>
              <a:defRPr/>
            </a:lvl1pPr>
          </a:lstStyle>
          <a:p>
            <a:fld id="{DAAF4DDD-A6F3-4549-9C3B-A58A1A137585}" type="slidenum">
              <a:rPr lang="en-US" altLang="en-US"/>
              <a:pPr/>
              <a:t>‹#›</a:t>
            </a:fld>
            <a:endParaRPr lang="en-US" altLang="en-US"/>
          </a:p>
        </p:txBody>
      </p:sp>
    </p:spTree>
    <p:extLst>
      <p:ext uri="{BB962C8B-B14F-4D97-AF65-F5344CB8AC3E}">
        <p14:creationId xmlns:p14="http://schemas.microsoft.com/office/powerpoint/2010/main" val="2417246547"/>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98FC5E63-18D8-A28A-10CC-EB5E8CA8D8D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3">
            <a:extLst>
              <a:ext uri="{FF2B5EF4-FFF2-40B4-BE49-F238E27FC236}">
                <a16:creationId xmlns:a16="http://schemas.microsoft.com/office/drawing/2014/main" id="{0E8CE4B5-74EB-6F7B-AE54-E5E68D2BEAD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4">
            <a:extLst>
              <a:ext uri="{FF2B5EF4-FFF2-40B4-BE49-F238E27FC236}">
                <a16:creationId xmlns:a16="http://schemas.microsoft.com/office/drawing/2014/main" id="{F13E6D39-58DD-C0A2-232C-A4A5B51356A7}"/>
              </a:ext>
            </a:extLst>
          </p:cNvPr>
          <p:cNvSpPr>
            <a:spLocks noGrp="1" noChangeArrowheads="1"/>
          </p:cNvSpPr>
          <p:nvPr>
            <p:ph type="sldNum" sz="quarter" idx="12"/>
          </p:nvPr>
        </p:nvSpPr>
        <p:spPr>
          <a:ln/>
        </p:spPr>
        <p:txBody>
          <a:bodyPr/>
          <a:lstStyle>
            <a:lvl1pPr>
              <a:defRPr/>
            </a:lvl1pPr>
          </a:lstStyle>
          <a:p>
            <a:fld id="{CFDCBA84-38DA-40B8-AA59-73D46CAFFD6C}" type="slidenum">
              <a:rPr lang="en-US" altLang="en-US"/>
              <a:pPr/>
              <a:t>‹#›</a:t>
            </a:fld>
            <a:endParaRPr lang="en-US" altLang="en-US"/>
          </a:p>
        </p:txBody>
      </p:sp>
    </p:spTree>
    <p:extLst>
      <p:ext uri="{BB962C8B-B14F-4D97-AF65-F5344CB8AC3E}">
        <p14:creationId xmlns:p14="http://schemas.microsoft.com/office/powerpoint/2010/main" val="60580833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8F469C34-8F03-F2DE-5A2C-C47872CF871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3">
            <a:extLst>
              <a:ext uri="{FF2B5EF4-FFF2-40B4-BE49-F238E27FC236}">
                <a16:creationId xmlns:a16="http://schemas.microsoft.com/office/drawing/2014/main" id="{D0BACC35-2093-2842-D801-90A2BCA4DC0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4">
            <a:extLst>
              <a:ext uri="{FF2B5EF4-FFF2-40B4-BE49-F238E27FC236}">
                <a16:creationId xmlns:a16="http://schemas.microsoft.com/office/drawing/2014/main" id="{F2757E8E-BC6A-5F16-1340-C2E68BB29929}"/>
              </a:ext>
            </a:extLst>
          </p:cNvPr>
          <p:cNvSpPr>
            <a:spLocks noGrp="1" noChangeArrowheads="1"/>
          </p:cNvSpPr>
          <p:nvPr>
            <p:ph type="sldNum" sz="quarter" idx="12"/>
          </p:nvPr>
        </p:nvSpPr>
        <p:spPr>
          <a:ln/>
        </p:spPr>
        <p:txBody>
          <a:bodyPr/>
          <a:lstStyle>
            <a:lvl1pPr>
              <a:defRPr/>
            </a:lvl1pPr>
          </a:lstStyle>
          <a:p>
            <a:fld id="{E16A4BFA-7608-469E-B34E-8D29CDD67B94}" type="slidenum">
              <a:rPr lang="en-US" altLang="en-US"/>
              <a:pPr/>
              <a:t>‹#›</a:t>
            </a:fld>
            <a:endParaRPr lang="en-US" altLang="en-US"/>
          </a:p>
        </p:txBody>
      </p:sp>
    </p:spTree>
    <p:extLst>
      <p:ext uri="{BB962C8B-B14F-4D97-AF65-F5344CB8AC3E}">
        <p14:creationId xmlns:p14="http://schemas.microsoft.com/office/powerpoint/2010/main" val="294876694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2">
            <a:extLst>
              <a:ext uri="{FF2B5EF4-FFF2-40B4-BE49-F238E27FC236}">
                <a16:creationId xmlns:a16="http://schemas.microsoft.com/office/drawing/2014/main" id="{6250C78C-28BD-F10E-369C-D235508211E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1CB6880D-0ED5-F9FF-EE9B-643442CEFDF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F15D7BCE-D4C8-64A6-41E8-92A4A561726A}"/>
              </a:ext>
            </a:extLst>
          </p:cNvPr>
          <p:cNvSpPr>
            <a:spLocks noGrp="1" noChangeArrowheads="1"/>
          </p:cNvSpPr>
          <p:nvPr>
            <p:ph type="sldNum" sz="quarter" idx="12"/>
          </p:nvPr>
        </p:nvSpPr>
        <p:spPr>
          <a:ln/>
        </p:spPr>
        <p:txBody>
          <a:bodyPr/>
          <a:lstStyle>
            <a:lvl1pPr>
              <a:defRPr/>
            </a:lvl1pPr>
          </a:lstStyle>
          <a:p>
            <a:fld id="{7E384414-F220-446D-AB6F-5F8DDC1E1FE3}" type="slidenum">
              <a:rPr lang="en-US" altLang="en-US"/>
              <a:pPr/>
              <a:t>‹#›</a:t>
            </a:fld>
            <a:endParaRPr lang="en-US" altLang="en-US"/>
          </a:p>
        </p:txBody>
      </p:sp>
    </p:spTree>
    <p:extLst>
      <p:ext uri="{BB962C8B-B14F-4D97-AF65-F5344CB8AC3E}">
        <p14:creationId xmlns:p14="http://schemas.microsoft.com/office/powerpoint/2010/main" val="43947044"/>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2">
            <a:extLst>
              <a:ext uri="{FF2B5EF4-FFF2-40B4-BE49-F238E27FC236}">
                <a16:creationId xmlns:a16="http://schemas.microsoft.com/office/drawing/2014/main" id="{3F7BD9E5-E200-5DC1-8138-A285A38B51A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E3D83EF7-5380-9B5C-2E54-B590813C7FF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3F13A50C-B74F-DD6A-9F14-842B60E60D1A}"/>
              </a:ext>
            </a:extLst>
          </p:cNvPr>
          <p:cNvSpPr>
            <a:spLocks noGrp="1" noChangeArrowheads="1"/>
          </p:cNvSpPr>
          <p:nvPr>
            <p:ph type="sldNum" sz="quarter" idx="12"/>
          </p:nvPr>
        </p:nvSpPr>
        <p:spPr>
          <a:ln/>
        </p:spPr>
        <p:txBody>
          <a:bodyPr/>
          <a:lstStyle>
            <a:lvl1pPr>
              <a:defRPr/>
            </a:lvl1pPr>
          </a:lstStyle>
          <a:p>
            <a:fld id="{A0C621F1-2976-4244-BAD6-3D07F24509BC}" type="slidenum">
              <a:rPr lang="en-US" altLang="en-US"/>
              <a:pPr/>
              <a:t>‹#›</a:t>
            </a:fld>
            <a:endParaRPr lang="en-US" altLang="en-US"/>
          </a:p>
        </p:txBody>
      </p:sp>
    </p:spTree>
    <p:extLst>
      <p:ext uri="{BB962C8B-B14F-4D97-AF65-F5344CB8AC3E}">
        <p14:creationId xmlns:p14="http://schemas.microsoft.com/office/powerpoint/2010/main" val="335645715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C2CA88E5-295A-344C-FC24-1B9B7D99480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6C320B49-A31A-4E88-CC59-E19EACCA756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ED9B1590-2E70-2575-143E-78AC16D43CE4}"/>
              </a:ext>
            </a:extLst>
          </p:cNvPr>
          <p:cNvSpPr>
            <a:spLocks noGrp="1" noChangeArrowheads="1"/>
          </p:cNvSpPr>
          <p:nvPr>
            <p:ph type="sldNum" sz="quarter" idx="12"/>
          </p:nvPr>
        </p:nvSpPr>
        <p:spPr>
          <a:ln/>
        </p:spPr>
        <p:txBody>
          <a:bodyPr/>
          <a:lstStyle>
            <a:lvl1pPr>
              <a:defRPr/>
            </a:lvl1pPr>
          </a:lstStyle>
          <a:p>
            <a:fld id="{4A7D4284-3ABC-40C5-80C2-02D79C02B72E}" type="slidenum">
              <a:rPr lang="en-US" altLang="en-US"/>
              <a:pPr/>
              <a:t>‹#›</a:t>
            </a:fld>
            <a:endParaRPr lang="en-US" altLang="en-US"/>
          </a:p>
        </p:txBody>
      </p:sp>
    </p:spTree>
    <p:extLst>
      <p:ext uri="{BB962C8B-B14F-4D97-AF65-F5344CB8AC3E}">
        <p14:creationId xmlns:p14="http://schemas.microsoft.com/office/powerpoint/2010/main" val="1468054414"/>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D54A5B7D-2F15-04BD-9624-351FF3D5CAF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B53BD866-27E4-970E-16FD-18C373B9C7D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11423B8D-A134-E336-EE09-A74686CF0C02}"/>
              </a:ext>
            </a:extLst>
          </p:cNvPr>
          <p:cNvSpPr>
            <a:spLocks noGrp="1" noChangeArrowheads="1"/>
          </p:cNvSpPr>
          <p:nvPr>
            <p:ph type="sldNum" sz="quarter" idx="12"/>
          </p:nvPr>
        </p:nvSpPr>
        <p:spPr>
          <a:ln/>
        </p:spPr>
        <p:txBody>
          <a:bodyPr/>
          <a:lstStyle>
            <a:lvl1pPr>
              <a:defRPr/>
            </a:lvl1pPr>
          </a:lstStyle>
          <a:p>
            <a:fld id="{B099A696-5A04-432B-ADE5-07D65A9D49C8}" type="slidenum">
              <a:rPr lang="en-US" altLang="en-US"/>
              <a:pPr/>
              <a:t>‹#›</a:t>
            </a:fld>
            <a:endParaRPr lang="en-US" altLang="en-US"/>
          </a:p>
        </p:txBody>
      </p:sp>
    </p:spTree>
    <p:extLst>
      <p:ext uri="{BB962C8B-B14F-4D97-AF65-F5344CB8AC3E}">
        <p14:creationId xmlns:p14="http://schemas.microsoft.com/office/powerpoint/2010/main" val="2256563821"/>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2">
            <a:extLst>
              <a:ext uri="{FF2B5EF4-FFF2-40B4-BE49-F238E27FC236}">
                <a16:creationId xmlns:a16="http://schemas.microsoft.com/office/drawing/2014/main" id="{B33AC47C-BD71-287F-3F8A-491D73818EF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3">
            <a:extLst>
              <a:ext uri="{FF2B5EF4-FFF2-40B4-BE49-F238E27FC236}">
                <a16:creationId xmlns:a16="http://schemas.microsoft.com/office/drawing/2014/main" id="{001ACFC4-391D-478D-B992-FF9AE1A48CB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4">
            <a:extLst>
              <a:ext uri="{FF2B5EF4-FFF2-40B4-BE49-F238E27FC236}">
                <a16:creationId xmlns:a16="http://schemas.microsoft.com/office/drawing/2014/main" id="{A9969990-9F31-CB81-C856-9EBBF4F4172A}"/>
              </a:ext>
            </a:extLst>
          </p:cNvPr>
          <p:cNvSpPr>
            <a:spLocks noGrp="1" noChangeArrowheads="1"/>
          </p:cNvSpPr>
          <p:nvPr>
            <p:ph type="sldNum" sz="quarter" idx="12"/>
          </p:nvPr>
        </p:nvSpPr>
        <p:spPr>
          <a:ln/>
        </p:spPr>
        <p:txBody>
          <a:bodyPr/>
          <a:lstStyle>
            <a:lvl1pPr>
              <a:defRPr/>
            </a:lvl1pPr>
          </a:lstStyle>
          <a:p>
            <a:fld id="{C9367E08-E423-4922-8AEB-4BF471A1CA95}" type="slidenum">
              <a:rPr lang="en-US" altLang="en-US"/>
              <a:pPr/>
              <a:t>‹#›</a:t>
            </a:fld>
            <a:endParaRPr lang="en-US" altLang="en-US"/>
          </a:p>
        </p:txBody>
      </p:sp>
    </p:spTree>
    <p:extLst>
      <p:ext uri="{BB962C8B-B14F-4D97-AF65-F5344CB8AC3E}">
        <p14:creationId xmlns:p14="http://schemas.microsoft.com/office/powerpoint/2010/main" val="672160887"/>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64BD5335-2918-C938-24DD-75469413F75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4F029D7F-6E10-C17F-8977-050E98819F5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895213F9-A84E-EA0F-8E5B-DD07A8AA12C4}"/>
              </a:ext>
            </a:extLst>
          </p:cNvPr>
          <p:cNvSpPr>
            <a:spLocks noGrp="1" noChangeArrowheads="1"/>
          </p:cNvSpPr>
          <p:nvPr>
            <p:ph type="sldNum" sz="quarter" idx="12"/>
          </p:nvPr>
        </p:nvSpPr>
        <p:spPr>
          <a:ln/>
        </p:spPr>
        <p:txBody>
          <a:bodyPr/>
          <a:lstStyle>
            <a:lvl1pPr>
              <a:defRPr/>
            </a:lvl1pPr>
          </a:lstStyle>
          <a:p>
            <a:fld id="{2632D932-268B-4CC1-AC3E-5D03585BA6D3}" type="slidenum">
              <a:rPr lang="en-US" altLang="en-US"/>
              <a:pPr/>
              <a:t>‹#›</a:t>
            </a:fld>
            <a:endParaRPr lang="en-US" altLang="en-US"/>
          </a:p>
        </p:txBody>
      </p:sp>
    </p:spTree>
    <p:extLst>
      <p:ext uri="{BB962C8B-B14F-4D97-AF65-F5344CB8AC3E}">
        <p14:creationId xmlns:p14="http://schemas.microsoft.com/office/powerpoint/2010/main" val="20923156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0EAE688-FF36-A3BB-59F7-6FF64E1C99B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11AC9191-090E-6B63-6572-F14EE93CE89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E8FCF3E0-CC65-20BB-A432-8F7D13E872C8}"/>
              </a:ext>
            </a:extLst>
          </p:cNvPr>
          <p:cNvSpPr>
            <a:spLocks noGrp="1" noChangeArrowheads="1"/>
          </p:cNvSpPr>
          <p:nvPr>
            <p:ph type="sldNum" sz="quarter" idx="12"/>
          </p:nvPr>
        </p:nvSpPr>
        <p:spPr>
          <a:ln/>
        </p:spPr>
        <p:txBody>
          <a:bodyPr/>
          <a:lstStyle>
            <a:lvl1pPr>
              <a:defRPr/>
            </a:lvl1pPr>
          </a:lstStyle>
          <a:p>
            <a:fld id="{8F67BBFB-BE50-4316-804C-36AC120F4FD3}" type="slidenum">
              <a:rPr lang="en-US" altLang="en-US"/>
              <a:pPr/>
              <a:t>‹#›</a:t>
            </a:fld>
            <a:endParaRPr lang="en-US" altLang="en-US"/>
          </a:p>
        </p:txBody>
      </p:sp>
    </p:spTree>
    <p:extLst>
      <p:ext uri="{BB962C8B-B14F-4D97-AF65-F5344CB8AC3E}">
        <p14:creationId xmlns:p14="http://schemas.microsoft.com/office/powerpoint/2010/main" val="870182331"/>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BA2997DB-919D-C50B-7AAC-E13850C8141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90D21BD7-7ADF-E4F1-CF52-790FC62B6C1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3013F47C-0909-53AE-9BEB-4CE5B78E6827}"/>
              </a:ext>
            </a:extLst>
          </p:cNvPr>
          <p:cNvSpPr>
            <a:spLocks noGrp="1" noChangeArrowheads="1"/>
          </p:cNvSpPr>
          <p:nvPr>
            <p:ph type="sldNum" sz="quarter" idx="12"/>
          </p:nvPr>
        </p:nvSpPr>
        <p:spPr>
          <a:ln/>
        </p:spPr>
        <p:txBody>
          <a:bodyPr/>
          <a:lstStyle>
            <a:lvl1pPr>
              <a:defRPr/>
            </a:lvl1pPr>
          </a:lstStyle>
          <a:p>
            <a:fld id="{4BE8308A-026A-4802-A6C8-6131F56C5472}" type="slidenum">
              <a:rPr lang="en-US" altLang="en-US"/>
              <a:pPr/>
              <a:t>‹#›</a:t>
            </a:fld>
            <a:endParaRPr lang="en-US" altLang="en-US"/>
          </a:p>
        </p:txBody>
      </p:sp>
    </p:spTree>
    <p:extLst>
      <p:ext uri="{BB962C8B-B14F-4D97-AF65-F5344CB8AC3E}">
        <p14:creationId xmlns:p14="http://schemas.microsoft.com/office/powerpoint/2010/main" val="1815290445"/>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2">
            <a:extLst>
              <a:ext uri="{FF2B5EF4-FFF2-40B4-BE49-F238E27FC236}">
                <a16:creationId xmlns:a16="http://schemas.microsoft.com/office/drawing/2014/main" id="{534A43D6-D93F-96B5-3887-47742EB5FD5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13">
            <a:extLst>
              <a:ext uri="{FF2B5EF4-FFF2-40B4-BE49-F238E27FC236}">
                <a16:creationId xmlns:a16="http://schemas.microsoft.com/office/drawing/2014/main" id="{F8093DDA-9836-8611-E70C-BE67D0DA3D5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14">
            <a:extLst>
              <a:ext uri="{FF2B5EF4-FFF2-40B4-BE49-F238E27FC236}">
                <a16:creationId xmlns:a16="http://schemas.microsoft.com/office/drawing/2014/main" id="{DBAC1831-819D-CB10-8693-4F5D137A33FC}"/>
              </a:ext>
            </a:extLst>
          </p:cNvPr>
          <p:cNvSpPr>
            <a:spLocks noGrp="1" noChangeArrowheads="1"/>
          </p:cNvSpPr>
          <p:nvPr>
            <p:ph type="sldNum" sz="quarter" idx="12"/>
          </p:nvPr>
        </p:nvSpPr>
        <p:spPr>
          <a:ln/>
        </p:spPr>
        <p:txBody>
          <a:bodyPr/>
          <a:lstStyle>
            <a:lvl1pPr>
              <a:defRPr/>
            </a:lvl1pPr>
          </a:lstStyle>
          <a:p>
            <a:fld id="{9A576C9B-1362-432F-ACCE-941D0E6317E7}" type="slidenum">
              <a:rPr lang="en-US" altLang="en-US"/>
              <a:pPr/>
              <a:t>‹#›</a:t>
            </a:fld>
            <a:endParaRPr lang="en-US" altLang="en-US"/>
          </a:p>
        </p:txBody>
      </p:sp>
    </p:spTree>
    <p:extLst>
      <p:ext uri="{BB962C8B-B14F-4D97-AF65-F5344CB8AC3E}">
        <p14:creationId xmlns:p14="http://schemas.microsoft.com/office/powerpoint/2010/main" val="4040456739"/>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213550B2-AE30-EDF4-5339-3810D8C8561D}"/>
              </a:ext>
            </a:extLst>
          </p:cNvPr>
          <p:cNvSpPr>
            <a:spLocks noGrp="1" noChangeArrowheads="1"/>
          </p:cNvSpPr>
          <p:nvPr>
            <p:ph type="ctrTitle" sz="quarter"/>
          </p:nvPr>
        </p:nvSpPr>
        <p:spPr>
          <a:xfrm>
            <a:off x="914400" y="1676400"/>
            <a:ext cx="10363200" cy="1828800"/>
          </a:xfrm>
        </p:spPr>
        <p:txBody>
          <a:bodyPr/>
          <a:lstStyle>
            <a:lvl1pPr>
              <a:defRPr/>
            </a:lvl1pPr>
          </a:lstStyle>
          <a:p>
            <a:pPr lvl="0"/>
            <a:r>
              <a:rPr lang="en-US" altLang="en-US" noProof="0"/>
              <a:t>Click to edit Master title style</a:t>
            </a:r>
          </a:p>
        </p:txBody>
      </p:sp>
      <p:sp>
        <p:nvSpPr>
          <p:cNvPr id="93187" name="Rectangle 3">
            <a:extLst>
              <a:ext uri="{FF2B5EF4-FFF2-40B4-BE49-F238E27FC236}">
                <a16:creationId xmlns:a16="http://schemas.microsoft.com/office/drawing/2014/main" id="{C330EF66-2C71-5D0C-1547-C4F28EFDA272}"/>
              </a:ext>
            </a:extLst>
          </p:cNvPr>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93188" name="Rectangle 4">
            <a:extLst>
              <a:ext uri="{FF2B5EF4-FFF2-40B4-BE49-F238E27FC236}">
                <a16:creationId xmlns:a16="http://schemas.microsoft.com/office/drawing/2014/main" id="{A77B796C-3A5E-1060-E965-095E9C8BCA1E}"/>
              </a:ext>
            </a:extLst>
          </p:cNvPr>
          <p:cNvSpPr>
            <a:spLocks noGrp="1" noChangeArrowheads="1"/>
          </p:cNvSpPr>
          <p:nvPr>
            <p:ph type="dt" sz="quarter" idx="2"/>
          </p:nvPr>
        </p:nvSpPr>
        <p:spPr/>
        <p:txBody>
          <a:bodyPr/>
          <a:lstStyle>
            <a:lvl1pPr>
              <a:defRPr/>
            </a:lvl1pPr>
          </a:lstStyle>
          <a:p>
            <a:endParaRPr lang="en-US" altLang="en-US"/>
          </a:p>
        </p:txBody>
      </p:sp>
      <p:sp>
        <p:nvSpPr>
          <p:cNvPr id="93189" name="Rectangle 5">
            <a:extLst>
              <a:ext uri="{FF2B5EF4-FFF2-40B4-BE49-F238E27FC236}">
                <a16:creationId xmlns:a16="http://schemas.microsoft.com/office/drawing/2014/main" id="{B37748FC-CC52-45E9-A21B-F783923BB3D3}"/>
              </a:ext>
            </a:extLst>
          </p:cNvPr>
          <p:cNvSpPr>
            <a:spLocks noGrp="1" noChangeArrowheads="1"/>
          </p:cNvSpPr>
          <p:nvPr>
            <p:ph type="ftr" sz="quarter" idx="3"/>
          </p:nvPr>
        </p:nvSpPr>
        <p:spPr/>
        <p:txBody>
          <a:bodyPr/>
          <a:lstStyle>
            <a:lvl1pPr>
              <a:defRPr/>
            </a:lvl1pPr>
          </a:lstStyle>
          <a:p>
            <a:endParaRPr lang="en-US" altLang="en-US"/>
          </a:p>
        </p:txBody>
      </p:sp>
      <p:sp>
        <p:nvSpPr>
          <p:cNvPr id="93190" name="Rectangle 6">
            <a:extLst>
              <a:ext uri="{FF2B5EF4-FFF2-40B4-BE49-F238E27FC236}">
                <a16:creationId xmlns:a16="http://schemas.microsoft.com/office/drawing/2014/main" id="{9B3DB079-7DD8-7BBF-6184-D0DFCEDFDFF1}"/>
              </a:ext>
            </a:extLst>
          </p:cNvPr>
          <p:cNvSpPr>
            <a:spLocks noGrp="1" noChangeArrowheads="1"/>
          </p:cNvSpPr>
          <p:nvPr>
            <p:ph type="sldNum" sz="quarter" idx="4"/>
          </p:nvPr>
        </p:nvSpPr>
        <p:spPr/>
        <p:txBody>
          <a:bodyPr/>
          <a:lstStyle>
            <a:lvl1pPr>
              <a:defRPr/>
            </a:lvl1pPr>
          </a:lstStyle>
          <a:p>
            <a:fld id="{A2F76A1B-4E11-474D-B28A-9D85090B2B45}" type="slidenum">
              <a:rPr lang="en-US" altLang="en-US"/>
              <a:pPr/>
              <a:t>‹#›</a:t>
            </a:fld>
            <a:endParaRPr lang="en-US" altLang="en-US"/>
          </a:p>
        </p:txBody>
      </p:sp>
    </p:spTree>
    <p:extLst>
      <p:ext uri="{BB962C8B-B14F-4D97-AF65-F5344CB8AC3E}">
        <p14:creationId xmlns:p14="http://schemas.microsoft.com/office/powerpoint/2010/main" val="200410180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B91C3-535E-4EFB-F7CB-E545AF7448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20E124-6D02-670F-54E5-266B104E3A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07B348-EB16-4C01-14BA-FFDCE767FD5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60C4DC8-2F54-9980-7744-5A45D4D4B75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B78D604-4F8D-52E3-1C1C-E40467E9800B}"/>
              </a:ext>
            </a:extLst>
          </p:cNvPr>
          <p:cNvSpPr>
            <a:spLocks noGrp="1"/>
          </p:cNvSpPr>
          <p:nvPr>
            <p:ph type="sldNum" sz="quarter" idx="12"/>
          </p:nvPr>
        </p:nvSpPr>
        <p:spPr/>
        <p:txBody>
          <a:bodyPr/>
          <a:lstStyle>
            <a:lvl1pPr>
              <a:defRPr/>
            </a:lvl1pPr>
          </a:lstStyle>
          <a:p>
            <a:fld id="{4B26FE9F-623A-4778-980B-90C864501D17}" type="slidenum">
              <a:rPr lang="en-US" altLang="en-US"/>
              <a:pPr/>
              <a:t>‹#›</a:t>
            </a:fld>
            <a:endParaRPr lang="en-US" altLang="en-US"/>
          </a:p>
        </p:txBody>
      </p:sp>
    </p:spTree>
    <p:extLst>
      <p:ext uri="{BB962C8B-B14F-4D97-AF65-F5344CB8AC3E}">
        <p14:creationId xmlns:p14="http://schemas.microsoft.com/office/powerpoint/2010/main" val="1611752518"/>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95E69-F98A-E21C-5758-77BD0831131C}"/>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B91C76-280B-640B-8154-D381D58DA3E0}"/>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E8B7F0AB-D035-116F-09D8-7351D88F506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A538F67-34F0-5A54-9E6B-BF28EA28235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BE20ED9-9D47-1DDF-2F62-9FF4D2F72372}"/>
              </a:ext>
            </a:extLst>
          </p:cNvPr>
          <p:cNvSpPr>
            <a:spLocks noGrp="1"/>
          </p:cNvSpPr>
          <p:nvPr>
            <p:ph type="sldNum" sz="quarter" idx="12"/>
          </p:nvPr>
        </p:nvSpPr>
        <p:spPr/>
        <p:txBody>
          <a:bodyPr/>
          <a:lstStyle>
            <a:lvl1pPr>
              <a:defRPr/>
            </a:lvl1pPr>
          </a:lstStyle>
          <a:p>
            <a:fld id="{C8E5E415-875D-47E6-91DB-4FBB141D2A7E}" type="slidenum">
              <a:rPr lang="en-US" altLang="en-US"/>
              <a:pPr/>
              <a:t>‹#›</a:t>
            </a:fld>
            <a:endParaRPr lang="en-US" altLang="en-US"/>
          </a:p>
        </p:txBody>
      </p:sp>
    </p:spTree>
    <p:extLst>
      <p:ext uri="{BB962C8B-B14F-4D97-AF65-F5344CB8AC3E}">
        <p14:creationId xmlns:p14="http://schemas.microsoft.com/office/powerpoint/2010/main" val="3198922586"/>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69F0B-0F7D-51A0-FBE5-A5BB950935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F1BA7F-83CF-A748-4EB7-43AAB661672B}"/>
              </a:ext>
            </a:extLst>
          </p:cNvPr>
          <p:cNvSpPr>
            <a:spLocks noGrp="1"/>
          </p:cNvSpPr>
          <p:nvPr>
            <p:ph sz="half" idx="1"/>
          </p:nvPr>
        </p:nvSpPr>
        <p:spPr>
          <a:xfrm>
            <a:off x="609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542200-CC4D-57CA-B978-BF91AB6C2B60}"/>
              </a:ext>
            </a:extLst>
          </p:cNvPr>
          <p:cNvSpPr>
            <a:spLocks noGrp="1"/>
          </p:cNvSpPr>
          <p:nvPr>
            <p:ph sz="half" idx="2"/>
          </p:nvPr>
        </p:nvSpPr>
        <p:spPr>
          <a:xfrm>
            <a:off x="6197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5FA9CB-FDBB-4104-ABDD-EF4A3606F6F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8A7F0AF-27FD-BBD8-6130-4DF522947C3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1FFA9ED-38D2-DD58-6BB4-B0C0EE21CD99}"/>
              </a:ext>
            </a:extLst>
          </p:cNvPr>
          <p:cNvSpPr>
            <a:spLocks noGrp="1"/>
          </p:cNvSpPr>
          <p:nvPr>
            <p:ph type="sldNum" sz="quarter" idx="12"/>
          </p:nvPr>
        </p:nvSpPr>
        <p:spPr/>
        <p:txBody>
          <a:bodyPr/>
          <a:lstStyle>
            <a:lvl1pPr>
              <a:defRPr/>
            </a:lvl1pPr>
          </a:lstStyle>
          <a:p>
            <a:fld id="{E5E5BD72-4956-4869-B4EA-5CEBA0235A74}" type="slidenum">
              <a:rPr lang="en-US" altLang="en-US"/>
              <a:pPr/>
              <a:t>‹#›</a:t>
            </a:fld>
            <a:endParaRPr lang="en-US" altLang="en-US"/>
          </a:p>
        </p:txBody>
      </p:sp>
    </p:spTree>
    <p:extLst>
      <p:ext uri="{BB962C8B-B14F-4D97-AF65-F5344CB8AC3E}">
        <p14:creationId xmlns:p14="http://schemas.microsoft.com/office/powerpoint/2010/main" val="4269943903"/>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788C5-8734-43CD-59E8-478F91D2E6C5}"/>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7B43EF-63FF-0167-9186-E31C4E166CC5}"/>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9147BD-47E9-2EA6-57EE-0D4B3F06CDE4}"/>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B19D6C-9BC1-60A9-8D90-EBE92952F304}"/>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0D1620-03B5-2BD1-80D5-D49946407E5C}"/>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C4DEFD-BD91-84A4-E20B-05592ECE49FE}"/>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737A6207-8FE2-B591-7C0E-6B3E787B6BA9}"/>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472E3629-3AB9-0884-5252-4B9C8A684997}"/>
              </a:ext>
            </a:extLst>
          </p:cNvPr>
          <p:cNvSpPr>
            <a:spLocks noGrp="1"/>
          </p:cNvSpPr>
          <p:nvPr>
            <p:ph type="sldNum" sz="quarter" idx="12"/>
          </p:nvPr>
        </p:nvSpPr>
        <p:spPr/>
        <p:txBody>
          <a:bodyPr/>
          <a:lstStyle>
            <a:lvl1pPr>
              <a:defRPr/>
            </a:lvl1pPr>
          </a:lstStyle>
          <a:p>
            <a:fld id="{7C006E59-5A73-4ADB-8A23-799D64D055A4}" type="slidenum">
              <a:rPr lang="en-US" altLang="en-US"/>
              <a:pPr/>
              <a:t>‹#›</a:t>
            </a:fld>
            <a:endParaRPr lang="en-US" altLang="en-US"/>
          </a:p>
        </p:txBody>
      </p:sp>
    </p:spTree>
    <p:extLst>
      <p:ext uri="{BB962C8B-B14F-4D97-AF65-F5344CB8AC3E}">
        <p14:creationId xmlns:p14="http://schemas.microsoft.com/office/powerpoint/2010/main" val="1747846608"/>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A4503-57B3-EAB0-2952-B4941E4357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6A6772-0873-174C-7302-B1BD31153282}"/>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BA26637D-A1F5-3CAA-6E71-1B441A1E2833}"/>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A888AD24-08BA-6EF4-774B-61251079076A}"/>
              </a:ext>
            </a:extLst>
          </p:cNvPr>
          <p:cNvSpPr>
            <a:spLocks noGrp="1"/>
          </p:cNvSpPr>
          <p:nvPr>
            <p:ph type="sldNum" sz="quarter" idx="12"/>
          </p:nvPr>
        </p:nvSpPr>
        <p:spPr/>
        <p:txBody>
          <a:bodyPr/>
          <a:lstStyle>
            <a:lvl1pPr>
              <a:defRPr/>
            </a:lvl1pPr>
          </a:lstStyle>
          <a:p>
            <a:fld id="{3CADFDDE-F46F-4D87-AB1E-B4F6FF917FCF}" type="slidenum">
              <a:rPr lang="en-US" altLang="en-US"/>
              <a:pPr/>
              <a:t>‹#›</a:t>
            </a:fld>
            <a:endParaRPr lang="en-US" altLang="en-US"/>
          </a:p>
        </p:txBody>
      </p:sp>
    </p:spTree>
    <p:extLst>
      <p:ext uri="{BB962C8B-B14F-4D97-AF65-F5344CB8AC3E}">
        <p14:creationId xmlns:p14="http://schemas.microsoft.com/office/powerpoint/2010/main" val="2565313199"/>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77268E-57D1-C306-0EEB-0226DCEDCA14}"/>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4F3AD63D-A196-B907-59DE-09A00458E170}"/>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51F1CADA-B9A0-0353-E3B7-CBE0FDB35B42}"/>
              </a:ext>
            </a:extLst>
          </p:cNvPr>
          <p:cNvSpPr>
            <a:spLocks noGrp="1"/>
          </p:cNvSpPr>
          <p:nvPr>
            <p:ph type="sldNum" sz="quarter" idx="12"/>
          </p:nvPr>
        </p:nvSpPr>
        <p:spPr/>
        <p:txBody>
          <a:bodyPr/>
          <a:lstStyle>
            <a:lvl1pPr>
              <a:defRPr/>
            </a:lvl1pPr>
          </a:lstStyle>
          <a:p>
            <a:fld id="{7A33514C-026F-4F4F-B597-F8F072D1559C}" type="slidenum">
              <a:rPr lang="en-US" altLang="en-US"/>
              <a:pPr/>
              <a:t>‹#›</a:t>
            </a:fld>
            <a:endParaRPr lang="en-US" altLang="en-US"/>
          </a:p>
        </p:txBody>
      </p:sp>
    </p:spTree>
    <p:extLst>
      <p:ext uri="{BB962C8B-B14F-4D97-AF65-F5344CB8AC3E}">
        <p14:creationId xmlns:p14="http://schemas.microsoft.com/office/powerpoint/2010/main" val="375703920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DFE93-E715-F0C5-FFFD-DEC3FE3C03BE}"/>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49516B-E319-6263-D37E-E0E34053500F}"/>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9106FE-C584-41BF-A462-E6AB3434C6C5}"/>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9A242D-BA39-DC34-D480-9BB1C6BD17F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A160B75-D723-505F-2B39-40C290FCC60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36AF904-5E14-DBC8-4CE9-ACCEE80D279E}"/>
              </a:ext>
            </a:extLst>
          </p:cNvPr>
          <p:cNvSpPr>
            <a:spLocks noGrp="1"/>
          </p:cNvSpPr>
          <p:nvPr>
            <p:ph type="sldNum" sz="quarter" idx="12"/>
          </p:nvPr>
        </p:nvSpPr>
        <p:spPr/>
        <p:txBody>
          <a:bodyPr/>
          <a:lstStyle>
            <a:lvl1pPr>
              <a:defRPr/>
            </a:lvl1pPr>
          </a:lstStyle>
          <a:p>
            <a:fld id="{76A167A5-827F-43FF-AAC2-04382C8C42B8}" type="slidenum">
              <a:rPr lang="en-US" altLang="en-US"/>
              <a:pPr/>
              <a:t>‹#›</a:t>
            </a:fld>
            <a:endParaRPr lang="en-US" altLang="en-US"/>
          </a:p>
        </p:txBody>
      </p:sp>
    </p:spTree>
    <p:extLst>
      <p:ext uri="{BB962C8B-B14F-4D97-AF65-F5344CB8AC3E}">
        <p14:creationId xmlns:p14="http://schemas.microsoft.com/office/powerpoint/2010/main" val="41998747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1C97B16C-C7D4-1685-175D-DDB035940FC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3963EBD-C5A7-DBE5-518B-A8F1C39D766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B482320-E593-B284-4971-4A773BED4F9D}"/>
              </a:ext>
            </a:extLst>
          </p:cNvPr>
          <p:cNvSpPr>
            <a:spLocks noGrp="1" noChangeArrowheads="1"/>
          </p:cNvSpPr>
          <p:nvPr>
            <p:ph type="sldNum" sz="quarter" idx="12"/>
          </p:nvPr>
        </p:nvSpPr>
        <p:spPr>
          <a:ln/>
        </p:spPr>
        <p:txBody>
          <a:bodyPr/>
          <a:lstStyle>
            <a:lvl1pPr>
              <a:defRPr/>
            </a:lvl1pPr>
          </a:lstStyle>
          <a:p>
            <a:fld id="{BD271E9B-E8E1-468D-A5D0-93D2F30A057D}" type="slidenum">
              <a:rPr lang="en-US" altLang="en-US"/>
              <a:pPr/>
              <a:t>‹#›</a:t>
            </a:fld>
            <a:endParaRPr lang="en-US" altLang="en-US"/>
          </a:p>
        </p:txBody>
      </p:sp>
    </p:spTree>
    <p:extLst>
      <p:ext uri="{BB962C8B-B14F-4D97-AF65-F5344CB8AC3E}">
        <p14:creationId xmlns:p14="http://schemas.microsoft.com/office/powerpoint/2010/main" val="3118922166"/>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11AE9-7566-C314-7BC8-B01BA9891B02}"/>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03C961-0923-6D5D-B89A-2DE533D52FE6}"/>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504E32-9949-BE36-780F-00D78571B073}"/>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D545FC-F22A-1BB7-A848-4CBF2F956D4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4B87062-9393-AC4D-8E83-90E4000B042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B67E8E1-0BCE-CA3A-AD6A-64B87A9897DC}"/>
              </a:ext>
            </a:extLst>
          </p:cNvPr>
          <p:cNvSpPr>
            <a:spLocks noGrp="1"/>
          </p:cNvSpPr>
          <p:nvPr>
            <p:ph type="sldNum" sz="quarter" idx="12"/>
          </p:nvPr>
        </p:nvSpPr>
        <p:spPr/>
        <p:txBody>
          <a:bodyPr/>
          <a:lstStyle>
            <a:lvl1pPr>
              <a:defRPr/>
            </a:lvl1pPr>
          </a:lstStyle>
          <a:p>
            <a:fld id="{50B30E42-341D-4C20-8329-4AADEC7F81A6}" type="slidenum">
              <a:rPr lang="en-US" altLang="en-US"/>
              <a:pPr/>
              <a:t>‹#›</a:t>
            </a:fld>
            <a:endParaRPr lang="en-US" altLang="en-US"/>
          </a:p>
        </p:txBody>
      </p:sp>
    </p:spTree>
    <p:extLst>
      <p:ext uri="{BB962C8B-B14F-4D97-AF65-F5344CB8AC3E}">
        <p14:creationId xmlns:p14="http://schemas.microsoft.com/office/powerpoint/2010/main" val="2335549573"/>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8DD5B-899B-CB16-5A01-3619D888F9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B0BC58-B35C-A3C1-53D7-B0F5982C42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89071B-D2C3-BD9A-BE7F-43EEAD6293C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55B60CD-388C-1E1D-02CC-13F6BE73B4E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0D7BA9B-9DCE-74BB-6A9B-6DE5973F34D6}"/>
              </a:ext>
            </a:extLst>
          </p:cNvPr>
          <p:cNvSpPr>
            <a:spLocks noGrp="1"/>
          </p:cNvSpPr>
          <p:nvPr>
            <p:ph type="sldNum" sz="quarter" idx="12"/>
          </p:nvPr>
        </p:nvSpPr>
        <p:spPr/>
        <p:txBody>
          <a:bodyPr/>
          <a:lstStyle>
            <a:lvl1pPr>
              <a:defRPr/>
            </a:lvl1pPr>
          </a:lstStyle>
          <a:p>
            <a:fld id="{41FC4319-3397-4822-B60F-81C98E1452AB}" type="slidenum">
              <a:rPr lang="en-US" altLang="en-US"/>
              <a:pPr/>
              <a:t>‹#›</a:t>
            </a:fld>
            <a:endParaRPr lang="en-US" altLang="en-US"/>
          </a:p>
        </p:txBody>
      </p:sp>
    </p:spTree>
    <p:extLst>
      <p:ext uri="{BB962C8B-B14F-4D97-AF65-F5344CB8AC3E}">
        <p14:creationId xmlns:p14="http://schemas.microsoft.com/office/powerpoint/2010/main" val="922352645"/>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EFB257-6AA3-37FE-C0D3-3241D2441480}"/>
              </a:ext>
            </a:extLst>
          </p:cNvPr>
          <p:cNvSpPr>
            <a:spLocks noGrp="1"/>
          </p:cNvSpPr>
          <p:nvPr>
            <p:ph type="title" orient="vert"/>
          </p:nvPr>
        </p:nvSpPr>
        <p:spPr>
          <a:xfrm>
            <a:off x="8839200" y="381000"/>
            <a:ext cx="2743200" cy="57150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33EE27-17E1-F127-425F-4E4393DD3B94}"/>
              </a:ext>
            </a:extLst>
          </p:cNvPr>
          <p:cNvSpPr>
            <a:spLocks noGrp="1"/>
          </p:cNvSpPr>
          <p:nvPr>
            <p:ph type="body" orient="vert" idx="1"/>
          </p:nvPr>
        </p:nvSpPr>
        <p:spPr>
          <a:xfrm>
            <a:off x="609600" y="381000"/>
            <a:ext cx="80264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467E9A-C6D0-F2B2-D2E3-10E1B4A8180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C33891F-79D8-AFEB-EC0F-4F3E767E14E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989ECC0-622E-D848-186D-2186BEE3B01D}"/>
              </a:ext>
            </a:extLst>
          </p:cNvPr>
          <p:cNvSpPr>
            <a:spLocks noGrp="1"/>
          </p:cNvSpPr>
          <p:nvPr>
            <p:ph type="sldNum" sz="quarter" idx="12"/>
          </p:nvPr>
        </p:nvSpPr>
        <p:spPr/>
        <p:txBody>
          <a:bodyPr/>
          <a:lstStyle>
            <a:lvl1pPr>
              <a:defRPr/>
            </a:lvl1pPr>
          </a:lstStyle>
          <a:p>
            <a:fld id="{52177262-A14C-4B6F-9515-54C1F6C707AA}" type="slidenum">
              <a:rPr lang="en-US" altLang="en-US"/>
              <a:pPr/>
              <a:t>‹#›</a:t>
            </a:fld>
            <a:endParaRPr lang="en-US" altLang="en-US"/>
          </a:p>
        </p:txBody>
      </p:sp>
    </p:spTree>
    <p:extLst>
      <p:ext uri="{BB962C8B-B14F-4D97-AF65-F5344CB8AC3E}">
        <p14:creationId xmlns:p14="http://schemas.microsoft.com/office/powerpoint/2010/main" val="266047521"/>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247A7-2C7A-D21D-FF20-ED11B4068C02}"/>
              </a:ext>
            </a:extLst>
          </p:cNvPr>
          <p:cNvSpPr>
            <a:spLocks noGrp="1"/>
          </p:cNvSpPr>
          <p:nvPr>
            <p:ph type="title"/>
          </p:nvPr>
        </p:nvSpPr>
        <p:spPr>
          <a:xfrm>
            <a:off x="609600" y="381000"/>
            <a:ext cx="10972800" cy="1371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0DFD34-6803-50F4-E26F-289430AC3E46}"/>
              </a:ext>
            </a:extLst>
          </p:cNvPr>
          <p:cNvSpPr>
            <a:spLocks noGrp="1"/>
          </p:cNvSpPr>
          <p:nvPr>
            <p:ph type="body" sz="half" idx="1"/>
          </p:nvPr>
        </p:nvSpPr>
        <p:spPr>
          <a:xfrm>
            <a:off x="609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80F5EF-39D8-8D05-44CA-FE861EE480B1}"/>
              </a:ext>
            </a:extLst>
          </p:cNvPr>
          <p:cNvSpPr>
            <a:spLocks noGrp="1"/>
          </p:cNvSpPr>
          <p:nvPr>
            <p:ph sz="quarter" idx="2"/>
          </p:nvPr>
        </p:nvSpPr>
        <p:spPr>
          <a:xfrm>
            <a:off x="6197600" y="19812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1FB988F3-7D59-4C06-62E7-9ED2021D24ED}"/>
              </a:ext>
            </a:extLst>
          </p:cNvPr>
          <p:cNvSpPr>
            <a:spLocks noGrp="1"/>
          </p:cNvSpPr>
          <p:nvPr>
            <p:ph sz="quarter" idx="3"/>
          </p:nvPr>
        </p:nvSpPr>
        <p:spPr>
          <a:xfrm>
            <a:off x="6197600" y="41148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3E361735-5A46-0D87-4674-8F6C14600A81}"/>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90E23859-47BC-79EA-F347-856FCED03E69}"/>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4E762FE1-ABE6-0D0B-27A3-03EC75650F27}"/>
              </a:ext>
            </a:extLst>
          </p:cNvPr>
          <p:cNvSpPr>
            <a:spLocks noGrp="1"/>
          </p:cNvSpPr>
          <p:nvPr>
            <p:ph type="sldNum" sz="quarter" idx="12"/>
          </p:nvPr>
        </p:nvSpPr>
        <p:spPr>
          <a:xfrm>
            <a:off x="8737600" y="6245225"/>
            <a:ext cx="2844800" cy="476250"/>
          </a:xfrm>
        </p:spPr>
        <p:txBody>
          <a:bodyPr/>
          <a:lstStyle>
            <a:lvl1pPr>
              <a:defRPr/>
            </a:lvl1pPr>
          </a:lstStyle>
          <a:p>
            <a:fld id="{2AE65F09-722F-4A0F-8713-302C51C5A78F}" type="slidenum">
              <a:rPr lang="en-US" altLang="en-US"/>
              <a:pPr/>
              <a:t>‹#›</a:t>
            </a:fld>
            <a:endParaRPr lang="en-US" altLang="en-US"/>
          </a:p>
        </p:txBody>
      </p:sp>
    </p:spTree>
    <p:extLst>
      <p:ext uri="{BB962C8B-B14F-4D97-AF65-F5344CB8AC3E}">
        <p14:creationId xmlns:p14="http://schemas.microsoft.com/office/powerpoint/2010/main" val="3159835433"/>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072AFE-663B-C628-A1F8-796C014EC619}"/>
              </a:ext>
            </a:extLst>
          </p:cNvPr>
          <p:cNvSpPr>
            <a:spLocks noGrp="1"/>
          </p:cNvSpPr>
          <p:nvPr>
            <p:ph/>
          </p:nvPr>
        </p:nvSpPr>
        <p:spPr>
          <a:xfrm>
            <a:off x="609600" y="381000"/>
            <a:ext cx="109728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81844AA1-9812-35E7-9DC1-414388DD5410}"/>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9B662B3-C96A-6121-E03B-A9AF2238E58D}"/>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99EFEC5F-F4B6-3B26-309C-93A7F1DB0B36}"/>
              </a:ext>
            </a:extLst>
          </p:cNvPr>
          <p:cNvSpPr>
            <a:spLocks noGrp="1"/>
          </p:cNvSpPr>
          <p:nvPr>
            <p:ph type="sldNum" sz="quarter" idx="12"/>
          </p:nvPr>
        </p:nvSpPr>
        <p:spPr>
          <a:xfrm>
            <a:off x="8737600" y="6245225"/>
            <a:ext cx="2844800" cy="476250"/>
          </a:xfrm>
        </p:spPr>
        <p:txBody>
          <a:bodyPr/>
          <a:lstStyle>
            <a:lvl1pPr>
              <a:defRPr/>
            </a:lvl1pPr>
          </a:lstStyle>
          <a:p>
            <a:fld id="{CED15689-0D0A-4849-907F-2992CE16F8E6}" type="slidenum">
              <a:rPr lang="en-US" altLang="en-US"/>
              <a:pPr/>
              <a:t>‹#›</a:t>
            </a:fld>
            <a:endParaRPr lang="en-US" altLang="en-US"/>
          </a:p>
        </p:txBody>
      </p:sp>
    </p:spTree>
    <p:extLst>
      <p:ext uri="{BB962C8B-B14F-4D97-AF65-F5344CB8AC3E}">
        <p14:creationId xmlns:p14="http://schemas.microsoft.com/office/powerpoint/2010/main" val="2812161560"/>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CBFE6-DD17-858D-7FD1-6EE908F034CA}"/>
              </a:ext>
            </a:extLst>
          </p:cNvPr>
          <p:cNvSpPr>
            <a:spLocks noGrp="1"/>
          </p:cNvSpPr>
          <p:nvPr>
            <p:ph type="title"/>
          </p:nvPr>
        </p:nvSpPr>
        <p:spPr>
          <a:xfrm>
            <a:off x="609600" y="381000"/>
            <a:ext cx="10972800" cy="1371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13FFEE-71A0-4F52-43F4-E1347A585335}"/>
              </a:ext>
            </a:extLst>
          </p:cNvPr>
          <p:cNvSpPr>
            <a:spLocks noGrp="1"/>
          </p:cNvSpPr>
          <p:nvPr>
            <p:ph type="body" sz="half" idx="1"/>
          </p:nvPr>
        </p:nvSpPr>
        <p:spPr>
          <a:xfrm>
            <a:off x="609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484322-6F1D-588A-CDEE-B503E8AF6ECB}"/>
              </a:ext>
            </a:extLst>
          </p:cNvPr>
          <p:cNvSpPr>
            <a:spLocks noGrp="1"/>
          </p:cNvSpPr>
          <p:nvPr>
            <p:ph sz="half" idx="2"/>
          </p:nvPr>
        </p:nvSpPr>
        <p:spPr>
          <a:xfrm>
            <a:off x="6197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0159EC-E2A5-F9D6-A054-10A406194375}"/>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84C0031-C1F3-C21C-07B4-88A6EB74D01F}"/>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1ED68F8-134C-EA66-1B82-BCE5A995A015}"/>
              </a:ext>
            </a:extLst>
          </p:cNvPr>
          <p:cNvSpPr>
            <a:spLocks noGrp="1"/>
          </p:cNvSpPr>
          <p:nvPr>
            <p:ph type="sldNum" sz="quarter" idx="12"/>
          </p:nvPr>
        </p:nvSpPr>
        <p:spPr>
          <a:xfrm>
            <a:off x="8737600" y="6245225"/>
            <a:ext cx="2844800" cy="476250"/>
          </a:xfrm>
        </p:spPr>
        <p:txBody>
          <a:bodyPr/>
          <a:lstStyle>
            <a:lvl1pPr>
              <a:defRPr/>
            </a:lvl1pPr>
          </a:lstStyle>
          <a:p>
            <a:fld id="{B68A8714-57DD-4DFB-A7EF-FF5AF00B459F}" type="slidenum">
              <a:rPr lang="en-US" altLang="en-US"/>
              <a:pPr/>
              <a:t>‹#›</a:t>
            </a:fld>
            <a:endParaRPr lang="en-US" altLang="en-US"/>
          </a:p>
        </p:txBody>
      </p:sp>
    </p:spTree>
    <p:extLst>
      <p:ext uri="{BB962C8B-B14F-4D97-AF65-F5344CB8AC3E}">
        <p14:creationId xmlns:p14="http://schemas.microsoft.com/office/powerpoint/2010/main" val="3638194987"/>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FAC48-85C3-E13E-30E7-A2DE67489CC8}"/>
              </a:ext>
            </a:extLst>
          </p:cNvPr>
          <p:cNvSpPr>
            <a:spLocks noGrp="1"/>
          </p:cNvSpPr>
          <p:nvPr>
            <p:ph type="title"/>
          </p:nvPr>
        </p:nvSpPr>
        <p:spPr>
          <a:xfrm>
            <a:off x="609600" y="381000"/>
            <a:ext cx="10972800" cy="13716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7A1D9E8-8E0D-4E4B-16D4-5A424909FA92}"/>
              </a:ext>
            </a:extLst>
          </p:cNvPr>
          <p:cNvSpPr>
            <a:spLocks noGrp="1"/>
          </p:cNvSpPr>
          <p:nvPr>
            <p:ph sz="half" idx="1"/>
          </p:nvPr>
        </p:nvSpPr>
        <p:spPr>
          <a:xfrm>
            <a:off x="609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39C48B-76E6-3705-E1A7-818ACE170E90}"/>
              </a:ext>
            </a:extLst>
          </p:cNvPr>
          <p:cNvSpPr>
            <a:spLocks noGrp="1"/>
          </p:cNvSpPr>
          <p:nvPr>
            <p:ph type="body" sz="half" idx="2"/>
          </p:nvPr>
        </p:nvSpPr>
        <p:spPr>
          <a:xfrm>
            <a:off x="6197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C052B8-8A03-CB75-CB4E-99B32D64D2D7}"/>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891181C-FFC8-EAA8-C2FE-F3704FF7C89D}"/>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1A45668-3E11-DF25-EE27-C5EE0183D7D7}"/>
              </a:ext>
            </a:extLst>
          </p:cNvPr>
          <p:cNvSpPr>
            <a:spLocks noGrp="1"/>
          </p:cNvSpPr>
          <p:nvPr>
            <p:ph type="sldNum" sz="quarter" idx="12"/>
          </p:nvPr>
        </p:nvSpPr>
        <p:spPr>
          <a:xfrm>
            <a:off x="8737600" y="6245225"/>
            <a:ext cx="2844800" cy="476250"/>
          </a:xfrm>
        </p:spPr>
        <p:txBody>
          <a:bodyPr/>
          <a:lstStyle>
            <a:lvl1pPr>
              <a:defRPr/>
            </a:lvl1pPr>
          </a:lstStyle>
          <a:p>
            <a:fld id="{01FAA5D5-8C8C-44D2-8369-6A5C27308DE0}" type="slidenum">
              <a:rPr lang="en-US" altLang="en-US"/>
              <a:pPr/>
              <a:t>‹#›</a:t>
            </a:fld>
            <a:endParaRPr lang="en-US" altLang="en-US"/>
          </a:p>
        </p:txBody>
      </p:sp>
    </p:spTree>
    <p:extLst>
      <p:ext uri="{BB962C8B-B14F-4D97-AF65-F5344CB8AC3E}">
        <p14:creationId xmlns:p14="http://schemas.microsoft.com/office/powerpoint/2010/main" val="100770041"/>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F071A-89A4-B95B-CB5C-BE095015F752}"/>
              </a:ext>
            </a:extLst>
          </p:cNvPr>
          <p:cNvSpPr>
            <a:spLocks noGrp="1"/>
          </p:cNvSpPr>
          <p:nvPr>
            <p:ph type="title"/>
          </p:nvPr>
        </p:nvSpPr>
        <p:spPr>
          <a:xfrm>
            <a:off x="609600" y="381000"/>
            <a:ext cx="10972800" cy="13716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5CF58A2-7C3D-F146-12B4-526763898EBC}"/>
              </a:ext>
            </a:extLst>
          </p:cNvPr>
          <p:cNvSpPr>
            <a:spLocks noGrp="1"/>
          </p:cNvSpPr>
          <p:nvPr>
            <p:ph sz="half" idx="1"/>
          </p:nvPr>
        </p:nvSpPr>
        <p:spPr>
          <a:xfrm>
            <a:off x="609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D91646-F1FE-8B6F-7FC8-48BB51FBBE57}"/>
              </a:ext>
            </a:extLst>
          </p:cNvPr>
          <p:cNvSpPr>
            <a:spLocks noGrp="1"/>
          </p:cNvSpPr>
          <p:nvPr>
            <p:ph sz="quarter" idx="2"/>
          </p:nvPr>
        </p:nvSpPr>
        <p:spPr>
          <a:xfrm>
            <a:off x="6197600" y="19812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FDC623A3-30A9-6EAF-F541-BE2253B4C912}"/>
              </a:ext>
            </a:extLst>
          </p:cNvPr>
          <p:cNvSpPr>
            <a:spLocks noGrp="1"/>
          </p:cNvSpPr>
          <p:nvPr>
            <p:ph sz="quarter" idx="3"/>
          </p:nvPr>
        </p:nvSpPr>
        <p:spPr>
          <a:xfrm>
            <a:off x="6197600" y="41148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9F9F5503-C857-0BE6-737C-BCD483EDD3DD}"/>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621CEAFD-F591-830D-E940-FF78E86AD05D}"/>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0DEAA858-50FB-5D94-3819-6B0197325FC9}"/>
              </a:ext>
            </a:extLst>
          </p:cNvPr>
          <p:cNvSpPr>
            <a:spLocks noGrp="1"/>
          </p:cNvSpPr>
          <p:nvPr>
            <p:ph type="sldNum" sz="quarter" idx="12"/>
          </p:nvPr>
        </p:nvSpPr>
        <p:spPr>
          <a:xfrm>
            <a:off x="8737600" y="6245225"/>
            <a:ext cx="2844800" cy="476250"/>
          </a:xfrm>
        </p:spPr>
        <p:txBody>
          <a:bodyPr/>
          <a:lstStyle>
            <a:lvl1pPr>
              <a:defRPr/>
            </a:lvl1pPr>
          </a:lstStyle>
          <a:p>
            <a:fld id="{A4DB3C3C-84C0-4BB2-8E40-3AE437D41B33}" type="slidenum">
              <a:rPr lang="en-US" altLang="en-US"/>
              <a:pPr/>
              <a:t>‹#›</a:t>
            </a:fld>
            <a:endParaRPr lang="en-US" altLang="en-US"/>
          </a:p>
        </p:txBody>
      </p:sp>
    </p:spTree>
    <p:extLst>
      <p:ext uri="{BB962C8B-B14F-4D97-AF65-F5344CB8AC3E}">
        <p14:creationId xmlns:p14="http://schemas.microsoft.com/office/powerpoint/2010/main" val="3523988876"/>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39194-24D0-654E-6EA9-04C6B831680E}"/>
              </a:ext>
            </a:extLst>
          </p:cNvPr>
          <p:cNvSpPr>
            <a:spLocks noGrp="1"/>
          </p:cNvSpPr>
          <p:nvPr>
            <p:ph type="title"/>
          </p:nvPr>
        </p:nvSpPr>
        <p:spPr>
          <a:xfrm>
            <a:off x="609600" y="381000"/>
            <a:ext cx="10972800" cy="13716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CDB9C9-40B6-7580-D79F-63E24BA20A18}"/>
              </a:ext>
            </a:extLst>
          </p:cNvPr>
          <p:cNvSpPr>
            <a:spLocks noGrp="1"/>
          </p:cNvSpPr>
          <p:nvPr>
            <p:ph sz="quarter" idx="1"/>
          </p:nvPr>
        </p:nvSpPr>
        <p:spPr>
          <a:xfrm>
            <a:off x="609600" y="19812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983B23-20B4-EAF5-4754-59666B5E5F7D}"/>
              </a:ext>
            </a:extLst>
          </p:cNvPr>
          <p:cNvSpPr>
            <a:spLocks noGrp="1"/>
          </p:cNvSpPr>
          <p:nvPr>
            <p:ph sz="quarter" idx="2"/>
          </p:nvPr>
        </p:nvSpPr>
        <p:spPr>
          <a:xfrm>
            <a:off x="6197600" y="19812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C1BE51-89F0-A35B-2B12-E29BC89F9EE8}"/>
              </a:ext>
            </a:extLst>
          </p:cNvPr>
          <p:cNvSpPr>
            <a:spLocks noGrp="1"/>
          </p:cNvSpPr>
          <p:nvPr>
            <p:ph type="body" sz="half" idx="3"/>
          </p:nvPr>
        </p:nvSpPr>
        <p:spPr>
          <a:xfrm>
            <a:off x="609600" y="4114800"/>
            <a:ext cx="10972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A9DF3AAD-7824-53EF-63A6-9E0B3CB303BC}"/>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FAA22D01-1A9C-343D-BAFF-C7AABF188012}"/>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94F2CCB6-CBCA-5088-0285-6FB6BA092B2C}"/>
              </a:ext>
            </a:extLst>
          </p:cNvPr>
          <p:cNvSpPr>
            <a:spLocks noGrp="1"/>
          </p:cNvSpPr>
          <p:nvPr>
            <p:ph type="sldNum" sz="quarter" idx="12"/>
          </p:nvPr>
        </p:nvSpPr>
        <p:spPr>
          <a:xfrm>
            <a:off x="8737600" y="6245225"/>
            <a:ext cx="2844800" cy="476250"/>
          </a:xfrm>
        </p:spPr>
        <p:txBody>
          <a:bodyPr/>
          <a:lstStyle>
            <a:lvl1pPr>
              <a:defRPr/>
            </a:lvl1pPr>
          </a:lstStyle>
          <a:p>
            <a:fld id="{B81A6AB0-CAFB-4D39-88B8-2244DA525DC2}" type="slidenum">
              <a:rPr lang="en-US" altLang="en-US"/>
              <a:pPr/>
              <a:t>‹#›</a:t>
            </a:fld>
            <a:endParaRPr lang="en-US" altLang="en-US"/>
          </a:p>
        </p:txBody>
      </p:sp>
    </p:spTree>
    <p:extLst>
      <p:ext uri="{BB962C8B-B14F-4D97-AF65-F5344CB8AC3E}">
        <p14:creationId xmlns:p14="http://schemas.microsoft.com/office/powerpoint/2010/main" val="1643427660"/>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CCF414EA-6823-7BDF-D495-B9F7B3A7AC5F}"/>
              </a:ext>
            </a:extLst>
          </p:cNvPr>
          <p:cNvSpPr>
            <a:spLocks noGrp="1" noChangeArrowheads="1"/>
          </p:cNvSpPr>
          <p:nvPr>
            <p:ph type="ctrTitle" sz="quarter"/>
          </p:nvPr>
        </p:nvSpPr>
        <p:spPr>
          <a:xfrm>
            <a:off x="914400" y="1676400"/>
            <a:ext cx="10363200" cy="1828800"/>
          </a:xfrm>
        </p:spPr>
        <p:txBody>
          <a:bodyPr/>
          <a:lstStyle>
            <a:lvl1pPr>
              <a:defRPr/>
            </a:lvl1pPr>
          </a:lstStyle>
          <a:p>
            <a:pPr lvl="0"/>
            <a:r>
              <a:rPr lang="en-US" altLang="en-US" noProof="0"/>
              <a:t>Click to edit Master title style</a:t>
            </a:r>
          </a:p>
        </p:txBody>
      </p:sp>
      <p:sp>
        <p:nvSpPr>
          <p:cNvPr id="93187" name="Rectangle 3">
            <a:extLst>
              <a:ext uri="{FF2B5EF4-FFF2-40B4-BE49-F238E27FC236}">
                <a16:creationId xmlns:a16="http://schemas.microsoft.com/office/drawing/2014/main" id="{9DCCA4C8-10D2-991B-51DC-1EFD6C32611A}"/>
              </a:ext>
            </a:extLst>
          </p:cNvPr>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93188" name="Rectangle 4">
            <a:extLst>
              <a:ext uri="{FF2B5EF4-FFF2-40B4-BE49-F238E27FC236}">
                <a16:creationId xmlns:a16="http://schemas.microsoft.com/office/drawing/2014/main" id="{D9C8F3C8-65F9-FBA5-3E01-B42269E9F5D6}"/>
              </a:ext>
            </a:extLst>
          </p:cNvPr>
          <p:cNvSpPr>
            <a:spLocks noGrp="1" noChangeArrowheads="1"/>
          </p:cNvSpPr>
          <p:nvPr>
            <p:ph type="dt" sz="quarter" idx="2"/>
          </p:nvPr>
        </p:nvSpPr>
        <p:spPr/>
        <p:txBody>
          <a:bodyPr/>
          <a:lstStyle>
            <a:lvl1pPr>
              <a:defRPr/>
            </a:lvl1pPr>
          </a:lstStyle>
          <a:p>
            <a:endParaRPr lang="en-US" altLang="en-US"/>
          </a:p>
        </p:txBody>
      </p:sp>
      <p:sp>
        <p:nvSpPr>
          <p:cNvPr id="93189" name="Rectangle 5">
            <a:extLst>
              <a:ext uri="{FF2B5EF4-FFF2-40B4-BE49-F238E27FC236}">
                <a16:creationId xmlns:a16="http://schemas.microsoft.com/office/drawing/2014/main" id="{839BB716-E376-854E-42F3-59013B698BC9}"/>
              </a:ext>
            </a:extLst>
          </p:cNvPr>
          <p:cNvSpPr>
            <a:spLocks noGrp="1" noChangeArrowheads="1"/>
          </p:cNvSpPr>
          <p:nvPr>
            <p:ph type="ftr" sz="quarter" idx="3"/>
          </p:nvPr>
        </p:nvSpPr>
        <p:spPr/>
        <p:txBody>
          <a:bodyPr/>
          <a:lstStyle>
            <a:lvl1pPr>
              <a:defRPr/>
            </a:lvl1pPr>
          </a:lstStyle>
          <a:p>
            <a:endParaRPr lang="en-US" altLang="en-US"/>
          </a:p>
        </p:txBody>
      </p:sp>
      <p:sp>
        <p:nvSpPr>
          <p:cNvPr id="93190" name="Rectangle 6">
            <a:extLst>
              <a:ext uri="{FF2B5EF4-FFF2-40B4-BE49-F238E27FC236}">
                <a16:creationId xmlns:a16="http://schemas.microsoft.com/office/drawing/2014/main" id="{6949AEDF-47FA-26AE-E8D2-2025EF971FDC}"/>
              </a:ext>
            </a:extLst>
          </p:cNvPr>
          <p:cNvSpPr>
            <a:spLocks noGrp="1" noChangeArrowheads="1"/>
          </p:cNvSpPr>
          <p:nvPr>
            <p:ph type="sldNum" sz="quarter" idx="4"/>
          </p:nvPr>
        </p:nvSpPr>
        <p:spPr/>
        <p:txBody>
          <a:bodyPr/>
          <a:lstStyle>
            <a:lvl1pPr>
              <a:defRPr/>
            </a:lvl1pPr>
          </a:lstStyle>
          <a:p>
            <a:fld id="{7662E88B-E823-4641-86C5-FD582F8450CA}" type="slidenum">
              <a:rPr lang="en-US" altLang="en-US"/>
              <a:pPr/>
              <a:t>‹#›</a:t>
            </a:fld>
            <a:endParaRPr lang="en-US" altLang="en-US"/>
          </a:p>
        </p:txBody>
      </p:sp>
    </p:spTree>
    <p:extLst>
      <p:ext uri="{BB962C8B-B14F-4D97-AF65-F5344CB8AC3E}">
        <p14:creationId xmlns:p14="http://schemas.microsoft.com/office/powerpoint/2010/main" val="20777425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ADA1660C-C058-49CD-A828-CD86B11CFDE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7D4DDF6-412C-8A51-1F5C-5D75B261913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FFE0CE4-C36D-DA66-F3F1-396330E176C5}"/>
              </a:ext>
            </a:extLst>
          </p:cNvPr>
          <p:cNvSpPr>
            <a:spLocks noGrp="1" noChangeArrowheads="1"/>
          </p:cNvSpPr>
          <p:nvPr>
            <p:ph type="sldNum" sz="quarter" idx="12"/>
          </p:nvPr>
        </p:nvSpPr>
        <p:spPr>
          <a:ln/>
        </p:spPr>
        <p:txBody>
          <a:bodyPr/>
          <a:lstStyle>
            <a:lvl1pPr>
              <a:defRPr/>
            </a:lvl1pPr>
          </a:lstStyle>
          <a:p>
            <a:fld id="{B9A8F0B6-62E0-46E6-AE54-C7D3406543DF}" type="slidenum">
              <a:rPr lang="en-US" altLang="en-US"/>
              <a:pPr/>
              <a:t>‹#›</a:t>
            </a:fld>
            <a:endParaRPr lang="en-US" altLang="en-US"/>
          </a:p>
        </p:txBody>
      </p:sp>
    </p:spTree>
    <p:extLst>
      <p:ext uri="{BB962C8B-B14F-4D97-AF65-F5344CB8AC3E}">
        <p14:creationId xmlns:p14="http://schemas.microsoft.com/office/powerpoint/2010/main" val="3894203748"/>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FB8ED-74A8-3C13-D265-48BFA7A485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CB5F4D-BE70-280A-AE18-81A0130C61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94C622-FBB1-4CBF-D4FE-36CF16AC608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664CD31-4670-838D-7274-42E5440575B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1F909FB-A32C-CA85-87CD-257E1D6555AC}"/>
              </a:ext>
            </a:extLst>
          </p:cNvPr>
          <p:cNvSpPr>
            <a:spLocks noGrp="1"/>
          </p:cNvSpPr>
          <p:nvPr>
            <p:ph type="sldNum" sz="quarter" idx="12"/>
          </p:nvPr>
        </p:nvSpPr>
        <p:spPr/>
        <p:txBody>
          <a:bodyPr/>
          <a:lstStyle>
            <a:lvl1pPr>
              <a:defRPr/>
            </a:lvl1pPr>
          </a:lstStyle>
          <a:p>
            <a:fld id="{7B723F65-1EE6-4AE3-9A67-1F85D0537F23}" type="slidenum">
              <a:rPr lang="en-US" altLang="en-US"/>
              <a:pPr/>
              <a:t>‹#›</a:t>
            </a:fld>
            <a:endParaRPr lang="en-US" altLang="en-US"/>
          </a:p>
        </p:txBody>
      </p:sp>
    </p:spTree>
    <p:extLst>
      <p:ext uri="{BB962C8B-B14F-4D97-AF65-F5344CB8AC3E}">
        <p14:creationId xmlns:p14="http://schemas.microsoft.com/office/powerpoint/2010/main" val="431323493"/>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EBD41-E7C8-B443-798D-E9F59314C0BA}"/>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A2E9ED-7041-3AE2-791A-18B6B2A2AAE1}"/>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298A3A5B-4AC8-0C04-26CA-1F41F470D94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578CAB9-532B-A0BF-6455-2AB4244D6CC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60C5BB4-4E51-CB09-3585-97AD7EDDD2DA}"/>
              </a:ext>
            </a:extLst>
          </p:cNvPr>
          <p:cNvSpPr>
            <a:spLocks noGrp="1"/>
          </p:cNvSpPr>
          <p:nvPr>
            <p:ph type="sldNum" sz="quarter" idx="12"/>
          </p:nvPr>
        </p:nvSpPr>
        <p:spPr/>
        <p:txBody>
          <a:bodyPr/>
          <a:lstStyle>
            <a:lvl1pPr>
              <a:defRPr/>
            </a:lvl1pPr>
          </a:lstStyle>
          <a:p>
            <a:fld id="{C00AA3D8-1998-482E-A7EC-1ADAEBC91F88}" type="slidenum">
              <a:rPr lang="en-US" altLang="en-US"/>
              <a:pPr/>
              <a:t>‹#›</a:t>
            </a:fld>
            <a:endParaRPr lang="en-US" altLang="en-US"/>
          </a:p>
        </p:txBody>
      </p:sp>
    </p:spTree>
    <p:extLst>
      <p:ext uri="{BB962C8B-B14F-4D97-AF65-F5344CB8AC3E}">
        <p14:creationId xmlns:p14="http://schemas.microsoft.com/office/powerpoint/2010/main" val="3005957724"/>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A54DF-2F16-5B94-38DF-15B7E417C7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A87E00-C851-9295-4C89-0BB779D4EB28}"/>
              </a:ext>
            </a:extLst>
          </p:cNvPr>
          <p:cNvSpPr>
            <a:spLocks noGrp="1"/>
          </p:cNvSpPr>
          <p:nvPr>
            <p:ph sz="half" idx="1"/>
          </p:nvPr>
        </p:nvSpPr>
        <p:spPr>
          <a:xfrm>
            <a:off x="609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259F88-9580-1F2E-C3A0-74F953106A47}"/>
              </a:ext>
            </a:extLst>
          </p:cNvPr>
          <p:cNvSpPr>
            <a:spLocks noGrp="1"/>
          </p:cNvSpPr>
          <p:nvPr>
            <p:ph sz="half" idx="2"/>
          </p:nvPr>
        </p:nvSpPr>
        <p:spPr>
          <a:xfrm>
            <a:off x="6197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F994B1-61AB-1301-F4B5-75C5A186FE7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5121EF9-839C-66B8-6AD8-2CFC048F362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D9EEC72-ED57-9EEE-37A9-300C4B8A3F8D}"/>
              </a:ext>
            </a:extLst>
          </p:cNvPr>
          <p:cNvSpPr>
            <a:spLocks noGrp="1"/>
          </p:cNvSpPr>
          <p:nvPr>
            <p:ph type="sldNum" sz="quarter" idx="12"/>
          </p:nvPr>
        </p:nvSpPr>
        <p:spPr/>
        <p:txBody>
          <a:bodyPr/>
          <a:lstStyle>
            <a:lvl1pPr>
              <a:defRPr/>
            </a:lvl1pPr>
          </a:lstStyle>
          <a:p>
            <a:fld id="{F066F0D3-F2AC-4183-9C49-0C9496292DAB}" type="slidenum">
              <a:rPr lang="en-US" altLang="en-US"/>
              <a:pPr/>
              <a:t>‹#›</a:t>
            </a:fld>
            <a:endParaRPr lang="en-US" altLang="en-US"/>
          </a:p>
        </p:txBody>
      </p:sp>
    </p:spTree>
    <p:extLst>
      <p:ext uri="{BB962C8B-B14F-4D97-AF65-F5344CB8AC3E}">
        <p14:creationId xmlns:p14="http://schemas.microsoft.com/office/powerpoint/2010/main" val="379471312"/>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1E75-53D8-DC0A-C569-5CD1F78A2C1F}"/>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00FC04-0226-8840-D1E4-8A743056D28A}"/>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B19935-2683-DB8E-D916-DED8160FC017}"/>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938443-D21D-EE59-CE82-0350F967F7ED}"/>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47055E-438E-C520-D649-93120C92EE9B}"/>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1B6798-E6B1-5E0F-11D2-CA472C9DE785}"/>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DB2574F6-411A-5155-20BD-D8E8622A410D}"/>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0B3CE9C1-2F4D-4DCC-0BC7-88E9A87227ED}"/>
              </a:ext>
            </a:extLst>
          </p:cNvPr>
          <p:cNvSpPr>
            <a:spLocks noGrp="1"/>
          </p:cNvSpPr>
          <p:nvPr>
            <p:ph type="sldNum" sz="quarter" idx="12"/>
          </p:nvPr>
        </p:nvSpPr>
        <p:spPr/>
        <p:txBody>
          <a:bodyPr/>
          <a:lstStyle>
            <a:lvl1pPr>
              <a:defRPr/>
            </a:lvl1pPr>
          </a:lstStyle>
          <a:p>
            <a:fld id="{D7CDE792-7407-4557-98B2-6A2530D4B161}" type="slidenum">
              <a:rPr lang="en-US" altLang="en-US"/>
              <a:pPr/>
              <a:t>‹#›</a:t>
            </a:fld>
            <a:endParaRPr lang="en-US" altLang="en-US"/>
          </a:p>
        </p:txBody>
      </p:sp>
    </p:spTree>
    <p:extLst>
      <p:ext uri="{BB962C8B-B14F-4D97-AF65-F5344CB8AC3E}">
        <p14:creationId xmlns:p14="http://schemas.microsoft.com/office/powerpoint/2010/main" val="1120039265"/>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9E09B-5040-E824-EEBB-94435B8D93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AA4A35-5042-C845-0F6A-00D11E2B4DD2}"/>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6425E1C2-D19C-3EB0-A48E-DAE9574A77B5}"/>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B82624A5-A287-00AB-2D80-90C73EE7859E}"/>
              </a:ext>
            </a:extLst>
          </p:cNvPr>
          <p:cNvSpPr>
            <a:spLocks noGrp="1"/>
          </p:cNvSpPr>
          <p:nvPr>
            <p:ph type="sldNum" sz="quarter" idx="12"/>
          </p:nvPr>
        </p:nvSpPr>
        <p:spPr/>
        <p:txBody>
          <a:bodyPr/>
          <a:lstStyle>
            <a:lvl1pPr>
              <a:defRPr/>
            </a:lvl1pPr>
          </a:lstStyle>
          <a:p>
            <a:fld id="{DB064979-7B3E-4A2B-90DC-625A07B9388C}" type="slidenum">
              <a:rPr lang="en-US" altLang="en-US"/>
              <a:pPr/>
              <a:t>‹#›</a:t>
            </a:fld>
            <a:endParaRPr lang="en-US" altLang="en-US"/>
          </a:p>
        </p:txBody>
      </p:sp>
    </p:spTree>
    <p:extLst>
      <p:ext uri="{BB962C8B-B14F-4D97-AF65-F5344CB8AC3E}">
        <p14:creationId xmlns:p14="http://schemas.microsoft.com/office/powerpoint/2010/main" val="977411768"/>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4FE78A-2266-0957-8A80-9C70ACAE4297}"/>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B3E6F418-2C0D-3254-0F0A-A80274BFEDFB}"/>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1DFDF13E-659C-0B59-AA7D-F6CC374BE9A4}"/>
              </a:ext>
            </a:extLst>
          </p:cNvPr>
          <p:cNvSpPr>
            <a:spLocks noGrp="1"/>
          </p:cNvSpPr>
          <p:nvPr>
            <p:ph type="sldNum" sz="quarter" idx="12"/>
          </p:nvPr>
        </p:nvSpPr>
        <p:spPr/>
        <p:txBody>
          <a:bodyPr/>
          <a:lstStyle>
            <a:lvl1pPr>
              <a:defRPr/>
            </a:lvl1pPr>
          </a:lstStyle>
          <a:p>
            <a:fld id="{1E51DD7A-6526-4C4F-ABFC-A9F7D4392AA3}" type="slidenum">
              <a:rPr lang="en-US" altLang="en-US"/>
              <a:pPr/>
              <a:t>‹#›</a:t>
            </a:fld>
            <a:endParaRPr lang="en-US" altLang="en-US"/>
          </a:p>
        </p:txBody>
      </p:sp>
    </p:spTree>
    <p:extLst>
      <p:ext uri="{BB962C8B-B14F-4D97-AF65-F5344CB8AC3E}">
        <p14:creationId xmlns:p14="http://schemas.microsoft.com/office/powerpoint/2010/main" val="3431957827"/>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55E90-62DA-FFB5-8295-F22BC8FF4355}"/>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A39F93-9874-C797-F29F-313801F1BB9F}"/>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2532EB-46C2-559E-6820-8F6D1DA0B816}"/>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9104F2-034C-CCB5-E8EF-374254DB8D0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8B6C5C1-2EE6-A7AC-1953-0E7E2E378C0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EC6E4F8-2253-4C2F-9A45-98FDBD38D496}"/>
              </a:ext>
            </a:extLst>
          </p:cNvPr>
          <p:cNvSpPr>
            <a:spLocks noGrp="1"/>
          </p:cNvSpPr>
          <p:nvPr>
            <p:ph type="sldNum" sz="quarter" idx="12"/>
          </p:nvPr>
        </p:nvSpPr>
        <p:spPr/>
        <p:txBody>
          <a:bodyPr/>
          <a:lstStyle>
            <a:lvl1pPr>
              <a:defRPr/>
            </a:lvl1pPr>
          </a:lstStyle>
          <a:p>
            <a:fld id="{34803108-C5C9-402B-869B-BABF9293D99B}" type="slidenum">
              <a:rPr lang="en-US" altLang="en-US"/>
              <a:pPr/>
              <a:t>‹#›</a:t>
            </a:fld>
            <a:endParaRPr lang="en-US" altLang="en-US"/>
          </a:p>
        </p:txBody>
      </p:sp>
    </p:spTree>
    <p:extLst>
      <p:ext uri="{BB962C8B-B14F-4D97-AF65-F5344CB8AC3E}">
        <p14:creationId xmlns:p14="http://schemas.microsoft.com/office/powerpoint/2010/main" val="3409342297"/>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4B23E-E3F5-D416-D291-16C3B7ADF624}"/>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C46F63-05BF-C6A1-64C0-6E9DAA4C49D1}"/>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8CB81D-EA88-9D89-5702-6657D65DE084}"/>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617B86-2BB2-71BC-C0F7-C8AC5771E74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0E4635C-6669-7A13-07E8-8599DB08707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F4D699E-B0B2-0964-6811-E612CBC31088}"/>
              </a:ext>
            </a:extLst>
          </p:cNvPr>
          <p:cNvSpPr>
            <a:spLocks noGrp="1"/>
          </p:cNvSpPr>
          <p:nvPr>
            <p:ph type="sldNum" sz="quarter" idx="12"/>
          </p:nvPr>
        </p:nvSpPr>
        <p:spPr/>
        <p:txBody>
          <a:bodyPr/>
          <a:lstStyle>
            <a:lvl1pPr>
              <a:defRPr/>
            </a:lvl1pPr>
          </a:lstStyle>
          <a:p>
            <a:fld id="{ED75DBE6-1CAA-49D9-BC45-42910EA83A2B}" type="slidenum">
              <a:rPr lang="en-US" altLang="en-US"/>
              <a:pPr/>
              <a:t>‹#›</a:t>
            </a:fld>
            <a:endParaRPr lang="en-US" altLang="en-US"/>
          </a:p>
        </p:txBody>
      </p:sp>
    </p:spTree>
    <p:extLst>
      <p:ext uri="{BB962C8B-B14F-4D97-AF65-F5344CB8AC3E}">
        <p14:creationId xmlns:p14="http://schemas.microsoft.com/office/powerpoint/2010/main" val="1169976149"/>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D015-0B47-168B-CAA2-A203794C4B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18884B-436C-9853-C001-FE754A33BB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E17545-3519-F25D-8983-14FEA43905F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E03E0D5-0351-8D25-2BA8-69E5714DB76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C7305C8-B677-B584-CD93-ECF58D982256}"/>
              </a:ext>
            </a:extLst>
          </p:cNvPr>
          <p:cNvSpPr>
            <a:spLocks noGrp="1"/>
          </p:cNvSpPr>
          <p:nvPr>
            <p:ph type="sldNum" sz="quarter" idx="12"/>
          </p:nvPr>
        </p:nvSpPr>
        <p:spPr/>
        <p:txBody>
          <a:bodyPr/>
          <a:lstStyle>
            <a:lvl1pPr>
              <a:defRPr/>
            </a:lvl1pPr>
          </a:lstStyle>
          <a:p>
            <a:fld id="{57E15534-874C-44AF-AE4F-F2EE54834487}" type="slidenum">
              <a:rPr lang="en-US" altLang="en-US"/>
              <a:pPr/>
              <a:t>‹#›</a:t>
            </a:fld>
            <a:endParaRPr lang="en-US" altLang="en-US"/>
          </a:p>
        </p:txBody>
      </p:sp>
    </p:spTree>
    <p:extLst>
      <p:ext uri="{BB962C8B-B14F-4D97-AF65-F5344CB8AC3E}">
        <p14:creationId xmlns:p14="http://schemas.microsoft.com/office/powerpoint/2010/main" val="908990968"/>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8E213F-8580-8CA8-9A8B-F28CA5A34BFD}"/>
              </a:ext>
            </a:extLst>
          </p:cNvPr>
          <p:cNvSpPr>
            <a:spLocks noGrp="1"/>
          </p:cNvSpPr>
          <p:nvPr>
            <p:ph type="title" orient="vert"/>
          </p:nvPr>
        </p:nvSpPr>
        <p:spPr>
          <a:xfrm>
            <a:off x="8839200" y="381000"/>
            <a:ext cx="2743200" cy="57150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00A7CF-2CD8-AA23-8B54-D2321863FC2F}"/>
              </a:ext>
            </a:extLst>
          </p:cNvPr>
          <p:cNvSpPr>
            <a:spLocks noGrp="1"/>
          </p:cNvSpPr>
          <p:nvPr>
            <p:ph type="body" orient="vert" idx="1"/>
          </p:nvPr>
        </p:nvSpPr>
        <p:spPr>
          <a:xfrm>
            <a:off x="609600" y="381000"/>
            <a:ext cx="80264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5C66D8-3522-9C54-CA23-AE40A63B27A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B39E728-D208-ED3F-9CB5-74A8F5B41EF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0A59AC1-B085-B8F3-1ABE-5DD4B0D8478D}"/>
              </a:ext>
            </a:extLst>
          </p:cNvPr>
          <p:cNvSpPr>
            <a:spLocks noGrp="1"/>
          </p:cNvSpPr>
          <p:nvPr>
            <p:ph type="sldNum" sz="quarter" idx="12"/>
          </p:nvPr>
        </p:nvSpPr>
        <p:spPr/>
        <p:txBody>
          <a:bodyPr/>
          <a:lstStyle>
            <a:lvl1pPr>
              <a:defRPr/>
            </a:lvl1pPr>
          </a:lstStyle>
          <a:p>
            <a:fld id="{54F7E4F9-BC4F-43D5-9A5E-98068E41ECAB}" type="slidenum">
              <a:rPr lang="en-US" altLang="en-US"/>
              <a:pPr/>
              <a:t>‹#›</a:t>
            </a:fld>
            <a:endParaRPr lang="en-US" altLang="en-US"/>
          </a:p>
        </p:txBody>
      </p:sp>
    </p:spTree>
    <p:extLst>
      <p:ext uri="{BB962C8B-B14F-4D97-AF65-F5344CB8AC3E}">
        <p14:creationId xmlns:p14="http://schemas.microsoft.com/office/powerpoint/2010/main" val="41085750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BCC1C09-36A3-80A5-AA52-C5FF599B3D0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C08D1C2-700E-898A-4C52-DA2EDB3F552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44954CD-51D5-B2B0-CB0B-6270289313F2}"/>
              </a:ext>
            </a:extLst>
          </p:cNvPr>
          <p:cNvSpPr>
            <a:spLocks noGrp="1" noChangeArrowheads="1"/>
          </p:cNvSpPr>
          <p:nvPr>
            <p:ph type="sldNum" sz="quarter" idx="12"/>
          </p:nvPr>
        </p:nvSpPr>
        <p:spPr>
          <a:ln/>
        </p:spPr>
        <p:txBody>
          <a:bodyPr/>
          <a:lstStyle>
            <a:lvl1pPr>
              <a:defRPr/>
            </a:lvl1pPr>
          </a:lstStyle>
          <a:p>
            <a:fld id="{98C363A1-6998-4D3E-9B0C-0CE25BABBF30}" type="slidenum">
              <a:rPr lang="en-US" altLang="en-US"/>
              <a:pPr/>
              <a:t>‹#›</a:t>
            </a:fld>
            <a:endParaRPr lang="en-US" altLang="en-US"/>
          </a:p>
        </p:txBody>
      </p:sp>
    </p:spTree>
    <p:extLst>
      <p:ext uri="{BB962C8B-B14F-4D97-AF65-F5344CB8AC3E}">
        <p14:creationId xmlns:p14="http://schemas.microsoft.com/office/powerpoint/2010/main" val="263543159"/>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9FF54-755E-AD61-2197-D08B11219B1A}"/>
              </a:ext>
            </a:extLst>
          </p:cNvPr>
          <p:cNvSpPr>
            <a:spLocks noGrp="1"/>
          </p:cNvSpPr>
          <p:nvPr>
            <p:ph type="title"/>
          </p:nvPr>
        </p:nvSpPr>
        <p:spPr>
          <a:xfrm>
            <a:off x="609600" y="381000"/>
            <a:ext cx="10972800" cy="1371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9E9983-8C31-FA20-3E33-83586AF5E979}"/>
              </a:ext>
            </a:extLst>
          </p:cNvPr>
          <p:cNvSpPr>
            <a:spLocks noGrp="1"/>
          </p:cNvSpPr>
          <p:nvPr>
            <p:ph type="body" sz="half" idx="1"/>
          </p:nvPr>
        </p:nvSpPr>
        <p:spPr>
          <a:xfrm>
            <a:off x="609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8F6D55-FA97-D03F-4DB7-D21FB0823563}"/>
              </a:ext>
            </a:extLst>
          </p:cNvPr>
          <p:cNvSpPr>
            <a:spLocks noGrp="1"/>
          </p:cNvSpPr>
          <p:nvPr>
            <p:ph sz="quarter" idx="2"/>
          </p:nvPr>
        </p:nvSpPr>
        <p:spPr>
          <a:xfrm>
            <a:off x="6197600" y="19812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72374BBD-359F-535E-EAE6-5CF90F2DB1D1}"/>
              </a:ext>
            </a:extLst>
          </p:cNvPr>
          <p:cNvSpPr>
            <a:spLocks noGrp="1"/>
          </p:cNvSpPr>
          <p:nvPr>
            <p:ph sz="quarter" idx="3"/>
          </p:nvPr>
        </p:nvSpPr>
        <p:spPr>
          <a:xfrm>
            <a:off x="6197600" y="41148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462FF8F0-CE96-33C7-6267-B8EF9D8D26A9}"/>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E7240C39-6A15-BAAE-4D97-14753231588D}"/>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156D24F0-1D37-9B5F-CB82-5C7B1AF013E3}"/>
              </a:ext>
            </a:extLst>
          </p:cNvPr>
          <p:cNvSpPr>
            <a:spLocks noGrp="1"/>
          </p:cNvSpPr>
          <p:nvPr>
            <p:ph type="sldNum" sz="quarter" idx="12"/>
          </p:nvPr>
        </p:nvSpPr>
        <p:spPr>
          <a:xfrm>
            <a:off x="8737600" y="6245225"/>
            <a:ext cx="2844800" cy="476250"/>
          </a:xfrm>
        </p:spPr>
        <p:txBody>
          <a:bodyPr/>
          <a:lstStyle>
            <a:lvl1pPr>
              <a:defRPr/>
            </a:lvl1pPr>
          </a:lstStyle>
          <a:p>
            <a:fld id="{DED7F4C5-0053-42AB-9B25-14DFAE2044E1}" type="slidenum">
              <a:rPr lang="en-US" altLang="en-US"/>
              <a:pPr/>
              <a:t>‹#›</a:t>
            </a:fld>
            <a:endParaRPr lang="en-US" altLang="en-US"/>
          </a:p>
        </p:txBody>
      </p:sp>
    </p:spTree>
    <p:extLst>
      <p:ext uri="{BB962C8B-B14F-4D97-AF65-F5344CB8AC3E}">
        <p14:creationId xmlns:p14="http://schemas.microsoft.com/office/powerpoint/2010/main" val="3538791873"/>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9F0560-E5B0-F268-B308-B554B2E60273}"/>
              </a:ext>
            </a:extLst>
          </p:cNvPr>
          <p:cNvSpPr>
            <a:spLocks noGrp="1"/>
          </p:cNvSpPr>
          <p:nvPr>
            <p:ph/>
          </p:nvPr>
        </p:nvSpPr>
        <p:spPr>
          <a:xfrm>
            <a:off x="609600" y="381000"/>
            <a:ext cx="109728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3094CCA3-2218-4848-3681-92449B89A002}"/>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C31A7CE0-3248-8105-8BA2-D49B37152211}"/>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5B364E75-A2BF-F30B-FC89-29C1ED3ABA84}"/>
              </a:ext>
            </a:extLst>
          </p:cNvPr>
          <p:cNvSpPr>
            <a:spLocks noGrp="1"/>
          </p:cNvSpPr>
          <p:nvPr>
            <p:ph type="sldNum" sz="quarter" idx="12"/>
          </p:nvPr>
        </p:nvSpPr>
        <p:spPr>
          <a:xfrm>
            <a:off x="8737600" y="6245225"/>
            <a:ext cx="2844800" cy="476250"/>
          </a:xfrm>
        </p:spPr>
        <p:txBody>
          <a:bodyPr/>
          <a:lstStyle>
            <a:lvl1pPr>
              <a:defRPr/>
            </a:lvl1pPr>
          </a:lstStyle>
          <a:p>
            <a:fld id="{CBD5E8F2-9EA5-4A84-A8E5-D3C2DC5538B0}" type="slidenum">
              <a:rPr lang="en-US" altLang="en-US"/>
              <a:pPr/>
              <a:t>‹#›</a:t>
            </a:fld>
            <a:endParaRPr lang="en-US" altLang="en-US"/>
          </a:p>
        </p:txBody>
      </p:sp>
    </p:spTree>
    <p:extLst>
      <p:ext uri="{BB962C8B-B14F-4D97-AF65-F5344CB8AC3E}">
        <p14:creationId xmlns:p14="http://schemas.microsoft.com/office/powerpoint/2010/main" val="2726840213"/>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F6EDC-7D43-2A69-86A4-4518BB42AA7C}"/>
              </a:ext>
            </a:extLst>
          </p:cNvPr>
          <p:cNvSpPr>
            <a:spLocks noGrp="1"/>
          </p:cNvSpPr>
          <p:nvPr>
            <p:ph type="title"/>
          </p:nvPr>
        </p:nvSpPr>
        <p:spPr>
          <a:xfrm>
            <a:off x="609600" y="381000"/>
            <a:ext cx="10972800" cy="1371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DAF453-3851-DF4B-44B0-C9C32EDC7ADB}"/>
              </a:ext>
            </a:extLst>
          </p:cNvPr>
          <p:cNvSpPr>
            <a:spLocks noGrp="1"/>
          </p:cNvSpPr>
          <p:nvPr>
            <p:ph type="body" sz="half" idx="1"/>
          </p:nvPr>
        </p:nvSpPr>
        <p:spPr>
          <a:xfrm>
            <a:off x="609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9D1F0E-6658-0DB0-6A82-68DA54E81E6A}"/>
              </a:ext>
            </a:extLst>
          </p:cNvPr>
          <p:cNvSpPr>
            <a:spLocks noGrp="1"/>
          </p:cNvSpPr>
          <p:nvPr>
            <p:ph sz="half" idx="2"/>
          </p:nvPr>
        </p:nvSpPr>
        <p:spPr>
          <a:xfrm>
            <a:off x="6197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F855CD-6E18-E2ED-CFC2-14903A99F700}"/>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062ED9B-7A06-27E5-AFCC-19F5BC5516E3}"/>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DDB8D41-B3B7-78CB-CB28-DAD5CEAB1729}"/>
              </a:ext>
            </a:extLst>
          </p:cNvPr>
          <p:cNvSpPr>
            <a:spLocks noGrp="1"/>
          </p:cNvSpPr>
          <p:nvPr>
            <p:ph type="sldNum" sz="quarter" idx="12"/>
          </p:nvPr>
        </p:nvSpPr>
        <p:spPr>
          <a:xfrm>
            <a:off x="8737600" y="6245225"/>
            <a:ext cx="2844800" cy="476250"/>
          </a:xfrm>
        </p:spPr>
        <p:txBody>
          <a:bodyPr/>
          <a:lstStyle>
            <a:lvl1pPr>
              <a:defRPr/>
            </a:lvl1pPr>
          </a:lstStyle>
          <a:p>
            <a:fld id="{FBE2F159-13A4-43FF-B3DE-C7468EC26C69}" type="slidenum">
              <a:rPr lang="en-US" altLang="en-US"/>
              <a:pPr/>
              <a:t>‹#›</a:t>
            </a:fld>
            <a:endParaRPr lang="en-US" altLang="en-US"/>
          </a:p>
        </p:txBody>
      </p:sp>
    </p:spTree>
    <p:extLst>
      <p:ext uri="{BB962C8B-B14F-4D97-AF65-F5344CB8AC3E}">
        <p14:creationId xmlns:p14="http://schemas.microsoft.com/office/powerpoint/2010/main" val="809240922"/>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149C-9AA0-C77E-0546-B9EF350608AF}"/>
              </a:ext>
            </a:extLst>
          </p:cNvPr>
          <p:cNvSpPr>
            <a:spLocks noGrp="1"/>
          </p:cNvSpPr>
          <p:nvPr>
            <p:ph type="title"/>
          </p:nvPr>
        </p:nvSpPr>
        <p:spPr>
          <a:xfrm>
            <a:off x="609600" y="381000"/>
            <a:ext cx="10972800" cy="13716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35DECE6-22F5-7246-29D7-73AC5F0F9A48}"/>
              </a:ext>
            </a:extLst>
          </p:cNvPr>
          <p:cNvSpPr>
            <a:spLocks noGrp="1"/>
          </p:cNvSpPr>
          <p:nvPr>
            <p:ph sz="half" idx="1"/>
          </p:nvPr>
        </p:nvSpPr>
        <p:spPr>
          <a:xfrm>
            <a:off x="609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962824-8F45-AB6D-73FE-14AAC32A1096}"/>
              </a:ext>
            </a:extLst>
          </p:cNvPr>
          <p:cNvSpPr>
            <a:spLocks noGrp="1"/>
          </p:cNvSpPr>
          <p:nvPr>
            <p:ph type="body" sz="half" idx="2"/>
          </p:nvPr>
        </p:nvSpPr>
        <p:spPr>
          <a:xfrm>
            <a:off x="6197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20A2C8-D952-C5DB-DB1F-240659483136}"/>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5F1F713-4093-E065-B52F-9B5C974EB517}"/>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2F5ED15-8FDC-E808-69F6-ADCCC3679E76}"/>
              </a:ext>
            </a:extLst>
          </p:cNvPr>
          <p:cNvSpPr>
            <a:spLocks noGrp="1"/>
          </p:cNvSpPr>
          <p:nvPr>
            <p:ph type="sldNum" sz="quarter" idx="12"/>
          </p:nvPr>
        </p:nvSpPr>
        <p:spPr>
          <a:xfrm>
            <a:off x="8737600" y="6245225"/>
            <a:ext cx="2844800" cy="476250"/>
          </a:xfrm>
        </p:spPr>
        <p:txBody>
          <a:bodyPr/>
          <a:lstStyle>
            <a:lvl1pPr>
              <a:defRPr/>
            </a:lvl1pPr>
          </a:lstStyle>
          <a:p>
            <a:fld id="{02AE1882-C1EC-4436-B753-ECFFD8285554}" type="slidenum">
              <a:rPr lang="en-US" altLang="en-US"/>
              <a:pPr/>
              <a:t>‹#›</a:t>
            </a:fld>
            <a:endParaRPr lang="en-US" altLang="en-US"/>
          </a:p>
        </p:txBody>
      </p:sp>
    </p:spTree>
    <p:extLst>
      <p:ext uri="{BB962C8B-B14F-4D97-AF65-F5344CB8AC3E}">
        <p14:creationId xmlns:p14="http://schemas.microsoft.com/office/powerpoint/2010/main" val="3124855042"/>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A171C-4C9A-6438-2D7C-6961FCA1C4F6}"/>
              </a:ext>
            </a:extLst>
          </p:cNvPr>
          <p:cNvSpPr>
            <a:spLocks noGrp="1"/>
          </p:cNvSpPr>
          <p:nvPr>
            <p:ph type="title"/>
          </p:nvPr>
        </p:nvSpPr>
        <p:spPr>
          <a:xfrm>
            <a:off x="609600" y="381000"/>
            <a:ext cx="10972800" cy="13716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0EAAC8F-6A0A-48BA-18A4-6920AC7DFE3A}"/>
              </a:ext>
            </a:extLst>
          </p:cNvPr>
          <p:cNvSpPr>
            <a:spLocks noGrp="1"/>
          </p:cNvSpPr>
          <p:nvPr>
            <p:ph sz="half" idx="1"/>
          </p:nvPr>
        </p:nvSpPr>
        <p:spPr>
          <a:xfrm>
            <a:off x="609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7522C2-524A-8735-2A0C-3CDF46F86850}"/>
              </a:ext>
            </a:extLst>
          </p:cNvPr>
          <p:cNvSpPr>
            <a:spLocks noGrp="1"/>
          </p:cNvSpPr>
          <p:nvPr>
            <p:ph sz="quarter" idx="2"/>
          </p:nvPr>
        </p:nvSpPr>
        <p:spPr>
          <a:xfrm>
            <a:off x="6197600" y="19812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B23DAF24-9170-CCAB-63B4-FC691118DDC5}"/>
              </a:ext>
            </a:extLst>
          </p:cNvPr>
          <p:cNvSpPr>
            <a:spLocks noGrp="1"/>
          </p:cNvSpPr>
          <p:nvPr>
            <p:ph sz="quarter" idx="3"/>
          </p:nvPr>
        </p:nvSpPr>
        <p:spPr>
          <a:xfrm>
            <a:off x="6197600" y="41148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052A7C63-5AD6-82C6-C26A-B23F09772DCB}"/>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15A27D92-7FC6-C102-38CA-694D26611AFF}"/>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B33E72BE-1DD0-5802-C830-27BDBFCD2F6D}"/>
              </a:ext>
            </a:extLst>
          </p:cNvPr>
          <p:cNvSpPr>
            <a:spLocks noGrp="1"/>
          </p:cNvSpPr>
          <p:nvPr>
            <p:ph type="sldNum" sz="quarter" idx="12"/>
          </p:nvPr>
        </p:nvSpPr>
        <p:spPr>
          <a:xfrm>
            <a:off x="8737600" y="6245225"/>
            <a:ext cx="2844800" cy="476250"/>
          </a:xfrm>
        </p:spPr>
        <p:txBody>
          <a:bodyPr/>
          <a:lstStyle>
            <a:lvl1pPr>
              <a:defRPr/>
            </a:lvl1pPr>
          </a:lstStyle>
          <a:p>
            <a:fld id="{9A6341B4-13BB-4DEA-9670-53D35E5510EA}" type="slidenum">
              <a:rPr lang="en-US" altLang="en-US"/>
              <a:pPr/>
              <a:t>‹#›</a:t>
            </a:fld>
            <a:endParaRPr lang="en-US" altLang="en-US"/>
          </a:p>
        </p:txBody>
      </p:sp>
    </p:spTree>
    <p:extLst>
      <p:ext uri="{BB962C8B-B14F-4D97-AF65-F5344CB8AC3E}">
        <p14:creationId xmlns:p14="http://schemas.microsoft.com/office/powerpoint/2010/main" val="2047496869"/>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B9A2B-5B60-0F0D-51F3-AAABA103EB3C}"/>
              </a:ext>
            </a:extLst>
          </p:cNvPr>
          <p:cNvSpPr>
            <a:spLocks noGrp="1"/>
          </p:cNvSpPr>
          <p:nvPr>
            <p:ph type="title"/>
          </p:nvPr>
        </p:nvSpPr>
        <p:spPr>
          <a:xfrm>
            <a:off x="609600" y="381000"/>
            <a:ext cx="10972800" cy="13716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9B163B0-153B-E6E1-3C42-AC5C035760C6}"/>
              </a:ext>
            </a:extLst>
          </p:cNvPr>
          <p:cNvSpPr>
            <a:spLocks noGrp="1"/>
          </p:cNvSpPr>
          <p:nvPr>
            <p:ph sz="quarter" idx="1"/>
          </p:nvPr>
        </p:nvSpPr>
        <p:spPr>
          <a:xfrm>
            <a:off x="609600" y="19812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ACD6C5-8414-61A7-EEFC-57435CC1B7C7}"/>
              </a:ext>
            </a:extLst>
          </p:cNvPr>
          <p:cNvSpPr>
            <a:spLocks noGrp="1"/>
          </p:cNvSpPr>
          <p:nvPr>
            <p:ph sz="quarter" idx="2"/>
          </p:nvPr>
        </p:nvSpPr>
        <p:spPr>
          <a:xfrm>
            <a:off x="6197600" y="19812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1F093E-F9C6-426C-9242-63AFDC5F4680}"/>
              </a:ext>
            </a:extLst>
          </p:cNvPr>
          <p:cNvSpPr>
            <a:spLocks noGrp="1"/>
          </p:cNvSpPr>
          <p:nvPr>
            <p:ph type="body" sz="half" idx="3"/>
          </p:nvPr>
        </p:nvSpPr>
        <p:spPr>
          <a:xfrm>
            <a:off x="609600" y="4114800"/>
            <a:ext cx="10972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CE8FBB11-C23D-F726-C738-953BA1499099}"/>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0B654F69-9AD5-3902-90CC-735AC094B7F7}"/>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AD66EBAA-1818-FBA0-7808-C645D89AF593}"/>
              </a:ext>
            </a:extLst>
          </p:cNvPr>
          <p:cNvSpPr>
            <a:spLocks noGrp="1"/>
          </p:cNvSpPr>
          <p:nvPr>
            <p:ph type="sldNum" sz="quarter" idx="12"/>
          </p:nvPr>
        </p:nvSpPr>
        <p:spPr>
          <a:xfrm>
            <a:off x="8737600" y="6245225"/>
            <a:ext cx="2844800" cy="476250"/>
          </a:xfrm>
        </p:spPr>
        <p:txBody>
          <a:bodyPr/>
          <a:lstStyle>
            <a:lvl1pPr>
              <a:defRPr/>
            </a:lvl1pPr>
          </a:lstStyle>
          <a:p>
            <a:fld id="{2E4ADAE4-6AEA-4E55-9FA1-A74BAFCFDFE2}" type="slidenum">
              <a:rPr lang="en-US" altLang="en-US"/>
              <a:pPr/>
              <a:t>‹#›</a:t>
            </a:fld>
            <a:endParaRPr lang="en-US" altLang="en-US"/>
          </a:p>
        </p:txBody>
      </p:sp>
    </p:spTree>
    <p:extLst>
      <p:ext uri="{BB962C8B-B14F-4D97-AF65-F5344CB8AC3E}">
        <p14:creationId xmlns:p14="http://schemas.microsoft.com/office/powerpoint/2010/main" val="108227335"/>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CAE2354-B08F-9B12-C3AE-7EA239B61E3B}"/>
              </a:ext>
            </a:extLst>
          </p:cNvPr>
          <p:cNvGrpSpPr>
            <a:grpSpLocks/>
          </p:cNvGrpSpPr>
          <p:nvPr/>
        </p:nvGrpSpPr>
        <p:grpSpPr bwMode="auto">
          <a:xfrm>
            <a:off x="1" y="3902076"/>
            <a:ext cx="4533900" cy="2949575"/>
            <a:chOff x="0" y="2458"/>
            <a:chExt cx="2142" cy="1858"/>
          </a:xfrm>
        </p:grpSpPr>
        <p:sp>
          <p:nvSpPr>
            <p:cNvPr id="5" name="Freeform 3">
              <a:extLst>
                <a:ext uri="{FF2B5EF4-FFF2-40B4-BE49-F238E27FC236}">
                  <a16:creationId xmlns:a16="http://schemas.microsoft.com/office/drawing/2014/main" id="{4BD8DAD5-1BF3-0ECC-5800-91A852C4F6A2}"/>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6" name="Freeform 4">
              <a:extLst>
                <a:ext uri="{FF2B5EF4-FFF2-40B4-BE49-F238E27FC236}">
                  <a16:creationId xmlns:a16="http://schemas.microsoft.com/office/drawing/2014/main" id="{1FB54FC9-AA0D-B47E-159A-FB38DB64BAC8}"/>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7" name="Freeform 5">
              <a:extLst>
                <a:ext uri="{FF2B5EF4-FFF2-40B4-BE49-F238E27FC236}">
                  <a16:creationId xmlns:a16="http://schemas.microsoft.com/office/drawing/2014/main" id="{77BE8CF7-6977-E44A-2428-961C21DBA64D}"/>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8" name="Freeform 6">
              <a:extLst>
                <a:ext uri="{FF2B5EF4-FFF2-40B4-BE49-F238E27FC236}">
                  <a16:creationId xmlns:a16="http://schemas.microsoft.com/office/drawing/2014/main" id="{977E049A-C5A6-BF22-0F05-B99A326CF90A}"/>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9" name="Oval 7">
              <a:extLst>
                <a:ext uri="{FF2B5EF4-FFF2-40B4-BE49-F238E27FC236}">
                  <a16:creationId xmlns:a16="http://schemas.microsoft.com/office/drawing/2014/main" id="{1D372DEA-FC44-E074-150E-C5169458F59E}"/>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10" name="Oval 8">
              <a:extLst>
                <a:ext uri="{FF2B5EF4-FFF2-40B4-BE49-F238E27FC236}">
                  <a16:creationId xmlns:a16="http://schemas.microsoft.com/office/drawing/2014/main" id="{EEC206CF-E29D-733D-CBC8-6843892E55B3}"/>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11" name="Oval 9">
              <a:extLst>
                <a:ext uri="{FF2B5EF4-FFF2-40B4-BE49-F238E27FC236}">
                  <a16:creationId xmlns:a16="http://schemas.microsoft.com/office/drawing/2014/main" id="{8CDB4603-9C5D-0C90-3D31-14BECA187F43}"/>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grpSp>
      <p:sp>
        <p:nvSpPr>
          <p:cNvPr id="77834" name="Rectangle 10"/>
          <p:cNvSpPr>
            <a:spLocks noGrp="1" noChangeArrowheads="1"/>
          </p:cNvSpPr>
          <p:nvPr>
            <p:ph type="ctrTitle" sz="quarter"/>
          </p:nvPr>
        </p:nvSpPr>
        <p:spPr>
          <a:xfrm>
            <a:off x="914400" y="1873250"/>
            <a:ext cx="10363200" cy="1555750"/>
          </a:xfrm>
        </p:spPr>
        <p:txBody>
          <a:bodyPr/>
          <a:lstStyle>
            <a:lvl1pPr>
              <a:defRPr sz="4800"/>
            </a:lvl1pPr>
          </a:lstStyle>
          <a:p>
            <a:pPr lvl="0"/>
            <a:r>
              <a:rPr lang="en-US" altLang="en-US" noProof="0"/>
              <a:t>Click to edit Master title style</a:t>
            </a:r>
          </a:p>
        </p:txBody>
      </p:sp>
      <p:sp>
        <p:nvSpPr>
          <p:cNvPr id="77835" name="Rectangle 11"/>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2" name="Rectangle 12">
            <a:extLst>
              <a:ext uri="{FF2B5EF4-FFF2-40B4-BE49-F238E27FC236}">
                <a16:creationId xmlns:a16="http://schemas.microsoft.com/office/drawing/2014/main" id="{FA227FAF-2762-C643-08DF-79CC70ECFB0B}"/>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13" name="Rectangle 13">
            <a:extLst>
              <a:ext uri="{FF2B5EF4-FFF2-40B4-BE49-F238E27FC236}">
                <a16:creationId xmlns:a16="http://schemas.microsoft.com/office/drawing/2014/main" id="{C9B56EAD-5264-F501-D443-FAD84CBA836F}"/>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14" name="Rectangle 14">
            <a:extLst>
              <a:ext uri="{FF2B5EF4-FFF2-40B4-BE49-F238E27FC236}">
                <a16:creationId xmlns:a16="http://schemas.microsoft.com/office/drawing/2014/main" id="{E311C713-0705-9882-04F6-6BE40FFEA5D4}"/>
              </a:ext>
            </a:extLst>
          </p:cNvPr>
          <p:cNvSpPr>
            <a:spLocks noGrp="1" noChangeArrowheads="1"/>
          </p:cNvSpPr>
          <p:nvPr>
            <p:ph type="sldNum" sz="quarter" idx="12"/>
          </p:nvPr>
        </p:nvSpPr>
        <p:spPr/>
        <p:txBody>
          <a:bodyPr/>
          <a:lstStyle>
            <a:lvl1pPr>
              <a:defRPr/>
            </a:lvl1pPr>
          </a:lstStyle>
          <a:p>
            <a:fld id="{CDD8BB43-9011-4799-899C-212F0D463E42}" type="slidenum">
              <a:rPr lang="en-US" altLang="en-US"/>
              <a:pPr/>
              <a:t>‹#›</a:t>
            </a:fld>
            <a:endParaRPr lang="en-US" altLang="en-US"/>
          </a:p>
        </p:txBody>
      </p:sp>
    </p:spTree>
    <p:extLst>
      <p:ext uri="{BB962C8B-B14F-4D97-AF65-F5344CB8AC3E}">
        <p14:creationId xmlns:p14="http://schemas.microsoft.com/office/powerpoint/2010/main" val="2858352803"/>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4BB4C111-7D49-7D2E-8E3F-3EA2C3C1C46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CD28476C-0057-6F5A-DD86-0554F0D2B8B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9EE9F415-97F6-6791-3048-4D22EFBD70DD}"/>
              </a:ext>
            </a:extLst>
          </p:cNvPr>
          <p:cNvSpPr>
            <a:spLocks noGrp="1" noChangeArrowheads="1"/>
          </p:cNvSpPr>
          <p:nvPr>
            <p:ph type="sldNum" sz="quarter" idx="12"/>
          </p:nvPr>
        </p:nvSpPr>
        <p:spPr>
          <a:ln/>
        </p:spPr>
        <p:txBody>
          <a:bodyPr/>
          <a:lstStyle>
            <a:lvl1pPr>
              <a:defRPr/>
            </a:lvl1pPr>
          </a:lstStyle>
          <a:p>
            <a:fld id="{C16F2E4B-442B-468C-834A-D2254D63093D}" type="slidenum">
              <a:rPr lang="en-US" altLang="en-US"/>
              <a:pPr/>
              <a:t>‹#›</a:t>
            </a:fld>
            <a:endParaRPr lang="en-US" altLang="en-US"/>
          </a:p>
        </p:txBody>
      </p:sp>
    </p:spTree>
    <p:extLst>
      <p:ext uri="{BB962C8B-B14F-4D97-AF65-F5344CB8AC3E}">
        <p14:creationId xmlns:p14="http://schemas.microsoft.com/office/powerpoint/2010/main" val="1868225183"/>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12">
            <a:extLst>
              <a:ext uri="{FF2B5EF4-FFF2-40B4-BE49-F238E27FC236}">
                <a16:creationId xmlns:a16="http://schemas.microsoft.com/office/drawing/2014/main" id="{20A50FC7-464E-6B9B-30F6-7CF9F7F5894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0DF794C9-4087-AE32-3E93-233AC515935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1A7EF13B-442D-8979-CA5D-1F81142513B1}"/>
              </a:ext>
            </a:extLst>
          </p:cNvPr>
          <p:cNvSpPr>
            <a:spLocks noGrp="1" noChangeArrowheads="1"/>
          </p:cNvSpPr>
          <p:nvPr>
            <p:ph type="sldNum" sz="quarter" idx="12"/>
          </p:nvPr>
        </p:nvSpPr>
        <p:spPr>
          <a:ln/>
        </p:spPr>
        <p:txBody>
          <a:bodyPr/>
          <a:lstStyle>
            <a:lvl1pPr>
              <a:defRPr/>
            </a:lvl1pPr>
          </a:lstStyle>
          <a:p>
            <a:fld id="{BE37A2FE-76F6-45FE-AABD-672A7A2EB1AB}" type="slidenum">
              <a:rPr lang="en-US" altLang="en-US"/>
              <a:pPr/>
              <a:t>‹#›</a:t>
            </a:fld>
            <a:endParaRPr lang="en-US" altLang="en-US"/>
          </a:p>
        </p:txBody>
      </p:sp>
    </p:spTree>
    <p:extLst>
      <p:ext uri="{BB962C8B-B14F-4D97-AF65-F5344CB8AC3E}">
        <p14:creationId xmlns:p14="http://schemas.microsoft.com/office/powerpoint/2010/main" val="985905830"/>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2DBC53A4-5006-07BE-FC19-22D90A1BC64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BD3C0746-096C-7226-915D-63E937979F1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F8CDE420-F9A0-752A-E371-D60CE5636F2B}"/>
              </a:ext>
            </a:extLst>
          </p:cNvPr>
          <p:cNvSpPr>
            <a:spLocks noGrp="1" noChangeArrowheads="1"/>
          </p:cNvSpPr>
          <p:nvPr>
            <p:ph type="sldNum" sz="quarter" idx="12"/>
          </p:nvPr>
        </p:nvSpPr>
        <p:spPr>
          <a:ln/>
        </p:spPr>
        <p:txBody>
          <a:bodyPr/>
          <a:lstStyle>
            <a:lvl1pPr>
              <a:defRPr/>
            </a:lvl1pPr>
          </a:lstStyle>
          <a:p>
            <a:fld id="{B5A6A4EB-1B44-43C1-AA3F-001133E19591}" type="slidenum">
              <a:rPr lang="en-US" altLang="en-US"/>
              <a:pPr/>
              <a:t>‹#›</a:t>
            </a:fld>
            <a:endParaRPr lang="en-US" altLang="en-US"/>
          </a:p>
        </p:txBody>
      </p:sp>
    </p:spTree>
    <p:extLst>
      <p:ext uri="{BB962C8B-B14F-4D97-AF65-F5344CB8AC3E}">
        <p14:creationId xmlns:p14="http://schemas.microsoft.com/office/powerpoint/2010/main" val="2764481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0"/>
            <a:ext cx="8026400" cy="5715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B478A25-6D59-3A1B-F321-FBF9D7C9A77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6E2ADDD-2A14-B2DB-4FBD-42F2A28390F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670EB8F-020A-EF81-906C-F014B59D2213}"/>
              </a:ext>
            </a:extLst>
          </p:cNvPr>
          <p:cNvSpPr>
            <a:spLocks noGrp="1" noChangeArrowheads="1"/>
          </p:cNvSpPr>
          <p:nvPr>
            <p:ph type="sldNum" sz="quarter" idx="12"/>
          </p:nvPr>
        </p:nvSpPr>
        <p:spPr>
          <a:ln/>
        </p:spPr>
        <p:txBody>
          <a:bodyPr/>
          <a:lstStyle>
            <a:lvl1pPr>
              <a:defRPr/>
            </a:lvl1pPr>
          </a:lstStyle>
          <a:p>
            <a:fld id="{229B9917-F486-4B7D-A523-8DF7A9E010D8}" type="slidenum">
              <a:rPr lang="en-US" altLang="en-US"/>
              <a:pPr/>
              <a:t>‹#›</a:t>
            </a:fld>
            <a:endParaRPr lang="en-US" altLang="en-US"/>
          </a:p>
        </p:txBody>
      </p:sp>
    </p:spTree>
    <p:extLst>
      <p:ext uri="{BB962C8B-B14F-4D97-AF65-F5344CB8AC3E}">
        <p14:creationId xmlns:p14="http://schemas.microsoft.com/office/powerpoint/2010/main" val="72168582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8CA884D5-4EEA-125B-5361-D390DCA40CE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3">
            <a:extLst>
              <a:ext uri="{FF2B5EF4-FFF2-40B4-BE49-F238E27FC236}">
                <a16:creationId xmlns:a16="http://schemas.microsoft.com/office/drawing/2014/main" id="{84289316-B296-8B65-83CB-6125EDDDA4F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4">
            <a:extLst>
              <a:ext uri="{FF2B5EF4-FFF2-40B4-BE49-F238E27FC236}">
                <a16:creationId xmlns:a16="http://schemas.microsoft.com/office/drawing/2014/main" id="{2424C1BC-BF8E-CF93-89A9-181A016FB549}"/>
              </a:ext>
            </a:extLst>
          </p:cNvPr>
          <p:cNvSpPr>
            <a:spLocks noGrp="1" noChangeArrowheads="1"/>
          </p:cNvSpPr>
          <p:nvPr>
            <p:ph type="sldNum" sz="quarter" idx="12"/>
          </p:nvPr>
        </p:nvSpPr>
        <p:spPr>
          <a:ln/>
        </p:spPr>
        <p:txBody>
          <a:bodyPr/>
          <a:lstStyle>
            <a:lvl1pPr>
              <a:defRPr/>
            </a:lvl1pPr>
          </a:lstStyle>
          <a:p>
            <a:fld id="{B27EAFE2-E3BD-4741-98E5-F8EFDF0DEBBB}" type="slidenum">
              <a:rPr lang="en-US" altLang="en-US"/>
              <a:pPr/>
              <a:t>‹#›</a:t>
            </a:fld>
            <a:endParaRPr lang="en-US" altLang="en-US"/>
          </a:p>
        </p:txBody>
      </p:sp>
    </p:spTree>
    <p:extLst>
      <p:ext uri="{BB962C8B-B14F-4D97-AF65-F5344CB8AC3E}">
        <p14:creationId xmlns:p14="http://schemas.microsoft.com/office/powerpoint/2010/main" val="520570825"/>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63DB2260-49AC-0BAB-B250-386E80EA261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3">
            <a:extLst>
              <a:ext uri="{FF2B5EF4-FFF2-40B4-BE49-F238E27FC236}">
                <a16:creationId xmlns:a16="http://schemas.microsoft.com/office/drawing/2014/main" id="{F0F21554-D2CC-D179-326E-C55606DC81A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4">
            <a:extLst>
              <a:ext uri="{FF2B5EF4-FFF2-40B4-BE49-F238E27FC236}">
                <a16:creationId xmlns:a16="http://schemas.microsoft.com/office/drawing/2014/main" id="{C8C686AA-2ABD-A42B-D445-35943D27CCA7}"/>
              </a:ext>
            </a:extLst>
          </p:cNvPr>
          <p:cNvSpPr>
            <a:spLocks noGrp="1" noChangeArrowheads="1"/>
          </p:cNvSpPr>
          <p:nvPr>
            <p:ph type="sldNum" sz="quarter" idx="12"/>
          </p:nvPr>
        </p:nvSpPr>
        <p:spPr>
          <a:ln/>
        </p:spPr>
        <p:txBody>
          <a:bodyPr/>
          <a:lstStyle>
            <a:lvl1pPr>
              <a:defRPr/>
            </a:lvl1pPr>
          </a:lstStyle>
          <a:p>
            <a:fld id="{FE8BA1A8-A640-440D-AC71-C7067810F518}" type="slidenum">
              <a:rPr lang="en-US" altLang="en-US"/>
              <a:pPr/>
              <a:t>‹#›</a:t>
            </a:fld>
            <a:endParaRPr lang="en-US" altLang="en-US"/>
          </a:p>
        </p:txBody>
      </p:sp>
    </p:spTree>
    <p:extLst>
      <p:ext uri="{BB962C8B-B14F-4D97-AF65-F5344CB8AC3E}">
        <p14:creationId xmlns:p14="http://schemas.microsoft.com/office/powerpoint/2010/main" val="581591683"/>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E4F1E011-3563-3D28-8F1F-36B1A0EBEE1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3">
            <a:extLst>
              <a:ext uri="{FF2B5EF4-FFF2-40B4-BE49-F238E27FC236}">
                <a16:creationId xmlns:a16="http://schemas.microsoft.com/office/drawing/2014/main" id="{ADF2FE67-A21A-10D2-2ADE-F65671FF86A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4">
            <a:extLst>
              <a:ext uri="{FF2B5EF4-FFF2-40B4-BE49-F238E27FC236}">
                <a16:creationId xmlns:a16="http://schemas.microsoft.com/office/drawing/2014/main" id="{3CE076D0-05ED-D8B2-1B12-CA439ACE8C6A}"/>
              </a:ext>
            </a:extLst>
          </p:cNvPr>
          <p:cNvSpPr>
            <a:spLocks noGrp="1" noChangeArrowheads="1"/>
          </p:cNvSpPr>
          <p:nvPr>
            <p:ph type="sldNum" sz="quarter" idx="12"/>
          </p:nvPr>
        </p:nvSpPr>
        <p:spPr>
          <a:ln/>
        </p:spPr>
        <p:txBody>
          <a:bodyPr/>
          <a:lstStyle>
            <a:lvl1pPr>
              <a:defRPr/>
            </a:lvl1pPr>
          </a:lstStyle>
          <a:p>
            <a:fld id="{A7AA3086-87A7-4903-B9D0-A1D5ED02F2C9}" type="slidenum">
              <a:rPr lang="en-US" altLang="en-US"/>
              <a:pPr/>
              <a:t>‹#›</a:t>
            </a:fld>
            <a:endParaRPr lang="en-US" altLang="en-US"/>
          </a:p>
        </p:txBody>
      </p:sp>
    </p:spTree>
    <p:extLst>
      <p:ext uri="{BB962C8B-B14F-4D97-AF65-F5344CB8AC3E}">
        <p14:creationId xmlns:p14="http://schemas.microsoft.com/office/powerpoint/2010/main" val="2246929628"/>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2">
            <a:extLst>
              <a:ext uri="{FF2B5EF4-FFF2-40B4-BE49-F238E27FC236}">
                <a16:creationId xmlns:a16="http://schemas.microsoft.com/office/drawing/2014/main" id="{762B3D38-01AF-6402-CB42-0CB3E241989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AB3F4E86-6000-444A-A87F-EC860474990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AADD4102-597A-D57F-10AC-599C827824F6}"/>
              </a:ext>
            </a:extLst>
          </p:cNvPr>
          <p:cNvSpPr>
            <a:spLocks noGrp="1" noChangeArrowheads="1"/>
          </p:cNvSpPr>
          <p:nvPr>
            <p:ph type="sldNum" sz="quarter" idx="12"/>
          </p:nvPr>
        </p:nvSpPr>
        <p:spPr>
          <a:ln/>
        </p:spPr>
        <p:txBody>
          <a:bodyPr/>
          <a:lstStyle>
            <a:lvl1pPr>
              <a:defRPr/>
            </a:lvl1pPr>
          </a:lstStyle>
          <a:p>
            <a:fld id="{B41F718D-F860-41C1-8BA3-38BAED2C8CEB}" type="slidenum">
              <a:rPr lang="en-US" altLang="en-US"/>
              <a:pPr/>
              <a:t>‹#›</a:t>
            </a:fld>
            <a:endParaRPr lang="en-US" altLang="en-US"/>
          </a:p>
        </p:txBody>
      </p:sp>
    </p:spTree>
    <p:extLst>
      <p:ext uri="{BB962C8B-B14F-4D97-AF65-F5344CB8AC3E}">
        <p14:creationId xmlns:p14="http://schemas.microsoft.com/office/powerpoint/2010/main" val="1083658261"/>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2">
            <a:extLst>
              <a:ext uri="{FF2B5EF4-FFF2-40B4-BE49-F238E27FC236}">
                <a16:creationId xmlns:a16="http://schemas.microsoft.com/office/drawing/2014/main" id="{7B64517A-7CFF-F0A9-7879-0572951999F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342A4516-AFCD-A44C-2EEF-101998B20BA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66AEB017-0C01-8C5D-E691-988A146335D4}"/>
              </a:ext>
            </a:extLst>
          </p:cNvPr>
          <p:cNvSpPr>
            <a:spLocks noGrp="1" noChangeArrowheads="1"/>
          </p:cNvSpPr>
          <p:nvPr>
            <p:ph type="sldNum" sz="quarter" idx="12"/>
          </p:nvPr>
        </p:nvSpPr>
        <p:spPr>
          <a:ln/>
        </p:spPr>
        <p:txBody>
          <a:bodyPr/>
          <a:lstStyle>
            <a:lvl1pPr>
              <a:defRPr/>
            </a:lvl1pPr>
          </a:lstStyle>
          <a:p>
            <a:fld id="{9745756D-D4BA-4584-A14A-B20BBE78AB94}" type="slidenum">
              <a:rPr lang="en-US" altLang="en-US"/>
              <a:pPr/>
              <a:t>‹#›</a:t>
            </a:fld>
            <a:endParaRPr lang="en-US" altLang="en-US"/>
          </a:p>
        </p:txBody>
      </p:sp>
    </p:spTree>
    <p:extLst>
      <p:ext uri="{BB962C8B-B14F-4D97-AF65-F5344CB8AC3E}">
        <p14:creationId xmlns:p14="http://schemas.microsoft.com/office/powerpoint/2010/main" val="1426288553"/>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B108728A-AF90-2508-E5F8-B43FA2AC6A0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AF9DB22F-F697-0B38-D698-B1F3C495728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0BAD0BE6-98AD-8202-56F8-F30AC64457A2}"/>
              </a:ext>
            </a:extLst>
          </p:cNvPr>
          <p:cNvSpPr>
            <a:spLocks noGrp="1" noChangeArrowheads="1"/>
          </p:cNvSpPr>
          <p:nvPr>
            <p:ph type="sldNum" sz="quarter" idx="12"/>
          </p:nvPr>
        </p:nvSpPr>
        <p:spPr>
          <a:ln/>
        </p:spPr>
        <p:txBody>
          <a:bodyPr/>
          <a:lstStyle>
            <a:lvl1pPr>
              <a:defRPr/>
            </a:lvl1pPr>
          </a:lstStyle>
          <a:p>
            <a:fld id="{F804C82B-E2A7-4AA0-92E7-851BA1A56050}" type="slidenum">
              <a:rPr lang="en-US" altLang="en-US"/>
              <a:pPr/>
              <a:t>‹#›</a:t>
            </a:fld>
            <a:endParaRPr lang="en-US" altLang="en-US"/>
          </a:p>
        </p:txBody>
      </p:sp>
    </p:spTree>
    <p:extLst>
      <p:ext uri="{BB962C8B-B14F-4D97-AF65-F5344CB8AC3E}">
        <p14:creationId xmlns:p14="http://schemas.microsoft.com/office/powerpoint/2010/main" val="141743888"/>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98A638B6-07F8-7431-0834-70DEFC83A87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0D10A257-F23F-4A8B-1630-517088E23EB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5F08D7EC-9C18-D848-685D-6ACC2593076A}"/>
              </a:ext>
            </a:extLst>
          </p:cNvPr>
          <p:cNvSpPr>
            <a:spLocks noGrp="1" noChangeArrowheads="1"/>
          </p:cNvSpPr>
          <p:nvPr>
            <p:ph type="sldNum" sz="quarter" idx="12"/>
          </p:nvPr>
        </p:nvSpPr>
        <p:spPr>
          <a:ln/>
        </p:spPr>
        <p:txBody>
          <a:bodyPr/>
          <a:lstStyle>
            <a:lvl1pPr>
              <a:defRPr/>
            </a:lvl1pPr>
          </a:lstStyle>
          <a:p>
            <a:fld id="{D1DFDE3D-D438-47DD-B3D1-1DA9F1498AC6}" type="slidenum">
              <a:rPr lang="en-US" altLang="en-US"/>
              <a:pPr/>
              <a:t>‹#›</a:t>
            </a:fld>
            <a:endParaRPr lang="en-US" altLang="en-US"/>
          </a:p>
        </p:txBody>
      </p:sp>
    </p:spTree>
    <p:extLst>
      <p:ext uri="{BB962C8B-B14F-4D97-AF65-F5344CB8AC3E}">
        <p14:creationId xmlns:p14="http://schemas.microsoft.com/office/powerpoint/2010/main" val="2352959856"/>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2">
            <a:extLst>
              <a:ext uri="{FF2B5EF4-FFF2-40B4-BE49-F238E27FC236}">
                <a16:creationId xmlns:a16="http://schemas.microsoft.com/office/drawing/2014/main" id="{704940B7-B223-8BA2-E563-A4CD5455A7B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3">
            <a:extLst>
              <a:ext uri="{FF2B5EF4-FFF2-40B4-BE49-F238E27FC236}">
                <a16:creationId xmlns:a16="http://schemas.microsoft.com/office/drawing/2014/main" id="{A1943EB0-B98D-697B-A3AB-B8F321FF97B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4">
            <a:extLst>
              <a:ext uri="{FF2B5EF4-FFF2-40B4-BE49-F238E27FC236}">
                <a16:creationId xmlns:a16="http://schemas.microsoft.com/office/drawing/2014/main" id="{9E8F689D-6A61-8442-A086-8297ED6521BB}"/>
              </a:ext>
            </a:extLst>
          </p:cNvPr>
          <p:cNvSpPr>
            <a:spLocks noGrp="1" noChangeArrowheads="1"/>
          </p:cNvSpPr>
          <p:nvPr>
            <p:ph type="sldNum" sz="quarter" idx="12"/>
          </p:nvPr>
        </p:nvSpPr>
        <p:spPr>
          <a:ln/>
        </p:spPr>
        <p:txBody>
          <a:bodyPr/>
          <a:lstStyle>
            <a:lvl1pPr>
              <a:defRPr/>
            </a:lvl1pPr>
          </a:lstStyle>
          <a:p>
            <a:fld id="{B9A7A385-2359-4DFC-A29D-A416162778E5}" type="slidenum">
              <a:rPr lang="en-US" altLang="en-US"/>
              <a:pPr/>
              <a:t>‹#›</a:t>
            </a:fld>
            <a:endParaRPr lang="en-US" altLang="en-US"/>
          </a:p>
        </p:txBody>
      </p:sp>
    </p:spTree>
    <p:extLst>
      <p:ext uri="{BB962C8B-B14F-4D97-AF65-F5344CB8AC3E}">
        <p14:creationId xmlns:p14="http://schemas.microsoft.com/office/powerpoint/2010/main" val="68291225"/>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83252CBC-BE15-E2E3-7E84-C2B52428F09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CF033CBB-588A-DEB4-601D-08F9064ECDD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93B4E5FE-7682-FD88-22AE-61ED2F0847E1}"/>
              </a:ext>
            </a:extLst>
          </p:cNvPr>
          <p:cNvSpPr>
            <a:spLocks noGrp="1" noChangeArrowheads="1"/>
          </p:cNvSpPr>
          <p:nvPr>
            <p:ph type="sldNum" sz="quarter" idx="12"/>
          </p:nvPr>
        </p:nvSpPr>
        <p:spPr>
          <a:ln/>
        </p:spPr>
        <p:txBody>
          <a:bodyPr/>
          <a:lstStyle>
            <a:lvl1pPr>
              <a:defRPr/>
            </a:lvl1pPr>
          </a:lstStyle>
          <a:p>
            <a:fld id="{F2740D43-D82A-4079-A2D8-6C14823EAEEC}" type="slidenum">
              <a:rPr lang="en-US" altLang="en-US"/>
              <a:pPr/>
              <a:t>‹#›</a:t>
            </a:fld>
            <a:endParaRPr lang="en-US" altLang="en-US"/>
          </a:p>
        </p:txBody>
      </p:sp>
    </p:spTree>
    <p:extLst>
      <p:ext uri="{BB962C8B-B14F-4D97-AF65-F5344CB8AC3E}">
        <p14:creationId xmlns:p14="http://schemas.microsoft.com/office/powerpoint/2010/main" val="1196384972"/>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6D193E95-1ADC-59BC-C390-426357AE3AF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6CFC2F1C-E78C-AAF3-1734-0DC6DE10F8B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01A7EB80-0F83-5B4F-DA74-79867BDD6A3A}"/>
              </a:ext>
            </a:extLst>
          </p:cNvPr>
          <p:cNvSpPr>
            <a:spLocks noGrp="1" noChangeArrowheads="1"/>
          </p:cNvSpPr>
          <p:nvPr>
            <p:ph type="sldNum" sz="quarter" idx="12"/>
          </p:nvPr>
        </p:nvSpPr>
        <p:spPr>
          <a:ln/>
        </p:spPr>
        <p:txBody>
          <a:bodyPr/>
          <a:lstStyle>
            <a:lvl1pPr>
              <a:defRPr/>
            </a:lvl1pPr>
          </a:lstStyle>
          <a:p>
            <a:fld id="{D030710E-9255-4992-BDAE-05E6ED290490}" type="slidenum">
              <a:rPr lang="en-US" altLang="en-US"/>
              <a:pPr/>
              <a:t>‹#›</a:t>
            </a:fld>
            <a:endParaRPr lang="en-US" altLang="en-US"/>
          </a:p>
        </p:txBody>
      </p:sp>
    </p:spTree>
    <p:extLst>
      <p:ext uri="{BB962C8B-B14F-4D97-AF65-F5344CB8AC3E}">
        <p14:creationId xmlns:p14="http://schemas.microsoft.com/office/powerpoint/2010/main" val="4209798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3848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3848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29696314-281C-B29C-68BF-D405167B985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1E966F0F-5CFD-2499-9A7D-27E40DFDDDA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969DD711-C0DD-2852-B3FD-850EFF92CBE3}"/>
              </a:ext>
            </a:extLst>
          </p:cNvPr>
          <p:cNvSpPr>
            <a:spLocks noGrp="1" noChangeArrowheads="1"/>
          </p:cNvSpPr>
          <p:nvPr>
            <p:ph type="sldNum" sz="quarter" idx="12"/>
          </p:nvPr>
        </p:nvSpPr>
        <p:spPr>
          <a:ln/>
        </p:spPr>
        <p:txBody>
          <a:bodyPr/>
          <a:lstStyle>
            <a:lvl1pPr>
              <a:defRPr/>
            </a:lvl1pPr>
          </a:lstStyle>
          <a:p>
            <a:fld id="{88D12926-17F6-49FE-A680-BFCF50240BD9}" type="slidenum">
              <a:rPr lang="en-US" altLang="en-US"/>
              <a:pPr/>
              <a:t>‹#›</a:t>
            </a:fld>
            <a:endParaRPr lang="en-US" altLang="en-US"/>
          </a:p>
        </p:txBody>
      </p:sp>
    </p:spTree>
    <p:extLst>
      <p:ext uri="{BB962C8B-B14F-4D97-AF65-F5344CB8AC3E}">
        <p14:creationId xmlns:p14="http://schemas.microsoft.com/office/powerpoint/2010/main" val="2661825611"/>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2">
            <a:extLst>
              <a:ext uri="{FF2B5EF4-FFF2-40B4-BE49-F238E27FC236}">
                <a16:creationId xmlns:a16="http://schemas.microsoft.com/office/drawing/2014/main" id="{27EF76E3-2DAE-AD0E-2221-D4616CD94C5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13">
            <a:extLst>
              <a:ext uri="{FF2B5EF4-FFF2-40B4-BE49-F238E27FC236}">
                <a16:creationId xmlns:a16="http://schemas.microsoft.com/office/drawing/2014/main" id="{1D0A0AD9-39E0-A08B-4145-FE8CFB630B2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14">
            <a:extLst>
              <a:ext uri="{FF2B5EF4-FFF2-40B4-BE49-F238E27FC236}">
                <a16:creationId xmlns:a16="http://schemas.microsoft.com/office/drawing/2014/main" id="{0DD333B7-B4F5-8769-3C11-0793ECCC0608}"/>
              </a:ext>
            </a:extLst>
          </p:cNvPr>
          <p:cNvSpPr>
            <a:spLocks noGrp="1" noChangeArrowheads="1"/>
          </p:cNvSpPr>
          <p:nvPr>
            <p:ph type="sldNum" sz="quarter" idx="12"/>
          </p:nvPr>
        </p:nvSpPr>
        <p:spPr>
          <a:ln/>
        </p:spPr>
        <p:txBody>
          <a:bodyPr/>
          <a:lstStyle>
            <a:lvl1pPr>
              <a:defRPr/>
            </a:lvl1pPr>
          </a:lstStyle>
          <a:p>
            <a:fld id="{30978506-341D-4EFA-95FE-9C4D73AAD126}" type="slidenum">
              <a:rPr lang="en-US" altLang="en-US"/>
              <a:pPr/>
              <a:t>‹#›</a:t>
            </a:fld>
            <a:endParaRPr lang="en-US" altLang="en-US"/>
          </a:p>
        </p:txBody>
      </p:sp>
    </p:spTree>
    <p:extLst>
      <p:ext uri="{BB962C8B-B14F-4D97-AF65-F5344CB8AC3E}">
        <p14:creationId xmlns:p14="http://schemas.microsoft.com/office/powerpoint/2010/main" val="3787703100"/>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362" name="Group 2">
            <a:extLst>
              <a:ext uri="{FF2B5EF4-FFF2-40B4-BE49-F238E27FC236}">
                <a16:creationId xmlns:a16="http://schemas.microsoft.com/office/drawing/2014/main" id="{F3E31EFB-4F46-F169-7E5A-E16E978E370A}"/>
              </a:ext>
            </a:extLst>
          </p:cNvPr>
          <p:cNvGrpSpPr>
            <a:grpSpLocks/>
          </p:cNvGrpSpPr>
          <p:nvPr/>
        </p:nvGrpSpPr>
        <p:grpSpPr bwMode="auto">
          <a:xfrm>
            <a:off x="1" y="1422400"/>
            <a:ext cx="12196233" cy="5435600"/>
            <a:chOff x="0" y="896"/>
            <a:chExt cx="5762" cy="3424"/>
          </a:xfrm>
        </p:grpSpPr>
        <p:grpSp>
          <p:nvGrpSpPr>
            <p:cNvPr id="15363" name="Group 3">
              <a:extLst>
                <a:ext uri="{FF2B5EF4-FFF2-40B4-BE49-F238E27FC236}">
                  <a16:creationId xmlns:a16="http://schemas.microsoft.com/office/drawing/2014/main" id="{CD130BA4-C636-6710-011B-A43DCB3AFFFF}"/>
                </a:ext>
              </a:extLst>
            </p:cNvPr>
            <p:cNvGrpSpPr>
              <a:grpSpLocks/>
            </p:cNvGrpSpPr>
            <p:nvPr userDrawn="1"/>
          </p:nvGrpSpPr>
          <p:grpSpPr bwMode="auto">
            <a:xfrm>
              <a:off x="20" y="896"/>
              <a:ext cx="5742" cy="3424"/>
              <a:chOff x="20" y="896"/>
              <a:chExt cx="5742" cy="3424"/>
            </a:xfrm>
          </p:grpSpPr>
          <p:sp>
            <p:nvSpPr>
              <p:cNvPr id="15364" name="Freeform 4">
                <a:extLst>
                  <a:ext uri="{FF2B5EF4-FFF2-40B4-BE49-F238E27FC236}">
                    <a16:creationId xmlns:a16="http://schemas.microsoft.com/office/drawing/2014/main" id="{404A590B-0564-9536-D79B-030C1A2D73EE}"/>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65" name="Freeform 5">
                <a:extLst>
                  <a:ext uri="{FF2B5EF4-FFF2-40B4-BE49-F238E27FC236}">
                    <a16:creationId xmlns:a16="http://schemas.microsoft.com/office/drawing/2014/main" id="{AEE10F1A-3A6F-47A9-CC89-DF8D7EC97581}"/>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66" name="Freeform 6">
                <a:extLst>
                  <a:ext uri="{FF2B5EF4-FFF2-40B4-BE49-F238E27FC236}">
                    <a16:creationId xmlns:a16="http://schemas.microsoft.com/office/drawing/2014/main" id="{EF8EE122-6A2E-1FB8-8884-877C25DA501E}"/>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67" name="Freeform 7">
                <a:extLst>
                  <a:ext uri="{FF2B5EF4-FFF2-40B4-BE49-F238E27FC236}">
                    <a16:creationId xmlns:a16="http://schemas.microsoft.com/office/drawing/2014/main" id="{9C62BE34-2DD5-A3E8-0215-0B93356E2B10}"/>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68" name="Freeform 8">
                <a:extLst>
                  <a:ext uri="{FF2B5EF4-FFF2-40B4-BE49-F238E27FC236}">
                    <a16:creationId xmlns:a16="http://schemas.microsoft.com/office/drawing/2014/main" id="{6FE5F585-A558-1F5B-B8AF-3F77B6FC1482}"/>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69" name="Freeform 9">
                <a:extLst>
                  <a:ext uri="{FF2B5EF4-FFF2-40B4-BE49-F238E27FC236}">
                    <a16:creationId xmlns:a16="http://schemas.microsoft.com/office/drawing/2014/main" id="{EEFB653D-8C8C-C87A-A13B-3B04306A9446}"/>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70" name="Freeform 10">
                <a:extLst>
                  <a:ext uri="{FF2B5EF4-FFF2-40B4-BE49-F238E27FC236}">
                    <a16:creationId xmlns:a16="http://schemas.microsoft.com/office/drawing/2014/main" id="{47718D97-46AE-2729-321C-96F52EEFACA4}"/>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71" name="Freeform 11">
                <a:extLst>
                  <a:ext uri="{FF2B5EF4-FFF2-40B4-BE49-F238E27FC236}">
                    <a16:creationId xmlns:a16="http://schemas.microsoft.com/office/drawing/2014/main" id="{7DB211A9-B643-4F3D-80CA-4DC4A3787299}"/>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72" name="Freeform 12">
                <a:extLst>
                  <a:ext uri="{FF2B5EF4-FFF2-40B4-BE49-F238E27FC236}">
                    <a16:creationId xmlns:a16="http://schemas.microsoft.com/office/drawing/2014/main" id="{4ED6F101-ECC0-C17A-D334-4C6CCFB5FABD}"/>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73" name="Freeform 13">
                <a:extLst>
                  <a:ext uri="{FF2B5EF4-FFF2-40B4-BE49-F238E27FC236}">
                    <a16:creationId xmlns:a16="http://schemas.microsoft.com/office/drawing/2014/main" id="{E60707E2-5E6D-ADCE-4E63-4E7DF5BF2FD8}"/>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74" name="Freeform 14">
                <a:extLst>
                  <a:ext uri="{FF2B5EF4-FFF2-40B4-BE49-F238E27FC236}">
                    <a16:creationId xmlns:a16="http://schemas.microsoft.com/office/drawing/2014/main" id="{D1FD2C17-06FD-F89E-6312-9675F16F0297}"/>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75" name="Freeform 15">
                <a:extLst>
                  <a:ext uri="{FF2B5EF4-FFF2-40B4-BE49-F238E27FC236}">
                    <a16:creationId xmlns:a16="http://schemas.microsoft.com/office/drawing/2014/main" id="{C1F94395-4888-FA83-1B75-685142F08B15}"/>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376" name="Freeform 16">
                <a:extLst>
                  <a:ext uri="{FF2B5EF4-FFF2-40B4-BE49-F238E27FC236}">
                    <a16:creationId xmlns:a16="http://schemas.microsoft.com/office/drawing/2014/main" id="{11A04EF9-9801-86B1-FCE1-17D69C1EE451}"/>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grpSp>
        <p:grpSp>
          <p:nvGrpSpPr>
            <p:cNvPr id="15377" name="Group 17">
              <a:extLst>
                <a:ext uri="{FF2B5EF4-FFF2-40B4-BE49-F238E27FC236}">
                  <a16:creationId xmlns:a16="http://schemas.microsoft.com/office/drawing/2014/main" id="{E3470DD1-8BB7-68F6-0A2D-74E6C7B44B99}"/>
                </a:ext>
              </a:extLst>
            </p:cNvPr>
            <p:cNvGrpSpPr>
              <a:grpSpLocks/>
            </p:cNvGrpSpPr>
            <p:nvPr userDrawn="1"/>
          </p:nvGrpSpPr>
          <p:grpSpPr bwMode="auto">
            <a:xfrm>
              <a:off x="0" y="2291"/>
              <a:ext cx="1385" cy="1702"/>
              <a:chOff x="0" y="2291"/>
              <a:chExt cx="1385" cy="1702"/>
            </a:xfrm>
          </p:grpSpPr>
          <p:sp>
            <p:nvSpPr>
              <p:cNvPr id="15378" name="Rectangle 18">
                <a:extLst>
                  <a:ext uri="{FF2B5EF4-FFF2-40B4-BE49-F238E27FC236}">
                    <a16:creationId xmlns:a16="http://schemas.microsoft.com/office/drawing/2014/main" id="{2F3023F5-BFF5-04DD-87D9-8046E9DB7D24}"/>
                  </a:ext>
                </a:extLst>
              </p:cNvPr>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79" name="Rectangle 19">
                <a:extLst>
                  <a:ext uri="{FF2B5EF4-FFF2-40B4-BE49-F238E27FC236}">
                    <a16:creationId xmlns:a16="http://schemas.microsoft.com/office/drawing/2014/main" id="{688FEDA3-7405-1CAF-B372-47CEE6AE23B7}"/>
                  </a:ext>
                </a:extLst>
              </p:cNvPr>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0" name="Rectangle 20">
                <a:extLst>
                  <a:ext uri="{FF2B5EF4-FFF2-40B4-BE49-F238E27FC236}">
                    <a16:creationId xmlns:a16="http://schemas.microsoft.com/office/drawing/2014/main" id="{30ABA21A-7397-E0A7-2C19-B64D4DB1989E}"/>
                  </a:ext>
                </a:extLst>
              </p:cNvPr>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1" name="Rectangle 21">
                <a:extLst>
                  <a:ext uri="{FF2B5EF4-FFF2-40B4-BE49-F238E27FC236}">
                    <a16:creationId xmlns:a16="http://schemas.microsoft.com/office/drawing/2014/main" id="{BC749882-1971-0224-C174-2FE0DFF16EEE}"/>
                  </a:ext>
                </a:extLst>
              </p:cNvPr>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2" name="Rectangle 22">
                <a:extLst>
                  <a:ext uri="{FF2B5EF4-FFF2-40B4-BE49-F238E27FC236}">
                    <a16:creationId xmlns:a16="http://schemas.microsoft.com/office/drawing/2014/main" id="{D06E862F-693A-94F9-2C56-A28AE6BC2906}"/>
                  </a:ext>
                </a:extLst>
              </p:cNvPr>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3" name="Rectangle 23">
                <a:extLst>
                  <a:ext uri="{FF2B5EF4-FFF2-40B4-BE49-F238E27FC236}">
                    <a16:creationId xmlns:a16="http://schemas.microsoft.com/office/drawing/2014/main" id="{3D84D4C9-A4BE-2ED3-4CE0-EB4C498F9CC5}"/>
                  </a:ext>
                </a:extLst>
              </p:cNvPr>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4" name="Rectangle 24">
                <a:extLst>
                  <a:ext uri="{FF2B5EF4-FFF2-40B4-BE49-F238E27FC236}">
                    <a16:creationId xmlns:a16="http://schemas.microsoft.com/office/drawing/2014/main" id="{CBB1EFFB-D10A-BE16-8742-A90916DE51E0}"/>
                  </a:ext>
                </a:extLst>
              </p:cNvPr>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5" name="Rectangle 25">
                <a:extLst>
                  <a:ext uri="{FF2B5EF4-FFF2-40B4-BE49-F238E27FC236}">
                    <a16:creationId xmlns:a16="http://schemas.microsoft.com/office/drawing/2014/main" id="{53A1D494-1655-A68C-2670-4185ACF322D6}"/>
                  </a:ext>
                </a:extLst>
              </p:cNvPr>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6" name="Rectangle 26">
                <a:extLst>
                  <a:ext uri="{FF2B5EF4-FFF2-40B4-BE49-F238E27FC236}">
                    <a16:creationId xmlns:a16="http://schemas.microsoft.com/office/drawing/2014/main" id="{466E4D05-214D-1AC3-0ED8-F9C0008DFAB4}"/>
                  </a:ext>
                </a:extLst>
              </p:cNvPr>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7" name="Rectangle 27">
                <a:extLst>
                  <a:ext uri="{FF2B5EF4-FFF2-40B4-BE49-F238E27FC236}">
                    <a16:creationId xmlns:a16="http://schemas.microsoft.com/office/drawing/2014/main" id="{86A1EDB9-5E47-A1E9-8CCF-352C0FD6A658}"/>
                  </a:ext>
                </a:extLst>
              </p:cNvPr>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8" name="Rectangle 28">
                <a:extLst>
                  <a:ext uri="{FF2B5EF4-FFF2-40B4-BE49-F238E27FC236}">
                    <a16:creationId xmlns:a16="http://schemas.microsoft.com/office/drawing/2014/main" id="{2C62665D-BAF3-CBA4-A882-4E91A516CCCE}"/>
                  </a:ext>
                </a:extLst>
              </p:cNvPr>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89" name="Rectangle 29">
                <a:extLst>
                  <a:ext uri="{FF2B5EF4-FFF2-40B4-BE49-F238E27FC236}">
                    <a16:creationId xmlns:a16="http://schemas.microsoft.com/office/drawing/2014/main" id="{EDC84253-8AC5-2EBB-7333-D14473D52E87}"/>
                  </a:ext>
                </a:extLst>
              </p:cNvPr>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0" name="Rectangle 30">
                <a:extLst>
                  <a:ext uri="{FF2B5EF4-FFF2-40B4-BE49-F238E27FC236}">
                    <a16:creationId xmlns:a16="http://schemas.microsoft.com/office/drawing/2014/main" id="{C0446040-00C2-75DA-A0F8-A9A147092489}"/>
                  </a:ext>
                </a:extLst>
              </p:cNvPr>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1" name="Rectangle 31">
                <a:extLst>
                  <a:ext uri="{FF2B5EF4-FFF2-40B4-BE49-F238E27FC236}">
                    <a16:creationId xmlns:a16="http://schemas.microsoft.com/office/drawing/2014/main" id="{D98BC23C-10A5-7BE3-65B2-35004AD9F359}"/>
                  </a:ext>
                </a:extLst>
              </p:cNvPr>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2" name="Rectangle 32">
                <a:extLst>
                  <a:ext uri="{FF2B5EF4-FFF2-40B4-BE49-F238E27FC236}">
                    <a16:creationId xmlns:a16="http://schemas.microsoft.com/office/drawing/2014/main" id="{EBB32DA8-294E-0E6C-E8B0-10BE5D8EAD2C}"/>
                  </a:ext>
                </a:extLst>
              </p:cNvPr>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3" name="Rectangle 33">
                <a:extLst>
                  <a:ext uri="{FF2B5EF4-FFF2-40B4-BE49-F238E27FC236}">
                    <a16:creationId xmlns:a16="http://schemas.microsoft.com/office/drawing/2014/main" id="{6130553B-7766-9713-1963-D9B9FE9026D8}"/>
                  </a:ext>
                </a:extLst>
              </p:cNvPr>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4" name="Rectangle 34">
                <a:extLst>
                  <a:ext uri="{FF2B5EF4-FFF2-40B4-BE49-F238E27FC236}">
                    <a16:creationId xmlns:a16="http://schemas.microsoft.com/office/drawing/2014/main" id="{6C2927C7-CEB8-F3CD-A389-658A2B6DEE9C}"/>
                  </a:ext>
                </a:extLst>
              </p:cNvPr>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5" name="Rectangle 35">
                <a:extLst>
                  <a:ext uri="{FF2B5EF4-FFF2-40B4-BE49-F238E27FC236}">
                    <a16:creationId xmlns:a16="http://schemas.microsoft.com/office/drawing/2014/main" id="{47E7E715-F1BD-67B7-6043-8AC068EB17D7}"/>
                  </a:ext>
                </a:extLst>
              </p:cNvPr>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6" name="Rectangle 36">
                <a:extLst>
                  <a:ext uri="{FF2B5EF4-FFF2-40B4-BE49-F238E27FC236}">
                    <a16:creationId xmlns:a16="http://schemas.microsoft.com/office/drawing/2014/main" id="{E8EA9348-21B4-30E6-64EC-54D6A8E6EEBE}"/>
                  </a:ext>
                </a:extLst>
              </p:cNvPr>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7" name="Rectangle 37">
                <a:extLst>
                  <a:ext uri="{FF2B5EF4-FFF2-40B4-BE49-F238E27FC236}">
                    <a16:creationId xmlns:a16="http://schemas.microsoft.com/office/drawing/2014/main" id="{2D439245-A903-F287-5513-0CF7F01801A4}"/>
                  </a:ext>
                </a:extLst>
              </p:cNvPr>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8" name="Rectangle 38">
                <a:extLst>
                  <a:ext uri="{FF2B5EF4-FFF2-40B4-BE49-F238E27FC236}">
                    <a16:creationId xmlns:a16="http://schemas.microsoft.com/office/drawing/2014/main" id="{DF9A8699-FAB1-80D7-3E54-5FD99F49602C}"/>
                  </a:ext>
                </a:extLst>
              </p:cNvPr>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399" name="Rectangle 39">
                <a:extLst>
                  <a:ext uri="{FF2B5EF4-FFF2-40B4-BE49-F238E27FC236}">
                    <a16:creationId xmlns:a16="http://schemas.microsoft.com/office/drawing/2014/main" id="{912E08CD-81A6-B053-E487-C700C84D591A}"/>
                  </a:ext>
                </a:extLst>
              </p:cNvPr>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0" name="Rectangle 40">
                <a:extLst>
                  <a:ext uri="{FF2B5EF4-FFF2-40B4-BE49-F238E27FC236}">
                    <a16:creationId xmlns:a16="http://schemas.microsoft.com/office/drawing/2014/main" id="{620944AD-C3F8-AC0C-084E-3BB58543FBCE}"/>
                  </a:ext>
                </a:extLst>
              </p:cNvPr>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1" name="Rectangle 41">
                <a:extLst>
                  <a:ext uri="{FF2B5EF4-FFF2-40B4-BE49-F238E27FC236}">
                    <a16:creationId xmlns:a16="http://schemas.microsoft.com/office/drawing/2014/main" id="{F0571B35-DF75-0F27-0622-B0016D429DDA}"/>
                  </a:ext>
                </a:extLst>
              </p:cNvPr>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2" name="Rectangle 42">
                <a:extLst>
                  <a:ext uri="{FF2B5EF4-FFF2-40B4-BE49-F238E27FC236}">
                    <a16:creationId xmlns:a16="http://schemas.microsoft.com/office/drawing/2014/main" id="{B7A91C8A-0824-3DBB-6075-7FF60D298B37}"/>
                  </a:ext>
                </a:extLst>
              </p:cNvPr>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3" name="Rectangle 43">
                <a:extLst>
                  <a:ext uri="{FF2B5EF4-FFF2-40B4-BE49-F238E27FC236}">
                    <a16:creationId xmlns:a16="http://schemas.microsoft.com/office/drawing/2014/main" id="{52C5C8E2-98BE-97E5-7DC6-05415DCA82E6}"/>
                  </a:ext>
                </a:extLst>
              </p:cNvPr>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4" name="Rectangle 44">
                <a:extLst>
                  <a:ext uri="{FF2B5EF4-FFF2-40B4-BE49-F238E27FC236}">
                    <a16:creationId xmlns:a16="http://schemas.microsoft.com/office/drawing/2014/main" id="{BAB99CCF-1802-C0A4-4130-F6059E0ACBE3}"/>
                  </a:ext>
                </a:extLst>
              </p:cNvPr>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5" name="Rectangle 45">
                <a:extLst>
                  <a:ext uri="{FF2B5EF4-FFF2-40B4-BE49-F238E27FC236}">
                    <a16:creationId xmlns:a16="http://schemas.microsoft.com/office/drawing/2014/main" id="{90635091-884E-DEB6-6BA3-6FC8659431BB}"/>
                  </a:ext>
                </a:extLst>
              </p:cNvPr>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6" name="Rectangle 46">
                <a:extLst>
                  <a:ext uri="{FF2B5EF4-FFF2-40B4-BE49-F238E27FC236}">
                    <a16:creationId xmlns:a16="http://schemas.microsoft.com/office/drawing/2014/main" id="{6D7BA4CA-F4AD-B84B-C639-55CF4A41D1E2}"/>
                  </a:ext>
                </a:extLst>
              </p:cNvPr>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7" name="Rectangle 47">
                <a:extLst>
                  <a:ext uri="{FF2B5EF4-FFF2-40B4-BE49-F238E27FC236}">
                    <a16:creationId xmlns:a16="http://schemas.microsoft.com/office/drawing/2014/main" id="{9FC14C42-BF76-5C4F-8759-0B9CED5E687F}"/>
                  </a:ext>
                </a:extLst>
              </p:cNvPr>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8" name="Rectangle 48">
                <a:extLst>
                  <a:ext uri="{FF2B5EF4-FFF2-40B4-BE49-F238E27FC236}">
                    <a16:creationId xmlns:a16="http://schemas.microsoft.com/office/drawing/2014/main" id="{D5F5387E-93CF-7C1B-0D49-379CF6CA506C}"/>
                  </a:ext>
                </a:extLst>
              </p:cNvPr>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09" name="Rectangle 49">
                <a:extLst>
                  <a:ext uri="{FF2B5EF4-FFF2-40B4-BE49-F238E27FC236}">
                    <a16:creationId xmlns:a16="http://schemas.microsoft.com/office/drawing/2014/main" id="{884696DB-B36C-552C-CC36-81D6180CE884}"/>
                  </a:ext>
                </a:extLst>
              </p:cNvPr>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0" name="Rectangle 50">
                <a:extLst>
                  <a:ext uri="{FF2B5EF4-FFF2-40B4-BE49-F238E27FC236}">
                    <a16:creationId xmlns:a16="http://schemas.microsoft.com/office/drawing/2014/main" id="{7A24473D-E194-375F-975A-5882B82E4B53}"/>
                  </a:ext>
                </a:extLst>
              </p:cNvPr>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1" name="Rectangle 51">
                <a:extLst>
                  <a:ext uri="{FF2B5EF4-FFF2-40B4-BE49-F238E27FC236}">
                    <a16:creationId xmlns:a16="http://schemas.microsoft.com/office/drawing/2014/main" id="{5F3E1412-6BB1-8857-FD1C-B0CFDECC4983}"/>
                  </a:ext>
                </a:extLst>
              </p:cNvPr>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2" name="Rectangle 52">
                <a:extLst>
                  <a:ext uri="{FF2B5EF4-FFF2-40B4-BE49-F238E27FC236}">
                    <a16:creationId xmlns:a16="http://schemas.microsoft.com/office/drawing/2014/main" id="{613713A8-3F18-F621-CC14-2CA16B38CCD4}"/>
                  </a:ext>
                </a:extLst>
              </p:cNvPr>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3" name="Rectangle 53">
                <a:extLst>
                  <a:ext uri="{FF2B5EF4-FFF2-40B4-BE49-F238E27FC236}">
                    <a16:creationId xmlns:a16="http://schemas.microsoft.com/office/drawing/2014/main" id="{BABE2202-41B3-777C-9830-40A6DC0FAD1E}"/>
                  </a:ext>
                </a:extLst>
              </p:cNvPr>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4" name="Rectangle 54">
                <a:extLst>
                  <a:ext uri="{FF2B5EF4-FFF2-40B4-BE49-F238E27FC236}">
                    <a16:creationId xmlns:a16="http://schemas.microsoft.com/office/drawing/2014/main" id="{D1BC63BC-5AB9-0950-21A9-0D1DA12AA1EF}"/>
                  </a:ext>
                </a:extLst>
              </p:cNvPr>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5" name="Rectangle 55">
                <a:extLst>
                  <a:ext uri="{FF2B5EF4-FFF2-40B4-BE49-F238E27FC236}">
                    <a16:creationId xmlns:a16="http://schemas.microsoft.com/office/drawing/2014/main" id="{6880AC0E-E233-817C-189B-9BCCB3968EB9}"/>
                  </a:ext>
                </a:extLst>
              </p:cNvPr>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6" name="Rectangle 56">
                <a:extLst>
                  <a:ext uri="{FF2B5EF4-FFF2-40B4-BE49-F238E27FC236}">
                    <a16:creationId xmlns:a16="http://schemas.microsoft.com/office/drawing/2014/main" id="{DF0EC147-0A2A-0673-DBEB-51C929C6BF16}"/>
                  </a:ext>
                </a:extLst>
              </p:cNvPr>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7" name="Rectangle 57">
                <a:extLst>
                  <a:ext uri="{FF2B5EF4-FFF2-40B4-BE49-F238E27FC236}">
                    <a16:creationId xmlns:a16="http://schemas.microsoft.com/office/drawing/2014/main" id="{041FEB2D-669B-2D00-D339-8E1F9F181FAF}"/>
                  </a:ext>
                </a:extLst>
              </p:cNvPr>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8" name="Rectangle 58">
                <a:extLst>
                  <a:ext uri="{FF2B5EF4-FFF2-40B4-BE49-F238E27FC236}">
                    <a16:creationId xmlns:a16="http://schemas.microsoft.com/office/drawing/2014/main" id="{CCF4BB79-2330-9D44-3972-596C877B4964}"/>
                  </a:ext>
                </a:extLst>
              </p:cNvPr>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19" name="Rectangle 59">
                <a:extLst>
                  <a:ext uri="{FF2B5EF4-FFF2-40B4-BE49-F238E27FC236}">
                    <a16:creationId xmlns:a16="http://schemas.microsoft.com/office/drawing/2014/main" id="{96B35227-6F3F-44AA-C647-9986204BF3E3}"/>
                  </a:ext>
                </a:extLst>
              </p:cNvPr>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0" name="Rectangle 60">
                <a:extLst>
                  <a:ext uri="{FF2B5EF4-FFF2-40B4-BE49-F238E27FC236}">
                    <a16:creationId xmlns:a16="http://schemas.microsoft.com/office/drawing/2014/main" id="{40D1402A-000D-9C1C-6FC5-060338DEAB1F}"/>
                  </a:ext>
                </a:extLst>
              </p:cNvPr>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1" name="Rectangle 61">
                <a:extLst>
                  <a:ext uri="{FF2B5EF4-FFF2-40B4-BE49-F238E27FC236}">
                    <a16:creationId xmlns:a16="http://schemas.microsoft.com/office/drawing/2014/main" id="{531AC446-E8EC-FAE7-2575-D440CDCC7248}"/>
                  </a:ext>
                </a:extLst>
              </p:cNvPr>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2" name="Rectangle 62">
                <a:extLst>
                  <a:ext uri="{FF2B5EF4-FFF2-40B4-BE49-F238E27FC236}">
                    <a16:creationId xmlns:a16="http://schemas.microsoft.com/office/drawing/2014/main" id="{3A9DF6B2-6CD8-C67F-328B-AD76A847AA5F}"/>
                  </a:ext>
                </a:extLst>
              </p:cNvPr>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3" name="Rectangle 63">
                <a:extLst>
                  <a:ext uri="{FF2B5EF4-FFF2-40B4-BE49-F238E27FC236}">
                    <a16:creationId xmlns:a16="http://schemas.microsoft.com/office/drawing/2014/main" id="{1C35F591-08C0-29FA-E115-F501EEF76BC1}"/>
                  </a:ext>
                </a:extLst>
              </p:cNvPr>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4" name="Rectangle 64">
                <a:extLst>
                  <a:ext uri="{FF2B5EF4-FFF2-40B4-BE49-F238E27FC236}">
                    <a16:creationId xmlns:a16="http://schemas.microsoft.com/office/drawing/2014/main" id="{F7814F22-C327-5A8B-EA4D-1B579AF077B1}"/>
                  </a:ext>
                </a:extLst>
              </p:cNvPr>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5" name="Rectangle 65">
                <a:extLst>
                  <a:ext uri="{FF2B5EF4-FFF2-40B4-BE49-F238E27FC236}">
                    <a16:creationId xmlns:a16="http://schemas.microsoft.com/office/drawing/2014/main" id="{729A0210-53E4-0D0C-195B-7460A7A3FB6D}"/>
                  </a:ext>
                </a:extLst>
              </p:cNvPr>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6" name="Rectangle 66">
                <a:extLst>
                  <a:ext uri="{FF2B5EF4-FFF2-40B4-BE49-F238E27FC236}">
                    <a16:creationId xmlns:a16="http://schemas.microsoft.com/office/drawing/2014/main" id="{59B572A6-99EC-5F12-461E-4647B8DF51F6}"/>
                  </a:ext>
                </a:extLst>
              </p:cNvPr>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7" name="Rectangle 67">
                <a:extLst>
                  <a:ext uri="{FF2B5EF4-FFF2-40B4-BE49-F238E27FC236}">
                    <a16:creationId xmlns:a16="http://schemas.microsoft.com/office/drawing/2014/main" id="{0827AC44-B4BB-20A6-99A4-48F3315678C8}"/>
                  </a:ext>
                </a:extLst>
              </p:cNvPr>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8" name="Rectangle 68">
                <a:extLst>
                  <a:ext uri="{FF2B5EF4-FFF2-40B4-BE49-F238E27FC236}">
                    <a16:creationId xmlns:a16="http://schemas.microsoft.com/office/drawing/2014/main" id="{6E8F61C0-7078-01F9-AF01-A0237425805A}"/>
                  </a:ext>
                </a:extLst>
              </p:cNvPr>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29" name="Rectangle 69">
                <a:extLst>
                  <a:ext uri="{FF2B5EF4-FFF2-40B4-BE49-F238E27FC236}">
                    <a16:creationId xmlns:a16="http://schemas.microsoft.com/office/drawing/2014/main" id="{BC1FF6D1-AFC2-8BEC-1EDC-7A193547743C}"/>
                  </a:ext>
                </a:extLst>
              </p:cNvPr>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0" name="Rectangle 70">
                <a:extLst>
                  <a:ext uri="{FF2B5EF4-FFF2-40B4-BE49-F238E27FC236}">
                    <a16:creationId xmlns:a16="http://schemas.microsoft.com/office/drawing/2014/main" id="{E376F1AF-49E9-F457-29C5-0D8CC5AEE7A9}"/>
                  </a:ext>
                </a:extLst>
              </p:cNvPr>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1" name="Rectangle 71">
                <a:extLst>
                  <a:ext uri="{FF2B5EF4-FFF2-40B4-BE49-F238E27FC236}">
                    <a16:creationId xmlns:a16="http://schemas.microsoft.com/office/drawing/2014/main" id="{048525CB-9A00-8119-EE59-D099987BEB24}"/>
                  </a:ext>
                </a:extLst>
              </p:cNvPr>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2" name="Rectangle 72">
                <a:extLst>
                  <a:ext uri="{FF2B5EF4-FFF2-40B4-BE49-F238E27FC236}">
                    <a16:creationId xmlns:a16="http://schemas.microsoft.com/office/drawing/2014/main" id="{2789CEDB-059E-6EE1-D84F-CF2E8F78265D}"/>
                  </a:ext>
                </a:extLst>
              </p:cNvPr>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3" name="Rectangle 73">
                <a:extLst>
                  <a:ext uri="{FF2B5EF4-FFF2-40B4-BE49-F238E27FC236}">
                    <a16:creationId xmlns:a16="http://schemas.microsoft.com/office/drawing/2014/main" id="{C6E27FFC-2347-F8F6-E55F-8BEA1C1BFBDA}"/>
                  </a:ext>
                </a:extLst>
              </p:cNvPr>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4" name="Rectangle 74">
                <a:extLst>
                  <a:ext uri="{FF2B5EF4-FFF2-40B4-BE49-F238E27FC236}">
                    <a16:creationId xmlns:a16="http://schemas.microsoft.com/office/drawing/2014/main" id="{5AA66DE0-5B8F-41DA-C93C-18577D44FCD9}"/>
                  </a:ext>
                </a:extLst>
              </p:cNvPr>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5" name="Rectangle 75">
                <a:extLst>
                  <a:ext uri="{FF2B5EF4-FFF2-40B4-BE49-F238E27FC236}">
                    <a16:creationId xmlns:a16="http://schemas.microsoft.com/office/drawing/2014/main" id="{2FD47C29-9966-4F77-62C2-7A42925075C2}"/>
                  </a:ext>
                </a:extLst>
              </p:cNvPr>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6" name="Rectangle 76">
                <a:extLst>
                  <a:ext uri="{FF2B5EF4-FFF2-40B4-BE49-F238E27FC236}">
                    <a16:creationId xmlns:a16="http://schemas.microsoft.com/office/drawing/2014/main" id="{85BD755F-9EE8-9211-8DB3-7BA5B1710513}"/>
                  </a:ext>
                </a:extLst>
              </p:cNvPr>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7" name="Rectangle 77">
                <a:extLst>
                  <a:ext uri="{FF2B5EF4-FFF2-40B4-BE49-F238E27FC236}">
                    <a16:creationId xmlns:a16="http://schemas.microsoft.com/office/drawing/2014/main" id="{DE1B447F-C18E-CD00-5CB7-2FA70A8791D0}"/>
                  </a:ext>
                </a:extLst>
              </p:cNvPr>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8" name="Rectangle 78">
                <a:extLst>
                  <a:ext uri="{FF2B5EF4-FFF2-40B4-BE49-F238E27FC236}">
                    <a16:creationId xmlns:a16="http://schemas.microsoft.com/office/drawing/2014/main" id="{0A3DDB21-2A3B-2A12-C1F3-C43A3E5CD650}"/>
                  </a:ext>
                </a:extLst>
              </p:cNvPr>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39" name="Rectangle 79">
                <a:extLst>
                  <a:ext uri="{FF2B5EF4-FFF2-40B4-BE49-F238E27FC236}">
                    <a16:creationId xmlns:a16="http://schemas.microsoft.com/office/drawing/2014/main" id="{E964B750-D380-1694-8066-EEF942F70566}"/>
                  </a:ext>
                </a:extLst>
              </p:cNvPr>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0" name="Rectangle 80">
                <a:extLst>
                  <a:ext uri="{FF2B5EF4-FFF2-40B4-BE49-F238E27FC236}">
                    <a16:creationId xmlns:a16="http://schemas.microsoft.com/office/drawing/2014/main" id="{9F6B96A3-B3B0-8182-24D2-3064A44D9897}"/>
                  </a:ext>
                </a:extLst>
              </p:cNvPr>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1" name="Freeform 81">
                <a:extLst>
                  <a:ext uri="{FF2B5EF4-FFF2-40B4-BE49-F238E27FC236}">
                    <a16:creationId xmlns:a16="http://schemas.microsoft.com/office/drawing/2014/main" id="{6D5DAD95-2016-36BC-E9F0-221C99033181}"/>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5442" name="Rectangle 82">
                <a:extLst>
                  <a:ext uri="{FF2B5EF4-FFF2-40B4-BE49-F238E27FC236}">
                    <a16:creationId xmlns:a16="http://schemas.microsoft.com/office/drawing/2014/main" id="{FF7EDA44-B197-A847-9BE6-AD592CFB6B4F}"/>
                  </a:ext>
                </a:extLst>
              </p:cNvPr>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3" name="Rectangle 83">
                <a:extLst>
                  <a:ext uri="{FF2B5EF4-FFF2-40B4-BE49-F238E27FC236}">
                    <a16:creationId xmlns:a16="http://schemas.microsoft.com/office/drawing/2014/main" id="{536D3C07-0418-0AFD-CA6E-07D45C1D83C2}"/>
                  </a:ext>
                </a:extLst>
              </p:cNvPr>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4" name="Rectangle 84">
                <a:extLst>
                  <a:ext uri="{FF2B5EF4-FFF2-40B4-BE49-F238E27FC236}">
                    <a16:creationId xmlns:a16="http://schemas.microsoft.com/office/drawing/2014/main" id="{1B05D46C-9A47-F70B-CC42-8B2F2E0FC1F4}"/>
                  </a:ext>
                </a:extLst>
              </p:cNvPr>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5" name="Rectangle 85">
                <a:extLst>
                  <a:ext uri="{FF2B5EF4-FFF2-40B4-BE49-F238E27FC236}">
                    <a16:creationId xmlns:a16="http://schemas.microsoft.com/office/drawing/2014/main" id="{5A329002-E8FA-2CB8-0CF8-7CAA5B497138}"/>
                  </a:ext>
                </a:extLst>
              </p:cNvPr>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6" name="Rectangle 86">
                <a:extLst>
                  <a:ext uri="{FF2B5EF4-FFF2-40B4-BE49-F238E27FC236}">
                    <a16:creationId xmlns:a16="http://schemas.microsoft.com/office/drawing/2014/main" id="{9536DD9C-2AFC-AC68-D737-84AA61A10CD7}"/>
                  </a:ext>
                </a:extLst>
              </p:cNvPr>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7" name="Rectangle 87">
                <a:extLst>
                  <a:ext uri="{FF2B5EF4-FFF2-40B4-BE49-F238E27FC236}">
                    <a16:creationId xmlns:a16="http://schemas.microsoft.com/office/drawing/2014/main" id="{CCBE1F1B-11BF-7487-2E18-D562D1CA2E3A}"/>
                  </a:ext>
                </a:extLst>
              </p:cNvPr>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8" name="Rectangle 88">
                <a:extLst>
                  <a:ext uri="{FF2B5EF4-FFF2-40B4-BE49-F238E27FC236}">
                    <a16:creationId xmlns:a16="http://schemas.microsoft.com/office/drawing/2014/main" id="{453A1F13-27E5-D34E-D49A-7AE0C1D6EEC4}"/>
                  </a:ext>
                </a:extLst>
              </p:cNvPr>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49" name="Rectangle 89">
                <a:extLst>
                  <a:ext uri="{FF2B5EF4-FFF2-40B4-BE49-F238E27FC236}">
                    <a16:creationId xmlns:a16="http://schemas.microsoft.com/office/drawing/2014/main" id="{41628AD7-EE4E-B29F-FFF4-C98424C647BD}"/>
                  </a:ext>
                </a:extLst>
              </p:cNvPr>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0" name="Rectangle 90">
                <a:extLst>
                  <a:ext uri="{FF2B5EF4-FFF2-40B4-BE49-F238E27FC236}">
                    <a16:creationId xmlns:a16="http://schemas.microsoft.com/office/drawing/2014/main" id="{206CD38C-F17D-9D13-2806-3186CD2A7205}"/>
                  </a:ext>
                </a:extLst>
              </p:cNvPr>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1" name="Rectangle 91">
                <a:extLst>
                  <a:ext uri="{FF2B5EF4-FFF2-40B4-BE49-F238E27FC236}">
                    <a16:creationId xmlns:a16="http://schemas.microsoft.com/office/drawing/2014/main" id="{9A89F714-D508-E909-A99F-338CCFF5C250}"/>
                  </a:ext>
                </a:extLst>
              </p:cNvPr>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2" name="Rectangle 92">
                <a:extLst>
                  <a:ext uri="{FF2B5EF4-FFF2-40B4-BE49-F238E27FC236}">
                    <a16:creationId xmlns:a16="http://schemas.microsoft.com/office/drawing/2014/main" id="{352EF156-0C1E-6722-98A8-515B438764DD}"/>
                  </a:ext>
                </a:extLst>
              </p:cNvPr>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3" name="Rectangle 93">
                <a:extLst>
                  <a:ext uri="{FF2B5EF4-FFF2-40B4-BE49-F238E27FC236}">
                    <a16:creationId xmlns:a16="http://schemas.microsoft.com/office/drawing/2014/main" id="{253489C5-61ED-D30A-95B8-57B1403A1D02}"/>
                  </a:ext>
                </a:extLst>
              </p:cNvPr>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4" name="Rectangle 94">
                <a:extLst>
                  <a:ext uri="{FF2B5EF4-FFF2-40B4-BE49-F238E27FC236}">
                    <a16:creationId xmlns:a16="http://schemas.microsoft.com/office/drawing/2014/main" id="{52D31E48-C3FD-E09E-0A45-BB0E8147C9CF}"/>
                  </a:ext>
                </a:extLst>
              </p:cNvPr>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5" name="Rectangle 95">
                <a:extLst>
                  <a:ext uri="{FF2B5EF4-FFF2-40B4-BE49-F238E27FC236}">
                    <a16:creationId xmlns:a16="http://schemas.microsoft.com/office/drawing/2014/main" id="{09BFFB49-0B8D-80F6-27BA-8E921865B227}"/>
                  </a:ext>
                </a:extLst>
              </p:cNvPr>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6" name="Rectangle 96">
                <a:extLst>
                  <a:ext uri="{FF2B5EF4-FFF2-40B4-BE49-F238E27FC236}">
                    <a16:creationId xmlns:a16="http://schemas.microsoft.com/office/drawing/2014/main" id="{DC65AC84-73DC-EFBC-553F-FCE70373A4F4}"/>
                  </a:ext>
                </a:extLst>
              </p:cNvPr>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7" name="Rectangle 97">
                <a:extLst>
                  <a:ext uri="{FF2B5EF4-FFF2-40B4-BE49-F238E27FC236}">
                    <a16:creationId xmlns:a16="http://schemas.microsoft.com/office/drawing/2014/main" id="{F26A245B-57DC-8674-5FCA-5F56563442AB}"/>
                  </a:ext>
                </a:extLst>
              </p:cNvPr>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8" name="Rectangle 98">
                <a:extLst>
                  <a:ext uri="{FF2B5EF4-FFF2-40B4-BE49-F238E27FC236}">
                    <a16:creationId xmlns:a16="http://schemas.microsoft.com/office/drawing/2014/main" id="{7BEF4F40-ADCF-B226-FAB1-EE5AE7FA1B8D}"/>
                  </a:ext>
                </a:extLst>
              </p:cNvPr>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59" name="Rectangle 99">
                <a:extLst>
                  <a:ext uri="{FF2B5EF4-FFF2-40B4-BE49-F238E27FC236}">
                    <a16:creationId xmlns:a16="http://schemas.microsoft.com/office/drawing/2014/main" id="{7050809E-0E58-A190-56E6-C50852E9C01F}"/>
                  </a:ext>
                </a:extLst>
              </p:cNvPr>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0" name="Rectangle 100">
                <a:extLst>
                  <a:ext uri="{FF2B5EF4-FFF2-40B4-BE49-F238E27FC236}">
                    <a16:creationId xmlns:a16="http://schemas.microsoft.com/office/drawing/2014/main" id="{FE2FC39F-EBBD-6D48-AB77-D26620D681F7}"/>
                  </a:ext>
                </a:extLst>
              </p:cNvPr>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1" name="Rectangle 101">
                <a:extLst>
                  <a:ext uri="{FF2B5EF4-FFF2-40B4-BE49-F238E27FC236}">
                    <a16:creationId xmlns:a16="http://schemas.microsoft.com/office/drawing/2014/main" id="{0CFE7CD5-891C-0B68-5972-00A4C380CE9F}"/>
                  </a:ext>
                </a:extLst>
              </p:cNvPr>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2" name="Rectangle 102">
                <a:extLst>
                  <a:ext uri="{FF2B5EF4-FFF2-40B4-BE49-F238E27FC236}">
                    <a16:creationId xmlns:a16="http://schemas.microsoft.com/office/drawing/2014/main" id="{D122923F-0CA2-47D2-D0FF-51D7D452AF47}"/>
                  </a:ext>
                </a:extLst>
              </p:cNvPr>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3" name="Rectangle 103">
                <a:extLst>
                  <a:ext uri="{FF2B5EF4-FFF2-40B4-BE49-F238E27FC236}">
                    <a16:creationId xmlns:a16="http://schemas.microsoft.com/office/drawing/2014/main" id="{CBE7C469-8B86-2ABB-2F63-7D6EA86FB9D3}"/>
                  </a:ext>
                </a:extLst>
              </p:cNvPr>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4" name="Rectangle 104">
                <a:extLst>
                  <a:ext uri="{FF2B5EF4-FFF2-40B4-BE49-F238E27FC236}">
                    <a16:creationId xmlns:a16="http://schemas.microsoft.com/office/drawing/2014/main" id="{F861707F-F1E5-C3D4-88DF-CFF970C964F6}"/>
                  </a:ext>
                </a:extLst>
              </p:cNvPr>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5" name="Rectangle 105">
                <a:extLst>
                  <a:ext uri="{FF2B5EF4-FFF2-40B4-BE49-F238E27FC236}">
                    <a16:creationId xmlns:a16="http://schemas.microsoft.com/office/drawing/2014/main" id="{6B0A8A60-A0D7-2184-1A1A-E57659C3111B}"/>
                  </a:ext>
                </a:extLst>
              </p:cNvPr>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6" name="Rectangle 106">
                <a:extLst>
                  <a:ext uri="{FF2B5EF4-FFF2-40B4-BE49-F238E27FC236}">
                    <a16:creationId xmlns:a16="http://schemas.microsoft.com/office/drawing/2014/main" id="{30F082F0-C6D2-01A6-AF28-F2BB861FF6C6}"/>
                  </a:ext>
                </a:extLst>
              </p:cNvPr>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7" name="Rectangle 107">
                <a:extLst>
                  <a:ext uri="{FF2B5EF4-FFF2-40B4-BE49-F238E27FC236}">
                    <a16:creationId xmlns:a16="http://schemas.microsoft.com/office/drawing/2014/main" id="{02F93323-F3BB-D278-3B87-1FD760DA3EB2}"/>
                  </a:ext>
                </a:extLst>
              </p:cNvPr>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8" name="Rectangle 108">
                <a:extLst>
                  <a:ext uri="{FF2B5EF4-FFF2-40B4-BE49-F238E27FC236}">
                    <a16:creationId xmlns:a16="http://schemas.microsoft.com/office/drawing/2014/main" id="{1A191068-00C9-E000-DA46-8CA54016615F}"/>
                  </a:ext>
                </a:extLst>
              </p:cNvPr>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69" name="Rectangle 109">
                <a:extLst>
                  <a:ext uri="{FF2B5EF4-FFF2-40B4-BE49-F238E27FC236}">
                    <a16:creationId xmlns:a16="http://schemas.microsoft.com/office/drawing/2014/main" id="{B1C50458-23D0-4944-5D0D-FE58E45DE395}"/>
                  </a:ext>
                </a:extLst>
              </p:cNvPr>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0" name="Rectangle 110">
                <a:extLst>
                  <a:ext uri="{FF2B5EF4-FFF2-40B4-BE49-F238E27FC236}">
                    <a16:creationId xmlns:a16="http://schemas.microsoft.com/office/drawing/2014/main" id="{ECD3F470-AD17-44F3-3392-22EF51281819}"/>
                  </a:ext>
                </a:extLst>
              </p:cNvPr>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1" name="Rectangle 111">
                <a:extLst>
                  <a:ext uri="{FF2B5EF4-FFF2-40B4-BE49-F238E27FC236}">
                    <a16:creationId xmlns:a16="http://schemas.microsoft.com/office/drawing/2014/main" id="{AECD2D80-EE18-6C44-1A03-5CE662663C86}"/>
                  </a:ext>
                </a:extLst>
              </p:cNvPr>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2" name="Rectangle 112">
                <a:extLst>
                  <a:ext uri="{FF2B5EF4-FFF2-40B4-BE49-F238E27FC236}">
                    <a16:creationId xmlns:a16="http://schemas.microsoft.com/office/drawing/2014/main" id="{B0E47AEC-B8D9-85CD-DBD5-D1E3E37ADF98}"/>
                  </a:ext>
                </a:extLst>
              </p:cNvPr>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3" name="Rectangle 113">
                <a:extLst>
                  <a:ext uri="{FF2B5EF4-FFF2-40B4-BE49-F238E27FC236}">
                    <a16:creationId xmlns:a16="http://schemas.microsoft.com/office/drawing/2014/main" id="{418F04B9-31BB-6247-39F4-C61FC452ED94}"/>
                  </a:ext>
                </a:extLst>
              </p:cNvPr>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4" name="Rectangle 114">
                <a:extLst>
                  <a:ext uri="{FF2B5EF4-FFF2-40B4-BE49-F238E27FC236}">
                    <a16:creationId xmlns:a16="http://schemas.microsoft.com/office/drawing/2014/main" id="{39CA1B10-8ED8-7F52-D014-A357262E0671}"/>
                  </a:ext>
                </a:extLst>
              </p:cNvPr>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5" name="Rectangle 115">
                <a:extLst>
                  <a:ext uri="{FF2B5EF4-FFF2-40B4-BE49-F238E27FC236}">
                    <a16:creationId xmlns:a16="http://schemas.microsoft.com/office/drawing/2014/main" id="{33E0EEAD-45BD-E761-DC97-8F1E419AC255}"/>
                  </a:ext>
                </a:extLst>
              </p:cNvPr>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6" name="Rectangle 116">
                <a:extLst>
                  <a:ext uri="{FF2B5EF4-FFF2-40B4-BE49-F238E27FC236}">
                    <a16:creationId xmlns:a16="http://schemas.microsoft.com/office/drawing/2014/main" id="{43BC1D6F-E651-03B6-8841-C61C35C3A160}"/>
                  </a:ext>
                </a:extLst>
              </p:cNvPr>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7" name="Rectangle 117">
                <a:extLst>
                  <a:ext uri="{FF2B5EF4-FFF2-40B4-BE49-F238E27FC236}">
                    <a16:creationId xmlns:a16="http://schemas.microsoft.com/office/drawing/2014/main" id="{8C0CDBD4-34F7-6786-9B95-74B8D4D3B228}"/>
                  </a:ext>
                </a:extLst>
              </p:cNvPr>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8" name="Rectangle 118">
                <a:extLst>
                  <a:ext uri="{FF2B5EF4-FFF2-40B4-BE49-F238E27FC236}">
                    <a16:creationId xmlns:a16="http://schemas.microsoft.com/office/drawing/2014/main" id="{5FB4CA5A-C9DA-3EC2-7CCE-1AF12C5AF7D9}"/>
                  </a:ext>
                </a:extLst>
              </p:cNvPr>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79" name="Rectangle 119">
                <a:extLst>
                  <a:ext uri="{FF2B5EF4-FFF2-40B4-BE49-F238E27FC236}">
                    <a16:creationId xmlns:a16="http://schemas.microsoft.com/office/drawing/2014/main" id="{DA356B58-FF40-DCDC-1D0F-0B9B95CBAF82}"/>
                  </a:ext>
                </a:extLst>
              </p:cNvPr>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0" name="Rectangle 120">
                <a:extLst>
                  <a:ext uri="{FF2B5EF4-FFF2-40B4-BE49-F238E27FC236}">
                    <a16:creationId xmlns:a16="http://schemas.microsoft.com/office/drawing/2014/main" id="{A478ED01-34E6-3BFC-DE4C-26CB3B77AE08}"/>
                  </a:ext>
                </a:extLst>
              </p:cNvPr>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1" name="Rectangle 121">
                <a:extLst>
                  <a:ext uri="{FF2B5EF4-FFF2-40B4-BE49-F238E27FC236}">
                    <a16:creationId xmlns:a16="http://schemas.microsoft.com/office/drawing/2014/main" id="{04B1722E-A4DB-66B4-4CE8-FBE8DF5119D3}"/>
                  </a:ext>
                </a:extLst>
              </p:cNvPr>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2" name="Rectangle 122">
                <a:extLst>
                  <a:ext uri="{FF2B5EF4-FFF2-40B4-BE49-F238E27FC236}">
                    <a16:creationId xmlns:a16="http://schemas.microsoft.com/office/drawing/2014/main" id="{3C98616B-5F84-C5B5-1368-2D335BDE83C2}"/>
                  </a:ext>
                </a:extLst>
              </p:cNvPr>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3" name="Rectangle 123">
                <a:extLst>
                  <a:ext uri="{FF2B5EF4-FFF2-40B4-BE49-F238E27FC236}">
                    <a16:creationId xmlns:a16="http://schemas.microsoft.com/office/drawing/2014/main" id="{B5B3B3D1-7B15-2616-323A-623FC37B50EA}"/>
                  </a:ext>
                </a:extLst>
              </p:cNvPr>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4" name="Rectangle 124">
                <a:extLst>
                  <a:ext uri="{FF2B5EF4-FFF2-40B4-BE49-F238E27FC236}">
                    <a16:creationId xmlns:a16="http://schemas.microsoft.com/office/drawing/2014/main" id="{5B852A85-948A-6B8B-CEDE-1E48340F4264}"/>
                  </a:ext>
                </a:extLst>
              </p:cNvPr>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5" name="Rectangle 125">
                <a:extLst>
                  <a:ext uri="{FF2B5EF4-FFF2-40B4-BE49-F238E27FC236}">
                    <a16:creationId xmlns:a16="http://schemas.microsoft.com/office/drawing/2014/main" id="{61793BE8-10E5-FEE8-B89D-39EEE469FA33}"/>
                  </a:ext>
                </a:extLst>
              </p:cNvPr>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6" name="Rectangle 126">
                <a:extLst>
                  <a:ext uri="{FF2B5EF4-FFF2-40B4-BE49-F238E27FC236}">
                    <a16:creationId xmlns:a16="http://schemas.microsoft.com/office/drawing/2014/main" id="{C4AE2BC6-806E-9731-5EDD-3DE1D8961DB4}"/>
                  </a:ext>
                </a:extLst>
              </p:cNvPr>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7" name="Rectangle 127">
                <a:extLst>
                  <a:ext uri="{FF2B5EF4-FFF2-40B4-BE49-F238E27FC236}">
                    <a16:creationId xmlns:a16="http://schemas.microsoft.com/office/drawing/2014/main" id="{6167284C-B6CC-DC11-D97F-35D7C4F08943}"/>
                  </a:ext>
                </a:extLst>
              </p:cNvPr>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8" name="Rectangle 128">
                <a:extLst>
                  <a:ext uri="{FF2B5EF4-FFF2-40B4-BE49-F238E27FC236}">
                    <a16:creationId xmlns:a16="http://schemas.microsoft.com/office/drawing/2014/main" id="{2435DFB0-EEA2-C427-DA82-AD943F307FCE}"/>
                  </a:ext>
                </a:extLst>
              </p:cNvPr>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89" name="Rectangle 129">
                <a:extLst>
                  <a:ext uri="{FF2B5EF4-FFF2-40B4-BE49-F238E27FC236}">
                    <a16:creationId xmlns:a16="http://schemas.microsoft.com/office/drawing/2014/main" id="{C0FCC42E-CC2C-6EA4-3386-8E212D64B3B9}"/>
                  </a:ext>
                </a:extLst>
              </p:cNvPr>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0" name="Rectangle 130">
                <a:extLst>
                  <a:ext uri="{FF2B5EF4-FFF2-40B4-BE49-F238E27FC236}">
                    <a16:creationId xmlns:a16="http://schemas.microsoft.com/office/drawing/2014/main" id="{D08CCCC7-580E-7DEB-CA7B-623600DDAA54}"/>
                  </a:ext>
                </a:extLst>
              </p:cNvPr>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1" name="Rectangle 131">
                <a:extLst>
                  <a:ext uri="{FF2B5EF4-FFF2-40B4-BE49-F238E27FC236}">
                    <a16:creationId xmlns:a16="http://schemas.microsoft.com/office/drawing/2014/main" id="{7B75BA5E-B606-0612-F460-28169FCB5322}"/>
                  </a:ext>
                </a:extLst>
              </p:cNvPr>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2" name="Rectangle 132">
                <a:extLst>
                  <a:ext uri="{FF2B5EF4-FFF2-40B4-BE49-F238E27FC236}">
                    <a16:creationId xmlns:a16="http://schemas.microsoft.com/office/drawing/2014/main" id="{D3C70F2F-98A3-FB21-2CC1-4C73413DBB19}"/>
                  </a:ext>
                </a:extLst>
              </p:cNvPr>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3" name="Rectangle 133">
                <a:extLst>
                  <a:ext uri="{FF2B5EF4-FFF2-40B4-BE49-F238E27FC236}">
                    <a16:creationId xmlns:a16="http://schemas.microsoft.com/office/drawing/2014/main" id="{771742AA-79A8-2FCF-2514-4DA79766E984}"/>
                  </a:ext>
                </a:extLst>
              </p:cNvPr>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4" name="Rectangle 134">
                <a:extLst>
                  <a:ext uri="{FF2B5EF4-FFF2-40B4-BE49-F238E27FC236}">
                    <a16:creationId xmlns:a16="http://schemas.microsoft.com/office/drawing/2014/main" id="{698D0F5F-1942-8DE3-159C-6F14DD9F9DD1}"/>
                  </a:ext>
                </a:extLst>
              </p:cNvPr>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5" name="Rectangle 135">
                <a:extLst>
                  <a:ext uri="{FF2B5EF4-FFF2-40B4-BE49-F238E27FC236}">
                    <a16:creationId xmlns:a16="http://schemas.microsoft.com/office/drawing/2014/main" id="{BD8703E6-E792-771A-95C4-63CB4419CBE9}"/>
                  </a:ext>
                </a:extLst>
              </p:cNvPr>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6" name="Rectangle 136">
                <a:extLst>
                  <a:ext uri="{FF2B5EF4-FFF2-40B4-BE49-F238E27FC236}">
                    <a16:creationId xmlns:a16="http://schemas.microsoft.com/office/drawing/2014/main" id="{AC69FFFB-D3B9-DF03-715B-92C62B35F5E8}"/>
                  </a:ext>
                </a:extLst>
              </p:cNvPr>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7" name="Rectangle 137">
                <a:extLst>
                  <a:ext uri="{FF2B5EF4-FFF2-40B4-BE49-F238E27FC236}">
                    <a16:creationId xmlns:a16="http://schemas.microsoft.com/office/drawing/2014/main" id="{3A1F0991-0C22-D9D0-CD71-0D6265C5D0C7}"/>
                  </a:ext>
                </a:extLst>
              </p:cNvPr>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498" name="Freeform 138">
                <a:extLst>
                  <a:ext uri="{FF2B5EF4-FFF2-40B4-BE49-F238E27FC236}">
                    <a16:creationId xmlns:a16="http://schemas.microsoft.com/office/drawing/2014/main" id="{DABD94CD-2EE3-3169-D267-2DDF1922AAA7}"/>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499" name="Freeform 139">
                <a:extLst>
                  <a:ext uri="{FF2B5EF4-FFF2-40B4-BE49-F238E27FC236}">
                    <a16:creationId xmlns:a16="http://schemas.microsoft.com/office/drawing/2014/main" id="{325CC37F-A080-51A4-E83D-C4975524DF47}"/>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500" name="Freeform 140">
                <a:extLst>
                  <a:ext uri="{FF2B5EF4-FFF2-40B4-BE49-F238E27FC236}">
                    <a16:creationId xmlns:a16="http://schemas.microsoft.com/office/drawing/2014/main" id="{2311019B-4968-1F0D-4D5D-CA595DADCF32}"/>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501" name="Freeform 141">
                <a:extLst>
                  <a:ext uri="{FF2B5EF4-FFF2-40B4-BE49-F238E27FC236}">
                    <a16:creationId xmlns:a16="http://schemas.microsoft.com/office/drawing/2014/main" id="{17580F9A-C741-CDD2-CCBD-2A32F3F60FB5}"/>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502" name="Freeform 142">
                <a:extLst>
                  <a:ext uri="{FF2B5EF4-FFF2-40B4-BE49-F238E27FC236}">
                    <a16:creationId xmlns:a16="http://schemas.microsoft.com/office/drawing/2014/main" id="{61A7F7B3-6D3B-209F-6026-8602B79F0B00}"/>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503" name="Freeform 143">
                <a:extLst>
                  <a:ext uri="{FF2B5EF4-FFF2-40B4-BE49-F238E27FC236}">
                    <a16:creationId xmlns:a16="http://schemas.microsoft.com/office/drawing/2014/main" id="{7900411B-348B-C096-5706-3A28F393E63C}"/>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504" name="Freeform 144">
                <a:extLst>
                  <a:ext uri="{FF2B5EF4-FFF2-40B4-BE49-F238E27FC236}">
                    <a16:creationId xmlns:a16="http://schemas.microsoft.com/office/drawing/2014/main" id="{2FD37381-5036-75CF-8568-2CE81802E394}"/>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505" name="Freeform 145">
                <a:extLst>
                  <a:ext uri="{FF2B5EF4-FFF2-40B4-BE49-F238E27FC236}">
                    <a16:creationId xmlns:a16="http://schemas.microsoft.com/office/drawing/2014/main" id="{9C6D7CDB-F4C8-CC01-D3AC-3213597D0DD8}"/>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506" name="Freeform 146">
                <a:extLst>
                  <a:ext uri="{FF2B5EF4-FFF2-40B4-BE49-F238E27FC236}">
                    <a16:creationId xmlns:a16="http://schemas.microsoft.com/office/drawing/2014/main" id="{AD04F2BA-3689-4F43-3D64-4A61BB700F62}"/>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507" name="Rectangle 147">
                <a:extLst>
                  <a:ext uri="{FF2B5EF4-FFF2-40B4-BE49-F238E27FC236}">
                    <a16:creationId xmlns:a16="http://schemas.microsoft.com/office/drawing/2014/main" id="{85F6E01B-9338-9367-6407-72BD358C0259}"/>
                  </a:ext>
                </a:extLst>
              </p:cNvPr>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508" name="Rectangle 148">
                <a:extLst>
                  <a:ext uri="{FF2B5EF4-FFF2-40B4-BE49-F238E27FC236}">
                    <a16:creationId xmlns:a16="http://schemas.microsoft.com/office/drawing/2014/main" id="{3A087136-A55D-4AC8-198F-73DB570814FB}"/>
                  </a:ext>
                </a:extLst>
              </p:cNvPr>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509" name="Freeform 149">
                <a:extLst>
                  <a:ext uri="{FF2B5EF4-FFF2-40B4-BE49-F238E27FC236}">
                    <a16:creationId xmlns:a16="http://schemas.microsoft.com/office/drawing/2014/main" id="{F6B129F7-DEEB-4BD4-78C9-F9A1AC5294DE}"/>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5510" name="Freeform 150">
                <a:extLst>
                  <a:ext uri="{FF2B5EF4-FFF2-40B4-BE49-F238E27FC236}">
                    <a16:creationId xmlns:a16="http://schemas.microsoft.com/office/drawing/2014/main" id="{6F52606C-14AB-0664-ED1E-CA5883C96BB0}"/>
                  </a:ext>
                </a:extLst>
              </p:cNvPr>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5511" name="Freeform 151">
                <a:extLst>
                  <a:ext uri="{FF2B5EF4-FFF2-40B4-BE49-F238E27FC236}">
                    <a16:creationId xmlns:a16="http://schemas.microsoft.com/office/drawing/2014/main" id="{68EEB867-FF1A-078E-0AF9-DC6354BAC27F}"/>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512" name="Oval 152">
                <a:extLst>
                  <a:ext uri="{FF2B5EF4-FFF2-40B4-BE49-F238E27FC236}">
                    <a16:creationId xmlns:a16="http://schemas.microsoft.com/office/drawing/2014/main" id="{FF90E1FE-F871-B25A-A2F8-65E8B6CB7BBE}"/>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grpSp>
      </p:grpSp>
      <p:sp>
        <p:nvSpPr>
          <p:cNvPr id="15513" name="Rectangle 153">
            <a:extLst>
              <a:ext uri="{FF2B5EF4-FFF2-40B4-BE49-F238E27FC236}">
                <a16:creationId xmlns:a16="http://schemas.microsoft.com/office/drawing/2014/main" id="{BA0A04A8-8596-5F0C-E231-402160A36F34}"/>
              </a:ext>
            </a:extLst>
          </p:cNvPr>
          <p:cNvSpPr>
            <a:spLocks noGrp="1" noChangeArrowheads="1"/>
          </p:cNvSpPr>
          <p:nvPr>
            <p:ph type="ctrTitle" sz="quarter"/>
          </p:nvPr>
        </p:nvSpPr>
        <p:spPr>
          <a:xfrm>
            <a:off x="914400" y="1768476"/>
            <a:ext cx="10363200" cy="1736725"/>
          </a:xfrm>
        </p:spPr>
        <p:txBody>
          <a:bodyPr anchor="b" anchorCtr="1"/>
          <a:lstStyle>
            <a:lvl1pPr>
              <a:defRPr sz="5400"/>
            </a:lvl1pPr>
          </a:lstStyle>
          <a:p>
            <a:pPr lvl="0"/>
            <a:r>
              <a:rPr lang="en-US" altLang="en-US" noProof="0"/>
              <a:t>Click to edit Master title style</a:t>
            </a:r>
          </a:p>
        </p:txBody>
      </p:sp>
      <p:sp>
        <p:nvSpPr>
          <p:cNvPr id="15514" name="Rectangle 154">
            <a:extLst>
              <a:ext uri="{FF2B5EF4-FFF2-40B4-BE49-F238E27FC236}">
                <a16:creationId xmlns:a16="http://schemas.microsoft.com/office/drawing/2014/main" id="{E769F625-077A-B005-8E4C-929D1AED2F25}"/>
              </a:ext>
            </a:extLst>
          </p:cNvPr>
          <p:cNvSpPr>
            <a:spLocks noGrp="1" noChangeArrowheads="1"/>
          </p:cNvSpPr>
          <p:nvPr>
            <p:ph type="subTitle" sz="quarter" idx="1"/>
          </p:nvPr>
        </p:nvSpPr>
        <p:spPr>
          <a:xfrm>
            <a:off x="1828800" y="3886200"/>
            <a:ext cx="8534400" cy="1752600"/>
          </a:xfrm>
        </p:spPr>
        <p:txBody>
          <a:bodyPr/>
          <a:lstStyle>
            <a:lvl1pPr marL="0" indent="0" algn="ctr">
              <a:buFont typeface="Arial" panose="020B0604020202020204" pitchFamily="34" charset="0"/>
              <a:buNone/>
              <a:defRPr/>
            </a:lvl1pPr>
          </a:lstStyle>
          <a:p>
            <a:pPr lvl="0"/>
            <a:r>
              <a:rPr lang="en-US" altLang="en-US" noProof="0"/>
              <a:t>Click to edit Master subtitle style</a:t>
            </a:r>
          </a:p>
        </p:txBody>
      </p:sp>
      <p:sp>
        <p:nvSpPr>
          <p:cNvPr id="15515" name="Rectangle 155">
            <a:extLst>
              <a:ext uri="{FF2B5EF4-FFF2-40B4-BE49-F238E27FC236}">
                <a16:creationId xmlns:a16="http://schemas.microsoft.com/office/drawing/2014/main" id="{F81DBBE4-A79B-91C2-6D65-471322D49B5F}"/>
              </a:ext>
            </a:extLst>
          </p:cNvPr>
          <p:cNvSpPr>
            <a:spLocks noGrp="1" noChangeArrowheads="1"/>
          </p:cNvSpPr>
          <p:nvPr>
            <p:ph type="dt" sz="quarter" idx="2"/>
          </p:nvPr>
        </p:nvSpPr>
        <p:spPr>
          <a:xfrm>
            <a:off x="406400" y="6248400"/>
            <a:ext cx="3048000" cy="457200"/>
          </a:xfrm>
        </p:spPr>
        <p:txBody>
          <a:bodyPr/>
          <a:lstStyle>
            <a:lvl1pPr>
              <a:defRPr>
                <a:effectLst>
                  <a:outerShdw blurRad="38100" dist="38100" dir="2700000" algn="tl">
                    <a:srgbClr val="FFFFFF"/>
                  </a:outerShdw>
                </a:effectLst>
                <a:latin typeface="+mn-lt"/>
              </a:defRPr>
            </a:lvl1pPr>
          </a:lstStyle>
          <a:p>
            <a:endParaRPr lang="en-US" altLang="en-US"/>
          </a:p>
        </p:txBody>
      </p:sp>
      <p:sp>
        <p:nvSpPr>
          <p:cNvPr id="15516" name="Rectangle 156">
            <a:extLst>
              <a:ext uri="{FF2B5EF4-FFF2-40B4-BE49-F238E27FC236}">
                <a16:creationId xmlns:a16="http://schemas.microsoft.com/office/drawing/2014/main" id="{8B64A634-2244-F77B-29B2-FF5084D97CEC}"/>
              </a:ext>
            </a:extLst>
          </p:cNvPr>
          <p:cNvSpPr>
            <a:spLocks noGrp="1" noChangeArrowheads="1"/>
          </p:cNvSpPr>
          <p:nvPr>
            <p:ph type="ftr" sz="quarter" idx="3"/>
          </p:nvPr>
        </p:nvSpPr>
        <p:spPr>
          <a:xfrm>
            <a:off x="4165600" y="6248400"/>
            <a:ext cx="3860800" cy="457200"/>
          </a:xfrm>
        </p:spPr>
        <p:txBody>
          <a:bodyPr/>
          <a:lstStyle>
            <a:lvl1pPr>
              <a:defRPr>
                <a:effectLst>
                  <a:outerShdw blurRad="38100" dist="38100" dir="2700000" algn="tl">
                    <a:srgbClr val="FFFFFF"/>
                  </a:outerShdw>
                </a:effectLst>
                <a:latin typeface="+mn-lt"/>
              </a:defRPr>
            </a:lvl1pPr>
          </a:lstStyle>
          <a:p>
            <a:endParaRPr lang="en-US" altLang="en-US"/>
          </a:p>
        </p:txBody>
      </p:sp>
      <p:sp>
        <p:nvSpPr>
          <p:cNvPr id="15517" name="Rectangle 157">
            <a:extLst>
              <a:ext uri="{FF2B5EF4-FFF2-40B4-BE49-F238E27FC236}">
                <a16:creationId xmlns:a16="http://schemas.microsoft.com/office/drawing/2014/main" id="{794A1393-34F4-A8FE-E3E0-39FA1662C6DC}"/>
              </a:ext>
            </a:extLst>
          </p:cNvPr>
          <p:cNvSpPr>
            <a:spLocks noGrp="1" noChangeArrowheads="1"/>
          </p:cNvSpPr>
          <p:nvPr>
            <p:ph type="sldNum" sz="quarter" idx="4"/>
          </p:nvPr>
        </p:nvSpPr>
        <p:spPr>
          <a:xfrm>
            <a:off x="8737600" y="6248400"/>
            <a:ext cx="3048000" cy="457200"/>
          </a:xfrm>
        </p:spPr>
        <p:txBody>
          <a:bodyPr/>
          <a:lstStyle>
            <a:lvl1pPr>
              <a:defRPr>
                <a:effectLst>
                  <a:outerShdw blurRad="38100" dist="38100" dir="2700000" algn="tl">
                    <a:srgbClr val="FFFFFF"/>
                  </a:outerShdw>
                </a:effectLst>
                <a:latin typeface="+mn-lt"/>
              </a:defRPr>
            </a:lvl1pPr>
          </a:lstStyle>
          <a:p>
            <a:fld id="{DBCDE8B1-37BE-4811-ABB8-345CCFDDA013}" type="slidenum">
              <a:rPr lang="en-US" altLang="en-US"/>
              <a:pPr/>
              <a:t>‹#›</a:t>
            </a:fld>
            <a:endParaRPr lang="en-US" altLang="en-US"/>
          </a:p>
        </p:txBody>
      </p:sp>
    </p:spTree>
    <p:extLst>
      <p:ext uri="{BB962C8B-B14F-4D97-AF65-F5344CB8AC3E}">
        <p14:creationId xmlns:p14="http://schemas.microsoft.com/office/powerpoint/2010/main" val="2229448366"/>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1908D-7ECF-CB57-76BD-00B3C15A42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23A95B-349E-3779-A997-A865BA7431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2E7038-695D-22CA-C140-0C3DC020054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15D532C-BB37-CB18-8D96-2F4AF2368B5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CBC4889-C5D4-9CCB-1331-E1C70B146BAA}"/>
              </a:ext>
            </a:extLst>
          </p:cNvPr>
          <p:cNvSpPr>
            <a:spLocks noGrp="1"/>
          </p:cNvSpPr>
          <p:nvPr>
            <p:ph type="sldNum" sz="quarter" idx="12"/>
          </p:nvPr>
        </p:nvSpPr>
        <p:spPr/>
        <p:txBody>
          <a:bodyPr/>
          <a:lstStyle>
            <a:lvl1pPr>
              <a:defRPr/>
            </a:lvl1pPr>
          </a:lstStyle>
          <a:p>
            <a:fld id="{39DAA5BD-8F7D-4699-9F67-3DC5913F4B17}" type="slidenum">
              <a:rPr lang="en-US" altLang="en-US"/>
              <a:pPr/>
              <a:t>‹#›</a:t>
            </a:fld>
            <a:endParaRPr lang="en-US" altLang="en-US"/>
          </a:p>
        </p:txBody>
      </p:sp>
    </p:spTree>
    <p:extLst>
      <p:ext uri="{BB962C8B-B14F-4D97-AF65-F5344CB8AC3E}">
        <p14:creationId xmlns:p14="http://schemas.microsoft.com/office/powerpoint/2010/main" val="3255491917"/>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3B15A-BC56-45AB-91AD-9A1E2DF52DBC}"/>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4726C6-1E34-34CD-1512-DDB79BEE223A}"/>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F7E3E46F-D2C8-3408-768C-0DA3EBAD052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15DC283-E0FD-1DA4-FA7C-DA652E9646D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D7296B4-4C54-CB27-28B1-CFA86CD3C82D}"/>
              </a:ext>
            </a:extLst>
          </p:cNvPr>
          <p:cNvSpPr>
            <a:spLocks noGrp="1"/>
          </p:cNvSpPr>
          <p:nvPr>
            <p:ph type="sldNum" sz="quarter" idx="12"/>
          </p:nvPr>
        </p:nvSpPr>
        <p:spPr/>
        <p:txBody>
          <a:bodyPr/>
          <a:lstStyle>
            <a:lvl1pPr>
              <a:defRPr/>
            </a:lvl1pPr>
          </a:lstStyle>
          <a:p>
            <a:fld id="{A209BAED-8FA8-47CA-BAC2-C4DB74AA762E}" type="slidenum">
              <a:rPr lang="en-US" altLang="en-US"/>
              <a:pPr/>
              <a:t>‹#›</a:t>
            </a:fld>
            <a:endParaRPr lang="en-US" altLang="en-US"/>
          </a:p>
        </p:txBody>
      </p:sp>
    </p:spTree>
    <p:extLst>
      <p:ext uri="{BB962C8B-B14F-4D97-AF65-F5344CB8AC3E}">
        <p14:creationId xmlns:p14="http://schemas.microsoft.com/office/powerpoint/2010/main" val="782583687"/>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361C9-3885-4C1D-1B16-5274BCE701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098FA6-E24E-01D0-A042-BC1E855B0ABF}"/>
              </a:ext>
            </a:extLst>
          </p:cNvPr>
          <p:cNvSpPr>
            <a:spLocks noGrp="1"/>
          </p:cNvSpPr>
          <p:nvPr>
            <p:ph sz="half" idx="1"/>
          </p:nvPr>
        </p:nvSpPr>
        <p:spPr>
          <a:xfrm>
            <a:off x="402168"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60479A-B26E-5896-A00B-7DD95E3D37C3}"/>
              </a:ext>
            </a:extLst>
          </p:cNvPr>
          <p:cNvSpPr>
            <a:spLocks noGrp="1"/>
          </p:cNvSpPr>
          <p:nvPr>
            <p:ph sz="half" idx="2"/>
          </p:nvPr>
        </p:nvSpPr>
        <p:spPr>
          <a:xfrm>
            <a:off x="6197601"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AF67D7-B180-594E-E038-0DB8B23FA96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B2CD81C-F899-6C7C-96FE-AA5FC5D6094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D8109EC-B743-67FB-A24D-029FE58461FF}"/>
              </a:ext>
            </a:extLst>
          </p:cNvPr>
          <p:cNvSpPr>
            <a:spLocks noGrp="1"/>
          </p:cNvSpPr>
          <p:nvPr>
            <p:ph type="sldNum" sz="quarter" idx="12"/>
          </p:nvPr>
        </p:nvSpPr>
        <p:spPr/>
        <p:txBody>
          <a:bodyPr/>
          <a:lstStyle>
            <a:lvl1pPr>
              <a:defRPr/>
            </a:lvl1pPr>
          </a:lstStyle>
          <a:p>
            <a:fld id="{4FE4B1F2-B4CF-43B7-A5AE-829170EE1DA4}" type="slidenum">
              <a:rPr lang="en-US" altLang="en-US"/>
              <a:pPr/>
              <a:t>‹#›</a:t>
            </a:fld>
            <a:endParaRPr lang="en-US" altLang="en-US"/>
          </a:p>
        </p:txBody>
      </p:sp>
    </p:spTree>
    <p:extLst>
      <p:ext uri="{BB962C8B-B14F-4D97-AF65-F5344CB8AC3E}">
        <p14:creationId xmlns:p14="http://schemas.microsoft.com/office/powerpoint/2010/main" val="1373218026"/>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D00B7-EFAD-172F-1760-E54366C486A0}"/>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E6BAA2-135E-5653-5647-5D93771383DB}"/>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3AF821-0D8E-2D0A-8285-41C6E128F223}"/>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4C117C-D1F5-B372-5786-671183CDC502}"/>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94C889-33B0-532C-1225-9F02695EBA38}"/>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CC3150-5E8B-A660-39F5-104AA2404E4F}"/>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F3E497E6-1ADF-7C64-F681-EF5BA363FDB7}"/>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37A2A976-9563-60B9-B7F8-5C01E6A2E3F9}"/>
              </a:ext>
            </a:extLst>
          </p:cNvPr>
          <p:cNvSpPr>
            <a:spLocks noGrp="1"/>
          </p:cNvSpPr>
          <p:nvPr>
            <p:ph type="sldNum" sz="quarter" idx="12"/>
          </p:nvPr>
        </p:nvSpPr>
        <p:spPr/>
        <p:txBody>
          <a:bodyPr/>
          <a:lstStyle>
            <a:lvl1pPr>
              <a:defRPr/>
            </a:lvl1pPr>
          </a:lstStyle>
          <a:p>
            <a:fld id="{3B581283-1412-47BD-81DE-1E59A4856AFE}" type="slidenum">
              <a:rPr lang="en-US" altLang="en-US"/>
              <a:pPr/>
              <a:t>‹#›</a:t>
            </a:fld>
            <a:endParaRPr lang="en-US" altLang="en-US"/>
          </a:p>
        </p:txBody>
      </p:sp>
    </p:spTree>
    <p:extLst>
      <p:ext uri="{BB962C8B-B14F-4D97-AF65-F5344CB8AC3E}">
        <p14:creationId xmlns:p14="http://schemas.microsoft.com/office/powerpoint/2010/main" val="1624149845"/>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8C481-F281-04CF-159B-70502E2FB0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88AE79-4503-7061-53FC-E76AD9A05ECF}"/>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C5853A8-F0B2-6826-6BFA-57D65F2E5353}"/>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2AF1A2D3-AC91-E5C2-4B1D-E9025094E97A}"/>
              </a:ext>
            </a:extLst>
          </p:cNvPr>
          <p:cNvSpPr>
            <a:spLocks noGrp="1"/>
          </p:cNvSpPr>
          <p:nvPr>
            <p:ph type="sldNum" sz="quarter" idx="12"/>
          </p:nvPr>
        </p:nvSpPr>
        <p:spPr/>
        <p:txBody>
          <a:bodyPr/>
          <a:lstStyle>
            <a:lvl1pPr>
              <a:defRPr/>
            </a:lvl1pPr>
          </a:lstStyle>
          <a:p>
            <a:fld id="{7DD406F4-1BAE-4E89-8BD7-D22A39D8FADB}" type="slidenum">
              <a:rPr lang="en-US" altLang="en-US"/>
              <a:pPr/>
              <a:t>‹#›</a:t>
            </a:fld>
            <a:endParaRPr lang="en-US" altLang="en-US"/>
          </a:p>
        </p:txBody>
      </p:sp>
    </p:spTree>
    <p:extLst>
      <p:ext uri="{BB962C8B-B14F-4D97-AF65-F5344CB8AC3E}">
        <p14:creationId xmlns:p14="http://schemas.microsoft.com/office/powerpoint/2010/main" val="4002037988"/>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06A98A-617D-9E4D-05EB-F9109CAEA68E}"/>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5D624854-FC6D-F50F-4C34-847AAA5A4B44}"/>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37DC85F-7891-9216-8320-18D8DD928AF3}"/>
              </a:ext>
            </a:extLst>
          </p:cNvPr>
          <p:cNvSpPr>
            <a:spLocks noGrp="1"/>
          </p:cNvSpPr>
          <p:nvPr>
            <p:ph type="sldNum" sz="quarter" idx="12"/>
          </p:nvPr>
        </p:nvSpPr>
        <p:spPr/>
        <p:txBody>
          <a:bodyPr/>
          <a:lstStyle>
            <a:lvl1pPr>
              <a:defRPr/>
            </a:lvl1pPr>
          </a:lstStyle>
          <a:p>
            <a:fld id="{752CC800-5374-4F59-A352-AE9AA9E13F1E}" type="slidenum">
              <a:rPr lang="en-US" altLang="en-US"/>
              <a:pPr/>
              <a:t>‹#›</a:t>
            </a:fld>
            <a:endParaRPr lang="en-US" altLang="en-US"/>
          </a:p>
        </p:txBody>
      </p:sp>
    </p:spTree>
    <p:extLst>
      <p:ext uri="{BB962C8B-B14F-4D97-AF65-F5344CB8AC3E}">
        <p14:creationId xmlns:p14="http://schemas.microsoft.com/office/powerpoint/2010/main" val="441728614"/>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E7D94-F19E-869C-C1E9-1653C9673A75}"/>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B4D882-D150-3057-9889-99744E599FFC}"/>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6CB8EC-F72C-2087-474A-6F17AFE5F1CF}"/>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5E0682-599D-EE85-134D-35CEE8870D4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92A2E5F-8F9A-0BB0-0891-3BE247190DF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3970EBC-2E06-B731-F128-7AA180CE3B0B}"/>
              </a:ext>
            </a:extLst>
          </p:cNvPr>
          <p:cNvSpPr>
            <a:spLocks noGrp="1"/>
          </p:cNvSpPr>
          <p:nvPr>
            <p:ph type="sldNum" sz="quarter" idx="12"/>
          </p:nvPr>
        </p:nvSpPr>
        <p:spPr/>
        <p:txBody>
          <a:bodyPr/>
          <a:lstStyle>
            <a:lvl1pPr>
              <a:defRPr/>
            </a:lvl1pPr>
          </a:lstStyle>
          <a:p>
            <a:fld id="{6563D90D-4752-4548-9F41-7EFD52FD57FA}" type="slidenum">
              <a:rPr lang="en-US" altLang="en-US"/>
              <a:pPr/>
              <a:t>‹#›</a:t>
            </a:fld>
            <a:endParaRPr lang="en-US" altLang="en-US"/>
          </a:p>
        </p:txBody>
      </p:sp>
    </p:spTree>
    <p:extLst>
      <p:ext uri="{BB962C8B-B14F-4D97-AF65-F5344CB8AC3E}">
        <p14:creationId xmlns:p14="http://schemas.microsoft.com/office/powerpoint/2010/main" val="3544147846"/>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1A08B-5458-07C5-7790-8256C1033227}"/>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B29119-158D-4933-4227-4518AAE97341}"/>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A711E6-2D61-142E-F8D8-D5ABDFAF9EEC}"/>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D08BA3-3638-0DDF-4F50-158A72E0C19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CD353AF-A98B-DAE3-591C-14E4502452B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4C26FD0-88B2-B171-B059-343065A0F6B9}"/>
              </a:ext>
            </a:extLst>
          </p:cNvPr>
          <p:cNvSpPr>
            <a:spLocks noGrp="1"/>
          </p:cNvSpPr>
          <p:nvPr>
            <p:ph type="sldNum" sz="quarter" idx="12"/>
          </p:nvPr>
        </p:nvSpPr>
        <p:spPr/>
        <p:txBody>
          <a:bodyPr/>
          <a:lstStyle>
            <a:lvl1pPr>
              <a:defRPr/>
            </a:lvl1pPr>
          </a:lstStyle>
          <a:p>
            <a:fld id="{B508A86E-2EA2-433A-9ACF-0B82125FB24C}" type="slidenum">
              <a:rPr lang="en-US" altLang="en-US"/>
              <a:pPr/>
              <a:t>‹#›</a:t>
            </a:fld>
            <a:endParaRPr lang="en-US" altLang="en-US"/>
          </a:p>
        </p:txBody>
      </p:sp>
    </p:spTree>
    <p:extLst>
      <p:ext uri="{BB962C8B-B14F-4D97-AF65-F5344CB8AC3E}">
        <p14:creationId xmlns:p14="http://schemas.microsoft.com/office/powerpoint/2010/main" val="20626505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381000"/>
            <a:ext cx="1097280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2EB17388-1384-3C13-F185-765D473F7C5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C386635A-E1B2-B46A-48C9-55950C51C1E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F044356E-4138-70E4-AEA2-42953E7B1011}"/>
              </a:ext>
            </a:extLst>
          </p:cNvPr>
          <p:cNvSpPr>
            <a:spLocks noGrp="1" noChangeArrowheads="1"/>
          </p:cNvSpPr>
          <p:nvPr>
            <p:ph type="sldNum" sz="quarter" idx="12"/>
          </p:nvPr>
        </p:nvSpPr>
        <p:spPr>
          <a:ln/>
        </p:spPr>
        <p:txBody>
          <a:bodyPr/>
          <a:lstStyle>
            <a:lvl1pPr>
              <a:defRPr/>
            </a:lvl1pPr>
          </a:lstStyle>
          <a:p>
            <a:fld id="{FCFDA89D-2213-4CFF-ABAA-23431C3671FD}" type="slidenum">
              <a:rPr lang="en-US" altLang="en-US"/>
              <a:pPr/>
              <a:t>‹#›</a:t>
            </a:fld>
            <a:endParaRPr lang="en-US" altLang="en-US"/>
          </a:p>
        </p:txBody>
      </p:sp>
    </p:spTree>
    <p:extLst>
      <p:ext uri="{BB962C8B-B14F-4D97-AF65-F5344CB8AC3E}">
        <p14:creationId xmlns:p14="http://schemas.microsoft.com/office/powerpoint/2010/main" val="4250978271"/>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FAF2F-D74A-7606-9A2E-C067E4F2F2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A0FC41-6B1C-E929-D1BF-7464EFD16D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271686-3BC7-7F9C-A7DC-81E696FF90C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DE8074A-AEA5-D8AA-EFFB-E15E26EACA8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1BFCED0-15FE-1710-BEBE-E2A22F694BCE}"/>
              </a:ext>
            </a:extLst>
          </p:cNvPr>
          <p:cNvSpPr>
            <a:spLocks noGrp="1"/>
          </p:cNvSpPr>
          <p:nvPr>
            <p:ph type="sldNum" sz="quarter" idx="12"/>
          </p:nvPr>
        </p:nvSpPr>
        <p:spPr/>
        <p:txBody>
          <a:bodyPr/>
          <a:lstStyle>
            <a:lvl1pPr>
              <a:defRPr/>
            </a:lvl1pPr>
          </a:lstStyle>
          <a:p>
            <a:fld id="{A4B36533-6743-4061-96CB-6DCEAE635AAF}" type="slidenum">
              <a:rPr lang="en-US" altLang="en-US"/>
              <a:pPr/>
              <a:t>‹#›</a:t>
            </a:fld>
            <a:endParaRPr lang="en-US" altLang="en-US"/>
          </a:p>
        </p:txBody>
      </p:sp>
    </p:spTree>
    <p:extLst>
      <p:ext uri="{BB962C8B-B14F-4D97-AF65-F5344CB8AC3E}">
        <p14:creationId xmlns:p14="http://schemas.microsoft.com/office/powerpoint/2010/main" val="1315028213"/>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BD71F7-034B-817C-E952-41A180486D67}"/>
              </a:ext>
            </a:extLst>
          </p:cNvPr>
          <p:cNvSpPr>
            <a:spLocks noGrp="1"/>
          </p:cNvSpPr>
          <p:nvPr>
            <p:ph type="title" orient="vert"/>
          </p:nvPr>
        </p:nvSpPr>
        <p:spPr>
          <a:xfrm>
            <a:off x="8942918" y="228601"/>
            <a:ext cx="2846916" cy="58705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494EAB-98C2-7C47-D353-F93B5F111809}"/>
              </a:ext>
            </a:extLst>
          </p:cNvPr>
          <p:cNvSpPr>
            <a:spLocks noGrp="1"/>
          </p:cNvSpPr>
          <p:nvPr>
            <p:ph type="body" orient="vert" idx="1"/>
          </p:nvPr>
        </p:nvSpPr>
        <p:spPr>
          <a:xfrm>
            <a:off x="402167" y="228601"/>
            <a:ext cx="8337551"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881F5A-1B32-FC29-F1CF-2119B5FE2F7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FD9A058-657A-E63A-8589-17AA300A27A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1F6C4A9-EA19-CE96-BB80-90E78F85E2BA}"/>
              </a:ext>
            </a:extLst>
          </p:cNvPr>
          <p:cNvSpPr>
            <a:spLocks noGrp="1"/>
          </p:cNvSpPr>
          <p:nvPr>
            <p:ph type="sldNum" sz="quarter" idx="12"/>
          </p:nvPr>
        </p:nvSpPr>
        <p:spPr/>
        <p:txBody>
          <a:bodyPr/>
          <a:lstStyle>
            <a:lvl1pPr>
              <a:defRPr/>
            </a:lvl1pPr>
          </a:lstStyle>
          <a:p>
            <a:fld id="{40DDD0CE-265F-4E66-B9DA-0FF4714463B2}" type="slidenum">
              <a:rPr lang="en-US" altLang="en-US"/>
              <a:pPr/>
              <a:t>‹#›</a:t>
            </a:fld>
            <a:endParaRPr lang="en-US" altLang="en-US"/>
          </a:p>
        </p:txBody>
      </p:sp>
    </p:spTree>
    <p:extLst>
      <p:ext uri="{BB962C8B-B14F-4D97-AF65-F5344CB8AC3E}">
        <p14:creationId xmlns:p14="http://schemas.microsoft.com/office/powerpoint/2010/main" val="3486037361"/>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CF739-2AA9-9533-64C0-1C88639F5599}"/>
              </a:ext>
            </a:extLst>
          </p:cNvPr>
          <p:cNvSpPr>
            <a:spLocks noGrp="1"/>
          </p:cNvSpPr>
          <p:nvPr>
            <p:ph type="title"/>
          </p:nvPr>
        </p:nvSpPr>
        <p:spPr>
          <a:xfrm>
            <a:off x="402167" y="228600"/>
            <a:ext cx="11387667"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A9B9F5C-5846-E223-0569-E897657DACEE}"/>
              </a:ext>
            </a:extLst>
          </p:cNvPr>
          <p:cNvSpPr>
            <a:spLocks noGrp="1"/>
          </p:cNvSpPr>
          <p:nvPr>
            <p:ph sz="half" idx="1"/>
          </p:nvPr>
        </p:nvSpPr>
        <p:spPr>
          <a:xfrm>
            <a:off x="402168"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0530DE-A041-8FDB-22A7-B2436FB26CB8}"/>
              </a:ext>
            </a:extLst>
          </p:cNvPr>
          <p:cNvSpPr>
            <a:spLocks noGrp="1"/>
          </p:cNvSpPr>
          <p:nvPr>
            <p:ph type="body" sz="half" idx="2"/>
          </p:nvPr>
        </p:nvSpPr>
        <p:spPr>
          <a:xfrm>
            <a:off x="6197601"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F46D8C-32EC-5FC8-078A-F82EFEFD4101}"/>
              </a:ext>
            </a:extLst>
          </p:cNvPr>
          <p:cNvSpPr>
            <a:spLocks noGrp="1"/>
          </p:cNvSpPr>
          <p:nvPr>
            <p:ph type="dt" sz="half" idx="10"/>
          </p:nvPr>
        </p:nvSpPr>
        <p:spPr>
          <a:xfrm>
            <a:off x="402167" y="6245225"/>
            <a:ext cx="3052233"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5EA7825-5B04-0D53-CCB0-A20D60629931}"/>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76A8B1E-A5F7-9E43-E431-BDB5234C9265}"/>
              </a:ext>
            </a:extLst>
          </p:cNvPr>
          <p:cNvSpPr>
            <a:spLocks noGrp="1"/>
          </p:cNvSpPr>
          <p:nvPr>
            <p:ph type="sldNum" sz="quarter" idx="12"/>
          </p:nvPr>
        </p:nvSpPr>
        <p:spPr>
          <a:xfrm>
            <a:off x="8737601" y="6245225"/>
            <a:ext cx="3052233" cy="476250"/>
          </a:xfrm>
        </p:spPr>
        <p:txBody>
          <a:bodyPr/>
          <a:lstStyle>
            <a:lvl1pPr>
              <a:defRPr/>
            </a:lvl1pPr>
          </a:lstStyle>
          <a:p>
            <a:fld id="{B27E2313-0812-4554-AB28-442C30A91567}" type="slidenum">
              <a:rPr lang="en-US" altLang="en-US"/>
              <a:pPr/>
              <a:t>‹#›</a:t>
            </a:fld>
            <a:endParaRPr lang="en-US" altLang="en-US"/>
          </a:p>
        </p:txBody>
      </p:sp>
    </p:spTree>
    <p:extLst>
      <p:ext uri="{BB962C8B-B14F-4D97-AF65-F5344CB8AC3E}">
        <p14:creationId xmlns:p14="http://schemas.microsoft.com/office/powerpoint/2010/main" val="2200642203"/>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91529-EE76-1781-67E6-3DC7E33CD1F1}"/>
              </a:ext>
            </a:extLst>
          </p:cNvPr>
          <p:cNvSpPr>
            <a:spLocks noGrp="1"/>
          </p:cNvSpPr>
          <p:nvPr>
            <p:ph type="title"/>
          </p:nvPr>
        </p:nvSpPr>
        <p:spPr>
          <a:xfrm>
            <a:off x="402167" y="228600"/>
            <a:ext cx="11387667"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80A648-81F4-6187-2B68-35C971F7B2B4}"/>
              </a:ext>
            </a:extLst>
          </p:cNvPr>
          <p:cNvSpPr>
            <a:spLocks noGrp="1"/>
          </p:cNvSpPr>
          <p:nvPr>
            <p:ph type="body" sz="half" idx="1"/>
          </p:nvPr>
        </p:nvSpPr>
        <p:spPr>
          <a:xfrm>
            <a:off x="402168"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CC76D6-1D94-CEFE-9DC6-004BFE1DA0DA}"/>
              </a:ext>
            </a:extLst>
          </p:cNvPr>
          <p:cNvSpPr>
            <a:spLocks noGrp="1"/>
          </p:cNvSpPr>
          <p:nvPr>
            <p:ph sz="half" idx="2"/>
          </p:nvPr>
        </p:nvSpPr>
        <p:spPr>
          <a:xfrm>
            <a:off x="6197601"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D1E5D9-E080-4661-629B-B7DC33E49FC6}"/>
              </a:ext>
            </a:extLst>
          </p:cNvPr>
          <p:cNvSpPr>
            <a:spLocks noGrp="1"/>
          </p:cNvSpPr>
          <p:nvPr>
            <p:ph type="dt" sz="half" idx="10"/>
          </p:nvPr>
        </p:nvSpPr>
        <p:spPr>
          <a:xfrm>
            <a:off x="402167" y="6245225"/>
            <a:ext cx="3052233"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4E1E685-52E0-2FA7-AB08-815AF59DB283}"/>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FF7E489-B4E5-5263-9B93-B807F26EF3BA}"/>
              </a:ext>
            </a:extLst>
          </p:cNvPr>
          <p:cNvSpPr>
            <a:spLocks noGrp="1"/>
          </p:cNvSpPr>
          <p:nvPr>
            <p:ph type="sldNum" sz="quarter" idx="12"/>
          </p:nvPr>
        </p:nvSpPr>
        <p:spPr>
          <a:xfrm>
            <a:off x="8737601" y="6245225"/>
            <a:ext cx="3052233" cy="476250"/>
          </a:xfrm>
        </p:spPr>
        <p:txBody>
          <a:bodyPr/>
          <a:lstStyle>
            <a:lvl1pPr>
              <a:defRPr/>
            </a:lvl1pPr>
          </a:lstStyle>
          <a:p>
            <a:fld id="{BE0207C9-5EEB-4485-BAD0-3596FE84AF12}" type="slidenum">
              <a:rPr lang="en-US" altLang="en-US"/>
              <a:pPr/>
              <a:t>‹#›</a:t>
            </a:fld>
            <a:endParaRPr lang="en-US" altLang="en-US"/>
          </a:p>
        </p:txBody>
      </p:sp>
    </p:spTree>
    <p:extLst>
      <p:ext uri="{BB962C8B-B14F-4D97-AF65-F5344CB8AC3E}">
        <p14:creationId xmlns:p14="http://schemas.microsoft.com/office/powerpoint/2010/main" val="505882998"/>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DEF8E7-0759-1582-14C3-410E2AB184B4}"/>
              </a:ext>
            </a:extLst>
          </p:cNvPr>
          <p:cNvSpPr>
            <a:spLocks noGrp="1"/>
          </p:cNvSpPr>
          <p:nvPr>
            <p:ph/>
          </p:nvPr>
        </p:nvSpPr>
        <p:spPr>
          <a:xfrm>
            <a:off x="402167" y="228601"/>
            <a:ext cx="11387667" cy="5870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7056E483-B6AE-BD27-FE88-716AD8BD94DB}"/>
              </a:ext>
            </a:extLst>
          </p:cNvPr>
          <p:cNvSpPr>
            <a:spLocks noGrp="1"/>
          </p:cNvSpPr>
          <p:nvPr>
            <p:ph type="dt" sz="half" idx="10"/>
          </p:nvPr>
        </p:nvSpPr>
        <p:spPr>
          <a:xfrm>
            <a:off x="402167" y="6245225"/>
            <a:ext cx="3052233" cy="476250"/>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9ABFB28C-D3A8-3106-9E91-7D52FA04A5E4}"/>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D9203296-31E7-6A48-F817-5F09A8830C98}"/>
              </a:ext>
            </a:extLst>
          </p:cNvPr>
          <p:cNvSpPr>
            <a:spLocks noGrp="1"/>
          </p:cNvSpPr>
          <p:nvPr>
            <p:ph type="sldNum" sz="quarter" idx="12"/>
          </p:nvPr>
        </p:nvSpPr>
        <p:spPr>
          <a:xfrm>
            <a:off x="8737601" y="6245225"/>
            <a:ext cx="3052233" cy="476250"/>
          </a:xfrm>
        </p:spPr>
        <p:txBody>
          <a:bodyPr/>
          <a:lstStyle>
            <a:lvl1pPr>
              <a:defRPr/>
            </a:lvl1pPr>
          </a:lstStyle>
          <a:p>
            <a:fld id="{2552A6E5-DA2D-4381-8620-5288E3333A50}" type="slidenum">
              <a:rPr lang="en-US" altLang="en-US"/>
              <a:pPr/>
              <a:t>‹#›</a:t>
            </a:fld>
            <a:endParaRPr lang="en-US" altLang="en-US"/>
          </a:p>
        </p:txBody>
      </p:sp>
    </p:spTree>
    <p:extLst>
      <p:ext uri="{BB962C8B-B14F-4D97-AF65-F5344CB8AC3E}">
        <p14:creationId xmlns:p14="http://schemas.microsoft.com/office/powerpoint/2010/main" val="2593245837"/>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E9BC-E5DF-A14F-8BF3-C61DCDC9216A}"/>
              </a:ext>
            </a:extLst>
          </p:cNvPr>
          <p:cNvSpPr>
            <a:spLocks noGrp="1"/>
          </p:cNvSpPr>
          <p:nvPr>
            <p:ph type="title"/>
          </p:nvPr>
        </p:nvSpPr>
        <p:spPr>
          <a:xfrm>
            <a:off x="402167" y="228600"/>
            <a:ext cx="11387667"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65517B3-79DD-2FA0-3360-42B2D7D0F30A}"/>
              </a:ext>
            </a:extLst>
          </p:cNvPr>
          <p:cNvSpPr>
            <a:spLocks noGrp="1"/>
          </p:cNvSpPr>
          <p:nvPr>
            <p:ph sz="half" idx="1"/>
          </p:nvPr>
        </p:nvSpPr>
        <p:spPr>
          <a:xfrm>
            <a:off x="402168"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0DFEF2-2DE4-FF86-92C0-3BA8FD2C037C}"/>
              </a:ext>
            </a:extLst>
          </p:cNvPr>
          <p:cNvSpPr>
            <a:spLocks noGrp="1"/>
          </p:cNvSpPr>
          <p:nvPr>
            <p:ph sz="quarter" idx="2"/>
          </p:nvPr>
        </p:nvSpPr>
        <p:spPr>
          <a:xfrm>
            <a:off x="6197601" y="1600200"/>
            <a:ext cx="5592233"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5CFADC46-6942-9024-C5BF-BD3113714F73}"/>
              </a:ext>
            </a:extLst>
          </p:cNvPr>
          <p:cNvSpPr>
            <a:spLocks noGrp="1"/>
          </p:cNvSpPr>
          <p:nvPr>
            <p:ph sz="quarter" idx="3"/>
          </p:nvPr>
        </p:nvSpPr>
        <p:spPr>
          <a:xfrm>
            <a:off x="6197601" y="3925889"/>
            <a:ext cx="5592233"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90A6D3EC-A62F-46FC-F602-973006067A0C}"/>
              </a:ext>
            </a:extLst>
          </p:cNvPr>
          <p:cNvSpPr>
            <a:spLocks noGrp="1"/>
          </p:cNvSpPr>
          <p:nvPr>
            <p:ph type="dt" sz="half" idx="10"/>
          </p:nvPr>
        </p:nvSpPr>
        <p:spPr>
          <a:xfrm>
            <a:off x="402167" y="6245225"/>
            <a:ext cx="3052233"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67B8A724-43F8-4283-C27A-137CB19A3732}"/>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6B2119D7-6950-33BF-D44E-FFF011D5568B}"/>
              </a:ext>
            </a:extLst>
          </p:cNvPr>
          <p:cNvSpPr>
            <a:spLocks noGrp="1"/>
          </p:cNvSpPr>
          <p:nvPr>
            <p:ph type="sldNum" sz="quarter" idx="12"/>
          </p:nvPr>
        </p:nvSpPr>
        <p:spPr>
          <a:xfrm>
            <a:off x="8737601" y="6245225"/>
            <a:ext cx="3052233" cy="476250"/>
          </a:xfrm>
        </p:spPr>
        <p:txBody>
          <a:bodyPr/>
          <a:lstStyle>
            <a:lvl1pPr>
              <a:defRPr/>
            </a:lvl1pPr>
          </a:lstStyle>
          <a:p>
            <a:fld id="{C3A6CDBF-D9C7-4781-833B-15D35E3F4460}" type="slidenum">
              <a:rPr lang="en-US" altLang="en-US"/>
              <a:pPr/>
              <a:t>‹#›</a:t>
            </a:fld>
            <a:endParaRPr lang="en-US" altLang="en-US"/>
          </a:p>
        </p:txBody>
      </p:sp>
    </p:spTree>
    <p:extLst>
      <p:ext uri="{BB962C8B-B14F-4D97-AF65-F5344CB8AC3E}">
        <p14:creationId xmlns:p14="http://schemas.microsoft.com/office/powerpoint/2010/main" val="2854971765"/>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50E49-5140-33BC-DD70-E747E8FD716A}"/>
              </a:ext>
            </a:extLst>
          </p:cNvPr>
          <p:cNvSpPr>
            <a:spLocks noGrp="1"/>
          </p:cNvSpPr>
          <p:nvPr>
            <p:ph type="title"/>
          </p:nvPr>
        </p:nvSpPr>
        <p:spPr>
          <a:xfrm>
            <a:off x="402167" y="228600"/>
            <a:ext cx="11387667"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047023D-2674-C977-BBD8-7A754815C26C}"/>
              </a:ext>
            </a:extLst>
          </p:cNvPr>
          <p:cNvSpPr>
            <a:spLocks noGrp="1"/>
          </p:cNvSpPr>
          <p:nvPr>
            <p:ph sz="quarter" idx="1"/>
          </p:nvPr>
        </p:nvSpPr>
        <p:spPr>
          <a:xfrm>
            <a:off x="402168" y="1600200"/>
            <a:ext cx="5592233"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9F125D-15D2-2BCC-62C7-D5C6A2E7746C}"/>
              </a:ext>
            </a:extLst>
          </p:cNvPr>
          <p:cNvSpPr>
            <a:spLocks noGrp="1"/>
          </p:cNvSpPr>
          <p:nvPr>
            <p:ph sz="quarter" idx="2"/>
          </p:nvPr>
        </p:nvSpPr>
        <p:spPr>
          <a:xfrm>
            <a:off x="6197601" y="1600200"/>
            <a:ext cx="5592233"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BC7C78-B50F-4B83-929B-73B0E935DAA7}"/>
              </a:ext>
            </a:extLst>
          </p:cNvPr>
          <p:cNvSpPr>
            <a:spLocks noGrp="1"/>
          </p:cNvSpPr>
          <p:nvPr>
            <p:ph type="body" sz="half" idx="3"/>
          </p:nvPr>
        </p:nvSpPr>
        <p:spPr>
          <a:xfrm>
            <a:off x="402167" y="3925889"/>
            <a:ext cx="11387667"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2749FC82-7A34-0350-FACC-0654D2B7B3C1}"/>
              </a:ext>
            </a:extLst>
          </p:cNvPr>
          <p:cNvSpPr>
            <a:spLocks noGrp="1"/>
          </p:cNvSpPr>
          <p:nvPr>
            <p:ph type="dt" sz="half" idx="10"/>
          </p:nvPr>
        </p:nvSpPr>
        <p:spPr>
          <a:xfrm>
            <a:off x="402167" y="6245225"/>
            <a:ext cx="3052233"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F4A798B7-33BD-A70F-9909-617E607071F7}"/>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381EFF92-59FB-0C05-BE26-0E103ECF62E9}"/>
              </a:ext>
            </a:extLst>
          </p:cNvPr>
          <p:cNvSpPr>
            <a:spLocks noGrp="1"/>
          </p:cNvSpPr>
          <p:nvPr>
            <p:ph type="sldNum" sz="quarter" idx="12"/>
          </p:nvPr>
        </p:nvSpPr>
        <p:spPr>
          <a:xfrm>
            <a:off x="8737601" y="6245225"/>
            <a:ext cx="3052233" cy="476250"/>
          </a:xfrm>
        </p:spPr>
        <p:txBody>
          <a:bodyPr/>
          <a:lstStyle>
            <a:lvl1pPr>
              <a:defRPr/>
            </a:lvl1pPr>
          </a:lstStyle>
          <a:p>
            <a:fld id="{3F6EBE56-1CCE-44DA-BFFB-1994AD5D92FF}" type="slidenum">
              <a:rPr lang="en-US" altLang="en-US"/>
              <a:pPr/>
              <a:t>‹#›</a:t>
            </a:fld>
            <a:endParaRPr lang="en-US" altLang="en-US"/>
          </a:p>
        </p:txBody>
      </p:sp>
    </p:spTree>
    <p:extLst>
      <p:ext uri="{BB962C8B-B14F-4D97-AF65-F5344CB8AC3E}">
        <p14:creationId xmlns:p14="http://schemas.microsoft.com/office/powerpoint/2010/main" val="779469646"/>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7B955-6936-F8AA-1348-AFC30E1598CA}"/>
              </a:ext>
            </a:extLst>
          </p:cNvPr>
          <p:cNvSpPr>
            <a:spLocks noGrp="1"/>
          </p:cNvSpPr>
          <p:nvPr>
            <p:ph type="title"/>
          </p:nvPr>
        </p:nvSpPr>
        <p:spPr>
          <a:xfrm>
            <a:off x="402167" y="228600"/>
            <a:ext cx="11387667"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1201688-3DBC-3A71-F704-65047030006C}"/>
              </a:ext>
            </a:extLst>
          </p:cNvPr>
          <p:cNvSpPr>
            <a:spLocks noGrp="1"/>
          </p:cNvSpPr>
          <p:nvPr>
            <p:ph sz="quarter" idx="1"/>
          </p:nvPr>
        </p:nvSpPr>
        <p:spPr>
          <a:xfrm>
            <a:off x="402168" y="1600200"/>
            <a:ext cx="5592233"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358EBB-6167-2EFF-434B-74D37111AE62}"/>
              </a:ext>
            </a:extLst>
          </p:cNvPr>
          <p:cNvSpPr>
            <a:spLocks noGrp="1"/>
          </p:cNvSpPr>
          <p:nvPr>
            <p:ph sz="quarter" idx="2"/>
          </p:nvPr>
        </p:nvSpPr>
        <p:spPr>
          <a:xfrm>
            <a:off x="402168" y="3925889"/>
            <a:ext cx="5592233"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6CC1CF-1BC0-734A-69AA-24AA13EE7E74}"/>
              </a:ext>
            </a:extLst>
          </p:cNvPr>
          <p:cNvSpPr>
            <a:spLocks noGrp="1"/>
          </p:cNvSpPr>
          <p:nvPr>
            <p:ph type="body" sz="half" idx="3"/>
          </p:nvPr>
        </p:nvSpPr>
        <p:spPr>
          <a:xfrm>
            <a:off x="6197601"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56AAE986-708F-E050-B68A-F54B2C3FE1F0}"/>
              </a:ext>
            </a:extLst>
          </p:cNvPr>
          <p:cNvSpPr>
            <a:spLocks noGrp="1"/>
          </p:cNvSpPr>
          <p:nvPr>
            <p:ph type="dt" sz="half" idx="10"/>
          </p:nvPr>
        </p:nvSpPr>
        <p:spPr>
          <a:xfrm>
            <a:off x="402167" y="6245225"/>
            <a:ext cx="3052233"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585044AC-ECDE-33F3-0379-D5E5BB23FC48}"/>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C2874104-6339-B1F7-4FFD-B4F737B66ABB}"/>
              </a:ext>
            </a:extLst>
          </p:cNvPr>
          <p:cNvSpPr>
            <a:spLocks noGrp="1"/>
          </p:cNvSpPr>
          <p:nvPr>
            <p:ph type="sldNum" sz="quarter" idx="12"/>
          </p:nvPr>
        </p:nvSpPr>
        <p:spPr>
          <a:xfrm>
            <a:off x="8737601" y="6245225"/>
            <a:ext cx="3052233" cy="476250"/>
          </a:xfrm>
        </p:spPr>
        <p:txBody>
          <a:bodyPr/>
          <a:lstStyle>
            <a:lvl1pPr>
              <a:defRPr/>
            </a:lvl1pPr>
          </a:lstStyle>
          <a:p>
            <a:fld id="{23467269-96F3-4CD4-839E-BDF4B3DA717F}" type="slidenum">
              <a:rPr lang="en-US" altLang="en-US"/>
              <a:pPr/>
              <a:t>‹#›</a:t>
            </a:fld>
            <a:endParaRPr lang="en-US" altLang="en-US"/>
          </a:p>
        </p:txBody>
      </p:sp>
    </p:spTree>
    <p:extLst>
      <p:ext uri="{BB962C8B-B14F-4D97-AF65-F5344CB8AC3E}">
        <p14:creationId xmlns:p14="http://schemas.microsoft.com/office/powerpoint/2010/main" val="1914771247"/>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88826-583A-F721-E045-C52595DC1A9A}"/>
              </a:ext>
            </a:extLst>
          </p:cNvPr>
          <p:cNvSpPr>
            <a:spLocks noGrp="1"/>
          </p:cNvSpPr>
          <p:nvPr>
            <p:ph type="title"/>
          </p:nvPr>
        </p:nvSpPr>
        <p:spPr>
          <a:xfrm>
            <a:off x="402167" y="228600"/>
            <a:ext cx="11387667"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88F047D-4486-05EC-B7FF-874BCD966B62}"/>
              </a:ext>
            </a:extLst>
          </p:cNvPr>
          <p:cNvSpPr>
            <a:spLocks noGrp="1"/>
          </p:cNvSpPr>
          <p:nvPr>
            <p:ph sz="quarter" idx="1"/>
          </p:nvPr>
        </p:nvSpPr>
        <p:spPr>
          <a:xfrm>
            <a:off x="402168" y="1600200"/>
            <a:ext cx="5592233"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2D26B3-A432-B22E-7BCD-FAA583AE4F53}"/>
              </a:ext>
            </a:extLst>
          </p:cNvPr>
          <p:cNvSpPr>
            <a:spLocks noGrp="1"/>
          </p:cNvSpPr>
          <p:nvPr>
            <p:ph sz="quarter" idx="2"/>
          </p:nvPr>
        </p:nvSpPr>
        <p:spPr>
          <a:xfrm>
            <a:off x="402168" y="3925889"/>
            <a:ext cx="5592233"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4032761B-00F8-0233-C0A8-EC32068C7D5D}"/>
              </a:ext>
            </a:extLst>
          </p:cNvPr>
          <p:cNvSpPr>
            <a:spLocks noGrp="1"/>
          </p:cNvSpPr>
          <p:nvPr>
            <p:ph sz="half" idx="3"/>
          </p:nvPr>
        </p:nvSpPr>
        <p:spPr>
          <a:xfrm>
            <a:off x="6197601"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95384FD-151E-2C88-7C05-8F3A54E91304}"/>
              </a:ext>
            </a:extLst>
          </p:cNvPr>
          <p:cNvSpPr>
            <a:spLocks noGrp="1"/>
          </p:cNvSpPr>
          <p:nvPr>
            <p:ph type="dt" sz="half" idx="10"/>
          </p:nvPr>
        </p:nvSpPr>
        <p:spPr>
          <a:xfrm>
            <a:off x="402167" y="6245225"/>
            <a:ext cx="3052233"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BEFE3E5A-2C62-E92A-578B-6793E05FA6B1}"/>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7006E7FB-B286-567D-FFF6-97715AFEC24B}"/>
              </a:ext>
            </a:extLst>
          </p:cNvPr>
          <p:cNvSpPr>
            <a:spLocks noGrp="1"/>
          </p:cNvSpPr>
          <p:nvPr>
            <p:ph type="sldNum" sz="quarter" idx="12"/>
          </p:nvPr>
        </p:nvSpPr>
        <p:spPr>
          <a:xfrm>
            <a:off x="8737601" y="6245225"/>
            <a:ext cx="3052233" cy="476250"/>
          </a:xfrm>
        </p:spPr>
        <p:txBody>
          <a:bodyPr/>
          <a:lstStyle>
            <a:lvl1pPr>
              <a:defRPr/>
            </a:lvl1pPr>
          </a:lstStyle>
          <a:p>
            <a:fld id="{A28C9363-D9DB-4B23-B857-1C53EEC50205}" type="slidenum">
              <a:rPr lang="en-US" altLang="en-US"/>
              <a:pPr/>
              <a:t>‹#›</a:t>
            </a:fld>
            <a:endParaRPr lang="en-US" altLang="en-US"/>
          </a:p>
        </p:txBody>
      </p:sp>
    </p:spTree>
    <p:extLst>
      <p:ext uri="{BB962C8B-B14F-4D97-AF65-F5344CB8AC3E}">
        <p14:creationId xmlns:p14="http://schemas.microsoft.com/office/powerpoint/2010/main" val="90328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DCA69E-243D-4004-9452-0510EEF70885}"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194694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B7B1A06-FE5E-7F99-6DC8-7BEC968C68C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A68D7D6-D25C-EA0D-1346-6B4C5503D8C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0B2B901-0DC4-8A79-B028-537B137FA915}"/>
              </a:ext>
            </a:extLst>
          </p:cNvPr>
          <p:cNvSpPr>
            <a:spLocks noGrp="1" noChangeArrowheads="1"/>
          </p:cNvSpPr>
          <p:nvPr>
            <p:ph type="sldNum" sz="quarter" idx="12"/>
          </p:nvPr>
        </p:nvSpPr>
        <p:spPr>
          <a:ln/>
        </p:spPr>
        <p:txBody>
          <a:bodyPr/>
          <a:lstStyle>
            <a:lvl1pPr>
              <a:defRPr/>
            </a:lvl1pPr>
          </a:lstStyle>
          <a:p>
            <a:fld id="{5847BEF5-79A3-407A-AA10-78EE56D3EA3D}" type="slidenum">
              <a:rPr lang="en-US" altLang="en-US"/>
              <a:pPr/>
              <a:t>‹#›</a:t>
            </a:fld>
            <a:endParaRPr lang="en-US" altLang="en-US"/>
          </a:p>
        </p:txBody>
      </p:sp>
    </p:spTree>
    <p:extLst>
      <p:ext uri="{BB962C8B-B14F-4D97-AF65-F5344CB8AC3E}">
        <p14:creationId xmlns:p14="http://schemas.microsoft.com/office/powerpoint/2010/main" val="8663209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p>
        </p:txBody>
      </p:sp>
      <p:sp>
        <p:nvSpPr>
          <p:cNvPr id="3" name="Content Placeholder 2"/>
          <p:cNvSpPr>
            <a:spLocks noGrp="1"/>
          </p:cNvSpPr>
          <p:nvPr>
            <p:ph sz="half" idx="1"/>
          </p:nvPr>
        </p:nvSpPr>
        <p:spPr>
          <a:xfrm>
            <a:off x="609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95FB028-A940-330E-CD15-E6A15F2AB30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3AB8674-80CC-27AE-0C02-27AB6CEA4FE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94BE203-2BA2-0E03-DC3A-60EB1512BFFF}"/>
              </a:ext>
            </a:extLst>
          </p:cNvPr>
          <p:cNvSpPr>
            <a:spLocks noGrp="1" noChangeArrowheads="1"/>
          </p:cNvSpPr>
          <p:nvPr>
            <p:ph type="sldNum" sz="quarter" idx="12"/>
          </p:nvPr>
        </p:nvSpPr>
        <p:spPr>
          <a:ln/>
        </p:spPr>
        <p:txBody>
          <a:bodyPr/>
          <a:lstStyle>
            <a:lvl1pPr>
              <a:defRPr/>
            </a:lvl1pPr>
          </a:lstStyle>
          <a:p>
            <a:fld id="{07534DD6-06D2-492D-BF47-631A68AB0CCA}" type="slidenum">
              <a:rPr lang="en-US" altLang="en-US"/>
              <a:pPr/>
              <a:t>‹#›</a:t>
            </a:fld>
            <a:endParaRPr lang="en-US" altLang="en-US"/>
          </a:p>
        </p:txBody>
      </p:sp>
    </p:spTree>
    <p:extLst>
      <p:ext uri="{BB962C8B-B14F-4D97-AF65-F5344CB8AC3E}">
        <p14:creationId xmlns:p14="http://schemas.microsoft.com/office/powerpoint/2010/main" val="31087208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p>
        </p:txBody>
      </p:sp>
      <p:sp>
        <p:nvSpPr>
          <p:cNvPr id="3" name="Content Placeholder 2"/>
          <p:cNvSpPr>
            <a:spLocks noGrp="1"/>
          </p:cNvSpPr>
          <p:nvPr>
            <p:ph sz="half" idx="1"/>
          </p:nvPr>
        </p:nvSpPr>
        <p:spPr>
          <a:xfrm>
            <a:off x="609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3848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3848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D47DA3F1-BD94-E029-315E-CDB2D3ECD1C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95C5A83C-A7D5-1802-5B13-ADD960F8A41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17155DE4-CDBF-02C8-DC5D-4B9CF00125A6}"/>
              </a:ext>
            </a:extLst>
          </p:cNvPr>
          <p:cNvSpPr>
            <a:spLocks noGrp="1" noChangeArrowheads="1"/>
          </p:cNvSpPr>
          <p:nvPr>
            <p:ph type="sldNum" sz="quarter" idx="12"/>
          </p:nvPr>
        </p:nvSpPr>
        <p:spPr>
          <a:ln/>
        </p:spPr>
        <p:txBody>
          <a:bodyPr/>
          <a:lstStyle>
            <a:lvl1pPr>
              <a:defRPr/>
            </a:lvl1pPr>
          </a:lstStyle>
          <a:p>
            <a:fld id="{11FCD241-70F0-4448-8D15-70B76A05D0D1}" type="slidenum">
              <a:rPr lang="en-US" altLang="en-US"/>
              <a:pPr/>
              <a:t>‹#›</a:t>
            </a:fld>
            <a:endParaRPr lang="en-US" altLang="en-US"/>
          </a:p>
        </p:txBody>
      </p:sp>
    </p:spTree>
    <p:extLst>
      <p:ext uri="{BB962C8B-B14F-4D97-AF65-F5344CB8AC3E}">
        <p14:creationId xmlns:p14="http://schemas.microsoft.com/office/powerpoint/2010/main" val="26352789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p>
        </p:txBody>
      </p:sp>
      <p:sp>
        <p:nvSpPr>
          <p:cNvPr id="3" name="Content Placeholder 2"/>
          <p:cNvSpPr>
            <a:spLocks noGrp="1"/>
          </p:cNvSpPr>
          <p:nvPr>
            <p:ph sz="quarter" idx="1"/>
          </p:nvPr>
        </p:nvSpPr>
        <p:spPr>
          <a:xfrm>
            <a:off x="609600" y="1981200"/>
            <a:ext cx="53848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3848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09600" y="4114800"/>
            <a:ext cx="109728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AD0E8F3C-3807-52C2-240B-A2A4816DB3C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65FD3E30-1275-688F-0DE1-5CDDED5B091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DEA86218-8508-DEF2-3B2B-80E2D888CE55}"/>
              </a:ext>
            </a:extLst>
          </p:cNvPr>
          <p:cNvSpPr>
            <a:spLocks noGrp="1" noChangeArrowheads="1"/>
          </p:cNvSpPr>
          <p:nvPr>
            <p:ph type="sldNum" sz="quarter" idx="12"/>
          </p:nvPr>
        </p:nvSpPr>
        <p:spPr>
          <a:ln/>
        </p:spPr>
        <p:txBody>
          <a:bodyPr/>
          <a:lstStyle>
            <a:lvl1pPr>
              <a:defRPr/>
            </a:lvl1pPr>
          </a:lstStyle>
          <a:p>
            <a:fld id="{56139175-1FB7-4DE3-9821-CB2ECCFE4BA0}" type="slidenum">
              <a:rPr lang="en-US" altLang="en-US"/>
              <a:pPr/>
              <a:t>‹#›</a:t>
            </a:fld>
            <a:endParaRPr lang="en-US" altLang="en-US"/>
          </a:p>
        </p:txBody>
      </p:sp>
    </p:spTree>
    <p:extLst>
      <p:ext uri="{BB962C8B-B14F-4D97-AF65-F5344CB8AC3E}">
        <p14:creationId xmlns:p14="http://schemas.microsoft.com/office/powerpoint/2010/main" val="10862324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pic>
        <p:nvPicPr>
          <p:cNvPr id="12" name="Picture 2" descr="Image result for paper texture">
            <a:extLst>
              <a:ext uri="{FF2B5EF4-FFF2-40B4-BE49-F238E27FC236}">
                <a16:creationId xmlns:a16="http://schemas.microsoft.com/office/drawing/2014/main" id="{74EC85EA-ED5E-9C42-A1BA-B0CD7013D29A}"/>
              </a:ext>
            </a:extLst>
          </p:cNvPr>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637937D1-3DD7-4885-973A-A336DF2AAA27}"/>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D1ED6DB3-2D29-43E3-B310-A3B2D8D4F06E}"/>
              </a:ext>
            </a:extLst>
          </p:cNvPr>
          <p:cNvSpPr>
            <a:spLocks noGrp="1"/>
          </p:cNvSpPr>
          <p:nvPr>
            <p:ph type="ftr" sz="quarter" idx="11"/>
          </p:nvPr>
        </p:nvSpPr>
        <p:spPr/>
        <p:txBody>
          <a:bodyPr/>
          <a:lstStyle/>
          <a:p>
            <a:endParaRPr lang="en-US" dirty="0"/>
          </a:p>
        </p:txBody>
      </p:sp>
      <p:sp>
        <p:nvSpPr>
          <p:cNvPr id="8" name="Title 1">
            <a:extLst>
              <a:ext uri="{FF2B5EF4-FFF2-40B4-BE49-F238E27FC236}">
                <a16:creationId xmlns:a16="http://schemas.microsoft.com/office/drawing/2014/main" id="{A817157C-130F-4CC4-BDCC-2D48500E5D31}"/>
              </a:ext>
            </a:extLst>
          </p:cNvPr>
          <p:cNvSpPr>
            <a:spLocks noGrp="1"/>
          </p:cNvSpPr>
          <p:nvPr>
            <p:ph type="title" hasCustomPrompt="1"/>
          </p:nvPr>
        </p:nvSpPr>
        <p:spPr>
          <a:xfrm>
            <a:off x="6717322" y="1863970"/>
            <a:ext cx="4630127" cy="1872028"/>
          </a:xfrm>
          <a:prstGeom prst="rect">
            <a:avLst/>
          </a:prstGeom>
        </p:spPr>
        <p:txBody>
          <a:bodyPr anchor="b"/>
          <a:lstStyle>
            <a:lvl1pPr>
              <a:defRPr sz="6000"/>
            </a:lvl1pPr>
          </a:lstStyle>
          <a:p>
            <a:r>
              <a:rPr lang="en-US" dirty="0"/>
              <a:t>Presentation Title</a:t>
            </a:r>
          </a:p>
        </p:txBody>
      </p:sp>
      <p:sp>
        <p:nvSpPr>
          <p:cNvPr id="9" name="Text Placeholder 2">
            <a:extLst>
              <a:ext uri="{FF2B5EF4-FFF2-40B4-BE49-F238E27FC236}">
                <a16:creationId xmlns:a16="http://schemas.microsoft.com/office/drawing/2014/main" id="{15B37631-AD0A-43DA-996D-6DE19B6F59FE}"/>
              </a:ext>
            </a:extLst>
          </p:cNvPr>
          <p:cNvSpPr>
            <a:spLocks noGrp="1"/>
          </p:cNvSpPr>
          <p:nvPr>
            <p:ph type="body" idx="1"/>
          </p:nvPr>
        </p:nvSpPr>
        <p:spPr>
          <a:xfrm>
            <a:off x="6717322" y="3762986"/>
            <a:ext cx="463012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Picture Placeholder 4">
            <a:extLst>
              <a:ext uri="{FF2B5EF4-FFF2-40B4-BE49-F238E27FC236}">
                <a16:creationId xmlns:a16="http://schemas.microsoft.com/office/drawing/2014/main" id="{C70D7CC5-559A-46A8-994D-E0B9B774EAB4}"/>
              </a:ext>
            </a:extLst>
          </p:cNvPr>
          <p:cNvSpPr>
            <a:spLocks noGrp="1"/>
          </p:cNvSpPr>
          <p:nvPr>
            <p:ph type="pic" sz="quarter" idx="13" hasCustomPrompt="1"/>
          </p:nvPr>
        </p:nvSpPr>
        <p:spPr>
          <a:xfrm>
            <a:off x="0" y="0"/>
            <a:ext cx="5913439" cy="6857999"/>
          </a:xfrm>
          <a:custGeom>
            <a:avLst/>
            <a:gdLst>
              <a:gd name="connsiteX0" fmla="*/ 0 w 5913439"/>
              <a:gd name="connsiteY0" fmla="*/ 0 h 6857999"/>
              <a:gd name="connsiteX1" fmla="*/ 5786218 w 5913439"/>
              <a:gd name="connsiteY1" fmla="*/ 0 h 6857999"/>
              <a:gd name="connsiteX2" fmla="*/ 5788155 w 5913439"/>
              <a:gd name="connsiteY2" fmla="*/ 805 h 6857999"/>
              <a:gd name="connsiteX3" fmla="*/ 5805219 w 5913439"/>
              <a:gd name="connsiteY3" fmla="*/ 8439 h 6857999"/>
              <a:gd name="connsiteX4" fmla="*/ 5822732 w 5913439"/>
              <a:gd name="connsiteY4" fmla="*/ 14726 h 6857999"/>
              <a:gd name="connsiteX5" fmla="*/ 5840245 w 5913439"/>
              <a:gd name="connsiteY5" fmla="*/ 20563 h 6857999"/>
              <a:gd name="connsiteX6" fmla="*/ 5848777 w 5913439"/>
              <a:gd name="connsiteY6" fmla="*/ 23258 h 6857999"/>
              <a:gd name="connsiteX7" fmla="*/ 5858206 w 5913439"/>
              <a:gd name="connsiteY7" fmla="*/ 25503 h 6857999"/>
              <a:gd name="connsiteX8" fmla="*/ 5866738 w 5913439"/>
              <a:gd name="connsiteY8" fmla="*/ 27299 h 6857999"/>
              <a:gd name="connsiteX9" fmla="*/ 5875719 w 5913439"/>
              <a:gd name="connsiteY9" fmla="*/ 28646 h 6857999"/>
              <a:gd name="connsiteX10" fmla="*/ 5885149 w 5913439"/>
              <a:gd name="connsiteY10" fmla="*/ 29993 h 6857999"/>
              <a:gd name="connsiteX11" fmla="*/ 5894130 w 5913439"/>
              <a:gd name="connsiteY11" fmla="*/ 30891 h 6857999"/>
              <a:gd name="connsiteX12" fmla="*/ 5896375 w 5913439"/>
              <a:gd name="connsiteY12" fmla="*/ 30891 h 6857999"/>
              <a:gd name="connsiteX13" fmla="*/ 5898621 w 5913439"/>
              <a:gd name="connsiteY13" fmla="*/ 31790 h 6857999"/>
              <a:gd name="connsiteX14" fmla="*/ 5900417 w 5913439"/>
              <a:gd name="connsiteY14" fmla="*/ 33137 h 6857999"/>
              <a:gd name="connsiteX15" fmla="*/ 5902662 w 5913439"/>
              <a:gd name="connsiteY15" fmla="*/ 34484 h 6857999"/>
              <a:gd name="connsiteX16" fmla="*/ 5906254 w 5913439"/>
              <a:gd name="connsiteY16" fmla="*/ 38076 h 6857999"/>
              <a:gd name="connsiteX17" fmla="*/ 5908949 w 5913439"/>
              <a:gd name="connsiteY17" fmla="*/ 42117 h 6857999"/>
              <a:gd name="connsiteX18" fmla="*/ 5910296 w 5913439"/>
              <a:gd name="connsiteY18" fmla="*/ 45261 h 6857999"/>
              <a:gd name="connsiteX19" fmla="*/ 5911643 w 5913439"/>
              <a:gd name="connsiteY19" fmla="*/ 49751 h 6857999"/>
              <a:gd name="connsiteX20" fmla="*/ 5912541 w 5913439"/>
              <a:gd name="connsiteY20" fmla="*/ 55589 h 6857999"/>
              <a:gd name="connsiteX21" fmla="*/ 5912990 w 5913439"/>
              <a:gd name="connsiteY21" fmla="*/ 61876 h 6857999"/>
              <a:gd name="connsiteX22" fmla="*/ 5913439 w 5913439"/>
              <a:gd name="connsiteY22" fmla="*/ 78490 h 6857999"/>
              <a:gd name="connsiteX23" fmla="*/ 5912990 w 5913439"/>
              <a:gd name="connsiteY23" fmla="*/ 98697 h 6857999"/>
              <a:gd name="connsiteX24" fmla="*/ 5912092 w 5913439"/>
              <a:gd name="connsiteY24" fmla="*/ 121598 h 6857999"/>
              <a:gd name="connsiteX25" fmla="*/ 5910296 w 5913439"/>
              <a:gd name="connsiteY25" fmla="*/ 146296 h 6857999"/>
              <a:gd name="connsiteX26" fmla="*/ 5907601 w 5913439"/>
              <a:gd name="connsiteY26" fmla="*/ 172790 h 6857999"/>
              <a:gd name="connsiteX27" fmla="*/ 5904907 w 5913439"/>
              <a:gd name="connsiteY27" fmla="*/ 199732 h 6857999"/>
              <a:gd name="connsiteX28" fmla="*/ 5901315 w 5913439"/>
              <a:gd name="connsiteY28" fmla="*/ 226226 h 6857999"/>
              <a:gd name="connsiteX29" fmla="*/ 5897273 w 5913439"/>
              <a:gd name="connsiteY29" fmla="*/ 252271 h 6857999"/>
              <a:gd name="connsiteX30" fmla="*/ 5892783 w 5913439"/>
              <a:gd name="connsiteY30" fmla="*/ 277417 h 6857999"/>
              <a:gd name="connsiteX31" fmla="*/ 5888742 w 5913439"/>
              <a:gd name="connsiteY31" fmla="*/ 299420 h 6857999"/>
              <a:gd name="connsiteX32" fmla="*/ 5884251 w 5913439"/>
              <a:gd name="connsiteY32" fmla="*/ 319178 h 6857999"/>
              <a:gd name="connsiteX33" fmla="*/ 5882006 w 5913439"/>
              <a:gd name="connsiteY33" fmla="*/ 327261 h 6857999"/>
              <a:gd name="connsiteX34" fmla="*/ 5879761 w 5913439"/>
              <a:gd name="connsiteY34" fmla="*/ 334895 h 6857999"/>
              <a:gd name="connsiteX35" fmla="*/ 5877515 w 5913439"/>
              <a:gd name="connsiteY35" fmla="*/ 341631 h 6857999"/>
              <a:gd name="connsiteX36" fmla="*/ 5875270 w 5913439"/>
              <a:gd name="connsiteY36" fmla="*/ 346570 h 6857999"/>
              <a:gd name="connsiteX37" fmla="*/ 5873025 w 5913439"/>
              <a:gd name="connsiteY37" fmla="*/ 350611 h 6857999"/>
              <a:gd name="connsiteX38" fmla="*/ 5871229 w 5913439"/>
              <a:gd name="connsiteY38" fmla="*/ 353306 h 6857999"/>
              <a:gd name="connsiteX39" fmla="*/ 5866289 w 5913439"/>
              <a:gd name="connsiteY39" fmla="*/ 356898 h 6857999"/>
              <a:gd name="connsiteX40" fmla="*/ 5861350 w 5913439"/>
              <a:gd name="connsiteY40" fmla="*/ 359592 h 6857999"/>
              <a:gd name="connsiteX41" fmla="*/ 5855512 w 5913439"/>
              <a:gd name="connsiteY41" fmla="*/ 362736 h 6857999"/>
              <a:gd name="connsiteX42" fmla="*/ 5849675 w 5913439"/>
              <a:gd name="connsiteY42" fmla="*/ 364981 h 6857999"/>
              <a:gd name="connsiteX43" fmla="*/ 5838448 w 5913439"/>
              <a:gd name="connsiteY43" fmla="*/ 369471 h 6857999"/>
              <a:gd name="connsiteX44" fmla="*/ 5826773 w 5913439"/>
              <a:gd name="connsiteY44" fmla="*/ 374411 h 6857999"/>
              <a:gd name="connsiteX45" fmla="*/ 5821834 w 5913439"/>
              <a:gd name="connsiteY45" fmla="*/ 378452 h 6857999"/>
              <a:gd name="connsiteX46" fmla="*/ 5816894 w 5913439"/>
              <a:gd name="connsiteY46" fmla="*/ 382045 h 6857999"/>
              <a:gd name="connsiteX47" fmla="*/ 5813751 w 5913439"/>
              <a:gd name="connsiteY47" fmla="*/ 385637 h 6857999"/>
              <a:gd name="connsiteX48" fmla="*/ 5810608 w 5913439"/>
              <a:gd name="connsiteY48" fmla="*/ 388780 h 6857999"/>
              <a:gd name="connsiteX49" fmla="*/ 5808812 w 5913439"/>
              <a:gd name="connsiteY49" fmla="*/ 391924 h 6857999"/>
              <a:gd name="connsiteX50" fmla="*/ 5807015 w 5913439"/>
              <a:gd name="connsiteY50" fmla="*/ 395067 h 6857999"/>
              <a:gd name="connsiteX51" fmla="*/ 5806117 w 5913439"/>
              <a:gd name="connsiteY51" fmla="*/ 397761 h 6857999"/>
              <a:gd name="connsiteX52" fmla="*/ 5805668 w 5913439"/>
              <a:gd name="connsiteY52" fmla="*/ 400905 h 6857999"/>
              <a:gd name="connsiteX53" fmla="*/ 5806117 w 5913439"/>
              <a:gd name="connsiteY53" fmla="*/ 403599 h 6857999"/>
              <a:gd name="connsiteX54" fmla="*/ 5806566 w 5913439"/>
              <a:gd name="connsiteY54" fmla="*/ 405844 h 6857999"/>
              <a:gd name="connsiteX55" fmla="*/ 5807464 w 5913439"/>
              <a:gd name="connsiteY55" fmla="*/ 408538 h 6857999"/>
              <a:gd name="connsiteX56" fmla="*/ 5808812 w 5913439"/>
              <a:gd name="connsiteY56" fmla="*/ 410784 h 6857999"/>
              <a:gd name="connsiteX57" fmla="*/ 5812404 w 5913439"/>
              <a:gd name="connsiteY57" fmla="*/ 416172 h 6857999"/>
              <a:gd name="connsiteX58" fmla="*/ 5816894 w 5913439"/>
              <a:gd name="connsiteY58" fmla="*/ 420662 h 6857999"/>
              <a:gd name="connsiteX59" fmla="*/ 5827671 w 5913439"/>
              <a:gd name="connsiteY59" fmla="*/ 430092 h 6857999"/>
              <a:gd name="connsiteX60" fmla="*/ 5832611 w 5913439"/>
              <a:gd name="connsiteY60" fmla="*/ 435032 h 6857999"/>
              <a:gd name="connsiteX61" fmla="*/ 5837101 w 5913439"/>
              <a:gd name="connsiteY61" fmla="*/ 439971 h 6857999"/>
              <a:gd name="connsiteX62" fmla="*/ 5838898 w 5913439"/>
              <a:gd name="connsiteY62" fmla="*/ 442666 h 6857999"/>
              <a:gd name="connsiteX63" fmla="*/ 5840694 w 5913439"/>
              <a:gd name="connsiteY63" fmla="*/ 445360 h 6857999"/>
              <a:gd name="connsiteX64" fmla="*/ 5842041 w 5913439"/>
              <a:gd name="connsiteY64" fmla="*/ 448054 h 6857999"/>
              <a:gd name="connsiteX65" fmla="*/ 5842939 w 5913439"/>
              <a:gd name="connsiteY65" fmla="*/ 451647 h 6857999"/>
              <a:gd name="connsiteX66" fmla="*/ 5843388 w 5913439"/>
              <a:gd name="connsiteY66" fmla="*/ 454790 h 6857999"/>
              <a:gd name="connsiteX67" fmla="*/ 5843388 w 5913439"/>
              <a:gd name="connsiteY67" fmla="*/ 457933 h 6857999"/>
              <a:gd name="connsiteX68" fmla="*/ 5842939 w 5913439"/>
              <a:gd name="connsiteY68" fmla="*/ 461526 h 6857999"/>
              <a:gd name="connsiteX69" fmla="*/ 5842041 w 5913439"/>
              <a:gd name="connsiteY69" fmla="*/ 465118 h 6857999"/>
              <a:gd name="connsiteX70" fmla="*/ 5834856 w 5913439"/>
              <a:gd name="connsiteY70" fmla="*/ 461526 h 6857999"/>
              <a:gd name="connsiteX71" fmla="*/ 5827671 w 5913439"/>
              <a:gd name="connsiteY71" fmla="*/ 459280 h 6857999"/>
              <a:gd name="connsiteX72" fmla="*/ 5821385 w 5913439"/>
              <a:gd name="connsiteY72" fmla="*/ 457933 h 6857999"/>
              <a:gd name="connsiteX73" fmla="*/ 5815098 w 5913439"/>
              <a:gd name="connsiteY73" fmla="*/ 457484 h 6857999"/>
              <a:gd name="connsiteX74" fmla="*/ 5809710 w 5913439"/>
              <a:gd name="connsiteY74" fmla="*/ 457933 h 6857999"/>
              <a:gd name="connsiteX75" fmla="*/ 5804321 w 5913439"/>
              <a:gd name="connsiteY75" fmla="*/ 459280 h 6857999"/>
              <a:gd name="connsiteX76" fmla="*/ 5799831 w 5913439"/>
              <a:gd name="connsiteY76" fmla="*/ 461076 h 6857999"/>
              <a:gd name="connsiteX77" fmla="*/ 5795340 w 5913439"/>
              <a:gd name="connsiteY77" fmla="*/ 463771 h 6857999"/>
              <a:gd name="connsiteX78" fmla="*/ 5790850 w 5913439"/>
              <a:gd name="connsiteY78" fmla="*/ 466914 h 6857999"/>
              <a:gd name="connsiteX79" fmla="*/ 5786808 w 5913439"/>
              <a:gd name="connsiteY79" fmla="*/ 470506 h 6857999"/>
              <a:gd name="connsiteX80" fmla="*/ 5782767 w 5913439"/>
              <a:gd name="connsiteY80" fmla="*/ 474548 h 6857999"/>
              <a:gd name="connsiteX81" fmla="*/ 5779175 w 5913439"/>
              <a:gd name="connsiteY81" fmla="*/ 479038 h 6857999"/>
              <a:gd name="connsiteX82" fmla="*/ 5772439 w 5913439"/>
              <a:gd name="connsiteY82" fmla="*/ 488917 h 6857999"/>
              <a:gd name="connsiteX83" fmla="*/ 5765703 w 5913439"/>
              <a:gd name="connsiteY83" fmla="*/ 499245 h 6857999"/>
              <a:gd name="connsiteX84" fmla="*/ 5758968 w 5913439"/>
              <a:gd name="connsiteY84" fmla="*/ 510023 h 6857999"/>
              <a:gd name="connsiteX85" fmla="*/ 5752232 w 5913439"/>
              <a:gd name="connsiteY85" fmla="*/ 519902 h 6857999"/>
              <a:gd name="connsiteX86" fmla="*/ 5748639 w 5913439"/>
              <a:gd name="connsiteY86" fmla="*/ 524841 h 6857999"/>
              <a:gd name="connsiteX87" fmla="*/ 5744149 w 5913439"/>
              <a:gd name="connsiteY87" fmla="*/ 529331 h 6857999"/>
              <a:gd name="connsiteX88" fmla="*/ 5740108 w 5913439"/>
              <a:gd name="connsiteY88" fmla="*/ 533373 h 6857999"/>
              <a:gd name="connsiteX89" fmla="*/ 5736066 w 5913439"/>
              <a:gd name="connsiteY89" fmla="*/ 536965 h 6857999"/>
              <a:gd name="connsiteX90" fmla="*/ 5731127 w 5913439"/>
              <a:gd name="connsiteY90" fmla="*/ 539659 h 6857999"/>
              <a:gd name="connsiteX91" fmla="*/ 5726187 w 5913439"/>
              <a:gd name="connsiteY91" fmla="*/ 542354 h 6857999"/>
              <a:gd name="connsiteX92" fmla="*/ 5721248 w 5913439"/>
              <a:gd name="connsiteY92" fmla="*/ 544150 h 6857999"/>
              <a:gd name="connsiteX93" fmla="*/ 5715410 w 5913439"/>
              <a:gd name="connsiteY93" fmla="*/ 545048 h 6857999"/>
              <a:gd name="connsiteX94" fmla="*/ 5709124 w 5913439"/>
              <a:gd name="connsiteY94" fmla="*/ 545497 h 6857999"/>
              <a:gd name="connsiteX95" fmla="*/ 5702388 w 5913439"/>
              <a:gd name="connsiteY95" fmla="*/ 545048 h 6857999"/>
              <a:gd name="connsiteX96" fmla="*/ 5695203 w 5913439"/>
              <a:gd name="connsiteY96" fmla="*/ 543701 h 6857999"/>
              <a:gd name="connsiteX97" fmla="*/ 5688018 w 5913439"/>
              <a:gd name="connsiteY97" fmla="*/ 541007 h 6857999"/>
              <a:gd name="connsiteX98" fmla="*/ 5659729 w 5913439"/>
              <a:gd name="connsiteY98" fmla="*/ 546844 h 6857999"/>
              <a:gd name="connsiteX99" fmla="*/ 5631888 w 5913439"/>
              <a:gd name="connsiteY99" fmla="*/ 551335 h 6857999"/>
              <a:gd name="connsiteX100" fmla="*/ 5604496 w 5913439"/>
              <a:gd name="connsiteY100" fmla="*/ 555825 h 6857999"/>
              <a:gd name="connsiteX101" fmla="*/ 5576206 w 5913439"/>
              <a:gd name="connsiteY101" fmla="*/ 559417 h 6857999"/>
              <a:gd name="connsiteX102" fmla="*/ 5548366 w 5913439"/>
              <a:gd name="connsiteY102" fmla="*/ 562112 h 6857999"/>
              <a:gd name="connsiteX103" fmla="*/ 5534445 w 5913439"/>
              <a:gd name="connsiteY103" fmla="*/ 563010 h 6857999"/>
              <a:gd name="connsiteX104" fmla="*/ 5520076 w 5913439"/>
              <a:gd name="connsiteY104" fmla="*/ 563459 h 6857999"/>
              <a:gd name="connsiteX105" fmla="*/ 5506155 w 5913439"/>
              <a:gd name="connsiteY105" fmla="*/ 563908 h 6857999"/>
              <a:gd name="connsiteX106" fmla="*/ 5491786 w 5913439"/>
              <a:gd name="connsiteY106" fmla="*/ 563908 h 6857999"/>
              <a:gd name="connsiteX107" fmla="*/ 5477417 w 5913439"/>
              <a:gd name="connsiteY107" fmla="*/ 563459 h 6857999"/>
              <a:gd name="connsiteX108" fmla="*/ 5463496 w 5913439"/>
              <a:gd name="connsiteY108" fmla="*/ 563010 h 6857999"/>
              <a:gd name="connsiteX109" fmla="*/ 5434308 w 5913439"/>
              <a:gd name="connsiteY109" fmla="*/ 566602 h 6857999"/>
              <a:gd name="connsiteX110" fmla="*/ 5405120 w 5913439"/>
              <a:gd name="connsiteY110" fmla="*/ 569746 h 6857999"/>
              <a:gd name="connsiteX111" fmla="*/ 5376381 w 5913439"/>
              <a:gd name="connsiteY111" fmla="*/ 572440 h 6857999"/>
              <a:gd name="connsiteX112" fmla="*/ 5347193 w 5913439"/>
              <a:gd name="connsiteY112" fmla="*/ 574236 h 6857999"/>
              <a:gd name="connsiteX113" fmla="*/ 5318006 w 5913439"/>
              <a:gd name="connsiteY113" fmla="*/ 576032 h 6857999"/>
              <a:gd name="connsiteX114" fmla="*/ 5288818 w 5913439"/>
              <a:gd name="connsiteY114" fmla="*/ 577379 h 6857999"/>
              <a:gd name="connsiteX115" fmla="*/ 5259630 w 5913439"/>
              <a:gd name="connsiteY115" fmla="*/ 577828 h 6857999"/>
              <a:gd name="connsiteX116" fmla="*/ 5230891 w 5913439"/>
              <a:gd name="connsiteY116" fmla="*/ 578726 h 6857999"/>
              <a:gd name="connsiteX117" fmla="*/ 5172515 w 5913439"/>
              <a:gd name="connsiteY117" fmla="*/ 579624 h 6857999"/>
              <a:gd name="connsiteX118" fmla="*/ 5113690 w 5913439"/>
              <a:gd name="connsiteY118" fmla="*/ 580074 h 6857999"/>
              <a:gd name="connsiteX119" fmla="*/ 5055763 w 5913439"/>
              <a:gd name="connsiteY119" fmla="*/ 580972 h 6857999"/>
              <a:gd name="connsiteX120" fmla="*/ 5026575 w 5913439"/>
              <a:gd name="connsiteY120" fmla="*/ 581870 h 6857999"/>
              <a:gd name="connsiteX121" fmla="*/ 4996938 w 5913439"/>
              <a:gd name="connsiteY121" fmla="*/ 583217 h 6857999"/>
              <a:gd name="connsiteX122" fmla="*/ 4399709 w 5913439"/>
              <a:gd name="connsiteY122" fmla="*/ 602077 h 6857999"/>
              <a:gd name="connsiteX123" fmla="*/ 4399260 w 5913439"/>
              <a:gd name="connsiteY123" fmla="*/ 622284 h 6857999"/>
              <a:gd name="connsiteX124" fmla="*/ 4438775 w 5913439"/>
              <a:gd name="connsiteY124" fmla="*/ 631265 h 6857999"/>
              <a:gd name="connsiteX125" fmla="*/ 4478740 w 5913439"/>
              <a:gd name="connsiteY125" fmla="*/ 640246 h 6857999"/>
              <a:gd name="connsiteX126" fmla="*/ 4518257 w 5913439"/>
              <a:gd name="connsiteY126" fmla="*/ 648328 h 6857999"/>
              <a:gd name="connsiteX127" fmla="*/ 4558221 w 5913439"/>
              <a:gd name="connsiteY127" fmla="*/ 656411 h 6857999"/>
              <a:gd name="connsiteX128" fmla="*/ 4717632 w 5913439"/>
              <a:gd name="connsiteY128" fmla="*/ 688293 h 6857999"/>
              <a:gd name="connsiteX129" fmla="*/ 4757597 w 5913439"/>
              <a:gd name="connsiteY129" fmla="*/ 696376 h 6857999"/>
              <a:gd name="connsiteX130" fmla="*/ 4797113 w 5913439"/>
              <a:gd name="connsiteY130" fmla="*/ 704459 h 6857999"/>
              <a:gd name="connsiteX131" fmla="*/ 4837078 w 5913439"/>
              <a:gd name="connsiteY131" fmla="*/ 713889 h 6857999"/>
              <a:gd name="connsiteX132" fmla="*/ 4876594 w 5913439"/>
              <a:gd name="connsiteY132" fmla="*/ 722870 h 6857999"/>
              <a:gd name="connsiteX133" fmla="*/ 4915661 w 5913439"/>
              <a:gd name="connsiteY133" fmla="*/ 732300 h 6857999"/>
              <a:gd name="connsiteX134" fmla="*/ 4955177 w 5913439"/>
              <a:gd name="connsiteY134" fmla="*/ 743077 h 6857999"/>
              <a:gd name="connsiteX135" fmla="*/ 4994244 w 5913439"/>
              <a:gd name="connsiteY135" fmla="*/ 754303 h 6857999"/>
              <a:gd name="connsiteX136" fmla="*/ 5033311 w 5913439"/>
              <a:gd name="connsiteY136" fmla="*/ 765978 h 6857999"/>
              <a:gd name="connsiteX137" fmla="*/ 5049926 w 5913439"/>
              <a:gd name="connsiteY137" fmla="*/ 764631 h 6857999"/>
              <a:gd name="connsiteX138" fmla="*/ 5065642 w 5913439"/>
              <a:gd name="connsiteY138" fmla="*/ 764182 h 6857999"/>
              <a:gd name="connsiteX139" fmla="*/ 5082257 w 5913439"/>
              <a:gd name="connsiteY139" fmla="*/ 764631 h 6857999"/>
              <a:gd name="connsiteX140" fmla="*/ 5097973 w 5913439"/>
              <a:gd name="connsiteY140" fmla="*/ 766427 h 6857999"/>
              <a:gd name="connsiteX141" fmla="*/ 5113690 w 5913439"/>
              <a:gd name="connsiteY141" fmla="*/ 768672 h 6857999"/>
              <a:gd name="connsiteX142" fmla="*/ 5129856 w 5913439"/>
              <a:gd name="connsiteY142" fmla="*/ 771816 h 6857999"/>
              <a:gd name="connsiteX143" fmla="*/ 5145572 w 5913439"/>
              <a:gd name="connsiteY143" fmla="*/ 776306 h 6857999"/>
              <a:gd name="connsiteX144" fmla="*/ 5161289 w 5913439"/>
              <a:gd name="connsiteY144" fmla="*/ 782593 h 6857999"/>
              <a:gd name="connsiteX145" fmla="*/ 5167126 w 5913439"/>
              <a:gd name="connsiteY145" fmla="*/ 782144 h 6857999"/>
              <a:gd name="connsiteX146" fmla="*/ 5172964 w 5913439"/>
              <a:gd name="connsiteY146" fmla="*/ 782144 h 6857999"/>
              <a:gd name="connsiteX147" fmla="*/ 5178353 w 5913439"/>
              <a:gd name="connsiteY147" fmla="*/ 782593 h 6857999"/>
              <a:gd name="connsiteX148" fmla="*/ 5184190 w 5913439"/>
              <a:gd name="connsiteY148" fmla="*/ 783042 h 6857999"/>
              <a:gd name="connsiteX149" fmla="*/ 5189579 w 5913439"/>
              <a:gd name="connsiteY149" fmla="*/ 784389 h 6857999"/>
              <a:gd name="connsiteX150" fmla="*/ 5194967 w 5913439"/>
              <a:gd name="connsiteY150" fmla="*/ 785736 h 6857999"/>
              <a:gd name="connsiteX151" fmla="*/ 5200356 w 5913439"/>
              <a:gd name="connsiteY151" fmla="*/ 787532 h 6857999"/>
              <a:gd name="connsiteX152" fmla="*/ 5205295 w 5913439"/>
              <a:gd name="connsiteY152" fmla="*/ 789329 h 6857999"/>
              <a:gd name="connsiteX153" fmla="*/ 5215174 w 5913439"/>
              <a:gd name="connsiteY153" fmla="*/ 793819 h 6857999"/>
              <a:gd name="connsiteX154" fmla="*/ 5224604 w 5913439"/>
              <a:gd name="connsiteY154" fmla="*/ 799207 h 6857999"/>
              <a:gd name="connsiteX155" fmla="*/ 5234483 w 5913439"/>
              <a:gd name="connsiteY155" fmla="*/ 805045 h 6857999"/>
              <a:gd name="connsiteX156" fmla="*/ 5243913 w 5913439"/>
              <a:gd name="connsiteY156" fmla="*/ 810883 h 6857999"/>
              <a:gd name="connsiteX157" fmla="*/ 5253343 w 5913439"/>
              <a:gd name="connsiteY157" fmla="*/ 817618 h 6857999"/>
              <a:gd name="connsiteX158" fmla="*/ 5263222 w 5913439"/>
              <a:gd name="connsiteY158" fmla="*/ 823456 h 6857999"/>
              <a:gd name="connsiteX159" fmla="*/ 5273101 w 5913439"/>
              <a:gd name="connsiteY159" fmla="*/ 828844 h 6857999"/>
              <a:gd name="connsiteX160" fmla="*/ 5283429 w 5913439"/>
              <a:gd name="connsiteY160" fmla="*/ 833784 h 6857999"/>
              <a:gd name="connsiteX161" fmla="*/ 5293757 w 5913439"/>
              <a:gd name="connsiteY161" fmla="*/ 837376 h 6857999"/>
              <a:gd name="connsiteX162" fmla="*/ 5299146 w 5913439"/>
              <a:gd name="connsiteY162" fmla="*/ 839173 h 6857999"/>
              <a:gd name="connsiteX163" fmla="*/ 5304983 w 5913439"/>
              <a:gd name="connsiteY163" fmla="*/ 840520 h 6857999"/>
              <a:gd name="connsiteX164" fmla="*/ 5310821 w 5913439"/>
              <a:gd name="connsiteY164" fmla="*/ 841418 h 6857999"/>
              <a:gd name="connsiteX165" fmla="*/ 5316209 w 5913439"/>
              <a:gd name="connsiteY165" fmla="*/ 842316 h 6857999"/>
              <a:gd name="connsiteX166" fmla="*/ 5322496 w 5913439"/>
              <a:gd name="connsiteY166" fmla="*/ 842316 h 6857999"/>
              <a:gd name="connsiteX167" fmla="*/ 5328334 w 5913439"/>
              <a:gd name="connsiteY167" fmla="*/ 842316 h 6857999"/>
              <a:gd name="connsiteX168" fmla="*/ 5333722 w 5913439"/>
              <a:gd name="connsiteY168" fmla="*/ 842316 h 6857999"/>
              <a:gd name="connsiteX169" fmla="*/ 5338213 w 5913439"/>
              <a:gd name="connsiteY169" fmla="*/ 843214 h 6857999"/>
              <a:gd name="connsiteX170" fmla="*/ 5342254 w 5913439"/>
              <a:gd name="connsiteY170" fmla="*/ 845010 h 6857999"/>
              <a:gd name="connsiteX171" fmla="*/ 5344948 w 5913439"/>
              <a:gd name="connsiteY171" fmla="*/ 847255 h 6857999"/>
              <a:gd name="connsiteX172" fmla="*/ 5347193 w 5913439"/>
              <a:gd name="connsiteY172" fmla="*/ 850399 h 6857999"/>
              <a:gd name="connsiteX173" fmla="*/ 5348092 w 5913439"/>
              <a:gd name="connsiteY173" fmla="*/ 853991 h 6857999"/>
              <a:gd name="connsiteX174" fmla="*/ 5348990 w 5913439"/>
              <a:gd name="connsiteY174" fmla="*/ 857583 h 6857999"/>
              <a:gd name="connsiteX175" fmla="*/ 5349439 w 5913439"/>
              <a:gd name="connsiteY175" fmla="*/ 862074 h 6857999"/>
              <a:gd name="connsiteX176" fmla="*/ 5348990 w 5913439"/>
              <a:gd name="connsiteY176" fmla="*/ 866564 h 6857999"/>
              <a:gd name="connsiteX177" fmla="*/ 5348990 w 5913439"/>
              <a:gd name="connsiteY177" fmla="*/ 871055 h 6857999"/>
              <a:gd name="connsiteX178" fmla="*/ 5347642 w 5913439"/>
              <a:gd name="connsiteY178" fmla="*/ 880485 h 6857999"/>
              <a:gd name="connsiteX179" fmla="*/ 5346295 w 5913439"/>
              <a:gd name="connsiteY179" fmla="*/ 890364 h 6857999"/>
              <a:gd name="connsiteX180" fmla="*/ 5345397 w 5913439"/>
              <a:gd name="connsiteY180" fmla="*/ 898895 h 6857999"/>
              <a:gd name="connsiteX181" fmla="*/ 5344948 w 5913439"/>
              <a:gd name="connsiteY181" fmla="*/ 955924 h 6857999"/>
              <a:gd name="connsiteX182" fmla="*/ 5344499 w 5913439"/>
              <a:gd name="connsiteY182" fmla="*/ 1013402 h 6857999"/>
              <a:gd name="connsiteX183" fmla="*/ 5344050 w 5913439"/>
              <a:gd name="connsiteY183" fmla="*/ 1128358 h 6857999"/>
              <a:gd name="connsiteX184" fmla="*/ 5356623 w 5913439"/>
              <a:gd name="connsiteY184" fmla="*/ 1125663 h 6857999"/>
              <a:gd name="connsiteX185" fmla="*/ 5362012 w 5913439"/>
              <a:gd name="connsiteY185" fmla="*/ 1125214 h 6857999"/>
              <a:gd name="connsiteX186" fmla="*/ 5366951 w 5913439"/>
              <a:gd name="connsiteY186" fmla="*/ 1124765 h 6857999"/>
              <a:gd name="connsiteX187" fmla="*/ 5370993 w 5913439"/>
              <a:gd name="connsiteY187" fmla="*/ 1124765 h 6857999"/>
              <a:gd name="connsiteX188" fmla="*/ 5375034 w 5913439"/>
              <a:gd name="connsiteY188" fmla="*/ 1124765 h 6857999"/>
              <a:gd name="connsiteX189" fmla="*/ 5378627 w 5913439"/>
              <a:gd name="connsiteY189" fmla="*/ 1125663 h 6857999"/>
              <a:gd name="connsiteX190" fmla="*/ 5381770 w 5913439"/>
              <a:gd name="connsiteY190" fmla="*/ 1126561 h 6857999"/>
              <a:gd name="connsiteX191" fmla="*/ 5384015 w 5913439"/>
              <a:gd name="connsiteY191" fmla="*/ 1127459 h 6857999"/>
              <a:gd name="connsiteX192" fmla="*/ 5386260 w 5913439"/>
              <a:gd name="connsiteY192" fmla="*/ 1129256 h 6857999"/>
              <a:gd name="connsiteX193" fmla="*/ 5388057 w 5913439"/>
              <a:gd name="connsiteY193" fmla="*/ 1130603 h 6857999"/>
              <a:gd name="connsiteX194" fmla="*/ 5389404 w 5913439"/>
              <a:gd name="connsiteY194" fmla="*/ 1132399 h 6857999"/>
              <a:gd name="connsiteX195" fmla="*/ 5390302 w 5913439"/>
              <a:gd name="connsiteY195" fmla="*/ 1134644 h 6857999"/>
              <a:gd name="connsiteX196" fmla="*/ 5391200 w 5913439"/>
              <a:gd name="connsiteY196" fmla="*/ 1136889 h 6857999"/>
              <a:gd name="connsiteX197" fmla="*/ 5391649 w 5913439"/>
              <a:gd name="connsiteY197" fmla="*/ 1139135 h 6857999"/>
              <a:gd name="connsiteX198" fmla="*/ 5392098 w 5913439"/>
              <a:gd name="connsiteY198" fmla="*/ 1141829 h 6857999"/>
              <a:gd name="connsiteX199" fmla="*/ 5392098 w 5913439"/>
              <a:gd name="connsiteY199" fmla="*/ 1147666 h 6857999"/>
              <a:gd name="connsiteX200" fmla="*/ 5391200 w 5913439"/>
              <a:gd name="connsiteY200" fmla="*/ 1153953 h 6857999"/>
              <a:gd name="connsiteX201" fmla="*/ 5389853 w 5913439"/>
              <a:gd name="connsiteY201" fmla="*/ 1160240 h 6857999"/>
              <a:gd name="connsiteX202" fmla="*/ 5388506 w 5913439"/>
              <a:gd name="connsiteY202" fmla="*/ 1166526 h 6857999"/>
              <a:gd name="connsiteX203" fmla="*/ 5385811 w 5913439"/>
              <a:gd name="connsiteY203" fmla="*/ 1179549 h 6857999"/>
              <a:gd name="connsiteX204" fmla="*/ 5384913 w 5913439"/>
              <a:gd name="connsiteY204" fmla="*/ 1185835 h 6857999"/>
              <a:gd name="connsiteX205" fmla="*/ 5384464 w 5913439"/>
              <a:gd name="connsiteY205" fmla="*/ 1191673 h 6857999"/>
              <a:gd name="connsiteX206" fmla="*/ 5385362 w 5913439"/>
              <a:gd name="connsiteY206" fmla="*/ 1207390 h 6857999"/>
              <a:gd name="connsiteX207" fmla="*/ 5387158 w 5913439"/>
              <a:gd name="connsiteY207" fmla="*/ 1223555 h 6857999"/>
              <a:gd name="connsiteX208" fmla="*/ 5389853 w 5913439"/>
              <a:gd name="connsiteY208" fmla="*/ 1239721 h 6857999"/>
              <a:gd name="connsiteX209" fmla="*/ 5392996 w 5913439"/>
              <a:gd name="connsiteY209" fmla="*/ 1255437 h 6857999"/>
              <a:gd name="connsiteX210" fmla="*/ 5398834 w 5913439"/>
              <a:gd name="connsiteY210" fmla="*/ 1287768 h 6857999"/>
              <a:gd name="connsiteX211" fmla="*/ 5401079 w 5913439"/>
              <a:gd name="connsiteY211" fmla="*/ 1303934 h 6857999"/>
              <a:gd name="connsiteX212" fmla="*/ 5402875 w 5913439"/>
              <a:gd name="connsiteY212" fmla="*/ 1320100 h 6857999"/>
              <a:gd name="connsiteX213" fmla="*/ 5403324 w 5913439"/>
              <a:gd name="connsiteY213" fmla="*/ 1327733 h 6857999"/>
              <a:gd name="connsiteX214" fmla="*/ 5403773 w 5913439"/>
              <a:gd name="connsiteY214" fmla="*/ 1336265 h 6857999"/>
              <a:gd name="connsiteX215" fmla="*/ 5403773 w 5913439"/>
              <a:gd name="connsiteY215" fmla="*/ 1343899 h 6857999"/>
              <a:gd name="connsiteX216" fmla="*/ 5403324 w 5913439"/>
              <a:gd name="connsiteY216" fmla="*/ 1351533 h 6857999"/>
              <a:gd name="connsiteX217" fmla="*/ 5402426 w 5913439"/>
              <a:gd name="connsiteY217" fmla="*/ 1359616 h 6857999"/>
              <a:gd name="connsiteX218" fmla="*/ 5401528 w 5913439"/>
              <a:gd name="connsiteY218" fmla="*/ 1367699 h 6857999"/>
              <a:gd name="connsiteX219" fmla="*/ 5399732 w 5913439"/>
              <a:gd name="connsiteY219" fmla="*/ 1375332 h 6857999"/>
              <a:gd name="connsiteX220" fmla="*/ 5397936 w 5913439"/>
              <a:gd name="connsiteY220" fmla="*/ 1382966 h 6857999"/>
              <a:gd name="connsiteX221" fmla="*/ 5395241 w 5913439"/>
              <a:gd name="connsiteY221" fmla="*/ 1390600 h 6857999"/>
              <a:gd name="connsiteX222" fmla="*/ 5392547 w 5913439"/>
              <a:gd name="connsiteY222" fmla="*/ 1398234 h 6857999"/>
              <a:gd name="connsiteX223" fmla="*/ 5388955 w 5913439"/>
              <a:gd name="connsiteY223" fmla="*/ 1405867 h 6857999"/>
              <a:gd name="connsiteX224" fmla="*/ 5384913 w 5913439"/>
              <a:gd name="connsiteY224" fmla="*/ 1413501 h 6857999"/>
              <a:gd name="connsiteX225" fmla="*/ 5379974 w 5913439"/>
              <a:gd name="connsiteY225" fmla="*/ 1421135 h 6857999"/>
              <a:gd name="connsiteX226" fmla="*/ 5374136 w 5913439"/>
              <a:gd name="connsiteY226" fmla="*/ 1428320 h 6857999"/>
              <a:gd name="connsiteX227" fmla="*/ 5368299 w 5913439"/>
              <a:gd name="connsiteY227" fmla="*/ 1435504 h 6857999"/>
              <a:gd name="connsiteX228" fmla="*/ 5361563 w 5913439"/>
              <a:gd name="connsiteY228" fmla="*/ 1443138 h 6857999"/>
              <a:gd name="connsiteX229" fmla="*/ 5335518 w 5913439"/>
              <a:gd name="connsiteY229" fmla="*/ 1475469 h 6857999"/>
              <a:gd name="connsiteX230" fmla="*/ 5339560 w 5913439"/>
              <a:gd name="connsiteY230" fmla="*/ 1484450 h 6857999"/>
              <a:gd name="connsiteX231" fmla="*/ 5342703 w 5913439"/>
              <a:gd name="connsiteY231" fmla="*/ 1493431 h 6857999"/>
              <a:gd name="connsiteX232" fmla="*/ 5344948 w 5913439"/>
              <a:gd name="connsiteY232" fmla="*/ 1501514 h 6857999"/>
              <a:gd name="connsiteX233" fmla="*/ 5346744 w 5913439"/>
              <a:gd name="connsiteY233" fmla="*/ 1510046 h 6857999"/>
              <a:gd name="connsiteX234" fmla="*/ 5347642 w 5913439"/>
              <a:gd name="connsiteY234" fmla="*/ 1518578 h 6857999"/>
              <a:gd name="connsiteX235" fmla="*/ 5348541 w 5913439"/>
              <a:gd name="connsiteY235" fmla="*/ 1526211 h 6857999"/>
              <a:gd name="connsiteX236" fmla="*/ 5348541 w 5913439"/>
              <a:gd name="connsiteY236" fmla="*/ 1533845 h 6857999"/>
              <a:gd name="connsiteX237" fmla="*/ 5348092 w 5913439"/>
              <a:gd name="connsiteY237" fmla="*/ 1541479 h 6857999"/>
              <a:gd name="connsiteX238" fmla="*/ 5347193 w 5913439"/>
              <a:gd name="connsiteY238" fmla="*/ 1548664 h 6857999"/>
              <a:gd name="connsiteX239" fmla="*/ 5345846 w 5913439"/>
              <a:gd name="connsiteY239" fmla="*/ 1556298 h 6857999"/>
              <a:gd name="connsiteX240" fmla="*/ 5344050 w 5913439"/>
              <a:gd name="connsiteY240" fmla="*/ 1563033 h 6857999"/>
              <a:gd name="connsiteX241" fmla="*/ 5341356 w 5913439"/>
              <a:gd name="connsiteY241" fmla="*/ 1569769 h 6857999"/>
              <a:gd name="connsiteX242" fmla="*/ 5337763 w 5913439"/>
              <a:gd name="connsiteY242" fmla="*/ 1576055 h 6857999"/>
              <a:gd name="connsiteX243" fmla="*/ 5334171 w 5913439"/>
              <a:gd name="connsiteY243" fmla="*/ 1581893 h 6857999"/>
              <a:gd name="connsiteX244" fmla="*/ 5330579 w 5913439"/>
              <a:gd name="connsiteY244" fmla="*/ 1588180 h 6857999"/>
              <a:gd name="connsiteX245" fmla="*/ 5326088 w 5913439"/>
              <a:gd name="connsiteY245" fmla="*/ 1594017 h 6857999"/>
              <a:gd name="connsiteX246" fmla="*/ 5321149 w 5913439"/>
              <a:gd name="connsiteY246" fmla="*/ 1598957 h 6857999"/>
              <a:gd name="connsiteX247" fmla="*/ 5315760 w 5913439"/>
              <a:gd name="connsiteY247" fmla="*/ 1603896 h 6857999"/>
              <a:gd name="connsiteX248" fmla="*/ 5309923 w 5913439"/>
              <a:gd name="connsiteY248" fmla="*/ 1608836 h 6857999"/>
              <a:gd name="connsiteX249" fmla="*/ 5303187 w 5913439"/>
              <a:gd name="connsiteY249" fmla="*/ 1612877 h 6857999"/>
              <a:gd name="connsiteX250" fmla="*/ 5296002 w 5913439"/>
              <a:gd name="connsiteY250" fmla="*/ 1616919 h 6857999"/>
              <a:gd name="connsiteX251" fmla="*/ 5288818 w 5913439"/>
              <a:gd name="connsiteY251" fmla="*/ 1620960 h 6857999"/>
              <a:gd name="connsiteX252" fmla="*/ 5281184 w 5913439"/>
              <a:gd name="connsiteY252" fmla="*/ 1624552 h 6857999"/>
              <a:gd name="connsiteX253" fmla="*/ 5273101 w 5913439"/>
              <a:gd name="connsiteY253" fmla="*/ 1627696 h 6857999"/>
              <a:gd name="connsiteX254" fmla="*/ 5264120 w 5913439"/>
              <a:gd name="connsiteY254" fmla="*/ 1630390 h 6857999"/>
              <a:gd name="connsiteX255" fmla="*/ 5255139 w 5913439"/>
              <a:gd name="connsiteY255" fmla="*/ 1632635 h 6857999"/>
              <a:gd name="connsiteX256" fmla="*/ 5246158 w 5913439"/>
              <a:gd name="connsiteY256" fmla="*/ 1634880 h 6857999"/>
              <a:gd name="connsiteX257" fmla="*/ 5236279 w 5913439"/>
              <a:gd name="connsiteY257" fmla="*/ 1636676 h 6857999"/>
              <a:gd name="connsiteX258" fmla="*/ 5225951 w 5913439"/>
              <a:gd name="connsiteY258" fmla="*/ 1637575 h 6857999"/>
              <a:gd name="connsiteX259" fmla="*/ 5215174 w 5913439"/>
              <a:gd name="connsiteY259" fmla="*/ 1638473 h 6857999"/>
              <a:gd name="connsiteX260" fmla="*/ 5204397 w 5913439"/>
              <a:gd name="connsiteY260" fmla="*/ 1638922 h 6857999"/>
              <a:gd name="connsiteX261" fmla="*/ 5193171 w 5913439"/>
              <a:gd name="connsiteY261" fmla="*/ 1638922 h 6857999"/>
              <a:gd name="connsiteX262" fmla="*/ 5183292 w 5913439"/>
              <a:gd name="connsiteY262" fmla="*/ 1641616 h 6857999"/>
              <a:gd name="connsiteX263" fmla="*/ 5173862 w 5913439"/>
              <a:gd name="connsiteY263" fmla="*/ 1644310 h 6857999"/>
              <a:gd name="connsiteX264" fmla="*/ 5163983 w 5913439"/>
              <a:gd name="connsiteY264" fmla="*/ 1646106 h 6857999"/>
              <a:gd name="connsiteX265" fmla="*/ 5154553 w 5913439"/>
              <a:gd name="connsiteY265" fmla="*/ 1647454 h 6857999"/>
              <a:gd name="connsiteX266" fmla="*/ 5144225 w 5913439"/>
              <a:gd name="connsiteY266" fmla="*/ 1647903 h 6857999"/>
              <a:gd name="connsiteX267" fmla="*/ 5134795 w 5913439"/>
              <a:gd name="connsiteY267" fmla="*/ 1647454 h 6857999"/>
              <a:gd name="connsiteX268" fmla="*/ 5129856 w 5913439"/>
              <a:gd name="connsiteY268" fmla="*/ 1647005 h 6857999"/>
              <a:gd name="connsiteX269" fmla="*/ 5124916 w 5913439"/>
              <a:gd name="connsiteY269" fmla="*/ 1646106 h 6857999"/>
              <a:gd name="connsiteX270" fmla="*/ 5119977 w 5913439"/>
              <a:gd name="connsiteY270" fmla="*/ 1644759 h 6857999"/>
              <a:gd name="connsiteX271" fmla="*/ 5114588 w 5913439"/>
              <a:gd name="connsiteY271" fmla="*/ 1643412 h 6857999"/>
              <a:gd name="connsiteX272" fmla="*/ 5104709 w 5913439"/>
              <a:gd name="connsiteY272" fmla="*/ 1647005 h 6857999"/>
              <a:gd name="connsiteX273" fmla="*/ 5094830 w 5913439"/>
              <a:gd name="connsiteY273" fmla="*/ 1650148 h 6857999"/>
              <a:gd name="connsiteX274" fmla="*/ 5084502 w 5913439"/>
              <a:gd name="connsiteY274" fmla="*/ 1651944 h 6857999"/>
              <a:gd name="connsiteX275" fmla="*/ 5079563 w 5913439"/>
              <a:gd name="connsiteY275" fmla="*/ 1652842 h 6857999"/>
              <a:gd name="connsiteX276" fmla="*/ 5074174 w 5913439"/>
              <a:gd name="connsiteY276" fmla="*/ 1653291 h 6857999"/>
              <a:gd name="connsiteX277" fmla="*/ 5069235 w 5913439"/>
              <a:gd name="connsiteY277" fmla="*/ 1653740 h 6857999"/>
              <a:gd name="connsiteX278" fmla="*/ 5063846 w 5913439"/>
              <a:gd name="connsiteY278" fmla="*/ 1653291 h 6857999"/>
              <a:gd name="connsiteX279" fmla="*/ 5058907 w 5913439"/>
              <a:gd name="connsiteY279" fmla="*/ 1652842 h 6857999"/>
              <a:gd name="connsiteX280" fmla="*/ 5053967 w 5913439"/>
              <a:gd name="connsiteY280" fmla="*/ 1652393 h 6857999"/>
              <a:gd name="connsiteX281" fmla="*/ 5049028 w 5913439"/>
              <a:gd name="connsiteY281" fmla="*/ 1651046 h 6857999"/>
              <a:gd name="connsiteX282" fmla="*/ 5043639 w 5913439"/>
              <a:gd name="connsiteY282" fmla="*/ 1649250 h 6857999"/>
              <a:gd name="connsiteX283" fmla="*/ 5038250 w 5913439"/>
              <a:gd name="connsiteY283" fmla="*/ 1647005 h 6857999"/>
              <a:gd name="connsiteX284" fmla="*/ 5033311 w 5913439"/>
              <a:gd name="connsiteY284" fmla="*/ 1644310 h 6857999"/>
              <a:gd name="connsiteX285" fmla="*/ 4911171 w 5913439"/>
              <a:gd name="connsiteY285" fmla="*/ 1665416 h 6857999"/>
              <a:gd name="connsiteX286" fmla="*/ 4911171 w 5913439"/>
              <a:gd name="connsiteY286" fmla="*/ 1675294 h 6857999"/>
              <a:gd name="connsiteX287" fmla="*/ 4910273 w 5913439"/>
              <a:gd name="connsiteY287" fmla="*/ 1685623 h 6857999"/>
              <a:gd name="connsiteX288" fmla="*/ 5237626 w 5913439"/>
              <a:gd name="connsiteY288" fmla="*/ 1766900 h 6857999"/>
              <a:gd name="connsiteX289" fmla="*/ 5264120 w 5913439"/>
              <a:gd name="connsiteY289" fmla="*/ 1774533 h 6857999"/>
              <a:gd name="connsiteX290" fmla="*/ 5291512 w 5913439"/>
              <a:gd name="connsiteY290" fmla="*/ 1781269 h 6857999"/>
              <a:gd name="connsiteX291" fmla="*/ 5345846 w 5913439"/>
              <a:gd name="connsiteY291" fmla="*/ 1794291 h 6857999"/>
              <a:gd name="connsiteX292" fmla="*/ 5399732 w 5913439"/>
              <a:gd name="connsiteY292" fmla="*/ 1806865 h 6857999"/>
              <a:gd name="connsiteX293" fmla="*/ 5454066 w 5913439"/>
              <a:gd name="connsiteY293" fmla="*/ 1820785 h 6857999"/>
              <a:gd name="connsiteX294" fmla="*/ 5480560 w 5913439"/>
              <a:gd name="connsiteY294" fmla="*/ 1827521 h 6857999"/>
              <a:gd name="connsiteX295" fmla="*/ 5507503 w 5913439"/>
              <a:gd name="connsiteY295" fmla="*/ 1835155 h 6857999"/>
              <a:gd name="connsiteX296" fmla="*/ 5534445 w 5913439"/>
              <a:gd name="connsiteY296" fmla="*/ 1843237 h 6857999"/>
              <a:gd name="connsiteX297" fmla="*/ 5560490 w 5913439"/>
              <a:gd name="connsiteY297" fmla="*/ 1852218 h 6857999"/>
              <a:gd name="connsiteX298" fmla="*/ 5586983 w 5913439"/>
              <a:gd name="connsiteY298" fmla="*/ 1861199 h 6857999"/>
              <a:gd name="connsiteX299" fmla="*/ 5613028 w 5913439"/>
              <a:gd name="connsiteY299" fmla="*/ 1871527 h 6857999"/>
              <a:gd name="connsiteX300" fmla="*/ 5639072 w 5913439"/>
              <a:gd name="connsiteY300" fmla="*/ 1882753 h 6857999"/>
              <a:gd name="connsiteX301" fmla="*/ 5664219 w 5913439"/>
              <a:gd name="connsiteY301" fmla="*/ 1894429 h 6857999"/>
              <a:gd name="connsiteX302" fmla="*/ 5676792 w 5913439"/>
              <a:gd name="connsiteY302" fmla="*/ 1897123 h 6857999"/>
              <a:gd name="connsiteX303" fmla="*/ 5688467 w 5913439"/>
              <a:gd name="connsiteY303" fmla="*/ 1900266 h 6857999"/>
              <a:gd name="connsiteX304" fmla="*/ 5699245 w 5913439"/>
              <a:gd name="connsiteY304" fmla="*/ 1903858 h 6857999"/>
              <a:gd name="connsiteX305" fmla="*/ 5710022 w 5913439"/>
              <a:gd name="connsiteY305" fmla="*/ 1907900 h 6857999"/>
              <a:gd name="connsiteX306" fmla="*/ 5719002 w 5913439"/>
              <a:gd name="connsiteY306" fmla="*/ 1912390 h 6857999"/>
              <a:gd name="connsiteX307" fmla="*/ 5727534 w 5913439"/>
              <a:gd name="connsiteY307" fmla="*/ 1917330 h 6857999"/>
              <a:gd name="connsiteX308" fmla="*/ 5731127 w 5913439"/>
              <a:gd name="connsiteY308" fmla="*/ 1920922 h 6857999"/>
              <a:gd name="connsiteX309" fmla="*/ 5734719 w 5913439"/>
              <a:gd name="connsiteY309" fmla="*/ 1924066 h 6857999"/>
              <a:gd name="connsiteX310" fmla="*/ 5738311 w 5913439"/>
              <a:gd name="connsiteY310" fmla="*/ 1927209 h 6857999"/>
              <a:gd name="connsiteX311" fmla="*/ 5741455 w 5913439"/>
              <a:gd name="connsiteY311" fmla="*/ 1930352 h 6857999"/>
              <a:gd name="connsiteX312" fmla="*/ 5744149 w 5913439"/>
              <a:gd name="connsiteY312" fmla="*/ 1933944 h 6857999"/>
              <a:gd name="connsiteX313" fmla="*/ 5746843 w 5913439"/>
              <a:gd name="connsiteY313" fmla="*/ 1937986 h 6857999"/>
              <a:gd name="connsiteX314" fmla="*/ 5749089 w 5913439"/>
              <a:gd name="connsiteY314" fmla="*/ 1941578 h 6857999"/>
              <a:gd name="connsiteX315" fmla="*/ 5751334 w 5913439"/>
              <a:gd name="connsiteY315" fmla="*/ 1946069 h 6857999"/>
              <a:gd name="connsiteX316" fmla="*/ 5752681 w 5913439"/>
              <a:gd name="connsiteY316" fmla="*/ 1950559 h 6857999"/>
              <a:gd name="connsiteX317" fmla="*/ 5754028 w 5913439"/>
              <a:gd name="connsiteY317" fmla="*/ 1955498 h 6857999"/>
              <a:gd name="connsiteX318" fmla="*/ 5755375 w 5913439"/>
              <a:gd name="connsiteY318" fmla="*/ 1960438 h 6857999"/>
              <a:gd name="connsiteX319" fmla="*/ 5755824 w 5913439"/>
              <a:gd name="connsiteY319" fmla="*/ 1965377 h 6857999"/>
              <a:gd name="connsiteX320" fmla="*/ 5756273 w 5913439"/>
              <a:gd name="connsiteY320" fmla="*/ 1970766 h 6857999"/>
              <a:gd name="connsiteX321" fmla="*/ 5756273 w 5913439"/>
              <a:gd name="connsiteY321" fmla="*/ 1976604 h 6857999"/>
              <a:gd name="connsiteX322" fmla="*/ 5755824 w 5913439"/>
              <a:gd name="connsiteY322" fmla="*/ 1982441 h 6857999"/>
              <a:gd name="connsiteX323" fmla="*/ 5755375 w 5913439"/>
              <a:gd name="connsiteY323" fmla="*/ 1988728 h 6857999"/>
              <a:gd name="connsiteX324" fmla="*/ 5754028 w 5913439"/>
              <a:gd name="connsiteY324" fmla="*/ 1995463 h 6857999"/>
              <a:gd name="connsiteX325" fmla="*/ 5752681 w 5913439"/>
              <a:gd name="connsiteY325" fmla="*/ 2002199 h 6857999"/>
              <a:gd name="connsiteX326" fmla="*/ 5750885 w 5913439"/>
              <a:gd name="connsiteY326" fmla="*/ 2009384 h 6857999"/>
              <a:gd name="connsiteX327" fmla="*/ 5748639 w 5913439"/>
              <a:gd name="connsiteY327" fmla="*/ 2016569 h 6857999"/>
              <a:gd name="connsiteX328" fmla="*/ 5747292 w 5913439"/>
              <a:gd name="connsiteY328" fmla="*/ 2022406 h 6857999"/>
              <a:gd name="connsiteX329" fmla="*/ 5745496 w 5913439"/>
              <a:gd name="connsiteY329" fmla="*/ 2027795 h 6857999"/>
              <a:gd name="connsiteX330" fmla="*/ 5744598 w 5913439"/>
              <a:gd name="connsiteY330" fmla="*/ 2034081 h 6857999"/>
              <a:gd name="connsiteX331" fmla="*/ 5744149 w 5913439"/>
              <a:gd name="connsiteY331" fmla="*/ 2039919 h 6857999"/>
              <a:gd name="connsiteX332" fmla="*/ 5743700 w 5913439"/>
              <a:gd name="connsiteY332" fmla="*/ 2052043 h 6857999"/>
              <a:gd name="connsiteX333" fmla="*/ 5743700 w 5913439"/>
              <a:gd name="connsiteY333" fmla="*/ 2064168 h 6857999"/>
              <a:gd name="connsiteX334" fmla="*/ 5745496 w 5913439"/>
              <a:gd name="connsiteY334" fmla="*/ 2089314 h 6857999"/>
              <a:gd name="connsiteX335" fmla="*/ 5745945 w 5913439"/>
              <a:gd name="connsiteY335" fmla="*/ 2102336 h 6857999"/>
              <a:gd name="connsiteX336" fmla="*/ 5746843 w 5913439"/>
              <a:gd name="connsiteY336" fmla="*/ 2114012 h 6857999"/>
              <a:gd name="connsiteX337" fmla="*/ 5749538 w 5913439"/>
              <a:gd name="connsiteY337" fmla="*/ 2128830 h 6857999"/>
              <a:gd name="connsiteX338" fmla="*/ 5751334 w 5913439"/>
              <a:gd name="connsiteY338" fmla="*/ 2143649 h 6857999"/>
              <a:gd name="connsiteX339" fmla="*/ 5751783 w 5913439"/>
              <a:gd name="connsiteY339" fmla="*/ 2157569 h 6857999"/>
              <a:gd name="connsiteX340" fmla="*/ 5751334 w 5913439"/>
              <a:gd name="connsiteY340" fmla="*/ 2171040 h 6857999"/>
              <a:gd name="connsiteX341" fmla="*/ 5749987 w 5913439"/>
              <a:gd name="connsiteY341" fmla="*/ 2184961 h 6857999"/>
              <a:gd name="connsiteX342" fmla="*/ 5747741 w 5913439"/>
              <a:gd name="connsiteY342" fmla="*/ 2197534 h 6857999"/>
              <a:gd name="connsiteX343" fmla="*/ 5743700 w 5913439"/>
              <a:gd name="connsiteY343" fmla="*/ 2209658 h 6857999"/>
              <a:gd name="connsiteX344" fmla="*/ 5739210 w 5913439"/>
              <a:gd name="connsiteY344" fmla="*/ 2222231 h 6857999"/>
              <a:gd name="connsiteX345" fmla="*/ 5733821 w 5913439"/>
              <a:gd name="connsiteY345" fmla="*/ 2233458 h 6857999"/>
              <a:gd name="connsiteX346" fmla="*/ 5727534 w 5913439"/>
              <a:gd name="connsiteY346" fmla="*/ 2244683 h 6857999"/>
              <a:gd name="connsiteX347" fmla="*/ 5720350 w 5913439"/>
              <a:gd name="connsiteY347" fmla="*/ 2255461 h 6857999"/>
              <a:gd name="connsiteX348" fmla="*/ 5712267 w 5913439"/>
              <a:gd name="connsiteY348" fmla="*/ 2265789 h 6857999"/>
              <a:gd name="connsiteX349" fmla="*/ 5702388 w 5913439"/>
              <a:gd name="connsiteY349" fmla="*/ 2275668 h 6857999"/>
              <a:gd name="connsiteX350" fmla="*/ 5692509 w 5913439"/>
              <a:gd name="connsiteY350" fmla="*/ 2285098 h 6857999"/>
              <a:gd name="connsiteX351" fmla="*/ 5681283 w 5913439"/>
              <a:gd name="connsiteY351" fmla="*/ 2294977 h 6857999"/>
              <a:gd name="connsiteX352" fmla="*/ 5668709 w 5913439"/>
              <a:gd name="connsiteY352" fmla="*/ 2303509 h 6857999"/>
              <a:gd name="connsiteX353" fmla="*/ 5677690 w 5913439"/>
              <a:gd name="connsiteY353" fmla="*/ 2309795 h 6857999"/>
              <a:gd name="connsiteX354" fmla="*/ 5686671 w 5913439"/>
              <a:gd name="connsiteY354" fmla="*/ 2316980 h 6857999"/>
              <a:gd name="connsiteX355" fmla="*/ 5695203 w 5913439"/>
              <a:gd name="connsiteY355" fmla="*/ 2325063 h 6857999"/>
              <a:gd name="connsiteX356" fmla="*/ 5698795 w 5913439"/>
              <a:gd name="connsiteY356" fmla="*/ 2328655 h 6857999"/>
              <a:gd name="connsiteX357" fmla="*/ 5701939 w 5913439"/>
              <a:gd name="connsiteY357" fmla="*/ 2332696 h 6857999"/>
              <a:gd name="connsiteX358" fmla="*/ 5705082 w 5913439"/>
              <a:gd name="connsiteY358" fmla="*/ 2336738 h 6857999"/>
              <a:gd name="connsiteX359" fmla="*/ 5706878 w 5913439"/>
              <a:gd name="connsiteY359" fmla="*/ 2340779 h 6857999"/>
              <a:gd name="connsiteX360" fmla="*/ 5708225 w 5913439"/>
              <a:gd name="connsiteY360" fmla="*/ 2344821 h 6857999"/>
              <a:gd name="connsiteX361" fmla="*/ 5708225 w 5913439"/>
              <a:gd name="connsiteY361" fmla="*/ 2348862 h 6857999"/>
              <a:gd name="connsiteX362" fmla="*/ 5708225 w 5913439"/>
              <a:gd name="connsiteY362" fmla="*/ 2351107 h 6857999"/>
              <a:gd name="connsiteX363" fmla="*/ 5707776 w 5913439"/>
              <a:gd name="connsiteY363" fmla="*/ 2352903 h 6857999"/>
              <a:gd name="connsiteX364" fmla="*/ 5706878 w 5913439"/>
              <a:gd name="connsiteY364" fmla="*/ 2354700 h 6857999"/>
              <a:gd name="connsiteX365" fmla="*/ 5705531 w 5913439"/>
              <a:gd name="connsiteY365" fmla="*/ 2356945 h 6857999"/>
              <a:gd name="connsiteX366" fmla="*/ 5704184 w 5913439"/>
              <a:gd name="connsiteY366" fmla="*/ 2359190 h 6857999"/>
              <a:gd name="connsiteX367" fmla="*/ 5702388 w 5913439"/>
              <a:gd name="connsiteY367" fmla="*/ 2360986 h 6857999"/>
              <a:gd name="connsiteX368" fmla="*/ 5697897 w 5913439"/>
              <a:gd name="connsiteY368" fmla="*/ 2364579 h 6857999"/>
              <a:gd name="connsiteX369" fmla="*/ 5693407 w 5913439"/>
              <a:gd name="connsiteY369" fmla="*/ 2368171 h 6857999"/>
              <a:gd name="connsiteX370" fmla="*/ 5688467 w 5913439"/>
              <a:gd name="connsiteY370" fmla="*/ 2371763 h 6857999"/>
              <a:gd name="connsiteX371" fmla="*/ 5679487 w 5913439"/>
              <a:gd name="connsiteY371" fmla="*/ 2379846 h 6857999"/>
              <a:gd name="connsiteX372" fmla="*/ 5670506 w 5913439"/>
              <a:gd name="connsiteY372" fmla="*/ 2388827 h 6857999"/>
              <a:gd name="connsiteX373" fmla="*/ 5661974 w 5913439"/>
              <a:gd name="connsiteY373" fmla="*/ 2398706 h 6857999"/>
              <a:gd name="connsiteX374" fmla="*/ 5644461 w 5913439"/>
              <a:gd name="connsiteY374" fmla="*/ 2417566 h 6857999"/>
              <a:gd name="connsiteX375" fmla="*/ 5635031 w 5913439"/>
              <a:gd name="connsiteY375" fmla="*/ 2426996 h 6857999"/>
              <a:gd name="connsiteX376" fmla="*/ 5626050 w 5913439"/>
              <a:gd name="connsiteY376" fmla="*/ 2435528 h 6857999"/>
              <a:gd name="connsiteX377" fmla="*/ 5621111 w 5913439"/>
              <a:gd name="connsiteY377" fmla="*/ 2439569 h 6857999"/>
              <a:gd name="connsiteX378" fmla="*/ 5616171 w 5913439"/>
              <a:gd name="connsiteY378" fmla="*/ 2443161 h 6857999"/>
              <a:gd name="connsiteX379" fmla="*/ 5611232 w 5913439"/>
              <a:gd name="connsiteY379" fmla="*/ 2446305 h 6857999"/>
              <a:gd name="connsiteX380" fmla="*/ 5605843 w 5913439"/>
              <a:gd name="connsiteY380" fmla="*/ 2448999 h 6857999"/>
              <a:gd name="connsiteX381" fmla="*/ 5600455 w 5913439"/>
              <a:gd name="connsiteY381" fmla="*/ 2451693 h 6857999"/>
              <a:gd name="connsiteX382" fmla="*/ 5594617 w 5913439"/>
              <a:gd name="connsiteY382" fmla="*/ 2453489 h 6857999"/>
              <a:gd name="connsiteX383" fmla="*/ 5588779 w 5913439"/>
              <a:gd name="connsiteY383" fmla="*/ 2455286 h 6857999"/>
              <a:gd name="connsiteX384" fmla="*/ 5582942 w 5913439"/>
              <a:gd name="connsiteY384" fmla="*/ 2456633 h 6857999"/>
              <a:gd name="connsiteX385" fmla="*/ 5576655 w 5913439"/>
              <a:gd name="connsiteY385" fmla="*/ 2457082 h 6857999"/>
              <a:gd name="connsiteX386" fmla="*/ 5570369 w 5913439"/>
              <a:gd name="connsiteY386" fmla="*/ 2457082 h 6857999"/>
              <a:gd name="connsiteX387" fmla="*/ 5563633 w 5913439"/>
              <a:gd name="connsiteY387" fmla="*/ 2456633 h 6857999"/>
              <a:gd name="connsiteX388" fmla="*/ 5555999 w 5913439"/>
              <a:gd name="connsiteY388" fmla="*/ 2455286 h 6857999"/>
              <a:gd name="connsiteX389" fmla="*/ 5548815 w 5913439"/>
              <a:gd name="connsiteY389" fmla="*/ 2453489 h 6857999"/>
              <a:gd name="connsiteX390" fmla="*/ 5541181 w 5913439"/>
              <a:gd name="connsiteY390" fmla="*/ 2450795 h 6857999"/>
              <a:gd name="connsiteX391" fmla="*/ 5533547 w 5913439"/>
              <a:gd name="connsiteY391" fmla="*/ 2447652 h 6857999"/>
              <a:gd name="connsiteX392" fmla="*/ 5525464 w 5913439"/>
              <a:gd name="connsiteY392" fmla="*/ 2443611 h 6857999"/>
              <a:gd name="connsiteX393" fmla="*/ 5517382 w 5913439"/>
              <a:gd name="connsiteY393" fmla="*/ 2447203 h 6857999"/>
              <a:gd name="connsiteX394" fmla="*/ 5510197 w 5913439"/>
              <a:gd name="connsiteY394" fmla="*/ 2450346 h 6857999"/>
              <a:gd name="connsiteX395" fmla="*/ 5503012 w 5913439"/>
              <a:gd name="connsiteY395" fmla="*/ 2453489 h 6857999"/>
              <a:gd name="connsiteX396" fmla="*/ 5495827 w 5913439"/>
              <a:gd name="connsiteY396" fmla="*/ 2456184 h 6857999"/>
              <a:gd name="connsiteX397" fmla="*/ 5480111 w 5913439"/>
              <a:gd name="connsiteY397" fmla="*/ 2460674 h 6857999"/>
              <a:gd name="connsiteX398" fmla="*/ 5465292 w 5913439"/>
              <a:gd name="connsiteY398" fmla="*/ 2464716 h 6857999"/>
              <a:gd name="connsiteX399" fmla="*/ 5449576 w 5913439"/>
              <a:gd name="connsiteY399" fmla="*/ 2467410 h 6857999"/>
              <a:gd name="connsiteX400" fmla="*/ 5434308 w 5913439"/>
              <a:gd name="connsiteY400" fmla="*/ 2470553 h 6857999"/>
              <a:gd name="connsiteX401" fmla="*/ 5419041 w 5913439"/>
              <a:gd name="connsiteY401" fmla="*/ 2471901 h 6857999"/>
              <a:gd name="connsiteX402" fmla="*/ 5403324 w 5913439"/>
              <a:gd name="connsiteY402" fmla="*/ 2473248 h 6857999"/>
              <a:gd name="connsiteX403" fmla="*/ 5371891 w 5913439"/>
              <a:gd name="connsiteY403" fmla="*/ 2475044 h 6857999"/>
              <a:gd name="connsiteX404" fmla="*/ 5341356 w 5913439"/>
              <a:gd name="connsiteY404" fmla="*/ 2476840 h 6857999"/>
              <a:gd name="connsiteX405" fmla="*/ 5325190 w 5913439"/>
              <a:gd name="connsiteY405" fmla="*/ 2477738 h 6857999"/>
              <a:gd name="connsiteX406" fmla="*/ 5309923 w 5913439"/>
              <a:gd name="connsiteY406" fmla="*/ 2478636 h 6857999"/>
              <a:gd name="connsiteX407" fmla="*/ 5294206 w 5913439"/>
              <a:gd name="connsiteY407" fmla="*/ 2479983 h 6857999"/>
              <a:gd name="connsiteX408" fmla="*/ 5278939 w 5913439"/>
              <a:gd name="connsiteY408" fmla="*/ 2482228 h 6857999"/>
              <a:gd name="connsiteX409" fmla="*/ 5275346 w 5913439"/>
              <a:gd name="connsiteY409" fmla="*/ 2506477 h 6857999"/>
              <a:gd name="connsiteX410" fmla="*/ 5278939 w 5913439"/>
              <a:gd name="connsiteY410" fmla="*/ 2523540 h 6857999"/>
              <a:gd name="connsiteX411" fmla="*/ 5282531 w 5913439"/>
              <a:gd name="connsiteY411" fmla="*/ 2540604 h 6857999"/>
              <a:gd name="connsiteX412" fmla="*/ 5285225 w 5913439"/>
              <a:gd name="connsiteY412" fmla="*/ 2558117 h 6857999"/>
              <a:gd name="connsiteX413" fmla="*/ 5287021 w 5913439"/>
              <a:gd name="connsiteY413" fmla="*/ 2575181 h 6857999"/>
              <a:gd name="connsiteX414" fmla="*/ 5287919 w 5913439"/>
              <a:gd name="connsiteY414" fmla="*/ 2584162 h 6857999"/>
              <a:gd name="connsiteX415" fmla="*/ 5287919 w 5913439"/>
              <a:gd name="connsiteY415" fmla="*/ 2592693 h 6857999"/>
              <a:gd name="connsiteX416" fmla="*/ 5287919 w 5913439"/>
              <a:gd name="connsiteY416" fmla="*/ 2601225 h 6857999"/>
              <a:gd name="connsiteX417" fmla="*/ 5287021 w 5913439"/>
              <a:gd name="connsiteY417" fmla="*/ 2609757 h 6857999"/>
              <a:gd name="connsiteX418" fmla="*/ 5286123 w 5913439"/>
              <a:gd name="connsiteY418" fmla="*/ 2618738 h 6857999"/>
              <a:gd name="connsiteX419" fmla="*/ 5284776 w 5913439"/>
              <a:gd name="connsiteY419" fmla="*/ 2627270 h 6857999"/>
              <a:gd name="connsiteX420" fmla="*/ 5282531 w 5913439"/>
              <a:gd name="connsiteY420" fmla="*/ 2635802 h 6857999"/>
              <a:gd name="connsiteX421" fmla="*/ 5279837 w 5913439"/>
              <a:gd name="connsiteY421" fmla="*/ 2644783 h 6857999"/>
              <a:gd name="connsiteX422" fmla="*/ 5282531 w 5913439"/>
              <a:gd name="connsiteY422" fmla="*/ 2649722 h 6857999"/>
              <a:gd name="connsiteX423" fmla="*/ 5284776 w 5913439"/>
              <a:gd name="connsiteY423" fmla="*/ 2655560 h 6857999"/>
              <a:gd name="connsiteX424" fmla="*/ 5286123 w 5913439"/>
              <a:gd name="connsiteY424" fmla="*/ 2660499 h 6857999"/>
              <a:gd name="connsiteX425" fmla="*/ 5287470 w 5913439"/>
              <a:gd name="connsiteY425" fmla="*/ 2665439 h 6857999"/>
              <a:gd name="connsiteX426" fmla="*/ 5287919 w 5913439"/>
              <a:gd name="connsiteY426" fmla="*/ 2670827 h 6857999"/>
              <a:gd name="connsiteX427" fmla="*/ 5288369 w 5913439"/>
              <a:gd name="connsiteY427" fmla="*/ 2675767 h 6857999"/>
              <a:gd name="connsiteX428" fmla="*/ 5288369 w 5913439"/>
              <a:gd name="connsiteY428" fmla="*/ 2680706 h 6857999"/>
              <a:gd name="connsiteX429" fmla="*/ 5287919 w 5913439"/>
              <a:gd name="connsiteY429" fmla="*/ 2686095 h 6857999"/>
              <a:gd name="connsiteX430" fmla="*/ 5286123 w 5913439"/>
              <a:gd name="connsiteY430" fmla="*/ 2696423 h 6857999"/>
              <a:gd name="connsiteX431" fmla="*/ 5283878 w 5913439"/>
              <a:gd name="connsiteY431" fmla="*/ 2706751 h 6857999"/>
              <a:gd name="connsiteX432" fmla="*/ 5278490 w 5913439"/>
              <a:gd name="connsiteY432" fmla="*/ 2727407 h 6857999"/>
              <a:gd name="connsiteX433" fmla="*/ 5276244 w 5913439"/>
              <a:gd name="connsiteY433" fmla="*/ 2747165 h 6857999"/>
              <a:gd name="connsiteX434" fmla="*/ 5273101 w 5913439"/>
              <a:gd name="connsiteY434" fmla="*/ 2766923 h 6857999"/>
              <a:gd name="connsiteX435" fmla="*/ 5270856 w 5913439"/>
              <a:gd name="connsiteY435" fmla="*/ 2776802 h 6857999"/>
              <a:gd name="connsiteX436" fmla="*/ 5268611 w 5913439"/>
              <a:gd name="connsiteY436" fmla="*/ 2786232 h 6857999"/>
              <a:gd name="connsiteX437" fmla="*/ 5265916 w 5913439"/>
              <a:gd name="connsiteY437" fmla="*/ 2795213 h 6857999"/>
              <a:gd name="connsiteX438" fmla="*/ 5262324 w 5913439"/>
              <a:gd name="connsiteY438" fmla="*/ 2805092 h 6857999"/>
              <a:gd name="connsiteX439" fmla="*/ 5259181 w 5913439"/>
              <a:gd name="connsiteY439" fmla="*/ 2813624 h 6857999"/>
              <a:gd name="connsiteX440" fmla="*/ 5255139 w 5913439"/>
              <a:gd name="connsiteY440" fmla="*/ 2822604 h 6857999"/>
              <a:gd name="connsiteX441" fmla="*/ 5250200 w 5913439"/>
              <a:gd name="connsiteY441" fmla="*/ 2830688 h 6857999"/>
              <a:gd name="connsiteX442" fmla="*/ 5244811 w 5913439"/>
              <a:gd name="connsiteY442" fmla="*/ 2839668 h 6857999"/>
              <a:gd name="connsiteX443" fmla="*/ 5238974 w 5913439"/>
              <a:gd name="connsiteY443" fmla="*/ 2847302 h 6857999"/>
              <a:gd name="connsiteX444" fmla="*/ 5232238 w 5913439"/>
              <a:gd name="connsiteY444" fmla="*/ 2854936 h 6857999"/>
              <a:gd name="connsiteX445" fmla="*/ 5224155 w 5913439"/>
              <a:gd name="connsiteY445" fmla="*/ 2861671 h 6857999"/>
              <a:gd name="connsiteX446" fmla="*/ 5216072 w 5913439"/>
              <a:gd name="connsiteY446" fmla="*/ 2868407 h 6857999"/>
              <a:gd name="connsiteX447" fmla="*/ 5216521 w 5913439"/>
              <a:gd name="connsiteY447" fmla="*/ 2869754 h 6857999"/>
              <a:gd name="connsiteX448" fmla="*/ 5216970 w 5913439"/>
              <a:gd name="connsiteY448" fmla="*/ 2871102 h 6857999"/>
              <a:gd name="connsiteX449" fmla="*/ 5216970 w 5913439"/>
              <a:gd name="connsiteY449" fmla="*/ 2872448 h 6857999"/>
              <a:gd name="connsiteX450" fmla="*/ 5216970 w 5913439"/>
              <a:gd name="connsiteY450" fmla="*/ 2874245 h 6857999"/>
              <a:gd name="connsiteX451" fmla="*/ 5215623 w 5913439"/>
              <a:gd name="connsiteY451" fmla="*/ 2876490 h 6857999"/>
              <a:gd name="connsiteX452" fmla="*/ 5213827 w 5913439"/>
              <a:gd name="connsiteY452" fmla="*/ 2879184 h 6857999"/>
              <a:gd name="connsiteX453" fmla="*/ 5211582 w 5913439"/>
              <a:gd name="connsiteY453" fmla="*/ 2881430 h 6857999"/>
              <a:gd name="connsiteX454" fmla="*/ 5208888 w 5913439"/>
              <a:gd name="connsiteY454" fmla="*/ 2883675 h 6857999"/>
              <a:gd name="connsiteX455" fmla="*/ 5203499 w 5913439"/>
              <a:gd name="connsiteY455" fmla="*/ 2888165 h 6857999"/>
              <a:gd name="connsiteX456" fmla="*/ 5200805 w 5913439"/>
              <a:gd name="connsiteY456" fmla="*/ 2890410 h 6857999"/>
              <a:gd name="connsiteX457" fmla="*/ 5199009 w 5913439"/>
              <a:gd name="connsiteY457" fmla="*/ 2893105 h 6857999"/>
              <a:gd name="connsiteX458" fmla="*/ 5198110 w 5913439"/>
              <a:gd name="connsiteY458" fmla="*/ 2895350 h 6857999"/>
              <a:gd name="connsiteX459" fmla="*/ 5198110 w 5913439"/>
              <a:gd name="connsiteY459" fmla="*/ 2896697 h 6857999"/>
              <a:gd name="connsiteX460" fmla="*/ 5198110 w 5913439"/>
              <a:gd name="connsiteY460" fmla="*/ 2897595 h 6857999"/>
              <a:gd name="connsiteX461" fmla="*/ 5198560 w 5913439"/>
              <a:gd name="connsiteY461" fmla="*/ 2898942 h 6857999"/>
              <a:gd name="connsiteX462" fmla="*/ 5199009 w 5913439"/>
              <a:gd name="connsiteY462" fmla="*/ 2900289 h 6857999"/>
              <a:gd name="connsiteX463" fmla="*/ 5201703 w 5913439"/>
              <a:gd name="connsiteY463" fmla="*/ 2902984 h 6857999"/>
              <a:gd name="connsiteX464" fmla="*/ 5205744 w 5913439"/>
              <a:gd name="connsiteY464" fmla="*/ 2905678 h 6857999"/>
              <a:gd name="connsiteX465" fmla="*/ 5212031 w 5913439"/>
              <a:gd name="connsiteY465" fmla="*/ 2908372 h 6857999"/>
              <a:gd name="connsiteX466" fmla="*/ 5216970 w 5913439"/>
              <a:gd name="connsiteY466" fmla="*/ 2911515 h 6857999"/>
              <a:gd name="connsiteX467" fmla="*/ 5221461 w 5913439"/>
              <a:gd name="connsiteY467" fmla="*/ 2914210 h 6857999"/>
              <a:gd name="connsiteX468" fmla="*/ 5225502 w 5913439"/>
              <a:gd name="connsiteY468" fmla="*/ 2917802 h 6857999"/>
              <a:gd name="connsiteX469" fmla="*/ 5229544 w 5913439"/>
              <a:gd name="connsiteY469" fmla="*/ 2921394 h 6857999"/>
              <a:gd name="connsiteX470" fmla="*/ 5232687 w 5913439"/>
              <a:gd name="connsiteY470" fmla="*/ 2924987 h 6857999"/>
              <a:gd name="connsiteX471" fmla="*/ 5235381 w 5913439"/>
              <a:gd name="connsiteY471" fmla="*/ 2929028 h 6857999"/>
              <a:gd name="connsiteX472" fmla="*/ 5237177 w 5913439"/>
              <a:gd name="connsiteY472" fmla="*/ 2933070 h 6857999"/>
              <a:gd name="connsiteX473" fmla="*/ 5238525 w 5913439"/>
              <a:gd name="connsiteY473" fmla="*/ 2937111 h 6857999"/>
              <a:gd name="connsiteX474" fmla="*/ 5239423 w 5913439"/>
              <a:gd name="connsiteY474" fmla="*/ 2940704 h 6857999"/>
              <a:gd name="connsiteX475" fmla="*/ 5239423 w 5913439"/>
              <a:gd name="connsiteY475" fmla="*/ 2944745 h 6857999"/>
              <a:gd name="connsiteX476" fmla="*/ 5238974 w 5913439"/>
              <a:gd name="connsiteY476" fmla="*/ 2948337 h 6857999"/>
              <a:gd name="connsiteX477" fmla="*/ 5238075 w 5913439"/>
              <a:gd name="connsiteY477" fmla="*/ 2951481 h 6857999"/>
              <a:gd name="connsiteX478" fmla="*/ 5236728 w 5913439"/>
              <a:gd name="connsiteY478" fmla="*/ 2954175 h 6857999"/>
              <a:gd name="connsiteX479" fmla="*/ 5234483 w 5913439"/>
              <a:gd name="connsiteY479" fmla="*/ 2956420 h 6857999"/>
              <a:gd name="connsiteX480" fmla="*/ 5231340 w 5913439"/>
              <a:gd name="connsiteY480" fmla="*/ 2957767 h 6857999"/>
              <a:gd name="connsiteX481" fmla="*/ 5227747 w 5913439"/>
              <a:gd name="connsiteY481" fmla="*/ 2958665 h 6857999"/>
              <a:gd name="connsiteX482" fmla="*/ 5222359 w 5913439"/>
              <a:gd name="connsiteY482" fmla="*/ 2959563 h 6857999"/>
              <a:gd name="connsiteX483" fmla="*/ 5217419 w 5913439"/>
              <a:gd name="connsiteY483" fmla="*/ 2960461 h 6857999"/>
              <a:gd name="connsiteX484" fmla="*/ 5212480 w 5913439"/>
              <a:gd name="connsiteY484" fmla="*/ 2962258 h 6857999"/>
              <a:gd name="connsiteX485" fmla="*/ 5207540 w 5913439"/>
              <a:gd name="connsiteY485" fmla="*/ 2963605 h 6857999"/>
              <a:gd name="connsiteX486" fmla="*/ 5199009 w 5913439"/>
              <a:gd name="connsiteY486" fmla="*/ 2967646 h 6857999"/>
              <a:gd name="connsiteX487" fmla="*/ 5190028 w 5913439"/>
              <a:gd name="connsiteY487" fmla="*/ 2972586 h 6857999"/>
              <a:gd name="connsiteX488" fmla="*/ 5181945 w 5913439"/>
              <a:gd name="connsiteY488" fmla="*/ 2977974 h 6857999"/>
              <a:gd name="connsiteX489" fmla="*/ 5174311 w 5913439"/>
              <a:gd name="connsiteY489" fmla="*/ 2984710 h 6857999"/>
              <a:gd name="connsiteX490" fmla="*/ 5159493 w 5913439"/>
              <a:gd name="connsiteY490" fmla="*/ 2997283 h 6857999"/>
              <a:gd name="connsiteX491" fmla="*/ 5151859 w 5913439"/>
              <a:gd name="connsiteY491" fmla="*/ 3003121 h 6857999"/>
              <a:gd name="connsiteX492" fmla="*/ 5144225 w 5913439"/>
              <a:gd name="connsiteY492" fmla="*/ 3009407 h 6857999"/>
              <a:gd name="connsiteX493" fmla="*/ 5136591 w 5913439"/>
              <a:gd name="connsiteY493" fmla="*/ 3014796 h 6857999"/>
              <a:gd name="connsiteX494" fmla="*/ 5128509 w 5913439"/>
              <a:gd name="connsiteY494" fmla="*/ 3019735 h 6857999"/>
              <a:gd name="connsiteX495" fmla="*/ 5119977 w 5913439"/>
              <a:gd name="connsiteY495" fmla="*/ 3024226 h 6857999"/>
              <a:gd name="connsiteX496" fmla="*/ 5115486 w 5913439"/>
              <a:gd name="connsiteY496" fmla="*/ 3026022 h 6857999"/>
              <a:gd name="connsiteX497" fmla="*/ 5110996 w 5913439"/>
              <a:gd name="connsiteY497" fmla="*/ 3027369 h 6857999"/>
              <a:gd name="connsiteX498" fmla="*/ 5106056 w 5913439"/>
              <a:gd name="connsiteY498" fmla="*/ 3028267 h 6857999"/>
              <a:gd name="connsiteX499" fmla="*/ 5101566 w 5913439"/>
              <a:gd name="connsiteY499" fmla="*/ 3029165 h 6857999"/>
              <a:gd name="connsiteX500" fmla="*/ 5096177 w 5913439"/>
              <a:gd name="connsiteY500" fmla="*/ 3029614 h 6857999"/>
              <a:gd name="connsiteX501" fmla="*/ 5091238 w 5913439"/>
              <a:gd name="connsiteY501" fmla="*/ 3030064 h 6857999"/>
              <a:gd name="connsiteX502" fmla="*/ 5053967 w 5913439"/>
              <a:gd name="connsiteY502" fmla="*/ 3033656 h 6857999"/>
              <a:gd name="connsiteX503" fmla="*/ 4972690 w 5913439"/>
              <a:gd name="connsiteY503" fmla="*/ 3035901 h 6857999"/>
              <a:gd name="connsiteX504" fmla="*/ 4869859 w 5913439"/>
              <a:gd name="connsiteY504" fmla="*/ 3054312 h 6857999"/>
              <a:gd name="connsiteX505" fmla="*/ 4868511 w 5913439"/>
              <a:gd name="connsiteY505" fmla="*/ 3071376 h 6857999"/>
              <a:gd name="connsiteX506" fmla="*/ 4867613 w 5913439"/>
              <a:gd name="connsiteY506" fmla="*/ 3088439 h 6857999"/>
              <a:gd name="connsiteX507" fmla="*/ 4867164 w 5913439"/>
              <a:gd name="connsiteY507" fmla="*/ 3106401 h 6857999"/>
              <a:gd name="connsiteX508" fmla="*/ 4867613 w 5913439"/>
              <a:gd name="connsiteY508" fmla="*/ 3123465 h 6857999"/>
              <a:gd name="connsiteX509" fmla="*/ 4868062 w 5913439"/>
              <a:gd name="connsiteY509" fmla="*/ 3158490 h 6857999"/>
              <a:gd name="connsiteX510" fmla="*/ 4867613 w 5913439"/>
              <a:gd name="connsiteY510" fmla="*/ 3176452 h 6857999"/>
              <a:gd name="connsiteX511" fmla="*/ 4867164 w 5913439"/>
              <a:gd name="connsiteY511" fmla="*/ 3193516 h 6857999"/>
              <a:gd name="connsiteX512" fmla="*/ 4865368 w 5913439"/>
              <a:gd name="connsiteY512" fmla="*/ 3210579 h 6857999"/>
              <a:gd name="connsiteX513" fmla="*/ 4864021 w 5913439"/>
              <a:gd name="connsiteY513" fmla="*/ 3219111 h 6857999"/>
              <a:gd name="connsiteX514" fmla="*/ 4862225 w 5913439"/>
              <a:gd name="connsiteY514" fmla="*/ 3227194 h 6857999"/>
              <a:gd name="connsiteX515" fmla="*/ 4860429 w 5913439"/>
              <a:gd name="connsiteY515" fmla="*/ 3235277 h 6857999"/>
              <a:gd name="connsiteX516" fmla="*/ 4858183 w 5913439"/>
              <a:gd name="connsiteY516" fmla="*/ 3243809 h 6857999"/>
              <a:gd name="connsiteX517" fmla="*/ 4855040 w 5913439"/>
              <a:gd name="connsiteY517" fmla="*/ 3251892 h 6857999"/>
              <a:gd name="connsiteX518" fmla="*/ 4851897 w 5913439"/>
              <a:gd name="connsiteY518" fmla="*/ 3259975 h 6857999"/>
              <a:gd name="connsiteX519" fmla="*/ 4848304 w 5913439"/>
              <a:gd name="connsiteY519" fmla="*/ 3267608 h 6857999"/>
              <a:gd name="connsiteX520" fmla="*/ 4844263 w 5913439"/>
              <a:gd name="connsiteY520" fmla="*/ 3275242 h 6857999"/>
              <a:gd name="connsiteX521" fmla="*/ 4839773 w 5913439"/>
              <a:gd name="connsiteY521" fmla="*/ 3283325 h 6857999"/>
              <a:gd name="connsiteX522" fmla="*/ 4834384 w 5913439"/>
              <a:gd name="connsiteY522" fmla="*/ 3290510 h 6857999"/>
              <a:gd name="connsiteX523" fmla="*/ 4828546 w 5913439"/>
              <a:gd name="connsiteY523" fmla="*/ 3297694 h 6857999"/>
              <a:gd name="connsiteX524" fmla="*/ 4822260 w 5913439"/>
              <a:gd name="connsiteY524" fmla="*/ 3304879 h 6857999"/>
              <a:gd name="connsiteX525" fmla="*/ 4814626 w 5913439"/>
              <a:gd name="connsiteY525" fmla="*/ 3312064 h 6857999"/>
              <a:gd name="connsiteX526" fmla="*/ 4806992 w 5913439"/>
              <a:gd name="connsiteY526" fmla="*/ 3319249 h 6857999"/>
              <a:gd name="connsiteX527" fmla="*/ 4809237 w 5913439"/>
              <a:gd name="connsiteY527" fmla="*/ 3329128 h 6857999"/>
              <a:gd name="connsiteX528" fmla="*/ 4811034 w 5913439"/>
              <a:gd name="connsiteY528" fmla="*/ 3338108 h 6857999"/>
              <a:gd name="connsiteX529" fmla="*/ 4812381 w 5913439"/>
              <a:gd name="connsiteY529" fmla="*/ 3347089 h 6857999"/>
              <a:gd name="connsiteX530" fmla="*/ 4812830 w 5913439"/>
              <a:gd name="connsiteY530" fmla="*/ 3355621 h 6857999"/>
              <a:gd name="connsiteX531" fmla="*/ 4812830 w 5913439"/>
              <a:gd name="connsiteY531" fmla="*/ 3363704 h 6857999"/>
              <a:gd name="connsiteX532" fmla="*/ 4811932 w 5913439"/>
              <a:gd name="connsiteY532" fmla="*/ 3371338 h 6857999"/>
              <a:gd name="connsiteX533" fmla="*/ 4811034 w 5913439"/>
              <a:gd name="connsiteY533" fmla="*/ 3378073 h 6857999"/>
              <a:gd name="connsiteX534" fmla="*/ 4809237 w 5913439"/>
              <a:gd name="connsiteY534" fmla="*/ 3384809 h 6857999"/>
              <a:gd name="connsiteX535" fmla="*/ 4806992 w 5913439"/>
              <a:gd name="connsiteY535" fmla="*/ 3391545 h 6857999"/>
              <a:gd name="connsiteX536" fmla="*/ 4804298 w 5913439"/>
              <a:gd name="connsiteY536" fmla="*/ 3397382 h 6857999"/>
              <a:gd name="connsiteX537" fmla="*/ 4801155 w 5913439"/>
              <a:gd name="connsiteY537" fmla="*/ 3403220 h 6857999"/>
              <a:gd name="connsiteX538" fmla="*/ 4798011 w 5913439"/>
              <a:gd name="connsiteY538" fmla="*/ 3408159 h 6857999"/>
              <a:gd name="connsiteX539" fmla="*/ 4793970 w 5913439"/>
              <a:gd name="connsiteY539" fmla="*/ 3413099 h 6857999"/>
              <a:gd name="connsiteX540" fmla="*/ 4789929 w 5913439"/>
              <a:gd name="connsiteY540" fmla="*/ 3418038 h 6857999"/>
              <a:gd name="connsiteX541" fmla="*/ 4785438 w 5913439"/>
              <a:gd name="connsiteY541" fmla="*/ 3422529 h 6857999"/>
              <a:gd name="connsiteX542" fmla="*/ 4780050 w 5913439"/>
              <a:gd name="connsiteY542" fmla="*/ 3427019 h 6857999"/>
              <a:gd name="connsiteX543" fmla="*/ 4775110 w 5913439"/>
              <a:gd name="connsiteY543" fmla="*/ 3431061 h 6857999"/>
              <a:gd name="connsiteX544" fmla="*/ 4769722 w 5913439"/>
              <a:gd name="connsiteY544" fmla="*/ 3435102 h 6857999"/>
              <a:gd name="connsiteX545" fmla="*/ 4758495 w 5913439"/>
              <a:gd name="connsiteY545" fmla="*/ 3441838 h 6857999"/>
              <a:gd name="connsiteX546" fmla="*/ 4746371 w 5913439"/>
              <a:gd name="connsiteY546" fmla="*/ 3448573 h 6857999"/>
              <a:gd name="connsiteX547" fmla="*/ 4733349 w 5913439"/>
              <a:gd name="connsiteY547" fmla="*/ 3454860 h 6857999"/>
              <a:gd name="connsiteX548" fmla="*/ 4707304 w 5913439"/>
              <a:gd name="connsiteY548" fmla="*/ 3466984 h 6857999"/>
              <a:gd name="connsiteX549" fmla="*/ 4694282 w 5913439"/>
              <a:gd name="connsiteY549" fmla="*/ 3472822 h 6857999"/>
              <a:gd name="connsiteX550" fmla="*/ 4682158 w 5913439"/>
              <a:gd name="connsiteY550" fmla="*/ 3479108 h 6857999"/>
              <a:gd name="connsiteX551" fmla="*/ 4547444 w 5913439"/>
              <a:gd name="connsiteY551" fmla="*/ 3506500 h 6857999"/>
              <a:gd name="connsiteX552" fmla="*/ 4563610 w 5913439"/>
              <a:gd name="connsiteY552" fmla="*/ 3544669 h 6857999"/>
              <a:gd name="connsiteX553" fmla="*/ 4572591 w 5913439"/>
              <a:gd name="connsiteY553" fmla="*/ 3546914 h 6857999"/>
              <a:gd name="connsiteX554" fmla="*/ 4582021 w 5913439"/>
              <a:gd name="connsiteY554" fmla="*/ 3548261 h 6857999"/>
              <a:gd name="connsiteX555" fmla="*/ 4601779 w 5913439"/>
              <a:gd name="connsiteY555" fmla="*/ 3547812 h 6857999"/>
              <a:gd name="connsiteX556" fmla="*/ 4620639 w 5913439"/>
              <a:gd name="connsiteY556" fmla="*/ 3548710 h 6857999"/>
              <a:gd name="connsiteX557" fmla="*/ 4639947 w 5913439"/>
              <a:gd name="connsiteY557" fmla="*/ 3550058 h 6857999"/>
              <a:gd name="connsiteX558" fmla="*/ 4658359 w 5913439"/>
              <a:gd name="connsiteY558" fmla="*/ 3552303 h 6857999"/>
              <a:gd name="connsiteX559" fmla="*/ 4677218 w 5913439"/>
              <a:gd name="connsiteY559" fmla="*/ 3554997 h 6857999"/>
              <a:gd name="connsiteX560" fmla="*/ 4695180 w 5913439"/>
              <a:gd name="connsiteY560" fmla="*/ 3558589 h 6857999"/>
              <a:gd name="connsiteX561" fmla="*/ 4713591 w 5913439"/>
              <a:gd name="connsiteY561" fmla="*/ 3563080 h 6857999"/>
              <a:gd name="connsiteX562" fmla="*/ 4731553 w 5913439"/>
              <a:gd name="connsiteY562" fmla="*/ 3568019 h 6857999"/>
              <a:gd name="connsiteX563" fmla="*/ 4749514 w 5913439"/>
              <a:gd name="connsiteY563" fmla="*/ 3573857 h 6857999"/>
              <a:gd name="connsiteX564" fmla="*/ 4767027 w 5913439"/>
              <a:gd name="connsiteY564" fmla="*/ 3579695 h 6857999"/>
              <a:gd name="connsiteX565" fmla="*/ 4784540 w 5913439"/>
              <a:gd name="connsiteY565" fmla="*/ 3586430 h 6857999"/>
              <a:gd name="connsiteX566" fmla="*/ 4802053 w 5913439"/>
              <a:gd name="connsiteY566" fmla="*/ 3593166 h 6857999"/>
              <a:gd name="connsiteX567" fmla="*/ 4819116 w 5913439"/>
              <a:gd name="connsiteY567" fmla="*/ 3600800 h 6857999"/>
              <a:gd name="connsiteX568" fmla="*/ 4836629 w 5913439"/>
              <a:gd name="connsiteY568" fmla="*/ 3608882 h 6857999"/>
              <a:gd name="connsiteX569" fmla="*/ 4853244 w 5913439"/>
              <a:gd name="connsiteY569" fmla="*/ 3616965 h 6857999"/>
              <a:gd name="connsiteX570" fmla="*/ 4870757 w 5913439"/>
              <a:gd name="connsiteY570" fmla="*/ 3625497 h 6857999"/>
              <a:gd name="connsiteX571" fmla="*/ 4871206 w 5913439"/>
              <a:gd name="connsiteY571" fmla="*/ 3625497 h 6857999"/>
              <a:gd name="connsiteX572" fmla="*/ 4885575 w 5913439"/>
              <a:gd name="connsiteY572" fmla="*/ 3629089 h 6857999"/>
              <a:gd name="connsiteX573" fmla="*/ 4899046 w 5913439"/>
              <a:gd name="connsiteY573" fmla="*/ 3633131 h 6857999"/>
              <a:gd name="connsiteX574" fmla="*/ 4911171 w 5913439"/>
              <a:gd name="connsiteY574" fmla="*/ 3638070 h 6857999"/>
              <a:gd name="connsiteX575" fmla="*/ 4917008 w 5913439"/>
              <a:gd name="connsiteY575" fmla="*/ 3640765 h 6857999"/>
              <a:gd name="connsiteX576" fmla="*/ 4922397 w 5913439"/>
              <a:gd name="connsiteY576" fmla="*/ 3643459 h 6857999"/>
              <a:gd name="connsiteX577" fmla="*/ 4927785 w 5913439"/>
              <a:gd name="connsiteY577" fmla="*/ 3647051 h 6857999"/>
              <a:gd name="connsiteX578" fmla="*/ 4932725 w 5913439"/>
              <a:gd name="connsiteY578" fmla="*/ 3650195 h 6857999"/>
              <a:gd name="connsiteX579" fmla="*/ 4937664 w 5913439"/>
              <a:gd name="connsiteY579" fmla="*/ 3653338 h 6857999"/>
              <a:gd name="connsiteX580" fmla="*/ 4942155 w 5913439"/>
              <a:gd name="connsiteY580" fmla="*/ 3656930 h 6857999"/>
              <a:gd name="connsiteX581" fmla="*/ 4946196 w 5913439"/>
              <a:gd name="connsiteY581" fmla="*/ 3660972 h 6857999"/>
              <a:gd name="connsiteX582" fmla="*/ 4949789 w 5913439"/>
              <a:gd name="connsiteY582" fmla="*/ 3665013 h 6857999"/>
              <a:gd name="connsiteX583" fmla="*/ 4953381 w 5913439"/>
              <a:gd name="connsiteY583" fmla="*/ 3669054 h 6857999"/>
              <a:gd name="connsiteX584" fmla="*/ 4956973 w 5913439"/>
              <a:gd name="connsiteY584" fmla="*/ 3673545 h 6857999"/>
              <a:gd name="connsiteX585" fmla="*/ 4960117 w 5913439"/>
              <a:gd name="connsiteY585" fmla="*/ 3678035 h 6857999"/>
              <a:gd name="connsiteX586" fmla="*/ 4962811 w 5913439"/>
              <a:gd name="connsiteY586" fmla="*/ 3682975 h 6857999"/>
              <a:gd name="connsiteX587" fmla="*/ 4965505 w 5913439"/>
              <a:gd name="connsiteY587" fmla="*/ 3687914 h 6857999"/>
              <a:gd name="connsiteX588" fmla="*/ 4968199 w 5913439"/>
              <a:gd name="connsiteY588" fmla="*/ 3693303 h 6857999"/>
              <a:gd name="connsiteX589" fmla="*/ 4969996 w 5913439"/>
              <a:gd name="connsiteY589" fmla="*/ 3698691 h 6857999"/>
              <a:gd name="connsiteX590" fmla="*/ 4971792 w 5913439"/>
              <a:gd name="connsiteY590" fmla="*/ 3704080 h 6857999"/>
              <a:gd name="connsiteX591" fmla="*/ 4973588 w 5913439"/>
              <a:gd name="connsiteY591" fmla="*/ 3709918 h 6857999"/>
              <a:gd name="connsiteX592" fmla="*/ 4974935 w 5913439"/>
              <a:gd name="connsiteY592" fmla="*/ 3715755 h 6857999"/>
              <a:gd name="connsiteX593" fmla="*/ 4975833 w 5913439"/>
              <a:gd name="connsiteY593" fmla="*/ 3722491 h 6857999"/>
              <a:gd name="connsiteX594" fmla="*/ 4976731 w 5913439"/>
              <a:gd name="connsiteY594" fmla="*/ 3728777 h 6857999"/>
              <a:gd name="connsiteX595" fmla="*/ 4977180 w 5913439"/>
              <a:gd name="connsiteY595" fmla="*/ 3742249 h 6857999"/>
              <a:gd name="connsiteX596" fmla="*/ 4977180 w 5913439"/>
              <a:gd name="connsiteY596" fmla="*/ 3757067 h 6857999"/>
              <a:gd name="connsiteX597" fmla="*/ 4975833 w 5913439"/>
              <a:gd name="connsiteY597" fmla="*/ 3771886 h 6857999"/>
              <a:gd name="connsiteX598" fmla="*/ 4974935 w 5913439"/>
              <a:gd name="connsiteY598" fmla="*/ 3784908 h 6857999"/>
              <a:gd name="connsiteX599" fmla="*/ 4974037 w 5913439"/>
              <a:gd name="connsiteY599" fmla="*/ 3797930 h 6857999"/>
              <a:gd name="connsiteX600" fmla="*/ 4974037 w 5913439"/>
              <a:gd name="connsiteY600" fmla="*/ 3810504 h 6857999"/>
              <a:gd name="connsiteX601" fmla="*/ 4974486 w 5913439"/>
              <a:gd name="connsiteY601" fmla="*/ 3823526 h 6857999"/>
              <a:gd name="connsiteX602" fmla="*/ 4975384 w 5913439"/>
              <a:gd name="connsiteY602" fmla="*/ 3849571 h 6857999"/>
              <a:gd name="connsiteX603" fmla="*/ 4975833 w 5913439"/>
              <a:gd name="connsiteY603" fmla="*/ 3876064 h 6857999"/>
              <a:gd name="connsiteX604" fmla="*/ 4975833 w 5913439"/>
              <a:gd name="connsiteY604" fmla="*/ 3888638 h 6857999"/>
              <a:gd name="connsiteX605" fmla="*/ 4975384 w 5913439"/>
              <a:gd name="connsiteY605" fmla="*/ 3901660 h 6857999"/>
              <a:gd name="connsiteX606" fmla="*/ 4974037 w 5913439"/>
              <a:gd name="connsiteY606" fmla="*/ 3914682 h 6857999"/>
              <a:gd name="connsiteX607" fmla="*/ 4972241 w 5913439"/>
              <a:gd name="connsiteY607" fmla="*/ 3927255 h 6857999"/>
              <a:gd name="connsiteX608" fmla="*/ 4969547 w 5913439"/>
              <a:gd name="connsiteY608" fmla="*/ 3940278 h 6857999"/>
              <a:gd name="connsiteX609" fmla="*/ 4965056 w 5913439"/>
              <a:gd name="connsiteY609" fmla="*/ 3952851 h 6857999"/>
              <a:gd name="connsiteX610" fmla="*/ 4962811 w 5913439"/>
              <a:gd name="connsiteY610" fmla="*/ 3959138 h 6857999"/>
              <a:gd name="connsiteX611" fmla="*/ 4960566 w 5913439"/>
              <a:gd name="connsiteY611" fmla="*/ 3965424 h 6857999"/>
              <a:gd name="connsiteX612" fmla="*/ 4957422 w 5913439"/>
              <a:gd name="connsiteY612" fmla="*/ 3971262 h 6857999"/>
              <a:gd name="connsiteX613" fmla="*/ 4954279 w 5913439"/>
              <a:gd name="connsiteY613" fmla="*/ 3977997 h 6857999"/>
              <a:gd name="connsiteX614" fmla="*/ 4951585 w 5913439"/>
              <a:gd name="connsiteY614" fmla="*/ 3984733 h 6857999"/>
              <a:gd name="connsiteX615" fmla="*/ 4948441 w 5913439"/>
              <a:gd name="connsiteY615" fmla="*/ 3991918 h 6857999"/>
              <a:gd name="connsiteX616" fmla="*/ 4945298 w 5913439"/>
              <a:gd name="connsiteY616" fmla="*/ 3998205 h 6857999"/>
              <a:gd name="connsiteX617" fmla="*/ 4941706 w 5913439"/>
              <a:gd name="connsiteY617" fmla="*/ 4004940 h 6857999"/>
              <a:gd name="connsiteX618" fmla="*/ 4934072 w 5913439"/>
              <a:gd name="connsiteY618" fmla="*/ 4017513 h 6857999"/>
              <a:gd name="connsiteX619" fmla="*/ 4925540 w 5913439"/>
              <a:gd name="connsiteY619" fmla="*/ 4029638 h 6857999"/>
              <a:gd name="connsiteX620" fmla="*/ 4916559 w 5913439"/>
              <a:gd name="connsiteY620" fmla="*/ 4040864 h 6857999"/>
              <a:gd name="connsiteX621" fmla="*/ 4907129 w 5913439"/>
              <a:gd name="connsiteY621" fmla="*/ 4052090 h 6857999"/>
              <a:gd name="connsiteX622" fmla="*/ 4897250 w 5913439"/>
              <a:gd name="connsiteY622" fmla="*/ 4062867 h 6857999"/>
              <a:gd name="connsiteX623" fmla="*/ 4886922 w 5913439"/>
              <a:gd name="connsiteY623" fmla="*/ 4073195 h 6857999"/>
              <a:gd name="connsiteX624" fmla="*/ 4866266 w 5913439"/>
              <a:gd name="connsiteY624" fmla="*/ 4093851 h 6857999"/>
              <a:gd name="connsiteX625" fmla="*/ 4845161 w 5913439"/>
              <a:gd name="connsiteY625" fmla="*/ 4114058 h 6857999"/>
              <a:gd name="connsiteX626" fmla="*/ 4834833 w 5913439"/>
              <a:gd name="connsiteY626" fmla="*/ 4125284 h 6857999"/>
              <a:gd name="connsiteX627" fmla="*/ 4825403 w 5913439"/>
              <a:gd name="connsiteY627" fmla="*/ 4136061 h 6857999"/>
              <a:gd name="connsiteX628" fmla="*/ 4815524 w 5913439"/>
              <a:gd name="connsiteY628" fmla="*/ 4147287 h 6857999"/>
              <a:gd name="connsiteX629" fmla="*/ 4806992 w 5913439"/>
              <a:gd name="connsiteY629" fmla="*/ 4159412 h 6857999"/>
              <a:gd name="connsiteX630" fmla="*/ 4799808 w 5913439"/>
              <a:gd name="connsiteY630" fmla="*/ 4168842 h 6857999"/>
              <a:gd name="connsiteX631" fmla="*/ 4791725 w 5913439"/>
              <a:gd name="connsiteY631" fmla="*/ 4177823 h 6857999"/>
              <a:gd name="connsiteX632" fmla="*/ 4783642 w 5913439"/>
              <a:gd name="connsiteY632" fmla="*/ 4185456 h 6857999"/>
              <a:gd name="connsiteX633" fmla="*/ 4774212 w 5913439"/>
              <a:gd name="connsiteY633" fmla="*/ 4192192 h 6857999"/>
              <a:gd name="connsiteX634" fmla="*/ 4764782 w 5913439"/>
              <a:gd name="connsiteY634" fmla="*/ 4198479 h 6857999"/>
              <a:gd name="connsiteX635" fmla="*/ 4755352 w 5913439"/>
              <a:gd name="connsiteY635" fmla="*/ 4203867 h 6857999"/>
              <a:gd name="connsiteX636" fmla="*/ 4745024 w 5913439"/>
              <a:gd name="connsiteY636" fmla="*/ 4207909 h 6857999"/>
              <a:gd name="connsiteX637" fmla="*/ 4734696 w 5913439"/>
              <a:gd name="connsiteY637" fmla="*/ 4211501 h 6857999"/>
              <a:gd name="connsiteX638" fmla="*/ 4724368 w 5913439"/>
              <a:gd name="connsiteY638" fmla="*/ 4214195 h 6857999"/>
              <a:gd name="connsiteX639" fmla="*/ 4713142 w 5913439"/>
              <a:gd name="connsiteY639" fmla="*/ 4215991 h 6857999"/>
              <a:gd name="connsiteX640" fmla="*/ 4701916 w 5913439"/>
              <a:gd name="connsiteY640" fmla="*/ 4217338 h 6857999"/>
              <a:gd name="connsiteX641" fmla="*/ 4690690 w 5913439"/>
              <a:gd name="connsiteY641" fmla="*/ 4217788 h 6857999"/>
              <a:gd name="connsiteX642" fmla="*/ 4679014 w 5913439"/>
              <a:gd name="connsiteY642" fmla="*/ 4217788 h 6857999"/>
              <a:gd name="connsiteX643" fmla="*/ 4666890 w 5913439"/>
              <a:gd name="connsiteY643" fmla="*/ 4217338 h 6857999"/>
              <a:gd name="connsiteX644" fmla="*/ 4655216 w 5913439"/>
              <a:gd name="connsiteY644" fmla="*/ 4216440 h 6857999"/>
              <a:gd name="connsiteX645" fmla="*/ 4643091 w 5913439"/>
              <a:gd name="connsiteY645" fmla="*/ 4214644 h 6857999"/>
              <a:gd name="connsiteX646" fmla="*/ 4583817 w 5913439"/>
              <a:gd name="connsiteY646" fmla="*/ 4216889 h 6857999"/>
              <a:gd name="connsiteX647" fmla="*/ 4563610 w 5913439"/>
              <a:gd name="connsiteY647" fmla="*/ 4217338 h 6857999"/>
              <a:gd name="connsiteX648" fmla="*/ 4531728 w 5913439"/>
              <a:gd name="connsiteY648" fmla="*/ 4220931 h 6857999"/>
              <a:gd name="connsiteX649" fmla="*/ 4500294 w 5913439"/>
              <a:gd name="connsiteY649" fmla="*/ 4224074 h 6857999"/>
              <a:gd name="connsiteX650" fmla="*/ 4468412 w 5913439"/>
              <a:gd name="connsiteY650" fmla="*/ 4226768 h 6857999"/>
              <a:gd name="connsiteX651" fmla="*/ 4436979 w 5913439"/>
              <a:gd name="connsiteY651" fmla="*/ 4228565 h 6857999"/>
              <a:gd name="connsiteX652" fmla="*/ 4405097 w 5913439"/>
              <a:gd name="connsiteY652" fmla="*/ 4230361 h 6857999"/>
              <a:gd name="connsiteX653" fmla="*/ 4373664 w 5913439"/>
              <a:gd name="connsiteY653" fmla="*/ 4231708 h 6857999"/>
              <a:gd name="connsiteX654" fmla="*/ 4310797 w 5913439"/>
              <a:gd name="connsiteY654" fmla="*/ 4233953 h 6857999"/>
              <a:gd name="connsiteX655" fmla="*/ 4306757 w 5913439"/>
              <a:gd name="connsiteY655" fmla="*/ 4233953 h 6857999"/>
              <a:gd name="connsiteX656" fmla="*/ 4303164 w 5913439"/>
              <a:gd name="connsiteY656" fmla="*/ 4233953 h 6857999"/>
              <a:gd name="connsiteX657" fmla="*/ 4245686 w 5913439"/>
              <a:gd name="connsiteY657" fmla="*/ 4234851 h 6857999"/>
              <a:gd name="connsiteX658" fmla="*/ 4187759 w 5913439"/>
              <a:gd name="connsiteY658" fmla="*/ 4235300 h 6857999"/>
              <a:gd name="connsiteX659" fmla="*/ 4130730 w 5913439"/>
              <a:gd name="connsiteY659" fmla="*/ 4235749 h 6857999"/>
              <a:gd name="connsiteX660" fmla="*/ 4072804 w 5913439"/>
              <a:gd name="connsiteY660" fmla="*/ 4236647 h 6857999"/>
              <a:gd name="connsiteX661" fmla="*/ 3663724 w 5913439"/>
              <a:gd name="connsiteY661" fmla="*/ 4242485 h 6857999"/>
              <a:gd name="connsiteX662" fmla="*/ 3622860 w 5913439"/>
              <a:gd name="connsiteY662" fmla="*/ 4242485 h 6857999"/>
              <a:gd name="connsiteX663" fmla="*/ 3420341 w 5913439"/>
              <a:gd name="connsiteY663" fmla="*/ 4257303 h 6857999"/>
              <a:gd name="connsiteX664" fmla="*/ 3414055 w 5913439"/>
              <a:gd name="connsiteY664" fmla="*/ 4259549 h 6857999"/>
              <a:gd name="connsiteX665" fmla="*/ 3407319 w 5913439"/>
              <a:gd name="connsiteY665" fmla="*/ 4261345 h 6857999"/>
              <a:gd name="connsiteX666" fmla="*/ 3401032 w 5913439"/>
              <a:gd name="connsiteY666" fmla="*/ 4262692 h 6857999"/>
              <a:gd name="connsiteX667" fmla="*/ 3394746 w 5913439"/>
              <a:gd name="connsiteY667" fmla="*/ 4263590 h 6857999"/>
              <a:gd name="connsiteX668" fmla="*/ 3388459 w 5913439"/>
              <a:gd name="connsiteY668" fmla="*/ 4264488 h 6857999"/>
              <a:gd name="connsiteX669" fmla="*/ 3382172 w 5913439"/>
              <a:gd name="connsiteY669" fmla="*/ 4264937 h 6857999"/>
              <a:gd name="connsiteX670" fmla="*/ 3369150 w 5913439"/>
              <a:gd name="connsiteY670" fmla="*/ 4264937 h 6857999"/>
              <a:gd name="connsiteX671" fmla="*/ 3356577 w 5913439"/>
              <a:gd name="connsiteY671" fmla="*/ 4264488 h 6857999"/>
              <a:gd name="connsiteX672" fmla="*/ 3343554 w 5913439"/>
              <a:gd name="connsiteY672" fmla="*/ 4263590 h 6857999"/>
              <a:gd name="connsiteX673" fmla="*/ 3317959 w 5913439"/>
              <a:gd name="connsiteY673" fmla="*/ 4260447 h 6857999"/>
              <a:gd name="connsiteX674" fmla="*/ 3326042 w 5913439"/>
              <a:gd name="connsiteY674" fmla="*/ 4265835 h 6857999"/>
              <a:gd name="connsiteX675" fmla="*/ 3334574 w 5913439"/>
              <a:gd name="connsiteY675" fmla="*/ 4271224 h 6857999"/>
              <a:gd name="connsiteX676" fmla="*/ 3343554 w 5913439"/>
              <a:gd name="connsiteY676" fmla="*/ 4275714 h 6857999"/>
              <a:gd name="connsiteX677" fmla="*/ 3352086 w 5913439"/>
              <a:gd name="connsiteY677" fmla="*/ 4279307 h 6857999"/>
              <a:gd name="connsiteX678" fmla="*/ 3361067 w 5913439"/>
              <a:gd name="connsiteY678" fmla="*/ 4282899 h 6857999"/>
              <a:gd name="connsiteX679" fmla="*/ 3369599 w 5913439"/>
              <a:gd name="connsiteY679" fmla="*/ 4286042 h 6857999"/>
              <a:gd name="connsiteX680" fmla="*/ 3379029 w 5913439"/>
              <a:gd name="connsiteY680" fmla="*/ 4289186 h 6857999"/>
              <a:gd name="connsiteX681" fmla="*/ 3388010 w 5913439"/>
              <a:gd name="connsiteY681" fmla="*/ 4291431 h 6857999"/>
              <a:gd name="connsiteX682" fmla="*/ 3396991 w 5913439"/>
              <a:gd name="connsiteY682" fmla="*/ 4293676 h 6857999"/>
              <a:gd name="connsiteX683" fmla="*/ 3405972 w 5913439"/>
              <a:gd name="connsiteY683" fmla="*/ 4295472 h 6857999"/>
              <a:gd name="connsiteX684" fmla="*/ 3424383 w 5913439"/>
              <a:gd name="connsiteY684" fmla="*/ 4298167 h 6857999"/>
              <a:gd name="connsiteX685" fmla="*/ 3442793 w 5913439"/>
              <a:gd name="connsiteY685" fmla="*/ 4299963 h 6857999"/>
              <a:gd name="connsiteX686" fmla="*/ 3461653 w 5913439"/>
              <a:gd name="connsiteY686" fmla="*/ 4301310 h 6857999"/>
              <a:gd name="connsiteX687" fmla="*/ 3480513 w 5913439"/>
              <a:gd name="connsiteY687" fmla="*/ 4302208 h 6857999"/>
              <a:gd name="connsiteX688" fmla="*/ 3499373 w 5913439"/>
              <a:gd name="connsiteY688" fmla="*/ 4302657 h 6857999"/>
              <a:gd name="connsiteX689" fmla="*/ 3537093 w 5913439"/>
              <a:gd name="connsiteY689" fmla="*/ 4303555 h 6857999"/>
              <a:gd name="connsiteX690" fmla="*/ 3555953 w 5913439"/>
              <a:gd name="connsiteY690" fmla="*/ 4304004 h 6857999"/>
              <a:gd name="connsiteX691" fmla="*/ 3574813 w 5913439"/>
              <a:gd name="connsiteY691" fmla="*/ 4305351 h 6857999"/>
              <a:gd name="connsiteX692" fmla="*/ 3593223 w 5913439"/>
              <a:gd name="connsiteY692" fmla="*/ 4308046 h 6857999"/>
              <a:gd name="connsiteX693" fmla="*/ 3611634 w 5913439"/>
              <a:gd name="connsiteY693" fmla="*/ 4310740 h 6857999"/>
              <a:gd name="connsiteX694" fmla="*/ 3644415 w 5913439"/>
              <a:gd name="connsiteY694" fmla="*/ 4316577 h 6857999"/>
              <a:gd name="connsiteX695" fmla="*/ 3676746 w 5913439"/>
              <a:gd name="connsiteY695" fmla="*/ 4321068 h 6857999"/>
              <a:gd name="connsiteX696" fmla="*/ 3709526 w 5913439"/>
              <a:gd name="connsiteY696" fmla="*/ 4325558 h 6857999"/>
              <a:gd name="connsiteX697" fmla="*/ 3741857 w 5913439"/>
              <a:gd name="connsiteY697" fmla="*/ 4329600 h 6857999"/>
              <a:gd name="connsiteX698" fmla="*/ 3774638 w 5913439"/>
              <a:gd name="connsiteY698" fmla="*/ 4332743 h 6857999"/>
              <a:gd name="connsiteX699" fmla="*/ 3807418 w 5913439"/>
              <a:gd name="connsiteY699" fmla="*/ 4336335 h 6857999"/>
              <a:gd name="connsiteX700" fmla="*/ 3873428 w 5913439"/>
              <a:gd name="connsiteY700" fmla="*/ 4343071 h 6857999"/>
              <a:gd name="connsiteX701" fmla="*/ 3906208 w 5913439"/>
              <a:gd name="connsiteY701" fmla="*/ 4346214 h 6857999"/>
              <a:gd name="connsiteX702" fmla="*/ 3938988 w 5913439"/>
              <a:gd name="connsiteY702" fmla="*/ 4349807 h 6857999"/>
              <a:gd name="connsiteX703" fmla="*/ 3971768 w 5913439"/>
              <a:gd name="connsiteY703" fmla="*/ 4353399 h 6857999"/>
              <a:gd name="connsiteX704" fmla="*/ 4004549 w 5913439"/>
              <a:gd name="connsiteY704" fmla="*/ 4357890 h 6857999"/>
              <a:gd name="connsiteX705" fmla="*/ 4036880 w 5913439"/>
              <a:gd name="connsiteY705" fmla="*/ 4362829 h 6857999"/>
              <a:gd name="connsiteX706" fmla="*/ 4069211 w 5913439"/>
              <a:gd name="connsiteY706" fmla="*/ 4368667 h 6857999"/>
              <a:gd name="connsiteX707" fmla="*/ 4101992 w 5913439"/>
              <a:gd name="connsiteY707" fmla="*/ 4374953 h 6857999"/>
              <a:gd name="connsiteX708" fmla="*/ 4134323 w 5913439"/>
              <a:gd name="connsiteY708" fmla="*/ 4383036 h 6857999"/>
              <a:gd name="connsiteX709" fmla="*/ 5009961 w 5913439"/>
              <a:gd name="connsiteY709" fmla="*/ 4510565 h 6857999"/>
              <a:gd name="connsiteX710" fmla="*/ 5028371 w 5913439"/>
              <a:gd name="connsiteY710" fmla="*/ 4513259 h 6857999"/>
              <a:gd name="connsiteX711" fmla="*/ 5047231 w 5913439"/>
              <a:gd name="connsiteY711" fmla="*/ 4516402 h 6857999"/>
              <a:gd name="connsiteX712" fmla="*/ 5065642 w 5913439"/>
              <a:gd name="connsiteY712" fmla="*/ 4520444 h 6857999"/>
              <a:gd name="connsiteX713" fmla="*/ 5084053 w 5913439"/>
              <a:gd name="connsiteY713" fmla="*/ 4525383 h 6857999"/>
              <a:gd name="connsiteX714" fmla="*/ 5101566 w 5913439"/>
              <a:gd name="connsiteY714" fmla="*/ 4531221 h 6857999"/>
              <a:gd name="connsiteX715" fmla="*/ 5119528 w 5913439"/>
              <a:gd name="connsiteY715" fmla="*/ 4536610 h 6857999"/>
              <a:gd name="connsiteX716" fmla="*/ 5137040 w 5913439"/>
              <a:gd name="connsiteY716" fmla="*/ 4542896 h 6857999"/>
              <a:gd name="connsiteX717" fmla="*/ 5155002 w 5913439"/>
              <a:gd name="connsiteY717" fmla="*/ 4549183 h 6857999"/>
              <a:gd name="connsiteX718" fmla="*/ 5190028 w 5913439"/>
              <a:gd name="connsiteY718" fmla="*/ 4562205 h 6857999"/>
              <a:gd name="connsiteX719" fmla="*/ 5225053 w 5913439"/>
              <a:gd name="connsiteY719" fmla="*/ 4575676 h 6857999"/>
              <a:gd name="connsiteX720" fmla="*/ 5243015 w 5913439"/>
              <a:gd name="connsiteY720" fmla="*/ 4581514 h 6857999"/>
              <a:gd name="connsiteX721" fmla="*/ 5260528 w 5913439"/>
              <a:gd name="connsiteY721" fmla="*/ 4587352 h 6857999"/>
              <a:gd name="connsiteX722" fmla="*/ 5278939 w 5913439"/>
              <a:gd name="connsiteY722" fmla="*/ 4592740 h 6857999"/>
              <a:gd name="connsiteX723" fmla="*/ 5296900 w 5913439"/>
              <a:gd name="connsiteY723" fmla="*/ 4597680 h 6857999"/>
              <a:gd name="connsiteX724" fmla="*/ 5304534 w 5913439"/>
              <a:gd name="connsiteY724" fmla="*/ 4600374 h 6857999"/>
              <a:gd name="connsiteX725" fmla="*/ 5311719 w 5913439"/>
              <a:gd name="connsiteY725" fmla="*/ 4603068 h 6857999"/>
              <a:gd name="connsiteX726" fmla="*/ 5318455 w 5913439"/>
              <a:gd name="connsiteY726" fmla="*/ 4607110 h 6857999"/>
              <a:gd name="connsiteX727" fmla="*/ 5321598 w 5913439"/>
              <a:gd name="connsiteY727" fmla="*/ 4609355 h 6857999"/>
              <a:gd name="connsiteX728" fmla="*/ 5324292 w 5913439"/>
              <a:gd name="connsiteY728" fmla="*/ 4611600 h 6857999"/>
              <a:gd name="connsiteX729" fmla="*/ 5326986 w 5913439"/>
              <a:gd name="connsiteY729" fmla="*/ 4614294 h 6857999"/>
              <a:gd name="connsiteX730" fmla="*/ 5329232 w 5913439"/>
              <a:gd name="connsiteY730" fmla="*/ 4616989 h 6857999"/>
              <a:gd name="connsiteX731" fmla="*/ 5331028 w 5913439"/>
              <a:gd name="connsiteY731" fmla="*/ 4620132 h 6857999"/>
              <a:gd name="connsiteX732" fmla="*/ 5332824 w 5913439"/>
              <a:gd name="connsiteY732" fmla="*/ 4623275 h 6857999"/>
              <a:gd name="connsiteX733" fmla="*/ 5334171 w 5913439"/>
              <a:gd name="connsiteY733" fmla="*/ 4626868 h 6857999"/>
              <a:gd name="connsiteX734" fmla="*/ 5335069 w 5913439"/>
              <a:gd name="connsiteY734" fmla="*/ 4630460 h 6857999"/>
              <a:gd name="connsiteX735" fmla="*/ 5335518 w 5913439"/>
              <a:gd name="connsiteY735" fmla="*/ 4634501 h 6857999"/>
              <a:gd name="connsiteX736" fmla="*/ 5335518 w 5913439"/>
              <a:gd name="connsiteY736" fmla="*/ 4639441 h 6857999"/>
              <a:gd name="connsiteX737" fmla="*/ 5335069 w 5913439"/>
              <a:gd name="connsiteY737" fmla="*/ 4659648 h 6857999"/>
              <a:gd name="connsiteX738" fmla="*/ 5335069 w 5913439"/>
              <a:gd name="connsiteY738" fmla="*/ 4680304 h 6857999"/>
              <a:gd name="connsiteX739" fmla="*/ 5335518 w 5913439"/>
              <a:gd name="connsiteY739" fmla="*/ 4700960 h 6857999"/>
              <a:gd name="connsiteX740" fmla="*/ 5336416 w 5913439"/>
              <a:gd name="connsiteY740" fmla="*/ 4722065 h 6857999"/>
              <a:gd name="connsiteX741" fmla="*/ 5337314 w 5913439"/>
              <a:gd name="connsiteY741" fmla="*/ 4742721 h 6857999"/>
              <a:gd name="connsiteX742" fmla="*/ 5338213 w 5913439"/>
              <a:gd name="connsiteY742" fmla="*/ 4763826 h 6857999"/>
              <a:gd name="connsiteX743" fmla="*/ 5338213 w 5913439"/>
              <a:gd name="connsiteY743" fmla="*/ 4784482 h 6857999"/>
              <a:gd name="connsiteX744" fmla="*/ 5337763 w 5913439"/>
              <a:gd name="connsiteY744" fmla="*/ 4805138 h 6857999"/>
              <a:gd name="connsiteX745" fmla="*/ 5336416 w 5913439"/>
              <a:gd name="connsiteY745" fmla="*/ 4825795 h 6857999"/>
              <a:gd name="connsiteX746" fmla="*/ 5335518 w 5913439"/>
              <a:gd name="connsiteY746" fmla="*/ 4835674 h 6857999"/>
              <a:gd name="connsiteX747" fmla="*/ 5334171 w 5913439"/>
              <a:gd name="connsiteY747" fmla="*/ 4845553 h 6857999"/>
              <a:gd name="connsiteX748" fmla="*/ 5332375 w 5913439"/>
              <a:gd name="connsiteY748" fmla="*/ 4855432 h 6857999"/>
              <a:gd name="connsiteX749" fmla="*/ 5330130 w 5913439"/>
              <a:gd name="connsiteY749" fmla="*/ 4865760 h 6857999"/>
              <a:gd name="connsiteX750" fmla="*/ 5327885 w 5913439"/>
              <a:gd name="connsiteY750" fmla="*/ 4875639 h 6857999"/>
              <a:gd name="connsiteX751" fmla="*/ 5324741 w 5913439"/>
              <a:gd name="connsiteY751" fmla="*/ 4885518 h 6857999"/>
              <a:gd name="connsiteX752" fmla="*/ 5321598 w 5913439"/>
              <a:gd name="connsiteY752" fmla="*/ 4895397 h 6857999"/>
              <a:gd name="connsiteX753" fmla="*/ 5317556 w 5913439"/>
              <a:gd name="connsiteY753" fmla="*/ 4905276 h 6857999"/>
              <a:gd name="connsiteX754" fmla="*/ 5313515 w 5913439"/>
              <a:gd name="connsiteY754" fmla="*/ 4914705 h 6857999"/>
              <a:gd name="connsiteX755" fmla="*/ 5308576 w 5913439"/>
              <a:gd name="connsiteY755" fmla="*/ 4924135 h 6857999"/>
              <a:gd name="connsiteX756" fmla="*/ 5303187 w 5913439"/>
              <a:gd name="connsiteY756" fmla="*/ 4934014 h 6857999"/>
              <a:gd name="connsiteX757" fmla="*/ 5296900 w 5913439"/>
              <a:gd name="connsiteY757" fmla="*/ 4942995 h 6857999"/>
              <a:gd name="connsiteX758" fmla="*/ 5290165 w 5913439"/>
              <a:gd name="connsiteY758" fmla="*/ 4951976 h 6857999"/>
              <a:gd name="connsiteX759" fmla="*/ 5282980 w 5913439"/>
              <a:gd name="connsiteY759" fmla="*/ 4960957 h 6857999"/>
              <a:gd name="connsiteX760" fmla="*/ 5266814 w 5913439"/>
              <a:gd name="connsiteY760" fmla="*/ 4978021 h 6857999"/>
              <a:gd name="connsiteX761" fmla="*/ 5260079 w 5913439"/>
              <a:gd name="connsiteY761" fmla="*/ 4985206 h 6857999"/>
              <a:gd name="connsiteX762" fmla="*/ 5257833 w 5913439"/>
              <a:gd name="connsiteY762" fmla="*/ 4988349 h 6857999"/>
              <a:gd name="connsiteX763" fmla="*/ 5269509 w 5913439"/>
              <a:gd name="connsiteY763" fmla="*/ 5000473 h 6857999"/>
              <a:gd name="connsiteX764" fmla="*/ 5273999 w 5913439"/>
              <a:gd name="connsiteY764" fmla="*/ 5006311 h 6857999"/>
              <a:gd name="connsiteX765" fmla="*/ 5277591 w 5913439"/>
              <a:gd name="connsiteY765" fmla="*/ 5011699 h 6857999"/>
              <a:gd name="connsiteX766" fmla="*/ 5281184 w 5913439"/>
              <a:gd name="connsiteY766" fmla="*/ 5016190 h 6857999"/>
              <a:gd name="connsiteX767" fmla="*/ 5283429 w 5913439"/>
              <a:gd name="connsiteY767" fmla="*/ 5020680 h 6857999"/>
              <a:gd name="connsiteX768" fmla="*/ 5285674 w 5913439"/>
              <a:gd name="connsiteY768" fmla="*/ 5024721 h 6857999"/>
              <a:gd name="connsiteX769" fmla="*/ 5287021 w 5913439"/>
              <a:gd name="connsiteY769" fmla="*/ 5028763 h 6857999"/>
              <a:gd name="connsiteX770" fmla="*/ 5287919 w 5913439"/>
              <a:gd name="connsiteY770" fmla="*/ 5031906 h 6857999"/>
              <a:gd name="connsiteX771" fmla="*/ 5288369 w 5913439"/>
              <a:gd name="connsiteY771" fmla="*/ 5035050 h 6857999"/>
              <a:gd name="connsiteX772" fmla="*/ 5288369 w 5913439"/>
              <a:gd name="connsiteY772" fmla="*/ 5038193 h 6857999"/>
              <a:gd name="connsiteX773" fmla="*/ 5287919 w 5913439"/>
              <a:gd name="connsiteY773" fmla="*/ 5040438 h 6857999"/>
              <a:gd name="connsiteX774" fmla="*/ 5286572 w 5913439"/>
              <a:gd name="connsiteY774" fmla="*/ 5043132 h 6857999"/>
              <a:gd name="connsiteX775" fmla="*/ 5285225 w 5913439"/>
              <a:gd name="connsiteY775" fmla="*/ 5045378 h 6857999"/>
              <a:gd name="connsiteX776" fmla="*/ 5283429 w 5913439"/>
              <a:gd name="connsiteY776" fmla="*/ 5047174 h 6857999"/>
              <a:gd name="connsiteX777" fmla="*/ 5281184 w 5913439"/>
              <a:gd name="connsiteY777" fmla="*/ 5048970 h 6857999"/>
              <a:gd name="connsiteX778" fmla="*/ 5278939 w 5913439"/>
              <a:gd name="connsiteY778" fmla="*/ 5050317 h 6857999"/>
              <a:gd name="connsiteX779" fmla="*/ 5275795 w 5913439"/>
              <a:gd name="connsiteY779" fmla="*/ 5051664 h 6857999"/>
              <a:gd name="connsiteX780" fmla="*/ 5269509 w 5913439"/>
              <a:gd name="connsiteY780" fmla="*/ 5053460 h 6857999"/>
              <a:gd name="connsiteX781" fmla="*/ 5261875 w 5913439"/>
              <a:gd name="connsiteY781" fmla="*/ 5055257 h 6857999"/>
              <a:gd name="connsiteX782" fmla="*/ 5253792 w 5913439"/>
              <a:gd name="connsiteY782" fmla="*/ 5056155 h 6857999"/>
              <a:gd name="connsiteX783" fmla="*/ 5235830 w 5913439"/>
              <a:gd name="connsiteY783" fmla="*/ 5057502 h 6857999"/>
              <a:gd name="connsiteX784" fmla="*/ 5217419 w 5913439"/>
              <a:gd name="connsiteY784" fmla="*/ 5058400 h 6857999"/>
              <a:gd name="connsiteX785" fmla="*/ 5203948 w 5913439"/>
              <a:gd name="connsiteY785" fmla="*/ 5076362 h 6857999"/>
              <a:gd name="connsiteX786" fmla="*/ 5197212 w 5913439"/>
              <a:gd name="connsiteY786" fmla="*/ 5085343 h 6857999"/>
              <a:gd name="connsiteX787" fmla="*/ 5190028 w 5913439"/>
              <a:gd name="connsiteY787" fmla="*/ 5093874 h 6857999"/>
              <a:gd name="connsiteX788" fmla="*/ 5182843 w 5913439"/>
              <a:gd name="connsiteY788" fmla="*/ 5102406 h 6857999"/>
              <a:gd name="connsiteX789" fmla="*/ 5175209 w 5913439"/>
              <a:gd name="connsiteY789" fmla="*/ 5110040 h 6857999"/>
              <a:gd name="connsiteX790" fmla="*/ 5167575 w 5913439"/>
              <a:gd name="connsiteY790" fmla="*/ 5117674 h 6857999"/>
              <a:gd name="connsiteX791" fmla="*/ 5159493 w 5913439"/>
              <a:gd name="connsiteY791" fmla="*/ 5123960 h 6857999"/>
              <a:gd name="connsiteX792" fmla="*/ 5150512 w 5913439"/>
              <a:gd name="connsiteY792" fmla="*/ 5129349 h 6857999"/>
              <a:gd name="connsiteX793" fmla="*/ 5146021 w 5913439"/>
              <a:gd name="connsiteY793" fmla="*/ 5132043 h 6857999"/>
              <a:gd name="connsiteX794" fmla="*/ 5141531 w 5913439"/>
              <a:gd name="connsiteY794" fmla="*/ 5134288 h 6857999"/>
              <a:gd name="connsiteX795" fmla="*/ 5137040 w 5913439"/>
              <a:gd name="connsiteY795" fmla="*/ 5136085 h 6857999"/>
              <a:gd name="connsiteX796" fmla="*/ 5132101 w 5913439"/>
              <a:gd name="connsiteY796" fmla="*/ 5137881 h 6857999"/>
              <a:gd name="connsiteX797" fmla="*/ 5127161 w 5913439"/>
              <a:gd name="connsiteY797" fmla="*/ 5139228 h 6857999"/>
              <a:gd name="connsiteX798" fmla="*/ 5121773 w 5913439"/>
              <a:gd name="connsiteY798" fmla="*/ 5140575 h 6857999"/>
              <a:gd name="connsiteX799" fmla="*/ 5116384 w 5913439"/>
              <a:gd name="connsiteY799" fmla="*/ 5141024 h 6857999"/>
              <a:gd name="connsiteX800" fmla="*/ 5110547 w 5913439"/>
              <a:gd name="connsiteY800" fmla="*/ 5141473 h 6857999"/>
              <a:gd name="connsiteX801" fmla="*/ 5104709 w 5913439"/>
              <a:gd name="connsiteY801" fmla="*/ 5141922 h 6857999"/>
              <a:gd name="connsiteX802" fmla="*/ 5098872 w 5913439"/>
              <a:gd name="connsiteY802" fmla="*/ 5141473 h 6857999"/>
              <a:gd name="connsiteX803" fmla="*/ 5093034 w 5913439"/>
              <a:gd name="connsiteY803" fmla="*/ 5141024 h 6857999"/>
              <a:gd name="connsiteX804" fmla="*/ 5086747 w 5913439"/>
              <a:gd name="connsiteY804" fmla="*/ 5140126 h 6857999"/>
              <a:gd name="connsiteX805" fmla="*/ 5080012 w 5913439"/>
              <a:gd name="connsiteY805" fmla="*/ 5138779 h 6857999"/>
              <a:gd name="connsiteX806" fmla="*/ 5072827 w 5913439"/>
              <a:gd name="connsiteY806" fmla="*/ 5136983 h 6857999"/>
              <a:gd name="connsiteX807" fmla="*/ 4999633 w 5913439"/>
              <a:gd name="connsiteY807" fmla="*/ 5142820 h 6857999"/>
              <a:gd name="connsiteX808" fmla="*/ 4942604 w 5913439"/>
              <a:gd name="connsiteY808" fmla="*/ 5149556 h 6857999"/>
              <a:gd name="connsiteX809" fmla="*/ 4913865 w 5913439"/>
              <a:gd name="connsiteY809" fmla="*/ 5153148 h 6857999"/>
              <a:gd name="connsiteX810" fmla="*/ 4885126 w 5913439"/>
              <a:gd name="connsiteY810" fmla="*/ 5155843 h 6857999"/>
              <a:gd name="connsiteX811" fmla="*/ 4856836 w 5913439"/>
              <a:gd name="connsiteY811" fmla="*/ 5158537 h 6857999"/>
              <a:gd name="connsiteX812" fmla="*/ 4828097 w 5913439"/>
              <a:gd name="connsiteY812" fmla="*/ 5160333 h 6857999"/>
              <a:gd name="connsiteX813" fmla="*/ 4799358 w 5913439"/>
              <a:gd name="connsiteY813" fmla="*/ 5162129 h 6857999"/>
              <a:gd name="connsiteX814" fmla="*/ 4770620 w 5913439"/>
              <a:gd name="connsiteY814" fmla="*/ 5163476 h 6857999"/>
              <a:gd name="connsiteX815" fmla="*/ 4741881 w 5913439"/>
              <a:gd name="connsiteY815" fmla="*/ 5163925 h 6857999"/>
              <a:gd name="connsiteX816" fmla="*/ 4713591 w 5913439"/>
              <a:gd name="connsiteY816" fmla="*/ 5164374 h 6857999"/>
              <a:gd name="connsiteX817" fmla="*/ 4684852 w 5913439"/>
              <a:gd name="connsiteY817" fmla="*/ 5163925 h 6857999"/>
              <a:gd name="connsiteX818" fmla="*/ 4656113 w 5913439"/>
              <a:gd name="connsiteY818" fmla="*/ 5162578 h 6857999"/>
              <a:gd name="connsiteX819" fmla="*/ 4627375 w 5913439"/>
              <a:gd name="connsiteY819" fmla="*/ 5160782 h 6857999"/>
              <a:gd name="connsiteX820" fmla="*/ 4599085 w 5913439"/>
              <a:gd name="connsiteY820" fmla="*/ 5158088 h 6857999"/>
              <a:gd name="connsiteX821" fmla="*/ 4570346 w 5913439"/>
              <a:gd name="connsiteY821" fmla="*/ 5154496 h 6857999"/>
              <a:gd name="connsiteX822" fmla="*/ 4541607 w 5913439"/>
              <a:gd name="connsiteY822" fmla="*/ 5149556 h 6857999"/>
              <a:gd name="connsiteX823" fmla="*/ 4538015 w 5913439"/>
              <a:gd name="connsiteY823" fmla="*/ 5149107 h 6857999"/>
              <a:gd name="connsiteX824" fmla="*/ 4534871 w 5913439"/>
              <a:gd name="connsiteY824" fmla="*/ 5149107 h 6857999"/>
              <a:gd name="connsiteX825" fmla="*/ 4531279 w 5913439"/>
              <a:gd name="connsiteY825" fmla="*/ 5149107 h 6857999"/>
              <a:gd name="connsiteX826" fmla="*/ 4528135 w 5913439"/>
              <a:gd name="connsiteY826" fmla="*/ 5149556 h 6857999"/>
              <a:gd name="connsiteX827" fmla="*/ 4521400 w 5913439"/>
              <a:gd name="connsiteY827" fmla="*/ 5151801 h 6857999"/>
              <a:gd name="connsiteX828" fmla="*/ 4515113 w 5913439"/>
              <a:gd name="connsiteY828" fmla="*/ 5154046 h 6857999"/>
              <a:gd name="connsiteX829" fmla="*/ 4509275 w 5913439"/>
              <a:gd name="connsiteY829" fmla="*/ 5156741 h 6857999"/>
              <a:gd name="connsiteX830" fmla="*/ 4503438 w 5913439"/>
              <a:gd name="connsiteY830" fmla="*/ 5159884 h 6857999"/>
              <a:gd name="connsiteX831" fmla="*/ 4491763 w 5913439"/>
              <a:gd name="connsiteY831" fmla="*/ 5166171 h 6857999"/>
              <a:gd name="connsiteX832" fmla="*/ 4485925 w 5913439"/>
              <a:gd name="connsiteY832" fmla="*/ 5168865 h 6857999"/>
              <a:gd name="connsiteX833" fmla="*/ 4479639 w 5913439"/>
              <a:gd name="connsiteY833" fmla="*/ 5171110 h 6857999"/>
              <a:gd name="connsiteX834" fmla="*/ 4473801 w 5913439"/>
              <a:gd name="connsiteY834" fmla="*/ 5172906 h 6857999"/>
              <a:gd name="connsiteX835" fmla="*/ 4467964 w 5913439"/>
              <a:gd name="connsiteY835" fmla="*/ 5173355 h 6857999"/>
              <a:gd name="connsiteX836" fmla="*/ 4464820 w 5913439"/>
              <a:gd name="connsiteY836" fmla="*/ 5173355 h 6857999"/>
              <a:gd name="connsiteX837" fmla="*/ 4461677 w 5913439"/>
              <a:gd name="connsiteY837" fmla="*/ 5172906 h 6857999"/>
              <a:gd name="connsiteX838" fmla="*/ 4458533 w 5913439"/>
              <a:gd name="connsiteY838" fmla="*/ 5172008 h 6857999"/>
              <a:gd name="connsiteX839" fmla="*/ 4455390 w 5913439"/>
              <a:gd name="connsiteY839" fmla="*/ 5171110 h 6857999"/>
              <a:gd name="connsiteX840" fmla="*/ 4452247 w 5913439"/>
              <a:gd name="connsiteY840" fmla="*/ 5169763 h 6857999"/>
              <a:gd name="connsiteX841" fmla="*/ 4449103 w 5913439"/>
              <a:gd name="connsiteY841" fmla="*/ 5167967 h 6857999"/>
              <a:gd name="connsiteX842" fmla="*/ 4445062 w 5913439"/>
              <a:gd name="connsiteY842" fmla="*/ 5165273 h 6857999"/>
              <a:gd name="connsiteX843" fmla="*/ 4441919 w 5913439"/>
              <a:gd name="connsiteY843" fmla="*/ 5162578 h 6857999"/>
              <a:gd name="connsiteX844" fmla="*/ 4438327 w 5913439"/>
              <a:gd name="connsiteY844" fmla="*/ 5164374 h 6857999"/>
              <a:gd name="connsiteX845" fmla="*/ 4434734 w 5913439"/>
              <a:gd name="connsiteY845" fmla="*/ 5165722 h 6857999"/>
              <a:gd name="connsiteX846" fmla="*/ 4431142 w 5913439"/>
              <a:gd name="connsiteY846" fmla="*/ 5166620 h 6857999"/>
              <a:gd name="connsiteX847" fmla="*/ 4427550 w 5913439"/>
              <a:gd name="connsiteY847" fmla="*/ 5167069 h 6857999"/>
              <a:gd name="connsiteX848" fmla="*/ 4420814 w 5913439"/>
              <a:gd name="connsiteY848" fmla="*/ 5167518 h 6857999"/>
              <a:gd name="connsiteX849" fmla="*/ 4414078 w 5913439"/>
              <a:gd name="connsiteY849" fmla="*/ 5167069 h 6857999"/>
              <a:gd name="connsiteX850" fmla="*/ 4395218 w 5913439"/>
              <a:gd name="connsiteY850" fmla="*/ 5169763 h 6857999"/>
              <a:gd name="connsiteX851" fmla="*/ 4376808 w 5913439"/>
              <a:gd name="connsiteY851" fmla="*/ 5171559 h 6857999"/>
              <a:gd name="connsiteX852" fmla="*/ 4357947 w 5913439"/>
              <a:gd name="connsiteY852" fmla="*/ 5173355 h 6857999"/>
              <a:gd name="connsiteX853" fmla="*/ 4339087 w 5913439"/>
              <a:gd name="connsiteY853" fmla="*/ 5174253 h 6857999"/>
              <a:gd name="connsiteX854" fmla="*/ 4320228 w 5913439"/>
              <a:gd name="connsiteY854" fmla="*/ 5175152 h 6857999"/>
              <a:gd name="connsiteX855" fmla="*/ 4301817 w 5913439"/>
              <a:gd name="connsiteY855" fmla="*/ 5175601 h 6857999"/>
              <a:gd name="connsiteX856" fmla="*/ 4264097 w 5913439"/>
              <a:gd name="connsiteY856" fmla="*/ 5175601 h 6857999"/>
              <a:gd name="connsiteX857" fmla="*/ 4188657 w 5913439"/>
              <a:gd name="connsiteY857" fmla="*/ 5175152 h 6857999"/>
              <a:gd name="connsiteX858" fmla="*/ 4150937 w 5913439"/>
              <a:gd name="connsiteY858" fmla="*/ 5175601 h 6857999"/>
              <a:gd name="connsiteX859" fmla="*/ 4132527 w 5913439"/>
              <a:gd name="connsiteY859" fmla="*/ 5176050 h 6857999"/>
              <a:gd name="connsiteX860" fmla="*/ 4113667 w 5913439"/>
              <a:gd name="connsiteY860" fmla="*/ 5176499 h 6857999"/>
              <a:gd name="connsiteX861" fmla="*/ 4093011 w 5913439"/>
              <a:gd name="connsiteY861" fmla="*/ 5176499 h 6857999"/>
              <a:gd name="connsiteX862" fmla="*/ 4000956 w 5913439"/>
              <a:gd name="connsiteY862" fmla="*/ 5177846 h 6857999"/>
              <a:gd name="connsiteX863" fmla="*/ 3955154 w 5913439"/>
              <a:gd name="connsiteY863" fmla="*/ 5179193 h 6857999"/>
              <a:gd name="connsiteX864" fmla="*/ 3932702 w 5913439"/>
              <a:gd name="connsiteY864" fmla="*/ 5180091 h 6857999"/>
              <a:gd name="connsiteX865" fmla="*/ 3909800 w 5913439"/>
              <a:gd name="connsiteY865" fmla="*/ 5180989 h 6857999"/>
              <a:gd name="connsiteX866" fmla="*/ 3901717 w 5913439"/>
              <a:gd name="connsiteY866" fmla="*/ 5181438 h 6857999"/>
              <a:gd name="connsiteX867" fmla="*/ 3894084 w 5913439"/>
              <a:gd name="connsiteY867" fmla="*/ 5181438 h 6857999"/>
              <a:gd name="connsiteX868" fmla="*/ 3886001 w 5913439"/>
              <a:gd name="connsiteY868" fmla="*/ 5180989 h 6857999"/>
              <a:gd name="connsiteX869" fmla="*/ 3879265 w 5913439"/>
              <a:gd name="connsiteY869" fmla="*/ 5180091 h 6857999"/>
              <a:gd name="connsiteX870" fmla="*/ 3872979 w 5913439"/>
              <a:gd name="connsiteY870" fmla="*/ 5178744 h 6857999"/>
              <a:gd name="connsiteX871" fmla="*/ 3867141 w 5913439"/>
              <a:gd name="connsiteY871" fmla="*/ 5176948 h 6857999"/>
              <a:gd name="connsiteX872" fmla="*/ 3861752 w 5913439"/>
              <a:gd name="connsiteY872" fmla="*/ 5174253 h 6857999"/>
              <a:gd name="connsiteX873" fmla="*/ 3857262 w 5913439"/>
              <a:gd name="connsiteY873" fmla="*/ 5171559 h 6857999"/>
              <a:gd name="connsiteX874" fmla="*/ 3852322 w 5913439"/>
              <a:gd name="connsiteY874" fmla="*/ 5167518 h 6857999"/>
              <a:gd name="connsiteX875" fmla="*/ 3848730 w 5913439"/>
              <a:gd name="connsiteY875" fmla="*/ 5163476 h 6857999"/>
              <a:gd name="connsiteX876" fmla="*/ 3845587 w 5913439"/>
              <a:gd name="connsiteY876" fmla="*/ 5158537 h 6857999"/>
              <a:gd name="connsiteX877" fmla="*/ 3843342 w 5913439"/>
              <a:gd name="connsiteY877" fmla="*/ 5152699 h 6857999"/>
              <a:gd name="connsiteX878" fmla="*/ 3841545 w 5913439"/>
              <a:gd name="connsiteY878" fmla="*/ 5145964 h 6857999"/>
              <a:gd name="connsiteX879" fmla="*/ 3840198 w 5913439"/>
              <a:gd name="connsiteY879" fmla="*/ 5138330 h 6857999"/>
              <a:gd name="connsiteX880" fmla="*/ 3839749 w 5913439"/>
              <a:gd name="connsiteY880" fmla="*/ 5130247 h 6857999"/>
              <a:gd name="connsiteX881" fmla="*/ 3840198 w 5913439"/>
              <a:gd name="connsiteY881" fmla="*/ 5121266 h 6857999"/>
              <a:gd name="connsiteX882" fmla="*/ 3828972 w 5913439"/>
              <a:gd name="connsiteY882" fmla="*/ 5139228 h 6857999"/>
              <a:gd name="connsiteX883" fmla="*/ 3828523 w 5913439"/>
              <a:gd name="connsiteY883" fmla="*/ 5145515 h 6857999"/>
              <a:gd name="connsiteX884" fmla="*/ 3828074 w 5913439"/>
              <a:gd name="connsiteY884" fmla="*/ 5151352 h 6857999"/>
              <a:gd name="connsiteX885" fmla="*/ 3827176 w 5913439"/>
              <a:gd name="connsiteY885" fmla="*/ 5156292 h 6857999"/>
              <a:gd name="connsiteX886" fmla="*/ 3826278 w 5913439"/>
              <a:gd name="connsiteY886" fmla="*/ 5160782 h 6857999"/>
              <a:gd name="connsiteX887" fmla="*/ 3824931 w 5913439"/>
              <a:gd name="connsiteY887" fmla="*/ 5164824 h 6857999"/>
              <a:gd name="connsiteX888" fmla="*/ 3823584 w 5913439"/>
              <a:gd name="connsiteY888" fmla="*/ 5168416 h 6857999"/>
              <a:gd name="connsiteX889" fmla="*/ 3821787 w 5913439"/>
              <a:gd name="connsiteY889" fmla="*/ 5171110 h 6857999"/>
              <a:gd name="connsiteX890" fmla="*/ 3819542 w 5913439"/>
              <a:gd name="connsiteY890" fmla="*/ 5173804 h 6857999"/>
              <a:gd name="connsiteX891" fmla="*/ 3817297 w 5913439"/>
              <a:gd name="connsiteY891" fmla="*/ 5175601 h 6857999"/>
              <a:gd name="connsiteX892" fmla="*/ 3814603 w 5913439"/>
              <a:gd name="connsiteY892" fmla="*/ 5177397 h 6857999"/>
              <a:gd name="connsiteX893" fmla="*/ 3812357 w 5913439"/>
              <a:gd name="connsiteY893" fmla="*/ 5178744 h 6857999"/>
              <a:gd name="connsiteX894" fmla="*/ 3809663 w 5913439"/>
              <a:gd name="connsiteY894" fmla="*/ 5180091 h 6857999"/>
              <a:gd name="connsiteX895" fmla="*/ 3806969 w 5913439"/>
              <a:gd name="connsiteY895" fmla="*/ 5180540 h 6857999"/>
              <a:gd name="connsiteX896" fmla="*/ 3803826 w 5913439"/>
              <a:gd name="connsiteY896" fmla="*/ 5180989 h 6857999"/>
              <a:gd name="connsiteX897" fmla="*/ 3797988 w 5913439"/>
              <a:gd name="connsiteY897" fmla="*/ 5181438 h 6857999"/>
              <a:gd name="connsiteX898" fmla="*/ 3791252 w 5913439"/>
              <a:gd name="connsiteY898" fmla="*/ 5180989 h 6857999"/>
              <a:gd name="connsiteX899" fmla="*/ 3784966 w 5913439"/>
              <a:gd name="connsiteY899" fmla="*/ 5180091 h 6857999"/>
              <a:gd name="connsiteX900" fmla="*/ 3770596 w 5913439"/>
              <a:gd name="connsiteY900" fmla="*/ 5177846 h 6857999"/>
              <a:gd name="connsiteX901" fmla="*/ 3764310 w 5913439"/>
              <a:gd name="connsiteY901" fmla="*/ 5176948 h 6857999"/>
              <a:gd name="connsiteX902" fmla="*/ 3757574 w 5913439"/>
              <a:gd name="connsiteY902" fmla="*/ 5176499 h 6857999"/>
              <a:gd name="connsiteX903" fmla="*/ 3751736 w 5913439"/>
              <a:gd name="connsiteY903" fmla="*/ 5176948 h 6857999"/>
              <a:gd name="connsiteX904" fmla="*/ 3748593 w 5913439"/>
              <a:gd name="connsiteY904" fmla="*/ 5177397 h 6857999"/>
              <a:gd name="connsiteX905" fmla="*/ 3745899 w 5913439"/>
              <a:gd name="connsiteY905" fmla="*/ 5177846 h 6857999"/>
              <a:gd name="connsiteX906" fmla="*/ 3705036 w 5913439"/>
              <a:gd name="connsiteY906" fmla="*/ 5181438 h 6857999"/>
              <a:gd name="connsiteX907" fmla="*/ 3711322 w 5913439"/>
              <a:gd name="connsiteY907" fmla="*/ 5186827 h 6857999"/>
              <a:gd name="connsiteX908" fmla="*/ 3717160 w 5913439"/>
              <a:gd name="connsiteY908" fmla="*/ 5192664 h 6857999"/>
              <a:gd name="connsiteX909" fmla="*/ 3723447 w 5913439"/>
              <a:gd name="connsiteY909" fmla="*/ 5197155 h 6857999"/>
              <a:gd name="connsiteX910" fmla="*/ 3729733 w 5913439"/>
              <a:gd name="connsiteY910" fmla="*/ 5201196 h 6857999"/>
              <a:gd name="connsiteX911" fmla="*/ 3736020 w 5913439"/>
              <a:gd name="connsiteY911" fmla="*/ 5205238 h 6857999"/>
              <a:gd name="connsiteX912" fmla="*/ 3742755 w 5913439"/>
              <a:gd name="connsiteY912" fmla="*/ 5208830 h 6857999"/>
              <a:gd name="connsiteX913" fmla="*/ 3749940 w 5913439"/>
              <a:gd name="connsiteY913" fmla="*/ 5211973 h 6857999"/>
              <a:gd name="connsiteX914" fmla="*/ 3756676 w 5913439"/>
              <a:gd name="connsiteY914" fmla="*/ 5214668 h 6857999"/>
              <a:gd name="connsiteX915" fmla="*/ 3763412 w 5913439"/>
              <a:gd name="connsiteY915" fmla="*/ 5217362 h 6857999"/>
              <a:gd name="connsiteX916" fmla="*/ 3770596 w 5913439"/>
              <a:gd name="connsiteY916" fmla="*/ 5219607 h 6857999"/>
              <a:gd name="connsiteX917" fmla="*/ 3784966 w 5913439"/>
              <a:gd name="connsiteY917" fmla="*/ 5223648 h 6857999"/>
              <a:gd name="connsiteX918" fmla="*/ 3799784 w 5913439"/>
              <a:gd name="connsiteY918" fmla="*/ 5227241 h 6857999"/>
              <a:gd name="connsiteX919" fmla="*/ 3814154 w 5913439"/>
              <a:gd name="connsiteY919" fmla="*/ 5230384 h 6857999"/>
              <a:gd name="connsiteX920" fmla="*/ 3844240 w 5913439"/>
              <a:gd name="connsiteY920" fmla="*/ 5235324 h 6857999"/>
              <a:gd name="connsiteX921" fmla="*/ 3859058 w 5913439"/>
              <a:gd name="connsiteY921" fmla="*/ 5238018 h 6857999"/>
              <a:gd name="connsiteX922" fmla="*/ 3873877 w 5913439"/>
              <a:gd name="connsiteY922" fmla="*/ 5241161 h 6857999"/>
              <a:gd name="connsiteX923" fmla="*/ 3888246 w 5913439"/>
              <a:gd name="connsiteY923" fmla="*/ 5244754 h 6857999"/>
              <a:gd name="connsiteX924" fmla="*/ 3902616 w 5913439"/>
              <a:gd name="connsiteY924" fmla="*/ 5249244 h 6857999"/>
              <a:gd name="connsiteX925" fmla="*/ 3909351 w 5913439"/>
              <a:gd name="connsiteY925" fmla="*/ 5251938 h 6857999"/>
              <a:gd name="connsiteX926" fmla="*/ 3916087 w 5913439"/>
              <a:gd name="connsiteY926" fmla="*/ 5255082 h 6857999"/>
              <a:gd name="connsiteX927" fmla="*/ 3922823 w 5913439"/>
              <a:gd name="connsiteY927" fmla="*/ 5258225 h 6857999"/>
              <a:gd name="connsiteX928" fmla="*/ 3930007 w 5913439"/>
              <a:gd name="connsiteY928" fmla="*/ 5262266 h 6857999"/>
              <a:gd name="connsiteX929" fmla="*/ 3938539 w 5913439"/>
              <a:gd name="connsiteY929" fmla="*/ 5263613 h 6857999"/>
              <a:gd name="connsiteX930" fmla="*/ 3947071 w 5913439"/>
              <a:gd name="connsiteY930" fmla="*/ 5265410 h 6857999"/>
              <a:gd name="connsiteX931" fmla="*/ 3955603 w 5913439"/>
              <a:gd name="connsiteY931" fmla="*/ 5267655 h 6857999"/>
              <a:gd name="connsiteX932" fmla="*/ 3963686 w 5913439"/>
              <a:gd name="connsiteY932" fmla="*/ 5270349 h 6857999"/>
              <a:gd name="connsiteX933" fmla="*/ 3972218 w 5913439"/>
              <a:gd name="connsiteY933" fmla="*/ 5273043 h 6857999"/>
              <a:gd name="connsiteX934" fmla="*/ 3979851 w 5913439"/>
              <a:gd name="connsiteY934" fmla="*/ 5276187 h 6857999"/>
              <a:gd name="connsiteX935" fmla="*/ 3987485 w 5913439"/>
              <a:gd name="connsiteY935" fmla="*/ 5279779 h 6857999"/>
              <a:gd name="connsiteX936" fmla="*/ 3995119 w 5913439"/>
              <a:gd name="connsiteY936" fmla="*/ 5283371 h 6857999"/>
              <a:gd name="connsiteX937" fmla="*/ 4002753 w 5913439"/>
              <a:gd name="connsiteY937" fmla="*/ 5287413 h 6857999"/>
              <a:gd name="connsiteX938" fmla="*/ 4010386 w 5913439"/>
              <a:gd name="connsiteY938" fmla="*/ 5291454 h 6857999"/>
              <a:gd name="connsiteX939" fmla="*/ 4024756 w 5913439"/>
              <a:gd name="connsiteY939" fmla="*/ 5301333 h 6857999"/>
              <a:gd name="connsiteX940" fmla="*/ 4038676 w 5913439"/>
              <a:gd name="connsiteY940" fmla="*/ 5311212 h 6857999"/>
              <a:gd name="connsiteX941" fmla="*/ 4052597 w 5913439"/>
              <a:gd name="connsiteY941" fmla="*/ 5321989 h 6857999"/>
              <a:gd name="connsiteX942" fmla="*/ 4055740 w 5913439"/>
              <a:gd name="connsiteY942" fmla="*/ 5327827 h 6857999"/>
              <a:gd name="connsiteX943" fmla="*/ 4058434 w 5913439"/>
              <a:gd name="connsiteY943" fmla="*/ 5333215 h 6857999"/>
              <a:gd name="connsiteX944" fmla="*/ 4060679 w 5913439"/>
              <a:gd name="connsiteY944" fmla="*/ 5339502 h 6857999"/>
              <a:gd name="connsiteX945" fmla="*/ 4062476 w 5913439"/>
              <a:gd name="connsiteY945" fmla="*/ 5345340 h 6857999"/>
              <a:gd name="connsiteX946" fmla="*/ 4063823 w 5913439"/>
              <a:gd name="connsiteY946" fmla="*/ 5351177 h 6857999"/>
              <a:gd name="connsiteX947" fmla="*/ 4065170 w 5913439"/>
              <a:gd name="connsiteY947" fmla="*/ 5356566 h 6857999"/>
              <a:gd name="connsiteX948" fmla="*/ 4066068 w 5913439"/>
              <a:gd name="connsiteY948" fmla="*/ 5362403 h 6857999"/>
              <a:gd name="connsiteX949" fmla="*/ 4066517 w 5913439"/>
              <a:gd name="connsiteY949" fmla="*/ 5368241 h 6857999"/>
              <a:gd name="connsiteX950" fmla="*/ 4066966 w 5913439"/>
              <a:gd name="connsiteY950" fmla="*/ 5379916 h 6857999"/>
              <a:gd name="connsiteX951" fmla="*/ 4066517 w 5913439"/>
              <a:gd name="connsiteY951" fmla="*/ 5391142 h 6857999"/>
              <a:gd name="connsiteX952" fmla="*/ 4065170 w 5913439"/>
              <a:gd name="connsiteY952" fmla="*/ 5402368 h 6857999"/>
              <a:gd name="connsiteX953" fmla="*/ 4063823 w 5913439"/>
              <a:gd name="connsiteY953" fmla="*/ 5414044 h 6857999"/>
              <a:gd name="connsiteX954" fmla="*/ 4061577 w 5913439"/>
              <a:gd name="connsiteY954" fmla="*/ 5425270 h 6857999"/>
              <a:gd name="connsiteX955" fmla="*/ 4058883 w 5913439"/>
              <a:gd name="connsiteY955" fmla="*/ 5436945 h 6857999"/>
              <a:gd name="connsiteX956" fmla="*/ 4053944 w 5913439"/>
              <a:gd name="connsiteY956" fmla="*/ 5459846 h 6857999"/>
              <a:gd name="connsiteX957" fmla="*/ 4051698 w 5913439"/>
              <a:gd name="connsiteY957" fmla="*/ 5471072 h 6857999"/>
              <a:gd name="connsiteX958" fmla="*/ 4049902 w 5913439"/>
              <a:gd name="connsiteY958" fmla="*/ 5482747 h 6857999"/>
              <a:gd name="connsiteX959" fmla="*/ 4048555 w 5913439"/>
              <a:gd name="connsiteY959" fmla="*/ 5493974 h 6857999"/>
              <a:gd name="connsiteX960" fmla="*/ 4048106 w 5913439"/>
              <a:gd name="connsiteY960" fmla="*/ 5505649 h 6857999"/>
              <a:gd name="connsiteX961" fmla="*/ 4049453 w 5913439"/>
              <a:gd name="connsiteY961" fmla="*/ 5517324 h 6857999"/>
              <a:gd name="connsiteX962" fmla="*/ 4050351 w 5913439"/>
              <a:gd name="connsiteY962" fmla="*/ 5529448 h 6857999"/>
              <a:gd name="connsiteX963" fmla="*/ 4050351 w 5913439"/>
              <a:gd name="connsiteY963" fmla="*/ 5541572 h 6857999"/>
              <a:gd name="connsiteX964" fmla="*/ 4049902 w 5913439"/>
              <a:gd name="connsiteY964" fmla="*/ 5553697 h 6857999"/>
              <a:gd name="connsiteX965" fmla="*/ 4048555 w 5913439"/>
              <a:gd name="connsiteY965" fmla="*/ 5566719 h 6857999"/>
              <a:gd name="connsiteX966" fmla="*/ 4046759 w 5913439"/>
              <a:gd name="connsiteY966" fmla="*/ 5579292 h 6857999"/>
              <a:gd name="connsiteX967" fmla="*/ 4044514 w 5913439"/>
              <a:gd name="connsiteY967" fmla="*/ 5591416 h 6857999"/>
              <a:gd name="connsiteX968" fmla="*/ 4041370 w 5913439"/>
              <a:gd name="connsiteY968" fmla="*/ 5604439 h 6857999"/>
              <a:gd name="connsiteX969" fmla="*/ 4037329 w 5913439"/>
              <a:gd name="connsiteY969" fmla="*/ 5617012 h 6857999"/>
              <a:gd name="connsiteX970" fmla="*/ 4033288 w 5913439"/>
              <a:gd name="connsiteY970" fmla="*/ 5630034 h 6857999"/>
              <a:gd name="connsiteX971" fmla="*/ 4028797 w 5913439"/>
              <a:gd name="connsiteY971" fmla="*/ 5642158 h 6857999"/>
              <a:gd name="connsiteX972" fmla="*/ 4023858 w 5913439"/>
              <a:gd name="connsiteY972" fmla="*/ 5654283 h 6857999"/>
              <a:gd name="connsiteX973" fmla="*/ 4018469 w 5913439"/>
              <a:gd name="connsiteY973" fmla="*/ 5666856 h 6857999"/>
              <a:gd name="connsiteX974" fmla="*/ 4012632 w 5913439"/>
              <a:gd name="connsiteY974" fmla="*/ 5678980 h 6857999"/>
              <a:gd name="connsiteX975" fmla="*/ 4006345 w 5913439"/>
              <a:gd name="connsiteY975" fmla="*/ 5690655 h 6857999"/>
              <a:gd name="connsiteX976" fmla="*/ 3998711 w 5913439"/>
              <a:gd name="connsiteY976" fmla="*/ 5701881 h 6857999"/>
              <a:gd name="connsiteX977" fmla="*/ 3991526 w 5913439"/>
              <a:gd name="connsiteY977" fmla="*/ 5713557 h 6857999"/>
              <a:gd name="connsiteX978" fmla="*/ 3984342 w 5913439"/>
              <a:gd name="connsiteY978" fmla="*/ 5724783 h 6857999"/>
              <a:gd name="connsiteX979" fmla="*/ 3976259 w 5913439"/>
              <a:gd name="connsiteY979" fmla="*/ 5735560 h 6857999"/>
              <a:gd name="connsiteX980" fmla="*/ 3968176 w 5913439"/>
              <a:gd name="connsiteY980" fmla="*/ 5745888 h 6857999"/>
              <a:gd name="connsiteX981" fmla="*/ 3959195 w 5913439"/>
              <a:gd name="connsiteY981" fmla="*/ 5756216 h 6857999"/>
              <a:gd name="connsiteX982" fmla="*/ 3950214 w 5913439"/>
              <a:gd name="connsiteY982" fmla="*/ 5765646 h 6857999"/>
              <a:gd name="connsiteX983" fmla="*/ 3941233 w 5913439"/>
              <a:gd name="connsiteY983" fmla="*/ 5774627 h 6857999"/>
              <a:gd name="connsiteX984" fmla="*/ 3931803 w 5913439"/>
              <a:gd name="connsiteY984" fmla="*/ 5783608 h 6857999"/>
              <a:gd name="connsiteX985" fmla="*/ 3921475 w 5913439"/>
              <a:gd name="connsiteY985" fmla="*/ 5791690 h 6857999"/>
              <a:gd name="connsiteX986" fmla="*/ 3911596 w 5913439"/>
              <a:gd name="connsiteY986" fmla="*/ 5799324 h 6857999"/>
              <a:gd name="connsiteX987" fmla="*/ 3901717 w 5913439"/>
              <a:gd name="connsiteY987" fmla="*/ 5806509 h 6857999"/>
              <a:gd name="connsiteX988" fmla="*/ 3890940 w 5913439"/>
              <a:gd name="connsiteY988" fmla="*/ 5813245 h 6857999"/>
              <a:gd name="connsiteX989" fmla="*/ 3880612 w 5913439"/>
              <a:gd name="connsiteY989" fmla="*/ 5819082 h 6857999"/>
              <a:gd name="connsiteX990" fmla="*/ 3869835 w 5913439"/>
              <a:gd name="connsiteY990" fmla="*/ 5824022 h 6857999"/>
              <a:gd name="connsiteX991" fmla="*/ 3859058 w 5913439"/>
              <a:gd name="connsiteY991" fmla="*/ 5828512 h 6857999"/>
              <a:gd name="connsiteX992" fmla="*/ 3847832 w 5913439"/>
              <a:gd name="connsiteY992" fmla="*/ 5832554 h 6857999"/>
              <a:gd name="connsiteX993" fmla="*/ 3844240 w 5913439"/>
              <a:gd name="connsiteY993" fmla="*/ 5835248 h 6857999"/>
              <a:gd name="connsiteX994" fmla="*/ 3840198 w 5913439"/>
              <a:gd name="connsiteY994" fmla="*/ 5837044 h 6857999"/>
              <a:gd name="connsiteX995" fmla="*/ 3836157 w 5913439"/>
              <a:gd name="connsiteY995" fmla="*/ 5837493 h 6857999"/>
              <a:gd name="connsiteX996" fmla="*/ 3831666 w 5913439"/>
              <a:gd name="connsiteY996" fmla="*/ 5837044 h 6857999"/>
              <a:gd name="connsiteX997" fmla="*/ 3825829 w 5913439"/>
              <a:gd name="connsiteY997" fmla="*/ 5841085 h 6857999"/>
              <a:gd name="connsiteX998" fmla="*/ 3819093 w 5913439"/>
              <a:gd name="connsiteY998" fmla="*/ 5844678 h 6857999"/>
              <a:gd name="connsiteX999" fmla="*/ 3812357 w 5913439"/>
              <a:gd name="connsiteY999" fmla="*/ 5847372 h 6857999"/>
              <a:gd name="connsiteX1000" fmla="*/ 3805173 w 5913439"/>
              <a:gd name="connsiteY1000" fmla="*/ 5849617 h 6857999"/>
              <a:gd name="connsiteX1001" fmla="*/ 3797988 w 5913439"/>
              <a:gd name="connsiteY1001" fmla="*/ 5851413 h 6857999"/>
              <a:gd name="connsiteX1002" fmla="*/ 3790803 w 5913439"/>
              <a:gd name="connsiteY1002" fmla="*/ 5852312 h 6857999"/>
              <a:gd name="connsiteX1003" fmla="*/ 3774638 w 5913439"/>
              <a:gd name="connsiteY1003" fmla="*/ 5854108 h 6857999"/>
              <a:gd name="connsiteX1004" fmla="*/ 3758472 w 5913439"/>
              <a:gd name="connsiteY1004" fmla="*/ 5855904 h 6857999"/>
              <a:gd name="connsiteX1005" fmla="*/ 3749491 w 5913439"/>
              <a:gd name="connsiteY1005" fmla="*/ 5856802 h 6857999"/>
              <a:gd name="connsiteX1006" fmla="*/ 3740061 w 5913439"/>
              <a:gd name="connsiteY1006" fmla="*/ 5858149 h 6857999"/>
              <a:gd name="connsiteX1007" fmla="*/ 3731080 w 5913439"/>
              <a:gd name="connsiteY1007" fmla="*/ 5859945 h 6857999"/>
              <a:gd name="connsiteX1008" fmla="*/ 3721650 w 5913439"/>
              <a:gd name="connsiteY1008" fmla="*/ 5862190 h 6857999"/>
              <a:gd name="connsiteX1009" fmla="*/ 3712220 w 5913439"/>
              <a:gd name="connsiteY1009" fmla="*/ 5865334 h 6857999"/>
              <a:gd name="connsiteX1010" fmla="*/ 3701443 w 5913439"/>
              <a:gd name="connsiteY1010" fmla="*/ 5868926 h 6857999"/>
              <a:gd name="connsiteX1011" fmla="*/ 3724794 w 5913439"/>
              <a:gd name="connsiteY1011" fmla="*/ 5874315 h 6857999"/>
              <a:gd name="connsiteX1012" fmla="*/ 3747695 w 5913439"/>
              <a:gd name="connsiteY1012" fmla="*/ 5879254 h 6857999"/>
              <a:gd name="connsiteX1013" fmla="*/ 3792150 w 5913439"/>
              <a:gd name="connsiteY1013" fmla="*/ 5889133 h 6857999"/>
              <a:gd name="connsiteX1014" fmla="*/ 3835259 w 5913439"/>
              <a:gd name="connsiteY1014" fmla="*/ 5898114 h 6857999"/>
              <a:gd name="connsiteX1015" fmla="*/ 3877020 w 5913439"/>
              <a:gd name="connsiteY1015" fmla="*/ 5906646 h 6857999"/>
              <a:gd name="connsiteX1016" fmla="*/ 3897676 w 5913439"/>
              <a:gd name="connsiteY1016" fmla="*/ 5911136 h 6857999"/>
              <a:gd name="connsiteX1017" fmla="*/ 3917883 w 5913439"/>
              <a:gd name="connsiteY1017" fmla="*/ 5916076 h 6857999"/>
              <a:gd name="connsiteX1018" fmla="*/ 3938090 w 5913439"/>
              <a:gd name="connsiteY1018" fmla="*/ 5921464 h 6857999"/>
              <a:gd name="connsiteX1019" fmla="*/ 3957848 w 5913439"/>
              <a:gd name="connsiteY1019" fmla="*/ 5927302 h 6857999"/>
              <a:gd name="connsiteX1020" fmla="*/ 3977157 w 5913439"/>
              <a:gd name="connsiteY1020" fmla="*/ 5933140 h 6857999"/>
              <a:gd name="connsiteX1021" fmla="*/ 3996466 w 5913439"/>
              <a:gd name="connsiteY1021" fmla="*/ 5939426 h 6857999"/>
              <a:gd name="connsiteX1022" fmla="*/ 4015775 w 5913439"/>
              <a:gd name="connsiteY1022" fmla="*/ 5946611 h 6857999"/>
              <a:gd name="connsiteX1023" fmla="*/ 4034186 w 5913439"/>
              <a:gd name="connsiteY1023" fmla="*/ 5954245 h 6857999"/>
              <a:gd name="connsiteX1024" fmla="*/ 4442368 w 5913439"/>
              <a:gd name="connsiteY1024" fmla="*/ 6056627 h 6857999"/>
              <a:gd name="connsiteX1025" fmla="*/ 4442368 w 5913439"/>
              <a:gd name="connsiteY1025" fmla="*/ 6056178 h 6857999"/>
              <a:gd name="connsiteX1026" fmla="*/ 4457187 w 5913439"/>
              <a:gd name="connsiteY1026" fmla="*/ 6057974 h 6857999"/>
              <a:gd name="connsiteX1027" fmla="*/ 4472005 w 5913439"/>
              <a:gd name="connsiteY1027" fmla="*/ 6059770 h 6857999"/>
              <a:gd name="connsiteX1028" fmla="*/ 4501193 w 5913439"/>
              <a:gd name="connsiteY1028" fmla="*/ 6064710 h 6857999"/>
              <a:gd name="connsiteX1029" fmla="*/ 4530381 w 5913439"/>
              <a:gd name="connsiteY1029" fmla="*/ 6070547 h 6857999"/>
              <a:gd name="connsiteX1030" fmla="*/ 4558671 w 5913439"/>
              <a:gd name="connsiteY1030" fmla="*/ 6077283 h 6857999"/>
              <a:gd name="connsiteX1031" fmla="*/ 4586961 w 5913439"/>
              <a:gd name="connsiteY1031" fmla="*/ 6084468 h 6857999"/>
              <a:gd name="connsiteX1032" fmla="*/ 4615251 w 5913439"/>
              <a:gd name="connsiteY1032" fmla="*/ 6092551 h 6857999"/>
              <a:gd name="connsiteX1033" fmla="*/ 4643091 w 5913439"/>
              <a:gd name="connsiteY1033" fmla="*/ 6101532 h 6857999"/>
              <a:gd name="connsiteX1034" fmla="*/ 4670483 w 5913439"/>
              <a:gd name="connsiteY1034" fmla="*/ 6111410 h 6857999"/>
              <a:gd name="connsiteX1035" fmla="*/ 4697874 w 5913439"/>
              <a:gd name="connsiteY1035" fmla="*/ 6121289 h 6857999"/>
              <a:gd name="connsiteX1036" fmla="*/ 4725266 w 5913439"/>
              <a:gd name="connsiteY1036" fmla="*/ 6131618 h 6857999"/>
              <a:gd name="connsiteX1037" fmla="*/ 4752658 w 5913439"/>
              <a:gd name="connsiteY1037" fmla="*/ 6142844 h 6857999"/>
              <a:gd name="connsiteX1038" fmla="*/ 4779601 w 5913439"/>
              <a:gd name="connsiteY1038" fmla="*/ 6154070 h 6857999"/>
              <a:gd name="connsiteX1039" fmla="*/ 4833935 w 5913439"/>
              <a:gd name="connsiteY1039" fmla="*/ 6177420 h 6857999"/>
              <a:gd name="connsiteX1040" fmla="*/ 4887371 w 5913439"/>
              <a:gd name="connsiteY1040" fmla="*/ 6201669 h 6857999"/>
              <a:gd name="connsiteX1041" fmla="*/ 4892311 w 5913439"/>
              <a:gd name="connsiteY1041" fmla="*/ 6203914 h 6857999"/>
              <a:gd name="connsiteX1042" fmla="*/ 4897250 w 5913439"/>
              <a:gd name="connsiteY1042" fmla="*/ 6206608 h 6857999"/>
              <a:gd name="connsiteX1043" fmla="*/ 4900394 w 5913439"/>
              <a:gd name="connsiteY1043" fmla="*/ 6209302 h 6857999"/>
              <a:gd name="connsiteX1044" fmla="*/ 4903088 w 5913439"/>
              <a:gd name="connsiteY1044" fmla="*/ 6211548 h 6857999"/>
              <a:gd name="connsiteX1045" fmla="*/ 4905333 w 5913439"/>
              <a:gd name="connsiteY1045" fmla="*/ 6214242 h 6857999"/>
              <a:gd name="connsiteX1046" fmla="*/ 4906680 w 5913439"/>
              <a:gd name="connsiteY1046" fmla="*/ 6217834 h 6857999"/>
              <a:gd name="connsiteX1047" fmla="*/ 4907578 w 5913439"/>
              <a:gd name="connsiteY1047" fmla="*/ 6220528 h 6857999"/>
              <a:gd name="connsiteX1048" fmla="*/ 4908027 w 5913439"/>
              <a:gd name="connsiteY1048" fmla="*/ 6223223 h 6857999"/>
              <a:gd name="connsiteX1049" fmla="*/ 4908476 w 5913439"/>
              <a:gd name="connsiteY1049" fmla="*/ 6225917 h 6857999"/>
              <a:gd name="connsiteX1050" fmla="*/ 4908476 w 5913439"/>
              <a:gd name="connsiteY1050" fmla="*/ 6229060 h 6857999"/>
              <a:gd name="connsiteX1051" fmla="*/ 4907578 w 5913439"/>
              <a:gd name="connsiteY1051" fmla="*/ 6234898 h 6857999"/>
              <a:gd name="connsiteX1052" fmla="*/ 4906680 w 5913439"/>
              <a:gd name="connsiteY1052" fmla="*/ 6241634 h 6857999"/>
              <a:gd name="connsiteX1053" fmla="*/ 4906231 w 5913439"/>
              <a:gd name="connsiteY1053" fmla="*/ 6247920 h 6857999"/>
              <a:gd name="connsiteX1054" fmla="*/ 4906680 w 5913439"/>
              <a:gd name="connsiteY1054" fmla="*/ 6277557 h 6857999"/>
              <a:gd name="connsiteX1055" fmla="*/ 4907578 w 5913439"/>
              <a:gd name="connsiteY1055" fmla="*/ 6306745 h 6857999"/>
              <a:gd name="connsiteX1056" fmla="*/ 4909375 w 5913439"/>
              <a:gd name="connsiteY1056" fmla="*/ 6365121 h 6857999"/>
              <a:gd name="connsiteX1057" fmla="*/ 4911620 w 5913439"/>
              <a:gd name="connsiteY1057" fmla="*/ 6391166 h 6857999"/>
              <a:gd name="connsiteX1058" fmla="*/ 4912967 w 5913439"/>
              <a:gd name="connsiteY1058" fmla="*/ 6404637 h 6857999"/>
              <a:gd name="connsiteX1059" fmla="*/ 4914314 w 5913439"/>
              <a:gd name="connsiteY1059" fmla="*/ 6417659 h 6857999"/>
              <a:gd name="connsiteX1060" fmla="*/ 4914763 w 5913439"/>
              <a:gd name="connsiteY1060" fmla="*/ 6430682 h 6857999"/>
              <a:gd name="connsiteX1061" fmla="*/ 4914763 w 5913439"/>
              <a:gd name="connsiteY1061" fmla="*/ 6443704 h 6857999"/>
              <a:gd name="connsiteX1062" fmla="*/ 4914314 w 5913439"/>
              <a:gd name="connsiteY1062" fmla="*/ 6455828 h 6857999"/>
              <a:gd name="connsiteX1063" fmla="*/ 4912518 w 5913439"/>
              <a:gd name="connsiteY1063" fmla="*/ 6467952 h 6857999"/>
              <a:gd name="connsiteX1064" fmla="*/ 4911620 w 5913439"/>
              <a:gd name="connsiteY1064" fmla="*/ 6474239 h 6857999"/>
              <a:gd name="connsiteX1065" fmla="*/ 4909824 w 5913439"/>
              <a:gd name="connsiteY1065" fmla="*/ 6480076 h 6857999"/>
              <a:gd name="connsiteX1066" fmla="*/ 4908027 w 5913439"/>
              <a:gd name="connsiteY1066" fmla="*/ 6485914 h 6857999"/>
              <a:gd name="connsiteX1067" fmla="*/ 4906231 w 5913439"/>
              <a:gd name="connsiteY1067" fmla="*/ 6491303 h 6857999"/>
              <a:gd name="connsiteX1068" fmla="*/ 4903537 w 5913439"/>
              <a:gd name="connsiteY1068" fmla="*/ 6497140 h 6857999"/>
              <a:gd name="connsiteX1069" fmla="*/ 4900843 w 5913439"/>
              <a:gd name="connsiteY1069" fmla="*/ 6502529 h 6857999"/>
              <a:gd name="connsiteX1070" fmla="*/ 4897699 w 5913439"/>
              <a:gd name="connsiteY1070" fmla="*/ 6507468 h 6857999"/>
              <a:gd name="connsiteX1071" fmla="*/ 4894107 w 5913439"/>
              <a:gd name="connsiteY1071" fmla="*/ 6512857 h 6857999"/>
              <a:gd name="connsiteX1072" fmla="*/ 4889617 w 5913439"/>
              <a:gd name="connsiteY1072" fmla="*/ 6517796 h 6857999"/>
              <a:gd name="connsiteX1073" fmla="*/ 4885126 w 5913439"/>
              <a:gd name="connsiteY1073" fmla="*/ 6522736 h 6857999"/>
              <a:gd name="connsiteX1074" fmla="*/ 4880187 w 5913439"/>
              <a:gd name="connsiteY1074" fmla="*/ 6527226 h 6857999"/>
              <a:gd name="connsiteX1075" fmla="*/ 4874798 w 5913439"/>
              <a:gd name="connsiteY1075" fmla="*/ 6531717 h 6857999"/>
              <a:gd name="connsiteX1076" fmla="*/ 4868960 w 5913439"/>
              <a:gd name="connsiteY1076" fmla="*/ 6536207 h 6857999"/>
              <a:gd name="connsiteX1077" fmla="*/ 4862225 w 5913439"/>
              <a:gd name="connsiteY1077" fmla="*/ 6540249 h 6857999"/>
              <a:gd name="connsiteX1078" fmla="*/ 4854591 w 5913439"/>
              <a:gd name="connsiteY1078" fmla="*/ 6544290 h 6857999"/>
              <a:gd name="connsiteX1079" fmla="*/ 4847406 w 5913439"/>
              <a:gd name="connsiteY1079" fmla="*/ 6548331 h 6857999"/>
              <a:gd name="connsiteX1080" fmla="*/ 4847406 w 5913439"/>
              <a:gd name="connsiteY1080" fmla="*/ 6551924 h 6857999"/>
              <a:gd name="connsiteX1081" fmla="*/ 4848304 w 5913439"/>
              <a:gd name="connsiteY1081" fmla="*/ 6555965 h 6857999"/>
              <a:gd name="connsiteX1082" fmla="*/ 4849202 w 5913439"/>
              <a:gd name="connsiteY1082" fmla="*/ 6559557 h 6857999"/>
              <a:gd name="connsiteX1083" fmla="*/ 4850550 w 5913439"/>
              <a:gd name="connsiteY1083" fmla="*/ 6563599 h 6857999"/>
              <a:gd name="connsiteX1084" fmla="*/ 4853693 w 5913439"/>
              <a:gd name="connsiteY1084" fmla="*/ 6570784 h 6857999"/>
              <a:gd name="connsiteX1085" fmla="*/ 4857734 w 5913439"/>
              <a:gd name="connsiteY1085" fmla="*/ 6577968 h 6857999"/>
              <a:gd name="connsiteX1086" fmla="*/ 4862225 w 5913439"/>
              <a:gd name="connsiteY1086" fmla="*/ 6585602 h 6857999"/>
              <a:gd name="connsiteX1087" fmla="*/ 4866715 w 5913439"/>
              <a:gd name="connsiteY1087" fmla="*/ 6592338 h 6857999"/>
              <a:gd name="connsiteX1088" fmla="*/ 4871206 w 5913439"/>
              <a:gd name="connsiteY1088" fmla="*/ 6599522 h 6857999"/>
              <a:gd name="connsiteX1089" fmla="*/ 4875247 w 5913439"/>
              <a:gd name="connsiteY1089" fmla="*/ 6606707 h 6857999"/>
              <a:gd name="connsiteX1090" fmla="*/ 4878839 w 5913439"/>
              <a:gd name="connsiteY1090" fmla="*/ 6613892 h 6857999"/>
              <a:gd name="connsiteX1091" fmla="*/ 4881983 w 5913439"/>
              <a:gd name="connsiteY1091" fmla="*/ 6621526 h 6857999"/>
              <a:gd name="connsiteX1092" fmla="*/ 4882881 w 5913439"/>
              <a:gd name="connsiteY1092" fmla="*/ 6625567 h 6857999"/>
              <a:gd name="connsiteX1093" fmla="*/ 4883779 w 5913439"/>
              <a:gd name="connsiteY1093" fmla="*/ 6629159 h 6857999"/>
              <a:gd name="connsiteX1094" fmla="*/ 4884228 w 5913439"/>
              <a:gd name="connsiteY1094" fmla="*/ 6633201 h 6857999"/>
              <a:gd name="connsiteX1095" fmla="*/ 4884677 w 5913439"/>
              <a:gd name="connsiteY1095" fmla="*/ 6636793 h 6857999"/>
              <a:gd name="connsiteX1096" fmla="*/ 4884228 w 5913439"/>
              <a:gd name="connsiteY1096" fmla="*/ 6640835 h 6857999"/>
              <a:gd name="connsiteX1097" fmla="*/ 4883779 w 5913439"/>
              <a:gd name="connsiteY1097" fmla="*/ 6644876 h 6857999"/>
              <a:gd name="connsiteX1098" fmla="*/ 4882881 w 5913439"/>
              <a:gd name="connsiteY1098" fmla="*/ 6648917 h 6857999"/>
              <a:gd name="connsiteX1099" fmla="*/ 4881534 w 5913439"/>
              <a:gd name="connsiteY1099" fmla="*/ 6653408 h 6857999"/>
              <a:gd name="connsiteX1100" fmla="*/ 4879738 w 5913439"/>
              <a:gd name="connsiteY1100" fmla="*/ 6657898 h 6857999"/>
              <a:gd name="connsiteX1101" fmla="*/ 4877043 w 5913439"/>
              <a:gd name="connsiteY1101" fmla="*/ 6662389 h 6857999"/>
              <a:gd name="connsiteX1102" fmla="*/ 4874349 w 5913439"/>
              <a:gd name="connsiteY1102" fmla="*/ 6666879 h 6857999"/>
              <a:gd name="connsiteX1103" fmla="*/ 4870757 w 5913439"/>
              <a:gd name="connsiteY1103" fmla="*/ 6671370 h 6857999"/>
              <a:gd name="connsiteX1104" fmla="*/ 4875247 w 5913439"/>
              <a:gd name="connsiteY1104" fmla="*/ 6677656 h 6857999"/>
              <a:gd name="connsiteX1105" fmla="*/ 4879738 w 5913439"/>
              <a:gd name="connsiteY1105" fmla="*/ 6684392 h 6857999"/>
              <a:gd name="connsiteX1106" fmla="*/ 4881983 w 5913439"/>
              <a:gd name="connsiteY1106" fmla="*/ 6687535 h 6857999"/>
              <a:gd name="connsiteX1107" fmla="*/ 4884677 w 5913439"/>
              <a:gd name="connsiteY1107" fmla="*/ 6690230 h 6857999"/>
              <a:gd name="connsiteX1108" fmla="*/ 4887371 w 5913439"/>
              <a:gd name="connsiteY1108" fmla="*/ 6692475 h 6857999"/>
              <a:gd name="connsiteX1109" fmla="*/ 4890066 w 5913439"/>
              <a:gd name="connsiteY1109" fmla="*/ 6693822 h 6857999"/>
              <a:gd name="connsiteX1110" fmla="*/ 4920152 w 5913439"/>
              <a:gd name="connsiteY1110" fmla="*/ 6706395 h 6857999"/>
              <a:gd name="connsiteX1111" fmla="*/ 4946196 w 5913439"/>
              <a:gd name="connsiteY1111" fmla="*/ 6717621 h 6857999"/>
              <a:gd name="connsiteX1112" fmla="*/ 4969098 w 5913439"/>
              <a:gd name="connsiteY1112" fmla="*/ 6727500 h 6857999"/>
              <a:gd name="connsiteX1113" fmla="*/ 4987957 w 5913439"/>
              <a:gd name="connsiteY1113" fmla="*/ 6737379 h 6857999"/>
              <a:gd name="connsiteX1114" fmla="*/ 4996489 w 5913439"/>
              <a:gd name="connsiteY1114" fmla="*/ 6741870 h 6857999"/>
              <a:gd name="connsiteX1115" fmla="*/ 5004123 w 5913439"/>
              <a:gd name="connsiteY1115" fmla="*/ 6746360 h 6857999"/>
              <a:gd name="connsiteX1116" fmla="*/ 5011757 w 5913439"/>
              <a:gd name="connsiteY1116" fmla="*/ 6750851 h 6857999"/>
              <a:gd name="connsiteX1117" fmla="*/ 5018043 w 5913439"/>
              <a:gd name="connsiteY1117" fmla="*/ 6755790 h 6857999"/>
              <a:gd name="connsiteX1118" fmla="*/ 5023881 w 5913439"/>
              <a:gd name="connsiteY1118" fmla="*/ 6760730 h 6857999"/>
              <a:gd name="connsiteX1119" fmla="*/ 5028821 w 5913439"/>
              <a:gd name="connsiteY1119" fmla="*/ 6765669 h 6857999"/>
              <a:gd name="connsiteX1120" fmla="*/ 5033311 w 5913439"/>
              <a:gd name="connsiteY1120" fmla="*/ 6771507 h 6857999"/>
              <a:gd name="connsiteX1121" fmla="*/ 5037352 w 5913439"/>
              <a:gd name="connsiteY1121" fmla="*/ 6776895 h 6857999"/>
              <a:gd name="connsiteX1122" fmla="*/ 5040945 w 5913439"/>
              <a:gd name="connsiteY1122" fmla="*/ 6782733 h 6857999"/>
              <a:gd name="connsiteX1123" fmla="*/ 5044537 w 5913439"/>
              <a:gd name="connsiteY1123" fmla="*/ 6788570 h 6857999"/>
              <a:gd name="connsiteX1124" fmla="*/ 5047231 w 5913439"/>
              <a:gd name="connsiteY1124" fmla="*/ 6795306 h 6857999"/>
              <a:gd name="connsiteX1125" fmla="*/ 5049028 w 5913439"/>
              <a:gd name="connsiteY1125" fmla="*/ 6802042 h 6857999"/>
              <a:gd name="connsiteX1126" fmla="*/ 5050824 w 5913439"/>
              <a:gd name="connsiteY1126" fmla="*/ 6810125 h 6857999"/>
              <a:gd name="connsiteX1127" fmla="*/ 5052171 w 5913439"/>
              <a:gd name="connsiteY1127" fmla="*/ 6818207 h 6857999"/>
              <a:gd name="connsiteX1128" fmla="*/ 5053518 w 5913439"/>
              <a:gd name="connsiteY1128" fmla="*/ 6826739 h 6857999"/>
              <a:gd name="connsiteX1129" fmla="*/ 5053967 w 5913439"/>
              <a:gd name="connsiteY1129" fmla="*/ 6835720 h 6857999"/>
              <a:gd name="connsiteX1130" fmla="*/ 5054416 w 5913439"/>
              <a:gd name="connsiteY1130" fmla="*/ 6846048 h 6857999"/>
              <a:gd name="connsiteX1131" fmla="*/ 5054865 w 5913439"/>
              <a:gd name="connsiteY1131" fmla="*/ 6856376 h 6857999"/>
              <a:gd name="connsiteX1132" fmla="*/ 5054835 w 5913439"/>
              <a:gd name="connsiteY1132" fmla="*/ 6857999 h 6857999"/>
              <a:gd name="connsiteX1133" fmla="*/ 0 w 5913439"/>
              <a:gd name="connsiteY1133"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Lst>
            <a:rect l="l" t="t" r="r" b="b"/>
            <a:pathLst>
              <a:path w="5913439" h="6857999">
                <a:moveTo>
                  <a:pt x="0" y="0"/>
                </a:moveTo>
                <a:lnTo>
                  <a:pt x="5786218" y="0"/>
                </a:lnTo>
                <a:lnTo>
                  <a:pt x="5788155" y="805"/>
                </a:lnTo>
                <a:lnTo>
                  <a:pt x="5805219" y="8439"/>
                </a:lnTo>
                <a:lnTo>
                  <a:pt x="5822732" y="14726"/>
                </a:lnTo>
                <a:lnTo>
                  <a:pt x="5840245" y="20563"/>
                </a:lnTo>
                <a:lnTo>
                  <a:pt x="5848777" y="23258"/>
                </a:lnTo>
                <a:lnTo>
                  <a:pt x="5858206" y="25503"/>
                </a:lnTo>
                <a:lnTo>
                  <a:pt x="5866738" y="27299"/>
                </a:lnTo>
                <a:lnTo>
                  <a:pt x="5875719" y="28646"/>
                </a:lnTo>
                <a:lnTo>
                  <a:pt x="5885149" y="29993"/>
                </a:lnTo>
                <a:lnTo>
                  <a:pt x="5894130" y="30891"/>
                </a:lnTo>
                <a:lnTo>
                  <a:pt x="5896375" y="30891"/>
                </a:lnTo>
                <a:lnTo>
                  <a:pt x="5898621" y="31790"/>
                </a:lnTo>
                <a:lnTo>
                  <a:pt x="5900417" y="33137"/>
                </a:lnTo>
                <a:lnTo>
                  <a:pt x="5902662" y="34484"/>
                </a:lnTo>
                <a:lnTo>
                  <a:pt x="5906254" y="38076"/>
                </a:lnTo>
                <a:lnTo>
                  <a:pt x="5908949" y="42117"/>
                </a:lnTo>
                <a:lnTo>
                  <a:pt x="5910296" y="45261"/>
                </a:lnTo>
                <a:lnTo>
                  <a:pt x="5911643" y="49751"/>
                </a:lnTo>
                <a:lnTo>
                  <a:pt x="5912541" y="55589"/>
                </a:lnTo>
                <a:lnTo>
                  <a:pt x="5912990" y="61876"/>
                </a:lnTo>
                <a:lnTo>
                  <a:pt x="5913439" y="78490"/>
                </a:lnTo>
                <a:lnTo>
                  <a:pt x="5912990" y="98697"/>
                </a:lnTo>
                <a:lnTo>
                  <a:pt x="5912092" y="121598"/>
                </a:lnTo>
                <a:lnTo>
                  <a:pt x="5910296" y="146296"/>
                </a:lnTo>
                <a:lnTo>
                  <a:pt x="5907601" y="172790"/>
                </a:lnTo>
                <a:lnTo>
                  <a:pt x="5904907" y="199732"/>
                </a:lnTo>
                <a:lnTo>
                  <a:pt x="5901315" y="226226"/>
                </a:lnTo>
                <a:lnTo>
                  <a:pt x="5897273" y="252271"/>
                </a:lnTo>
                <a:lnTo>
                  <a:pt x="5892783" y="277417"/>
                </a:lnTo>
                <a:lnTo>
                  <a:pt x="5888742" y="299420"/>
                </a:lnTo>
                <a:lnTo>
                  <a:pt x="5884251" y="319178"/>
                </a:lnTo>
                <a:lnTo>
                  <a:pt x="5882006" y="327261"/>
                </a:lnTo>
                <a:lnTo>
                  <a:pt x="5879761" y="334895"/>
                </a:lnTo>
                <a:lnTo>
                  <a:pt x="5877515" y="341631"/>
                </a:lnTo>
                <a:lnTo>
                  <a:pt x="5875270" y="346570"/>
                </a:lnTo>
                <a:lnTo>
                  <a:pt x="5873025" y="350611"/>
                </a:lnTo>
                <a:lnTo>
                  <a:pt x="5871229" y="353306"/>
                </a:lnTo>
                <a:lnTo>
                  <a:pt x="5866289" y="356898"/>
                </a:lnTo>
                <a:lnTo>
                  <a:pt x="5861350" y="359592"/>
                </a:lnTo>
                <a:lnTo>
                  <a:pt x="5855512" y="362736"/>
                </a:lnTo>
                <a:lnTo>
                  <a:pt x="5849675" y="364981"/>
                </a:lnTo>
                <a:lnTo>
                  <a:pt x="5838448" y="369471"/>
                </a:lnTo>
                <a:lnTo>
                  <a:pt x="5826773" y="374411"/>
                </a:lnTo>
                <a:lnTo>
                  <a:pt x="5821834" y="378452"/>
                </a:lnTo>
                <a:lnTo>
                  <a:pt x="5816894" y="382045"/>
                </a:lnTo>
                <a:lnTo>
                  <a:pt x="5813751" y="385637"/>
                </a:lnTo>
                <a:lnTo>
                  <a:pt x="5810608" y="388780"/>
                </a:lnTo>
                <a:lnTo>
                  <a:pt x="5808812" y="391924"/>
                </a:lnTo>
                <a:lnTo>
                  <a:pt x="5807015" y="395067"/>
                </a:lnTo>
                <a:lnTo>
                  <a:pt x="5806117" y="397761"/>
                </a:lnTo>
                <a:lnTo>
                  <a:pt x="5805668" y="400905"/>
                </a:lnTo>
                <a:lnTo>
                  <a:pt x="5806117" y="403599"/>
                </a:lnTo>
                <a:lnTo>
                  <a:pt x="5806566" y="405844"/>
                </a:lnTo>
                <a:lnTo>
                  <a:pt x="5807464" y="408538"/>
                </a:lnTo>
                <a:lnTo>
                  <a:pt x="5808812" y="410784"/>
                </a:lnTo>
                <a:lnTo>
                  <a:pt x="5812404" y="416172"/>
                </a:lnTo>
                <a:lnTo>
                  <a:pt x="5816894" y="420662"/>
                </a:lnTo>
                <a:lnTo>
                  <a:pt x="5827671" y="430092"/>
                </a:lnTo>
                <a:lnTo>
                  <a:pt x="5832611" y="435032"/>
                </a:lnTo>
                <a:lnTo>
                  <a:pt x="5837101" y="439971"/>
                </a:lnTo>
                <a:lnTo>
                  <a:pt x="5838898" y="442666"/>
                </a:lnTo>
                <a:lnTo>
                  <a:pt x="5840694" y="445360"/>
                </a:lnTo>
                <a:lnTo>
                  <a:pt x="5842041" y="448054"/>
                </a:lnTo>
                <a:lnTo>
                  <a:pt x="5842939" y="451647"/>
                </a:lnTo>
                <a:lnTo>
                  <a:pt x="5843388" y="454790"/>
                </a:lnTo>
                <a:lnTo>
                  <a:pt x="5843388" y="457933"/>
                </a:lnTo>
                <a:lnTo>
                  <a:pt x="5842939" y="461526"/>
                </a:lnTo>
                <a:lnTo>
                  <a:pt x="5842041" y="465118"/>
                </a:lnTo>
                <a:lnTo>
                  <a:pt x="5834856" y="461526"/>
                </a:lnTo>
                <a:lnTo>
                  <a:pt x="5827671" y="459280"/>
                </a:lnTo>
                <a:lnTo>
                  <a:pt x="5821385" y="457933"/>
                </a:lnTo>
                <a:lnTo>
                  <a:pt x="5815098" y="457484"/>
                </a:lnTo>
                <a:lnTo>
                  <a:pt x="5809710" y="457933"/>
                </a:lnTo>
                <a:lnTo>
                  <a:pt x="5804321" y="459280"/>
                </a:lnTo>
                <a:lnTo>
                  <a:pt x="5799831" y="461076"/>
                </a:lnTo>
                <a:lnTo>
                  <a:pt x="5795340" y="463771"/>
                </a:lnTo>
                <a:lnTo>
                  <a:pt x="5790850" y="466914"/>
                </a:lnTo>
                <a:lnTo>
                  <a:pt x="5786808" y="470506"/>
                </a:lnTo>
                <a:lnTo>
                  <a:pt x="5782767" y="474548"/>
                </a:lnTo>
                <a:lnTo>
                  <a:pt x="5779175" y="479038"/>
                </a:lnTo>
                <a:lnTo>
                  <a:pt x="5772439" y="488917"/>
                </a:lnTo>
                <a:lnTo>
                  <a:pt x="5765703" y="499245"/>
                </a:lnTo>
                <a:lnTo>
                  <a:pt x="5758968" y="510023"/>
                </a:lnTo>
                <a:lnTo>
                  <a:pt x="5752232" y="519902"/>
                </a:lnTo>
                <a:lnTo>
                  <a:pt x="5748639" y="524841"/>
                </a:lnTo>
                <a:lnTo>
                  <a:pt x="5744149" y="529331"/>
                </a:lnTo>
                <a:lnTo>
                  <a:pt x="5740108" y="533373"/>
                </a:lnTo>
                <a:lnTo>
                  <a:pt x="5736066" y="536965"/>
                </a:lnTo>
                <a:lnTo>
                  <a:pt x="5731127" y="539659"/>
                </a:lnTo>
                <a:lnTo>
                  <a:pt x="5726187" y="542354"/>
                </a:lnTo>
                <a:lnTo>
                  <a:pt x="5721248" y="544150"/>
                </a:lnTo>
                <a:lnTo>
                  <a:pt x="5715410" y="545048"/>
                </a:lnTo>
                <a:lnTo>
                  <a:pt x="5709124" y="545497"/>
                </a:lnTo>
                <a:lnTo>
                  <a:pt x="5702388" y="545048"/>
                </a:lnTo>
                <a:lnTo>
                  <a:pt x="5695203" y="543701"/>
                </a:lnTo>
                <a:lnTo>
                  <a:pt x="5688018" y="541007"/>
                </a:lnTo>
                <a:lnTo>
                  <a:pt x="5659729" y="546844"/>
                </a:lnTo>
                <a:lnTo>
                  <a:pt x="5631888" y="551335"/>
                </a:lnTo>
                <a:lnTo>
                  <a:pt x="5604496" y="555825"/>
                </a:lnTo>
                <a:lnTo>
                  <a:pt x="5576206" y="559417"/>
                </a:lnTo>
                <a:lnTo>
                  <a:pt x="5548366" y="562112"/>
                </a:lnTo>
                <a:lnTo>
                  <a:pt x="5534445" y="563010"/>
                </a:lnTo>
                <a:lnTo>
                  <a:pt x="5520076" y="563459"/>
                </a:lnTo>
                <a:lnTo>
                  <a:pt x="5506155" y="563908"/>
                </a:lnTo>
                <a:lnTo>
                  <a:pt x="5491786" y="563908"/>
                </a:lnTo>
                <a:lnTo>
                  <a:pt x="5477417" y="563459"/>
                </a:lnTo>
                <a:lnTo>
                  <a:pt x="5463496" y="563010"/>
                </a:lnTo>
                <a:lnTo>
                  <a:pt x="5434308" y="566602"/>
                </a:lnTo>
                <a:lnTo>
                  <a:pt x="5405120" y="569746"/>
                </a:lnTo>
                <a:lnTo>
                  <a:pt x="5376381" y="572440"/>
                </a:lnTo>
                <a:lnTo>
                  <a:pt x="5347193" y="574236"/>
                </a:lnTo>
                <a:lnTo>
                  <a:pt x="5318006" y="576032"/>
                </a:lnTo>
                <a:lnTo>
                  <a:pt x="5288818" y="577379"/>
                </a:lnTo>
                <a:lnTo>
                  <a:pt x="5259630" y="577828"/>
                </a:lnTo>
                <a:lnTo>
                  <a:pt x="5230891" y="578726"/>
                </a:lnTo>
                <a:lnTo>
                  <a:pt x="5172515" y="579624"/>
                </a:lnTo>
                <a:lnTo>
                  <a:pt x="5113690" y="580074"/>
                </a:lnTo>
                <a:lnTo>
                  <a:pt x="5055763" y="580972"/>
                </a:lnTo>
                <a:lnTo>
                  <a:pt x="5026575" y="581870"/>
                </a:lnTo>
                <a:lnTo>
                  <a:pt x="4996938" y="583217"/>
                </a:lnTo>
                <a:lnTo>
                  <a:pt x="4399709" y="602077"/>
                </a:lnTo>
                <a:lnTo>
                  <a:pt x="4399260" y="622284"/>
                </a:lnTo>
                <a:lnTo>
                  <a:pt x="4438775" y="631265"/>
                </a:lnTo>
                <a:lnTo>
                  <a:pt x="4478740" y="640246"/>
                </a:lnTo>
                <a:lnTo>
                  <a:pt x="4518257" y="648328"/>
                </a:lnTo>
                <a:lnTo>
                  <a:pt x="4558221" y="656411"/>
                </a:lnTo>
                <a:lnTo>
                  <a:pt x="4717632" y="688293"/>
                </a:lnTo>
                <a:lnTo>
                  <a:pt x="4757597" y="696376"/>
                </a:lnTo>
                <a:lnTo>
                  <a:pt x="4797113" y="704459"/>
                </a:lnTo>
                <a:lnTo>
                  <a:pt x="4837078" y="713889"/>
                </a:lnTo>
                <a:lnTo>
                  <a:pt x="4876594" y="722870"/>
                </a:lnTo>
                <a:lnTo>
                  <a:pt x="4915661" y="732300"/>
                </a:lnTo>
                <a:lnTo>
                  <a:pt x="4955177" y="743077"/>
                </a:lnTo>
                <a:lnTo>
                  <a:pt x="4994244" y="754303"/>
                </a:lnTo>
                <a:lnTo>
                  <a:pt x="5033311" y="765978"/>
                </a:lnTo>
                <a:lnTo>
                  <a:pt x="5049926" y="764631"/>
                </a:lnTo>
                <a:lnTo>
                  <a:pt x="5065642" y="764182"/>
                </a:lnTo>
                <a:lnTo>
                  <a:pt x="5082257" y="764631"/>
                </a:lnTo>
                <a:lnTo>
                  <a:pt x="5097973" y="766427"/>
                </a:lnTo>
                <a:lnTo>
                  <a:pt x="5113690" y="768672"/>
                </a:lnTo>
                <a:lnTo>
                  <a:pt x="5129856" y="771816"/>
                </a:lnTo>
                <a:lnTo>
                  <a:pt x="5145572" y="776306"/>
                </a:lnTo>
                <a:lnTo>
                  <a:pt x="5161289" y="782593"/>
                </a:lnTo>
                <a:lnTo>
                  <a:pt x="5167126" y="782144"/>
                </a:lnTo>
                <a:lnTo>
                  <a:pt x="5172964" y="782144"/>
                </a:lnTo>
                <a:lnTo>
                  <a:pt x="5178353" y="782593"/>
                </a:lnTo>
                <a:lnTo>
                  <a:pt x="5184190" y="783042"/>
                </a:lnTo>
                <a:lnTo>
                  <a:pt x="5189579" y="784389"/>
                </a:lnTo>
                <a:lnTo>
                  <a:pt x="5194967" y="785736"/>
                </a:lnTo>
                <a:lnTo>
                  <a:pt x="5200356" y="787532"/>
                </a:lnTo>
                <a:lnTo>
                  <a:pt x="5205295" y="789329"/>
                </a:lnTo>
                <a:lnTo>
                  <a:pt x="5215174" y="793819"/>
                </a:lnTo>
                <a:lnTo>
                  <a:pt x="5224604" y="799207"/>
                </a:lnTo>
                <a:lnTo>
                  <a:pt x="5234483" y="805045"/>
                </a:lnTo>
                <a:lnTo>
                  <a:pt x="5243913" y="810883"/>
                </a:lnTo>
                <a:lnTo>
                  <a:pt x="5253343" y="817618"/>
                </a:lnTo>
                <a:lnTo>
                  <a:pt x="5263222" y="823456"/>
                </a:lnTo>
                <a:lnTo>
                  <a:pt x="5273101" y="828844"/>
                </a:lnTo>
                <a:lnTo>
                  <a:pt x="5283429" y="833784"/>
                </a:lnTo>
                <a:lnTo>
                  <a:pt x="5293757" y="837376"/>
                </a:lnTo>
                <a:lnTo>
                  <a:pt x="5299146" y="839173"/>
                </a:lnTo>
                <a:lnTo>
                  <a:pt x="5304983" y="840520"/>
                </a:lnTo>
                <a:lnTo>
                  <a:pt x="5310821" y="841418"/>
                </a:lnTo>
                <a:lnTo>
                  <a:pt x="5316209" y="842316"/>
                </a:lnTo>
                <a:lnTo>
                  <a:pt x="5322496" y="842316"/>
                </a:lnTo>
                <a:lnTo>
                  <a:pt x="5328334" y="842316"/>
                </a:lnTo>
                <a:lnTo>
                  <a:pt x="5333722" y="842316"/>
                </a:lnTo>
                <a:lnTo>
                  <a:pt x="5338213" y="843214"/>
                </a:lnTo>
                <a:lnTo>
                  <a:pt x="5342254" y="845010"/>
                </a:lnTo>
                <a:lnTo>
                  <a:pt x="5344948" y="847255"/>
                </a:lnTo>
                <a:lnTo>
                  <a:pt x="5347193" y="850399"/>
                </a:lnTo>
                <a:lnTo>
                  <a:pt x="5348092" y="853991"/>
                </a:lnTo>
                <a:lnTo>
                  <a:pt x="5348990" y="857583"/>
                </a:lnTo>
                <a:lnTo>
                  <a:pt x="5349439" y="862074"/>
                </a:lnTo>
                <a:lnTo>
                  <a:pt x="5348990" y="866564"/>
                </a:lnTo>
                <a:lnTo>
                  <a:pt x="5348990" y="871055"/>
                </a:lnTo>
                <a:lnTo>
                  <a:pt x="5347642" y="880485"/>
                </a:lnTo>
                <a:lnTo>
                  <a:pt x="5346295" y="890364"/>
                </a:lnTo>
                <a:lnTo>
                  <a:pt x="5345397" y="898895"/>
                </a:lnTo>
                <a:lnTo>
                  <a:pt x="5344948" y="955924"/>
                </a:lnTo>
                <a:lnTo>
                  <a:pt x="5344499" y="1013402"/>
                </a:lnTo>
                <a:lnTo>
                  <a:pt x="5344050" y="1128358"/>
                </a:lnTo>
                <a:lnTo>
                  <a:pt x="5356623" y="1125663"/>
                </a:lnTo>
                <a:lnTo>
                  <a:pt x="5362012" y="1125214"/>
                </a:lnTo>
                <a:lnTo>
                  <a:pt x="5366951" y="1124765"/>
                </a:lnTo>
                <a:lnTo>
                  <a:pt x="5370993" y="1124765"/>
                </a:lnTo>
                <a:lnTo>
                  <a:pt x="5375034" y="1124765"/>
                </a:lnTo>
                <a:lnTo>
                  <a:pt x="5378627" y="1125663"/>
                </a:lnTo>
                <a:lnTo>
                  <a:pt x="5381770" y="1126561"/>
                </a:lnTo>
                <a:lnTo>
                  <a:pt x="5384015" y="1127459"/>
                </a:lnTo>
                <a:lnTo>
                  <a:pt x="5386260" y="1129256"/>
                </a:lnTo>
                <a:lnTo>
                  <a:pt x="5388057" y="1130603"/>
                </a:lnTo>
                <a:lnTo>
                  <a:pt x="5389404" y="1132399"/>
                </a:lnTo>
                <a:lnTo>
                  <a:pt x="5390302" y="1134644"/>
                </a:lnTo>
                <a:lnTo>
                  <a:pt x="5391200" y="1136889"/>
                </a:lnTo>
                <a:lnTo>
                  <a:pt x="5391649" y="1139135"/>
                </a:lnTo>
                <a:lnTo>
                  <a:pt x="5392098" y="1141829"/>
                </a:lnTo>
                <a:lnTo>
                  <a:pt x="5392098" y="1147666"/>
                </a:lnTo>
                <a:lnTo>
                  <a:pt x="5391200" y="1153953"/>
                </a:lnTo>
                <a:lnTo>
                  <a:pt x="5389853" y="1160240"/>
                </a:lnTo>
                <a:lnTo>
                  <a:pt x="5388506" y="1166526"/>
                </a:lnTo>
                <a:lnTo>
                  <a:pt x="5385811" y="1179549"/>
                </a:lnTo>
                <a:lnTo>
                  <a:pt x="5384913" y="1185835"/>
                </a:lnTo>
                <a:lnTo>
                  <a:pt x="5384464" y="1191673"/>
                </a:lnTo>
                <a:lnTo>
                  <a:pt x="5385362" y="1207390"/>
                </a:lnTo>
                <a:lnTo>
                  <a:pt x="5387158" y="1223555"/>
                </a:lnTo>
                <a:lnTo>
                  <a:pt x="5389853" y="1239721"/>
                </a:lnTo>
                <a:lnTo>
                  <a:pt x="5392996" y="1255437"/>
                </a:lnTo>
                <a:lnTo>
                  <a:pt x="5398834" y="1287768"/>
                </a:lnTo>
                <a:lnTo>
                  <a:pt x="5401079" y="1303934"/>
                </a:lnTo>
                <a:lnTo>
                  <a:pt x="5402875" y="1320100"/>
                </a:lnTo>
                <a:lnTo>
                  <a:pt x="5403324" y="1327733"/>
                </a:lnTo>
                <a:lnTo>
                  <a:pt x="5403773" y="1336265"/>
                </a:lnTo>
                <a:lnTo>
                  <a:pt x="5403773" y="1343899"/>
                </a:lnTo>
                <a:lnTo>
                  <a:pt x="5403324" y="1351533"/>
                </a:lnTo>
                <a:lnTo>
                  <a:pt x="5402426" y="1359616"/>
                </a:lnTo>
                <a:lnTo>
                  <a:pt x="5401528" y="1367699"/>
                </a:lnTo>
                <a:lnTo>
                  <a:pt x="5399732" y="1375332"/>
                </a:lnTo>
                <a:lnTo>
                  <a:pt x="5397936" y="1382966"/>
                </a:lnTo>
                <a:lnTo>
                  <a:pt x="5395241" y="1390600"/>
                </a:lnTo>
                <a:lnTo>
                  <a:pt x="5392547" y="1398234"/>
                </a:lnTo>
                <a:lnTo>
                  <a:pt x="5388955" y="1405867"/>
                </a:lnTo>
                <a:lnTo>
                  <a:pt x="5384913" y="1413501"/>
                </a:lnTo>
                <a:lnTo>
                  <a:pt x="5379974" y="1421135"/>
                </a:lnTo>
                <a:lnTo>
                  <a:pt x="5374136" y="1428320"/>
                </a:lnTo>
                <a:lnTo>
                  <a:pt x="5368299" y="1435504"/>
                </a:lnTo>
                <a:lnTo>
                  <a:pt x="5361563" y="1443138"/>
                </a:lnTo>
                <a:lnTo>
                  <a:pt x="5335518" y="1475469"/>
                </a:lnTo>
                <a:lnTo>
                  <a:pt x="5339560" y="1484450"/>
                </a:lnTo>
                <a:lnTo>
                  <a:pt x="5342703" y="1493431"/>
                </a:lnTo>
                <a:lnTo>
                  <a:pt x="5344948" y="1501514"/>
                </a:lnTo>
                <a:lnTo>
                  <a:pt x="5346744" y="1510046"/>
                </a:lnTo>
                <a:lnTo>
                  <a:pt x="5347642" y="1518578"/>
                </a:lnTo>
                <a:lnTo>
                  <a:pt x="5348541" y="1526211"/>
                </a:lnTo>
                <a:lnTo>
                  <a:pt x="5348541" y="1533845"/>
                </a:lnTo>
                <a:lnTo>
                  <a:pt x="5348092" y="1541479"/>
                </a:lnTo>
                <a:lnTo>
                  <a:pt x="5347193" y="1548664"/>
                </a:lnTo>
                <a:lnTo>
                  <a:pt x="5345846" y="1556298"/>
                </a:lnTo>
                <a:lnTo>
                  <a:pt x="5344050" y="1563033"/>
                </a:lnTo>
                <a:lnTo>
                  <a:pt x="5341356" y="1569769"/>
                </a:lnTo>
                <a:lnTo>
                  <a:pt x="5337763" y="1576055"/>
                </a:lnTo>
                <a:lnTo>
                  <a:pt x="5334171" y="1581893"/>
                </a:lnTo>
                <a:lnTo>
                  <a:pt x="5330579" y="1588180"/>
                </a:lnTo>
                <a:lnTo>
                  <a:pt x="5326088" y="1594017"/>
                </a:lnTo>
                <a:lnTo>
                  <a:pt x="5321149" y="1598957"/>
                </a:lnTo>
                <a:lnTo>
                  <a:pt x="5315760" y="1603896"/>
                </a:lnTo>
                <a:lnTo>
                  <a:pt x="5309923" y="1608836"/>
                </a:lnTo>
                <a:lnTo>
                  <a:pt x="5303187" y="1612877"/>
                </a:lnTo>
                <a:lnTo>
                  <a:pt x="5296002" y="1616919"/>
                </a:lnTo>
                <a:lnTo>
                  <a:pt x="5288818" y="1620960"/>
                </a:lnTo>
                <a:lnTo>
                  <a:pt x="5281184" y="1624552"/>
                </a:lnTo>
                <a:lnTo>
                  <a:pt x="5273101" y="1627696"/>
                </a:lnTo>
                <a:lnTo>
                  <a:pt x="5264120" y="1630390"/>
                </a:lnTo>
                <a:lnTo>
                  <a:pt x="5255139" y="1632635"/>
                </a:lnTo>
                <a:lnTo>
                  <a:pt x="5246158" y="1634880"/>
                </a:lnTo>
                <a:lnTo>
                  <a:pt x="5236279" y="1636676"/>
                </a:lnTo>
                <a:lnTo>
                  <a:pt x="5225951" y="1637575"/>
                </a:lnTo>
                <a:lnTo>
                  <a:pt x="5215174" y="1638473"/>
                </a:lnTo>
                <a:lnTo>
                  <a:pt x="5204397" y="1638922"/>
                </a:lnTo>
                <a:lnTo>
                  <a:pt x="5193171" y="1638922"/>
                </a:lnTo>
                <a:lnTo>
                  <a:pt x="5183292" y="1641616"/>
                </a:lnTo>
                <a:lnTo>
                  <a:pt x="5173862" y="1644310"/>
                </a:lnTo>
                <a:lnTo>
                  <a:pt x="5163983" y="1646106"/>
                </a:lnTo>
                <a:lnTo>
                  <a:pt x="5154553" y="1647454"/>
                </a:lnTo>
                <a:lnTo>
                  <a:pt x="5144225" y="1647903"/>
                </a:lnTo>
                <a:lnTo>
                  <a:pt x="5134795" y="1647454"/>
                </a:lnTo>
                <a:lnTo>
                  <a:pt x="5129856" y="1647005"/>
                </a:lnTo>
                <a:lnTo>
                  <a:pt x="5124916" y="1646106"/>
                </a:lnTo>
                <a:lnTo>
                  <a:pt x="5119977" y="1644759"/>
                </a:lnTo>
                <a:lnTo>
                  <a:pt x="5114588" y="1643412"/>
                </a:lnTo>
                <a:lnTo>
                  <a:pt x="5104709" y="1647005"/>
                </a:lnTo>
                <a:lnTo>
                  <a:pt x="5094830" y="1650148"/>
                </a:lnTo>
                <a:lnTo>
                  <a:pt x="5084502" y="1651944"/>
                </a:lnTo>
                <a:lnTo>
                  <a:pt x="5079563" y="1652842"/>
                </a:lnTo>
                <a:lnTo>
                  <a:pt x="5074174" y="1653291"/>
                </a:lnTo>
                <a:lnTo>
                  <a:pt x="5069235" y="1653740"/>
                </a:lnTo>
                <a:lnTo>
                  <a:pt x="5063846" y="1653291"/>
                </a:lnTo>
                <a:lnTo>
                  <a:pt x="5058907" y="1652842"/>
                </a:lnTo>
                <a:lnTo>
                  <a:pt x="5053967" y="1652393"/>
                </a:lnTo>
                <a:lnTo>
                  <a:pt x="5049028" y="1651046"/>
                </a:lnTo>
                <a:lnTo>
                  <a:pt x="5043639" y="1649250"/>
                </a:lnTo>
                <a:lnTo>
                  <a:pt x="5038250" y="1647005"/>
                </a:lnTo>
                <a:lnTo>
                  <a:pt x="5033311" y="1644310"/>
                </a:lnTo>
                <a:lnTo>
                  <a:pt x="4911171" y="1665416"/>
                </a:lnTo>
                <a:lnTo>
                  <a:pt x="4911171" y="1675294"/>
                </a:lnTo>
                <a:lnTo>
                  <a:pt x="4910273" y="1685623"/>
                </a:lnTo>
                <a:lnTo>
                  <a:pt x="5237626" y="1766900"/>
                </a:lnTo>
                <a:lnTo>
                  <a:pt x="5264120" y="1774533"/>
                </a:lnTo>
                <a:lnTo>
                  <a:pt x="5291512" y="1781269"/>
                </a:lnTo>
                <a:lnTo>
                  <a:pt x="5345846" y="1794291"/>
                </a:lnTo>
                <a:lnTo>
                  <a:pt x="5399732" y="1806865"/>
                </a:lnTo>
                <a:lnTo>
                  <a:pt x="5454066" y="1820785"/>
                </a:lnTo>
                <a:lnTo>
                  <a:pt x="5480560" y="1827521"/>
                </a:lnTo>
                <a:lnTo>
                  <a:pt x="5507503" y="1835155"/>
                </a:lnTo>
                <a:lnTo>
                  <a:pt x="5534445" y="1843237"/>
                </a:lnTo>
                <a:lnTo>
                  <a:pt x="5560490" y="1852218"/>
                </a:lnTo>
                <a:lnTo>
                  <a:pt x="5586983" y="1861199"/>
                </a:lnTo>
                <a:lnTo>
                  <a:pt x="5613028" y="1871527"/>
                </a:lnTo>
                <a:lnTo>
                  <a:pt x="5639072" y="1882753"/>
                </a:lnTo>
                <a:lnTo>
                  <a:pt x="5664219" y="1894429"/>
                </a:lnTo>
                <a:lnTo>
                  <a:pt x="5676792" y="1897123"/>
                </a:lnTo>
                <a:lnTo>
                  <a:pt x="5688467" y="1900266"/>
                </a:lnTo>
                <a:lnTo>
                  <a:pt x="5699245" y="1903858"/>
                </a:lnTo>
                <a:lnTo>
                  <a:pt x="5710022" y="1907900"/>
                </a:lnTo>
                <a:lnTo>
                  <a:pt x="5719002" y="1912390"/>
                </a:lnTo>
                <a:lnTo>
                  <a:pt x="5727534" y="1917330"/>
                </a:lnTo>
                <a:lnTo>
                  <a:pt x="5731127" y="1920922"/>
                </a:lnTo>
                <a:lnTo>
                  <a:pt x="5734719" y="1924066"/>
                </a:lnTo>
                <a:lnTo>
                  <a:pt x="5738311" y="1927209"/>
                </a:lnTo>
                <a:lnTo>
                  <a:pt x="5741455" y="1930352"/>
                </a:lnTo>
                <a:lnTo>
                  <a:pt x="5744149" y="1933944"/>
                </a:lnTo>
                <a:lnTo>
                  <a:pt x="5746843" y="1937986"/>
                </a:lnTo>
                <a:lnTo>
                  <a:pt x="5749089" y="1941578"/>
                </a:lnTo>
                <a:lnTo>
                  <a:pt x="5751334" y="1946069"/>
                </a:lnTo>
                <a:lnTo>
                  <a:pt x="5752681" y="1950559"/>
                </a:lnTo>
                <a:lnTo>
                  <a:pt x="5754028" y="1955498"/>
                </a:lnTo>
                <a:lnTo>
                  <a:pt x="5755375" y="1960438"/>
                </a:lnTo>
                <a:lnTo>
                  <a:pt x="5755824" y="1965377"/>
                </a:lnTo>
                <a:lnTo>
                  <a:pt x="5756273" y="1970766"/>
                </a:lnTo>
                <a:lnTo>
                  <a:pt x="5756273" y="1976604"/>
                </a:lnTo>
                <a:lnTo>
                  <a:pt x="5755824" y="1982441"/>
                </a:lnTo>
                <a:lnTo>
                  <a:pt x="5755375" y="1988728"/>
                </a:lnTo>
                <a:lnTo>
                  <a:pt x="5754028" y="1995463"/>
                </a:lnTo>
                <a:lnTo>
                  <a:pt x="5752681" y="2002199"/>
                </a:lnTo>
                <a:lnTo>
                  <a:pt x="5750885" y="2009384"/>
                </a:lnTo>
                <a:lnTo>
                  <a:pt x="5748639" y="2016569"/>
                </a:lnTo>
                <a:lnTo>
                  <a:pt x="5747292" y="2022406"/>
                </a:lnTo>
                <a:lnTo>
                  <a:pt x="5745496" y="2027795"/>
                </a:lnTo>
                <a:lnTo>
                  <a:pt x="5744598" y="2034081"/>
                </a:lnTo>
                <a:lnTo>
                  <a:pt x="5744149" y="2039919"/>
                </a:lnTo>
                <a:lnTo>
                  <a:pt x="5743700" y="2052043"/>
                </a:lnTo>
                <a:lnTo>
                  <a:pt x="5743700" y="2064168"/>
                </a:lnTo>
                <a:lnTo>
                  <a:pt x="5745496" y="2089314"/>
                </a:lnTo>
                <a:lnTo>
                  <a:pt x="5745945" y="2102336"/>
                </a:lnTo>
                <a:lnTo>
                  <a:pt x="5746843" y="2114012"/>
                </a:lnTo>
                <a:lnTo>
                  <a:pt x="5749538" y="2128830"/>
                </a:lnTo>
                <a:lnTo>
                  <a:pt x="5751334" y="2143649"/>
                </a:lnTo>
                <a:lnTo>
                  <a:pt x="5751783" y="2157569"/>
                </a:lnTo>
                <a:lnTo>
                  <a:pt x="5751334" y="2171040"/>
                </a:lnTo>
                <a:lnTo>
                  <a:pt x="5749987" y="2184961"/>
                </a:lnTo>
                <a:lnTo>
                  <a:pt x="5747741" y="2197534"/>
                </a:lnTo>
                <a:lnTo>
                  <a:pt x="5743700" y="2209658"/>
                </a:lnTo>
                <a:lnTo>
                  <a:pt x="5739210" y="2222231"/>
                </a:lnTo>
                <a:lnTo>
                  <a:pt x="5733821" y="2233458"/>
                </a:lnTo>
                <a:lnTo>
                  <a:pt x="5727534" y="2244683"/>
                </a:lnTo>
                <a:lnTo>
                  <a:pt x="5720350" y="2255461"/>
                </a:lnTo>
                <a:lnTo>
                  <a:pt x="5712267" y="2265789"/>
                </a:lnTo>
                <a:lnTo>
                  <a:pt x="5702388" y="2275668"/>
                </a:lnTo>
                <a:lnTo>
                  <a:pt x="5692509" y="2285098"/>
                </a:lnTo>
                <a:lnTo>
                  <a:pt x="5681283" y="2294977"/>
                </a:lnTo>
                <a:lnTo>
                  <a:pt x="5668709" y="2303509"/>
                </a:lnTo>
                <a:lnTo>
                  <a:pt x="5677690" y="2309795"/>
                </a:lnTo>
                <a:lnTo>
                  <a:pt x="5686671" y="2316980"/>
                </a:lnTo>
                <a:lnTo>
                  <a:pt x="5695203" y="2325063"/>
                </a:lnTo>
                <a:lnTo>
                  <a:pt x="5698795" y="2328655"/>
                </a:lnTo>
                <a:lnTo>
                  <a:pt x="5701939" y="2332696"/>
                </a:lnTo>
                <a:lnTo>
                  <a:pt x="5705082" y="2336738"/>
                </a:lnTo>
                <a:lnTo>
                  <a:pt x="5706878" y="2340779"/>
                </a:lnTo>
                <a:lnTo>
                  <a:pt x="5708225" y="2344821"/>
                </a:lnTo>
                <a:lnTo>
                  <a:pt x="5708225" y="2348862"/>
                </a:lnTo>
                <a:lnTo>
                  <a:pt x="5708225" y="2351107"/>
                </a:lnTo>
                <a:lnTo>
                  <a:pt x="5707776" y="2352903"/>
                </a:lnTo>
                <a:lnTo>
                  <a:pt x="5706878" y="2354700"/>
                </a:lnTo>
                <a:lnTo>
                  <a:pt x="5705531" y="2356945"/>
                </a:lnTo>
                <a:lnTo>
                  <a:pt x="5704184" y="2359190"/>
                </a:lnTo>
                <a:lnTo>
                  <a:pt x="5702388" y="2360986"/>
                </a:lnTo>
                <a:lnTo>
                  <a:pt x="5697897" y="2364579"/>
                </a:lnTo>
                <a:lnTo>
                  <a:pt x="5693407" y="2368171"/>
                </a:lnTo>
                <a:lnTo>
                  <a:pt x="5688467" y="2371763"/>
                </a:lnTo>
                <a:lnTo>
                  <a:pt x="5679487" y="2379846"/>
                </a:lnTo>
                <a:lnTo>
                  <a:pt x="5670506" y="2388827"/>
                </a:lnTo>
                <a:lnTo>
                  <a:pt x="5661974" y="2398706"/>
                </a:lnTo>
                <a:lnTo>
                  <a:pt x="5644461" y="2417566"/>
                </a:lnTo>
                <a:lnTo>
                  <a:pt x="5635031" y="2426996"/>
                </a:lnTo>
                <a:lnTo>
                  <a:pt x="5626050" y="2435528"/>
                </a:lnTo>
                <a:lnTo>
                  <a:pt x="5621111" y="2439569"/>
                </a:lnTo>
                <a:lnTo>
                  <a:pt x="5616171" y="2443161"/>
                </a:lnTo>
                <a:lnTo>
                  <a:pt x="5611232" y="2446305"/>
                </a:lnTo>
                <a:lnTo>
                  <a:pt x="5605843" y="2448999"/>
                </a:lnTo>
                <a:lnTo>
                  <a:pt x="5600455" y="2451693"/>
                </a:lnTo>
                <a:lnTo>
                  <a:pt x="5594617" y="2453489"/>
                </a:lnTo>
                <a:lnTo>
                  <a:pt x="5588779" y="2455286"/>
                </a:lnTo>
                <a:lnTo>
                  <a:pt x="5582942" y="2456633"/>
                </a:lnTo>
                <a:lnTo>
                  <a:pt x="5576655" y="2457082"/>
                </a:lnTo>
                <a:lnTo>
                  <a:pt x="5570369" y="2457082"/>
                </a:lnTo>
                <a:lnTo>
                  <a:pt x="5563633" y="2456633"/>
                </a:lnTo>
                <a:lnTo>
                  <a:pt x="5555999" y="2455286"/>
                </a:lnTo>
                <a:lnTo>
                  <a:pt x="5548815" y="2453489"/>
                </a:lnTo>
                <a:lnTo>
                  <a:pt x="5541181" y="2450795"/>
                </a:lnTo>
                <a:lnTo>
                  <a:pt x="5533547" y="2447652"/>
                </a:lnTo>
                <a:lnTo>
                  <a:pt x="5525464" y="2443611"/>
                </a:lnTo>
                <a:lnTo>
                  <a:pt x="5517382" y="2447203"/>
                </a:lnTo>
                <a:lnTo>
                  <a:pt x="5510197" y="2450346"/>
                </a:lnTo>
                <a:lnTo>
                  <a:pt x="5503012" y="2453489"/>
                </a:lnTo>
                <a:lnTo>
                  <a:pt x="5495827" y="2456184"/>
                </a:lnTo>
                <a:lnTo>
                  <a:pt x="5480111" y="2460674"/>
                </a:lnTo>
                <a:lnTo>
                  <a:pt x="5465292" y="2464716"/>
                </a:lnTo>
                <a:lnTo>
                  <a:pt x="5449576" y="2467410"/>
                </a:lnTo>
                <a:lnTo>
                  <a:pt x="5434308" y="2470553"/>
                </a:lnTo>
                <a:lnTo>
                  <a:pt x="5419041" y="2471901"/>
                </a:lnTo>
                <a:lnTo>
                  <a:pt x="5403324" y="2473248"/>
                </a:lnTo>
                <a:lnTo>
                  <a:pt x="5371891" y="2475044"/>
                </a:lnTo>
                <a:lnTo>
                  <a:pt x="5341356" y="2476840"/>
                </a:lnTo>
                <a:lnTo>
                  <a:pt x="5325190" y="2477738"/>
                </a:lnTo>
                <a:lnTo>
                  <a:pt x="5309923" y="2478636"/>
                </a:lnTo>
                <a:lnTo>
                  <a:pt x="5294206" y="2479983"/>
                </a:lnTo>
                <a:lnTo>
                  <a:pt x="5278939" y="2482228"/>
                </a:lnTo>
                <a:lnTo>
                  <a:pt x="5275346" y="2506477"/>
                </a:lnTo>
                <a:lnTo>
                  <a:pt x="5278939" y="2523540"/>
                </a:lnTo>
                <a:lnTo>
                  <a:pt x="5282531" y="2540604"/>
                </a:lnTo>
                <a:lnTo>
                  <a:pt x="5285225" y="2558117"/>
                </a:lnTo>
                <a:lnTo>
                  <a:pt x="5287021" y="2575181"/>
                </a:lnTo>
                <a:lnTo>
                  <a:pt x="5287919" y="2584162"/>
                </a:lnTo>
                <a:lnTo>
                  <a:pt x="5287919" y="2592693"/>
                </a:lnTo>
                <a:lnTo>
                  <a:pt x="5287919" y="2601225"/>
                </a:lnTo>
                <a:lnTo>
                  <a:pt x="5287021" y="2609757"/>
                </a:lnTo>
                <a:lnTo>
                  <a:pt x="5286123" y="2618738"/>
                </a:lnTo>
                <a:lnTo>
                  <a:pt x="5284776" y="2627270"/>
                </a:lnTo>
                <a:lnTo>
                  <a:pt x="5282531" y="2635802"/>
                </a:lnTo>
                <a:lnTo>
                  <a:pt x="5279837" y="2644783"/>
                </a:lnTo>
                <a:lnTo>
                  <a:pt x="5282531" y="2649722"/>
                </a:lnTo>
                <a:lnTo>
                  <a:pt x="5284776" y="2655560"/>
                </a:lnTo>
                <a:lnTo>
                  <a:pt x="5286123" y="2660499"/>
                </a:lnTo>
                <a:lnTo>
                  <a:pt x="5287470" y="2665439"/>
                </a:lnTo>
                <a:lnTo>
                  <a:pt x="5287919" y="2670827"/>
                </a:lnTo>
                <a:lnTo>
                  <a:pt x="5288369" y="2675767"/>
                </a:lnTo>
                <a:lnTo>
                  <a:pt x="5288369" y="2680706"/>
                </a:lnTo>
                <a:lnTo>
                  <a:pt x="5287919" y="2686095"/>
                </a:lnTo>
                <a:lnTo>
                  <a:pt x="5286123" y="2696423"/>
                </a:lnTo>
                <a:lnTo>
                  <a:pt x="5283878" y="2706751"/>
                </a:lnTo>
                <a:lnTo>
                  <a:pt x="5278490" y="2727407"/>
                </a:lnTo>
                <a:lnTo>
                  <a:pt x="5276244" y="2747165"/>
                </a:lnTo>
                <a:lnTo>
                  <a:pt x="5273101" y="2766923"/>
                </a:lnTo>
                <a:lnTo>
                  <a:pt x="5270856" y="2776802"/>
                </a:lnTo>
                <a:lnTo>
                  <a:pt x="5268611" y="2786232"/>
                </a:lnTo>
                <a:lnTo>
                  <a:pt x="5265916" y="2795213"/>
                </a:lnTo>
                <a:lnTo>
                  <a:pt x="5262324" y="2805092"/>
                </a:lnTo>
                <a:lnTo>
                  <a:pt x="5259181" y="2813624"/>
                </a:lnTo>
                <a:lnTo>
                  <a:pt x="5255139" y="2822604"/>
                </a:lnTo>
                <a:lnTo>
                  <a:pt x="5250200" y="2830688"/>
                </a:lnTo>
                <a:lnTo>
                  <a:pt x="5244811" y="2839668"/>
                </a:lnTo>
                <a:lnTo>
                  <a:pt x="5238974" y="2847302"/>
                </a:lnTo>
                <a:lnTo>
                  <a:pt x="5232238" y="2854936"/>
                </a:lnTo>
                <a:lnTo>
                  <a:pt x="5224155" y="2861671"/>
                </a:lnTo>
                <a:lnTo>
                  <a:pt x="5216072" y="2868407"/>
                </a:lnTo>
                <a:lnTo>
                  <a:pt x="5216521" y="2869754"/>
                </a:lnTo>
                <a:lnTo>
                  <a:pt x="5216970" y="2871102"/>
                </a:lnTo>
                <a:lnTo>
                  <a:pt x="5216970" y="2872448"/>
                </a:lnTo>
                <a:lnTo>
                  <a:pt x="5216970" y="2874245"/>
                </a:lnTo>
                <a:lnTo>
                  <a:pt x="5215623" y="2876490"/>
                </a:lnTo>
                <a:lnTo>
                  <a:pt x="5213827" y="2879184"/>
                </a:lnTo>
                <a:lnTo>
                  <a:pt x="5211582" y="2881430"/>
                </a:lnTo>
                <a:lnTo>
                  <a:pt x="5208888" y="2883675"/>
                </a:lnTo>
                <a:lnTo>
                  <a:pt x="5203499" y="2888165"/>
                </a:lnTo>
                <a:lnTo>
                  <a:pt x="5200805" y="2890410"/>
                </a:lnTo>
                <a:lnTo>
                  <a:pt x="5199009" y="2893105"/>
                </a:lnTo>
                <a:lnTo>
                  <a:pt x="5198110" y="2895350"/>
                </a:lnTo>
                <a:lnTo>
                  <a:pt x="5198110" y="2896697"/>
                </a:lnTo>
                <a:lnTo>
                  <a:pt x="5198110" y="2897595"/>
                </a:lnTo>
                <a:lnTo>
                  <a:pt x="5198560" y="2898942"/>
                </a:lnTo>
                <a:lnTo>
                  <a:pt x="5199009" y="2900289"/>
                </a:lnTo>
                <a:lnTo>
                  <a:pt x="5201703" y="2902984"/>
                </a:lnTo>
                <a:lnTo>
                  <a:pt x="5205744" y="2905678"/>
                </a:lnTo>
                <a:lnTo>
                  <a:pt x="5212031" y="2908372"/>
                </a:lnTo>
                <a:lnTo>
                  <a:pt x="5216970" y="2911515"/>
                </a:lnTo>
                <a:lnTo>
                  <a:pt x="5221461" y="2914210"/>
                </a:lnTo>
                <a:lnTo>
                  <a:pt x="5225502" y="2917802"/>
                </a:lnTo>
                <a:lnTo>
                  <a:pt x="5229544" y="2921394"/>
                </a:lnTo>
                <a:lnTo>
                  <a:pt x="5232687" y="2924987"/>
                </a:lnTo>
                <a:lnTo>
                  <a:pt x="5235381" y="2929028"/>
                </a:lnTo>
                <a:lnTo>
                  <a:pt x="5237177" y="2933070"/>
                </a:lnTo>
                <a:lnTo>
                  <a:pt x="5238525" y="2937111"/>
                </a:lnTo>
                <a:lnTo>
                  <a:pt x="5239423" y="2940704"/>
                </a:lnTo>
                <a:lnTo>
                  <a:pt x="5239423" y="2944745"/>
                </a:lnTo>
                <a:lnTo>
                  <a:pt x="5238974" y="2948337"/>
                </a:lnTo>
                <a:lnTo>
                  <a:pt x="5238075" y="2951481"/>
                </a:lnTo>
                <a:lnTo>
                  <a:pt x="5236728" y="2954175"/>
                </a:lnTo>
                <a:lnTo>
                  <a:pt x="5234483" y="2956420"/>
                </a:lnTo>
                <a:lnTo>
                  <a:pt x="5231340" y="2957767"/>
                </a:lnTo>
                <a:lnTo>
                  <a:pt x="5227747" y="2958665"/>
                </a:lnTo>
                <a:lnTo>
                  <a:pt x="5222359" y="2959563"/>
                </a:lnTo>
                <a:lnTo>
                  <a:pt x="5217419" y="2960461"/>
                </a:lnTo>
                <a:lnTo>
                  <a:pt x="5212480" y="2962258"/>
                </a:lnTo>
                <a:lnTo>
                  <a:pt x="5207540" y="2963605"/>
                </a:lnTo>
                <a:lnTo>
                  <a:pt x="5199009" y="2967646"/>
                </a:lnTo>
                <a:lnTo>
                  <a:pt x="5190028" y="2972586"/>
                </a:lnTo>
                <a:lnTo>
                  <a:pt x="5181945" y="2977974"/>
                </a:lnTo>
                <a:lnTo>
                  <a:pt x="5174311" y="2984710"/>
                </a:lnTo>
                <a:lnTo>
                  <a:pt x="5159493" y="2997283"/>
                </a:lnTo>
                <a:lnTo>
                  <a:pt x="5151859" y="3003121"/>
                </a:lnTo>
                <a:lnTo>
                  <a:pt x="5144225" y="3009407"/>
                </a:lnTo>
                <a:lnTo>
                  <a:pt x="5136591" y="3014796"/>
                </a:lnTo>
                <a:lnTo>
                  <a:pt x="5128509" y="3019735"/>
                </a:lnTo>
                <a:lnTo>
                  <a:pt x="5119977" y="3024226"/>
                </a:lnTo>
                <a:lnTo>
                  <a:pt x="5115486" y="3026022"/>
                </a:lnTo>
                <a:lnTo>
                  <a:pt x="5110996" y="3027369"/>
                </a:lnTo>
                <a:lnTo>
                  <a:pt x="5106056" y="3028267"/>
                </a:lnTo>
                <a:lnTo>
                  <a:pt x="5101566" y="3029165"/>
                </a:lnTo>
                <a:lnTo>
                  <a:pt x="5096177" y="3029614"/>
                </a:lnTo>
                <a:lnTo>
                  <a:pt x="5091238" y="3030064"/>
                </a:lnTo>
                <a:lnTo>
                  <a:pt x="5053967" y="3033656"/>
                </a:lnTo>
                <a:lnTo>
                  <a:pt x="4972690" y="3035901"/>
                </a:lnTo>
                <a:lnTo>
                  <a:pt x="4869859" y="3054312"/>
                </a:lnTo>
                <a:lnTo>
                  <a:pt x="4868511" y="3071376"/>
                </a:lnTo>
                <a:lnTo>
                  <a:pt x="4867613" y="3088439"/>
                </a:lnTo>
                <a:lnTo>
                  <a:pt x="4867164" y="3106401"/>
                </a:lnTo>
                <a:lnTo>
                  <a:pt x="4867613" y="3123465"/>
                </a:lnTo>
                <a:lnTo>
                  <a:pt x="4868062" y="3158490"/>
                </a:lnTo>
                <a:lnTo>
                  <a:pt x="4867613" y="3176452"/>
                </a:lnTo>
                <a:lnTo>
                  <a:pt x="4867164" y="3193516"/>
                </a:lnTo>
                <a:lnTo>
                  <a:pt x="4865368" y="3210579"/>
                </a:lnTo>
                <a:lnTo>
                  <a:pt x="4864021" y="3219111"/>
                </a:lnTo>
                <a:lnTo>
                  <a:pt x="4862225" y="3227194"/>
                </a:lnTo>
                <a:lnTo>
                  <a:pt x="4860429" y="3235277"/>
                </a:lnTo>
                <a:lnTo>
                  <a:pt x="4858183" y="3243809"/>
                </a:lnTo>
                <a:lnTo>
                  <a:pt x="4855040" y="3251892"/>
                </a:lnTo>
                <a:lnTo>
                  <a:pt x="4851897" y="3259975"/>
                </a:lnTo>
                <a:lnTo>
                  <a:pt x="4848304" y="3267608"/>
                </a:lnTo>
                <a:lnTo>
                  <a:pt x="4844263" y="3275242"/>
                </a:lnTo>
                <a:lnTo>
                  <a:pt x="4839773" y="3283325"/>
                </a:lnTo>
                <a:lnTo>
                  <a:pt x="4834384" y="3290510"/>
                </a:lnTo>
                <a:lnTo>
                  <a:pt x="4828546" y="3297694"/>
                </a:lnTo>
                <a:lnTo>
                  <a:pt x="4822260" y="3304879"/>
                </a:lnTo>
                <a:lnTo>
                  <a:pt x="4814626" y="3312064"/>
                </a:lnTo>
                <a:lnTo>
                  <a:pt x="4806992" y="3319249"/>
                </a:lnTo>
                <a:lnTo>
                  <a:pt x="4809237" y="3329128"/>
                </a:lnTo>
                <a:lnTo>
                  <a:pt x="4811034" y="3338108"/>
                </a:lnTo>
                <a:lnTo>
                  <a:pt x="4812381" y="3347089"/>
                </a:lnTo>
                <a:lnTo>
                  <a:pt x="4812830" y="3355621"/>
                </a:lnTo>
                <a:lnTo>
                  <a:pt x="4812830" y="3363704"/>
                </a:lnTo>
                <a:lnTo>
                  <a:pt x="4811932" y="3371338"/>
                </a:lnTo>
                <a:lnTo>
                  <a:pt x="4811034" y="3378073"/>
                </a:lnTo>
                <a:lnTo>
                  <a:pt x="4809237" y="3384809"/>
                </a:lnTo>
                <a:lnTo>
                  <a:pt x="4806992" y="3391545"/>
                </a:lnTo>
                <a:lnTo>
                  <a:pt x="4804298" y="3397382"/>
                </a:lnTo>
                <a:lnTo>
                  <a:pt x="4801155" y="3403220"/>
                </a:lnTo>
                <a:lnTo>
                  <a:pt x="4798011" y="3408159"/>
                </a:lnTo>
                <a:lnTo>
                  <a:pt x="4793970" y="3413099"/>
                </a:lnTo>
                <a:lnTo>
                  <a:pt x="4789929" y="3418038"/>
                </a:lnTo>
                <a:lnTo>
                  <a:pt x="4785438" y="3422529"/>
                </a:lnTo>
                <a:lnTo>
                  <a:pt x="4780050" y="3427019"/>
                </a:lnTo>
                <a:lnTo>
                  <a:pt x="4775110" y="3431061"/>
                </a:lnTo>
                <a:lnTo>
                  <a:pt x="4769722" y="3435102"/>
                </a:lnTo>
                <a:lnTo>
                  <a:pt x="4758495" y="3441838"/>
                </a:lnTo>
                <a:lnTo>
                  <a:pt x="4746371" y="3448573"/>
                </a:lnTo>
                <a:lnTo>
                  <a:pt x="4733349" y="3454860"/>
                </a:lnTo>
                <a:lnTo>
                  <a:pt x="4707304" y="3466984"/>
                </a:lnTo>
                <a:lnTo>
                  <a:pt x="4694282" y="3472822"/>
                </a:lnTo>
                <a:lnTo>
                  <a:pt x="4682158" y="3479108"/>
                </a:lnTo>
                <a:lnTo>
                  <a:pt x="4547444" y="3506500"/>
                </a:lnTo>
                <a:lnTo>
                  <a:pt x="4563610" y="3544669"/>
                </a:lnTo>
                <a:lnTo>
                  <a:pt x="4572591" y="3546914"/>
                </a:lnTo>
                <a:lnTo>
                  <a:pt x="4582021" y="3548261"/>
                </a:lnTo>
                <a:lnTo>
                  <a:pt x="4601779" y="3547812"/>
                </a:lnTo>
                <a:lnTo>
                  <a:pt x="4620639" y="3548710"/>
                </a:lnTo>
                <a:lnTo>
                  <a:pt x="4639947" y="3550058"/>
                </a:lnTo>
                <a:lnTo>
                  <a:pt x="4658359" y="3552303"/>
                </a:lnTo>
                <a:lnTo>
                  <a:pt x="4677218" y="3554997"/>
                </a:lnTo>
                <a:lnTo>
                  <a:pt x="4695180" y="3558589"/>
                </a:lnTo>
                <a:lnTo>
                  <a:pt x="4713591" y="3563080"/>
                </a:lnTo>
                <a:lnTo>
                  <a:pt x="4731553" y="3568019"/>
                </a:lnTo>
                <a:lnTo>
                  <a:pt x="4749514" y="3573857"/>
                </a:lnTo>
                <a:lnTo>
                  <a:pt x="4767027" y="3579695"/>
                </a:lnTo>
                <a:lnTo>
                  <a:pt x="4784540" y="3586430"/>
                </a:lnTo>
                <a:lnTo>
                  <a:pt x="4802053" y="3593166"/>
                </a:lnTo>
                <a:lnTo>
                  <a:pt x="4819116" y="3600800"/>
                </a:lnTo>
                <a:lnTo>
                  <a:pt x="4836629" y="3608882"/>
                </a:lnTo>
                <a:lnTo>
                  <a:pt x="4853244" y="3616965"/>
                </a:lnTo>
                <a:lnTo>
                  <a:pt x="4870757" y="3625497"/>
                </a:lnTo>
                <a:lnTo>
                  <a:pt x="4871206" y="3625497"/>
                </a:lnTo>
                <a:lnTo>
                  <a:pt x="4885575" y="3629089"/>
                </a:lnTo>
                <a:lnTo>
                  <a:pt x="4899046" y="3633131"/>
                </a:lnTo>
                <a:lnTo>
                  <a:pt x="4911171" y="3638070"/>
                </a:lnTo>
                <a:lnTo>
                  <a:pt x="4917008" y="3640765"/>
                </a:lnTo>
                <a:lnTo>
                  <a:pt x="4922397" y="3643459"/>
                </a:lnTo>
                <a:lnTo>
                  <a:pt x="4927785" y="3647051"/>
                </a:lnTo>
                <a:lnTo>
                  <a:pt x="4932725" y="3650195"/>
                </a:lnTo>
                <a:lnTo>
                  <a:pt x="4937664" y="3653338"/>
                </a:lnTo>
                <a:lnTo>
                  <a:pt x="4942155" y="3656930"/>
                </a:lnTo>
                <a:lnTo>
                  <a:pt x="4946196" y="3660972"/>
                </a:lnTo>
                <a:lnTo>
                  <a:pt x="4949789" y="3665013"/>
                </a:lnTo>
                <a:lnTo>
                  <a:pt x="4953381" y="3669054"/>
                </a:lnTo>
                <a:lnTo>
                  <a:pt x="4956973" y="3673545"/>
                </a:lnTo>
                <a:lnTo>
                  <a:pt x="4960117" y="3678035"/>
                </a:lnTo>
                <a:lnTo>
                  <a:pt x="4962811" y="3682975"/>
                </a:lnTo>
                <a:lnTo>
                  <a:pt x="4965505" y="3687914"/>
                </a:lnTo>
                <a:lnTo>
                  <a:pt x="4968199" y="3693303"/>
                </a:lnTo>
                <a:lnTo>
                  <a:pt x="4969996" y="3698691"/>
                </a:lnTo>
                <a:lnTo>
                  <a:pt x="4971792" y="3704080"/>
                </a:lnTo>
                <a:lnTo>
                  <a:pt x="4973588" y="3709918"/>
                </a:lnTo>
                <a:lnTo>
                  <a:pt x="4974935" y="3715755"/>
                </a:lnTo>
                <a:lnTo>
                  <a:pt x="4975833" y="3722491"/>
                </a:lnTo>
                <a:lnTo>
                  <a:pt x="4976731" y="3728777"/>
                </a:lnTo>
                <a:lnTo>
                  <a:pt x="4977180" y="3742249"/>
                </a:lnTo>
                <a:lnTo>
                  <a:pt x="4977180" y="3757067"/>
                </a:lnTo>
                <a:lnTo>
                  <a:pt x="4975833" y="3771886"/>
                </a:lnTo>
                <a:lnTo>
                  <a:pt x="4974935" y="3784908"/>
                </a:lnTo>
                <a:lnTo>
                  <a:pt x="4974037" y="3797930"/>
                </a:lnTo>
                <a:lnTo>
                  <a:pt x="4974037" y="3810504"/>
                </a:lnTo>
                <a:lnTo>
                  <a:pt x="4974486" y="3823526"/>
                </a:lnTo>
                <a:lnTo>
                  <a:pt x="4975384" y="3849571"/>
                </a:lnTo>
                <a:lnTo>
                  <a:pt x="4975833" y="3876064"/>
                </a:lnTo>
                <a:lnTo>
                  <a:pt x="4975833" y="3888638"/>
                </a:lnTo>
                <a:lnTo>
                  <a:pt x="4975384" y="3901660"/>
                </a:lnTo>
                <a:lnTo>
                  <a:pt x="4974037" y="3914682"/>
                </a:lnTo>
                <a:lnTo>
                  <a:pt x="4972241" y="3927255"/>
                </a:lnTo>
                <a:lnTo>
                  <a:pt x="4969547" y="3940278"/>
                </a:lnTo>
                <a:lnTo>
                  <a:pt x="4965056" y="3952851"/>
                </a:lnTo>
                <a:lnTo>
                  <a:pt x="4962811" y="3959138"/>
                </a:lnTo>
                <a:lnTo>
                  <a:pt x="4960566" y="3965424"/>
                </a:lnTo>
                <a:lnTo>
                  <a:pt x="4957422" y="3971262"/>
                </a:lnTo>
                <a:lnTo>
                  <a:pt x="4954279" y="3977997"/>
                </a:lnTo>
                <a:lnTo>
                  <a:pt x="4951585" y="3984733"/>
                </a:lnTo>
                <a:lnTo>
                  <a:pt x="4948441" y="3991918"/>
                </a:lnTo>
                <a:lnTo>
                  <a:pt x="4945298" y="3998205"/>
                </a:lnTo>
                <a:lnTo>
                  <a:pt x="4941706" y="4004940"/>
                </a:lnTo>
                <a:lnTo>
                  <a:pt x="4934072" y="4017513"/>
                </a:lnTo>
                <a:lnTo>
                  <a:pt x="4925540" y="4029638"/>
                </a:lnTo>
                <a:lnTo>
                  <a:pt x="4916559" y="4040864"/>
                </a:lnTo>
                <a:lnTo>
                  <a:pt x="4907129" y="4052090"/>
                </a:lnTo>
                <a:lnTo>
                  <a:pt x="4897250" y="4062867"/>
                </a:lnTo>
                <a:lnTo>
                  <a:pt x="4886922" y="4073195"/>
                </a:lnTo>
                <a:lnTo>
                  <a:pt x="4866266" y="4093851"/>
                </a:lnTo>
                <a:lnTo>
                  <a:pt x="4845161" y="4114058"/>
                </a:lnTo>
                <a:lnTo>
                  <a:pt x="4834833" y="4125284"/>
                </a:lnTo>
                <a:lnTo>
                  <a:pt x="4825403" y="4136061"/>
                </a:lnTo>
                <a:lnTo>
                  <a:pt x="4815524" y="4147287"/>
                </a:lnTo>
                <a:lnTo>
                  <a:pt x="4806992" y="4159412"/>
                </a:lnTo>
                <a:lnTo>
                  <a:pt x="4799808" y="4168842"/>
                </a:lnTo>
                <a:lnTo>
                  <a:pt x="4791725" y="4177823"/>
                </a:lnTo>
                <a:lnTo>
                  <a:pt x="4783642" y="4185456"/>
                </a:lnTo>
                <a:lnTo>
                  <a:pt x="4774212" y="4192192"/>
                </a:lnTo>
                <a:lnTo>
                  <a:pt x="4764782" y="4198479"/>
                </a:lnTo>
                <a:lnTo>
                  <a:pt x="4755352" y="4203867"/>
                </a:lnTo>
                <a:lnTo>
                  <a:pt x="4745024" y="4207909"/>
                </a:lnTo>
                <a:lnTo>
                  <a:pt x="4734696" y="4211501"/>
                </a:lnTo>
                <a:lnTo>
                  <a:pt x="4724368" y="4214195"/>
                </a:lnTo>
                <a:lnTo>
                  <a:pt x="4713142" y="4215991"/>
                </a:lnTo>
                <a:lnTo>
                  <a:pt x="4701916" y="4217338"/>
                </a:lnTo>
                <a:lnTo>
                  <a:pt x="4690690" y="4217788"/>
                </a:lnTo>
                <a:lnTo>
                  <a:pt x="4679014" y="4217788"/>
                </a:lnTo>
                <a:lnTo>
                  <a:pt x="4666890" y="4217338"/>
                </a:lnTo>
                <a:lnTo>
                  <a:pt x="4655216" y="4216440"/>
                </a:lnTo>
                <a:lnTo>
                  <a:pt x="4643091" y="4214644"/>
                </a:lnTo>
                <a:lnTo>
                  <a:pt x="4583817" y="4216889"/>
                </a:lnTo>
                <a:lnTo>
                  <a:pt x="4563610" y="4217338"/>
                </a:lnTo>
                <a:lnTo>
                  <a:pt x="4531728" y="4220931"/>
                </a:lnTo>
                <a:lnTo>
                  <a:pt x="4500294" y="4224074"/>
                </a:lnTo>
                <a:lnTo>
                  <a:pt x="4468412" y="4226768"/>
                </a:lnTo>
                <a:lnTo>
                  <a:pt x="4436979" y="4228565"/>
                </a:lnTo>
                <a:lnTo>
                  <a:pt x="4405097" y="4230361"/>
                </a:lnTo>
                <a:lnTo>
                  <a:pt x="4373664" y="4231708"/>
                </a:lnTo>
                <a:lnTo>
                  <a:pt x="4310797" y="4233953"/>
                </a:lnTo>
                <a:lnTo>
                  <a:pt x="4306757" y="4233953"/>
                </a:lnTo>
                <a:lnTo>
                  <a:pt x="4303164" y="4233953"/>
                </a:lnTo>
                <a:lnTo>
                  <a:pt x="4245686" y="4234851"/>
                </a:lnTo>
                <a:lnTo>
                  <a:pt x="4187759" y="4235300"/>
                </a:lnTo>
                <a:lnTo>
                  <a:pt x="4130730" y="4235749"/>
                </a:lnTo>
                <a:lnTo>
                  <a:pt x="4072804" y="4236647"/>
                </a:lnTo>
                <a:lnTo>
                  <a:pt x="3663724" y="4242485"/>
                </a:lnTo>
                <a:lnTo>
                  <a:pt x="3622860" y="4242485"/>
                </a:lnTo>
                <a:lnTo>
                  <a:pt x="3420341" y="4257303"/>
                </a:lnTo>
                <a:lnTo>
                  <a:pt x="3414055" y="4259549"/>
                </a:lnTo>
                <a:lnTo>
                  <a:pt x="3407319" y="4261345"/>
                </a:lnTo>
                <a:lnTo>
                  <a:pt x="3401032" y="4262692"/>
                </a:lnTo>
                <a:lnTo>
                  <a:pt x="3394746" y="4263590"/>
                </a:lnTo>
                <a:lnTo>
                  <a:pt x="3388459" y="4264488"/>
                </a:lnTo>
                <a:lnTo>
                  <a:pt x="3382172" y="4264937"/>
                </a:lnTo>
                <a:lnTo>
                  <a:pt x="3369150" y="4264937"/>
                </a:lnTo>
                <a:lnTo>
                  <a:pt x="3356577" y="4264488"/>
                </a:lnTo>
                <a:lnTo>
                  <a:pt x="3343554" y="4263590"/>
                </a:lnTo>
                <a:lnTo>
                  <a:pt x="3317959" y="4260447"/>
                </a:lnTo>
                <a:lnTo>
                  <a:pt x="3326042" y="4265835"/>
                </a:lnTo>
                <a:lnTo>
                  <a:pt x="3334574" y="4271224"/>
                </a:lnTo>
                <a:lnTo>
                  <a:pt x="3343554" y="4275714"/>
                </a:lnTo>
                <a:lnTo>
                  <a:pt x="3352086" y="4279307"/>
                </a:lnTo>
                <a:lnTo>
                  <a:pt x="3361067" y="4282899"/>
                </a:lnTo>
                <a:lnTo>
                  <a:pt x="3369599" y="4286042"/>
                </a:lnTo>
                <a:lnTo>
                  <a:pt x="3379029" y="4289186"/>
                </a:lnTo>
                <a:lnTo>
                  <a:pt x="3388010" y="4291431"/>
                </a:lnTo>
                <a:lnTo>
                  <a:pt x="3396991" y="4293676"/>
                </a:lnTo>
                <a:lnTo>
                  <a:pt x="3405972" y="4295472"/>
                </a:lnTo>
                <a:lnTo>
                  <a:pt x="3424383" y="4298167"/>
                </a:lnTo>
                <a:lnTo>
                  <a:pt x="3442793" y="4299963"/>
                </a:lnTo>
                <a:lnTo>
                  <a:pt x="3461653" y="4301310"/>
                </a:lnTo>
                <a:lnTo>
                  <a:pt x="3480513" y="4302208"/>
                </a:lnTo>
                <a:lnTo>
                  <a:pt x="3499373" y="4302657"/>
                </a:lnTo>
                <a:lnTo>
                  <a:pt x="3537093" y="4303555"/>
                </a:lnTo>
                <a:lnTo>
                  <a:pt x="3555953" y="4304004"/>
                </a:lnTo>
                <a:lnTo>
                  <a:pt x="3574813" y="4305351"/>
                </a:lnTo>
                <a:lnTo>
                  <a:pt x="3593223" y="4308046"/>
                </a:lnTo>
                <a:lnTo>
                  <a:pt x="3611634" y="4310740"/>
                </a:lnTo>
                <a:lnTo>
                  <a:pt x="3644415" y="4316577"/>
                </a:lnTo>
                <a:lnTo>
                  <a:pt x="3676746" y="4321068"/>
                </a:lnTo>
                <a:lnTo>
                  <a:pt x="3709526" y="4325558"/>
                </a:lnTo>
                <a:lnTo>
                  <a:pt x="3741857" y="4329600"/>
                </a:lnTo>
                <a:lnTo>
                  <a:pt x="3774638" y="4332743"/>
                </a:lnTo>
                <a:lnTo>
                  <a:pt x="3807418" y="4336335"/>
                </a:lnTo>
                <a:lnTo>
                  <a:pt x="3873428" y="4343071"/>
                </a:lnTo>
                <a:lnTo>
                  <a:pt x="3906208" y="4346214"/>
                </a:lnTo>
                <a:lnTo>
                  <a:pt x="3938988" y="4349807"/>
                </a:lnTo>
                <a:lnTo>
                  <a:pt x="3971768" y="4353399"/>
                </a:lnTo>
                <a:lnTo>
                  <a:pt x="4004549" y="4357890"/>
                </a:lnTo>
                <a:lnTo>
                  <a:pt x="4036880" y="4362829"/>
                </a:lnTo>
                <a:lnTo>
                  <a:pt x="4069211" y="4368667"/>
                </a:lnTo>
                <a:lnTo>
                  <a:pt x="4101992" y="4374953"/>
                </a:lnTo>
                <a:lnTo>
                  <a:pt x="4134323" y="4383036"/>
                </a:lnTo>
                <a:lnTo>
                  <a:pt x="5009961" y="4510565"/>
                </a:lnTo>
                <a:lnTo>
                  <a:pt x="5028371" y="4513259"/>
                </a:lnTo>
                <a:lnTo>
                  <a:pt x="5047231" y="4516402"/>
                </a:lnTo>
                <a:lnTo>
                  <a:pt x="5065642" y="4520444"/>
                </a:lnTo>
                <a:lnTo>
                  <a:pt x="5084053" y="4525383"/>
                </a:lnTo>
                <a:lnTo>
                  <a:pt x="5101566" y="4531221"/>
                </a:lnTo>
                <a:lnTo>
                  <a:pt x="5119528" y="4536610"/>
                </a:lnTo>
                <a:lnTo>
                  <a:pt x="5137040" y="4542896"/>
                </a:lnTo>
                <a:lnTo>
                  <a:pt x="5155002" y="4549183"/>
                </a:lnTo>
                <a:lnTo>
                  <a:pt x="5190028" y="4562205"/>
                </a:lnTo>
                <a:lnTo>
                  <a:pt x="5225053" y="4575676"/>
                </a:lnTo>
                <a:lnTo>
                  <a:pt x="5243015" y="4581514"/>
                </a:lnTo>
                <a:lnTo>
                  <a:pt x="5260528" y="4587352"/>
                </a:lnTo>
                <a:lnTo>
                  <a:pt x="5278939" y="4592740"/>
                </a:lnTo>
                <a:lnTo>
                  <a:pt x="5296900" y="4597680"/>
                </a:lnTo>
                <a:lnTo>
                  <a:pt x="5304534" y="4600374"/>
                </a:lnTo>
                <a:lnTo>
                  <a:pt x="5311719" y="4603068"/>
                </a:lnTo>
                <a:lnTo>
                  <a:pt x="5318455" y="4607110"/>
                </a:lnTo>
                <a:lnTo>
                  <a:pt x="5321598" y="4609355"/>
                </a:lnTo>
                <a:lnTo>
                  <a:pt x="5324292" y="4611600"/>
                </a:lnTo>
                <a:lnTo>
                  <a:pt x="5326986" y="4614294"/>
                </a:lnTo>
                <a:lnTo>
                  <a:pt x="5329232" y="4616989"/>
                </a:lnTo>
                <a:lnTo>
                  <a:pt x="5331028" y="4620132"/>
                </a:lnTo>
                <a:lnTo>
                  <a:pt x="5332824" y="4623275"/>
                </a:lnTo>
                <a:lnTo>
                  <a:pt x="5334171" y="4626868"/>
                </a:lnTo>
                <a:lnTo>
                  <a:pt x="5335069" y="4630460"/>
                </a:lnTo>
                <a:lnTo>
                  <a:pt x="5335518" y="4634501"/>
                </a:lnTo>
                <a:lnTo>
                  <a:pt x="5335518" y="4639441"/>
                </a:lnTo>
                <a:lnTo>
                  <a:pt x="5335069" y="4659648"/>
                </a:lnTo>
                <a:lnTo>
                  <a:pt x="5335069" y="4680304"/>
                </a:lnTo>
                <a:lnTo>
                  <a:pt x="5335518" y="4700960"/>
                </a:lnTo>
                <a:lnTo>
                  <a:pt x="5336416" y="4722065"/>
                </a:lnTo>
                <a:lnTo>
                  <a:pt x="5337314" y="4742721"/>
                </a:lnTo>
                <a:lnTo>
                  <a:pt x="5338213" y="4763826"/>
                </a:lnTo>
                <a:lnTo>
                  <a:pt x="5338213" y="4784482"/>
                </a:lnTo>
                <a:lnTo>
                  <a:pt x="5337763" y="4805138"/>
                </a:lnTo>
                <a:lnTo>
                  <a:pt x="5336416" y="4825795"/>
                </a:lnTo>
                <a:lnTo>
                  <a:pt x="5335518" y="4835674"/>
                </a:lnTo>
                <a:lnTo>
                  <a:pt x="5334171" y="4845553"/>
                </a:lnTo>
                <a:lnTo>
                  <a:pt x="5332375" y="4855432"/>
                </a:lnTo>
                <a:lnTo>
                  <a:pt x="5330130" y="4865760"/>
                </a:lnTo>
                <a:lnTo>
                  <a:pt x="5327885" y="4875639"/>
                </a:lnTo>
                <a:lnTo>
                  <a:pt x="5324741" y="4885518"/>
                </a:lnTo>
                <a:lnTo>
                  <a:pt x="5321598" y="4895397"/>
                </a:lnTo>
                <a:lnTo>
                  <a:pt x="5317556" y="4905276"/>
                </a:lnTo>
                <a:lnTo>
                  <a:pt x="5313515" y="4914705"/>
                </a:lnTo>
                <a:lnTo>
                  <a:pt x="5308576" y="4924135"/>
                </a:lnTo>
                <a:lnTo>
                  <a:pt x="5303187" y="4934014"/>
                </a:lnTo>
                <a:lnTo>
                  <a:pt x="5296900" y="4942995"/>
                </a:lnTo>
                <a:lnTo>
                  <a:pt x="5290165" y="4951976"/>
                </a:lnTo>
                <a:lnTo>
                  <a:pt x="5282980" y="4960957"/>
                </a:lnTo>
                <a:lnTo>
                  <a:pt x="5266814" y="4978021"/>
                </a:lnTo>
                <a:lnTo>
                  <a:pt x="5260079" y="4985206"/>
                </a:lnTo>
                <a:lnTo>
                  <a:pt x="5257833" y="4988349"/>
                </a:lnTo>
                <a:lnTo>
                  <a:pt x="5269509" y="5000473"/>
                </a:lnTo>
                <a:lnTo>
                  <a:pt x="5273999" y="5006311"/>
                </a:lnTo>
                <a:lnTo>
                  <a:pt x="5277591" y="5011699"/>
                </a:lnTo>
                <a:lnTo>
                  <a:pt x="5281184" y="5016190"/>
                </a:lnTo>
                <a:lnTo>
                  <a:pt x="5283429" y="5020680"/>
                </a:lnTo>
                <a:lnTo>
                  <a:pt x="5285674" y="5024721"/>
                </a:lnTo>
                <a:lnTo>
                  <a:pt x="5287021" y="5028763"/>
                </a:lnTo>
                <a:lnTo>
                  <a:pt x="5287919" y="5031906"/>
                </a:lnTo>
                <a:lnTo>
                  <a:pt x="5288369" y="5035050"/>
                </a:lnTo>
                <a:lnTo>
                  <a:pt x="5288369" y="5038193"/>
                </a:lnTo>
                <a:lnTo>
                  <a:pt x="5287919" y="5040438"/>
                </a:lnTo>
                <a:lnTo>
                  <a:pt x="5286572" y="5043132"/>
                </a:lnTo>
                <a:lnTo>
                  <a:pt x="5285225" y="5045378"/>
                </a:lnTo>
                <a:lnTo>
                  <a:pt x="5283429" y="5047174"/>
                </a:lnTo>
                <a:lnTo>
                  <a:pt x="5281184" y="5048970"/>
                </a:lnTo>
                <a:lnTo>
                  <a:pt x="5278939" y="5050317"/>
                </a:lnTo>
                <a:lnTo>
                  <a:pt x="5275795" y="5051664"/>
                </a:lnTo>
                <a:lnTo>
                  <a:pt x="5269509" y="5053460"/>
                </a:lnTo>
                <a:lnTo>
                  <a:pt x="5261875" y="5055257"/>
                </a:lnTo>
                <a:lnTo>
                  <a:pt x="5253792" y="5056155"/>
                </a:lnTo>
                <a:lnTo>
                  <a:pt x="5235830" y="5057502"/>
                </a:lnTo>
                <a:lnTo>
                  <a:pt x="5217419" y="5058400"/>
                </a:lnTo>
                <a:lnTo>
                  <a:pt x="5203948" y="5076362"/>
                </a:lnTo>
                <a:lnTo>
                  <a:pt x="5197212" y="5085343"/>
                </a:lnTo>
                <a:lnTo>
                  <a:pt x="5190028" y="5093874"/>
                </a:lnTo>
                <a:lnTo>
                  <a:pt x="5182843" y="5102406"/>
                </a:lnTo>
                <a:lnTo>
                  <a:pt x="5175209" y="5110040"/>
                </a:lnTo>
                <a:lnTo>
                  <a:pt x="5167575" y="5117674"/>
                </a:lnTo>
                <a:lnTo>
                  <a:pt x="5159493" y="5123960"/>
                </a:lnTo>
                <a:lnTo>
                  <a:pt x="5150512" y="5129349"/>
                </a:lnTo>
                <a:lnTo>
                  <a:pt x="5146021" y="5132043"/>
                </a:lnTo>
                <a:lnTo>
                  <a:pt x="5141531" y="5134288"/>
                </a:lnTo>
                <a:lnTo>
                  <a:pt x="5137040" y="5136085"/>
                </a:lnTo>
                <a:lnTo>
                  <a:pt x="5132101" y="5137881"/>
                </a:lnTo>
                <a:lnTo>
                  <a:pt x="5127161" y="5139228"/>
                </a:lnTo>
                <a:lnTo>
                  <a:pt x="5121773" y="5140575"/>
                </a:lnTo>
                <a:lnTo>
                  <a:pt x="5116384" y="5141024"/>
                </a:lnTo>
                <a:lnTo>
                  <a:pt x="5110547" y="5141473"/>
                </a:lnTo>
                <a:lnTo>
                  <a:pt x="5104709" y="5141922"/>
                </a:lnTo>
                <a:lnTo>
                  <a:pt x="5098872" y="5141473"/>
                </a:lnTo>
                <a:lnTo>
                  <a:pt x="5093034" y="5141024"/>
                </a:lnTo>
                <a:lnTo>
                  <a:pt x="5086747" y="5140126"/>
                </a:lnTo>
                <a:lnTo>
                  <a:pt x="5080012" y="5138779"/>
                </a:lnTo>
                <a:lnTo>
                  <a:pt x="5072827" y="5136983"/>
                </a:lnTo>
                <a:lnTo>
                  <a:pt x="4999633" y="5142820"/>
                </a:lnTo>
                <a:lnTo>
                  <a:pt x="4942604" y="5149556"/>
                </a:lnTo>
                <a:lnTo>
                  <a:pt x="4913865" y="5153148"/>
                </a:lnTo>
                <a:lnTo>
                  <a:pt x="4885126" y="5155843"/>
                </a:lnTo>
                <a:lnTo>
                  <a:pt x="4856836" y="5158537"/>
                </a:lnTo>
                <a:lnTo>
                  <a:pt x="4828097" y="5160333"/>
                </a:lnTo>
                <a:lnTo>
                  <a:pt x="4799358" y="5162129"/>
                </a:lnTo>
                <a:lnTo>
                  <a:pt x="4770620" y="5163476"/>
                </a:lnTo>
                <a:lnTo>
                  <a:pt x="4741881" y="5163925"/>
                </a:lnTo>
                <a:lnTo>
                  <a:pt x="4713591" y="5164374"/>
                </a:lnTo>
                <a:lnTo>
                  <a:pt x="4684852" y="5163925"/>
                </a:lnTo>
                <a:lnTo>
                  <a:pt x="4656113" y="5162578"/>
                </a:lnTo>
                <a:lnTo>
                  <a:pt x="4627375" y="5160782"/>
                </a:lnTo>
                <a:lnTo>
                  <a:pt x="4599085" y="5158088"/>
                </a:lnTo>
                <a:lnTo>
                  <a:pt x="4570346" y="5154496"/>
                </a:lnTo>
                <a:lnTo>
                  <a:pt x="4541607" y="5149556"/>
                </a:lnTo>
                <a:lnTo>
                  <a:pt x="4538015" y="5149107"/>
                </a:lnTo>
                <a:lnTo>
                  <a:pt x="4534871" y="5149107"/>
                </a:lnTo>
                <a:lnTo>
                  <a:pt x="4531279" y="5149107"/>
                </a:lnTo>
                <a:lnTo>
                  <a:pt x="4528135" y="5149556"/>
                </a:lnTo>
                <a:lnTo>
                  <a:pt x="4521400" y="5151801"/>
                </a:lnTo>
                <a:lnTo>
                  <a:pt x="4515113" y="5154046"/>
                </a:lnTo>
                <a:lnTo>
                  <a:pt x="4509275" y="5156741"/>
                </a:lnTo>
                <a:lnTo>
                  <a:pt x="4503438" y="5159884"/>
                </a:lnTo>
                <a:lnTo>
                  <a:pt x="4491763" y="5166171"/>
                </a:lnTo>
                <a:lnTo>
                  <a:pt x="4485925" y="5168865"/>
                </a:lnTo>
                <a:lnTo>
                  <a:pt x="4479639" y="5171110"/>
                </a:lnTo>
                <a:lnTo>
                  <a:pt x="4473801" y="5172906"/>
                </a:lnTo>
                <a:lnTo>
                  <a:pt x="4467964" y="5173355"/>
                </a:lnTo>
                <a:lnTo>
                  <a:pt x="4464820" y="5173355"/>
                </a:lnTo>
                <a:lnTo>
                  <a:pt x="4461677" y="5172906"/>
                </a:lnTo>
                <a:lnTo>
                  <a:pt x="4458533" y="5172008"/>
                </a:lnTo>
                <a:lnTo>
                  <a:pt x="4455390" y="5171110"/>
                </a:lnTo>
                <a:lnTo>
                  <a:pt x="4452247" y="5169763"/>
                </a:lnTo>
                <a:lnTo>
                  <a:pt x="4449103" y="5167967"/>
                </a:lnTo>
                <a:lnTo>
                  <a:pt x="4445062" y="5165273"/>
                </a:lnTo>
                <a:lnTo>
                  <a:pt x="4441919" y="5162578"/>
                </a:lnTo>
                <a:lnTo>
                  <a:pt x="4438327" y="5164374"/>
                </a:lnTo>
                <a:lnTo>
                  <a:pt x="4434734" y="5165722"/>
                </a:lnTo>
                <a:lnTo>
                  <a:pt x="4431142" y="5166620"/>
                </a:lnTo>
                <a:lnTo>
                  <a:pt x="4427550" y="5167069"/>
                </a:lnTo>
                <a:lnTo>
                  <a:pt x="4420814" y="5167518"/>
                </a:lnTo>
                <a:lnTo>
                  <a:pt x="4414078" y="5167069"/>
                </a:lnTo>
                <a:lnTo>
                  <a:pt x="4395218" y="5169763"/>
                </a:lnTo>
                <a:lnTo>
                  <a:pt x="4376808" y="5171559"/>
                </a:lnTo>
                <a:lnTo>
                  <a:pt x="4357947" y="5173355"/>
                </a:lnTo>
                <a:lnTo>
                  <a:pt x="4339087" y="5174253"/>
                </a:lnTo>
                <a:lnTo>
                  <a:pt x="4320228" y="5175152"/>
                </a:lnTo>
                <a:lnTo>
                  <a:pt x="4301817" y="5175601"/>
                </a:lnTo>
                <a:lnTo>
                  <a:pt x="4264097" y="5175601"/>
                </a:lnTo>
                <a:lnTo>
                  <a:pt x="4188657" y="5175152"/>
                </a:lnTo>
                <a:lnTo>
                  <a:pt x="4150937" y="5175601"/>
                </a:lnTo>
                <a:lnTo>
                  <a:pt x="4132527" y="5176050"/>
                </a:lnTo>
                <a:lnTo>
                  <a:pt x="4113667" y="5176499"/>
                </a:lnTo>
                <a:lnTo>
                  <a:pt x="4093011" y="5176499"/>
                </a:lnTo>
                <a:lnTo>
                  <a:pt x="4000956" y="5177846"/>
                </a:lnTo>
                <a:lnTo>
                  <a:pt x="3955154" y="5179193"/>
                </a:lnTo>
                <a:lnTo>
                  <a:pt x="3932702" y="5180091"/>
                </a:lnTo>
                <a:lnTo>
                  <a:pt x="3909800" y="5180989"/>
                </a:lnTo>
                <a:lnTo>
                  <a:pt x="3901717" y="5181438"/>
                </a:lnTo>
                <a:lnTo>
                  <a:pt x="3894084" y="5181438"/>
                </a:lnTo>
                <a:lnTo>
                  <a:pt x="3886001" y="5180989"/>
                </a:lnTo>
                <a:lnTo>
                  <a:pt x="3879265" y="5180091"/>
                </a:lnTo>
                <a:lnTo>
                  <a:pt x="3872979" y="5178744"/>
                </a:lnTo>
                <a:lnTo>
                  <a:pt x="3867141" y="5176948"/>
                </a:lnTo>
                <a:lnTo>
                  <a:pt x="3861752" y="5174253"/>
                </a:lnTo>
                <a:lnTo>
                  <a:pt x="3857262" y="5171559"/>
                </a:lnTo>
                <a:lnTo>
                  <a:pt x="3852322" y="5167518"/>
                </a:lnTo>
                <a:lnTo>
                  <a:pt x="3848730" y="5163476"/>
                </a:lnTo>
                <a:lnTo>
                  <a:pt x="3845587" y="5158537"/>
                </a:lnTo>
                <a:lnTo>
                  <a:pt x="3843342" y="5152699"/>
                </a:lnTo>
                <a:lnTo>
                  <a:pt x="3841545" y="5145964"/>
                </a:lnTo>
                <a:lnTo>
                  <a:pt x="3840198" y="5138330"/>
                </a:lnTo>
                <a:lnTo>
                  <a:pt x="3839749" y="5130247"/>
                </a:lnTo>
                <a:lnTo>
                  <a:pt x="3840198" y="5121266"/>
                </a:lnTo>
                <a:lnTo>
                  <a:pt x="3828972" y="5139228"/>
                </a:lnTo>
                <a:lnTo>
                  <a:pt x="3828523" y="5145515"/>
                </a:lnTo>
                <a:lnTo>
                  <a:pt x="3828074" y="5151352"/>
                </a:lnTo>
                <a:lnTo>
                  <a:pt x="3827176" y="5156292"/>
                </a:lnTo>
                <a:lnTo>
                  <a:pt x="3826278" y="5160782"/>
                </a:lnTo>
                <a:lnTo>
                  <a:pt x="3824931" y="5164824"/>
                </a:lnTo>
                <a:lnTo>
                  <a:pt x="3823584" y="5168416"/>
                </a:lnTo>
                <a:lnTo>
                  <a:pt x="3821787" y="5171110"/>
                </a:lnTo>
                <a:lnTo>
                  <a:pt x="3819542" y="5173804"/>
                </a:lnTo>
                <a:lnTo>
                  <a:pt x="3817297" y="5175601"/>
                </a:lnTo>
                <a:lnTo>
                  <a:pt x="3814603" y="5177397"/>
                </a:lnTo>
                <a:lnTo>
                  <a:pt x="3812357" y="5178744"/>
                </a:lnTo>
                <a:lnTo>
                  <a:pt x="3809663" y="5180091"/>
                </a:lnTo>
                <a:lnTo>
                  <a:pt x="3806969" y="5180540"/>
                </a:lnTo>
                <a:lnTo>
                  <a:pt x="3803826" y="5180989"/>
                </a:lnTo>
                <a:lnTo>
                  <a:pt x="3797988" y="5181438"/>
                </a:lnTo>
                <a:lnTo>
                  <a:pt x="3791252" y="5180989"/>
                </a:lnTo>
                <a:lnTo>
                  <a:pt x="3784966" y="5180091"/>
                </a:lnTo>
                <a:lnTo>
                  <a:pt x="3770596" y="5177846"/>
                </a:lnTo>
                <a:lnTo>
                  <a:pt x="3764310" y="5176948"/>
                </a:lnTo>
                <a:lnTo>
                  <a:pt x="3757574" y="5176499"/>
                </a:lnTo>
                <a:lnTo>
                  <a:pt x="3751736" y="5176948"/>
                </a:lnTo>
                <a:lnTo>
                  <a:pt x="3748593" y="5177397"/>
                </a:lnTo>
                <a:lnTo>
                  <a:pt x="3745899" y="5177846"/>
                </a:lnTo>
                <a:lnTo>
                  <a:pt x="3705036" y="5181438"/>
                </a:lnTo>
                <a:lnTo>
                  <a:pt x="3711322" y="5186827"/>
                </a:lnTo>
                <a:lnTo>
                  <a:pt x="3717160" y="5192664"/>
                </a:lnTo>
                <a:lnTo>
                  <a:pt x="3723447" y="5197155"/>
                </a:lnTo>
                <a:lnTo>
                  <a:pt x="3729733" y="5201196"/>
                </a:lnTo>
                <a:lnTo>
                  <a:pt x="3736020" y="5205238"/>
                </a:lnTo>
                <a:lnTo>
                  <a:pt x="3742755" y="5208830"/>
                </a:lnTo>
                <a:lnTo>
                  <a:pt x="3749940" y="5211973"/>
                </a:lnTo>
                <a:lnTo>
                  <a:pt x="3756676" y="5214668"/>
                </a:lnTo>
                <a:lnTo>
                  <a:pt x="3763412" y="5217362"/>
                </a:lnTo>
                <a:lnTo>
                  <a:pt x="3770596" y="5219607"/>
                </a:lnTo>
                <a:lnTo>
                  <a:pt x="3784966" y="5223648"/>
                </a:lnTo>
                <a:lnTo>
                  <a:pt x="3799784" y="5227241"/>
                </a:lnTo>
                <a:lnTo>
                  <a:pt x="3814154" y="5230384"/>
                </a:lnTo>
                <a:lnTo>
                  <a:pt x="3844240" y="5235324"/>
                </a:lnTo>
                <a:lnTo>
                  <a:pt x="3859058" y="5238018"/>
                </a:lnTo>
                <a:lnTo>
                  <a:pt x="3873877" y="5241161"/>
                </a:lnTo>
                <a:lnTo>
                  <a:pt x="3888246" y="5244754"/>
                </a:lnTo>
                <a:lnTo>
                  <a:pt x="3902616" y="5249244"/>
                </a:lnTo>
                <a:lnTo>
                  <a:pt x="3909351" y="5251938"/>
                </a:lnTo>
                <a:lnTo>
                  <a:pt x="3916087" y="5255082"/>
                </a:lnTo>
                <a:lnTo>
                  <a:pt x="3922823" y="5258225"/>
                </a:lnTo>
                <a:lnTo>
                  <a:pt x="3930007" y="5262266"/>
                </a:lnTo>
                <a:lnTo>
                  <a:pt x="3938539" y="5263613"/>
                </a:lnTo>
                <a:lnTo>
                  <a:pt x="3947071" y="5265410"/>
                </a:lnTo>
                <a:lnTo>
                  <a:pt x="3955603" y="5267655"/>
                </a:lnTo>
                <a:lnTo>
                  <a:pt x="3963686" y="5270349"/>
                </a:lnTo>
                <a:lnTo>
                  <a:pt x="3972218" y="5273043"/>
                </a:lnTo>
                <a:lnTo>
                  <a:pt x="3979851" y="5276187"/>
                </a:lnTo>
                <a:lnTo>
                  <a:pt x="3987485" y="5279779"/>
                </a:lnTo>
                <a:lnTo>
                  <a:pt x="3995119" y="5283371"/>
                </a:lnTo>
                <a:lnTo>
                  <a:pt x="4002753" y="5287413"/>
                </a:lnTo>
                <a:lnTo>
                  <a:pt x="4010386" y="5291454"/>
                </a:lnTo>
                <a:lnTo>
                  <a:pt x="4024756" y="5301333"/>
                </a:lnTo>
                <a:lnTo>
                  <a:pt x="4038676" y="5311212"/>
                </a:lnTo>
                <a:lnTo>
                  <a:pt x="4052597" y="5321989"/>
                </a:lnTo>
                <a:lnTo>
                  <a:pt x="4055740" y="5327827"/>
                </a:lnTo>
                <a:lnTo>
                  <a:pt x="4058434" y="5333215"/>
                </a:lnTo>
                <a:lnTo>
                  <a:pt x="4060679" y="5339502"/>
                </a:lnTo>
                <a:lnTo>
                  <a:pt x="4062476" y="5345340"/>
                </a:lnTo>
                <a:lnTo>
                  <a:pt x="4063823" y="5351177"/>
                </a:lnTo>
                <a:lnTo>
                  <a:pt x="4065170" y="5356566"/>
                </a:lnTo>
                <a:lnTo>
                  <a:pt x="4066068" y="5362403"/>
                </a:lnTo>
                <a:lnTo>
                  <a:pt x="4066517" y="5368241"/>
                </a:lnTo>
                <a:lnTo>
                  <a:pt x="4066966" y="5379916"/>
                </a:lnTo>
                <a:lnTo>
                  <a:pt x="4066517" y="5391142"/>
                </a:lnTo>
                <a:lnTo>
                  <a:pt x="4065170" y="5402368"/>
                </a:lnTo>
                <a:lnTo>
                  <a:pt x="4063823" y="5414044"/>
                </a:lnTo>
                <a:lnTo>
                  <a:pt x="4061577" y="5425270"/>
                </a:lnTo>
                <a:lnTo>
                  <a:pt x="4058883" y="5436945"/>
                </a:lnTo>
                <a:lnTo>
                  <a:pt x="4053944" y="5459846"/>
                </a:lnTo>
                <a:lnTo>
                  <a:pt x="4051698" y="5471072"/>
                </a:lnTo>
                <a:lnTo>
                  <a:pt x="4049902" y="5482747"/>
                </a:lnTo>
                <a:lnTo>
                  <a:pt x="4048555" y="5493974"/>
                </a:lnTo>
                <a:lnTo>
                  <a:pt x="4048106" y="5505649"/>
                </a:lnTo>
                <a:lnTo>
                  <a:pt x="4049453" y="5517324"/>
                </a:lnTo>
                <a:lnTo>
                  <a:pt x="4050351" y="5529448"/>
                </a:lnTo>
                <a:lnTo>
                  <a:pt x="4050351" y="5541572"/>
                </a:lnTo>
                <a:lnTo>
                  <a:pt x="4049902" y="5553697"/>
                </a:lnTo>
                <a:lnTo>
                  <a:pt x="4048555" y="5566719"/>
                </a:lnTo>
                <a:lnTo>
                  <a:pt x="4046759" y="5579292"/>
                </a:lnTo>
                <a:lnTo>
                  <a:pt x="4044514" y="5591416"/>
                </a:lnTo>
                <a:lnTo>
                  <a:pt x="4041370" y="5604439"/>
                </a:lnTo>
                <a:lnTo>
                  <a:pt x="4037329" y="5617012"/>
                </a:lnTo>
                <a:lnTo>
                  <a:pt x="4033288" y="5630034"/>
                </a:lnTo>
                <a:lnTo>
                  <a:pt x="4028797" y="5642158"/>
                </a:lnTo>
                <a:lnTo>
                  <a:pt x="4023858" y="5654283"/>
                </a:lnTo>
                <a:lnTo>
                  <a:pt x="4018469" y="5666856"/>
                </a:lnTo>
                <a:lnTo>
                  <a:pt x="4012632" y="5678980"/>
                </a:lnTo>
                <a:lnTo>
                  <a:pt x="4006345" y="5690655"/>
                </a:lnTo>
                <a:lnTo>
                  <a:pt x="3998711" y="5701881"/>
                </a:lnTo>
                <a:lnTo>
                  <a:pt x="3991526" y="5713557"/>
                </a:lnTo>
                <a:lnTo>
                  <a:pt x="3984342" y="5724783"/>
                </a:lnTo>
                <a:lnTo>
                  <a:pt x="3976259" y="5735560"/>
                </a:lnTo>
                <a:lnTo>
                  <a:pt x="3968176" y="5745888"/>
                </a:lnTo>
                <a:lnTo>
                  <a:pt x="3959195" y="5756216"/>
                </a:lnTo>
                <a:lnTo>
                  <a:pt x="3950214" y="5765646"/>
                </a:lnTo>
                <a:lnTo>
                  <a:pt x="3941233" y="5774627"/>
                </a:lnTo>
                <a:lnTo>
                  <a:pt x="3931803" y="5783608"/>
                </a:lnTo>
                <a:lnTo>
                  <a:pt x="3921475" y="5791690"/>
                </a:lnTo>
                <a:lnTo>
                  <a:pt x="3911596" y="5799324"/>
                </a:lnTo>
                <a:lnTo>
                  <a:pt x="3901717" y="5806509"/>
                </a:lnTo>
                <a:lnTo>
                  <a:pt x="3890940" y="5813245"/>
                </a:lnTo>
                <a:lnTo>
                  <a:pt x="3880612" y="5819082"/>
                </a:lnTo>
                <a:lnTo>
                  <a:pt x="3869835" y="5824022"/>
                </a:lnTo>
                <a:lnTo>
                  <a:pt x="3859058" y="5828512"/>
                </a:lnTo>
                <a:lnTo>
                  <a:pt x="3847832" y="5832554"/>
                </a:lnTo>
                <a:lnTo>
                  <a:pt x="3844240" y="5835248"/>
                </a:lnTo>
                <a:lnTo>
                  <a:pt x="3840198" y="5837044"/>
                </a:lnTo>
                <a:lnTo>
                  <a:pt x="3836157" y="5837493"/>
                </a:lnTo>
                <a:lnTo>
                  <a:pt x="3831666" y="5837044"/>
                </a:lnTo>
                <a:lnTo>
                  <a:pt x="3825829" y="5841085"/>
                </a:lnTo>
                <a:lnTo>
                  <a:pt x="3819093" y="5844678"/>
                </a:lnTo>
                <a:lnTo>
                  <a:pt x="3812357" y="5847372"/>
                </a:lnTo>
                <a:lnTo>
                  <a:pt x="3805173" y="5849617"/>
                </a:lnTo>
                <a:lnTo>
                  <a:pt x="3797988" y="5851413"/>
                </a:lnTo>
                <a:lnTo>
                  <a:pt x="3790803" y="5852312"/>
                </a:lnTo>
                <a:lnTo>
                  <a:pt x="3774638" y="5854108"/>
                </a:lnTo>
                <a:lnTo>
                  <a:pt x="3758472" y="5855904"/>
                </a:lnTo>
                <a:lnTo>
                  <a:pt x="3749491" y="5856802"/>
                </a:lnTo>
                <a:lnTo>
                  <a:pt x="3740061" y="5858149"/>
                </a:lnTo>
                <a:lnTo>
                  <a:pt x="3731080" y="5859945"/>
                </a:lnTo>
                <a:lnTo>
                  <a:pt x="3721650" y="5862190"/>
                </a:lnTo>
                <a:lnTo>
                  <a:pt x="3712220" y="5865334"/>
                </a:lnTo>
                <a:lnTo>
                  <a:pt x="3701443" y="5868926"/>
                </a:lnTo>
                <a:lnTo>
                  <a:pt x="3724794" y="5874315"/>
                </a:lnTo>
                <a:lnTo>
                  <a:pt x="3747695" y="5879254"/>
                </a:lnTo>
                <a:lnTo>
                  <a:pt x="3792150" y="5889133"/>
                </a:lnTo>
                <a:lnTo>
                  <a:pt x="3835259" y="5898114"/>
                </a:lnTo>
                <a:lnTo>
                  <a:pt x="3877020" y="5906646"/>
                </a:lnTo>
                <a:lnTo>
                  <a:pt x="3897676" y="5911136"/>
                </a:lnTo>
                <a:lnTo>
                  <a:pt x="3917883" y="5916076"/>
                </a:lnTo>
                <a:lnTo>
                  <a:pt x="3938090" y="5921464"/>
                </a:lnTo>
                <a:lnTo>
                  <a:pt x="3957848" y="5927302"/>
                </a:lnTo>
                <a:lnTo>
                  <a:pt x="3977157" y="5933140"/>
                </a:lnTo>
                <a:lnTo>
                  <a:pt x="3996466" y="5939426"/>
                </a:lnTo>
                <a:lnTo>
                  <a:pt x="4015775" y="5946611"/>
                </a:lnTo>
                <a:lnTo>
                  <a:pt x="4034186" y="5954245"/>
                </a:lnTo>
                <a:lnTo>
                  <a:pt x="4442368" y="6056627"/>
                </a:lnTo>
                <a:lnTo>
                  <a:pt x="4442368" y="6056178"/>
                </a:lnTo>
                <a:lnTo>
                  <a:pt x="4457187" y="6057974"/>
                </a:lnTo>
                <a:lnTo>
                  <a:pt x="4472005" y="6059770"/>
                </a:lnTo>
                <a:lnTo>
                  <a:pt x="4501193" y="6064710"/>
                </a:lnTo>
                <a:lnTo>
                  <a:pt x="4530381" y="6070547"/>
                </a:lnTo>
                <a:lnTo>
                  <a:pt x="4558671" y="6077283"/>
                </a:lnTo>
                <a:lnTo>
                  <a:pt x="4586961" y="6084468"/>
                </a:lnTo>
                <a:lnTo>
                  <a:pt x="4615251" y="6092551"/>
                </a:lnTo>
                <a:lnTo>
                  <a:pt x="4643091" y="6101532"/>
                </a:lnTo>
                <a:lnTo>
                  <a:pt x="4670483" y="6111410"/>
                </a:lnTo>
                <a:lnTo>
                  <a:pt x="4697874" y="6121289"/>
                </a:lnTo>
                <a:lnTo>
                  <a:pt x="4725266" y="6131618"/>
                </a:lnTo>
                <a:lnTo>
                  <a:pt x="4752658" y="6142844"/>
                </a:lnTo>
                <a:lnTo>
                  <a:pt x="4779601" y="6154070"/>
                </a:lnTo>
                <a:lnTo>
                  <a:pt x="4833935" y="6177420"/>
                </a:lnTo>
                <a:lnTo>
                  <a:pt x="4887371" y="6201669"/>
                </a:lnTo>
                <a:lnTo>
                  <a:pt x="4892311" y="6203914"/>
                </a:lnTo>
                <a:lnTo>
                  <a:pt x="4897250" y="6206608"/>
                </a:lnTo>
                <a:lnTo>
                  <a:pt x="4900394" y="6209302"/>
                </a:lnTo>
                <a:lnTo>
                  <a:pt x="4903088" y="6211548"/>
                </a:lnTo>
                <a:lnTo>
                  <a:pt x="4905333" y="6214242"/>
                </a:lnTo>
                <a:lnTo>
                  <a:pt x="4906680" y="6217834"/>
                </a:lnTo>
                <a:lnTo>
                  <a:pt x="4907578" y="6220528"/>
                </a:lnTo>
                <a:lnTo>
                  <a:pt x="4908027" y="6223223"/>
                </a:lnTo>
                <a:lnTo>
                  <a:pt x="4908476" y="6225917"/>
                </a:lnTo>
                <a:lnTo>
                  <a:pt x="4908476" y="6229060"/>
                </a:lnTo>
                <a:lnTo>
                  <a:pt x="4907578" y="6234898"/>
                </a:lnTo>
                <a:lnTo>
                  <a:pt x="4906680" y="6241634"/>
                </a:lnTo>
                <a:lnTo>
                  <a:pt x="4906231" y="6247920"/>
                </a:lnTo>
                <a:lnTo>
                  <a:pt x="4906680" y="6277557"/>
                </a:lnTo>
                <a:lnTo>
                  <a:pt x="4907578" y="6306745"/>
                </a:lnTo>
                <a:lnTo>
                  <a:pt x="4909375" y="6365121"/>
                </a:lnTo>
                <a:lnTo>
                  <a:pt x="4911620" y="6391166"/>
                </a:lnTo>
                <a:lnTo>
                  <a:pt x="4912967" y="6404637"/>
                </a:lnTo>
                <a:lnTo>
                  <a:pt x="4914314" y="6417659"/>
                </a:lnTo>
                <a:lnTo>
                  <a:pt x="4914763" y="6430682"/>
                </a:lnTo>
                <a:lnTo>
                  <a:pt x="4914763" y="6443704"/>
                </a:lnTo>
                <a:lnTo>
                  <a:pt x="4914314" y="6455828"/>
                </a:lnTo>
                <a:lnTo>
                  <a:pt x="4912518" y="6467952"/>
                </a:lnTo>
                <a:lnTo>
                  <a:pt x="4911620" y="6474239"/>
                </a:lnTo>
                <a:lnTo>
                  <a:pt x="4909824" y="6480076"/>
                </a:lnTo>
                <a:lnTo>
                  <a:pt x="4908027" y="6485914"/>
                </a:lnTo>
                <a:lnTo>
                  <a:pt x="4906231" y="6491303"/>
                </a:lnTo>
                <a:lnTo>
                  <a:pt x="4903537" y="6497140"/>
                </a:lnTo>
                <a:lnTo>
                  <a:pt x="4900843" y="6502529"/>
                </a:lnTo>
                <a:lnTo>
                  <a:pt x="4897699" y="6507468"/>
                </a:lnTo>
                <a:lnTo>
                  <a:pt x="4894107" y="6512857"/>
                </a:lnTo>
                <a:lnTo>
                  <a:pt x="4889617" y="6517796"/>
                </a:lnTo>
                <a:lnTo>
                  <a:pt x="4885126" y="6522736"/>
                </a:lnTo>
                <a:lnTo>
                  <a:pt x="4880187" y="6527226"/>
                </a:lnTo>
                <a:lnTo>
                  <a:pt x="4874798" y="6531717"/>
                </a:lnTo>
                <a:lnTo>
                  <a:pt x="4868960" y="6536207"/>
                </a:lnTo>
                <a:lnTo>
                  <a:pt x="4862225" y="6540249"/>
                </a:lnTo>
                <a:lnTo>
                  <a:pt x="4854591" y="6544290"/>
                </a:lnTo>
                <a:lnTo>
                  <a:pt x="4847406" y="6548331"/>
                </a:lnTo>
                <a:lnTo>
                  <a:pt x="4847406" y="6551924"/>
                </a:lnTo>
                <a:lnTo>
                  <a:pt x="4848304" y="6555965"/>
                </a:lnTo>
                <a:lnTo>
                  <a:pt x="4849202" y="6559557"/>
                </a:lnTo>
                <a:lnTo>
                  <a:pt x="4850550" y="6563599"/>
                </a:lnTo>
                <a:lnTo>
                  <a:pt x="4853693" y="6570784"/>
                </a:lnTo>
                <a:lnTo>
                  <a:pt x="4857734" y="6577968"/>
                </a:lnTo>
                <a:lnTo>
                  <a:pt x="4862225" y="6585602"/>
                </a:lnTo>
                <a:lnTo>
                  <a:pt x="4866715" y="6592338"/>
                </a:lnTo>
                <a:lnTo>
                  <a:pt x="4871206" y="6599522"/>
                </a:lnTo>
                <a:lnTo>
                  <a:pt x="4875247" y="6606707"/>
                </a:lnTo>
                <a:lnTo>
                  <a:pt x="4878839" y="6613892"/>
                </a:lnTo>
                <a:lnTo>
                  <a:pt x="4881983" y="6621526"/>
                </a:lnTo>
                <a:lnTo>
                  <a:pt x="4882881" y="6625567"/>
                </a:lnTo>
                <a:lnTo>
                  <a:pt x="4883779" y="6629159"/>
                </a:lnTo>
                <a:lnTo>
                  <a:pt x="4884228" y="6633201"/>
                </a:lnTo>
                <a:lnTo>
                  <a:pt x="4884677" y="6636793"/>
                </a:lnTo>
                <a:lnTo>
                  <a:pt x="4884228" y="6640835"/>
                </a:lnTo>
                <a:lnTo>
                  <a:pt x="4883779" y="6644876"/>
                </a:lnTo>
                <a:lnTo>
                  <a:pt x="4882881" y="6648917"/>
                </a:lnTo>
                <a:lnTo>
                  <a:pt x="4881534" y="6653408"/>
                </a:lnTo>
                <a:lnTo>
                  <a:pt x="4879738" y="6657898"/>
                </a:lnTo>
                <a:lnTo>
                  <a:pt x="4877043" y="6662389"/>
                </a:lnTo>
                <a:lnTo>
                  <a:pt x="4874349" y="6666879"/>
                </a:lnTo>
                <a:lnTo>
                  <a:pt x="4870757" y="6671370"/>
                </a:lnTo>
                <a:lnTo>
                  <a:pt x="4875247" y="6677656"/>
                </a:lnTo>
                <a:lnTo>
                  <a:pt x="4879738" y="6684392"/>
                </a:lnTo>
                <a:lnTo>
                  <a:pt x="4881983" y="6687535"/>
                </a:lnTo>
                <a:lnTo>
                  <a:pt x="4884677" y="6690230"/>
                </a:lnTo>
                <a:lnTo>
                  <a:pt x="4887371" y="6692475"/>
                </a:lnTo>
                <a:lnTo>
                  <a:pt x="4890066" y="6693822"/>
                </a:lnTo>
                <a:lnTo>
                  <a:pt x="4920152" y="6706395"/>
                </a:lnTo>
                <a:lnTo>
                  <a:pt x="4946196" y="6717621"/>
                </a:lnTo>
                <a:lnTo>
                  <a:pt x="4969098" y="6727500"/>
                </a:lnTo>
                <a:lnTo>
                  <a:pt x="4987957" y="6737379"/>
                </a:lnTo>
                <a:lnTo>
                  <a:pt x="4996489" y="6741870"/>
                </a:lnTo>
                <a:lnTo>
                  <a:pt x="5004123" y="6746360"/>
                </a:lnTo>
                <a:lnTo>
                  <a:pt x="5011757" y="6750851"/>
                </a:lnTo>
                <a:lnTo>
                  <a:pt x="5018043" y="6755790"/>
                </a:lnTo>
                <a:lnTo>
                  <a:pt x="5023881" y="6760730"/>
                </a:lnTo>
                <a:lnTo>
                  <a:pt x="5028821" y="6765669"/>
                </a:lnTo>
                <a:lnTo>
                  <a:pt x="5033311" y="6771507"/>
                </a:lnTo>
                <a:lnTo>
                  <a:pt x="5037352" y="6776895"/>
                </a:lnTo>
                <a:lnTo>
                  <a:pt x="5040945" y="6782733"/>
                </a:lnTo>
                <a:lnTo>
                  <a:pt x="5044537" y="6788570"/>
                </a:lnTo>
                <a:lnTo>
                  <a:pt x="5047231" y="6795306"/>
                </a:lnTo>
                <a:lnTo>
                  <a:pt x="5049028" y="6802042"/>
                </a:lnTo>
                <a:lnTo>
                  <a:pt x="5050824" y="6810125"/>
                </a:lnTo>
                <a:lnTo>
                  <a:pt x="5052171" y="6818207"/>
                </a:lnTo>
                <a:lnTo>
                  <a:pt x="5053518" y="6826739"/>
                </a:lnTo>
                <a:lnTo>
                  <a:pt x="5053967" y="6835720"/>
                </a:lnTo>
                <a:lnTo>
                  <a:pt x="5054416" y="6846048"/>
                </a:lnTo>
                <a:lnTo>
                  <a:pt x="5054865" y="6856376"/>
                </a:lnTo>
                <a:lnTo>
                  <a:pt x="5054835" y="6857999"/>
                </a:lnTo>
                <a:lnTo>
                  <a:pt x="0" y="6857999"/>
                </a:lnTo>
                <a:close/>
              </a:path>
            </a:pathLst>
          </a:custGeom>
          <a:solidFill>
            <a:schemeClr val="accent4"/>
          </a:solidFill>
          <a:effectLst/>
        </p:spPr>
        <p:txBody>
          <a:bodyPr wrap="square" anchor="ctr">
            <a:noAutofit/>
          </a:bodyPr>
          <a:lstStyle>
            <a:lvl1pPr marL="0" indent="0" algn="ctr">
              <a:buNone/>
              <a:defRPr/>
            </a:lvl1pPr>
          </a:lstStyle>
          <a:p>
            <a:r>
              <a:rPr lang="en-US" dirty="0"/>
              <a:t>Insert image</a:t>
            </a:r>
          </a:p>
        </p:txBody>
      </p:sp>
      <p:cxnSp>
        <p:nvCxnSpPr>
          <p:cNvPr id="11" name="Straight Connector 10">
            <a:extLst>
              <a:ext uri="{FF2B5EF4-FFF2-40B4-BE49-F238E27FC236}">
                <a16:creationId xmlns:a16="http://schemas.microsoft.com/office/drawing/2014/main" id="{A888B3E0-8DCD-456C-9A81-A06047A540F1}"/>
              </a:ext>
            </a:extLst>
          </p:cNvPr>
          <p:cNvCxnSpPr>
            <a:cxnSpLocks/>
          </p:cNvCxnSpPr>
          <p:nvPr userDrawn="1"/>
        </p:nvCxnSpPr>
        <p:spPr>
          <a:xfrm>
            <a:off x="6644481" y="3735998"/>
            <a:ext cx="47093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6446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761EBF2-59A8-493E-A70E-4E3F04E4BEF1}"/>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6CF1B85-0355-48E9-B306-F864651DACFE}"/>
              </a:ext>
            </a:extLst>
          </p:cNvPr>
          <p:cNvSpPr/>
          <p:nvPr userDrawn="1"/>
        </p:nvSpPr>
        <p:spPr>
          <a:xfrm flipV="1">
            <a:off x="0" y="1494264"/>
            <a:ext cx="12192000" cy="536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itle Placeholder 1">
            <a:extLst>
              <a:ext uri="{FF2B5EF4-FFF2-40B4-BE49-F238E27FC236}">
                <a16:creationId xmlns:a16="http://schemas.microsoft.com/office/drawing/2014/main" id="{CFF93076-6C09-4956-9FF5-8C18E8E08632}"/>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r>
              <a:rPr lang="en-US" dirty="0"/>
              <a:t>CLICK TO EDIT MASTER TITLE STYLE</a:t>
            </a:r>
          </a:p>
        </p:txBody>
      </p:sp>
      <p:sp>
        <p:nvSpPr>
          <p:cNvPr id="3" name="Content Placeholder 2">
            <a:extLst>
              <a:ext uri="{FF2B5EF4-FFF2-40B4-BE49-F238E27FC236}">
                <a16:creationId xmlns:a16="http://schemas.microsoft.com/office/drawing/2014/main" id="{74613A25-0D49-4567-AFF2-7C1B75F6C5DC}"/>
              </a:ext>
            </a:extLst>
          </p:cNvPr>
          <p:cNvSpPr>
            <a:spLocks noGrp="1"/>
          </p:cNvSpPr>
          <p:nvPr>
            <p:ph idx="1"/>
          </p:nvPr>
        </p:nvSpPr>
        <p:spPr>
          <a:xfrm>
            <a:off x="838200" y="1922798"/>
            <a:ext cx="10515600" cy="4254165"/>
          </a:xfrm>
        </p:spPr>
        <p:txBody>
          <a:bodyPr/>
          <a:lstStyle>
            <a:lvl1pPr>
              <a:defRPr sz="1600">
                <a:latin typeface="+mj-lt"/>
              </a:defRPr>
            </a:lvl1pPr>
            <a:lvl2pPr>
              <a:defRPr sz="1400">
                <a:latin typeface="+mj-lt"/>
              </a:defRPr>
            </a:lvl2pPr>
            <a:lvl3pPr>
              <a:defRPr sz="1200">
                <a:latin typeface="+mj-lt"/>
              </a:defRPr>
            </a:lvl3pPr>
            <a:lvl4pPr>
              <a:defRPr sz="1100">
                <a:latin typeface="+mj-lt"/>
              </a:defRPr>
            </a:lvl4pPr>
            <a:lvl5pPr>
              <a:defRPr sz="11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AE94F1-8673-4376-AF63-CEC216A7E725}"/>
              </a:ext>
            </a:extLst>
          </p:cNvPr>
          <p:cNvSpPr>
            <a:spLocks noGrp="1"/>
          </p:cNvSpPr>
          <p:nvPr>
            <p:ph type="ftr" sz="quarter" idx="11"/>
          </p:nvPr>
        </p:nvSpPr>
        <p:spPr/>
        <p:txBody>
          <a:bodyPr/>
          <a:lstStyle/>
          <a:p>
            <a:endParaRPr lang="en-US" dirty="0"/>
          </a:p>
        </p:txBody>
      </p:sp>
      <p:sp>
        <p:nvSpPr>
          <p:cNvPr id="27" name="Shape 61">
            <a:extLst>
              <a:ext uri="{FF2B5EF4-FFF2-40B4-BE49-F238E27FC236}">
                <a16:creationId xmlns:a16="http://schemas.microsoft.com/office/drawing/2014/main" id="{13E82DCB-0215-47C1-B2C7-C6D824B426A3}"/>
              </a:ext>
            </a:extLst>
          </p:cNvPr>
          <p:cNvSpPr/>
          <p:nvPr userDrawn="1"/>
        </p:nvSpPr>
        <p:spPr>
          <a:xfrm>
            <a:off x="9356458" y="6366765"/>
            <a:ext cx="1997342" cy="346249"/>
          </a:xfrm>
          <a:prstGeom prst="rect">
            <a:avLst/>
          </a:prstGeom>
          <a:ln w="3175">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000" b="1" kern="1200" dirty="0">
                <a:solidFill>
                  <a:schemeClr val="accent1"/>
                </a:solidFill>
                <a:latin typeface="+mn-lt"/>
                <a:ea typeface="+mn-ea"/>
                <a:cs typeface="+mn-cs"/>
                <a:sym typeface="Bebas"/>
              </a:rPr>
              <a:t>ALPINE</a:t>
            </a:r>
            <a:r>
              <a:rPr lang="en-US" sz="2000" b="1" kern="1200" dirty="0">
                <a:solidFill>
                  <a:schemeClr val="tx1"/>
                </a:solidFill>
                <a:latin typeface="+mn-lt"/>
                <a:ea typeface="+mn-ea"/>
                <a:cs typeface="+mn-cs"/>
                <a:sym typeface="Bebas"/>
              </a:rPr>
              <a:t> SKI HOUSE</a:t>
            </a:r>
            <a:endParaRPr lang="en-US" sz="2000" b="1" i="0" spc="0" dirty="0">
              <a:solidFill>
                <a:schemeClr val="tx1"/>
              </a:solidFill>
              <a:latin typeface="Gill Sans" panose="020B0502020104020203" pitchFamily="34" charset="-79"/>
              <a:cs typeface="Gill Sans" panose="020B0502020104020203" pitchFamily="34" charset="-79"/>
            </a:endParaRPr>
          </a:p>
        </p:txBody>
      </p:sp>
      <p:sp>
        <p:nvSpPr>
          <p:cNvPr id="2" name="Slide Number Placeholder 1">
            <a:extLst>
              <a:ext uri="{FF2B5EF4-FFF2-40B4-BE49-F238E27FC236}">
                <a16:creationId xmlns:a16="http://schemas.microsoft.com/office/drawing/2014/main" id="{0262D2B8-28B2-8147-9C19-723D63DBC2DF}"/>
              </a:ext>
            </a:extLst>
          </p:cNvPr>
          <p:cNvSpPr>
            <a:spLocks noGrp="1"/>
          </p:cNvSpPr>
          <p:nvPr>
            <p:ph type="sldNum" sz="quarter" idx="12"/>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39356278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Slide with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71F73480-C004-4A28-8842-8F8F97D2E45C}"/>
              </a:ext>
            </a:extLst>
          </p:cNvPr>
          <p:cNvSpPr>
            <a:spLocks noGrp="1"/>
          </p:cNvSpPr>
          <p:nvPr>
            <p:ph type="pic" sz="quarter" idx="13" hasCustomPrompt="1"/>
          </p:nvPr>
        </p:nvSpPr>
        <p:spPr>
          <a:xfrm>
            <a:off x="0" y="681529"/>
            <a:ext cx="12192000" cy="5494941"/>
          </a:xfrm>
          <a:custGeom>
            <a:avLst/>
            <a:gdLst>
              <a:gd name="connsiteX0" fmla="*/ 69136 w 12191368"/>
              <a:gd name="connsiteY0" fmla="*/ 0 h 6738329"/>
              <a:gd name="connsiteX1" fmla="*/ 87098 w 12191368"/>
              <a:gd name="connsiteY1" fmla="*/ 399 h 6738329"/>
              <a:gd name="connsiteX2" fmla="*/ 107454 w 12191368"/>
              <a:gd name="connsiteY2" fmla="*/ 1198 h 6738329"/>
              <a:gd name="connsiteX3" fmla="*/ 129408 w 12191368"/>
              <a:gd name="connsiteY3" fmla="*/ 2794 h 6738329"/>
              <a:gd name="connsiteX4" fmla="*/ 152958 w 12191368"/>
              <a:gd name="connsiteY4" fmla="*/ 5190 h 6738329"/>
              <a:gd name="connsiteX5" fmla="*/ 176907 w 12191368"/>
              <a:gd name="connsiteY5" fmla="*/ 7584 h 6738329"/>
              <a:gd name="connsiteX6" fmla="*/ 200457 w 12191368"/>
              <a:gd name="connsiteY6" fmla="*/ 10777 h 6738329"/>
              <a:gd name="connsiteX7" fmla="*/ 223608 w 12191368"/>
              <a:gd name="connsiteY7" fmla="*/ 14370 h 6738329"/>
              <a:gd name="connsiteX8" fmla="*/ 245960 w 12191368"/>
              <a:gd name="connsiteY8" fmla="*/ 18361 h 6738329"/>
              <a:gd name="connsiteX9" fmla="*/ 265518 w 12191368"/>
              <a:gd name="connsiteY9" fmla="*/ 21953 h 6738329"/>
              <a:gd name="connsiteX10" fmla="*/ 283081 w 12191368"/>
              <a:gd name="connsiteY10" fmla="*/ 25945 h 6738329"/>
              <a:gd name="connsiteX11" fmla="*/ 290266 w 12191368"/>
              <a:gd name="connsiteY11" fmla="*/ 27941 h 6738329"/>
              <a:gd name="connsiteX12" fmla="*/ 297052 w 12191368"/>
              <a:gd name="connsiteY12" fmla="*/ 29936 h 6738329"/>
              <a:gd name="connsiteX13" fmla="*/ 303039 w 12191368"/>
              <a:gd name="connsiteY13" fmla="*/ 31933 h 6738329"/>
              <a:gd name="connsiteX14" fmla="*/ 307429 w 12191368"/>
              <a:gd name="connsiteY14" fmla="*/ 33928 h 6738329"/>
              <a:gd name="connsiteX15" fmla="*/ 311022 w 12191368"/>
              <a:gd name="connsiteY15" fmla="*/ 35924 h 6738329"/>
              <a:gd name="connsiteX16" fmla="*/ 313417 w 12191368"/>
              <a:gd name="connsiteY16" fmla="*/ 37520 h 6738329"/>
              <a:gd name="connsiteX17" fmla="*/ 316610 w 12191368"/>
              <a:gd name="connsiteY17" fmla="*/ 41911 h 6738329"/>
              <a:gd name="connsiteX18" fmla="*/ 319005 w 12191368"/>
              <a:gd name="connsiteY18" fmla="*/ 46302 h 6738329"/>
              <a:gd name="connsiteX19" fmla="*/ 321799 w 12191368"/>
              <a:gd name="connsiteY19" fmla="*/ 51491 h 6738329"/>
              <a:gd name="connsiteX20" fmla="*/ 323795 w 12191368"/>
              <a:gd name="connsiteY20" fmla="*/ 56679 h 6738329"/>
              <a:gd name="connsiteX21" fmla="*/ 327786 w 12191368"/>
              <a:gd name="connsiteY21" fmla="*/ 66659 h 6738329"/>
              <a:gd name="connsiteX22" fmla="*/ 332177 w 12191368"/>
              <a:gd name="connsiteY22" fmla="*/ 77037 h 6738329"/>
              <a:gd name="connsiteX23" fmla="*/ 335769 w 12191368"/>
              <a:gd name="connsiteY23" fmla="*/ 81427 h 6738329"/>
              <a:gd name="connsiteX24" fmla="*/ 338963 w 12191368"/>
              <a:gd name="connsiteY24" fmla="*/ 85818 h 6738329"/>
              <a:gd name="connsiteX25" fmla="*/ 342156 w 12191368"/>
              <a:gd name="connsiteY25" fmla="*/ 88612 h 6738329"/>
              <a:gd name="connsiteX26" fmla="*/ 344950 w 12191368"/>
              <a:gd name="connsiteY26" fmla="*/ 91406 h 6738329"/>
              <a:gd name="connsiteX27" fmla="*/ 347744 w 12191368"/>
              <a:gd name="connsiteY27" fmla="*/ 93002 h 6738329"/>
              <a:gd name="connsiteX28" fmla="*/ 350538 w 12191368"/>
              <a:gd name="connsiteY28" fmla="*/ 94599 h 6738329"/>
              <a:gd name="connsiteX29" fmla="*/ 352933 w 12191368"/>
              <a:gd name="connsiteY29" fmla="*/ 95398 h 6738329"/>
              <a:gd name="connsiteX30" fmla="*/ 355727 w 12191368"/>
              <a:gd name="connsiteY30" fmla="*/ 95797 h 6738329"/>
              <a:gd name="connsiteX31" fmla="*/ 358122 w 12191368"/>
              <a:gd name="connsiteY31" fmla="*/ 95398 h 6738329"/>
              <a:gd name="connsiteX32" fmla="*/ 360118 w 12191368"/>
              <a:gd name="connsiteY32" fmla="*/ 94999 h 6738329"/>
              <a:gd name="connsiteX33" fmla="*/ 362512 w 12191368"/>
              <a:gd name="connsiteY33" fmla="*/ 94200 h 6738329"/>
              <a:gd name="connsiteX34" fmla="*/ 364509 w 12191368"/>
              <a:gd name="connsiteY34" fmla="*/ 93002 h 6738329"/>
              <a:gd name="connsiteX35" fmla="*/ 369298 w 12191368"/>
              <a:gd name="connsiteY35" fmla="*/ 89809 h 6738329"/>
              <a:gd name="connsiteX36" fmla="*/ 373289 w 12191368"/>
              <a:gd name="connsiteY36" fmla="*/ 85818 h 6738329"/>
              <a:gd name="connsiteX37" fmla="*/ 381671 w 12191368"/>
              <a:gd name="connsiteY37" fmla="*/ 76238 h 6738329"/>
              <a:gd name="connsiteX38" fmla="*/ 386062 w 12191368"/>
              <a:gd name="connsiteY38" fmla="*/ 71847 h 6738329"/>
              <a:gd name="connsiteX39" fmla="*/ 390453 w 12191368"/>
              <a:gd name="connsiteY39" fmla="*/ 67856 h 6738329"/>
              <a:gd name="connsiteX40" fmla="*/ 392848 w 12191368"/>
              <a:gd name="connsiteY40" fmla="*/ 66259 h 6738329"/>
              <a:gd name="connsiteX41" fmla="*/ 395243 w 12191368"/>
              <a:gd name="connsiteY41" fmla="*/ 64662 h 6738329"/>
              <a:gd name="connsiteX42" fmla="*/ 397637 w 12191368"/>
              <a:gd name="connsiteY42" fmla="*/ 63465 h 6738329"/>
              <a:gd name="connsiteX43" fmla="*/ 400831 w 12191368"/>
              <a:gd name="connsiteY43" fmla="*/ 62667 h 6738329"/>
              <a:gd name="connsiteX44" fmla="*/ 403625 w 12191368"/>
              <a:gd name="connsiteY44" fmla="*/ 62268 h 6738329"/>
              <a:gd name="connsiteX45" fmla="*/ 406419 w 12191368"/>
              <a:gd name="connsiteY45" fmla="*/ 62268 h 6738329"/>
              <a:gd name="connsiteX46" fmla="*/ 409613 w 12191368"/>
              <a:gd name="connsiteY46" fmla="*/ 62667 h 6738329"/>
              <a:gd name="connsiteX47" fmla="*/ 412805 w 12191368"/>
              <a:gd name="connsiteY47" fmla="*/ 63465 h 6738329"/>
              <a:gd name="connsiteX48" fmla="*/ 409613 w 12191368"/>
              <a:gd name="connsiteY48" fmla="*/ 69852 h 6738329"/>
              <a:gd name="connsiteX49" fmla="*/ 407616 w 12191368"/>
              <a:gd name="connsiteY49" fmla="*/ 76238 h 6738329"/>
              <a:gd name="connsiteX50" fmla="*/ 406419 w 12191368"/>
              <a:gd name="connsiteY50" fmla="*/ 81826 h 6738329"/>
              <a:gd name="connsiteX51" fmla="*/ 406020 w 12191368"/>
              <a:gd name="connsiteY51" fmla="*/ 87415 h 6738329"/>
              <a:gd name="connsiteX52" fmla="*/ 406419 w 12191368"/>
              <a:gd name="connsiteY52" fmla="*/ 92204 h 6738329"/>
              <a:gd name="connsiteX53" fmla="*/ 407616 w 12191368"/>
              <a:gd name="connsiteY53" fmla="*/ 96994 h 6738329"/>
              <a:gd name="connsiteX54" fmla="*/ 409213 w 12191368"/>
              <a:gd name="connsiteY54" fmla="*/ 100985 h 6738329"/>
              <a:gd name="connsiteX55" fmla="*/ 411608 w 12191368"/>
              <a:gd name="connsiteY55" fmla="*/ 104977 h 6738329"/>
              <a:gd name="connsiteX56" fmla="*/ 414402 w 12191368"/>
              <a:gd name="connsiteY56" fmla="*/ 108968 h 6738329"/>
              <a:gd name="connsiteX57" fmla="*/ 417595 w 12191368"/>
              <a:gd name="connsiteY57" fmla="*/ 112561 h 6738329"/>
              <a:gd name="connsiteX58" fmla="*/ 421188 w 12191368"/>
              <a:gd name="connsiteY58" fmla="*/ 116153 h 6738329"/>
              <a:gd name="connsiteX59" fmla="*/ 425179 w 12191368"/>
              <a:gd name="connsiteY59" fmla="*/ 119346 h 6738329"/>
              <a:gd name="connsiteX60" fmla="*/ 433960 w 12191368"/>
              <a:gd name="connsiteY60" fmla="*/ 125334 h 6738329"/>
              <a:gd name="connsiteX61" fmla="*/ 443141 w 12191368"/>
              <a:gd name="connsiteY61" fmla="*/ 131321 h 6738329"/>
              <a:gd name="connsiteX62" fmla="*/ 452721 w 12191368"/>
              <a:gd name="connsiteY62" fmla="*/ 137308 h 6738329"/>
              <a:gd name="connsiteX63" fmla="*/ 461502 w 12191368"/>
              <a:gd name="connsiteY63" fmla="*/ 143295 h 6738329"/>
              <a:gd name="connsiteX64" fmla="*/ 465893 w 12191368"/>
              <a:gd name="connsiteY64" fmla="*/ 146489 h 6738329"/>
              <a:gd name="connsiteX65" fmla="*/ 469884 w 12191368"/>
              <a:gd name="connsiteY65" fmla="*/ 150480 h 6738329"/>
              <a:gd name="connsiteX66" fmla="*/ 473477 w 12191368"/>
              <a:gd name="connsiteY66" fmla="*/ 154072 h 6738329"/>
              <a:gd name="connsiteX67" fmla="*/ 476670 w 12191368"/>
              <a:gd name="connsiteY67" fmla="*/ 157665 h 6738329"/>
              <a:gd name="connsiteX68" fmla="*/ 479064 w 12191368"/>
              <a:gd name="connsiteY68" fmla="*/ 162055 h 6738329"/>
              <a:gd name="connsiteX69" fmla="*/ 481460 w 12191368"/>
              <a:gd name="connsiteY69" fmla="*/ 166447 h 6738329"/>
              <a:gd name="connsiteX70" fmla="*/ 483056 w 12191368"/>
              <a:gd name="connsiteY70" fmla="*/ 170837 h 6738329"/>
              <a:gd name="connsiteX71" fmla="*/ 483854 w 12191368"/>
              <a:gd name="connsiteY71" fmla="*/ 176026 h 6738329"/>
              <a:gd name="connsiteX72" fmla="*/ 484254 w 12191368"/>
              <a:gd name="connsiteY72" fmla="*/ 181614 h 6738329"/>
              <a:gd name="connsiteX73" fmla="*/ 483854 w 12191368"/>
              <a:gd name="connsiteY73" fmla="*/ 187601 h 6738329"/>
              <a:gd name="connsiteX74" fmla="*/ 482657 w 12191368"/>
              <a:gd name="connsiteY74" fmla="*/ 193988 h 6738329"/>
              <a:gd name="connsiteX75" fmla="*/ 480262 w 12191368"/>
              <a:gd name="connsiteY75" fmla="*/ 200375 h 6738329"/>
              <a:gd name="connsiteX76" fmla="*/ 485451 w 12191368"/>
              <a:gd name="connsiteY76" fmla="*/ 225520 h 6738329"/>
              <a:gd name="connsiteX77" fmla="*/ 489443 w 12191368"/>
              <a:gd name="connsiteY77" fmla="*/ 250268 h 6738329"/>
              <a:gd name="connsiteX78" fmla="*/ 493434 w 12191368"/>
              <a:gd name="connsiteY78" fmla="*/ 274616 h 6738329"/>
              <a:gd name="connsiteX79" fmla="*/ 496627 w 12191368"/>
              <a:gd name="connsiteY79" fmla="*/ 299763 h 6738329"/>
              <a:gd name="connsiteX80" fmla="*/ 499022 w 12191368"/>
              <a:gd name="connsiteY80" fmla="*/ 324510 h 6738329"/>
              <a:gd name="connsiteX81" fmla="*/ 499821 w 12191368"/>
              <a:gd name="connsiteY81" fmla="*/ 336884 h 6738329"/>
              <a:gd name="connsiteX82" fmla="*/ 500220 w 12191368"/>
              <a:gd name="connsiteY82" fmla="*/ 349656 h 6738329"/>
              <a:gd name="connsiteX83" fmla="*/ 500619 w 12191368"/>
              <a:gd name="connsiteY83" fmla="*/ 362031 h 6738329"/>
              <a:gd name="connsiteX84" fmla="*/ 500619 w 12191368"/>
              <a:gd name="connsiteY84" fmla="*/ 374803 h 6738329"/>
              <a:gd name="connsiteX85" fmla="*/ 500220 w 12191368"/>
              <a:gd name="connsiteY85" fmla="*/ 387575 h 6738329"/>
              <a:gd name="connsiteX86" fmla="*/ 499821 w 12191368"/>
              <a:gd name="connsiteY86" fmla="*/ 399950 h 6738329"/>
              <a:gd name="connsiteX87" fmla="*/ 503013 w 12191368"/>
              <a:gd name="connsiteY87" fmla="*/ 425895 h 6738329"/>
              <a:gd name="connsiteX88" fmla="*/ 505808 w 12191368"/>
              <a:gd name="connsiteY88" fmla="*/ 451840 h 6738329"/>
              <a:gd name="connsiteX89" fmla="*/ 508203 w 12191368"/>
              <a:gd name="connsiteY89" fmla="*/ 477385 h 6738329"/>
              <a:gd name="connsiteX90" fmla="*/ 509799 w 12191368"/>
              <a:gd name="connsiteY90" fmla="*/ 503330 h 6738329"/>
              <a:gd name="connsiteX91" fmla="*/ 511396 w 12191368"/>
              <a:gd name="connsiteY91" fmla="*/ 529274 h 6738329"/>
              <a:gd name="connsiteX92" fmla="*/ 512593 w 12191368"/>
              <a:gd name="connsiteY92" fmla="*/ 555219 h 6738329"/>
              <a:gd name="connsiteX93" fmla="*/ 512992 w 12191368"/>
              <a:gd name="connsiteY93" fmla="*/ 581164 h 6738329"/>
              <a:gd name="connsiteX94" fmla="*/ 513790 w 12191368"/>
              <a:gd name="connsiteY94" fmla="*/ 606710 h 6738329"/>
              <a:gd name="connsiteX95" fmla="*/ 514589 w 12191368"/>
              <a:gd name="connsiteY95" fmla="*/ 658600 h 6738329"/>
              <a:gd name="connsiteX96" fmla="*/ 514989 w 12191368"/>
              <a:gd name="connsiteY96" fmla="*/ 710888 h 6738329"/>
              <a:gd name="connsiteX97" fmla="*/ 515787 w 12191368"/>
              <a:gd name="connsiteY97" fmla="*/ 762379 h 6738329"/>
              <a:gd name="connsiteX98" fmla="*/ 516585 w 12191368"/>
              <a:gd name="connsiteY98" fmla="*/ 788324 h 6738329"/>
              <a:gd name="connsiteX99" fmla="*/ 517782 w 12191368"/>
              <a:gd name="connsiteY99" fmla="*/ 814668 h 6738329"/>
              <a:gd name="connsiteX100" fmla="*/ 534547 w 12191368"/>
              <a:gd name="connsiteY100" fmla="*/ 1345538 h 6738329"/>
              <a:gd name="connsiteX101" fmla="*/ 552509 w 12191368"/>
              <a:gd name="connsiteY101" fmla="*/ 1345937 h 6738329"/>
              <a:gd name="connsiteX102" fmla="*/ 560492 w 12191368"/>
              <a:gd name="connsiteY102" fmla="*/ 1310813 h 6738329"/>
              <a:gd name="connsiteX103" fmla="*/ 568475 w 12191368"/>
              <a:gd name="connsiteY103" fmla="*/ 1275289 h 6738329"/>
              <a:gd name="connsiteX104" fmla="*/ 575659 w 12191368"/>
              <a:gd name="connsiteY104" fmla="*/ 1240162 h 6738329"/>
              <a:gd name="connsiteX105" fmla="*/ 582844 w 12191368"/>
              <a:gd name="connsiteY105" fmla="*/ 1204639 h 6738329"/>
              <a:gd name="connsiteX106" fmla="*/ 611183 w 12191368"/>
              <a:gd name="connsiteY106" fmla="*/ 1062940 h 6738329"/>
              <a:gd name="connsiteX107" fmla="*/ 618368 w 12191368"/>
              <a:gd name="connsiteY107" fmla="*/ 1027416 h 6738329"/>
              <a:gd name="connsiteX108" fmla="*/ 625553 w 12191368"/>
              <a:gd name="connsiteY108" fmla="*/ 992290 h 6738329"/>
              <a:gd name="connsiteX109" fmla="*/ 633935 w 12191368"/>
              <a:gd name="connsiteY109" fmla="*/ 956766 h 6738329"/>
              <a:gd name="connsiteX110" fmla="*/ 641919 w 12191368"/>
              <a:gd name="connsiteY110" fmla="*/ 921641 h 6738329"/>
              <a:gd name="connsiteX111" fmla="*/ 650301 w 12191368"/>
              <a:gd name="connsiteY111" fmla="*/ 886914 h 6738329"/>
              <a:gd name="connsiteX112" fmla="*/ 659880 w 12191368"/>
              <a:gd name="connsiteY112" fmla="*/ 851789 h 6738329"/>
              <a:gd name="connsiteX113" fmla="*/ 669859 w 12191368"/>
              <a:gd name="connsiteY113" fmla="*/ 817063 h 6738329"/>
              <a:gd name="connsiteX114" fmla="*/ 680237 w 12191368"/>
              <a:gd name="connsiteY114" fmla="*/ 782337 h 6738329"/>
              <a:gd name="connsiteX115" fmla="*/ 679039 w 12191368"/>
              <a:gd name="connsiteY115" fmla="*/ 767568 h 6738329"/>
              <a:gd name="connsiteX116" fmla="*/ 678640 w 12191368"/>
              <a:gd name="connsiteY116" fmla="*/ 753598 h 6738329"/>
              <a:gd name="connsiteX117" fmla="*/ 679039 w 12191368"/>
              <a:gd name="connsiteY117" fmla="*/ 738829 h 6738329"/>
              <a:gd name="connsiteX118" fmla="*/ 680636 w 12191368"/>
              <a:gd name="connsiteY118" fmla="*/ 724859 h 6738329"/>
              <a:gd name="connsiteX119" fmla="*/ 682631 w 12191368"/>
              <a:gd name="connsiteY119" fmla="*/ 710888 h 6738329"/>
              <a:gd name="connsiteX120" fmla="*/ 685426 w 12191368"/>
              <a:gd name="connsiteY120" fmla="*/ 696519 h 6738329"/>
              <a:gd name="connsiteX121" fmla="*/ 689417 w 12191368"/>
              <a:gd name="connsiteY121" fmla="*/ 682549 h 6738329"/>
              <a:gd name="connsiteX122" fmla="*/ 695006 w 12191368"/>
              <a:gd name="connsiteY122" fmla="*/ 668578 h 6738329"/>
              <a:gd name="connsiteX123" fmla="*/ 694606 w 12191368"/>
              <a:gd name="connsiteY123" fmla="*/ 663390 h 6738329"/>
              <a:gd name="connsiteX124" fmla="*/ 694606 w 12191368"/>
              <a:gd name="connsiteY124" fmla="*/ 658200 h 6738329"/>
              <a:gd name="connsiteX125" fmla="*/ 695006 w 12191368"/>
              <a:gd name="connsiteY125" fmla="*/ 653410 h 6738329"/>
              <a:gd name="connsiteX126" fmla="*/ 695405 w 12191368"/>
              <a:gd name="connsiteY126" fmla="*/ 648222 h 6738329"/>
              <a:gd name="connsiteX127" fmla="*/ 696602 w 12191368"/>
              <a:gd name="connsiteY127" fmla="*/ 643432 h 6738329"/>
              <a:gd name="connsiteX128" fmla="*/ 697799 w 12191368"/>
              <a:gd name="connsiteY128" fmla="*/ 638642 h 6738329"/>
              <a:gd name="connsiteX129" fmla="*/ 699396 w 12191368"/>
              <a:gd name="connsiteY129" fmla="*/ 633852 h 6738329"/>
              <a:gd name="connsiteX130" fmla="*/ 700993 w 12191368"/>
              <a:gd name="connsiteY130" fmla="*/ 629462 h 6738329"/>
              <a:gd name="connsiteX131" fmla="*/ 704984 w 12191368"/>
              <a:gd name="connsiteY131" fmla="*/ 620680 h 6738329"/>
              <a:gd name="connsiteX132" fmla="*/ 709774 w 12191368"/>
              <a:gd name="connsiteY132" fmla="*/ 612298 h 6738329"/>
              <a:gd name="connsiteX133" fmla="*/ 714963 w 12191368"/>
              <a:gd name="connsiteY133" fmla="*/ 603517 h 6738329"/>
              <a:gd name="connsiteX134" fmla="*/ 720152 w 12191368"/>
              <a:gd name="connsiteY134" fmla="*/ 595135 h 6738329"/>
              <a:gd name="connsiteX135" fmla="*/ 726139 w 12191368"/>
              <a:gd name="connsiteY135" fmla="*/ 586752 h 6738329"/>
              <a:gd name="connsiteX136" fmla="*/ 731328 w 12191368"/>
              <a:gd name="connsiteY136" fmla="*/ 577971 h 6738329"/>
              <a:gd name="connsiteX137" fmla="*/ 736118 w 12191368"/>
              <a:gd name="connsiteY137" fmla="*/ 569190 h 6738329"/>
              <a:gd name="connsiteX138" fmla="*/ 740509 w 12191368"/>
              <a:gd name="connsiteY138" fmla="*/ 560009 h 6738329"/>
              <a:gd name="connsiteX139" fmla="*/ 743702 w 12191368"/>
              <a:gd name="connsiteY139" fmla="*/ 550829 h 6738329"/>
              <a:gd name="connsiteX140" fmla="*/ 745299 w 12191368"/>
              <a:gd name="connsiteY140" fmla="*/ 546039 h 6738329"/>
              <a:gd name="connsiteX141" fmla="*/ 746496 w 12191368"/>
              <a:gd name="connsiteY141" fmla="*/ 540850 h 6738329"/>
              <a:gd name="connsiteX142" fmla="*/ 747295 w 12191368"/>
              <a:gd name="connsiteY142" fmla="*/ 535661 h 6738329"/>
              <a:gd name="connsiteX143" fmla="*/ 748093 w 12191368"/>
              <a:gd name="connsiteY143" fmla="*/ 530872 h 6738329"/>
              <a:gd name="connsiteX144" fmla="*/ 748093 w 12191368"/>
              <a:gd name="connsiteY144" fmla="*/ 525283 h 6738329"/>
              <a:gd name="connsiteX145" fmla="*/ 748093 w 12191368"/>
              <a:gd name="connsiteY145" fmla="*/ 520094 h 6738329"/>
              <a:gd name="connsiteX146" fmla="*/ 748093 w 12191368"/>
              <a:gd name="connsiteY146" fmla="*/ 515304 h 6738329"/>
              <a:gd name="connsiteX147" fmla="*/ 748891 w 12191368"/>
              <a:gd name="connsiteY147" fmla="*/ 511312 h 6738329"/>
              <a:gd name="connsiteX148" fmla="*/ 750487 w 12191368"/>
              <a:gd name="connsiteY148" fmla="*/ 507720 h 6738329"/>
              <a:gd name="connsiteX149" fmla="*/ 752483 w 12191368"/>
              <a:gd name="connsiteY149" fmla="*/ 505326 h 6738329"/>
              <a:gd name="connsiteX150" fmla="*/ 755278 w 12191368"/>
              <a:gd name="connsiteY150" fmla="*/ 503330 h 6738329"/>
              <a:gd name="connsiteX151" fmla="*/ 758470 w 12191368"/>
              <a:gd name="connsiteY151" fmla="*/ 502531 h 6738329"/>
              <a:gd name="connsiteX152" fmla="*/ 761663 w 12191368"/>
              <a:gd name="connsiteY152" fmla="*/ 501733 h 6738329"/>
              <a:gd name="connsiteX153" fmla="*/ 765655 w 12191368"/>
              <a:gd name="connsiteY153" fmla="*/ 501334 h 6738329"/>
              <a:gd name="connsiteX154" fmla="*/ 769647 w 12191368"/>
              <a:gd name="connsiteY154" fmla="*/ 501733 h 6738329"/>
              <a:gd name="connsiteX155" fmla="*/ 773639 w 12191368"/>
              <a:gd name="connsiteY155" fmla="*/ 501733 h 6738329"/>
              <a:gd name="connsiteX156" fmla="*/ 782021 w 12191368"/>
              <a:gd name="connsiteY156" fmla="*/ 502931 h 6738329"/>
              <a:gd name="connsiteX157" fmla="*/ 790802 w 12191368"/>
              <a:gd name="connsiteY157" fmla="*/ 504128 h 6738329"/>
              <a:gd name="connsiteX158" fmla="*/ 798385 w 12191368"/>
              <a:gd name="connsiteY158" fmla="*/ 504927 h 6738329"/>
              <a:gd name="connsiteX159" fmla="*/ 849078 w 12191368"/>
              <a:gd name="connsiteY159" fmla="*/ 505326 h 6738329"/>
              <a:gd name="connsiteX160" fmla="*/ 900169 w 12191368"/>
              <a:gd name="connsiteY160" fmla="*/ 505725 h 6738329"/>
              <a:gd name="connsiteX161" fmla="*/ 1002352 w 12191368"/>
              <a:gd name="connsiteY161" fmla="*/ 506124 h 6738329"/>
              <a:gd name="connsiteX162" fmla="*/ 999957 w 12191368"/>
              <a:gd name="connsiteY162" fmla="*/ 494948 h 6738329"/>
              <a:gd name="connsiteX163" fmla="*/ 999558 w 12191368"/>
              <a:gd name="connsiteY163" fmla="*/ 490158 h 6738329"/>
              <a:gd name="connsiteX164" fmla="*/ 999159 w 12191368"/>
              <a:gd name="connsiteY164" fmla="*/ 485768 h 6738329"/>
              <a:gd name="connsiteX165" fmla="*/ 999159 w 12191368"/>
              <a:gd name="connsiteY165" fmla="*/ 482175 h 6738329"/>
              <a:gd name="connsiteX166" fmla="*/ 999159 w 12191368"/>
              <a:gd name="connsiteY166" fmla="*/ 478583 h 6738329"/>
              <a:gd name="connsiteX167" fmla="*/ 999957 w 12191368"/>
              <a:gd name="connsiteY167" fmla="*/ 475389 h 6738329"/>
              <a:gd name="connsiteX168" fmla="*/ 1000755 w 12191368"/>
              <a:gd name="connsiteY168" fmla="*/ 472595 h 6738329"/>
              <a:gd name="connsiteX169" fmla="*/ 1001553 w 12191368"/>
              <a:gd name="connsiteY169" fmla="*/ 470600 h 6738329"/>
              <a:gd name="connsiteX170" fmla="*/ 1003151 w 12191368"/>
              <a:gd name="connsiteY170" fmla="*/ 468604 h 6738329"/>
              <a:gd name="connsiteX171" fmla="*/ 1004348 w 12191368"/>
              <a:gd name="connsiteY171" fmla="*/ 467007 h 6738329"/>
              <a:gd name="connsiteX172" fmla="*/ 1005944 w 12191368"/>
              <a:gd name="connsiteY172" fmla="*/ 465809 h 6738329"/>
              <a:gd name="connsiteX173" fmla="*/ 1007940 w 12191368"/>
              <a:gd name="connsiteY173" fmla="*/ 465011 h 6738329"/>
              <a:gd name="connsiteX174" fmla="*/ 1009936 w 12191368"/>
              <a:gd name="connsiteY174" fmla="*/ 464213 h 6738329"/>
              <a:gd name="connsiteX175" fmla="*/ 1011932 w 12191368"/>
              <a:gd name="connsiteY175" fmla="*/ 463814 h 6738329"/>
              <a:gd name="connsiteX176" fmla="*/ 1014327 w 12191368"/>
              <a:gd name="connsiteY176" fmla="*/ 463415 h 6738329"/>
              <a:gd name="connsiteX177" fmla="*/ 1019515 w 12191368"/>
              <a:gd name="connsiteY177" fmla="*/ 463415 h 6738329"/>
              <a:gd name="connsiteX178" fmla="*/ 1025103 w 12191368"/>
              <a:gd name="connsiteY178" fmla="*/ 464213 h 6738329"/>
              <a:gd name="connsiteX179" fmla="*/ 1030692 w 12191368"/>
              <a:gd name="connsiteY179" fmla="*/ 465410 h 6738329"/>
              <a:gd name="connsiteX180" fmla="*/ 1036280 w 12191368"/>
              <a:gd name="connsiteY180" fmla="*/ 466608 h 6738329"/>
              <a:gd name="connsiteX181" fmla="*/ 1047855 w 12191368"/>
              <a:gd name="connsiteY181" fmla="*/ 469003 h 6738329"/>
              <a:gd name="connsiteX182" fmla="*/ 1053443 w 12191368"/>
              <a:gd name="connsiteY182" fmla="*/ 469801 h 6738329"/>
              <a:gd name="connsiteX183" fmla="*/ 1058632 w 12191368"/>
              <a:gd name="connsiteY183" fmla="*/ 470200 h 6738329"/>
              <a:gd name="connsiteX184" fmla="*/ 1072603 w 12191368"/>
              <a:gd name="connsiteY184" fmla="*/ 469402 h 6738329"/>
              <a:gd name="connsiteX185" fmla="*/ 1086972 w 12191368"/>
              <a:gd name="connsiteY185" fmla="*/ 467806 h 6738329"/>
              <a:gd name="connsiteX186" fmla="*/ 1101342 w 12191368"/>
              <a:gd name="connsiteY186" fmla="*/ 465410 h 6738329"/>
              <a:gd name="connsiteX187" fmla="*/ 1115312 w 12191368"/>
              <a:gd name="connsiteY187" fmla="*/ 462616 h 6738329"/>
              <a:gd name="connsiteX188" fmla="*/ 1144050 w 12191368"/>
              <a:gd name="connsiteY188" fmla="*/ 457427 h 6738329"/>
              <a:gd name="connsiteX189" fmla="*/ 1158420 w 12191368"/>
              <a:gd name="connsiteY189" fmla="*/ 455432 h 6738329"/>
              <a:gd name="connsiteX190" fmla="*/ 1172790 w 12191368"/>
              <a:gd name="connsiteY190" fmla="*/ 453835 h 6738329"/>
              <a:gd name="connsiteX191" fmla="*/ 1179575 w 12191368"/>
              <a:gd name="connsiteY191" fmla="*/ 453436 h 6738329"/>
              <a:gd name="connsiteX192" fmla="*/ 1187159 w 12191368"/>
              <a:gd name="connsiteY192" fmla="*/ 453037 h 6738329"/>
              <a:gd name="connsiteX193" fmla="*/ 1193944 w 12191368"/>
              <a:gd name="connsiteY193" fmla="*/ 453037 h 6738329"/>
              <a:gd name="connsiteX194" fmla="*/ 1200730 w 12191368"/>
              <a:gd name="connsiteY194" fmla="*/ 453436 h 6738329"/>
              <a:gd name="connsiteX195" fmla="*/ 1207915 w 12191368"/>
              <a:gd name="connsiteY195" fmla="*/ 454234 h 6738329"/>
              <a:gd name="connsiteX196" fmla="*/ 1215100 w 12191368"/>
              <a:gd name="connsiteY196" fmla="*/ 455032 h 6738329"/>
              <a:gd name="connsiteX197" fmla="*/ 1221885 w 12191368"/>
              <a:gd name="connsiteY197" fmla="*/ 456629 h 6738329"/>
              <a:gd name="connsiteX198" fmla="*/ 1228671 w 12191368"/>
              <a:gd name="connsiteY198" fmla="*/ 458225 h 6738329"/>
              <a:gd name="connsiteX199" fmla="*/ 1235456 w 12191368"/>
              <a:gd name="connsiteY199" fmla="*/ 460621 h 6738329"/>
              <a:gd name="connsiteX200" fmla="*/ 1242242 w 12191368"/>
              <a:gd name="connsiteY200" fmla="*/ 463016 h 6738329"/>
              <a:gd name="connsiteX201" fmla="*/ 1249027 w 12191368"/>
              <a:gd name="connsiteY201" fmla="*/ 466208 h 6738329"/>
              <a:gd name="connsiteX202" fmla="*/ 1255813 w 12191368"/>
              <a:gd name="connsiteY202" fmla="*/ 469801 h 6738329"/>
              <a:gd name="connsiteX203" fmla="*/ 1262599 w 12191368"/>
              <a:gd name="connsiteY203" fmla="*/ 474192 h 6738329"/>
              <a:gd name="connsiteX204" fmla="*/ 1268985 w 12191368"/>
              <a:gd name="connsiteY204" fmla="*/ 479381 h 6738329"/>
              <a:gd name="connsiteX205" fmla="*/ 1275371 w 12191368"/>
              <a:gd name="connsiteY205" fmla="*/ 484569 h 6738329"/>
              <a:gd name="connsiteX206" fmla="*/ 1282157 w 12191368"/>
              <a:gd name="connsiteY206" fmla="*/ 490557 h 6738329"/>
              <a:gd name="connsiteX207" fmla="*/ 1310896 w 12191368"/>
              <a:gd name="connsiteY207" fmla="*/ 513708 h 6738329"/>
              <a:gd name="connsiteX208" fmla="*/ 1318879 w 12191368"/>
              <a:gd name="connsiteY208" fmla="*/ 510115 h 6738329"/>
              <a:gd name="connsiteX209" fmla="*/ 1326862 w 12191368"/>
              <a:gd name="connsiteY209" fmla="*/ 507321 h 6738329"/>
              <a:gd name="connsiteX210" fmla="*/ 1334047 w 12191368"/>
              <a:gd name="connsiteY210" fmla="*/ 505326 h 6738329"/>
              <a:gd name="connsiteX211" fmla="*/ 1341631 w 12191368"/>
              <a:gd name="connsiteY211" fmla="*/ 503729 h 6738329"/>
              <a:gd name="connsiteX212" fmla="*/ 1349215 w 12191368"/>
              <a:gd name="connsiteY212" fmla="*/ 502931 h 6738329"/>
              <a:gd name="connsiteX213" fmla="*/ 1355999 w 12191368"/>
              <a:gd name="connsiteY213" fmla="*/ 502132 h 6738329"/>
              <a:gd name="connsiteX214" fmla="*/ 1362785 w 12191368"/>
              <a:gd name="connsiteY214" fmla="*/ 502132 h 6738329"/>
              <a:gd name="connsiteX215" fmla="*/ 1369571 w 12191368"/>
              <a:gd name="connsiteY215" fmla="*/ 502531 h 6738329"/>
              <a:gd name="connsiteX216" fmla="*/ 1375958 w 12191368"/>
              <a:gd name="connsiteY216" fmla="*/ 503330 h 6738329"/>
              <a:gd name="connsiteX217" fmla="*/ 1382743 w 12191368"/>
              <a:gd name="connsiteY217" fmla="*/ 504528 h 6738329"/>
              <a:gd name="connsiteX218" fmla="*/ 1388730 w 12191368"/>
              <a:gd name="connsiteY218" fmla="*/ 506124 h 6738329"/>
              <a:gd name="connsiteX219" fmla="*/ 1394718 w 12191368"/>
              <a:gd name="connsiteY219" fmla="*/ 508519 h 6738329"/>
              <a:gd name="connsiteX220" fmla="*/ 1400305 w 12191368"/>
              <a:gd name="connsiteY220" fmla="*/ 511712 h 6738329"/>
              <a:gd name="connsiteX221" fmla="*/ 1405495 w 12191368"/>
              <a:gd name="connsiteY221" fmla="*/ 514905 h 6738329"/>
              <a:gd name="connsiteX222" fmla="*/ 1411083 w 12191368"/>
              <a:gd name="connsiteY222" fmla="*/ 518098 h 6738329"/>
              <a:gd name="connsiteX223" fmla="*/ 1416272 w 12191368"/>
              <a:gd name="connsiteY223" fmla="*/ 522090 h 6738329"/>
              <a:gd name="connsiteX224" fmla="*/ 1420663 w 12191368"/>
              <a:gd name="connsiteY224" fmla="*/ 526480 h 6738329"/>
              <a:gd name="connsiteX225" fmla="*/ 1425053 w 12191368"/>
              <a:gd name="connsiteY225" fmla="*/ 531271 h 6738329"/>
              <a:gd name="connsiteX226" fmla="*/ 1429444 w 12191368"/>
              <a:gd name="connsiteY226" fmla="*/ 536459 h 6738329"/>
              <a:gd name="connsiteX227" fmla="*/ 1433036 w 12191368"/>
              <a:gd name="connsiteY227" fmla="*/ 542447 h 6738329"/>
              <a:gd name="connsiteX228" fmla="*/ 1436629 w 12191368"/>
              <a:gd name="connsiteY228" fmla="*/ 548833 h 6738329"/>
              <a:gd name="connsiteX229" fmla="*/ 1440221 w 12191368"/>
              <a:gd name="connsiteY229" fmla="*/ 555219 h 6738329"/>
              <a:gd name="connsiteX230" fmla="*/ 1443414 w 12191368"/>
              <a:gd name="connsiteY230" fmla="*/ 562005 h 6738329"/>
              <a:gd name="connsiteX231" fmla="*/ 1446209 w 12191368"/>
              <a:gd name="connsiteY231" fmla="*/ 569190 h 6738329"/>
              <a:gd name="connsiteX232" fmla="*/ 1448603 w 12191368"/>
              <a:gd name="connsiteY232" fmla="*/ 577173 h 6738329"/>
              <a:gd name="connsiteX233" fmla="*/ 1450599 w 12191368"/>
              <a:gd name="connsiteY233" fmla="*/ 585156 h 6738329"/>
              <a:gd name="connsiteX234" fmla="*/ 1452594 w 12191368"/>
              <a:gd name="connsiteY234" fmla="*/ 593139 h 6738329"/>
              <a:gd name="connsiteX235" fmla="*/ 1454191 w 12191368"/>
              <a:gd name="connsiteY235" fmla="*/ 601920 h 6738329"/>
              <a:gd name="connsiteX236" fmla="*/ 1454990 w 12191368"/>
              <a:gd name="connsiteY236" fmla="*/ 611101 h 6738329"/>
              <a:gd name="connsiteX237" fmla="*/ 1455788 w 12191368"/>
              <a:gd name="connsiteY237" fmla="*/ 620680 h 6738329"/>
              <a:gd name="connsiteX238" fmla="*/ 1456187 w 12191368"/>
              <a:gd name="connsiteY238" fmla="*/ 630260 h 6738329"/>
              <a:gd name="connsiteX239" fmla="*/ 1456187 w 12191368"/>
              <a:gd name="connsiteY239" fmla="*/ 640239 h 6738329"/>
              <a:gd name="connsiteX240" fmla="*/ 1458582 w 12191368"/>
              <a:gd name="connsiteY240" fmla="*/ 649020 h 6738329"/>
              <a:gd name="connsiteX241" fmla="*/ 1460977 w 12191368"/>
              <a:gd name="connsiteY241" fmla="*/ 657402 h 6738329"/>
              <a:gd name="connsiteX242" fmla="*/ 1462573 w 12191368"/>
              <a:gd name="connsiteY242" fmla="*/ 666184 h 6738329"/>
              <a:gd name="connsiteX243" fmla="*/ 1463771 w 12191368"/>
              <a:gd name="connsiteY243" fmla="*/ 674566 h 6738329"/>
              <a:gd name="connsiteX244" fmla="*/ 1464170 w 12191368"/>
              <a:gd name="connsiteY244" fmla="*/ 683746 h 6738329"/>
              <a:gd name="connsiteX245" fmla="*/ 1463771 w 12191368"/>
              <a:gd name="connsiteY245" fmla="*/ 692128 h 6738329"/>
              <a:gd name="connsiteX246" fmla="*/ 1463372 w 12191368"/>
              <a:gd name="connsiteY246" fmla="*/ 696519 h 6738329"/>
              <a:gd name="connsiteX247" fmla="*/ 1462573 w 12191368"/>
              <a:gd name="connsiteY247" fmla="*/ 700910 h 6738329"/>
              <a:gd name="connsiteX248" fmla="*/ 1461376 w 12191368"/>
              <a:gd name="connsiteY248" fmla="*/ 705300 h 6738329"/>
              <a:gd name="connsiteX249" fmla="*/ 1460178 w 12191368"/>
              <a:gd name="connsiteY249" fmla="*/ 710090 h 6738329"/>
              <a:gd name="connsiteX250" fmla="*/ 1463372 w 12191368"/>
              <a:gd name="connsiteY250" fmla="*/ 718872 h 6738329"/>
              <a:gd name="connsiteX251" fmla="*/ 1466166 w 12191368"/>
              <a:gd name="connsiteY251" fmla="*/ 727653 h 6738329"/>
              <a:gd name="connsiteX252" fmla="*/ 1467762 w 12191368"/>
              <a:gd name="connsiteY252" fmla="*/ 736833 h 6738329"/>
              <a:gd name="connsiteX253" fmla="*/ 1468561 w 12191368"/>
              <a:gd name="connsiteY253" fmla="*/ 741224 h 6738329"/>
              <a:gd name="connsiteX254" fmla="*/ 1468960 w 12191368"/>
              <a:gd name="connsiteY254" fmla="*/ 746014 h 6738329"/>
              <a:gd name="connsiteX255" fmla="*/ 1469359 w 12191368"/>
              <a:gd name="connsiteY255" fmla="*/ 750404 h 6738329"/>
              <a:gd name="connsiteX256" fmla="*/ 1468960 w 12191368"/>
              <a:gd name="connsiteY256" fmla="*/ 755194 h 6738329"/>
              <a:gd name="connsiteX257" fmla="*/ 1468561 w 12191368"/>
              <a:gd name="connsiteY257" fmla="*/ 759585 h 6738329"/>
              <a:gd name="connsiteX258" fmla="*/ 1468161 w 12191368"/>
              <a:gd name="connsiteY258" fmla="*/ 763976 h 6738329"/>
              <a:gd name="connsiteX259" fmla="*/ 1466964 w 12191368"/>
              <a:gd name="connsiteY259" fmla="*/ 768366 h 6738329"/>
              <a:gd name="connsiteX260" fmla="*/ 1465368 w 12191368"/>
              <a:gd name="connsiteY260" fmla="*/ 773156 h 6738329"/>
              <a:gd name="connsiteX261" fmla="*/ 1463372 w 12191368"/>
              <a:gd name="connsiteY261" fmla="*/ 777946 h 6738329"/>
              <a:gd name="connsiteX262" fmla="*/ 1460977 w 12191368"/>
              <a:gd name="connsiteY262" fmla="*/ 782337 h 6738329"/>
              <a:gd name="connsiteX263" fmla="*/ 1479737 w 12191368"/>
              <a:gd name="connsiteY263" fmla="*/ 890905 h 6738329"/>
              <a:gd name="connsiteX264" fmla="*/ 1488518 w 12191368"/>
              <a:gd name="connsiteY264" fmla="*/ 890905 h 6738329"/>
              <a:gd name="connsiteX265" fmla="*/ 1497699 w 12191368"/>
              <a:gd name="connsiteY265" fmla="*/ 891704 h 6738329"/>
              <a:gd name="connsiteX266" fmla="*/ 1569945 w 12191368"/>
              <a:gd name="connsiteY266" fmla="*/ 600723 h 6738329"/>
              <a:gd name="connsiteX267" fmla="*/ 1576730 w 12191368"/>
              <a:gd name="connsiteY267" fmla="*/ 577173 h 6738329"/>
              <a:gd name="connsiteX268" fmla="*/ 1582718 w 12191368"/>
              <a:gd name="connsiteY268" fmla="*/ 552824 h 6738329"/>
              <a:gd name="connsiteX269" fmla="*/ 1594293 w 12191368"/>
              <a:gd name="connsiteY269" fmla="*/ 504528 h 6738329"/>
              <a:gd name="connsiteX270" fmla="*/ 1605470 w 12191368"/>
              <a:gd name="connsiteY270" fmla="*/ 456629 h 6738329"/>
              <a:gd name="connsiteX271" fmla="*/ 1617843 w 12191368"/>
              <a:gd name="connsiteY271" fmla="*/ 408332 h 6738329"/>
              <a:gd name="connsiteX272" fmla="*/ 1623831 w 12191368"/>
              <a:gd name="connsiteY272" fmla="*/ 384782 h 6738329"/>
              <a:gd name="connsiteX273" fmla="*/ 1630616 w 12191368"/>
              <a:gd name="connsiteY273" fmla="*/ 360832 h 6738329"/>
              <a:gd name="connsiteX274" fmla="*/ 1637800 w 12191368"/>
              <a:gd name="connsiteY274" fmla="*/ 336884 h 6738329"/>
              <a:gd name="connsiteX275" fmla="*/ 1645784 w 12191368"/>
              <a:gd name="connsiteY275" fmla="*/ 313733 h 6738329"/>
              <a:gd name="connsiteX276" fmla="*/ 1653767 w 12191368"/>
              <a:gd name="connsiteY276" fmla="*/ 290183 h 6738329"/>
              <a:gd name="connsiteX277" fmla="*/ 1662947 w 12191368"/>
              <a:gd name="connsiteY277" fmla="*/ 267032 h 6738329"/>
              <a:gd name="connsiteX278" fmla="*/ 1672926 w 12191368"/>
              <a:gd name="connsiteY278" fmla="*/ 243882 h 6738329"/>
              <a:gd name="connsiteX279" fmla="*/ 1683305 w 12191368"/>
              <a:gd name="connsiteY279" fmla="*/ 221529 h 6738329"/>
              <a:gd name="connsiteX280" fmla="*/ 1685699 w 12191368"/>
              <a:gd name="connsiteY280" fmla="*/ 210353 h 6738329"/>
              <a:gd name="connsiteX281" fmla="*/ 1688493 w 12191368"/>
              <a:gd name="connsiteY281" fmla="*/ 199975 h 6738329"/>
              <a:gd name="connsiteX282" fmla="*/ 1691686 w 12191368"/>
              <a:gd name="connsiteY282" fmla="*/ 190395 h 6738329"/>
              <a:gd name="connsiteX283" fmla="*/ 1695279 w 12191368"/>
              <a:gd name="connsiteY283" fmla="*/ 180815 h 6738329"/>
              <a:gd name="connsiteX284" fmla="*/ 1699270 w 12191368"/>
              <a:gd name="connsiteY284" fmla="*/ 172833 h 6738329"/>
              <a:gd name="connsiteX285" fmla="*/ 1703661 w 12191368"/>
              <a:gd name="connsiteY285" fmla="*/ 165249 h 6738329"/>
              <a:gd name="connsiteX286" fmla="*/ 1706854 w 12191368"/>
              <a:gd name="connsiteY286" fmla="*/ 162055 h 6738329"/>
              <a:gd name="connsiteX287" fmla="*/ 1709649 w 12191368"/>
              <a:gd name="connsiteY287" fmla="*/ 158863 h 6738329"/>
              <a:gd name="connsiteX288" fmla="*/ 1712442 w 12191368"/>
              <a:gd name="connsiteY288" fmla="*/ 155670 h 6738329"/>
              <a:gd name="connsiteX289" fmla="*/ 1715236 w 12191368"/>
              <a:gd name="connsiteY289" fmla="*/ 152875 h 6738329"/>
              <a:gd name="connsiteX290" fmla="*/ 1718429 w 12191368"/>
              <a:gd name="connsiteY290" fmla="*/ 150480 h 6738329"/>
              <a:gd name="connsiteX291" fmla="*/ 1722022 w 12191368"/>
              <a:gd name="connsiteY291" fmla="*/ 148086 h 6738329"/>
              <a:gd name="connsiteX292" fmla="*/ 1725215 w 12191368"/>
              <a:gd name="connsiteY292" fmla="*/ 146089 h 6738329"/>
              <a:gd name="connsiteX293" fmla="*/ 1729207 w 12191368"/>
              <a:gd name="connsiteY293" fmla="*/ 144094 h 6738329"/>
              <a:gd name="connsiteX294" fmla="*/ 1733198 w 12191368"/>
              <a:gd name="connsiteY294" fmla="*/ 142896 h 6738329"/>
              <a:gd name="connsiteX295" fmla="*/ 1737588 w 12191368"/>
              <a:gd name="connsiteY295" fmla="*/ 141699 h 6738329"/>
              <a:gd name="connsiteX296" fmla="*/ 1741979 w 12191368"/>
              <a:gd name="connsiteY296" fmla="*/ 140502 h 6738329"/>
              <a:gd name="connsiteX297" fmla="*/ 1746369 w 12191368"/>
              <a:gd name="connsiteY297" fmla="*/ 140103 h 6738329"/>
              <a:gd name="connsiteX298" fmla="*/ 1751160 w 12191368"/>
              <a:gd name="connsiteY298" fmla="*/ 139703 h 6738329"/>
              <a:gd name="connsiteX299" fmla="*/ 1756349 w 12191368"/>
              <a:gd name="connsiteY299" fmla="*/ 139703 h 6738329"/>
              <a:gd name="connsiteX300" fmla="*/ 1761537 w 12191368"/>
              <a:gd name="connsiteY300" fmla="*/ 140103 h 6738329"/>
              <a:gd name="connsiteX301" fmla="*/ 1767126 w 12191368"/>
              <a:gd name="connsiteY301" fmla="*/ 140502 h 6738329"/>
              <a:gd name="connsiteX302" fmla="*/ 1773113 w 12191368"/>
              <a:gd name="connsiteY302" fmla="*/ 141699 h 6738329"/>
              <a:gd name="connsiteX303" fmla="*/ 1779100 w 12191368"/>
              <a:gd name="connsiteY303" fmla="*/ 142896 h 6738329"/>
              <a:gd name="connsiteX304" fmla="*/ 1785487 w 12191368"/>
              <a:gd name="connsiteY304" fmla="*/ 144493 h 6738329"/>
              <a:gd name="connsiteX305" fmla="*/ 1791874 w 12191368"/>
              <a:gd name="connsiteY305" fmla="*/ 146489 h 6738329"/>
              <a:gd name="connsiteX306" fmla="*/ 1797062 w 12191368"/>
              <a:gd name="connsiteY306" fmla="*/ 147687 h 6738329"/>
              <a:gd name="connsiteX307" fmla="*/ 1801852 w 12191368"/>
              <a:gd name="connsiteY307" fmla="*/ 149283 h 6738329"/>
              <a:gd name="connsiteX308" fmla="*/ 1807440 w 12191368"/>
              <a:gd name="connsiteY308" fmla="*/ 150081 h 6738329"/>
              <a:gd name="connsiteX309" fmla="*/ 1812629 w 12191368"/>
              <a:gd name="connsiteY309" fmla="*/ 150480 h 6738329"/>
              <a:gd name="connsiteX310" fmla="*/ 1823406 w 12191368"/>
              <a:gd name="connsiteY310" fmla="*/ 150879 h 6738329"/>
              <a:gd name="connsiteX311" fmla="*/ 1834184 w 12191368"/>
              <a:gd name="connsiteY311" fmla="*/ 150879 h 6738329"/>
              <a:gd name="connsiteX312" fmla="*/ 1856536 w 12191368"/>
              <a:gd name="connsiteY312" fmla="*/ 149283 h 6738329"/>
              <a:gd name="connsiteX313" fmla="*/ 1868111 w 12191368"/>
              <a:gd name="connsiteY313" fmla="*/ 148884 h 6738329"/>
              <a:gd name="connsiteX314" fmla="*/ 1878489 w 12191368"/>
              <a:gd name="connsiteY314" fmla="*/ 148086 h 6738329"/>
              <a:gd name="connsiteX315" fmla="*/ 1891661 w 12191368"/>
              <a:gd name="connsiteY315" fmla="*/ 145690 h 6738329"/>
              <a:gd name="connsiteX316" fmla="*/ 1904833 w 12191368"/>
              <a:gd name="connsiteY316" fmla="*/ 144094 h 6738329"/>
              <a:gd name="connsiteX317" fmla="*/ 1917207 w 12191368"/>
              <a:gd name="connsiteY317" fmla="*/ 143695 h 6738329"/>
              <a:gd name="connsiteX318" fmla="*/ 1929181 w 12191368"/>
              <a:gd name="connsiteY318" fmla="*/ 144094 h 6738329"/>
              <a:gd name="connsiteX319" fmla="*/ 1941555 w 12191368"/>
              <a:gd name="connsiteY319" fmla="*/ 145291 h 6738329"/>
              <a:gd name="connsiteX320" fmla="*/ 1952731 w 12191368"/>
              <a:gd name="connsiteY320" fmla="*/ 147287 h 6738329"/>
              <a:gd name="connsiteX321" fmla="*/ 1963508 w 12191368"/>
              <a:gd name="connsiteY321" fmla="*/ 150879 h 6738329"/>
              <a:gd name="connsiteX322" fmla="*/ 1974684 w 12191368"/>
              <a:gd name="connsiteY322" fmla="*/ 154871 h 6738329"/>
              <a:gd name="connsiteX323" fmla="*/ 1984664 w 12191368"/>
              <a:gd name="connsiteY323" fmla="*/ 159661 h 6738329"/>
              <a:gd name="connsiteX324" fmla="*/ 1994642 w 12191368"/>
              <a:gd name="connsiteY324" fmla="*/ 165249 h 6738329"/>
              <a:gd name="connsiteX325" fmla="*/ 2004222 w 12191368"/>
              <a:gd name="connsiteY325" fmla="*/ 171635 h 6738329"/>
              <a:gd name="connsiteX326" fmla="*/ 2013402 w 12191368"/>
              <a:gd name="connsiteY326" fmla="*/ 178820 h 6738329"/>
              <a:gd name="connsiteX327" fmla="*/ 2022184 w 12191368"/>
              <a:gd name="connsiteY327" fmla="*/ 187601 h 6738329"/>
              <a:gd name="connsiteX328" fmla="*/ 2030566 w 12191368"/>
              <a:gd name="connsiteY328" fmla="*/ 196383 h 6738329"/>
              <a:gd name="connsiteX329" fmla="*/ 2039347 w 12191368"/>
              <a:gd name="connsiteY329" fmla="*/ 206361 h 6738329"/>
              <a:gd name="connsiteX330" fmla="*/ 2046931 w 12191368"/>
              <a:gd name="connsiteY330" fmla="*/ 217538 h 6738329"/>
              <a:gd name="connsiteX331" fmla="*/ 2052519 w 12191368"/>
              <a:gd name="connsiteY331" fmla="*/ 209555 h 6738329"/>
              <a:gd name="connsiteX332" fmla="*/ 2058905 w 12191368"/>
              <a:gd name="connsiteY332" fmla="*/ 201572 h 6738329"/>
              <a:gd name="connsiteX333" fmla="*/ 2066090 w 12191368"/>
              <a:gd name="connsiteY333" fmla="*/ 193988 h 6738329"/>
              <a:gd name="connsiteX334" fmla="*/ 2069283 w 12191368"/>
              <a:gd name="connsiteY334" fmla="*/ 190795 h 6738329"/>
              <a:gd name="connsiteX335" fmla="*/ 2072875 w 12191368"/>
              <a:gd name="connsiteY335" fmla="*/ 188000 h 6738329"/>
              <a:gd name="connsiteX336" fmla="*/ 2076468 w 12191368"/>
              <a:gd name="connsiteY336" fmla="*/ 185207 h 6738329"/>
              <a:gd name="connsiteX337" fmla="*/ 2080060 w 12191368"/>
              <a:gd name="connsiteY337" fmla="*/ 183610 h 6738329"/>
              <a:gd name="connsiteX338" fmla="*/ 2083653 w 12191368"/>
              <a:gd name="connsiteY338" fmla="*/ 182413 h 6738329"/>
              <a:gd name="connsiteX339" fmla="*/ 2087245 w 12191368"/>
              <a:gd name="connsiteY339" fmla="*/ 182413 h 6738329"/>
              <a:gd name="connsiteX340" fmla="*/ 2089241 w 12191368"/>
              <a:gd name="connsiteY340" fmla="*/ 182413 h 6738329"/>
              <a:gd name="connsiteX341" fmla="*/ 2090837 w 12191368"/>
              <a:gd name="connsiteY341" fmla="*/ 182812 h 6738329"/>
              <a:gd name="connsiteX342" fmla="*/ 2092434 w 12191368"/>
              <a:gd name="connsiteY342" fmla="*/ 183610 h 6738329"/>
              <a:gd name="connsiteX343" fmla="*/ 2094430 w 12191368"/>
              <a:gd name="connsiteY343" fmla="*/ 184807 h 6738329"/>
              <a:gd name="connsiteX344" fmla="*/ 2096426 w 12191368"/>
              <a:gd name="connsiteY344" fmla="*/ 186005 h 6738329"/>
              <a:gd name="connsiteX345" fmla="*/ 2098022 w 12191368"/>
              <a:gd name="connsiteY345" fmla="*/ 187601 h 6738329"/>
              <a:gd name="connsiteX346" fmla="*/ 2101216 w 12191368"/>
              <a:gd name="connsiteY346" fmla="*/ 191593 h 6738329"/>
              <a:gd name="connsiteX347" fmla="*/ 2104409 w 12191368"/>
              <a:gd name="connsiteY347" fmla="*/ 195584 h 6738329"/>
              <a:gd name="connsiteX348" fmla="*/ 2107602 w 12191368"/>
              <a:gd name="connsiteY348" fmla="*/ 199975 h 6738329"/>
              <a:gd name="connsiteX349" fmla="*/ 2114786 w 12191368"/>
              <a:gd name="connsiteY349" fmla="*/ 207958 h 6738329"/>
              <a:gd name="connsiteX350" fmla="*/ 2122770 w 12191368"/>
              <a:gd name="connsiteY350" fmla="*/ 215941 h 6738329"/>
              <a:gd name="connsiteX351" fmla="*/ 2131551 w 12191368"/>
              <a:gd name="connsiteY351" fmla="*/ 223525 h 6738329"/>
              <a:gd name="connsiteX352" fmla="*/ 2148315 w 12191368"/>
              <a:gd name="connsiteY352" fmla="*/ 239092 h 6738329"/>
              <a:gd name="connsiteX353" fmla="*/ 2156698 w 12191368"/>
              <a:gd name="connsiteY353" fmla="*/ 247474 h 6738329"/>
              <a:gd name="connsiteX354" fmla="*/ 2164282 w 12191368"/>
              <a:gd name="connsiteY354" fmla="*/ 255457 h 6738329"/>
              <a:gd name="connsiteX355" fmla="*/ 2167873 w 12191368"/>
              <a:gd name="connsiteY355" fmla="*/ 259847 h 6738329"/>
              <a:gd name="connsiteX356" fmla="*/ 2171066 w 12191368"/>
              <a:gd name="connsiteY356" fmla="*/ 264239 h 6738329"/>
              <a:gd name="connsiteX357" fmla="*/ 2173861 w 12191368"/>
              <a:gd name="connsiteY357" fmla="*/ 268629 h 6738329"/>
              <a:gd name="connsiteX358" fmla="*/ 2176256 w 12191368"/>
              <a:gd name="connsiteY358" fmla="*/ 273419 h 6738329"/>
              <a:gd name="connsiteX359" fmla="*/ 2178650 w 12191368"/>
              <a:gd name="connsiteY359" fmla="*/ 278208 h 6738329"/>
              <a:gd name="connsiteX360" fmla="*/ 2180247 w 12191368"/>
              <a:gd name="connsiteY360" fmla="*/ 283398 h 6738329"/>
              <a:gd name="connsiteX361" fmla="*/ 2181844 w 12191368"/>
              <a:gd name="connsiteY361" fmla="*/ 288587 h 6738329"/>
              <a:gd name="connsiteX362" fmla="*/ 2183042 w 12191368"/>
              <a:gd name="connsiteY362" fmla="*/ 293775 h 6738329"/>
              <a:gd name="connsiteX363" fmla="*/ 2183440 w 12191368"/>
              <a:gd name="connsiteY363" fmla="*/ 299364 h 6738329"/>
              <a:gd name="connsiteX364" fmla="*/ 2183440 w 12191368"/>
              <a:gd name="connsiteY364" fmla="*/ 304951 h 6738329"/>
              <a:gd name="connsiteX365" fmla="*/ 2183042 w 12191368"/>
              <a:gd name="connsiteY365" fmla="*/ 310939 h 6738329"/>
              <a:gd name="connsiteX366" fmla="*/ 2181844 w 12191368"/>
              <a:gd name="connsiteY366" fmla="*/ 317725 h 6738329"/>
              <a:gd name="connsiteX367" fmla="*/ 2180247 w 12191368"/>
              <a:gd name="connsiteY367" fmla="*/ 324111 h 6738329"/>
              <a:gd name="connsiteX368" fmla="*/ 2177852 w 12191368"/>
              <a:gd name="connsiteY368" fmla="*/ 330896 h 6738329"/>
              <a:gd name="connsiteX369" fmla="*/ 2175058 w 12191368"/>
              <a:gd name="connsiteY369" fmla="*/ 337682 h 6738329"/>
              <a:gd name="connsiteX370" fmla="*/ 2171466 w 12191368"/>
              <a:gd name="connsiteY370" fmla="*/ 344867 h 6738329"/>
              <a:gd name="connsiteX371" fmla="*/ 2174659 w 12191368"/>
              <a:gd name="connsiteY371" fmla="*/ 352051 h 6738329"/>
              <a:gd name="connsiteX372" fmla="*/ 2177453 w 12191368"/>
              <a:gd name="connsiteY372" fmla="*/ 358438 h 6738329"/>
              <a:gd name="connsiteX373" fmla="*/ 2180247 w 12191368"/>
              <a:gd name="connsiteY373" fmla="*/ 364824 h 6738329"/>
              <a:gd name="connsiteX374" fmla="*/ 2182642 w 12191368"/>
              <a:gd name="connsiteY374" fmla="*/ 371211 h 6738329"/>
              <a:gd name="connsiteX375" fmla="*/ 2186634 w 12191368"/>
              <a:gd name="connsiteY375" fmla="*/ 385181 h 6738329"/>
              <a:gd name="connsiteX376" fmla="*/ 2190226 w 12191368"/>
              <a:gd name="connsiteY376" fmla="*/ 398353 h 6738329"/>
              <a:gd name="connsiteX377" fmla="*/ 2192621 w 12191368"/>
              <a:gd name="connsiteY377" fmla="*/ 412323 h 6738329"/>
              <a:gd name="connsiteX378" fmla="*/ 2195415 w 12191368"/>
              <a:gd name="connsiteY378" fmla="*/ 425895 h 6738329"/>
              <a:gd name="connsiteX379" fmla="*/ 2196613 w 12191368"/>
              <a:gd name="connsiteY379" fmla="*/ 439465 h 6738329"/>
              <a:gd name="connsiteX380" fmla="*/ 2197810 w 12191368"/>
              <a:gd name="connsiteY380" fmla="*/ 453436 h 6738329"/>
              <a:gd name="connsiteX381" fmla="*/ 2199407 w 12191368"/>
              <a:gd name="connsiteY381" fmla="*/ 481376 h 6738329"/>
              <a:gd name="connsiteX382" fmla="*/ 2201003 w 12191368"/>
              <a:gd name="connsiteY382" fmla="*/ 508519 h 6738329"/>
              <a:gd name="connsiteX383" fmla="*/ 2201801 w 12191368"/>
              <a:gd name="connsiteY383" fmla="*/ 522888 h 6738329"/>
              <a:gd name="connsiteX384" fmla="*/ 2202600 w 12191368"/>
              <a:gd name="connsiteY384" fmla="*/ 536459 h 6738329"/>
              <a:gd name="connsiteX385" fmla="*/ 2203797 w 12191368"/>
              <a:gd name="connsiteY385" fmla="*/ 550430 h 6738329"/>
              <a:gd name="connsiteX386" fmla="*/ 2205793 w 12191368"/>
              <a:gd name="connsiteY386" fmla="*/ 564000 h 6738329"/>
              <a:gd name="connsiteX387" fmla="*/ 2227347 w 12191368"/>
              <a:gd name="connsiteY387" fmla="*/ 567194 h 6738329"/>
              <a:gd name="connsiteX388" fmla="*/ 2242514 w 12191368"/>
              <a:gd name="connsiteY388" fmla="*/ 564000 h 6738329"/>
              <a:gd name="connsiteX389" fmla="*/ 2257682 w 12191368"/>
              <a:gd name="connsiteY389" fmla="*/ 560808 h 6738329"/>
              <a:gd name="connsiteX390" fmla="*/ 2273250 w 12191368"/>
              <a:gd name="connsiteY390" fmla="*/ 558413 h 6738329"/>
              <a:gd name="connsiteX391" fmla="*/ 2288418 w 12191368"/>
              <a:gd name="connsiteY391" fmla="*/ 556816 h 6738329"/>
              <a:gd name="connsiteX392" fmla="*/ 2296401 w 12191368"/>
              <a:gd name="connsiteY392" fmla="*/ 556018 h 6738329"/>
              <a:gd name="connsiteX393" fmla="*/ 2303984 w 12191368"/>
              <a:gd name="connsiteY393" fmla="*/ 556018 h 6738329"/>
              <a:gd name="connsiteX394" fmla="*/ 2311568 w 12191368"/>
              <a:gd name="connsiteY394" fmla="*/ 556018 h 6738329"/>
              <a:gd name="connsiteX395" fmla="*/ 2319152 w 12191368"/>
              <a:gd name="connsiteY395" fmla="*/ 556816 h 6738329"/>
              <a:gd name="connsiteX396" fmla="*/ 2327135 w 12191368"/>
              <a:gd name="connsiteY396" fmla="*/ 557615 h 6738329"/>
              <a:gd name="connsiteX397" fmla="*/ 2334719 w 12191368"/>
              <a:gd name="connsiteY397" fmla="*/ 558812 h 6738329"/>
              <a:gd name="connsiteX398" fmla="*/ 2342303 w 12191368"/>
              <a:gd name="connsiteY398" fmla="*/ 560808 h 6738329"/>
              <a:gd name="connsiteX399" fmla="*/ 2350286 w 12191368"/>
              <a:gd name="connsiteY399" fmla="*/ 563202 h 6738329"/>
              <a:gd name="connsiteX400" fmla="*/ 2354676 w 12191368"/>
              <a:gd name="connsiteY400" fmla="*/ 560808 h 6738329"/>
              <a:gd name="connsiteX401" fmla="*/ 2359866 w 12191368"/>
              <a:gd name="connsiteY401" fmla="*/ 558812 h 6738329"/>
              <a:gd name="connsiteX402" fmla="*/ 2364256 w 12191368"/>
              <a:gd name="connsiteY402" fmla="*/ 557615 h 6738329"/>
              <a:gd name="connsiteX403" fmla="*/ 2368647 w 12191368"/>
              <a:gd name="connsiteY403" fmla="*/ 556417 h 6738329"/>
              <a:gd name="connsiteX404" fmla="*/ 2373436 w 12191368"/>
              <a:gd name="connsiteY404" fmla="*/ 556018 h 6738329"/>
              <a:gd name="connsiteX405" fmla="*/ 2377827 w 12191368"/>
              <a:gd name="connsiteY405" fmla="*/ 555618 h 6738329"/>
              <a:gd name="connsiteX406" fmla="*/ 2382218 w 12191368"/>
              <a:gd name="connsiteY406" fmla="*/ 555618 h 6738329"/>
              <a:gd name="connsiteX407" fmla="*/ 2387008 w 12191368"/>
              <a:gd name="connsiteY407" fmla="*/ 556018 h 6738329"/>
              <a:gd name="connsiteX408" fmla="*/ 2396188 w 12191368"/>
              <a:gd name="connsiteY408" fmla="*/ 557615 h 6738329"/>
              <a:gd name="connsiteX409" fmla="*/ 2405369 w 12191368"/>
              <a:gd name="connsiteY409" fmla="*/ 559610 h 6738329"/>
              <a:gd name="connsiteX410" fmla="*/ 2423729 w 12191368"/>
              <a:gd name="connsiteY410" fmla="*/ 564400 h 6738329"/>
              <a:gd name="connsiteX411" fmla="*/ 2441292 w 12191368"/>
              <a:gd name="connsiteY411" fmla="*/ 566396 h 6738329"/>
              <a:gd name="connsiteX412" fmla="*/ 2458855 w 12191368"/>
              <a:gd name="connsiteY412" fmla="*/ 569190 h 6738329"/>
              <a:gd name="connsiteX413" fmla="*/ 2467636 w 12191368"/>
              <a:gd name="connsiteY413" fmla="*/ 571185 h 6738329"/>
              <a:gd name="connsiteX414" fmla="*/ 2476019 w 12191368"/>
              <a:gd name="connsiteY414" fmla="*/ 573181 h 6738329"/>
              <a:gd name="connsiteX415" fmla="*/ 2484002 w 12191368"/>
              <a:gd name="connsiteY415" fmla="*/ 575576 h 6738329"/>
              <a:gd name="connsiteX416" fmla="*/ 2492783 w 12191368"/>
              <a:gd name="connsiteY416" fmla="*/ 578769 h 6738329"/>
              <a:gd name="connsiteX417" fmla="*/ 2500367 w 12191368"/>
              <a:gd name="connsiteY417" fmla="*/ 581563 h 6738329"/>
              <a:gd name="connsiteX418" fmla="*/ 2508349 w 12191368"/>
              <a:gd name="connsiteY418" fmla="*/ 585156 h 6738329"/>
              <a:gd name="connsiteX419" fmla="*/ 2515535 w 12191368"/>
              <a:gd name="connsiteY419" fmla="*/ 589546 h 6738329"/>
              <a:gd name="connsiteX420" fmla="*/ 2523517 w 12191368"/>
              <a:gd name="connsiteY420" fmla="*/ 594336 h 6738329"/>
              <a:gd name="connsiteX421" fmla="*/ 2530303 w 12191368"/>
              <a:gd name="connsiteY421" fmla="*/ 599525 h 6738329"/>
              <a:gd name="connsiteX422" fmla="*/ 2537089 w 12191368"/>
              <a:gd name="connsiteY422" fmla="*/ 605512 h 6738329"/>
              <a:gd name="connsiteX423" fmla="*/ 2543075 w 12191368"/>
              <a:gd name="connsiteY423" fmla="*/ 612697 h 6738329"/>
              <a:gd name="connsiteX424" fmla="*/ 2549063 w 12191368"/>
              <a:gd name="connsiteY424" fmla="*/ 619882 h 6738329"/>
              <a:gd name="connsiteX425" fmla="*/ 2550260 w 12191368"/>
              <a:gd name="connsiteY425" fmla="*/ 619483 h 6738329"/>
              <a:gd name="connsiteX426" fmla="*/ 2551459 w 12191368"/>
              <a:gd name="connsiteY426" fmla="*/ 619084 h 6738329"/>
              <a:gd name="connsiteX427" fmla="*/ 2552655 w 12191368"/>
              <a:gd name="connsiteY427" fmla="*/ 619084 h 6738329"/>
              <a:gd name="connsiteX428" fmla="*/ 2554252 w 12191368"/>
              <a:gd name="connsiteY428" fmla="*/ 619084 h 6738329"/>
              <a:gd name="connsiteX429" fmla="*/ 2556248 w 12191368"/>
              <a:gd name="connsiteY429" fmla="*/ 620281 h 6738329"/>
              <a:gd name="connsiteX430" fmla="*/ 2558643 w 12191368"/>
              <a:gd name="connsiteY430" fmla="*/ 621878 h 6738329"/>
              <a:gd name="connsiteX431" fmla="*/ 2560639 w 12191368"/>
              <a:gd name="connsiteY431" fmla="*/ 623873 h 6738329"/>
              <a:gd name="connsiteX432" fmla="*/ 2562635 w 12191368"/>
              <a:gd name="connsiteY432" fmla="*/ 626268 h 6738329"/>
              <a:gd name="connsiteX433" fmla="*/ 2566626 w 12191368"/>
              <a:gd name="connsiteY433" fmla="*/ 631058 h 6738329"/>
              <a:gd name="connsiteX434" fmla="*/ 2568621 w 12191368"/>
              <a:gd name="connsiteY434" fmla="*/ 633453 h 6738329"/>
              <a:gd name="connsiteX435" fmla="*/ 2571017 w 12191368"/>
              <a:gd name="connsiteY435" fmla="*/ 635049 h 6738329"/>
              <a:gd name="connsiteX436" fmla="*/ 2573012 w 12191368"/>
              <a:gd name="connsiteY436" fmla="*/ 635848 h 6738329"/>
              <a:gd name="connsiteX437" fmla="*/ 2574210 w 12191368"/>
              <a:gd name="connsiteY437" fmla="*/ 635848 h 6738329"/>
              <a:gd name="connsiteX438" fmla="*/ 2575008 w 12191368"/>
              <a:gd name="connsiteY438" fmla="*/ 635848 h 6738329"/>
              <a:gd name="connsiteX439" fmla="*/ 2576205 w 12191368"/>
              <a:gd name="connsiteY439" fmla="*/ 635448 h 6738329"/>
              <a:gd name="connsiteX440" fmla="*/ 2577403 w 12191368"/>
              <a:gd name="connsiteY440" fmla="*/ 635049 h 6738329"/>
              <a:gd name="connsiteX441" fmla="*/ 2579798 w 12191368"/>
              <a:gd name="connsiteY441" fmla="*/ 632655 h 6738329"/>
              <a:gd name="connsiteX442" fmla="*/ 2582193 w 12191368"/>
              <a:gd name="connsiteY442" fmla="*/ 629063 h 6738329"/>
              <a:gd name="connsiteX443" fmla="*/ 2584587 w 12191368"/>
              <a:gd name="connsiteY443" fmla="*/ 623474 h 6738329"/>
              <a:gd name="connsiteX444" fmla="*/ 2587381 w 12191368"/>
              <a:gd name="connsiteY444" fmla="*/ 619084 h 6738329"/>
              <a:gd name="connsiteX445" fmla="*/ 2589777 w 12191368"/>
              <a:gd name="connsiteY445" fmla="*/ 615092 h 6738329"/>
              <a:gd name="connsiteX446" fmla="*/ 2592970 w 12191368"/>
              <a:gd name="connsiteY446" fmla="*/ 611500 h 6738329"/>
              <a:gd name="connsiteX447" fmla="*/ 2596163 w 12191368"/>
              <a:gd name="connsiteY447" fmla="*/ 607907 h 6738329"/>
              <a:gd name="connsiteX448" fmla="*/ 2599356 w 12191368"/>
              <a:gd name="connsiteY448" fmla="*/ 605113 h 6738329"/>
              <a:gd name="connsiteX449" fmla="*/ 2602948 w 12191368"/>
              <a:gd name="connsiteY449" fmla="*/ 602719 h 6738329"/>
              <a:gd name="connsiteX450" fmla="*/ 2606541 w 12191368"/>
              <a:gd name="connsiteY450" fmla="*/ 601122 h 6738329"/>
              <a:gd name="connsiteX451" fmla="*/ 2610133 w 12191368"/>
              <a:gd name="connsiteY451" fmla="*/ 599924 h 6738329"/>
              <a:gd name="connsiteX452" fmla="*/ 2613327 w 12191368"/>
              <a:gd name="connsiteY452" fmla="*/ 599126 h 6738329"/>
              <a:gd name="connsiteX453" fmla="*/ 2616919 w 12191368"/>
              <a:gd name="connsiteY453" fmla="*/ 599126 h 6738329"/>
              <a:gd name="connsiteX454" fmla="*/ 2620112 w 12191368"/>
              <a:gd name="connsiteY454" fmla="*/ 599525 h 6738329"/>
              <a:gd name="connsiteX455" fmla="*/ 2622906 w 12191368"/>
              <a:gd name="connsiteY455" fmla="*/ 600324 h 6738329"/>
              <a:gd name="connsiteX456" fmla="*/ 2625301 w 12191368"/>
              <a:gd name="connsiteY456" fmla="*/ 601521 h 6738329"/>
              <a:gd name="connsiteX457" fmla="*/ 2627297 w 12191368"/>
              <a:gd name="connsiteY457" fmla="*/ 603517 h 6738329"/>
              <a:gd name="connsiteX458" fmla="*/ 2628494 w 12191368"/>
              <a:gd name="connsiteY458" fmla="*/ 606311 h 6738329"/>
              <a:gd name="connsiteX459" fmla="*/ 2629292 w 12191368"/>
              <a:gd name="connsiteY459" fmla="*/ 609504 h 6738329"/>
              <a:gd name="connsiteX460" fmla="*/ 2630091 w 12191368"/>
              <a:gd name="connsiteY460" fmla="*/ 614294 h 6738329"/>
              <a:gd name="connsiteX461" fmla="*/ 2630889 w 12191368"/>
              <a:gd name="connsiteY461" fmla="*/ 618685 h 6738329"/>
              <a:gd name="connsiteX462" fmla="*/ 2632486 w 12191368"/>
              <a:gd name="connsiteY462" fmla="*/ 623075 h 6738329"/>
              <a:gd name="connsiteX463" fmla="*/ 2633683 w 12191368"/>
              <a:gd name="connsiteY463" fmla="*/ 627466 h 6738329"/>
              <a:gd name="connsiteX464" fmla="*/ 2637275 w 12191368"/>
              <a:gd name="connsiteY464" fmla="*/ 635049 h 6738329"/>
              <a:gd name="connsiteX465" fmla="*/ 2641667 w 12191368"/>
              <a:gd name="connsiteY465" fmla="*/ 643032 h 6738329"/>
              <a:gd name="connsiteX466" fmla="*/ 2646456 w 12191368"/>
              <a:gd name="connsiteY466" fmla="*/ 650217 h 6738329"/>
              <a:gd name="connsiteX467" fmla="*/ 2652444 w 12191368"/>
              <a:gd name="connsiteY467" fmla="*/ 657003 h 6738329"/>
              <a:gd name="connsiteX468" fmla="*/ 2663619 w 12191368"/>
              <a:gd name="connsiteY468" fmla="*/ 670175 h 6738329"/>
              <a:gd name="connsiteX469" fmla="*/ 2668809 w 12191368"/>
              <a:gd name="connsiteY469" fmla="*/ 676960 h 6738329"/>
              <a:gd name="connsiteX470" fmla="*/ 2674396 w 12191368"/>
              <a:gd name="connsiteY470" fmla="*/ 683746 h 6738329"/>
              <a:gd name="connsiteX471" fmla="*/ 2679186 w 12191368"/>
              <a:gd name="connsiteY471" fmla="*/ 690532 h 6738329"/>
              <a:gd name="connsiteX472" fmla="*/ 2683577 w 12191368"/>
              <a:gd name="connsiteY472" fmla="*/ 697716 h 6738329"/>
              <a:gd name="connsiteX473" fmla="*/ 2687569 w 12191368"/>
              <a:gd name="connsiteY473" fmla="*/ 705300 h 6738329"/>
              <a:gd name="connsiteX474" fmla="*/ 2689165 w 12191368"/>
              <a:gd name="connsiteY474" fmla="*/ 709292 h 6738329"/>
              <a:gd name="connsiteX475" fmla="*/ 2690363 w 12191368"/>
              <a:gd name="connsiteY475" fmla="*/ 713283 h 6738329"/>
              <a:gd name="connsiteX476" fmla="*/ 2691161 w 12191368"/>
              <a:gd name="connsiteY476" fmla="*/ 717674 h 6738329"/>
              <a:gd name="connsiteX477" fmla="*/ 2691959 w 12191368"/>
              <a:gd name="connsiteY477" fmla="*/ 721665 h 6738329"/>
              <a:gd name="connsiteX478" fmla="*/ 2692358 w 12191368"/>
              <a:gd name="connsiteY478" fmla="*/ 726456 h 6738329"/>
              <a:gd name="connsiteX479" fmla="*/ 2692758 w 12191368"/>
              <a:gd name="connsiteY479" fmla="*/ 730846 h 6738329"/>
              <a:gd name="connsiteX480" fmla="*/ 2695951 w 12191368"/>
              <a:gd name="connsiteY480" fmla="*/ 763976 h 6738329"/>
              <a:gd name="connsiteX481" fmla="*/ 2697947 w 12191368"/>
              <a:gd name="connsiteY481" fmla="*/ 836222 h 6738329"/>
              <a:gd name="connsiteX482" fmla="*/ 2714312 w 12191368"/>
              <a:gd name="connsiteY482" fmla="*/ 927627 h 6738329"/>
              <a:gd name="connsiteX483" fmla="*/ 2729480 w 12191368"/>
              <a:gd name="connsiteY483" fmla="*/ 928825 h 6738329"/>
              <a:gd name="connsiteX484" fmla="*/ 2744647 w 12191368"/>
              <a:gd name="connsiteY484" fmla="*/ 929624 h 6738329"/>
              <a:gd name="connsiteX485" fmla="*/ 2760613 w 12191368"/>
              <a:gd name="connsiteY485" fmla="*/ 930023 h 6738329"/>
              <a:gd name="connsiteX486" fmla="*/ 2775781 w 12191368"/>
              <a:gd name="connsiteY486" fmla="*/ 929624 h 6738329"/>
              <a:gd name="connsiteX487" fmla="*/ 2806915 w 12191368"/>
              <a:gd name="connsiteY487" fmla="*/ 929225 h 6738329"/>
              <a:gd name="connsiteX488" fmla="*/ 2822881 w 12191368"/>
              <a:gd name="connsiteY488" fmla="*/ 929624 h 6738329"/>
              <a:gd name="connsiteX489" fmla="*/ 2838049 w 12191368"/>
              <a:gd name="connsiteY489" fmla="*/ 930023 h 6738329"/>
              <a:gd name="connsiteX490" fmla="*/ 2853216 w 12191368"/>
              <a:gd name="connsiteY490" fmla="*/ 931619 h 6738329"/>
              <a:gd name="connsiteX491" fmla="*/ 2860800 w 12191368"/>
              <a:gd name="connsiteY491" fmla="*/ 932817 h 6738329"/>
              <a:gd name="connsiteX492" fmla="*/ 2867985 w 12191368"/>
              <a:gd name="connsiteY492" fmla="*/ 934413 h 6738329"/>
              <a:gd name="connsiteX493" fmla="*/ 2875170 w 12191368"/>
              <a:gd name="connsiteY493" fmla="*/ 936009 h 6738329"/>
              <a:gd name="connsiteX494" fmla="*/ 2882754 w 12191368"/>
              <a:gd name="connsiteY494" fmla="*/ 938006 h 6738329"/>
              <a:gd name="connsiteX495" fmla="*/ 2889939 w 12191368"/>
              <a:gd name="connsiteY495" fmla="*/ 940800 h 6738329"/>
              <a:gd name="connsiteX496" fmla="*/ 2897124 w 12191368"/>
              <a:gd name="connsiteY496" fmla="*/ 943593 h 6738329"/>
              <a:gd name="connsiteX497" fmla="*/ 2903908 w 12191368"/>
              <a:gd name="connsiteY497" fmla="*/ 946787 h 6738329"/>
              <a:gd name="connsiteX498" fmla="*/ 2910694 w 12191368"/>
              <a:gd name="connsiteY498" fmla="*/ 950379 h 6738329"/>
              <a:gd name="connsiteX499" fmla="*/ 2917879 w 12191368"/>
              <a:gd name="connsiteY499" fmla="*/ 954370 h 6738329"/>
              <a:gd name="connsiteX500" fmla="*/ 2924266 w 12191368"/>
              <a:gd name="connsiteY500" fmla="*/ 959160 h 6738329"/>
              <a:gd name="connsiteX501" fmla="*/ 2930652 w 12191368"/>
              <a:gd name="connsiteY501" fmla="*/ 964350 h 6738329"/>
              <a:gd name="connsiteX502" fmla="*/ 2937038 w 12191368"/>
              <a:gd name="connsiteY502" fmla="*/ 969937 h 6738329"/>
              <a:gd name="connsiteX503" fmla="*/ 2943425 w 12191368"/>
              <a:gd name="connsiteY503" fmla="*/ 976723 h 6738329"/>
              <a:gd name="connsiteX504" fmla="*/ 2949812 w 12191368"/>
              <a:gd name="connsiteY504" fmla="*/ 983509 h 6738329"/>
              <a:gd name="connsiteX505" fmla="*/ 2958593 w 12191368"/>
              <a:gd name="connsiteY505" fmla="*/ 981513 h 6738329"/>
              <a:gd name="connsiteX506" fmla="*/ 2966575 w 12191368"/>
              <a:gd name="connsiteY506" fmla="*/ 979916 h 6738329"/>
              <a:gd name="connsiteX507" fmla="*/ 2974558 w 12191368"/>
              <a:gd name="connsiteY507" fmla="*/ 978719 h 6738329"/>
              <a:gd name="connsiteX508" fmla="*/ 2982142 w 12191368"/>
              <a:gd name="connsiteY508" fmla="*/ 978320 h 6738329"/>
              <a:gd name="connsiteX509" fmla="*/ 2989327 w 12191368"/>
              <a:gd name="connsiteY509" fmla="*/ 978320 h 6738329"/>
              <a:gd name="connsiteX510" fmla="*/ 2996113 w 12191368"/>
              <a:gd name="connsiteY510" fmla="*/ 979118 h 6738329"/>
              <a:gd name="connsiteX511" fmla="*/ 3002100 w 12191368"/>
              <a:gd name="connsiteY511" fmla="*/ 979916 h 6738329"/>
              <a:gd name="connsiteX512" fmla="*/ 3008087 w 12191368"/>
              <a:gd name="connsiteY512" fmla="*/ 981513 h 6738329"/>
              <a:gd name="connsiteX513" fmla="*/ 3014075 w 12191368"/>
              <a:gd name="connsiteY513" fmla="*/ 983509 h 6738329"/>
              <a:gd name="connsiteX514" fmla="*/ 3019263 w 12191368"/>
              <a:gd name="connsiteY514" fmla="*/ 985904 h 6738329"/>
              <a:gd name="connsiteX515" fmla="*/ 3024453 w 12191368"/>
              <a:gd name="connsiteY515" fmla="*/ 988697 h 6738329"/>
              <a:gd name="connsiteX516" fmla="*/ 3028843 w 12191368"/>
              <a:gd name="connsiteY516" fmla="*/ 991492 h 6738329"/>
              <a:gd name="connsiteX517" fmla="*/ 3033234 w 12191368"/>
              <a:gd name="connsiteY517" fmla="*/ 995084 h 6738329"/>
              <a:gd name="connsiteX518" fmla="*/ 3037624 w 12191368"/>
              <a:gd name="connsiteY518" fmla="*/ 998676 h 6738329"/>
              <a:gd name="connsiteX519" fmla="*/ 3041616 w 12191368"/>
              <a:gd name="connsiteY519" fmla="*/ 1002668 h 6738329"/>
              <a:gd name="connsiteX520" fmla="*/ 3045607 w 12191368"/>
              <a:gd name="connsiteY520" fmla="*/ 1007457 h 6738329"/>
              <a:gd name="connsiteX521" fmla="*/ 3049200 w 12191368"/>
              <a:gd name="connsiteY521" fmla="*/ 1011849 h 6738329"/>
              <a:gd name="connsiteX522" fmla="*/ 3052792 w 12191368"/>
              <a:gd name="connsiteY522" fmla="*/ 1016638 h 6738329"/>
              <a:gd name="connsiteX523" fmla="*/ 3058779 w 12191368"/>
              <a:gd name="connsiteY523" fmla="*/ 1026617 h 6738329"/>
              <a:gd name="connsiteX524" fmla="*/ 3064766 w 12191368"/>
              <a:gd name="connsiteY524" fmla="*/ 1037394 h 6738329"/>
              <a:gd name="connsiteX525" fmla="*/ 3070355 w 12191368"/>
              <a:gd name="connsiteY525" fmla="*/ 1048969 h 6738329"/>
              <a:gd name="connsiteX526" fmla="*/ 3081131 w 12191368"/>
              <a:gd name="connsiteY526" fmla="*/ 1072120 h 6738329"/>
              <a:gd name="connsiteX527" fmla="*/ 3086321 w 12191368"/>
              <a:gd name="connsiteY527" fmla="*/ 1083696 h 6738329"/>
              <a:gd name="connsiteX528" fmla="*/ 3091909 w 12191368"/>
              <a:gd name="connsiteY528" fmla="*/ 1094472 h 6738329"/>
              <a:gd name="connsiteX529" fmla="*/ 3116257 w 12191368"/>
              <a:gd name="connsiteY529" fmla="*/ 1214218 h 6738329"/>
              <a:gd name="connsiteX530" fmla="*/ 3150185 w 12191368"/>
              <a:gd name="connsiteY530" fmla="*/ 1199849 h 6738329"/>
              <a:gd name="connsiteX531" fmla="*/ 3152181 w 12191368"/>
              <a:gd name="connsiteY531" fmla="*/ 1191865 h 6738329"/>
              <a:gd name="connsiteX532" fmla="*/ 3153378 w 12191368"/>
              <a:gd name="connsiteY532" fmla="*/ 1183483 h 6738329"/>
              <a:gd name="connsiteX533" fmla="*/ 3152979 w 12191368"/>
              <a:gd name="connsiteY533" fmla="*/ 1165921 h 6738329"/>
              <a:gd name="connsiteX534" fmla="*/ 3153777 w 12191368"/>
              <a:gd name="connsiteY534" fmla="*/ 1149156 h 6738329"/>
              <a:gd name="connsiteX535" fmla="*/ 3154975 w 12191368"/>
              <a:gd name="connsiteY535" fmla="*/ 1131993 h 6738329"/>
              <a:gd name="connsiteX536" fmla="*/ 3156971 w 12191368"/>
              <a:gd name="connsiteY536" fmla="*/ 1115627 h 6738329"/>
              <a:gd name="connsiteX537" fmla="*/ 3159365 w 12191368"/>
              <a:gd name="connsiteY537" fmla="*/ 1098864 h 6738329"/>
              <a:gd name="connsiteX538" fmla="*/ 3162558 w 12191368"/>
              <a:gd name="connsiteY538" fmla="*/ 1082897 h 6738329"/>
              <a:gd name="connsiteX539" fmla="*/ 3166550 w 12191368"/>
              <a:gd name="connsiteY539" fmla="*/ 1066532 h 6738329"/>
              <a:gd name="connsiteX540" fmla="*/ 3170941 w 12191368"/>
              <a:gd name="connsiteY540" fmla="*/ 1050566 h 6738329"/>
              <a:gd name="connsiteX541" fmla="*/ 3176130 w 12191368"/>
              <a:gd name="connsiteY541" fmla="*/ 1034601 h 6738329"/>
              <a:gd name="connsiteX542" fmla="*/ 3181319 w 12191368"/>
              <a:gd name="connsiteY542" fmla="*/ 1019033 h 6738329"/>
              <a:gd name="connsiteX543" fmla="*/ 3187306 w 12191368"/>
              <a:gd name="connsiteY543" fmla="*/ 1003466 h 6738329"/>
              <a:gd name="connsiteX544" fmla="*/ 3193293 w 12191368"/>
              <a:gd name="connsiteY544" fmla="*/ 987899 h 6738329"/>
              <a:gd name="connsiteX545" fmla="*/ 3200079 w 12191368"/>
              <a:gd name="connsiteY545" fmla="*/ 972732 h 6738329"/>
              <a:gd name="connsiteX546" fmla="*/ 3207263 w 12191368"/>
              <a:gd name="connsiteY546" fmla="*/ 957165 h 6738329"/>
              <a:gd name="connsiteX547" fmla="*/ 3214448 w 12191368"/>
              <a:gd name="connsiteY547" fmla="*/ 942396 h 6738329"/>
              <a:gd name="connsiteX548" fmla="*/ 3222032 w 12191368"/>
              <a:gd name="connsiteY548" fmla="*/ 926829 h 6738329"/>
              <a:gd name="connsiteX549" fmla="*/ 3222032 w 12191368"/>
              <a:gd name="connsiteY549" fmla="*/ 926430 h 6738329"/>
              <a:gd name="connsiteX550" fmla="*/ 3225225 w 12191368"/>
              <a:gd name="connsiteY550" fmla="*/ 913657 h 6738329"/>
              <a:gd name="connsiteX551" fmla="*/ 3228818 w 12191368"/>
              <a:gd name="connsiteY551" fmla="*/ 901683 h 6738329"/>
              <a:gd name="connsiteX552" fmla="*/ 3233208 w 12191368"/>
              <a:gd name="connsiteY552" fmla="*/ 890905 h 6738329"/>
              <a:gd name="connsiteX553" fmla="*/ 3235604 w 12191368"/>
              <a:gd name="connsiteY553" fmla="*/ 885717 h 6738329"/>
              <a:gd name="connsiteX554" fmla="*/ 3237998 w 12191368"/>
              <a:gd name="connsiteY554" fmla="*/ 880927 h 6738329"/>
              <a:gd name="connsiteX555" fmla="*/ 3241191 w 12191368"/>
              <a:gd name="connsiteY555" fmla="*/ 876137 h 6738329"/>
              <a:gd name="connsiteX556" fmla="*/ 3243986 w 12191368"/>
              <a:gd name="connsiteY556" fmla="*/ 871746 h 6738329"/>
              <a:gd name="connsiteX557" fmla="*/ 3246779 w 12191368"/>
              <a:gd name="connsiteY557" fmla="*/ 867356 h 6738329"/>
              <a:gd name="connsiteX558" fmla="*/ 3249973 w 12191368"/>
              <a:gd name="connsiteY558" fmla="*/ 863364 h 6738329"/>
              <a:gd name="connsiteX559" fmla="*/ 3253565 w 12191368"/>
              <a:gd name="connsiteY559" fmla="*/ 859772 h 6738329"/>
              <a:gd name="connsiteX560" fmla="*/ 3257157 w 12191368"/>
              <a:gd name="connsiteY560" fmla="*/ 856578 h 6738329"/>
              <a:gd name="connsiteX561" fmla="*/ 3260749 w 12191368"/>
              <a:gd name="connsiteY561" fmla="*/ 853385 h 6738329"/>
              <a:gd name="connsiteX562" fmla="*/ 3264741 w 12191368"/>
              <a:gd name="connsiteY562" fmla="*/ 850193 h 6738329"/>
              <a:gd name="connsiteX563" fmla="*/ 3268733 w 12191368"/>
              <a:gd name="connsiteY563" fmla="*/ 847398 h 6738329"/>
              <a:gd name="connsiteX564" fmla="*/ 3273124 w 12191368"/>
              <a:gd name="connsiteY564" fmla="*/ 845003 h 6738329"/>
              <a:gd name="connsiteX565" fmla="*/ 3277514 w 12191368"/>
              <a:gd name="connsiteY565" fmla="*/ 842609 h 6738329"/>
              <a:gd name="connsiteX566" fmla="*/ 3282304 w 12191368"/>
              <a:gd name="connsiteY566" fmla="*/ 840214 h 6738329"/>
              <a:gd name="connsiteX567" fmla="*/ 3287093 w 12191368"/>
              <a:gd name="connsiteY567" fmla="*/ 838617 h 6738329"/>
              <a:gd name="connsiteX568" fmla="*/ 3291884 w 12191368"/>
              <a:gd name="connsiteY568" fmla="*/ 837020 h 6738329"/>
              <a:gd name="connsiteX569" fmla="*/ 3297073 w 12191368"/>
              <a:gd name="connsiteY569" fmla="*/ 835424 h 6738329"/>
              <a:gd name="connsiteX570" fmla="*/ 3302261 w 12191368"/>
              <a:gd name="connsiteY570" fmla="*/ 834226 h 6738329"/>
              <a:gd name="connsiteX571" fmla="*/ 3308249 w 12191368"/>
              <a:gd name="connsiteY571" fmla="*/ 833428 h 6738329"/>
              <a:gd name="connsiteX572" fmla="*/ 3313837 w 12191368"/>
              <a:gd name="connsiteY572" fmla="*/ 832630 h 6738329"/>
              <a:gd name="connsiteX573" fmla="*/ 3325812 w 12191368"/>
              <a:gd name="connsiteY573" fmla="*/ 832231 h 6738329"/>
              <a:gd name="connsiteX574" fmla="*/ 3338983 w 12191368"/>
              <a:gd name="connsiteY574" fmla="*/ 832231 h 6738329"/>
              <a:gd name="connsiteX575" fmla="*/ 3352156 w 12191368"/>
              <a:gd name="connsiteY575" fmla="*/ 833428 h 6738329"/>
              <a:gd name="connsiteX576" fmla="*/ 3363731 w 12191368"/>
              <a:gd name="connsiteY576" fmla="*/ 834226 h 6738329"/>
              <a:gd name="connsiteX577" fmla="*/ 3375306 w 12191368"/>
              <a:gd name="connsiteY577" fmla="*/ 835025 h 6738329"/>
              <a:gd name="connsiteX578" fmla="*/ 3386483 w 12191368"/>
              <a:gd name="connsiteY578" fmla="*/ 835025 h 6738329"/>
              <a:gd name="connsiteX579" fmla="*/ 3398058 w 12191368"/>
              <a:gd name="connsiteY579" fmla="*/ 834625 h 6738329"/>
              <a:gd name="connsiteX580" fmla="*/ 3421209 w 12191368"/>
              <a:gd name="connsiteY580" fmla="*/ 833827 h 6738329"/>
              <a:gd name="connsiteX581" fmla="*/ 3444758 w 12191368"/>
              <a:gd name="connsiteY581" fmla="*/ 833428 h 6738329"/>
              <a:gd name="connsiteX582" fmla="*/ 3455935 w 12191368"/>
              <a:gd name="connsiteY582" fmla="*/ 833428 h 6738329"/>
              <a:gd name="connsiteX583" fmla="*/ 3467510 w 12191368"/>
              <a:gd name="connsiteY583" fmla="*/ 833827 h 6738329"/>
              <a:gd name="connsiteX584" fmla="*/ 3479086 w 12191368"/>
              <a:gd name="connsiteY584" fmla="*/ 835025 h 6738329"/>
              <a:gd name="connsiteX585" fmla="*/ 3490262 w 12191368"/>
              <a:gd name="connsiteY585" fmla="*/ 836621 h 6738329"/>
              <a:gd name="connsiteX586" fmla="*/ 3501838 w 12191368"/>
              <a:gd name="connsiteY586" fmla="*/ 839016 h 6738329"/>
              <a:gd name="connsiteX587" fmla="*/ 3513014 w 12191368"/>
              <a:gd name="connsiteY587" fmla="*/ 843008 h 6738329"/>
              <a:gd name="connsiteX588" fmla="*/ 3518602 w 12191368"/>
              <a:gd name="connsiteY588" fmla="*/ 845003 h 6738329"/>
              <a:gd name="connsiteX589" fmla="*/ 3524190 w 12191368"/>
              <a:gd name="connsiteY589" fmla="*/ 846999 h 6738329"/>
              <a:gd name="connsiteX590" fmla="*/ 3529379 w 12191368"/>
              <a:gd name="connsiteY590" fmla="*/ 849793 h 6738329"/>
              <a:gd name="connsiteX591" fmla="*/ 3535365 w 12191368"/>
              <a:gd name="connsiteY591" fmla="*/ 852587 h 6738329"/>
              <a:gd name="connsiteX592" fmla="*/ 3541353 w 12191368"/>
              <a:gd name="connsiteY592" fmla="*/ 854982 h 6738329"/>
              <a:gd name="connsiteX593" fmla="*/ 3547740 w 12191368"/>
              <a:gd name="connsiteY593" fmla="*/ 857777 h 6738329"/>
              <a:gd name="connsiteX594" fmla="*/ 3553328 w 12191368"/>
              <a:gd name="connsiteY594" fmla="*/ 860570 h 6738329"/>
              <a:gd name="connsiteX595" fmla="*/ 3559315 w 12191368"/>
              <a:gd name="connsiteY595" fmla="*/ 863763 h 6738329"/>
              <a:gd name="connsiteX596" fmla="*/ 3570491 w 12191368"/>
              <a:gd name="connsiteY596" fmla="*/ 870549 h 6738329"/>
              <a:gd name="connsiteX597" fmla="*/ 3581269 w 12191368"/>
              <a:gd name="connsiteY597" fmla="*/ 878133 h 6738329"/>
              <a:gd name="connsiteX598" fmla="*/ 3591247 w 12191368"/>
              <a:gd name="connsiteY598" fmla="*/ 886116 h 6738329"/>
              <a:gd name="connsiteX599" fmla="*/ 3601226 w 12191368"/>
              <a:gd name="connsiteY599" fmla="*/ 894498 h 6738329"/>
              <a:gd name="connsiteX600" fmla="*/ 3610806 w 12191368"/>
              <a:gd name="connsiteY600" fmla="*/ 903280 h 6738329"/>
              <a:gd name="connsiteX601" fmla="*/ 3619986 w 12191368"/>
              <a:gd name="connsiteY601" fmla="*/ 912460 h 6738329"/>
              <a:gd name="connsiteX602" fmla="*/ 3638347 w 12191368"/>
              <a:gd name="connsiteY602" fmla="*/ 930821 h 6738329"/>
              <a:gd name="connsiteX603" fmla="*/ 3656309 w 12191368"/>
              <a:gd name="connsiteY603" fmla="*/ 949581 h 6738329"/>
              <a:gd name="connsiteX604" fmla="*/ 3666287 w 12191368"/>
              <a:gd name="connsiteY604" fmla="*/ 958761 h 6738329"/>
              <a:gd name="connsiteX605" fmla="*/ 3675867 w 12191368"/>
              <a:gd name="connsiteY605" fmla="*/ 967144 h 6738329"/>
              <a:gd name="connsiteX606" fmla="*/ 3685846 w 12191368"/>
              <a:gd name="connsiteY606" fmla="*/ 975925 h 6738329"/>
              <a:gd name="connsiteX607" fmla="*/ 3696623 w 12191368"/>
              <a:gd name="connsiteY607" fmla="*/ 983509 h 6738329"/>
              <a:gd name="connsiteX608" fmla="*/ 3705006 w 12191368"/>
              <a:gd name="connsiteY608" fmla="*/ 989895 h 6738329"/>
              <a:gd name="connsiteX609" fmla="*/ 3712989 w 12191368"/>
              <a:gd name="connsiteY609" fmla="*/ 997080 h 6738329"/>
              <a:gd name="connsiteX610" fmla="*/ 3719774 w 12191368"/>
              <a:gd name="connsiteY610" fmla="*/ 1004265 h 6738329"/>
              <a:gd name="connsiteX611" fmla="*/ 3725761 w 12191368"/>
              <a:gd name="connsiteY611" fmla="*/ 1012647 h 6738329"/>
              <a:gd name="connsiteX612" fmla="*/ 3731350 w 12191368"/>
              <a:gd name="connsiteY612" fmla="*/ 1021029 h 6738329"/>
              <a:gd name="connsiteX613" fmla="*/ 3736139 w 12191368"/>
              <a:gd name="connsiteY613" fmla="*/ 1029411 h 6738329"/>
              <a:gd name="connsiteX614" fmla="*/ 3739733 w 12191368"/>
              <a:gd name="connsiteY614" fmla="*/ 1038592 h 6738329"/>
              <a:gd name="connsiteX615" fmla="*/ 3742925 w 12191368"/>
              <a:gd name="connsiteY615" fmla="*/ 1047772 h 6738329"/>
              <a:gd name="connsiteX616" fmla="*/ 3745319 w 12191368"/>
              <a:gd name="connsiteY616" fmla="*/ 1056953 h 6738329"/>
              <a:gd name="connsiteX617" fmla="*/ 3746917 w 12191368"/>
              <a:gd name="connsiteY617" fmla="*/ 1066931 h 6738329"/>
              <a:gd name="connsiteX618" fmla="*/ 3748113 w 12191368"/>
              <a:gd name="connsiteY618" fmla="*/ 1076910 h 6738329"/>
              <a:gd name="connsiteX619" fmla="*/ 3748513 w 12191368"/>
              <a:gd name="connsiteY619" fmla="*/ 1086888 h 6738329"/>
              <a:gd name="connsiteX620" fmla="*/ 3748513 w 12191368"/>
              <a:gd name="connsiteY620" fmla="*/ 1097267 h 6738329"/>
              <a:gd name="connsiteX621" fmla="*/ 3748113 w 12191368"/>
              <a:gd name="connsiteY621" fmla="*/ 1108044 h 6738329"/>
              <a:gd name="connsiteX622" fmla="*/ 3747316 w 12191368"/>
              <a:gd name="connsiteY622" fmla="*/ 1118421 h 6738329"/>
              <a:gd name="connsiteX623" fmla="*/ 3745719 w 12191368"/>
              <a:gd name="connsiteY623" fmla="*/ 1129199 h 6738329"/>
              <a:gd name="connsiteX624" fmla="*/ 3747714 w 12191368"/>
              <a:gd name="connsiteY624" fmla="*/ 1181887 h 6738329"/>
              <a:gd name="connsiteX625" fmla="*/ 3748113 w 12191368"/>
              <a:gd name="connsiteY625" fmla="*/ 1199849 h 6738329"/>
              <a:gd name="connsiteX626" fmla="*/ 3751307 w 12191368"/>
              <a:gd name="connsiteY626" fmla="*/ 1228188 h 6738329"/>
              <a:gd name="connsiteX627" fmla="*/ 3754101 w 12191368"/>
              <a:gd name="connsiteY627" fmla="*/ 1256129 h 6738329"/>
              <a:gd name="connsiteX628" fmla="*/ 3756495 w 12191368"/>
              <a:gd name="connsiteY628" fmla="*/ 1284469 h 6738329"/>
              <a:gd name="connsiteX629" fmla="*/ 3758093 w 12191368"/>
              <a:gd name="connsiteY629" fmla="*/ 1312409 h 6738329"/>
              <a:gd name="connsiteX630" fmla="*/ 3759690 w 12191368"/>
              <a:gd name="connsiteY630" fmla="*/ 1340749 h 6738329"/>
              <a:gd name="connsiteX631" fmla="*/ 3760887 w 12191368"/>
              <a:gd name="connsiteY631" fmla="*/ 1368689 h 6738329"/>
              <a:gd name="connsiteX632" fmla="*/ 3762882 w 12191368"/>
              <a:gd name="connsiteY632" fmla="*/ 1424571 h 6738329"/>
              <a:gd name="connsiteX633" fmla="*/ 3762882 w 12191368"/>
              <a:gd name="connsiteY633" fmla="*/ 1428162 h 6738329"/>
              <a:gd name="connsiteX634" fmla="*/ 3762882 w 12191368"/>
              <a:gd name="connsiteY634" fmla="*/ 1431356 h 6738329"/>
              <a:gd name="connsiteX635" fmla="*/ 3763680 w 12191368"/>
              <a:gd name="connsiteY635" fmla="*/ 1482448 h 6738329"/>
              <a:gd name="connsiteX636" fmla="*/ 3764080 w 12191368"/>
              <a:gd name="connsiteY636" fmla="*/ 1533938 h 6738329"/>
              <a:gd name="connsiteX637" fmla="*/ 3764479 w 12191368"/>
              <a:gd name="connsiteY637" fmla="*/ 1584631 h 6738329"/>
              <a:gd name="connsiteX638" fmla="*/ 3765277 w 12191368"/>
              <a:gd name="connsiteY638" fmla="*/ 1636121 h 6738329"/>
              <a:gd name="connsiteX639" fmla="*/ 3770466 w 12191368"/>
              <a:gd name="connsiteY639" fmla="*/ 1999747 h 6738329"/>
              <a:gd name="connsiteX640" fmla="*/ 3770466 w 12191368"/>
              <a:gd name="connsiteY640" fmla="*/ 2036071 h 6738329"/>
              <a:gd name="connsiteX641" fmla="*/ 3783638 w 12191368"/>
              <a:gd name="connsiteY641" fmla="*/ 2216088 h 6738329"/>
              <a:gd name="connsiteX642" fmla="*/ 3785634 w 12191368"/>
              <a:gd name="connsiteY642" fmla="*/ 2221676 h 6738329"/>
              <a:gd name="connsiteX643" fmla="*/ 3787231 w 12191368"/>
              <a:gd name="connsiteY643" fmla="*/ 2227663 h 6738329"/>
              <a:gd name="connsiteX644" fmla="*/ 3788428 w 12191368"/>
              <a:gd name="connsiteY644" fmla="*/ 2233251 h 6738329"/>
              <a:gd name="connsiteX645" fmla="*/ 3789226 w 12191368"/>
              <a:gd name="connsiteY645" fmla="*/ 2238839 h 6738329"/>
              <a:gd name="connsiteX646" fmla="*/ 3790024 w 12191368"/>
              <a:gd name="connsiteY646" fmla="*/ 2244427 h 6738329"/>
              <a:gd name="connsiteX647" fmla="*/ 3790423 w 12191368"/>
              <a:gd name="connsiteY647" fmla="*/ 2250016 h 6738329"/>
              <a:gd name="connsiteX648" fmla="*/ 3790423 w 12191368"/>
              <a:gd name="connsiteY648" fmla="*/ 2261591 h 6738329"/>
              <a:gd name="connsiteX649" fmla="*/ 3790024 w 12191368"/>
              <a:gd name="connsiteY649" fmla="*/ 2272767 h 6738329"/>
              <a:gd name="connsiteX650" fmla="*/ 3789226 w 12191368"/>
              <a:gd name="connsiteY650" fmla="*/ 2284343 h 6738329"/>
              <a:gd name="connsiteX651" fmla="*/ 3786432 w 12191368"/>
              <a:gd name="connsiteY651" fmla="*/ 2307094 h 6738329"/>
              <a:gd name="connsiteX652" fmla="*/ 3791222 w 12191368"/>
              <a:gd name="connsiteY652" fmla="*/ 2299909 h 6738329"/>
              <a:gd name="connsiteX653" fmla="*/ 3796012 w 12191368"/>
              <a:gd name="connsiteY653" fmla="*/ 2292325 h 6738329"/>
              <a:gd name="connsiteX654" fmla="*/ 3800003 w 12191368"/>
              <a:gd name="connsiteY654" fmla="*/ 2284343 h 6738329"/>
              <a:gd name="connsiteX655" fmla="*/ 3803197 w 12191368"/>
              <a:gd name="connsiteY655" fmla="*/ 2276759 h 6738329"/>
              <a:gd name="connsiteX656" fmla="*/ 3806389 w 12191368"/>
              <a:gd name="connsiteY656" fmla="*/ 2268776 h 6738329"/>
              <a:gd name="connsiteX657" fmla="*/ 3809183 w 12191368"/>
              <a:gd name="connsiteY657" fmla="*/ 2261192 h 6738329"/>
              <a:gd name="connsiteX658" fmla="*/ 3811978 w 12191368"/>
              <a:gd name="connsiteY658" fmla="*/ 2252810 h 6738329"/>
              <a:gd name="connsiteX659" fmla="*/ 3813974 w 12191368"/>
              <a:gd name="connsiteY659" fmla="*/ 2244826 h 6738329"/>
              <a:gd name="connsiteX660" fmla="*/ 3815969 w 12191368"/>
              <a:gd name="connsiteY660" fmla="*/ 2236843 h 6738329"/>
              <a:gd name="connsiteX661" fmla="*/ 3817566 w 12191368"/>
              <a:gd name="connsiteY661" fmla="*/ 2228860 h 6738329"/>
              <a:gd name="connsiteX662" fmla="*/ 3819961 w 12191368"/>
              <a:gd name="connsiteY662" fmla="*/ 2212495 h 6738329"/>
              <a:gd name="connsiteX663" fmla="*/ 3821558 w 12191368"/>
              <a:gd name="connsiteY663" fmla="*/ 2196130 h 6738329"/>
              <a:gd name="connsiteX664" fmla="*/ 3822755 w 12191368"/>
              <a:gd name="connsiteY664" fmla="*/ 2179366 h 6738329"/>
              <a:gd name="connsiteX665" fmla="*/ 3823553 w 12191368"/>
              <a:gd name="connsiteY665" fmla="*/ 2162601 h 6738329"/>
              <a:gd name="connsiteX666" fmla="*/ 3823952 w 12191368"/>
              <a:gd name="connsiteY666" fmla="*/ 2145837 h 6738329"/>
              <a:gd name="connsiteX667" fmla="*/ 3824750 w 12191368"/>
              <a:gd name="connsiteY667" fmla="*/ 2112308 h 6738329"/>
              <a:gd name="connsiteX668" fmla="*/ 3825150 w 12191368"/>
              <a:gd name="connsiteY668" fmla="*/ 2095544 h 6738329"/>
              <a:gd name="connsiteX669" fmla="*/ 3826347 w 12191368"/>
              <a:gd name="connsiteY669" fmla="*/ 2078779 h 6738329"/>
              <a:gd name="connsiteX670" fmla="*/ 3828743 w 12191368"/>
              <a:gd name="connsiteY670" fmla="*/ 2062415 h 6738329"/>
              <a:gd name="connsiteX671" fmla="*/ 3831137 w 12191368"/>
              <a:gd name="connsiteY671" fmla="*/ 2046049 h 6738329"/>
              <a:gd name="connsiteX672" fmla="*/ 3836326 w 12191368"/>
              <a:gd name="connsiteY672" fmla="*/ 2016911 h 6738329"/>
              <a:gd name="connsiteX673" fmla="*/ 3840319 w 12191368"/>
              <a:gd name="connsiteY673" fmla="*/ 1988172 h 6738329"/>
              <a:gd name="connsiteX674" fmla="*/ 3844309 w 12191368"/>
              <a:gd name="connsiteY674" fmla="*/ 1959035 h 6738329"/>
              <a:gd name="connsiteX675" fmla="*/ 3847903 w 12191368"/>
              <a:gd name="connsiteY675" fmla="*/ 1930296 h 6738329"/>
              <a:gd name="connsiteX676" fmla="*/ 3850695 w 12191368"/>
              <a:gd name="connsiteY676" fmla="*/ 1901157 h 6738329"/>
              <a:gd name="connsiteX677" fmla="*/ 3853888 w 12191368"/>
              <a:gd name="connsiteY677" fmla="*/ 1872019 h 6738329"/>
              <a:gd name="connsiteX678" fmla="*/ 3859877 w 12191368"/>
              <a:gd name="connsiteY678" fmla="*/ 1813344 h 6738329"/>
              <a:gd name="connsiteX679" fmla="*/ 3862671 w 12191368"/>
              <a:gd name="connsiteY679" fmla="*/ 1784206 h 6738329"/>
              <a:gd name="connsiteX680" fmla="*/ 3865863 w 12191368"/>
              <a:gd name="connsiteY680" fmla="*/ 1755068 h 6738329"/>
              <a:gd name="connsiteX681" fmla="*/ 3869056 w 12191368"/>
              <a:gd name="connsiteY681" fmla="*/ 1725930 h 6738329"/>
              <a:gd name="connsiteX682" fmla="*/ 3873048 w 12191368"/>
              <a:gd name="connsiteY682" fmla="*/ 1696792 h 6738329"/>
              <a:gd name="connsiteX683" fmla="*/ 3877439 w 12191368"/>
              <a:gd name="connsiteY683" fmla="*/ 1668053 h 6738329"/>
              <a:gd name="connsiteX684" fmla="*/ 3882628 w 12191368"/>
              <a:gd name="connsiteY684" fmla="*/ 1639314 h 6738329"/>
              <a:gd name="connsiteX685" fmla="*/ 3888215 w 12191368"/>
              <a:gd name="connsiteY685" fmla="*/ 1610176 h 6738329"/>
              <a:gd name="connsiteX686" fmla="*/ 3895400 w 12191368"/>
              <a:gd name="connsiteY686" fmla="*/ 1581437 h 6738329"/>
              <a:gd name="connsiteX687" fmla="*/ 4008759 w 12191368"/>
              <a:gd name="connsiteY687" fmla="*/ 803092 h 6738329"/>
              <a:gd name="connsiteX688" fmla="*/ 4011154 w 12191368"/>
              <a:gd name="connsiteY688" fmla="*/ 786728 h 6738329"/>
              <a:gd name="connsiteX689" fmla="*/ 4013948 w 12191368"/>
              <a:gd name="connsiteY689" fmla="*/ 769963 h 6738329"/>
              <a:gd name="connsiteX690" fmla="*/ 4017541 w 12191368"/>
              <a:gd name="connsiteY690" fmla="*/ 753598 h 6738329"/>
              <a:gd name="connsiteX691" fmla="*/ 4021932 w 12191368"/>
              <a:gd name="connsiteY691" fmla="*/ 737232 h 6738329"/>
              <a:gd name="connsiteX692" fmla="*/ 4027120 w 12191368"/>
              <a:gd name="connsiteY692" fmla="*/ 721665 h 6738329"/>
              <a:gd name="connsiteX693" fmla="*/ 4031911 w 12191368"/>
              <a:gd name="connsiteY693" fmla="*/ 705699 h 6738329"/>
              <a:gd name="connsiteX694" fmla="*/ 4037498 w 12191368"/>
              <a:gd name="connsiteY694" fmla="*/ 690133 h 6738329"/>
              <a:gd name="connsiteX695" fmla="*/ 4043087 w 12191368"/>
              <a:gd name="connsiteY695" fmla="*/ 674167 h 6738329"/>
              <a:gd name="connsiteX696" fmla="*/ 4054662 w 12191368"/>
              <a:gd name="connsiteY696" fmla="*/ 643032 h 6738329"/>
              <a:gd name="connsiteX697" fmla="*/ 4066636 w 12191368"/>
              <a:gd name="connsiteY697" fmla="*/ 611899 h 6738329"/>
              <a:gd name="connsiteX698" fmla="*/ 4071825 w 12191368"/>
              <a:gd name="connsiteY698" fmla="*/ 595933 h 6738329"/>
              <a:gd name="connsiteX699" fmla="*/ 4077015 w 12191368"/>
              <a:gd name="connsiteY699" fmla="*/ 580366 h 6738329"/>
              <a:gd name="connsiteX700" fmla="*/ 4081804 w 12191368"/>
              <a:gd name="connsiteY700" fmla="*/ 564000 h 6738329"/>
              <a:gd name="connsiteX701" fmla="*/ 4086195 w 12191368"/>
              <a:gd name="connsiteY701" fmla="*/ 548035 h 6738329"/>
              <a:gd name="connsiteX702" fmla="*/ 4088590 w 12191368"/>
              <a:gd name="connsiteY702" fmla="*/ 541249 h 6738329"/>
              <a:gd name="connsiteX703" fmla="*/ 4090984 w 12191368"/>
              <a:gd name="connsiteY703" fmla="*/ 534863 h 6738329"/>
              <a:gd name="connsiteX704" fmla="*/ 4094577 w 12191368"/>
              <a:gd name="connsiteY704" fmla="*/ 528875 h 6738329"/>
              <a:gd name="connsiteX705" fmla="*/ 4096573 w 12191368"/>
              <a:gd name="connsiteY705" fmla="*/ 526081 h 6738329"/>
              <a:gd name="connsiteX706" fmla="*/ 4098568 w 12191368"/>
              <a:gd name="connsiteY706" fmla="*/ 523687 h 6738329"/>
              <a:gd name="connsiteX707" fmla="*/ 4100963 w 12191368"/>
              <a:gd name="connsiteY707" fmla="*/ 521292 h 6738329"/>
              <a:gd name="connsiteX708" fmla="*/ 4103359 w 12191368"/>
              <a:gd name="connsiteY708" fmla="*/ 519296 h 6738329"/>
              <a:gd name="connsiteX709" fmla="*/ 4106152 w 12191368"/>
              <a:gd name="connsiteY709" fmla="*/ 517699 h 6738329"/>
              <a:gd name="connsiteX710" fmla="*/ 4108946 w 12191368"/>
              <a:gd name="connsiteY710" fmla="*/ 516103 h 6738329"/>
              <a:gd name="connsiteX711" fmla="*/ 4112141 w 12191368"/>
              <a:gd name="connsiteY711" fmla="*/ 514905 h 6738329"/>
              <a:gd name="connsiteX712" fmla="*/ 4115333 w 12191368"/>
              <a:gd name="connsiteY712" fmla="*/ 514107 h 6738329"/>
              <a:gd name="connsiteX713" fmla="*/ 4118925 w 12191368"/>
              <a:gd name="connsiteY713" fmla="*/ 513708 h 6738329"/>
              <a:gd name="connsiteX714" fmla="*/ 4123316 w 12191368"/>
              <a:gd name="connsiteY714" fmla="*/ 513708 h 6738329"/>
              <a:gd name="connsiteX715" fmla="*/ 4141278 w 12191368"/>
              <a:gd name="connsiteY715" fmla="*/ 514107 h 6738329"/>
              <a:gd name="connsiteX716" fmla="*/ 4159639 w 12191368"/>
              <a:gd name="connsiteY716" fmla="*/ 514107 h 6738329"/>
              <a:gd name="connsiteX717" fmla="*/ 4177999 w 12191368"/>
              <a:gd name="connsiteY717" fmla="*/ 513708 h 6738329"/>
              <a:gd name="connsiteX718" fmla="*/ 4196759 w 12191368"/>
              <a:gd name="connsiteY718" fmla="*/ 512910 h 6738329"/>
              <a:gd name="connsiteX719" fmla="*/ 4215121 w 12191368"/>
              <a:gd name="connsiteY719" fmla="*/ 512112 h 6738329"/>
              <a:gd name="connsiteX720" fmla="*/ 4233880 w 12191368"/>
              <a:gd name="connsiteY720" fmla="*/ 511312 h 6738329"/>
              <a:gd name="connsiteX721" fmla="*/ 4252242 w 12191368"/>
              <a:gd name="connsiteY721" fmla="*/ 511312 h 6738329"/>
              <a:gd name="connsiteX722" fmla="*/ 4270602 w 12191368"/>
              <a:gd name="connsiteY722" fmla="*/ 511712 h 6738329"/>
              <a:gd name="connsiteX723" fmla="*/ 4288965 w 12191368"/>
              <a:gd name="connsiteY723" fmla="*/ 512910 h 6738329"/>
              <a:gd name="connsiteX724" fmla="*/ 4297745 w 12191368"/>
              <a:gd name="connsiteY724" fmla="*/ 513708 h 6738329"/>
              <a:gd name="connsiteX725" fmla="*/ 4306526 w 12191368"/>
              <a:gd name="connsiteY725" fmla="*/ 514905 h 6738329"/>
              <a:gd name="connsiteX726" fmla="*/ 4315309 w 12191368"/>
              <a:gd name="connsiteY726" fmla="*/ 516502 h 6738329"/>
              <a:gd name="connsiteX727" fmla="*/ 4324488 w 12191368"/>
              <a:gd name="connsiteY727" fmla="*/ 518497 h 6738329"/>
              <a:gd name="connsiteX728" fmla="*/ 4333269 w 12191368"/>
              <a:gd name="connsiteY728" fmla="*/ 520493 h 6738329"/>
              <a:gd name="connsiteX729" fmla="*/ 4342051 w 12191368"/>
              <a:gd name="connsiteY729" fmla="*/ 523288 h 6738329"/>
              <a:gd name="connsiteX730" fmla="*/ 4350833 w 12191368"/>
              <a:gd name="connsiteY730" fmla="*/ 526081 h 6738329"/>
              <a:gd name="connsiteX731" fmla="*/ 4359614 w 12191368"/>
              <a:gd name="connsiteY731" fmla="*/ 529674 h 6738329"/>
              <a:gd name="connsiteX732" fmla="*/ 4367996 w 12191368"/>
              <a:gd name="connsiteY732" fmla="*/ 533266 h 6738329"/>
              <a:gd name="connsiteX733" fmla="*/ 4376378 w 12191368"/>
              <a:gd name="connsiteY733" fmla="*/ 537656 h 6738329"/>
              <a:gd name="connsiteX734" fmla="*/ 4385159 w 12191368"/>
              <a:gd name="connsiteY734" fmla="*/ 542447 h 6738329"/>
              <a:gd name="connsiteX735" fmla="*/ 4393141 w 12191368"/>
              <a:gd name="connsiteY735" fmla="*/ 548035 h 6738329"/>
              <a:gd name="connsiteX736" fmla="*/ 4401125 w 12191368"/>
              <a:gd name="connsiteY736" fmla="*/ 554022 h 6738329"/>
              <a:gd name="connsiteX737" fmla="*/ 4409109 w 12191368"/>
              <a:gd name="connsiteY737" fmla="*/ 560408 h 6738329"/>
              <a:gd name="connsiteX738" fmla="*/ 4424276 w 12191368"/>
              <a:gd name="connsiteY738" fmla="*/ 574778 h 6738329"/>
              <a:gd name="connsiteX739" fmla="*/ 4430663 w 12191368"/>
              <a:gd name="connsiteY739" fmla="*/ 580765 h 6738329"/>
              <a:gd name="connsiteX740" fmla="*/ 4433457 w 12191368"/>
              <a:gd name="connsiteY740" fmla="*/ 582761 h 6738329"/>
              <a:gd name="connsiteX741" fmla="*/ 4444233 w 12191368"/>
              <a:gd name="connsiteY741" fmla="*/ 572383 h 6738329"/>
              <a:gd name="connsiteX742" fmla="*/ 4449422 w 12191368"/>
              <a:gd name="connsiteY742" fmla="*/ 568392 h 6738329"/>
              <a:gd name="connsiteX743" fmla="*/ 4454212 w 12191368"/>
              <a:gd name="connsiteY743" fmla="*/ 565199 h 6738329"/>
              <a:gd name="connsiteX744" fmla="*/ 4458204 w 12191368"/>
              <a:gd name="connsiteY744" fmla="*/ 562005 h 6738329"/>
              <a:gd name="connsiteX745" fmla="*/ 4462195 w 12191368"/>
              <a:gd name="connsiteY745" fmla="*/ 560009 h 6738329"/>
              <a:gd name="connsiteX746" fmla="*/ 4465787 w 12191368"/>
              <a:gd name="connsiteY746" fmla="*/ 558014 h 6738329"/>
              <a:gd name="connsiteX747" fmla="*/ 4469380 w 12191368"/>
              <a:gd name="connsiteY747" fmla="*/ 556816 h 6738329"/>
              <a:gd name="connsiteX748" fmla="*/ 4472174 w 12191368"/>
              <a:gd name="connsiteY748" fmla="*/ 556018 h 6738329"/>
              <a:gd name="connsiteX749" fmla="*/ 4474969 w 12191368"/>
              <a:gd name="connsiteY749" fmla="*/ 555618 h 6738329"/>
              <a:gd name="connsiteX750" fmla="*/ 4477762 w 12191368"/>
              <a:gd name="connsiteY750" fmla="*/ 555618 h 6738329"/>
              <a:gd name="connsiteX751" fmla="*/ 4479758 w 12191368"/>
              <a:gd name="connsiteY751" fmla="*/ 556018 h 6738329"/>
              <a:gd name="connsiteX752" fmla="*/ 4482153 w 12191368"/>
              <a:gd name="connsiteY752" fmla="*/ 557216 h 6738329"/>
              <a:gd name="connsiteX753" fmla="*/ 4484149 w 12191368"/>
              <a:gd name="connsiteY753" fmla="*/ 558413 h 6738329"/>
              <a:gd name="connsiteX754" fmla="*/ 4485745 w 12191368"/>
              <a:gd name="connsiteY754" fmla="*/ 560009 h 6738329"/>
              <a:gd name="connsiteX755" fmla="*/ 4487342 w 12191368"/>
              <a:gd name="connsiteY755" fmla="*/ 562005 h 6738329"/>
              <a:gd name="connsiteX756" fmla="*/ 4488539 w 12191368"/>
              <a:gd name="connsiteY756" fmla="*/ 564000 h 6738329"/>
              <a:gd name="connsiteX757" fmla="*/ 4489737 w 12191368"/>
              <a:gd name="connsiteY757" fmla="*/ 566795 h 6738329"/>
              <a:gd name="connsiteX758" fmla="*/ 4491333 w 12191368"/>
              <a:gd name="connsiteY758" fmla="*/ 572383 h 6738329"/>
              <a:gd name="connsiteX759" fmla="*/ 4492930 w 12191368"/>
              <a:gd name="connsiteY759" fmla="*/ 579168 h 6738329"/>
              <a:gd name="connsiteX760" fmla="*/ 4493729 w 12191368"/>
              <a:gd name="connsiteY760" fmla="*/ 586353 h 6738329"/>
              <a:gd name="connsiteX761" fmla="*/ 4494925 w 12191368"/>
              <a:gd name="connsiteY761" fmla="*/ 602320 h 6738329"/>
              <a:gd name="connsiteX762" fmla="*/ 4495724 w 12191368"/>
              <a:gd name="connsiteY762" fmla="*/ 618685 h 6738329"/>
              <a:gd name="connsiteX763" fmla="*/ 4511692 w 12191368"/>
              <a:gd name="connsiteY763" fmla="*/ 630659 h 6738329"/>
              <a:gd name="connsiteX764" fmla="*/ 4519674 w 12191368"/>
              <a:gd name="connsiteY764" fmla="*/ 636647 h 6738329"/>
              <a:gd name="connsiteX765" fmla="*/ 4527256 w 12191368"/>
              <a:gd name="connsiteY765" fmla="*/ 643032 h 6738329"/>
              <a:gd name="connsiteX766" fmla="*/ 4534840 w 12191368"/>
              <a:gd name="connsiteY766" fmla="*/ 649419 h 6738329"/>
              <a:gd name="connsiteX767" fmla="*/ 4541626 w 12191368"/>
              <a:gd name="connsiteY767" fmla="*/ 656205 h 6738329"/>
              <a:gd name="connsiteX768" fmla="*/ 4548413 w 12191368"/>
              <a:gd name="connsiteY768" fmla="*/ 662991 h 6738329"/>
              <a:gd name="connsiteX769" fmla="*/ 4553999 w 12191368"/>
              <a:gd name="connsiteY769" fmla="*/ 670175 h 6738329"/>
              <a:gd name="connsiteX770" fmla="*/ 4558789 w 12191368"/>
              <a:gd name="connsiteY770" fmla="*/ 678158 h 6738329"/>
              <a:gd name="connsiteX771" fmla="*/ 4561185 w 12191368"/>
              <a:gd name="connsiteY771" fmla="*/ 682150 h 6738329"/>
              <a:gd name="connsiteX772" fmla="*/ 4563181 w 12191368"/>
              <a:gd name="connsiteY772" fmla="*/ 686141 h 6738329"/>
              <a:gd name="connsiteX773" fmla="*/ 4564778 w 12191368"/>
              <a:gd name="connsiteY773" fmla="*/ 690133 h 6738329"/>
              <a:gd name="connsiteX774" fmla="*/ 4566373 w 12191368"/>
              <a:gd name="connsiteY774" fmla="*/ 694523 h 6738329"/>
              <a:gd name="connsiteX775" fmla="*/ 4567571 w 12191368"/>
              <a:gd name="connsiteY775" fmla="*/ 698914 h 6738329"/>
              <a:gd name="connsiteX776" fmla="*/ 4568768 w 12191368"/>
              <a:gd name="connsiteY776" fmla="*/ 703704 h 6738329"/>
              <a:gd name="connsiteX777" fmla="*/ 4569167 w 12191368"/>
              <a:gd name="connsiteY777" fmla="*/ 708494 h 6738329"/>
              <a:gd name="connsiteX778" fmla="*/ 4569566 w 12191368"/>
              <a:gd name="connsiteY778" fmla="*/ 713682 h 6738329"/>
              <a:gd name="connsiteX779" fmla="*/ 4569966 w 12191368"/>
              <a:gd name="connsiteY779" fmla="*/ 718872 h 6738329"/>
              <a:gd name="connsiteX780" fmla="*/ 4569566 w 12191368"/>
              <a:gd name="connsiteY780" fmla="*/ 724060 h 6738329"/>
              <a:gd name="connsiteX781" fmla="*/ 4569167 w 12191368"/>
              <a:gd name="connsiteY781" fmla="*/ 729249 h 6738329"/>
              <a:gd name="connsiteX782" fmla="*/ 4568370 w 12191368"/>
              <a:gd name="connsiteY782" fmla="*/ 734838 h 6738329"/>
              <a:gd name="connsiteX783" fmla="*/ 4567172 w 12191368"/>
              <a:gd name="connsiteY783" fmla="*/ 740825 h 6738329"/>
              <a:gd name="connsiteX784" fmla="*/ 4565576 w 12191368"/>
              <a:gd name="connsiteY784" fmla="*/ 747211 h 6738329"/>
              <a:gd name="connsiteX785" fmla="*/ 4570765 w 12191368"/>
              <a:gd name="connsiteY785" fmla="*/ 812273 h 6738329"/>
              <a:gd name="connsiteX786" fmla="*/ 4576751 w 12191368"/>
              <a:gd name="connsiteY786" fmla="*/ 862965 h 6738329"/>
              <a:gd name="connsiteX787" fmla="*/ 4579945 w 12191368"/>
              <a:gd name="connsiteY787" fmla="*/ 888511 h 6738329"/>
              <a:gd name="connsiteX788" fmla="*/ 4582340 w 12191368"/>
              <a:gd name="connsiteY788" fmla="*/ 914057 h 6738329"/>
              <a:gd name="connsiteX789" fmla="*/ 4584734 w 12191368"/>
              <a:gd name="connsiteY789" fmla="*/ 939203 h 6738329"/>
              <a:gd name="connsiteX790" fmla="*/ 4586331 w 12191368"/>
              <a:gd name="connsiteY790" fmla="*/ 964749 h 6738329"/>
              <a:gd name="connsiteX791" fmla="*/ 4587928 w 12191368"/>
              <a:gd name="connsiteY791" fmla="*/ 990295 h 6738329"/>
              <a:gd name="connsiteX792" fmla="*/ 4589125 w 12191368"/>
              <a:gd name="connsiteY792" fmla="*/ 1015839 h 6738329"/>
              <a:gd name="connsiteX793" fmla="*/ 4589524 w 12191368"/>
              <a:gd name="connsiteY793" fmla="*/ 1041385 h 6738329"/>
              <a:gd name="connsiteX794" fmla="*/ 4589923 w 12191368"/>
              <a:gd name="connsiteY794" fmla="*/ 1066532 h 6738329"/>
              <a:gd name="connsiteX795" fmla="*/ 4589524 w 12191368"/>
              <a:gd name="connsiteY795" fmla="*/ 1092078 h 6738329"/>
              <a:gd name="connsiteX796" fmla="*/ 4588326 w 12191368"/>
              <a:gd name="connsiteY796" fmla="*/ 1117623 h 6738329"/>
              <a:gd name="connsiteX797" fmla="*/ 4586730 w 12191368"/>
              <a:gd name="connsiteY797" fmla="*/ 1143169 h 6738329"/>
              <a:gd name="connsiteX798" fmla="*/ 4584335 w 12191368"/>
              <a:gd name="connsiteY798" fmla="*/ 1168315 h 6738329"/>
              <a:gd name="connsiteX799" fmla="*/ 4581142 w 12191368"/>
              <a:gd name="connsiteY799" fmla="*/ 1193861 h 6738329"/>
              <a:gd name="connsiteX800" fmla="*/ 4576751 w 12191368"/>
              <a:gd name="connsiteY800" fmla="*/ 1219407 h 6738329"/>
              <a:gd name="connsiteX801" fmla="*/ 4576352 w 12191368"/>
              <a:gd name="connsiteY801" fmla="*/ 1222600 h 6738329"/>
              <a:gd name="connsiteX802" fmla="*/ 4576352 w 12191368"/>
              <a:gd name="connsiteY802" fmla="*/ 1225394 h 6738329"/>
              <a:gd name="connsiteX803" fmla="*/ 4576352 w 12191368"/>
              <a:gd name="connsiteY803" fmla="*/ 1228587 h 6738329"/>
              <a:gd name="connsiteX804" fmla="*/ 4576751 w 12191368"/>
              <a:gd name="connsiteY804" fmla="*/ 1231382 h 6738329"/>
              <a:gd name="connsiteX805" fmla="*/ 4578747 w 12191368"/>
              <a:gd name="connsiteY805" fmla="*/ 1237369 h 6738329"/>
              <a:gd name="connsiteX806" fmla="*/ 4580743 w 12191368"/>
              <a:gd name="connsiteY806" fmla="*/ 1242957 h 6738329"/>
              <a:gd name="connsiteX807" fmla="*/ 4583138 w 12191368"/>
              <a:gd name="connsiteY807" fmla="*/ 1248146 h 6738329"/>
              <a:gd name="connsiteX808" fmla="*/ 4585932 w 12191368"/>
              <a:gd name="connsiteY808" fmla="*/ 1253335 h 6738329"/>
              <a:gd name="connsiteX809" fmla="*/ 4591520 w 12191368"/>
              <a:gd name="connsiteY809" fmla="*/ 1263713 h 6738329"/>
              <a:gd name="connsiteX810" fmla="*/ 4593916 w 12191368"/>
              <a:gd name="connsiteY810" fmla="*/ 1268902 h 6738329"/>
              <a:gd name="connsiteX811" fmla="*/ 4595911 w 12191368"/>
              <a:gd name="connsiteY811" fmla="*/ 1274489 h 6738329"/>
              <a:gd name="connsiteX812" fmla="*/ 4597508 w 12191368"/>
              <a:gd name="connsiteY812" fmla="*/ 1279679 h 6738329"/>
              <a:gd name="connsiteX813" fmla="*/ 4597907 w 12191368"/>
              <a:gd name="connsiteY813" fmla="*/ 1284867 h 6738329"/>
              <a:gd name="connsiteX814" fmla="*/ 4597907 w 12191368"/>
              <a:gd name="connsiteY814" fmla="*/ 1287662 h 6738329"/>
              <a:gd name="connsiteX815" fmla="*/ 4597508 w 12191368"/>
              <a:gd name="connsiteY815" fmla="*/ 1290455 h 6738329"/>
              <a:gd name="connsiteX816" fmla="*/ 4596709 w 12191368"/>
              <a:gd name="connsiteY816" fmla="*/ 1293250 h 6738329"/>
              <a:gd name="connsiteX817" fmla="*/ 4595911 w 12191368"/>
              <a:gd name="connsiteY817" fmla="*/ 1296044 h 6738329"/>
              <a:gd name="connsiteX818" fmla="*/ 4594713 w 12191368"/>
              <a:gd name="connsiteY818" fmla="*/ 1298838 h 6738329"/>
              <a:gd name="connsiteX819" fmla="*/ 4593117 w 12191368"/>
              <a:gd name="connsiteY819" fmla="*/ 1301633 h 6738329"/>
              <a:gd name="connsiteX820" fmla="*/ 4590722 w 12191368"/>
              <a:gd name="connsiteY820" fmla="*/ 1305225 h 6738329"/>
              <a:gd name="connsiteX821" fmla="*/ 4588326 w 12191368"/>
              <a:gd name="connsiteY821" fmla="*/ 1308018 h 6738329"/>
              <a:gd name="connsiteX822" fmla="*/ 4589923 w 12191368"/>
              <a:gd name="connsiteY822" fmla="*/ 1311211 h 6738329"/>
              <a:gd name="connsiteX823" fmla="*/ 4591121 w 12191368"/>
              <a:gd name="connsiteY823" fmla="*/ 1314405 h 6738329"/>
              <a:gd name="connsiteX824" fmla="*/ 4591920 w 12191368"/>
              <a:gd name="connsiteY824" fmla="*/ 1317598 h 6738329"/>
              <a:gd name="connsiteX825" fmla="*/ 4592319 w 12191368"/>
              <a:gd name="connsiteY825" fmla="*/ 1320791 h 6738329"/>
              <a:gd name="connsiteX826" fmla="*/ 4592718 w 12191368"/>
              <a:gd name="connsiteY826" fmla="*/ 1326778 h 6738329"/>
              <a:gd name="connsiteX827" fmla="*/ 4592319 w 12191368"/>
              <a:gd name="connsiteY827" fmla="*/ 1332766 h 6738329"/>
              <a:gd name="connsiteX828" fmla="*/ 4594713 w 12191368"/>
              <a:gd name="connsiteY828" fmla="*/ 1349530 h 6738329"/>
              <a:gd name="connsiteX829" fmla="*/ 4596310 w 12191368"/>
              <a:gd name="connsiteY829" fmla="*/ 1365895 h 6738329"/>
              <a:gd name="connsiteX830" fmla="*/ 4597907 w 12191368"/>
              <a:gd name="connsiteY830" fmla="*/ 1382660 h 6738329"/>
              <a:gd name="connsiteX831" fmla="*/ 4598704 w 12191368"/>
              <a:gd name="connsiteY831" fmla="*/ 1399425 h 6738329"/>
              <a:gd name="connsiteX832" fmla="*/ 4599504 w 12191368"/>
              <a:gd name="connsiteY832" fmla="*/ 1416188 h 6738329"/>
              <a:gd name="connsiteX833" fmla="*/ 4599903 w 12191368"/>
              <a:gd name="connsiteY833" fmla="*/ 1432553 h 6738329"/>
              <a:gd name="connsiteX834" fmla="*/ 4599903 w 12191368"/>
              <a:gd name="connsiteY834" fmla="*/ 1466082 h 6738329"/>
              <a:gd name="connsiteX835" fmla="*/ 4599504 w 12191368"/>
              <a:gd name="connsiteY835" fmla="*/ 1533140 h 6738329"/>
              <a:gd name="connsiteX836" fmla="*/ 4599903 w 12191368"/>
              <a:gd name="connsiteY836" fmla="*/ 1566669 h 6738329"/>
              <a:gd name="connsiteX837" fmla="*/ 4600302 w 12191368"/>
              <a:gd name="connsiteY837" fmla="*/ 1583034 h 6738329"/>
              <a:gd name="connsiteX838" fmla="*/ 4600701 w 12191368"/>
              <a:gd name="connsiteY838" fmla="*/ 1599798 h 6738329"/>
              <a:gd name="connsiteX839" fmla="*/ 4600701 w 12191368"/>
              <a:gd name="connsiteY839" fmla="*/ 1618159 h 6738329"/>
              <a:gd name="connsiteX840" fmla="*/ 4601898 w 12191368"/>
              <a:gd name="connsiteY840" fmla="*/ 1699986 h 6738329"/>
              <a:gd name="connsiteX841" fmla="*/ 4603095 w 12191368"/>
              <a:gd name="connsiteY841" fmla="*/ 1740698 h 6738329"/>
              <a:gd name="connsiteX842" fmla="*/ 4603895 w 12191368"/>
              <a:gd name="connsiteY842" fmla="*/ 1760656 h 6738329"/>
              <a:gd name="connsiteX843" fmla="*/ 4604693 w 12191368"/>
              <a:gd name="connsiteY843" fmla="*/ 1781013 h 6738329"/>
              <a:gd name="connsiteX844" fmla="*/ 4605092 w 12191368"/>
              <a:gd name="connsiteY844" fmla="*/ 1788198 h 6738329"/>
              <a:gd name="connsiteX845" fmla="*/ 4605092 w 12191368"/>
              <a:gd name="connsiteY845" fmla="*/ 1794983 h 6738329"/>
              <a:gd name="connsiteX846" fmla="*/ 4604693 w 12191368"/>
              <a:gd name="connsiteY846" fmla="*/ 1802168 h 6738329"/>
              <a:gd name="connsiteX847" fmla="*/ 4603895 w 12191368"/>
              <a:gd name="connsiteY847" fmla="*/ 1808155 h 6738329"/>
              <a:gd name="connsiteX848" fmla="*/ 4602697 w 12191368"/>
              <a:gd name="connsiteY848" fmla="*/ 1813743 h 6738329"/>
              <a:gd name="connsiteX849" fmla="*/ 4601100 w 12191368"/>
              <a:gd name="connsiteY849" fmla="*/ 1818932 h 6738329"/>
              <a:gd name="connsiteX850" fmla="*/ 4598704 w 12191368"/>
              <a:gd name="connsiteY850" fmla="*/ 1823723 h 6738329"/>
              <a:gd name="connsiteX851" fmla="*/ 4596310 w 12191368"/>
              <a:gd name="connsiteY851" fmla="*/ 1827713 h 6738329"/>
              <a:gd name="connsiteX852" fmla="*/ 4592718 w 12191368"/>
              <a:gd name="connsiteY852" fmla="*/ 1832105 h 6738329"/>
              <a:gd name="connsiteX853" fmla="*/ 4589125 w 12191368"/>
              <a:gd name="connsiteY853" fmla="*/ 1835298 h 6738329"/>
              <a:gd name="connsiteX854" fmla="*/ 4584734 w 12191368"/>
              <a:gd name="connsiteY854" fmla="*/ 1838091 h 6738329"/>
              <a:gd name="connsiteX855" fmla="*/ 4579545 w 12191368"/>
              <a:gd name="connsiteY855" fmla="*/ 1840087 h 6738329"/>
              <a:gd name="connsiteX856" fmla="*/ 4573559 w 12191368"/>
              <a:gd name="connsiteY856" fmla="*/ 1841684 h 6738329"/>
              <a:gd name="connsiteX857" fmla="*/ 4566773 w 12191368"/>
              <a:gd name="connsiteY857" fmla="*/ 1842882 h 6738329"/>
              <a:gd name="connsiteX858" fmla="*/ 4559588 w 12191368"/>
              <a:gd name="connsiteY858" fmla="*/ 1843281 h 6738329"/>
              <a:gd name="connsiteX859" fmla="*/ 4551605 w 12191368"/>
              <a:gd name="connsiteY859" fmla="*/ 1842882 h 6738329"/>
              <a:gd name="connsiteX860" fmla="*/ 4567571 w 12191368"/>
              <a:gd name="connsiteY860" fmla="*/ 1852860 h 6738329"/>
              <a:gd name="connsiteX861" fmla="*/ 4573160 w 12191368"/>
              <a:gd name="connsiteY861" fmla="*/ 1853259 h 6738329"/>
              <a:gd name="connsiteX862" fmla="*/ 4578348 w 12191368"/>
              <a:gd name="connsiteY862" fmla="*/ 1853659 h 6738329"/>
              <a:gd name="connsiteX863" fmla="*/ 4582740 w 12191368"/>
              <a:gd name="connsiteY863" fmla="*/ 1854457 h 6738329"/>
              <a:gd name="connsiteX864" fmla="*/ 4586730 w 12191368"/>
              <a:gd name="connsiteY864" fmla="*/ 1855255 h 6738329"/>
              <a:gd name="connsiteX865" fmla="*/ 4590325 w 12191368"/>
              <a:gd name="connsiteY865" fmla="*/ 1856452 h 6738329"/>
              <a:gd name="connsiteX866" fmla="*/ 4593516 w 12191368"/>
              <a:gd name="connsiteY866" fmla="*/ 1857650 h 6738329"/>
              <a:gd name="connsiteX867" fmla="*/ 4595911 w 12191368"/>
              <a:gd name="connsiteY867" fmla="*/ 1859247 h 6738329"/>
              <a:gd name="connsiteX868" fmla="*/ 4598305 w 12191368"/>
              <a:gd name="connsiteY868" fmla="*/ 1861243 h 6738329"/>
              <a:gd name="connsiteX869" fmla="*/ 4599903 w 12191368"/>
              <a:gd name="connsiteY869" fmla="*/ 1863238 h 6738329"/>
              <a:gd name="connsiteX870" fmla="*/ 4601499 w 12191368"/>
              <a:gd name="connsiteY870" fmla="*/ 1865633 h 6738329"/>
              <a:gd name="connsiteX871" fmla="*/ 4602697 w 12191368"/>
              <a:gd name="connsiteY871" fmla="*/ 1867629 h 6738329"/>
              <a:gd name="connsiteX872" fmla="*/ 4603895 w 12191368"/>
              <a:gd name="connsiteY872" fmla="*/ 1870024 h 6738329"/>
              <a:gd name="connsiteX873" fmla="*/ 4604293 w 12191368"/>
              <a:gd name="connsiteY873" fmla="*/ 1872419 h 6738329"/>
              <a:gd name="connsiteX874" fmla="*/ 4604693 w 12191368"/>
              <a:gd name="connsiteY874" fmla="*/ 1875212 h 6738329"/>
              <a:gd name="connsiteX875" fmla="*/ 4605092 w 12191368"/>
              <a:gd name="connsiteY875" fmla="*/ 1880402 h 6738329"/>
              <a:gd name="connsiteX876" fmla="*/ 4604693 w 12191368"/>
              <a:gd name="connsiteY876" fmla="*/ 1886389 h 6738329"/>
              <a:gd name="connsiteX877" fmla="*/ 4603895 w 12191368"/>
              <a:gd name="connsiteY877" fmla="*/ 1891977 h 6738329"/>
              <a:gd name="connsiteX878" fmla="*/ 4601898 w 12191368"/>
              <a:gd name="connsiteY878" fmla="*/ 1904750 h 6738329"/>
              <a:gd name="connsiteX879" fmla="*/ 4601100 w 12191368"/>
              <a:gd name="connsiteY879" fmla="*/ 1910338 h 6738329"/>
              <a:gd name="connsiteX880" fmla="*/ 4600701 w 12191368"/>
              <a:gd name="connsiteY880" fmla="*/ 1916325 h 6738329"/>
              <a:gd name="connsiteX881" fmla="*/ 4601100 w 12191368"/>
              <a:gd name="connsiteY881" fmla="*/ 1921515 h 6738329"/>
              <a:gd name="connsiteX882" fmla="*/ 4601499 w 12191368"/>
              <a:gd name="connsiteY882" fmla="*/ 1924308 h 6738329"/>
              <a:gd name="connsiteX883" fmla="*/ 4601898 w 12191368"/>
              <a:gd name="connsiteY883" fmla="*/ 1926703 h 6738329"/>
              <a:gd name="connsiteX884" fmla="*/ 4605092 w 12191368"/>
              <a:gd name="connsiteY884" fmla="*/ 1963026 h 6738329"/>
              <a:gd name="connsiteX885" fmla="*/ 4609882 w 12191368"/>
              <a:gd name="connsiteY885" fmla="*/ 1957438 h 6738329"/>
              <a:gd name="connsiteX886" fmla="*/ 4615071 w 12191368"/>
              <a:gd name="connsiteY886" fmla="*/ 1952249 h 6738329"/>
              <a:gd name="connsiteX887" fmla="*/ 4619062 w 12191368"/>
              <a:gd name="connsiteY887" fmla="*/ 1946660 h 6738329"/>
              <a:gd name="connsiteX888" fmla="*/ 4622654 w 12191368"/>
              <a:gd name="connsiteY888" fmla="*/ 1941073 h 6738329"/>
              <a:gd name="connsiteX889" fmla="*/ 4626246 w 12191368"/>
              <a:gd name="connsiteY889" fmla="*/ 1935484 h 6738329"/>
              <a:gd name="connsiteX890" fmla="*/ 4629440 w 12191368"/>
              <a:gd name="connsiteY890" fmla="*/ 1929498 h 6738329"/>
              <a:gd name="connsiteX891" fmla="*/ 4632234 w 12191368"/>
              <a:gd name="connsiteY891" fmla="*/ 1923111 h 6738329"/>
              <a:gd name="connsiteX892" fmla="*/ 4634629 w 12191368"/>
              <a:gd name="connsiteY892" fmla="*/ 1917123 h 6738329"/>
              <a:gd name="connsiteX893" fmla="*/ 4637024 w 12191368"/>
              <a:gd name="connsiteY893" fmla="*/ 1911136 h 6738329"/>
              <a:gd name="connsiteX894" fmla="*/ 4639020 w 12191368"/>
              <a:gd name="connsiteY894" fmla="*/ 1904750 h 6738329"/>
              <a:gd name="connsiteX895" fmla="*/ 4642611 w 12191368"/>
              <a:gd name="connsiteY895" fmla="*/ 1891977 h 6738329"/>
              <a:gd name="connsiteX896" fmla="*/ 4645805 w 12191368"/>
              <a:gd name="connsiteY896" fmla="*/ 1878805 h 6738329"/>
              <a:gd name="connsiteX897" fmla="*/ 4648599 w 12191368"/>
              <a:gd name="connsiteY897" fmla="*/ 1866032 h 6738329"/>
              <a:gd name="connsiteX898" fmla="*/ 4652990 w 12191368"/>
              <a:gd name="connsiteY898" fmla="*/ 1839289 h 6738329"/>
              <a:gd name="connsiteX899" fmla="*/ 4655384 w 12191368"/>
              <a:gd name="connsiteY899" fmla="*/ 1826117 h 6738329"/>
              <a:gd name="connsiteX900" fmla="*/ 4658178 w 12191368"/>
              <a:gd name="connsiteY900" fmla="*/ 1812945 h 6738329"/>
              <a:gd name="connsiteX901" fmla="*/ 4661373 w 12191368"/>
              <a:gd name="connsiteY901" fmla="*/ 1800172 h 6738329"/>
              <a:gd name="connsiteX902" fmla="*/ 4665363 w 12191368"/>
              <a:gd name="connsiteY902" fmla="*/ 1787399 h 6738329"/>
              <a:gd name="connsiteX903" fmla="*/ 4667758 w 12191368"/>
              <a:gd name="connsiteY903" fmla="*/ 1781412 h 6738329"/>
              <a:gd name="connsiteX904" fmla="*/ 4670552 w 12191368"/>
              <a:gd name="connsiteY904" fmla="*/ 1775425 h 6738329"/>
              <a:gd name="connsiteX905" fmla="*/ 4673347 w 12191368"/>
              <a:gd name="connsiteY905" fmla="*/ 1769437 h 6738329"/>
              <a:gd name="connsiteX906" fmla="*/ 4676938 w 12191368"/>
              <a:gd name="connsiteY906" fmla="*/ 1763051 h 6738329"/>
              <a:gd name="connsiteX907" fmla="*/ 4678135 w 12191368"/>
              <a:gd name="connsiteY907" fmla="*/ 1755467 h 6738329"/>
              <a:gd name="connsiteX908" fmla="*/ 4679733 w 12191368"/>
              <a:gd name="connsiteY908" fmla="*/ 1747883 h 6738329"/>
              <a:gd name="connsiteX909" fmla="*/ 4681729 w 12191368"/>
              <a:gd name="connsiteY909" fmla="*/ 1740299 h 6738329"/>
              <a:gd name="connsiteX910" fmla="*/ 4684123 w 12191368"/>
              <a:gd name="connsiteY910" fmla="*/ 1733114 h 6738329"/>
              <a:gd name="connsiteX911" fmla="*/ 4686518 w 12191368"/>
              <a:gd name="connsiteY911" fmla="*/ 1725530 h 6738329"/>
              <a:gd name="connsiteX912" fmla="*/ 4689312 w 12191368"/>
              <a:gd name="connsiteY912" fmla="*/ 1718746 h 6738329"/>
              <a:gd name="connsiteX913" fmla="*/ 4692505 w 12191368"/>
              <a:gd name="connsiteY913" fmla="*/ 1711960 h 6738329"/>
              <a:gd name="connsiteX914" fmla="*/ 4695699 w 12191368"/>
              <a:gd name="connsiteY914" fmla="*/ 1705174 h 6738329"/>
              <a:gd name="connsiteX915" fmla="*/ 4699291 w 12191368"/>
              <a:gd name="connsiteY915" fmla="*/ 1698388 h 6738329"/>
              <a:gd name="connsiteX916" fmla="*/ 4702884 w 12191368"/>
              <a:gd name="connsiteY916" fmla="*/ 1691603 h 6738329"/>
              <a:gd name="connsiteX917" fmla="*/ 4711664 w 12191368"/>
              <a:gd name="connsiteY917" fmla="*/ 1678830 h 6738329"/>
              <a:gd name="connsiteX918" fmla="*/ 4720447 w 12191368"/>
              <a:gd name="connsiteY918" fmla="*/ 1666457 h 6738329"/>
              <a:gd name="connsiteX919" fmla="*/ 4730026 w 12191368"/>
              <a:gd name="connsiteY919" fmla="*/ 1654082 h 6738329"/>
              <a:gd name="connsiteX920" fmla="*/ 4735214 w 12191368"/>
              <a:gd name="connsiteY920" fmla="*/ 1651288 h 6738329"/>
              <a:gd name="connsiteX921" fmla="*/ 4740005 w 12191368"/>
              <a:gd name="connsiteY921" fmla="*/ 1648894 h 6738329"/>
              <a:gd name="connsiteX922" fmla="*/ 4745592 w 12191368"/>
              <a:gd name="connsiteY922" fmla="*/ 1646898 h 6738329"/>
              <a:gd name="connsiteX923" fmla="*/ 4750782 w 12191368"/>
              <a:gd name="connsiteY923" fmla="*/ 1645301 h 6738329"/>
              <a:gd name="connsiteX924" fmla="*/ 4755970 w 12191368"/>
              <a:gd name="connsiteY924" fmla="*/ 1644104 h 6738329"/>
              <a:gd name="connsiteX925" fmla="*/ 4760760 w 12191368"/>
              <a:gd name="connsiteY925" fmla="*/ 1642906 h 6738329"/>
              <a:gd name="connsiteX926" fmla="*/ 4765949 w 12191368"/>
              <a:gd name="connsiteY926" fmla="*/ 1642108 h 6738329"/>
              <a:gd name="connsiteX927" fmla="*/ 4771138 w 12191368"/>
              <a:gd name="connsiteY927" fmla="*/ 1641709 h 6738329"/>
              <a:gd name="connsiteX928" fmla="*/ 4781517 w 12191368"/>
              <a:gd name="connsiteY928" fmla="*/ 1641310 h 6738329"/>
              <a:gd name="connsiteX929" fmla="*/ 4791495 w 12191368"/>
              <a:gd name="connsiteY929" fmla="*/ 1641709 h 6738329"/>
              <a:gd name="connsiteX930" fmla="*/ 4801473 w 12191368"/>
              <a:gd name="connsiteY930" fmla="*/ 1642906 h 6738329"/>
              <a:gd name="connsiteX931" fmla="*/ 4811852 w 12191368"/>
              <a:gd name="connsiteY931" fmla="*/ 1644104 h 6738329"/>
              <a:gd name="connsiteX932" fmla="*/ 4821830 w 12191368"/>
              <a:gd name="connsiteY932" fmla="*/ 1646100 h 6738329"/>
              <a:gd name="connsiteX933" fmla="*/ 4832208 w 12191368"/>
              <a:gd name="connsiteY933" fmla="*/ 1648495 h 6738329"/>
              <a:gd name="connsiteX934" fmla="*/ 4852566 w 12191368"/>
              <a:gd name="connsiteY934" fmla="*/ 1652885 h 6738329"/>
              <a:gd name="connsiteX935" fmla="*/ 4862544 w 12191368"/>
              <a:gd name="connsiteY935" fmla="*/ 1654881 h 6738329"/>
              <a:gd name="connsiteX936" fmla="*/ 4872922 w 12191368"/>
              <a:gd name="connsiteY936" fmla="*/ 1656478 h 6738329"/>
              <a:gd name="connsiteX937" fmla="*/ 4882901 w 12191368"/>
              <a:gd name="connsiteY937" fmla="*/ 1657675 h 6738329"/>
              <a:gd name="connsiteX938" fmla="*/ 4893279 w 12191368"/>
              <a:gd name="connsiteY938" fmla="*/ 1658074 h 6738329"/>
              <a:gd name="connsiteX939" fmla="*/ 4903657 w 12191368"/>
              <a:gd name="connsiteY939" fmla="*/ 1656877 h 6738329"/>
              <a:gd name="connsiteX940" fmla="*/ 4914433 w 12191368"/>
              <a:gd name="connsiteY940" fmla="*/ 1656079 h 6738329"/>
              <a:gd name="connsiteX941" fmla="*/ 4925210 w 12191368"/>
              <a:gd name="connsiteY941" fmla="*/ 1656079 h 6738329"/>
              <a:gd name="connsiteX942" fmla="*/ 4935989 w 12191368"/>
              <a:gd name="connsiteY942" fmla="*/ 1656478 h 6738329"/>
              <a:gd name="connsiteX943" fmla="*/ 4947563 w 12191368"/>
              <a:gd name="connsiteY943" fmla="*/ 1657675 h 6738329"/>
              <a:gd name="connsiteX944" fmla="*/ 4958739 w 12191368"/>
              <a:gd name="connsiteY944" fmla="*/ 1659272 h 6738329"/>
              <a:gd name="connsiteX945" fmla="*/ 4969516 w 12191368"/>
              <a:gd name="connsiteY945" fmla="*/ 1661267 h 6738329"/>
              <a:gd name="connsiteX946" fmla="*/ 4981092 w 12191368"/>
              <a:gd name="connsiteY946" fmla="*/ 1664062 h 6738329"/>
              <a:gd name="connsiteX947" fmla="*/ 4992269 w 12191368"/>
              <a:gd name="connsiteY947" fmla="*/ 1667654 h 6738329"/>
              <a:gd name="connsiteX948" fmla="*/ 5003843 w 12191368"/>
              <a:gd name="connsiteY948" fmla="*/ 1671246 h 6738329"/>
              <a:gd name="connsiteX949" fmla="*/ 5014622 w 12191368"/>
              <a:gd name="connsiteY949" fmla="*/ 1675238 h 6738329"/>
              <a:gd name="connsiteX950" fmla="*/ 5025398 w 12191368"/>
              <a:gd name="connsiteY950" fmla="*/ 1679628 h 6738329"/>
              <a:gd name="connsiteX951" fmla="*/ 5036574 w 12191368"/>
              <a:gd name="connsiteY951" fmla="*/ 1684418 h 6738329"/>
              <a:gd name="connsiteX952" fmla="*/ 5047351 w 12191368"/>
              <a:gd name="connsiteY952" fmla="*/ 1689607 h 6738329"/>
              <a:gd name="connsiteX953" fmla="*/ 5057729 w 12191368"/>
              <a:gd name="connsiteY953" fmla="*/ 1695195 h 6738329"/>
              <a:gd name="connsiteX954" fmla="*/ 5067708 w 12191368"/>
              <a:gd name="connsiteY954" fmla="*/ 1701981 h 6738329"/>
              <a:gd name="connsiteX955" fmla="*/ 5078088 w 12191368"/>
              <a:gd name="connsiteY955" fmla="*/ 1708368 h 6738329"/>
              <a:gd name="connsiteX956" fmla="*/ 5088064 w 12191368"/>
              <a:gd name="connsiteY956" fmla="*/ 1714754 h 6738329"/>
              <a:gd name="connsiteX957" fmla="*/ 5097645 w 12191368"/>
              <a:gd name="connsiteY957" fmla="*/ 1721938 h 6738329"/>
              <a:gd name="connsiteX958" fmla="*/ 5106824 w 12191368"/>
              <a:gd name="connsiteY958" fmla="*/ 1729123 h 6738329"/>
              <a:gd name="connsiteX959" fmla="*/ 5116005 w 12191368"/>
              <a:gd name="connsiteY959" fmla="*/ 1737106 h 6738329"/>
              <a:gd name="connsiteX960" fmla="*/ 5124389 w 12191368"/>
              <a:gd name="connsiteY960" fmla="*/ 1745090 h 6738329"/>
              <a:gd name="connsiteX961" fmla="*/ 5132370 w 12191368"/>
              <a:gd name="connsiteY961" fmla="*/ 1753073 h 6738329"/>
              <a:gd name="connsiteX962" fmla="*/ 5140353 w 12191368"/>
              <a:gd name="connsiteY962" fmla="*/ 1761455 h 6738329"/>
              <a:gd name="connsiteX963" fmla="*/ 5147537 w 12191368"/>
              <a:gd name="connsiteY963" fmla="*/ 1770635 h 6738329"/>
              <a:gd name="connsiteX964" fmla="*/ 5154323 w 12191368"/>
              <a:gd name="connsiteY964" fmla="*/ 1779417 h 6738329"/>
              <a:gd name="connsiteX965" fmla="*/ 5160710 w 12191368"/>
              <a:gd name="connsiteY965" fmla="*/ 1788198 h 6738329"/>
              <a:gd name="connsiteX966" fmla="*/ 5166697 w 12191368"/>
              <a:gd name="connsiteY966" fmla="*/ 1797778 h 6738329"/>
              <a:gd name="connsiteX967" fmla="*/ 5171886 w 12191368"/>
              <a:gd name="connsiteY967" fmla="*/ 1806958 h 6738329"/>
              <a:gd name="connsiteX968" fmla="*/ 5176277 w 12191368"/>
              <a:gd name="connsiteY968" fmla="*/ 1816538 h 6738329"/>
              <a:gd name="connsiteX969" fmla="*/ 5180268 w 12191368"/>
              <a:gd name="connsiteY969" fmla="*/ 1826117 h 6738329"/>
              <a:gd name="connsiteX970" fmla="*/ 5183861 w 12191368"/>
              <a:gd name="connsiteY970" fmla="*/ 1836096 h 6738329"/>
              <a:gd name="connsiteX971" fmla="*/ 5186255 w 12191368"/>
              <a:gd name="connsiteY971" fmla="*/ 1839289 h 6738329"/>
              <a:gd name="connsiteX972" fmla="*/ 5187853 w 12191368"/>
              <a:gd name="connsiteY972" fmla="*/ 1842882 h 6738329"/>
              <a:gd name="connsiteX973" fmla="*/ 5188252 w 12191368"/>
              <a:gd name="connsiteY973" fmla="*/ 1846474 h 6738329"/>
              <a:gd name="connsiteX974" fmla="*/ 5187853 w 12191368"/>
              <a:gd name="connsiteY974" fmla="*/ 1850466 h 6738329"/>
              <a:gd name="connsiteX975" fmla="*/ 5191444 w 12191368"/>
              <a:gd name="connsiteY975" fmla="*/ 1855654 h 6738329"/>
              <a:gd name="connsiteX976" fmla="*/ 5194638 w 12191368"/>
              <a:gd name="connsiteY976" fmla="*/ 1861642 h 6738329"/>
              <a:gd name="connsiteX977" fmla="*/ 5197032 w 12191368"/>
              <a:gd name="connsiteY977" fmla="*/ 1867629 h 6738329"/>
              <a:gd name="connsiteX978" fmla="*/ 5199028 w 12191368"/>
              <a:gd name="connsiteY978" fmla="*/ 1874015 h 6738329"/>
              <a:gd name="connsiteX979" fmla="*/ 5200625 w 12191368"/>
              <a:gd name="connsiteY979" fmla="*/ 1880402 h 6738329"/>
              <a:gd name="connsiteX980" fmla="*/ 5201423 w 12191368"/>
              <a:gd name="connsiteY980" fmla="*/ 1886788 h 6738329"/>
              <a:gd name="connsiteX981" fmla="*/ 5203022 w 12191368"/>
              <a:gd name="connsiteY981" fmla="*/ 1901157 h 6738329"/>
              <a:gd name="connsiteX982" fmla="*/ 5204617 w 12191368"/>
              <a:gd name="connsiteY982" fmla="*/ 1915527 h 6738329"/>
              <a:gd name="connsiteX983" fmla="*/ 5205415 w 12191368"/>
              <a:gd name="connsiteY983" fmla="*/ 1923510 h 6738329"/>
              <a:gd name="connsiteX984" fmla="*/ 5206612 w 12191368"/>
              <a:gd name="connsiteY984" fmla="*/ 1931892 h 6738329"/>
              <a:gd name="connsiteX985" fmla="*/ 5208208 w 12191368"/>
              <a:gd name="connsiteY985" fmla="*/ 1939875 h 6738329"/>
              <a:gd name="connsiteX986" fmla="*/ 5210205 w 12191368"/>
              <a:gd name="connsiteY986" fmla="*/ 1948258 h 6738329"/>
              <a:gd name="connsiteX987" fmla="*/ 5212999 w 12191368"/>
              <a:gd name="connsiteY987" fmla="*/ 1956640 h 6738329"/>
              <a:gd name="connsiteX988" fmla="*/ 5216191 w 12191368"/>
              <a:gd name="connsiteY988" fmla="*/ 1966219 h 6738329"/>
              <a:gd name="connsiteX989" fmla="*/ 5220982 w 12191368"/>
              <a:gd name="connsiteY989" fmla="*/ 1945463 h 6738329"/>
              <a:gd name="connsiteX990" fmla="*/ 5225373 w 12191368"/>
              <a:gd name="connsiteY990" fmla="*/ 1925107 h 6738329"/>
              <a:gd name="connsiteX991" fmla="*/ 5234153 w 12191368"/>
              <a:gd name="connsiteY991" fmla="*/ 1885591 h 6738329"/>
              <a:gd name="connsiteX992" fmla="*/ 5242137 w 12191368"/>
              <a:gd name="connsiteY992" fmla="*/ 1847272 h 6738329"/>
              <a:gd name="connsiteX993" fmla="*/ 5249721 w 12191368"/>
              <a:gd name="connsiteY993" fmla="*/ 1810151 h 6738329"/>
              <a:gd name="connsiteX994" fmla="*/ 5253712 w 12191368"/>
              <a:gd name="connsiteY994" fmla="*/ 1791790 h 6738329"/>
              <a:gd name="connsiteX995" fmla="*/ 5258103 w 12191368"/>
              <a:gd name="connsiteY995" fmla="*/ 1773828 h 6738329"/>
              <a:gd name="connsiteX996" fmla="*/ 5262893 w 12191368"/>
              <a:gd name="connsiteY996" fmla="*/ 1755866 h 6738329"/>
              <a:gd name="connsiteX997" fmla="*/ 5268081 w 12191368"/>
              <a:gd name="connsiteY997" fmla="*/ 1738304 h 6738329"/>
              <a:gd name="connsiteX998" fmla="*/ 5273271 w 12191368"/>
              <a:gd name="connsiteY998" fmla="*/ 1721140 h 6738329"/>
              <a:gd name="connsiteX999" fmla="*/ 5278859 w 12191368"/>
              <a:gd name="connsiteY999" fmla="*/ 1703977 h 6738329"/>
              <a:gd name="connsiteX1000" fmla="*/ 5285246 w 12191368"/>
              <a:gd name="connsiteY1000" fmla="*/ 1686813 h 6738329"/>
              <a:gd name="connsiteX1001" fmla="*/ 5292031 w 12191368"/>
              <a:gd name="connsiteY1001" fmla="*/ 1670448 h 6738329"/>
              <a:gd name="connsiteX1002" fmla="*/ 5383037 w 12191368"/>
              <a:gd name="connsiteY1002" fmla="*/ 1307619 h 6738329"/>
              <a:gd name="connsiteX1003" fmla="*/ 5382639 w 12191368"/>
              <a:gd name="connsiteY1003" fmla="*/ 1307619 h 6738329"/>
              <a:gd name="connsiteX1004" fmla="*/ 5384236 w 12191368"/>
              <a:gd name="connsiteY1004" fmla="*/ 1294447 h 6738329"/>
              <a:gd name="connsiteX1005" fmla="*/ 5385831 w 12191368"/>
              <a:gd name="connsiteY1005" fmla="*/ 1281275 h 6738329"/>
              <a:gd name="connsiteX1006" fmla="*/ 5390222 w 12191368"/>
              <a:gd name="connsiteY1006" fmla="*/ 1255330 h 6738329"/>
              <a:gd name="connsiteX1007" fmla="*/ 5395410 w 12191368"/>
              <a:gd name="connsiteY1007" fmla="*/ 1229385 h 6738329"/>
              <a:gd name="connsiteX1008" fmla="*/ 5401399 w 12191368"/>
              <a:gd name="connsiteY1008" fmla="*/ 1204239 h 6738329"/>
              <a:gd name="connsiteX1009" fmla="*/ 5407784 w 12191368"/>
              <a:gd name="connsiteY1009" fmla="*/ 1179092 h 6738329"/>
              <a:gd name="connsiteX1010" fmla="*/ 5414969 w 12191368"/>
              <a:gd name="connsiteY1010" fmla="*/ 1153945 h 6738329"/>
              <a:gd name="connsiteX1011" fmla="*/ 5422952 w 12191368"/>
              <a:gd name="connsiteY1011" fmla="*/ 1129199 h 6738329"/>
              <a:gd name="connsiteX1012" fmla="*/ 5431733 w 12191368"/>
              <a:gd name="connsiteY1012" fmla="*/ 1104850 h 6738329"/>
              <a:gd name="connsiteX1013" fmla="*/ 5440515 w 12191368"/>
              <a:gd name="connsiteY1013" fmla="*/ 1080503 h 6738329"/>
              <a:gd name="connsiteX1014" fmla="*/ 5449696 w 12191368"/>
              <a:gd name="connsiteY1014" fmla="*/ 1056154 h 6738329"/>
              <a:gd name="connsiteX1015" fmla="*/ 5459675 w 12191368"/>
              <a:gd name="connsiteY1015" fmla="*/ 1031806 h 6738329"/>
              <a:gd name="connsiteX1016" fmla="*/ 5469654 w 12191368"/>
              <a:gd name="connsiteY1016" fmla="*/ 1007857 h 6738329"/>
              <a:gd name="connsiteX1017" fmla="*/ 5490408 w 12191368"/>
              <a:gd name="connsiteY1017" fmla="*/ 959560 h 6738329"/>
              <a:gd name="connsiteX1018" fmla="*/ 5511963 w 12191368"/>
              <a:gd name="connsiteY1018" fmla="*/ 912061 h 6738329"/>
              <a:gd name="connsiteX1019" fmla="*/ 5513960 w 12191368"/>
              <a:gd name="connsiteY1019" fmla="*/ 907670 h 6738329"/>
              <a:gd name="connsiteX1020" fmla="*/ 5516354 w 12191368"/>
              <a:gd name="connsiteY1020" fmla="*/ 903280 h 6738329"/>
              <a:gd name="connsiteX1021" fmla="*/ 5518748 w 12191368"/>
              <a:gd name="connsiteY1021" fmla="*/ 900485 h 6738329"/>
              <a:gd name="connsiteX1022" fmla="*/ 5520744 w 12191368"/>
              <a:gd name="connsiteY1022" fmla="*/ 898090 h 6738329"/>
              <a:gd name="connsiteX1023" fmla="*/ 5523140 w 12191368"/>
              <a:gd name="connsiteY1023" fmla="*/ 896095 h 6738329"/>
              <a:gd name="connsiteX1024" fmla="*/ 5526333 w 12191368"/>
              <a:gd name="connsiteY1024" fmla="*/ 894897 h 6738329"/>
              <a:gd name="connsiteX1025" fmla="*/ 5528728 w 12191368"/>
              <a:gd name="connsiteY1025" fmla="*/ 894099 h 6738329"/>
              <a:gd name="connsiteX1026" fmla="*/ 5531123 w 12191368"/>
              <a:gd name="connsiteY1026" fmla="*/ 893700 h 6738329"/>
              <a:gd name="connsiteX1027" fmla="*/ 5533518 w 12191368"/>
              <a:gd name="connsiteY1027" fmla="*/ 893301 h 6738329"/>
              <a:gd name="connsiteX1028" fmla="*/ 5536312 w 12191368"/>
              <a:gd name="connsiteY1028" fmla="*/ 893301 h 6738329"/>
              <a:gd name="connsiteX1029" fmla="*/ 5541500 w 12191368"/>
              <a:gd name="connsiteY1029" fmla="*/ 894099 h 6738329"/>
              <a:gd name="connsiteX1030" fmla="*/ 5547488 w 12191368"/>
              <a:gd name="connsiteY1030" fmla="*/ 894897 h 6738329"/>
              <a:gd name="connsiteX1031" fmla="*/ 5553076 w 12191368"/>
              <a:gd name="connsiteY1031" fmla="*/ 895297 h 6738329"/>
              <a:gd name="connsiteX1032" fmla="*/ 5579421 w 12191368"/>
              <a:gd name="connsiteY1032" fmla="*/ 894897 h 6738329"/>
              <a:gd name="connsiteX1033" fmla="*/ 5605365 w 12191368"/>
              <a:gd name="connsiteY1033" fmla="*/ 894099 h 6738329"/>
              <a:gd name="connsiteX1034" fmla="*/ 5657254 w 12191368"/>
              <a:gd name="connsiteY1034" fmla="*/ 892502 h 6738329"/>
              <a:gd name="connsiteX1035" fmla="*/ 5680407 w 12191368"/>
              <a:gd name="connsiteY1035" fmla="*/ 890506 h 6738329"/>
              <a:gd name="connsiteX1036" fmla="*/ 5692380 w 12191368"/>
              <a:gd name="connsiteY1036" fmla="*/ 889309 h 6738329"/>
              <a:gd name="connsiteX1037" fmla="*/ 5703954 w 12191368"/>
              <a:gd name="connsiteY1037" fmla="*/ 888112 h 6738329"/>
              <a:gd name="connsiteX1038" fmla="*/ 5715530 w 12191368"/>
              <a:gd name="connsiteY1038" fmla="*/ 887713 h 6738329"/>
              <a:gd name="connsiteX1039" fmla="*/ 5727106 w 12191368"/>
              <a:gd name="connsiteY1039" fmla="*/ 887713 h 6738329"/>
              <a:gd name="connsiteX1040" fmla="*/ 5737882 w 12191368"/>
              <a:gd name="connsiteY1040" fmla="*/ 888112 h 6738329"/>
              <a:gd name="connsiteX1041" fmla="*/ 5748660 w 12191368"/>
              <a:gd name="connsiteY1041" fmla="*/ 889708 h 6738329"/>
              <a:gd name="connsiteX1042" fmla="*/ 5754249 w 12191368"/>
              <a:gd name="connsiteY1042" fmla="*/ 890506 h 6738329"/>
              <a:gd name="connsiteX1043" fmla="*/ 5759437 w 12191368"/>
              <a:gd name="connsiteY1043" fmla="*/ 892103 h 6738329"/>
              <a:gd name="connsiteX1044" fmla="*/ 5764625 w 12191368"/>
              <a:gd name="connsiteY1044" fmla="*/ 893700 h 6738329"/>
              <a:gd name="connsiteX1045" fmla="*/ 5769416 w 12191368"/>
              <a:gd name="connsiteY1045" fmla="*/ 895297 h 6738329"/>
              <a:gd name="connsiteX1046" fmla="*/ 5774604 w 12191368"/>
              <a:gd name="connsiteY1046" fmla="*/ 897691 h 6738329"/>
              <a:gd name="connsiteX1047" fmla="*/ 5779395 w 12191368"/>
              <a:gd name="connsiteY1047" fmla="*/ 900086 h 6738329"/>
              <a:gd name="connsiteX1048" fmla="*/ 5783786 w 12191368"/>
              <a:gd name="connsiteY1048" fmla="*/ 902881 h 6738329"/>
              <a:gd name="connsiteX1049" fmla="*/ 5788576 w 12191368"/>
              <a:gd name="connsiteY1049" fmla="*/ 906073 h 6738329"/>
              <a:gd name="connsiteX1050" fmla="*/ 5792965 w 12191368"/>
              <a:gd name="connsiteY1050" fmla="*/ 910065 h 6738329"/>
              <a:gd name="connsiteX1051" fmla="*/ 5797356 w 12191368"/>
              <a:gd name="connsiteY1051" fmla="*/ 914057 h 6738329"/>
              <a:gd name="connsiteX1052" fmla="*/ 5801347 w 12191368"/>
              <a:gd name="connsiteY1052" fmla="*/ 918447 h 6738329"/>
              <a:gd name="connsiteX1053" fmla="*/ 5805341 w 12191368"/>
              <a:gd name="connsiteY1053" fmla="*/ 923237 h 6738329"/>
              <a:gd name="connsiteX1054" fmla="*/ 5809330 w 12191368"/>
              <a:gd name="connsiteY1054" fmla="*/ 928426 h 6738329"/>
              <a:gd name="connsiteX1055" fmla="*/ 5812924 w 12191368"/>
              <a:gd name="connsiteY1055" fmla="*/ 934413 h 6738329"/>
              <a:gd name="connsiteX1056" fmla="*/ 5816515 w 12191368"/>
              <a:gd name="connsiteY1056" fmla="*/ 941198 h 6738329"/>
              <a:gd name="connsiteX1057" fmla="*/ 5820107 w 12191368"/>
              <a:gd name="connsiteY1057" fmla="*/ 947585 h 6738329"/>
              <a:gd name="connsiteX1058" fmla="*/ 5823301 w 12191368"/>
              <a:gd name="connsiteY1058" fmla="*/ 947585 h 6738329"/>
              <a:gd name="connsiteX1059" fmla="*/ 5826893 w 12191368"/>
              <a:gd name="connsiteY1059" fmla="*/ 946787 h 6738329"/>
              <a:gd name="connsiteX1060" fmla="*/ 5830087 w 12191368"/>
              <a:gd name="connsiteY1060" fmla="*/ 945989 h 6738329"/>
              <a:gd name="connsiteX1061" fmla="*/ 5833679 w 12191368"/>
              <a:gd name="connsiteY1061" fmla="*/ 944790 h 6738329"/>
              <a:gd name="connsiteX1062" fmla="*/ 5840066 w 12191368"/>
              <a:gd name="connsiteY1062" fmla="*/ 941997 h 6738329"/>
              <a:gd name="connsiteX1063" fmla="*/ 5846452 w 12191368"/>
              <a:gd name="connsiteY1063" fmla="*/ 938405 h 6738329"/>
              <a:gd name="connsiteX1064" fmla="*/ 5853239 w 12191368"/>
              <a:gd name="connsiteY1064" fmla="*/ 934413 h 6738329"/>
              <a:gd name="connsiteX1065" fmla="*/ 5859225 w 12191368"/>
              <a:gd name="connsiteY1065" fmla="*/ 930421 h 6738329"/>
              <a:gd name="connsiteX1066" fmla="*/ 5865610 w 12191368"/>
              <a:gd name="connsiteY1066" fmla="*/ 926430 h 6738329"/>
              <a:gd name="connsiteX1067" fmla="*/ 5871999 w 12191368"/>
              <a:gd name="connsiteY1067" fmla="*/ 922838 h 6738329"/>
              <a:gd name="connsiteX1068" fmla="*/ 5878384 w 12191368"/>
              <a:gd name="connsiteY1068" fmla="*/ 919645 h 6738329"/>
              <a:gd name="connsiteX1069" fmla="*/ 5885169 w 12191368"/>
              <a:gd name="connsiteY1069" fmla="*/ 916850 h 6738329"/>
              <a:gd name="connsiteX1070" fmla="*/ 5888762 w 12191368"/>
              <a:gd name="connsiteY1070" fmla="*/ 916052 h 6738329"/>
              <a:gd name="connsiteX1071" fmla="*/ 5891955 w 12191368"/>
              <a:gd name="connsiteY1071" fmla="*/ 915254 h 6738329"/>
              <a:gd name="connsiteX1072" fmla="*/ 5895547 w 12191368"/>
              <a:gd name="connsiteY1072" fmla="*/ 914855 h 6738329"/>
              <a:gd name="connsiteX1073" fmla="*/ 5898741 w 12191368"/>
              <a:gd name="connsiteY1073" fmla="*/ 914456 h 6738329"/>
              <a:gd name="connsiteX1074" fmla="*/ 5902333 w 12191368"/>
              <a:gd name="connsiteY1074" fmla="*/ 914855 h 6738329"/>
              <a:gd name="connsiteX1075" fmla="*/ 5905926 w 12191368"/>
              <a:gd name="connsiteY1075" fmla="*/ 915254 h 6738329"/>
              <a:gd name="connsiteX1076" fmla="*/ 5909519 w 12191368"/>
              <a:gd name="connsiteY1076" fmla="*/ 916052 h 6738329"/>
              <a:gd name="connsiteX1077" fmla="*/ 5913510 w 12191368"/>
              <a:gd name="connsiteY1077" fmla="*/ 917249 h 6738329"/>
              <a:gd name="connsiteX1078" fmla="*/ 5917500 w 12191368"/>
              <a:gd name="connsiteY1078" fmla="*/ 918846 h 6738329"/>
              <a:gd name="connsiteX1079" fmla="*/ 5921492 w 12191368"/>
              <a:gd name="connsiteY1079" fmla="*/ 921241 h 6738329"/>
              <a:gd name="connsiteX1080" fmla="*/ 5925483 w 12191368"/>
              <a:gd name="connsiteY1080" fmla="*/ 923636 h 6738329"/>
              <a:gd name="connsiteX1081" fmla="*/ 5929475 w 12191368"/>
              <a:gd name="connsiteY1081" fmla="*/ 926829 h 6738329"/>
              <a:gd name="connsiteX1082" fmla="*/ 5935064 w 12191368"/>
              <a:gd name="connsiteY1082" fmla="*/ 922838 h 6738329"/>
              <a:gd name="connsiteX1083" fmla="*/ 5941050 w 12191368"/>
              <a:gd name="connsiteY1083" fmla="*/ 918846 h 6738329"/>
              <a:gd name="connsiteX1084" fmla="*/ 5943845 w 12191368"/>
              <a:gd name="connsiteY1084" fmla="*/ 916850 h 6738329"/>
              <a:gd name="connsiteX1085" fmla="*/ 5946240 w 12191368"/>
              <a:gd name="connsiteY1085" fmla="*/ 914456 h 6738329"/>
              <a:gd name="connsiteX1086" fmla="*/ 5948235 w 12191368"/>
              <a:gd name="connsiteY1086" fmla="*/ 912061 h 6738329"/>
              <a:gd name="connsiteX1087" fmla="*/ 5949433 w 12191368"/>
              <a:gd name="connsiteY1087" fmla="*/ 909665 h 6738329"/>
              <a:gd name="connsiteX1088" fmla="*/ 5960609 w 12191368"/>
              <a:gd name="connsiteY1088" fmla="*/ 882922 h 6738329"/>
              <a:gd name="connsiteX1089" fmla="*/ 5970587 w 12191368"/>
              <a:gd name="connsiteY1089" fmla="*/ 859772 h 6738329"/>
              <a:gd name="connsiteX1090" fmla="*/ 5979369 w 12191368"/>
              <a:gd name="connsiteY1090" fmla="*/ 839415 h 6738329"/>
              <a:gd name="connsiteX1091" fmla="*/ 5988150 w 12191368"/>
              <a:gd name="connsiteY1091" fmla="*/ 822651 h 6738329"/>
              <a:gd name="connsiteX1092" fmla="*/ 5992143 w 12191368"/>
              <a:gd name="connsiteY1092" fmla="*/ 815067 h 6738329"/>
              <a:gd name="connsiteX1093" fmla="*/ 5996133 w 12191368"/>
              <a:gd name="connsiteY1093" fmla="*/ 808281 h 6738329"/>
              <a:gd name="connsiteX1094" fmla="*/ 6000125 w 12191368"/>
              <a:gd name="connsiteY1094" fmla="*/ 801496 h 6738329"/>
              <a:gd name="connsiteX1095" fmla="*/ 6004516 w 12191368"/>
              <a:gd name="connsiteY1095" fmla="*/ 795908 h 6738329"/>
              <a:gd name="connsiteX1096" fmla="*/ 6008908 w 12191368"/>
              <a:gd name="connsiteY1096" fmla="*/ 790719 h 6738329"/>
              <a:gd name="connsiteX1097" fmla="*/ 6013297 w 12191368"/>
              <a:gd name="connsiteY1097" fmla="*/ 786328 h 6738329"/>
              <a:gd name="connsiteX1098" fmla="*/ 6018486 w 12191368"/>
              <a:gd name="connsiteY1098" fmla="*/ 782337 h 6738329"/>
              <a:gd name="connsiteX1099" fmla="*/ 6023275 w 12191368"/>
              <a:gd name="connsiteY1099" fmla="*/ 778745 h 6738329"/>
              <a:gd name="connsiteX1100" fmla="*/ 6028466 w 12191368"/>
              <a:gd name="connsiteY1100" fmla="*/ 775551 h 6738329"/>
              <a:gd name="connsiteX1101" fmla="*/ 6033654 w 12191368"/>
              <a:gd name="connsiteY1101" fmla="*/ 772358 h 6738329"/>
              <a:gd name="connsiteX1102" fmla="*/ 6039641 w 12191368"/>
              <a:gd name="connsiteY1102" fmla="*/ 769963 h 6738329"/>
              <a:gd name="connsiteX1103" fmla="*/ 6045629 w 12191368"/>
              <a:gd name="connsiteY1103" fmla="*/ 768366 h 6738329"/>
              <a:gd name="connsiteX1104" fmla="*/ 6052813 w 12191368"/>
              <a:gd name="connsiteY1104" fmla="*/ 766769 h 6738329"/>
              <a:gd name="connsiteX1105" fmla="*/ 6059998 w 12191368"/>
              <a:gd name="connsiteY1105" fmla="*/ 765572 h 6738329"/>
              <a:gd name="connsiteX1106" fmla="*/ 6067581 w 12191368"/>
              <a:gd name="connsiteY1106" fmla="*/ 764375 h 6738329"/>
              <a:gd name="connsiteX1107" fmla="*/ 6075566 w 12191368"/>
              <a:gd name="connsiteY1107" fmla="*/ 763976 h 6738329"/>
              <a:gd name="connsiteX1108" fmla="*/ 6084745 w 12191368"/>
              <a:gd name="connsiteY1108" fmla="*/ 763577 h 6738329"/>
              <a:gd name="connsiteX1109" fmla="*/ 6093925 w 12191368"/>
              <a:gd name="connsiteY1109" fmla="*/ 763177 h 6738329"/>
              <a:gd name="connsiteX1110" fmla="*/ 6095368 w 12191368"/>
              <a:gd name="connsiteY1110" fmla="*/ 763204 h 6738329"/>
              <a:gd name="connsiteX1111" fmla="*/ 6095368 w 12191368"/>
              <a:gd name="connsiteY1111" fmla="*/ 113086 h 6738329"/>
              <a:gd name="connsiteX1112" fmla="*/ 6096083 w 12191368"/>
              <a:gd name="connsiteY1112" fmla="*/ 111364 h 6738329"/>
              <a:gd name="connsiteX1113" fmla="*/ 6102869 w 12191368"/>
              <a:gd name="connsiteY1113" fmla="*/ 96196 h 6738329"/>
              <a:gd name="connsiteX1114" fmla="*/ 6108458 w 12191368"/>
              <a:gd name="connsiteY1114" fmla="*/ 80629 h 6738329"/>
              <a:gd name="connsiteX1115" fmla="*/ 6113646 w 12191368"/>
              <a:gd name="connsiteY1115" fmla="*/ 65062 h 6738329"/>
              <a:gd name="connsiteX1116" fmla="*/ 6116042 w 12191368"/>
              <a:gd name="connsiteY1116" fmla="*/ 57478 h 6738329"/>
              <a:gd name="connsiteX1117" fmla="*/ 6118037 w 12191368"/>
              <a:gd name="connsiteY1117" fmla="*/ 49096 h 6738329"/>
              <a:gd name="connsiteX1118" fmla="*/ 6119634 w 12191368"/>
              <a:gd name="connsiteY1118" fmla="*/ 41512 h 6738329"/>
              <a:gd name="connsiteX1119" fmla="*/ 6120831 w 12191368"/>
              <a:gd name="connsiteY1119" fmla="*/ 33529 h 6738329"/>
              <a:gd name="connsiteX1120" fmla="*/ 6122028 w 12191368"/>
              <a:gd name="connsiteY1120" fmla="*/ 25147 h 6738329"/>
              <a:gd name="connsiteX1121" fmla="*/ 6122826 w 12191368"/>
              <a:gd name="connsiteY1121" fmla="*/ 17164 h 6738329"/>
              <a:gd name="connsiteX1122" fmla="*/ 6122826 w 12191368"/>
              <a:gd name="connsiteY1122" fmla="*/ 15168 h 6738329"/>
              <a:gd name="connsiteX1123" fmla="*/ 6123626 w 12191368"/>
              <a:gd name="connsiteY1123" fmla="*/ 13172 h 6738329"/>
              <a:gd name="connsiteX1124" fmla="*/ 6124823 w 12191368"/>
              <a:gd name="connsiteY1124" fmla="*/ 11575 h 6738329"/>
              <a:gd name="connsiteX1125" fmla="*/ 6126020 w 12191368"/>
              <a:gd name="connsiteY1125" fmla="*/ 9580 h 6738329"/>
              <a:gd name="connsiteX1126" fmla="*/ 6129213 w 12191368"/>
              <a:gd name="connsiteY1126" fmla="*/ 6387 h 6738329"/>
              <a:gd name="connsiteX1127" fmla="*/ 6132805 w 12191368"/>
              <a:gd name="connsiteY1127" fmla="*/ 3991 h 6738329"/>
              <a:gd name="connsiteX1128" fmla="*/ 6135600 w 12191368"/>
              <a:gd name="connsiteY1128" fmla="*/ 2794 h 6738329"/>
              <a:gd name="connsiteX1129" fmla="*/ 6139591 w 12191368"/>
              <a:gd name="connsiteY1129" fmla="*/ 1597 h 6738329"/>
              <a:gd name="connsiteX1130" fmla="*/ 6144780 w 12191368"/>
              <a:gd name="connsiteY1130" fmla="*/ 798 h 6738329"/>
              <a:gd name="connsiteX1131" fmla="*/ 6150369 w 12191368"/>
              <a:gd name="connsiteY1131" fmla="*/ 399 h 6738329"/>
              <a:gd name="connsiteX1132" fmla="*/ 6165137 w 12191368"/>
              <a:gd name="connsiteY1132" fmla="*/ 0 h 6738329"/>
              <a:gd name="connsiteX1133" fmla="*/ 6183098 w 12191368"/>
              <a:gd name="connsiteY1133" fmla="*/ 399 h 6738329"/>
              <a:gd name="connsiteX1134" fmla="*/ 6203455 w 12191368"/>
              <a:gd name="connsiteY1134" fmla="*/ 1198 h 6738329"/>
              <a:gd name="connsiteX1135" fmla="*/ 6225409 w 12191368"/>
              <a:gd name="connsiteY1135" fmla="*/ 2794 h 6738329"/>
              <a:gd name="connsiteX1136" fmla="*/ 6248959 w 12191368"/>
              <a:gd name="connsiteY1136" fmla="*/ 5190 h 6738329"/>
              <a:gd name="connsiteX1137" fmla="*/ 6272907 w 12191368"/>
              <a:gd name="connsiteY1137" fmla="*/ 7584 h 6738329"/>
              <a:gd name="connsiteX1138" fmla="*/ 6296458 w 12191368"/>
              <a:gd name="connsiteY1138" fmla="*/ 10777 h 6738329"/>
              <a:gd name="connsiteX1139" fmla="*/ 6319609 w 12191368"/>
              <a:gd name="connsiteY1139" fmla="*/ 14370 h 6738329"/>
              <a:gd name="connsiteX1140" fmla="*/ 6341961 w 12191368"/>
              <a:gd name="connsiteY1140" fmla="*/ 18361 h 6738329"/>
              <a:gd name="connsiteX1141" fmla="*/ 6361519 w 12191368"/>
              <a:gd name="connsiteY1141" fmla="*/ 21953 h 6738329"/>
              <a:gd name="connsiteX1142" fmla="*/ 6379082 w 12191368"/>
              <a:gd name="connsiteY1142" fmla="*/ 25945 h 6738329"/>
              <a:gd name="connsiteX1143" fmla="*/ 6386267 w 12191368"/>
              <a:gd name="connsiteY1143" fmla="*/ 27941 h 6738329"/>
              <a:gd name="connsiteX1144" fmla="*/ 6393052 w 12191368"/>
              <a:gd name="connsiteY1144" fmla="*/ 29936 h 6738329"/>
              <a:gd name="connsiteX1145" fmla="*/ 6399040 w 12191368"/>
              <a:gd name="connsiteY1145" fmla="*/ 31933 h 6738329"/>
              <a:gd name="connsiteX1146" fmla="*/ 6403430 w 12191368"/>
              <a:gd name="connsiteY1146" fmla="*/ 33928 h 6738329"/>
              <a:gd name="connsiteX1147" fmla="*/ 6407022 w 12191368"/>
              <a:gd name="connsiteY1147" fmla="*/ 35924 h 6738329"/>
              <a:gd name="connsiteX1148" fmla="*/ 6409418 w 12191368"/>
              <a:gd name="connsiteY1148" fmla="*/ 37520 h 6738329"/>
              <a:gd name="connsiteX1149" fmla="*/ 6412611 w 12191368"/>
              <a:gd name="connsiteY1149" fmla="*/ 41911 h 6738329"/>
              <a:gd name="connsiteX1150" fmla="*/ 6415005 w 12191368"/>
              <a:gd name="connsiteY1150" fmla="*/ 46302 h 6738329"/>
              <a:gd name="connsiteX1151" fmla="*/ 6417800 w 12191368"/>
              <a:gd name="connsiteY1151" fmla="*/ 51491 h 6738329"/>
              <a:gd name="connsiteX1152" fmla="*/ 6419795 w 12191368"/>
              <a:gd name="connsiteY1152" fmla="*/ 56679 h 6738329"/>
              <a:gd name="connsiteX1153" fmla="*/ 6423787 w 12191368"/>
              <a:gd name="connsiteY1153" fmla="*/ 66659 h 6738329"/>
              <a:gd name="connsiteX1154" fmla="*/ 6428178 w 12191368"/>
              <a:gd name="connsiteY1154" fmla="*/ 77037 h 6738329"/>
              <a:gd name="connsiteX1155" fmla="*/ 6431770 w 12191368"/>
              <a:gd name="connsiteY1155" fmla="*/ 81427 h 6738329"/>
              <a:gd name="connsiteX1156" fmla="*/ 6434963 w 12191368"/>
              <a:gd name="connsiteY1156" fmla="*/ 85818 h 6738329"/>
              <a:gd name="connsiteX1157" fmla="*/ 6438156 w 12191368"/>
              <a:gd name="connsiteY1157" fmla="*/ 88612 h 6738329"/>
              <a:gd name="connsiteX1158" fmla="*/ 6440950 w 12191368"/>
              <a:gd name="connsiteY1158" fmla="*/ 91406 h 6738329"/>
              <a:gd name="connsiteX1159" fmla="*/ 6443745 w 12191368"/>
              <a:gd name="connsiteY1159" fmla="*/ 93002 h 6738329"/>
              <a:gd name="connsiteX1160" fmla="*/ 6446539 w 12191368"/>
              <a:gd name="connsiteY1160" fmla="*/ 94599 h 6738329"/>
              <a:gd name="connsiteX1161" fmla="*/ 6448933 w 12191368"/>
              <a:gd name="connsiteY1161" fmla="*/ 95398 h 6738329"/>
              <a:gd name="connsiteX1162" fmla="*/ 6451728 w 12191368"/>
              <a:gd name="connsiteY1162" fmla="*/ 95797 h 6738329"/>
              <a:gd name="connsiteX1163" fmla="*/ 6454123 w 12191368"/>
              <a:gd name="connsiteY1163" fmla="*/ 95398 h 6738329"/>
              <a:gd name="connsiteX1164" fmla="*/ 6456118 w 12191368"/>
              <a:gd name="connsiteY1164" fmla="*/ 94999 h 6738329"/>
              <a:gd name="connsiteX1165" fmla="*/ 6458513 w 12191368"/>
              <a:gd name="connsiteY1165" fmla="*/ 94200 h 6738329"/>
              <a:gd name="connsiteX1166" fmla="*/ 6460509 w 12191368"/>
              <a:gd name="connsiteY1166" fmla="*/ 93002 h 6738329"/>
              <a:gd name="connsiteX1167" fmla="*/ 6465299 w 12191368"/>
              <a:gd name="connsiteY1167" fmla="*/ 89809 h 6738329"/>
              <a:gd name="connsiteX1168" fmla="*/ 6469290 w 12191368"/>
              <a:gd name="connsiteY1168" fmla="*/ 85818 h 6738329"/>
              <a:gd name="connsiteX1169" fmla="*/ 6477672 w 12191368"/>
              <a:gd name="connsiteY1169" fmla="*/ 76238 h 6738329"/>
              <a:gd name="connsiteX1170" fmla="*/ 6482063 w 12191368"/>
              <a:gd name="connsiteY1170" fmla="*/ 71847 h 6738329"/>
              <a:gd name="connsiteX1171" fmla="*/ 6486453 w 12191368"/>
              <a:gd name="connsiteY1171" fmla="*/ 67856 h 6738329"/>
              <a:gd name="connsiteX1172" fmla="*/ 6488849 w 12191368"/>
              <a:gd name="connsiteY1172" fmla="*/ 66259 h 6738329"/>
              <a:gd name="connsiteX1173" fmla="*/ 6491243 w 12191368"/>
              <a:gd name="connsiteY1173" fmla="*/ 64662 h 6738329"/>
              <a:gd name="connsiteX1174" fmla="*/ 6493638 w 12191368"/>
              <a:gd name="connsiteY1174" fmla="*/ 63465 h 6738329"/>
              <a:gd name="connsiteX1175" fmla="*/ 6496832 w 12191368"/>
              <a:gd name="connsiteY1175" fmla="*/ 62667 h 6738329"/>
              <a:gd name="connsiteX1176" fmla="*/ 6499626 w 12191368"/>
              <a:gd name="connsiteY1176" fmla="*/ 62268 h 6738329"/>
              <a:gd name="connsiteX1177" fmla="*/ 6502419 w 12191368"/>
              <a:gd name="connsiteY1177" fmla="*/ 62268 h 6738329"/>
              <a:gd name="connsiteX1178" fmla="*/ 6505613 w 12191368"/>
              <a:gd name="connsiteY1178" fmla="*/ 62667 h 6738329"/>
              <a:gd name="connsiteX1179" fmla="*/ 6508806 w 12191368"/>
              <a:gd name="connsiteY1179" fmla="*/ 63465 h 6738329"/>
              <a:gd name="connsiteX1180" fmla="*/ 6505613 w 12191368"/>
              <a:gd name="connsiteY1180" fmla="*/ 69852 h 6738329"/>
              <a:gd name="connsiteX1181" fmla="*/ 6503617 w 12191368"/>
              <a:gd name="connsiteY1181" fmla="*/ 76238 h 6738329"/>
              <a:gd name="connsiteX1182" fmla="*/ 6502419 w 12191368"/>
              <a:gd name="connsiteY1182" fmla="*/ 81826 h 6738329"/>
              <a:gd name="connsiteX1183" fmla="*/ 6502020 w 12191368"/>
              <a:gd name="connsiteY1183" fmla="*/ 87415 h 6738329"/>
              <a:gd name="connsiteX1184" fmla="*/ 6502419 w 12191368"/>
              <a:gd name="connsiteY1184" fmla="*/ 92204 h 6738329"/>
              <a:gd name="connsiteX1185" fmla="*/ 6503617 w 12191368"/>
              <a:gd name="connsiteY1185" fmla="*/ 96994 h 6738329"/>
              <a:gd name="connsiteX1186" fmla="*/ 6505213 w 12191368"/>
              <a:gd name="connsiteY1186" fmla="*/ 100985 h 6738329"/>
              <a:gd name="connsiteX1187" fmla="*/ 6507609 w 12191368"/>
              <a:gd name="connsiteY1187" fmla="*/ 104977 h 6738329"/>
              <a:gd name="connsiteX1188" fmla="*/ 6510403 w 12191368"/>
              <a:gd name="connsiteY1188" fmla="*/ 108968 h 6738329"/>
              <a:gd name="connsiteX1189" fmla="*/ 6513595 w 12191368"/>
              <a:gd name="connsiteY1189" fmla="*/ 112561 h 6738329"/>
              <a:gd name="connsiteX1190" fmla="*/ 6517188 w 12191368"/>
              <a:gd name="connsiteY1190" fmla="*/ 116153 h 6738329"/>
              <a:gd name="connsiteX1191" fmla="*/ 6521179 w 12191368"/>
              <a:gd name="connsiteY1191" fmla="*/ 119346 h 6738329"/>
              <a:gd name="connsiteX1192" fmla="*/ 6529961 w 12191368"/>
              <a:gd name="connsiteY1192" fmla="*/ 125334 h 6738329"/>
              <a:gd name="connsiteX1193" fmla="*/ 6539141 w 12191368"/>
              <a:gd name="connsiteY1193" fmla="*/ 131321 h 6738329"/>
              <a:gd name="connsiteX1194" fmla="*/ 6548722 w 12191368"/>
              <a:gd name="connsiteY1194" fmla="*/ 137308 h 6738329"/>
              <a:gd name="connsiteX1195" fmla="*/ 6557503 w 12191368"/>
              <a:gd name="connsiteY1195" fmla="*/ 143295 h 6738329"/>
              <a:gd name="connsiteX1196" fmla="*/ 6561893 w 12191368"/>
              <a:gd name="connsiteY1196" fmla="*/ 146489 h 6738329"/>
              <a:gd name="connsiteX1197" fmla="*/ 6565884 w 12191368"/>
              <a:gd name="connsiteY1197" fmla="*/ 150480 h 6738329"/>
              <a:gd name="connsiteX1198" fmla="*/ 6569477 w 12191368"/>
              <a:gd name="connsiteY1198" fmla="*/ 154072 h 6738329"/>
              <a:gd name="connsiteX1199" fmla="*/ 6572670 w 12191368"/>
              <a:gd name="connsiteY1199" fmla="*/ 157665 h 6738329"/>
              <a:gd name="connsiteX1200" fmla="*/ 6575065 w 12191368"/>
              <a:gd name="connsiteY1200" fmla="*/ 162055 h 6738329"/>
              <a:gd name="connsiteX1201" fmla="*/ 6577460 w 12191368"/>
              <a:gd name="connsiteY1201" fmla="*/ 166447 h 6738329"/>
              <a:gd name="connsiteX1202" fmla="*/ 6579057 w 12191368"/>
              <a:gd name="connsiteY1202" fmla="*/ 170837 h 6738329"/>
              <a:gd name="connsiteX1203" fmla="*/ 6579855 w 12191368"/>
              <a:gd name="connsiteY1203" fmla="*/ 176026 h 6738329"/>
              <a:gd name="connsiteX1204" fmla="*/ 6580254 w 12191368"/>
              <a:gd name="connsiteY1204" fmla="*/ 181614 h 6738329"/>
              <a:gd name="connsiteX1205" fmla="*/ 6579855 w 12191368"/>
              <a:gd name="connsiteY1205" fmla="*/ 187601 h 6738329"/>
              <a:gd name="connsiteX1206" fmla="*/ 6578658 w 12191368"/>
              <a:gd name="connsiteY1206" fmla="*/ 193988 h 6738329"/>
              <a:gd name="connsiteX1207" fmla="*/ 6576263 w 12191368"/>
              <a:gd name="connsiteY1207" fmla="*/ 200375 h 6738329"/>
              <a:gd name="connsiteX1208" fmla="*/ 6581451 w 12191368"/>
              <a:gd name="connsiteY1208" fmla="*/ 225520 h 6738329"/>
              <a:gd name="connsiteX1209" fmla="*/ 6585443 w 12191368"/>
              <a:gd name="connsiteY1209" fmla="*/ 250268 h 6738329"/>
              <a:gd name="connsiteX1210" fmla="*/ 6589435 w 12191368"/>
              <a:gd name="connsiteY1210" fmla="*/ 274616 h 6738329"/>
              <a:gd name="connsiteX1211" fmla="*/ 6592627 w 12191368"/>
              <a:gd name="connsiteY1211" fmla="*/ 299763 h 6738329"/>
              <a:gd name="connsiteX1212" fmla="*/ 6595023 w 12191368"/>
              <a:gd name="connsiteY1212" fmla="*/ 324510 h 6738329"/>
              <a:gd name="connsiteX1213" fmla="*/ 6595821 w 12191368"/>
              <a:gd name="connsiteY1213" fmla="*/ 336884 h 6738329"/>
              <a:gd name="connsiteX1214" fmla="*/ 6596220 w 12191368"/>
              <a:gd name="connsiteY1214" fmla="*/ 349656 h 6738329"/>
              <a:gd name="connsiteX1215" fmla="*/ 6596619 w 12191368"/>
              <a:gd name="connsiteY1215" fmla="*/ 362031 h 6738329"/>
              <a:gd name="connsiteX1216" fmla="*/ 6596619 w 12191368"/>
              <a:gd name="connsiteY1216" fmla="*/ 374803 h 6738329"/>
              <a:gd name="connsiteX1217" fmla="*/ 6596220 w 12191368"/>
              <a:gd name="connsiteY1217" fmla="*/ 387575 h 6738329"/>
              <a:gd name="connsiteX1218" fmla="*/ 6595821 w 12191368"/>
              <a:gd name="connsiteY1218" fmla="*/ 399950 h 6738329"/>
              <a:gd name="connsiteX1219" fmla="*/ 6599014 w 12191368"/>
              <a:gd name="connsiteY1219" fmla="*/ 425895 h 6738329"/>
              <a:gd name="connsiteX1220" fmla="*/ 6601809 w 12191368"/>
              <a:gd name="connsiteY1220" fmla="*/ 451840 h 6738329"/>
              <a:gd name="connsiteX1221" fmla="*/ 6604203 w 12191368"/>
              <a:gd name="connsiteY1221" fmla="*/ 477385 h 6738329"/>
              <a:gd name="connsiteX1222" fmla="*/ 6605800 w 12191368"/>
              <a:gd name="connsiteY1222" fmla="*/ 503330 h 6738329"/>
              <a:gd name="connsiteX1223" fmla="*/ 6607396 w 12191368"/>
              <a:gd name="connsiteY1223" fmla="*/ 529274 h 6738329"/>
              <a:gd name="connsiteX1224" fmla="*/ 6608594 w 12191368"/>
              <a:gd name="connsiteY1224" fmla="*/ 555219 h 6738329"/>
              <a:gd name="connsiteX1225" fmla="*/ 6608993 w 12191368"/>
              <a:gd name="connsiteY1225" fmla="*/ 581164 h 6738329"/>
              <a:gd name="connsiteX1226" fmla="*/ 6609791 w 12191368"/>
              <a:gd name="connsiteY1226" fmla="*/ 606710 h 6738329"/>
              <a:gd name="connsiteX1227" fmla="*/ 6610589 w 12191368"/>
              <a:gd name="connsiteY1227" fmla="*/ 658600 h 6738329"/>
              <a:gd name="connsiteX1228" fmla="*/ 6610989 w 12191368"/>
              <a:gd name="connsiteY1228" fmla="*/ 710888 h 6738329"/>
              <a:gd name="connsiteX1229" fmla="*/ 6611787 w 12191368"/>
              <a:gd name="connsiteY1229" fmla="*/ 762379 h 6738329"/>
              <a:gd name="connsiteX1230" fmla="*/ 6612586 w 12191368"/>
              <a:gd name="connsiteY1230" fmla="*/ 788324 h 6738329"/>
              <a:gd name="connsiteX1231" fmla="*/ 6613783 w 12191368"/>
              <a:gd name="connsiteY1231" fmla="*/ 814668 h 6738329"/>
              <a:gd name="connsiteX1232" fmla="*/ 6630547 w 12191368"/>
              <a:gd name="connsiteY1232" fmla="*/ 1345538 h 6738329"/>
              <a:gd name="connsiteX1233" fmla="*/ 6648509 w 12191368"/>
              <a:gd name="connsiteY1233" fmla="*/ 1345937 h 6738329"/>
              <a:gd name="connsiteX1234" fmla="*/ 6656492 w 12191368"/>
              <a:gd name="connsiteY1234" fmla="*/ 1310813 h 6738329"/>
              <a:gd name="connsiteX1235" fmla="*/ 6664475 w 12191368"/>
              <a:gd name="connsiteY1235" fmla="*/ 1275289 h 6738329"/>
              <a:gd name="connsiteX1236" fmla="*/ 6671659 w 12191368"/>
              <a:gd name="connsiteY1236" fmla="*/ 1240162 h 6738329"/>
              <a:gd name="connsiteX1237" fmla="*/ 6678844 w 12191368"/>
              <a:gd name="connsiteY1237" fmla="*/ 1204639 h 6738329"/>
              <a:gd name="connsiteX1238" fmla="*/ 6707184 w 12191368"/>
              <a:gd name="connsiteY1238" fmla="*/ 1062940 h 6738329"/>
              <a:gd name="connsiteX1239" fmla="*/ 6714369 w 12191368"/>
              <a:gd name="connsiteY1239" fmla="*/ 1027416 h 6738329"/>
              <a:gd name="connsiteX1240" fmla="*/ 6721554 w 12191368"/>
              <a:gd name="connsiteY1240" fmla="*/ 992290 h 6738329"/>
              <a:gd name="connsiteX1241" fmla="*/ 6729936 w 12191368"/>
              <a:gd name="connsiteY1241" fmla="*/ 956766 h 6738329"/>
              <a:gd name="connsiteX1242" fmla="*/ 6737919 w 12191368"/>
              <a:gd name="connsiteY1242" fmla="*/ 921641 h 6738329"/>
              <a:gd name="connsiteX1243" fmla="*/ 6746301 w 12191368"/>
              <a:gd name="connsiteY1243" fmla="*/ 886914 h 6738329"/>
              <a:gd name="connsiteX1244" fmla="*/ 6755881 w 12191368"/>
              <a:gd name="connsiteY1244" fmla="*/ 851789 h 6738329"/>
              <a:gd name="connsiteX1245" fmla="*/ 6765860 w 12191368"/>
              <a:gd name="connsiteY1245" fmla="*/ 817063 h 6738329"/>
              <a:gd name="connsiteX1246" fmla="*/ 6776237 w 12191368"/>
              <a:gd name="connsiteY1246" fmla="*/ 782337 h 6738329"/>
              <a:gd name="connsiteX1247" fmla="*/ 6775040 w 12191368"/>
              <a:gd name="connsiteY1247" fmla="*/ 767568 h 6738329"/>
              <a:gd name="connsiteX1248" fmla="*/ 6774641 w 12191368"/>
              <a:gd name="connsiteY1248" fmla="*/ 753598 h 6738329"/>
              <a:gd name="connsiteX1249" fmla="*/ 6775040 w 12191368"/>
              <a:gd name="connsiteY1249" fmla="*/ 738829 h 6738329"/>
              <a:gd name="connsiteX1250" fmla="*/ 6776636 w 12191368"/>
              <a:gd name="connsiteY1250" fmla="*/ 724859 h 6738329"/>
              <a:gd name="connsiteX1251" fmla="*/ 6778632 w 12191368"/>
              <a:gd name="connsiteY1251" fmla="*/ 710888 h 6738329"/>
              <a:gd name="connsiteX1252" fmla="*/ 6781427 w 12191368"/>
              <a:gd name="connsiteY1252" fmla="*/ 696519 h 6738329"/>
              <a:gd name="connsiteX1253" fmla="*/ 6785418 w 12191368"/>
              <a:gd name="connsiteY1253" fmla="*/ 682549 h 6738329"/>
              <a:gd name="connsiteX1254" fmla="*/ 6791006 w 12191368"/>
              <a:gd name="connsiteY1254" fmla="*/ 668578 h 6738329"/>
              <a:gd name="connsiteX1255" fmla="*/ 6790607 w 12191368"/>
              <a:gd name="connsiteY1255" fmla="*/ 663390 h 6738329"/>
              <a:gd name="connsiteX1256" fmla="*/ 6790607 w 12191368"/>
              <a:gd name="connsiteY1256" fmla="*/ 658200 h 6738329"/>
              <a:gd name="connsiteX1257" fmla="*/ 6791006 w 12191368"/>
              <a:gd name="connsiteY1257" fmla="*/ 653410 h 6738329"/>
              <a:gd name="connsiteX1258" fmla="*/ 6791405 w 12191368"/>
              <a:gd name="connsiteY1258" fmla="*/ 648222 h 6738329"/>
              <a:gd name="connsiteX1259" fmla="*/ 6792603 w 12191368"/>
              <a:gd name="connsiteY1259" fmla="*/ 643432 h 6738329"/>
              <a:gd name="connsiteX1260" fmla="*/ 6793800 w 12191368"/>
              <a:gd name="connsiteY1260" fmla="*/ 638642 h 6738329"/>
              <a:gd name="connsiteX1261" fmla="*/ 6795396 w 12191368"/>
              <a:gd name="connsiteY1261" fmla="*/ 633852 h 6738329"/>
              <a:gd name="connsiteX1262" fmla="*/ 6796994 w 12191368"/>
              <a:gd name="connsiteY1262" fmla="*/ 629462 h 6738329"/>
              <a:gd name="connsiteX1263" fmla="*/ 6800985 w 12191368"/>
              <a:gd name="connsiteY1263" fmla="*/ 620680 h 6738329"/>
              <a:gd name="connsiteX1264" fmla="*/ 6805774 w 12191368"/>
              <a:gd name="connsiteY1264" fmla="*/ 612298 h 6738329"/>
              <a:gd name="connsiteX1265" fmla="*/ 6810964 w 12191368"/>
              <a:gd name="connsiteY1265" fmla="*/ 603517 h 6738329"/>
              <a:gd name="connsiteX1266" fmla="*/ 6816153 w 12191368"/>
              <a:gd name="connsiteY1266" fmla="*/ 595135 h 6738329"/>
              <a:gd name="connsiteX1267" fmla="*/ 6822140 w 12191368"/>
              <a:gd name="connsiteY1267" fmla="*/ 586752 h 6738329"/>
              <a:gd name="connsiteX1268" fmla="*/ 6827329 w 12191368"/>
              <a:gd name="connsiteY1268" fmla="*/ 577971 h 6738329"/>
              <a:gd name="connsiteX1269" fmla="*/ 6832118 w 12191368"/>
              <a:gd name="connsiteY1269" fmla="*/ 569190 h 6738329"/>
              <a:gd name="connsiteX1270" fmla="*/ 6836509 w 12191368"/>
              <a:gd name="connsiteY1270" fmla="*/ 560009 h 6738329"/>
              <a:gd name="connsiteX1271" fmla="*/ 6839702 w 12191368"/>
              <a:gd name="connsiteY1271" fmla="*/ 550829 h 6738329"/>
              <a:gd name="connsiteX1272" fmla="*/ 6841300 w 12191368"/>
              <a:gd name="connsiteY1272" fmla="*/ 546039 h 6738329"/>
              <a:gd name="connsiteX1273" fmla="*/ 6842497 w 12191368"/>
              <a:gd name="connsiteY1273" fmla="*/ 540850 h 6738329"/>
              <a:gd name="connsiteX1274" fmla="*/ 6843295 w 12191368"/>
              <a:gd name="connsiteY1274" fmla="*/ 535661 h 6738329"/>
              <a:gd name="connsiteX1275" fmla="*/ 6844093 w 12191368"/>
              <a:gd name="connsiteY1275" fmla="*/ 530872 h 6738329"/>
              <a:gd name="connsiteX1276" fmla="*/ 6844093 w 12191368"/>
              <a:gd name="connsiteY1276" fmla="*/ 525283 h 6738329"/>
              <a:gd name="connsiteX1277" fmla="*/ 6844093 w 12191368"/>
              <a:gd name="connsiteY1277" fmla="*/ 520094 h 6738329"/>
              <a:gd name="connsiteX1278" fmla="*/ 6844093 w 12191368"/>
              <a:gd name="connsiteY1278" fmla="*/ 515304 h 6738329"/>
              <a:gd name="connsiteX1279" fmla="*/ 6844892 w 12191368"/>
              <a:gd name="connsiteY1279" fmla="*/ 511312 h 6738329"/>
              <a:gd name="connsiteX1280" fmla="*/ 6846488 w 12191368"/>
              <a:gd name="connsiteY1280" fmla="*/ 507720 h 6738329"/>
              <a:gd name="connsiteX1281" fmla="*/ 6848484 w 12191368"/>
              <a:gd name="connsiteY1281" fmla="*/ 505326 h 6738329"/>
              <a:gd name="connsiteX1282" fmla="*/ 6851278 w 12191368"/>
              <a:gd name="connsiteY1282" fmla="*/ 503330 h 6738329"/>
              <a:gd name="connsiteX1283" fmla="*/ 6854471 w 12191368"/>
              <a:gd name="connsiteY1283" fmla="*/ 502531 h 6738329"/>
              <a:gd name="connsiteX1284" fmla="*/ 6857664 w 12191368"/>
              <a:gd name="connsiteY1284" fmla="*/ 501733 h 6738329"/>
              <a:gd name="connsiteX1285" fmla="*/ 6861656 w 12191368"/>
              <a:gd name="connsiteY1285" fmla="*/ 501334 h 6738329"/>
              <a:gd name="connsiteX1286" fmla="*/ 6865647 w 12191368"/>
              <a:gd name="connsiteY1286" fmla="*/ 501733 h 6738329"/>
              <a:gd name="connsiteX1287" fmla="*/ 6869639 w 12191368"/>
              <a:gd name="connsiteY1287" fmla="*/ 501733 h 6738329"/>
              <a:gd name="connsiteX1288" fmla="*/ 6878021 w 12191368"/>
              <a:gd name="connsiteY1288" fmla="*/ 502931 h 6738329"/>
              <a:gd name="connsiteX1289" fmla="*/ 6886803 w 12191368"/>
              <a:gd name="connsiteY1289" fmla="*/ 504128 h 6738329"/>
              <a:gd name="connsiteX1290" fmla="*/ 6894386 w 12191368"/>
              <a:gd name="connsiteY1290" fmla="*/ 504927 h 6738329"/>
              <a:gd name="connsiteX1291" fmla="*/ 6945078 w 12191368"/>
              <a:gd name="connsiteY1291" fmla="*/ 505326 h 6738329"/>
              <a:gd name="connsiteX1292" fmla="*/ 6996170 w 12191368"/>
              <a:gd name="connsiteY1292" fmla="*/ 505725 h 6738329"/>
              <a:gd name="connsiteX1293" fmla="*/ 7098353 w 12191368"/>
              <a:gd name="connsiteY1293" fmla="*/ 506124 h 6738329"/>
              <a:gd name="connsiteX1294" fmla="*/ 7095957 w 12191368"/>
              <a:gd name="connsiteY1294" fmla="*/ 494948 h 6738329"/>
              <a:gd name="connsiteX1295" fmla="*/ 7095558 w 12191368"/>
              <a:gd name="connsiteY1295" fmla="*/ 490158 h 6738329"/>
              <a:gd name="connsiteX1296" fmla="*/ 7095159 w 12191368"/>
              <a:gd name="connsiteY1296" fmla="*/ 485768 h 6738329"/>
              <a:gd name="connsiteX1297" fmla="*/ 7095159 w 12191368"/>
              <a:gd name="connsiteY1297" fmla="*/ 482175 h 6738329"/>
              <a:gd name="connsiteX1298" fmla="*/ 7095159 w 12191368"/>
              <a:gd name="connsiteY1298" fmla="*/ 478583 h 6738329"/>
              <a:gd name="connsiteX1299" fmla="*/ 7095957 w 12191368"/>
              <a:gd name="connsiteY1299" fmla="*/ 475389 h 6738329"/>
              <a:gd name="connsiteX1300" fmla="*/ 7096756 w 12191368"/>
              <a:gd name="connsiteY1300" fmla="*/ 472595 h 6738329"/>
              <a:gd name="connsiteX1301" fmla="*/ 7097554 w 12191368"/>
              <a:gd name="connsiteY1301" fmla="*/ 470600 h 6738329"/>
              <a:gd name="connsiteX1302" fmla="*/ 7099151 w 12191368"/>
              <a:gd name="connsiteY1302" fmla="*/ 468604 h 6738329"/>
              <a:gd name="connsiteX1303" fmla="*/ 7100349 w 12191368"/>
              <a:gd name="connsiteY1303" fmla="*/ 467007 h 6738329"/>
              <a:gd name="connsiteX1304" fmla="*/ 7101945 w 12191368"/>
              <a:gd name="connsiteY1304" fmla="*/ 465809 h 6738329"/>
              <a:gd name="connsiteX1305" fmla="*/ 7103941 w 12191368"/>
              <a:gd name="connsiteY1305" fmla="*/ 465011 h 6738329"/>
              <a:gd name="connsiteX1306" fmla="*/ 7105936 w 12191368"/>
              <a:gd name="connsiteY1306" fmla="*/ 464213 h 6738329"/>
              <a:gd name="connsiteX1307" fmla="*/ 7107933 w 12191368"/>
              <a:gd name="connsiteY1307" fmla="*/ 463814 h 6738329"/>
              <a:gd name="connsiteX1308" fmla="*/ 7110327 w 12191368"/>
              <a:gd name="connsiteY1308" fmla="*/ 463415 h 6738329"/>
              <a:gd name="connsiteX1309" fmla="*/ 7115516 w 12191368"/>
              <a:gd name="connsiteY1309" fmla="*/ 463415 h 6738329"/>
              <a:gd name="connsiteX1310" fmla="*/ 7121104 w 12191368"/>
              <a:gd name="connsiteY1310" fmla="*/ 464213 h 6738329"/>
              <a:gd name="connsiteX1311" fmla="*/ 7126693 w 12191368"/>
              <a:gd name="connsiteY1311" fmla="*/ 465410 h 6738329"/>
              <a:gd name="connsiteX1312" fmla="*/ 7132280 w 12191368"/>
              <a:gd name="connsiteY1312" fmla="*/ 466608 h 6738329"/>
              <a:gd name="connsiteX1313" fmla="*/ 7143856 w 12191368"/>
              <a:gd name="connsiteY1313" fmla="*/ 469003 h 6738329"/>
              <a:gd name="connsiteX1314" fmla="*/ 7149444 w 12191368"/>
              <a:gd name="connsiteY1314" fmla="*/ 469801 h 6738329"/>
              <a:gd name="connsiteX1315" fmla="*/ 7154633 w 12191368"/>
              <a:gd name="connsiteY1315" fmla="*/ 470200 h 6738329"/>
              <a:gd name="connsiteX1316" fmla="*/ 7168604 w 12191368"/>
              <a:gd name="connsiteY1316" fmla="*/ 469402 h 6738329"/>
              <a:gd name="connsiteX1317" fmla="*/ 7182973 w 12191368"/>
              <a:gd name="connsiteY1317" fmla="*/ 467806 h 6738329"/>
              <a:gd name="connsiteX1318" fmla="*/ 7197342 w 12191368"/>
              <a:gd name="connsiteY1318" fmla="*/ 465410 h 6738329"/>
              <a:gd name="connsiteX1319" fmla="*/ 7211312 w 12191368"/>
              <a:gd name="connsiteY1319" fmla="*/ 462616 h 6738329"/>
              <a:gd name="connsiteX1320" fmla="*/ 7240051 w 12191368"/>
              <a:gd name="connsiteY1320" fmla="*/ 457427 h 6738329"/>
              <a:gd name="connsiteX1321" fmla="*/ 7254421 w 12191368"/>
              <a:gd name="connsiteY1321" fmla="*/ 455432 h 6738329"/>
              <a:gd name="connsiteX1322" fmla="*/ 7268790 w 12191368"/>
              <a:gd name="connsiteY1322" fmla="*/ 453835 h 6738329"/>
              <a:gd name="connsiteX1323" fmla="*/ 7275575 w 12191368"/>
              <a:gd name="connsiteY1323" fmla="*/ 453436 h 6738329"/>
              <a:gd name="connsiteX1324" fmla="*/ 7283159 w 12191368"/>
              <a:gd name="connsiteY1324" fmla="*/ 453037 h 6738329"/>
              <a:gd name="connsiteX1325" fmla="*/ 7289945 w 12191368"/>
              <a:gd name="connsiteY1325" fmla="*/ 453037 h 6738329"/>
              <a:gd name="connsiteX1326" fmla="*/ 7296731 w 12191368"/>
              <a:gd name="connsiteY1326" fmla="*/ 453436 h 6738329"/>
              <a:gd name="connsiteX1327" fmla="*/ 7303916 w 12191368"/>
              <a:gd name="connsiteY1327" fmla="*/ 454234 h 6738329"/>
              <a:gd name="connsiteX1328" fmla="*/ 7311101 w 12191368"/>
              <a:gd name="connsiteY1328" fmla="*/ 455032 h 6738329"/>
              <a:gd name="connsiteX1329" fmla="*/ 7317885 w 12191368"/>
              <a:gd name="connsiteY1329" fmla="*/ 456629 h 6738329"/>
              <a:gd name="connsiteX1330" fmla="*/ 7324671 w 12191368"/>
              <a:gd name="connsiteY1330" fmla="*/ 458225 h 6738329"/>
              <a:gd name="connsiteX1331" fmla="*/ 7331457 w 12191368"/>
              <a:gd name="connsiteY1331" fmla="*/ 460621 h 6738329"/>
              <a:gd name="connsiteX1332" fmla="*/ 7338243 w 12191368"/>
              <a:gd name="connsiteY1332" fmla="*/ 463016 h 6738329"/>
              <a:gd name="connsiteX1333" fmla="*/ 7345028 w 12191368"/>
              <a:gd name="connsiteY1333" fmla="*/ 466208 h 6738329"/>
              <a:gd name="connsiteX1334" fmla="*/ 7351813 w 12191368"/>
              <a:gd name="connsiteY1334" fmla="*/ 469801 h 6738329"/>
              <a:gd name="connsiteX1335" fmla="*/ 7358599 w 12191368"/>
              <a:gd name="connsiteY1335" fmla="*/ 474192 h 6738329"/>
              <a:gd name="connsiteX1336" fmla="*/ 7364986 w 12191368"/>
              <a:gd name="connsiteY1336" fmla="*/ 479381 h 6738329"/>
              <a:gd name="connsiteX1337" fmla="*/ 7371372 w 12191368"/>
              <a:gd name="connsiteY1337" fmla="*/ 484569 h 6738329"/>
              <a:gd name="connsiteX1338" fmla="*/ 7378157 w 12191368"/>
              <a:gd name="connsiteY1338" fmla="*/ 490557 h 6738329"/>
              <a:gd name="connsiteX1339" fmla="*/ 7406896 w 12191368"/>
              <a:gd name="connsiteY1339" fmla="*/ 513708 h 6738329"/>
              <a:gd name="connsiteX1340" fmla="*/ 7414879 w 12191368"/>
              <a:gd name="connsiteY1340" fmla="*/ 510115 h 6738329"/>
              <a:gd name="connsiteX1341" fmla="*/ 7422862 w 12191368"/>
              <a:gd name="connsiteY1341" fmla="*/ 507321 h 6738329"/>
              <a:gd name="connsiteX1342" fmla="*/ 7430047 w 12191368"/>
              <a:gd name="connsiteY1342" fmla="*/ 505326 h 6738329"/>
              <a:gd name="connsiteX1343" fmla="*/ 7437631 w 12191368"/>
              <a:gd name="connsiteY1343" fmla="*/ 503729 h 6738329"/>
              <a:gd name="connsiteX1344" fmla="*/ 7445215 w 12191368"/>
              <a:gd name="connsiteY1344" fmla="*/ 502931 h 6738329"/>
              <a:gd name="connsiteX1345" fmla="*/ 7452000 w 12191368"/>
              <a:gd name="connsiteY1345" fmla="*/ 502132 h 6738329"/>
              <a:gd name="connsiteX1346" fmla="*/ 7458786 w 12191368"/>
              <a:gd name="connsiteY1346" fmla="*/ 502132 h 6738329"/>
              <a:gd name="connsiteX1347" fmla="*/ 7465572 w 12191368"/>
              <a:gd name="connsiteY1347" fmla="*/ 502531 h 6738329"/>
              <a:gd name="connsiteX1348" fmla="*/ 7471958 w 12191368"/>
              <a:gd name="connsiteY1348" fmla="*/ 503330 h 6738329"/>
              <a:gd name="connsiteX1349" fmla="*/ 7478744 w 12191368"/>
              <a:gd name="connsiteY1349" fmla="*/ 504528 h 6738329"/>
              <a:gd name="connsiteX1350" fmla="*/ 7484731 w 12191368"/>
              <a:gd name="connsiteY1350" fmla="*/ 506124 h 6738329"/>
              <a:gd name="connsiteX1351" fmla="*/ 7490718 w 12191368"/>
              <a:gd name="connsiteY1351" fmla="*/ 508519 h 6738329"/>
              <a:gd name="connsiteX1352" fmla="*/ 7496306 w 12191368"/>
              <a:gd name="connsiteY1352" fmla="*/ 511712 h 6738329"/>
              <a:gd name="connsiteX1353" fmla="*/ 7501495 w 12191368"/>
              <a:gd name="connsiteY1353" fmla="*/ 514905 h 6738329"/>
              <a:gd name="connsiteX1354" fmla="*/ 7507084 w 12191368"/>
              <a:gd name="connsiteY1354" fmla="*/ 518098 h 6738329"/>
              <a:gd name="connsiteX1355" fmla="*/ 7512272 w 12191368"/>
              <a:gd name="connsiteY1355" fmla="*/ 522090 h 6738329"/>
              <a:gd name="connsiteX1356" fmla="*/ 7516663 w 12191368"/>
              <a:gd name="connsiteY1356" fmla="*/ 526480 h 6738329"/>
              <a:gd name="connsiteX1357" fmla="*/ 7521054 w 12191368"/>
              <a:gd name="connsiteY1357" fmla="*/ 531271 h 6738329"/>
              <a:gd name="connsiteX1358" fmla="*/ 7525445 w 12191368"/>
              <a:gd name="connsiteY1358" fmla="*/ 536459 h 6738329"/>
              <a:gd name="connsiteX1359" fmla="*/ 7529037 w 12191368"/>
              <a:gd name="connsiteY1359" fmla="*/ 542447 h 6738329"/>
              <a:gd name="connsiteX1360" fmla="*/ 7532630 w 12191368"/>
              <a:gd name="connsiteY1360" fmla="*/ 548833 h 6738329"/>
              <a:gd name="connsiteX1361" fmla="*/ 7536222 w 12191368"/>
              <a:gd name="connsiteY1361" fmla="*/ 555219 h 6738329"/>
              <a:gd name="connsiteX1362" fmla="*/ 7539414 w 12191368"/>
              <a:gd name="connsiteY1362" fmla="*/ 562005 h 6738329"/>
              <a:gd name="connsiteX1363" fmla="*/ 7542209 w 12191368"/>
              <a:gd name="connsiteY1363" fmla="*/ 569190 h 6738329"/>
              <a:gd name="connsiteX1364" fmla="*/ 7544604 w 12191368"/>
              <a:gd name="connsiteY1364" fmla="*/ 577173 h 6738329"/>
              <a:gd name="connsiteX1365" fmla="*/ 7546599 w 12191368"/>
              <a:gd name="connsiteY1365" fmla="*/ 585156 h 6738329"/>
              <a:gd name="connsiteX1366" fmla="*/ 7548595 w 12191368"/>
              <a:gd name="connsiteY1366" fmla="*/ 593139 h 6738329"/>
              <a:gd name="connsiteX1367" fmla="*/ 7550191 w 12191368"/>
              <a:gd name="connsiteY1367" fmla="*/ 601920 h 6738329"/>
              <a:gd name="connsiteX1368" fmla="*/ 7550990 w 12191368"/>
              <a:gd name="connsiteY1368" fmla="*/ 611101 h 6738329"/>
              <a:gd name="connsiteX1369" fmla="*/ 7551789 w 12191368"/>
              <a:gd name="connsiteY1369" fmla="*/ 620680 h 6738329"/>
              <a:gd name="connsiteX1370" fmla="*/ 7552188 w 12191368"/>
              <a:gd name="connsiteY1370" fmla="*/ 630260 h 6738329"/>
              <a:gd name="connsiteX1371" fmla="*/ 7552188 w 12191368"/>
              <a:gd name="connsiteY1371" fmla="*/ 640239 h 6738329"/>
              <a:gd name="connsiteX1372" fmla="*/ 7554582 w 12191368"/>
              <a:gd name="connsiteY1372" fmla="*/ 649020 h 6738329"/>
              <a:gd name="connsiteX1373" fmla="*/ 7556977 w 12191368"/>
              <a:gd name="connsiteY1373" fmla="*/ 657402 h 6738329"/>
              <a:gd name="connsiteX1374" fmla="*/ 7558574 w 12191368"/>
              <a:gd name="connsiteY1374" fmla="*/ 666184 h 6738329"/>
              <a:gd name="connsiteX1375" fmla="*/ 7559772 w 12191368"/>
              <a:gd name="connsiteY1375" fmla="*/ 674566 h 6738329"/>
              <a:gd name="connsiteX1376" fmla="*/ 7560171 w 12191368"/>
              <a:gd name="connsiteY1376" fmla="*/ 683746 h 6738329"/>
              <a:gd name="connsiteX1377" fmla="*/ 7559772 w 12191368"/>
              <a:gd name="connsiteY1377" fmla="*/ 692128 h 6738329"/>
              <a:gd name="connsiteX1378" fmla="*/ 7559373 w 12191368"/>
              <a:gd name="connsiteY1378" fmla="*/ 696519 h 6738329"/>
              <a:gd name="connsiteX1379" fmla="*/ 7558574 w 12191368"/>
              <a:gd name="connsiteY1379" fmla="*/ 700910 h 6738329"/>
              <a:gd name="connsiteX1380" fmla="*/ 7557376 w 12191368"/>
              <a:gd name="connsiteY1380" fmla="*/ 705300 h 6738329"/>
              <a:gd name="connsiteX1381" fmla="*/ 7556179 w 12191368"/>
              <a:gd name="connsiteY1381" fmla="*/ 710090 h 6738329"/>
              <a:gd name="connsiteX1382" fmla="*/ 7559373 w 12191368"/>
              <a:gd name="connsiteY1382" fmla="*/ 718872 h 6738329"/>
              <a:gd name="connsiteX1383" fmla="*/ 7562166 w 12191368"/>
              <a:gd name="connsiteY1383" fmla="*/ 727653 h 6738329"/>
              <a:gd name="connsiteX1384" fmla="*/ 7563763 w 12191368"/>
              <a:gd name="connsiteY1384" fmla="*/ 736833 h 6738329"/>
              <a:gd name="connsiteX1385" fmla="*/ 7564561 w 12191368"/>
              <a:gd name="connsiteY1385" fmla="*/ 741224 h 6738329"/>
              <a:gd name="connsiteX1386" fmla="*/ 7564960 w 12191368"/>
              <a:gd name="connsiteY1386" fmla="*/ 746014 h 6738329"/>
              <a:gd name="connsiteX1387" fmla="*/ 7565359 w 12191368"/>
              <a:gd name="connsiteY1387" fmla="*/ 750404 h 6738329"/>
              <a:gd name="connsiteX1388" fmla="*/ 7564960 w 12191368"/>
              <a:gd name="connsiteY1388" fmla="*/ 755194 h 6738329"/>
              <a:gd name="connsiteX1389" fmla="*/ 7564561 w 12191368"/>
              <a:gd name="connsiteY1389" fmla="*/ 759585 h 6738329"/>
              <a:gd name="connsiteX1390" fmla="*/ 7564162 w 12191368"/>
              <a:gd name="connsiteY1390" fmla="*/ 763976 h 6738329"/>
              <a:gd name="connsiteX1391" fmla="*/ 7562965 w 12191368"/>
              <a:gd name="connsiteY1391" fmla="*/ 768366 h 6738329"/>
              <a:gd name="connsiteX1392" fmla="*/ 7561368 w 12191368"/>
              <a:gd name="connsiteY1392" fmla="*/ 773156 h 6738329"/>
              <a:gd name="connsiteX1393" fmla="*/ 7559373 w 12191368"/>
              <a:gd name="connsiteY1393" fmla="*/ 777946 h 6738329"/>
              <a:gd name="connsiteX1394" fmla="*/ 7556977 w 12191368"/>
              <a:gd name="connsiteY1394" fmla="*/ 782337 h 6738329"/>
              <a:gd name="connsiteX1395" fmla="*/ 7575738 w 12191368"/>
              <a:gd name="connsiteY1395" fmla="*/ 890905 h 6738329"/>
              <a:gd name="connsiteX1396" fmla="*/ 7584518 w 12191368"/>
              <a:gd name="connsiteY1396" fmla="*/ 890905 h 6738329"/>
              <a:gd name="connsiteX1397" fmla="*/ 7593700 w 12191368"/>
              <a:gd name="connsiteY1397" fmla="*/ 891704 h 6738329"/>
              <a:gd name="connsiteX1398" fmla="*/ 7665946 w 12191368"/>
              <a:gd name="connsiteY1398" fmla="*/ 600723 h 6738329"/>
              <a:gd name="connsiteX1399" fmla="*/ 7672731 w 12191368"/>
              <a:gd name="connsiteY1399" fmla="*/ 577173 h 6738329"/>
              <a:gd name="connsiteX1400" fmla="*/ 7678718 w 12191368"/>
              <a:gd name="connsiteY1400" fmla="*/ 552824 h 6738329"/>
              <a:gd name="connsiteX1401" fmla="*/ 7690294 w 12191368"/>
              <a:gd name="connsiteY1401" fmla="*/ 504528 h 6738329"/>
              <a:gd name="connsiteX1402" fmla="*/ 7701470 w 12191368"/>
              <a:gd name="connsiteY1402" fmla="*/ 456629 h 6738329"/>
              <a:gd name="connsiteX1403" fmla="*/ 7713844 w 12191368"/>
              <a:gd name="connsiteY1403" fmla="*/ 408332 h 6738329"/>
              <a:gd name="connsiteX1404" fmla="*/ 7719831 w 12191368"/>
              <a:gd name="connsiteY1404" fmla="*/ 384782 h 6738329"/>
              <a:gd name="connsiteX1405" fmla="*/ 7726617 w 12191368"/>
              <a:gd name="connsiteY1405" fmla="*/ 360832 h 6738329"/>
              <a:gd name="connsiteX1406" fmla="*/ 7733801 w 12191368"/>
              <a:gd name="connsiteY1406" fmla="*/ 336884 h 6738329"/>
              <a:gd name="connsiteX1407" fmla="*/ 7741784 w 12191368"/>
              <a:gd name="connsiteY1407" fmla="*/ 313733 h 6738329"/>
              <a:gd name="connsiteX1408" fmla="*/ 7749767 w 12191368"/>
              <a:gd name="connsiteY1408" fmla="*/ 290183 h 6738329"/>
              <a:gd name="connsiteX1409" fmla="*/ 7758948 w 12191368"/>
              <a:gd name="connsiteY1409" fmla="*/ 267032 h 6738329"/>
              <a:gd name="connsiteX1410" fmla="*/ 7768926 w 12191368"/>
              <a:gd name="connsiteY1410" fmla="*/ 243882 h 6738329"/>
              <a:gd name="connsiteX1411" fmla="*/ 7779305 w 12191368"/>
              <a:gd name="connsiteY1411" fmla="*/ 221529 h 6738329"/>
              <a:gd name="connsiteX1412" fmla="*/ 7781700 w 12191368"/>
              <a:gd name="connsiteY1412" fmla="*/ 210353 h 6738329"/>
              <a:gd name="connsiteX1413" fmla="*/ 7784494 w 12191368"/>
              <a:gd name="connsiteY1413" fmla="*/ 199975 h 6738329"/>
              <a:gd name="connsiteX1414" fmla="*/ 7787686 w 12191368"/>
              <a:gd name="connsiteY1414" fmla="*/ 190395 h 6738329"/>
              <a:gd name="connsiteX1415" fmla="*/ 7791279 w 12191368"/>
              <a:gd name="connsiteY1415" fmla="*/ 180815 h 6738329"/>
              <a:gd name="connsiteX1416" fmla="*/ 7795270 w 12191368"/>
              <a:gd name="connsiteY1416" fmla="*/ 172833 h 6738329"/>
              <a:gd name="connsiteX1417" fmla="*/ 7799662 w 12191368"/>
              <a:gd name="connsiteY1417" fmla="*/ 165249 h 6738329"/>
              <a:gd name="connsiteX1418" fmla="*/ 7802855 w 12191368"/>
              <a:gd name="connsiteY1418" fmla="*/ 162055 h 6738329"/>
              <a:gd name="connsiteX1419" fmla="*/ 7805649 w 12191368"/>
              <a:gd name="connsiteY1419" fmla="*/ 158863 h 6738329"/>
              <a:gd name="connsiteX1420" fmla="*/ 7808443 w 12191368"/>
              <a:gd name="connsiteY1420" fmla="*/ 155670 h 6738329"/>
              <a:gd name="connsiteX1421" fmla="*/ 7811237 w 12191368"/>
              <a:gd name="connsiteY1421" fmla="*/ 152875 h 6738329"/>
              <a:gd name="connsiteX1422" fmla="*/ 7814430 w 12191368"/>
              <a:gd name="connsiteY1422" fmla="*/ 150480 h 6738329"/>
              <a:gd name="connsiteX1423" fmla="*/ 7818023 w 12191368"/>
              <a:gd name="connsiteY1423" fmla="*/ 148086 h 6738329"/>
              <a:gd name="connsiteX1424" fmla="*/ 7821215 w 12191368"/>
              <a:gd name="connsiteY1424" fmla="*/ 146089 h 6738329"/>
              <a:gd name="connsiteX1425" fmla="*/ 7825207 w 12191368"/>
              <a:gd name="connsiteY1425" fmla="*/ 144094 h 6738329"/>
              <a:gd name="connsiteX1426" fmla="*/ 7829199 w 12191368"/>
              <a:gd name="connsiteY1426" fmla="*/ 142896 h 6738329"/>
              <a:gd name="connsiteX1427" fmla="*/ 7833589 w 12191368"/>
              <a:gd name="connsiteY1427" fmla="*/ 141699 h 6738329"/>
              <a:gd name="connsiteX1428" fmla="*/ 7837980 w 12191368"/>
              <a:gd name="connsiteY1428" fmla="*/ 140502 h 6738329"/>
              <a:gd name="connsiteX1429" fmla="*/ 7842370 w 12191368"/>
              <a:gd name="connsiteY1429" fmla="*/ 140103 h 6738329"/>
              <a:gd name="connsiteX1430" fmla="*/ 7847160 w 12191368"/>
              <a:gd name="connsiteY1430" fmla="*/ 139703 h 6738329"/>
              <a:gd name="connsiteX1431" fmla="*/ 7852350 w 12191368"/>
              <a:gd name="connsiteY1431" fmla="*/ 139703 h 6738329"/>
              <a:gd name="connsiteX1432" fmla="*/ 7857538 w 12191368"/>
              <a:gd name="connsiteY1432" fmla="*/ 140103 h 6738329"/>
              <a:gd name="connsiteX1433" fmla="*/ 7863127 w 12191368"/>
              <a:gd name="connsiteY1433" fmla="*/ 140502 h 6738329"/>
              <a:gd name="connsiteX1434" fmla="*/ 7869113 w 12191368"/>
              <a:gd name="connsiteY1434" fmla="*/ 141699 h 6738329"/>
              <a:gd name="connsiteX1435" fmla="*/ 7875101 w 12191368"/>
              <a:gd name="connsiteY1435" fmla="*/ 142896 h 6738329"/>
              <a:gd name="connsiteX1436" fmla="*/ 7881487 w 12191368"/>
              <a:gd name="connsiteY1436" fmla="*/ 144493 h 6738329"/>
              <a:gd name="connsiteX1437" fmla="*/ 7887874 w 12191368"/>
              <a:gd name="connsiteY1437" fmla="*/ 146489 h 6738329"/>
              <a:gd name="connsiteX1438" fmla="*/ 7893063 w 12191368"/>
              <a:gd name="connsiteY1438" fmla="*/ 147687 h 6738329"/>
              <a:gd name="connsiteX1439" fmla="*/ 7897853 w 12191368"/>
              <a:gd name="connsiteY1439" fmla="*/ 149283 h 6738329"/>
              <a:gd name="connsiteX1440" fmla="*/ 7903440 w 12191368"/>
              <a:gd name="connsiteY1440" fmla="*/ 150081 h 6738329"/>
              <a:gd name="connsiteX1441" fmla="*/ 7908630 w 12191368"/>
              <a:gd name="connsiteY1441" fmla="*/ 150480 h 6738329"/>
              <a:gd name="connsiteX1442" fmla="*/ 7919407 w 12191368"/>
              <a:gd name="connsiteY1442" fmla="*/ 150879 h 6738329"/>
              <a:gd name="connsiteX1443" fmla="*/ 7930184 w 12191368"/>
              <a:gd name="connsiteY1443" fmla="*/ 150879 h 6738329"/>
              <a:gd name="connsiteX1444" fmla="*/ 7952536 w 12191368"/>
              <a:gd name="connsiteY1444" fmla="*/ 149283 h 6738329"/>
              <a:gd name="connsiteX1445" fmla="*/ 7964111 w 12191368"/>
              <a:gd name="connsiteY1445" fmla="*/ 148884 h 6738329"/>
              <a:gd name="connsiteX1446" fmla="*/ 7974490 w 12191368"/>
              <a:gd name="connsiteY1446" fmla="*/ 148086 h 6738329"/>
              <a:gd name="connsiteX1447" fmla="*/ 7987662 w 12191368"/>
              <a:gd name="connsiteY1447" fmla="*/ 145690 h 6738329"/>
              <a:gd name="connsiteX1448" fmla="*/ 8000834 w 12191368"/>
              <a:gd name="connsiteY1448" fmla="*/ 144094 h 6738329"/>
              <a:gd name="connsiteX1449" fmla="*/ 8013207 w 12191368"/>
              <a:gd name="connsiteY1449" fmla="*/ 143695 h 6738329"/>
              <a:gd name="connsiteX1450" fmla="*/ 8025182 w 12191368"/>
              <a:gd name="connsiteY1450" fmla="*/ 144094 h 6738329"/>
              <a:gd name="connsiteX1451" fmla="*/ 8037556 w 12191368"/>
              <a:gd name="connsiteY1451" fmla="*/ 145291 h 6738329"/>
              <a:gd name="connsiteX1452" fmla="*/ 8048732 w 12191368"/>
              <a:gd name="connsiteY1452" fmla="*/ 147287 h 6738329"/>
              <a:gd name="connsiteX1453" fmla="*/ 8059509 w 12191368"/>
              <a:gd name="connsiteY1453" fmla="*/ 150879 h 6738329"/>
              <a:gd name="connsiteX1454" fmla="*/ 8070685 w 12191368"/>
              <a:gd name="connsiteY1454" fmla="*/ 154871 h 6738329"/>
              <a:gd name="connsiteX1455" fmla="*/ 8080664 w 12191368"/>
              <a:gd name="connsiteY1455" fmla="*/ 159661 h 6738329"/>
              <a:gd name="connsiteX1456" fmla="*/ 8090642 w 12191368"/>
              <a:gd name="connsiteY1456" fmla="*/ 165249 h 6738329"/>
              <a:gd name="connsiteX1457" fmla="*/ 8100223 w 12191368"/>
              <a:gd name="connsiteY1457" fmla="*/ 171635 h 6738329"/>
              <a:gd name="connsiteX1458" fmla="*/ 8109403 w 12191368"/>
              <a:gd name="connsiteY1458" fmla="*/ 178820 h 6738329"/>
              <a:gd name="connsiteX1459" fmla="*/ 8118184 w 12191368"/>
              <a:gd name="connsiteY1459" fmla="*/ 187601 h 6738329"/>
              <a:gd name="connsiteX1460" fmla="*/ 8126567 w 12191368"/>
              <a:gd name="connsiteY1460" fmla="*/ 196383 h 6738329"/>
              <a:gd name="connsiteX1461" fmla="*/ 8135348 w 12191368"/>
              <a:gd name="connsiteY1461" fmla="*/ 206361 h 6738329"/>
              <a:gd name="connsiteX1462" fmla="*/ 8142932 w 12191368"/>
              <a:gd name="connsiteY1462" fmla="*/ 217538 h 6738329"/>
              <a:gd name="connsiteX1463" fmla="*/ 8148519 w 12191368"/>
              <a:gd name="connsiteY1463" fmla="*/ 209555 h 6738329"/>
              <a:gd name="connsiteX1464" fmla="*/ 8154906 w 12191368"/>
              <a:gd name="connsiteY1464" fmla="*/ 201572 h 6738329"/>
              <a:gd name="connsiteX1465" fmla="*/ 8162091 w 12191368"/>
              <a:gd name="connsiteY1465" fmla="*/ 193988 h 6738329"/>
              <a:gd name="connsiteX1466" fmla="*/ 8165284 w 12191368"/>
              <a:gd name="connsiteY1466" fmla="*/ 190795 h 6738329"/>
              <a:gd name="connsiteX1467" fmla="*/ 8168876 w 12191368"/>
              <a:gd name="connsiteY1467" fmla="*/ 188000 h 6738329"/>
              <a:gd name="connsiteX1468" fmla="*/ 8172469 w 12191368"/>
              <a:gd name="connsiteY1468" fmla="*/ 185207 h 6738329"/>
              <a:gd name="connsiteX1469" fmla="*/ 8176061 w 12191368"/>
              <a:gd name="connsiteY1469" fmla="*/ 183610 h 6738329"/>
              <a:gd name="connsiteX1470" fmla="*/ 8179654 w 12191368"/>
              <a:gd name="connsiteY1470" fmla="*/ 182413 h 6738329"/>
              <a:gd name="connsiteX1471" fmla="*/ 8183246 w 12191368"/>
              <a:gd name="connsiteY1471" fmla="*/ 182413 h 6738329"/>
              <a:gd name="connsiteX1472" fmla="*/ 8185241 w 12191368"/>
              <a:gd name="connsiteY1472" fmla="*/ 182413 h 6738329"/>
              <a:gd name="connsiteX1473" fmla="*/ 8186838 w 12191368"/>
              <a:gd name="connsiteY1473" fmla="*/ 182812 h 6738329"/>
              <a:gd name="connsiteX1474" fmla="*/ 8188435 w 12191368"/>
              <a:gd name="connsiteY1474" fmla="*/ 183610 h 6738329"/>
              <a:gd name="connsiteX1475" fmla="*/ 8190431 w 12191368"/>
              <a:gd name="connsiteY1475" fmla="*/ 184807 h 6738329"/>
              <a:gd name="connsiteX1476" fmla="*/ 8192426 w 12191368"/>
              <a:gd name="connsiteY1476" fmla="*/ 186005 h 6738329"/>
              <a:gd name="connsiteX1477" fmla="*/ 8194023 w 12191368"/>
              <a:gd name="connsiteY1477" fmla="*/ 187601 h 6738329"/>
              <a:gd name="connsiteX1478" fmla="*/ 8197216 w 12191368"/>
              <a:gd name="connsiteY1478" fmla="*/ 191593 h 6738329"/>
              <a:gd name="connsiteX1479" fmla="*/ 8200409 w 12191368"/>
              <a:gd name="connsiteY1479" fmla="*/ 195584 h 6738329"/>
              <a:gd name="connsiteX1480" fmla="*/ 8203602 w 12191368"/>
              <a:gd name="connsiteY1480" fmla="*/ 199975 h 6738329"/>
              <a:gd name="connsiteX1481" fmla="*/ 8210787 w 12191368"/>
              <a:gd name="connsiteY1481" fmla="*/ 207958 h 6738329"/>
              <a:gd name="connsiteX1482" fmla="*/ 8218770 w 12191368"/>
              <a:gd name="connsiteY1482" fmla="*/ 215941 h 6738329"/>
              <a:gd name="connsiteX1483" fmla="*/ 8227552 w 12191368"/>
              <a:gd name="connsiteY1483" fmla="*/ 223525 h 6738329"/>
              <a:gd name="connsiteX1484" fmla="*/ 8244316 w 12191368"/>
              <a:gd name="connsiteY1484" fmla="*/ 239092 h 6738329"/>
              <a:gd name="connsiteX1485" fmla="*/ 8252698 w 12191368"/>
              <a:gd name="connsiteY1485" fmla="*/ 247474 h 6738329"/>
              <a:gd name="connsiteX1486" fmla="*/ 8260282 w 12191368"/>
              <a:gd name="connsiteY1486" fmla="*/ 255457 h 6738329"/>
              <a:gd name="connsiteX1487" fmla="*/ 8263874 w 12191368"/>
              <a:gd name="connsiteY1487" fmla="*/ 259847 h 6738329"/>
              <a:gd name="connsiteX1488" fmla="*/ 8267067 w 12191368"/>
              <a:gd name="connsiteY1488" fmla="*/ 264239 h 6738329"/>
              <a:gd name="connsiteX1489" fmla="*/ 8269862 w 12191368"/>
              <a:gd name="connsiteY1489" fmla="*/ 268629 h 6738329"/>
              <a:gd name="connsiteX1490" fmla="*/ 8272256 w 12191368"/>
              <a:gd name="connsiteY1490" fmla="*/ 273419 h 6738329"/>
              <a:gd name="connsiteX1491" fmla="*/ 8274651 w 12191368"/>
              <a:gd name="connsiteY1491" fmla="*/ 278208 h 6738329"/>
              <a:gd name="connsiteX1492" fmla="*/ 8276248 w 12191368"/>
              <a:gd name="connsiteY1492" fmla="*/ 283398 h 6738329"/>
              <a:gd name="connsiteX1493" fmla="*/ 8277845 w 12191368"/>
              <a:gd name="connsiteY1493" fmla="*/ 288587 h 6738329"/>
              <a:gd name="connsiteX1494" fmla="*/ 8279042 w 12191368"/>
              <a:gd name="connsiteY1494" fmla="*/ 293775 h 6738329"/>
              <a:gd name="connsiteX1495" fmla="*/ 8279441 w 12191368"/>
              <a:gd name="connsiteY1495" fmla="*/ 299364 h 6738329"/>
              <a:gd name="connsiteX1496" fmla="*/ 8279441 w 12191368"/>
              <a:gd name="connsiteY1496" fmla="*/ 304951 h 6738329"/>
              <a:gd name="connsiteX1497" fmla="*/ 8279042 w 12191368"/>
              <a:gd name="connsiteY1497" fmla="*/ 310939 h 6738329"/>
              <a:gd name="connsiteX1498" fmla="*/ 8277845 w 12191368"/>
              <a:gd name="connsiteY1498" fmla="*/ 317725 h 6738329"/>
              <a:gd name="connsiteX1499" fmla="*/ 8276248 w 12191368"/>
              <a:gd name="connsiteY1499" fmla="*/ 324111 h 6738329"/>
              <a:gd name="connsiteX1500" fmla="*/ 8273853 w 12191368"/>
              <a:gd name="connsiteY1500" fmla="*/ 330896 h 6738329"/>
              <a:gd name="connsiteX1501" fmla="*/ 8271059 w 12191368"/>
              <a:gd name="connsiteY1501" fmla="*/ 337682 h 6738329"/>
              <a:gd name="connsiteX1502" fmla="*/ 8267467 w 12191368"/>
              <a:gd name="connsiteY1502" fmla="*/ 344867 h 6738329"/>
              <a:gd name="connsiteX1503" fmla="*/ 8270660 w 12191368"/>
              <a:gd name="connsiteY1503" fmla="*/ 352051 h 6738329"/>
              <a:gd name="connsiteX1504" fmla="*/ 8273454 w 12191368"/>
              <a:gd name="connsiteY1504" fmla="*/ 358438 h 6738329"/>
              <a:gd name="connsiteX1505" fmla="*/ 8276248 w 12191368"/>
              <a:gd name="connsiteY1505" fmla="*/ 364824 h 6738329"/>
              <a:gd name="connsiteX1506" fmla="*/ 8278643 w 12191368"/>
              <a:gd name="connsiteY1506" fmla="*/ 371211 h 6738329"/>
              <a:gd name="connsiteX1507" fmla="*/ 8282634 w 12191368"/>
              <a:gd name="connsiteY1507" fmla="*/ 385181 h 6738329"/>
              <a:gd name="connsiteX1508" fmla="*/ 8286227 w 12191368"/>
              <a:gd name="connsiteY1508" fmla="*/ 398353 h 6738329"/>
              <a:gd name="connsiteX1509" fmla="*/ 8288622 w 12191368"/>
              <a:gd name="connsiteY1509" fmla="*/ 412323 h 6738329"/>
              <a:gd name="connsiteX1510" fmla="*/ 8291416 w 12191368"/>
              <a:gd name="connsiteY1510" fmla="*/ 425895 h 6738329"/>
              <a:gd name="connsiteX1511" fmla="*/ 8292614 w 12191368"/>
              <a:gd name="connsiteY1511" fmla="*/ 439465 h 6738329"/>
              <a:gd name="connsiteX1512" fmla="*/ 8293811 w 12191368"/>
              <a:gd name="connsiteY1512" fmla="*/ 453436 h 6738329"/>
              <a:gd name="connsiteX1513" fmla="*/ 8295408 w 12191368"/>
              <a:gd name="connsiteY1513" fmla="*/ 481376 h 6738329"/>
              <a:gd name="connsiteX1514" fmla="*/ 8297004 w 12191368"/>
              <a:gd name="connsiteY1514" fmla="*/ 508519 h 6738329"/>
              <a:gd name="connsiteX1515" fmla="*/ 8297802 w 12191368"/>
              <a:gd name="connsiteY1515" fmla="*/ 522888 h 6738329"/>
              <a:gd name="connsiteX1516" fmla="*/ 8298600 w 12191368"/>
              <a:gd name="connsiteY1516" fmla="*/ 536459 h 6738329"/>
              <a:gd name="connsiteX1517" fmla="*/ 8299798 w 12191368"/>
              <a:gd name="connsiteY1517" fmla="*/ 550430 h 6738329"/>
              <a:gd name="connsiteX1518" fmla="*/ 8301793 w 12191368"/>
              <a:gd name="connsiteY1518" fmla="*/ 564000 h 6738329"/>
              <a:gd name="connsiteX1519" fmla="*/ 8323348 w 12191368"/>
              <a:gd name="connsiteY1519" fmla="*/ 567194 h 6738329"/>
              <a:gd name="connsiteX1520" fmla="*/ 8338515 w 12191368"/>
              <a:gd name="connsiteY1520" fmla="*/ 564000 h 6738329"/>
              <a:gd name="connsiteX1521" fmla="*/ 8353683 w 12191368"/>
              <a:gd name="connsiteY1521" fmla="*/ 560808 h 6738329"/>
              <a:gd name="connsiteX1522" fmla="*/ 8369250 w 12191368"/>
              <a:gd name="connsiteY1522" fmla="*/ 558413 h 6738329"/>
              <a:gd name="connsiteX1523" fmla="*/ 8384418 w 12191368"/>
              <a:gd name="connsiteY1523" fmla="*/ 556816 h 6738329"/>
              <a:gd name="connsiteX1524" fmla="*/ 8392402 w 12191368"/>
              <a:gd name="connsiteY1524" fmla="*/ 556018 h 6738329"/>
              <a:gd name="connsiteX1525" fmla="*/ 8399985 w 12191368"/>
              <a:gd name="connsiteY1525" fmla="*/ 556018 h 6738329"/>
              <a:gd name="connsiteX1526" fmla="*/ 8407569 w 12191368"/>
              <a:gd name="connsiteY1526" fmla="*/ 556018 h 6738329"/>
              <a:gd name="connsiteX1527" fmla="*/ 8415153 w 12191368"/>
              <a:gd name="connsiteY1527" fmla="*/ 556816 h 6738329"/>
              <a:gd name="connsiteX1528" fmla="*/ 8423136 w 12191368"/>
              <a:gd name="connsiteY1528" fmla="*/ 557615 h 6738329"/>
              <a:gd name="connsiteX1529" fmla="*/ 8430720 w 12191368"/>
              <a:gd name="connsiteY1529" fmla="*/ 558812 h 6738329"/>
              <a:gd name="connsiteX1530" fmla="*/ 8438304 w 12191368"/>
              <a:gd name="connsiteY1530" fmla="*/ 560808 h 6738329"/>
              <a:gd name="connsiteX1531" fmla="*/ 8446287 w 12191368"/>
              <a:gd name="connsiteY1531" fmla="*/ 563202 h 6738329"/>
              <a:gd name="connsiteX1532" fmla="*/ 8450677 w 12191368"/>
              <a:gd name="connsiteY1532" fmla="*/ 560808 h 6738329"/>
              <a:gd name="connsiteX1533" fmla="*/ 8455867 w 12191368"/>
              <a:gd name="connsiteY1533" fmla="*/ 558812 h 6738329"/>
              <a:gd name="connsiteX1534" fmla="*/ 8460257 w 12191368"/>
              <a:gd name="connsiteY1534" fmla="*/ 557615 h 6738329"/>
              <a:gd name="connsiteX1535" fmla="*/ 8464648 w 12191368"/>
              <a:gd name="connsiteY1535" fmla="*/ 556417 h 6738329"/>
              <a:gd name="connsiteX1536" fmla="*/ 8469437 w 12191368"/>
              <a:gd name="connsiteY1536" fmla="*/ 556018 h 6738329"/>
              <a:gd name="connsiteX1537" fmla="*/ 8473828 w 12191368"/>
              <a:gd name="connsiteY1537" fmla="*/ 555618 h 6738329"/>
              <a:gd name="connsiteX1538" fmla="*/ 8478219 w 12191368"/>
              <a:gd name="connsiteY1538" fmla="*/ 555618 h 6738329"/>
              <a:gd name="connsiteX1539" fmla="*/ 8483009 w 12191368"/>
              <a:gd name="connsiteY1539" fmla="*/ 556018 h 6738329"/>
              <a:gd name="connsiteX1540" fmla="*/ 8492188 w 12191368"/>
              <a:gd name="connsiteY1540" fmla="*/ 557615 h 6738329"/>
              <a:gd name="connsiteX1541" fmla="*/ 8501370 w 12191368"/>
              <a:gd name="connsiteY1541" fmla="*/ 559610 h 6738329"/>
              <a:gd name="connsiteX1542" fmla="*/ 8519730 w 12191368"/>
              <a:gd name="connsiteY1542" fmla="*/ 564400 h 6738329"/>
              <a:gd name="connsiteX1543" fmla="*/ 8537292 w 12191368"/>
              <a:gd name="connsiteY1543" fmla="*/ 566396 h 6738329"/>
              <a:gd name="connsiteX1544" fmla="*/ 8554856 w 12191368"/>
              <a:gd name="connsiteY1544" fmla="*/ 569190 h 6738329"/>
              <a:gd name="connsiteX1545" fmla="*/ 8563636 w 12191368"/>
              <a:gd name="connsiteY1545" fmla="*/ 571185 h 6738329"/>
              <a:gd name="connsiteX1546" fmla="*/ 8572018 w 12191368"/>
              <a:gd name="connsiteY1546" fmla="*/ 573181 h 6738329"/>
              <a:gd name="connsiteX1547" fmla="*/ 8580002 w 12191368"/>
              <a:gd name="connsiteY1547" fmla="*/ 575576 h 6738329"/>
              <a:gd name="connsiteX1548" fmla="*/ 8588784 w 12191368"/>
              <a:gd name="connsiteY1548" fmla="*/ 578769 h 6738329"/>
              <a:gd name="connsiteX1549" fmla="*/ 8596368 w 12191368"/>
              <a:gd name="connsiteY1549" fmla="*/ 581563 h 6738329"/>
              <a:gd name="connsiteX1550" fmla="*/ 8604350 w 12191368"/>
              <a:gd name="connsiteY1550" fmla="*/ 585156 h 6738329"/>
              <a:gd name="connsiteX1551" fmla="*/ 8611536 w 12191368"/>
              <a:gd name="connsiteY1551" fmla="*/ 589546 h 6738329"/>
              <a:gd name="connsiteX1552" fmla="*/ 8619518 w 12191368"/>
              <a:gd name="connsiteY1552" fmla="*/ 594336 h 6738329"/>
              <a:gd name="connsiteX1553" fmla="*/ 8626304 w 12191368"/>
              <a:gd name="connsiteY1553" fmla="*/ 599525 h 6738329"/>
              <a:gd name="connsiteX1554" fmla="*/ 8633090 w 12191368"/>
              <a:gd name="connsiteY1554" fmla="*/ 605512 h 6738329"/>
              <a:gd name="connsiteX1555" fmla="*/ 8639076 w 12191368"/>
              <a:gd name="connsiteY1555" fmla="*/ 612697 h 6738329"/>
              <a:gd name="connsiteX1556" fmla="*/ 8645064 w 12191368"/>
              <a:gd name="connsiteY1556" fmla="*/ 619882 h 6738329"/>
              <a:gd name="connsiteX1557" fmla="*/ 8646260 w 12191368"/>
              <a:gd name="connsiteY1557" fmla="*/ 619483 h 6738329"/>
              <a:gd name="connsiteX1558" fmla="*/ 8647458 w 12191368"/>
              <a:gd name="connsiteY1558" fmla="*/ 619084 h 6738329"/>
              <a:gd name="connsiteX1559" fmla="*/ 8648656 w 12191368"/>
              <a:gd name="connsiteY1559" fmla="*/ 619084 h 6738329"/>
              <a:gd name="connsiteX1560" fmla="*/ 8650252 w 12191368"/>
              <a:gd name="connsiteY1560" fmla="*/ 619084 h 6738329"/>
              <a:gd name="connsiteX1561" fmla="*/ 8652248 w 12191368"/>
              <a:gd name="connsiteY1561" fmla="*/ 620281 h 6738329"/>
              <a:gd name="connsiteX1562" fmla="*/ 8654642 w 12191368"/>
              <a:gd name="connsiteY1562" fmla="*/ 621878 h 6738329"/>
              <a:gd name="connsiteX1563" fmla="*/ 8656640 w 12191368"/>
              <a:gd name="connsiteY1563" fmla="*/ 623873 h 6738329"/>
              <a:gd name="connsiteX1564" fmla="*/ 8658634 w 12191368"/>
              <a:gd name="connsiteY1564" fmla="*/ 626268 h 6738329"/>
              <a:gd name="connsiteX1565" fmla="*/ 8662626 w 12191368"/>
              <a:gd name="connsiteY1565" fmla="*/ 631058 h 6738329"/>
              <a:gd name="connsiteX1566" fmla="*/ 8664622 w 12191368"/>
              <a:gd name="connsiteY1566" fmla="*/ 633453 h 6738329"/>
              <a:gd name="connsiteX1567" fmla="*/ 8667018 w 12191368"/>
              <a:gd name="connsiteY1567" fmla="*/ 635049 h 6738329"/>
              <a:gd name="connsiteX1568" fmla="*/ 8669012 w 12191368"/>
              <a:gd name="connsiteY1568" fmla="*/ 635848 h 6738329"/>
              <a:gd name="connsiteX1569" fmla="*/ 8670210 w 12191368"/>
              <a:gd name="connsiteY1569" fmla="*/ 635848 h 6738329"/>
              <a:gd name="connsiteX1570" fmla="*/ 8671008 w 12191368"/>
              <a:gd name="connsiteY1570" fmla="*/ 635848 h 6738329"/>
              <a:gd name="connsiteX1571" fmla="*/ 8672206 w 12191368"/>
              <a:gd name="connsiteY1571" fmla="*/ 635448 h 6738329"/>
              <a:gd name="connsiteX1572" fmla="*/ 8673402 w 12191368"/>
              <a:gd name="connsiteY1572" fmla="*/ 635049 h 6738329"/>
              <a:gd name="connsiteX1573" fmla="*/ 8675798 w 12191368"/>
              <a:gd name="connsiteY1573" fmla="*/ 632655 h 6738329"/>
              <a:gd name="connsiteX1574" fmla="*/ 8678194 w 12191368"/>
              <a:gd name="connsiteY1574" fmla="*/ 629063 h 6738329"/>
              <a:gd name="connsiteX1575" fmla="*/ 8680588 w 12191368"/>
              <a:gd name="connsiteY1575" fmla="*/ 623474 h 6738329"/>
              <a:gd name="connsiteX1576" fmla="*/ 8683382 w 12191368"/>
              <a:gd name="connsiteY1576" fmla="*/ 619084 h 6738329"/>
              <a:gd name="connsiteX1577" fmla="*/ 8685778 w 12191368"/>
              <a:gd name="connsiteY1577" fmla="*/ 615092 h 6738329"/>
              <a:gd name="connsiteX1578" fmla="*/ 8688970 w 12191368"/>
              <a:gd name="connsiteY1578" fmla="*/ 611500 h 6738329"/>
              <a:gd name="connsiteX1579" fmla="*/ 8692162 w 12191368"/>
              <a:gd name="connsiteY1579" fmla="*/ 607907 h 6738329"/>
              <a:gd name="connsiteX1580" fmla="*/ 8695356 w 12191368"/>
              <a:gd name="connsiteY1580" fmla="*/ 605113 h 6738329"/>
              <a:gd name="connsiteX1581" fmla="*/ 8698948 w 12191368"/>
              <a:gd name="connsiteY1581" fmla="*/ 602719 h 6738329"/>
              <a:gd name="connsiteX1582" fmla="*/ 8702542 w 12191368"/>
              <a:gd name="connsiteY1582" fmla="*/ 601122 h 6738329"/>
              <a:gd name="connsiteX1583" fmla="*/ 8706134 w 12191368"/>
              <a:gd name="connsiteY1583" fmla="*/ 599924 h 6738329"/>
              <a:gd name="connsiteX1584" fmla="*/ 8709328 w 12191368"/>
              <a:gd name="connsiteY1584" fmla="*/ 599126 h 6738329"/>
              <a:gd name="connsiteX1585" fmla="*/ 8712920 w 12191368"/>
              <a:gd name="connsiteY1585" fmla="*/ 599126 h 6738329"/>
              <a:gd name="connsiteX1586" fmla="*/ 8716112 w 12191368"/>
              <a:gd name="connsiteY1586" fmla="*/ 599525 h 6738329"/>
              <a:gd name="connsiteX1587" fmla="*/ 8718906 w 12191368"/>
              <a:gd name="connsiteY1587" fmla="*/ 600324 h 6738329"/>
              <a:gd name="connsiteX1588" fmla="*/ 8721302 w 12191368"/>
              <a:gd name="connsiteY1588" fmla="*/ 601521 h 6738329"/>
              <a:gd name="connsiteX1589" fmla="*/ 8723298 w 12191368"/>
              <a:gd name="connsiteY1589" fmla="*/ 603517 h 6738329"/>
              <a:gd name="connsiteX1590" fmla="*/ 8724494 w 12191368"/>
              <a:gd name="connsiteY1590" fmla="*/ 606311 h 6738329"/>
              <a:gd name="connsiteX1591" fmla="*/ 8725292 w 12191368"/>
              <a:gd name="connsiteY1591" fmla="*/ 609504 h 6738329"/>
              <a:gd name="connsiteX1592" fmla="*/ 8726090 w 12191368"/>
              <a:gd name="connsiteY1592" fmla="*/ 614294 h 6738329"/>
              <a:gd name="connsiteX1593" fmla="*/ 8726890 w 12191368"/>
              <a:gd name="connsiteY1593" fmla="*/ 618685 h 6738329"/>
              <a:gd name="connsiteX1594" fmla="*/ 8728486 w 12191368"/>
              <a:gd name="connsiteY1594" fmla="*/ 623075 h 6738329"/>
              <a:gd name="connsiteX1595" fmla="*/ 8729684 w 12191368"/>
              <a:gd name="connsiteY1595" fmla="*/ 627466 h 6738329"/>
              <a:gd name="connsiteX1596" fmla="*/ 8733276 w 12191368"/>
              <a:gd name="connsiteY1596" fmla="*/ 635049 h 6738329"/>
              <a:gd name="connsiteX1597" fmla="*/ 8737666 w 12191368"/>
              <a:gd name="connsiteY1597" fmla="*/ 643032 h 6738329"/>
              <a:gd name="connsiteX1598" fmla="*/ 8742456 w 12191368"/>
              <a:gd name="connsiteY1598" fmla="*/ 650217 h 6738329"/>
              <a:gd name="connsiteX1599" fmla="*/ 8748444 w 12191368"/>
              <a:gd name="connsiteY1599" fmla="*/ 657003 h 6738329"/>
              <a:gd name="connsiteX1600" fmla="*/ 8759620 w 12191368"/>
              <a:gd name="connsiteY1600" fmla="*/ 670175 h 6738329"/>
              <a:gd name="connsiteX1601" fmla="*/ 8764810 w 12191368"/>
              <a:gd name="connsiteY1601" fmla="*/ 676960 h 6738329"/>
              <a:gd name="connsiteX1602" fmla="*/ 8770396 w 12191368"/>
              <a:gd name="connsiteY1602" fmla="*/ 683746 h 6738329"/>
              <a:gd name="connsiteX1603" fmla="*/ 8775186 w 12191368"/>
              <a:gd name="connsiteY1603" fmla="*/ 690532 h 6738329"/>
              <a:gd name="connsiteX1604" fmla="*/ 8779578 w 12191368"/>
              <a:gd name="connsiteY1604" fmla="*/ 697716 h 6738329"/>
              <a:gd name="connsiteX1605" fmla="*/ 8783570 w 12191368"/>
              <a:gd name="connsiteY1605" fmla="*/ 705300 h 6738329"/>
              <a:gd name="connsiteX1606" fmla="*/ 8785166 w 12191368"/>
              <a:gd name="connsiteY1606" fmla="*/ 709292 h 6738329"/>
              <a:gd name="connsiteX1607" fmla="*/ 8786364 w 12191368"/>
              <a:gd name="connsiteY1607" fmla="*/ 713283 h 6738329"/>
              <a:gd name="connsiteX1608" fmla="*/ 8787162 w 12191368"/>
              <a:gd name="connsiteY1608" fmla="*/ 717674 h 6738329"/>
              <a:gd name="connsiteX1609" fmla="*/ 8787960 w 12191368"/>
              <a:gd name="connsiteY1609" fmla="*/ 721665 h 6738329"/>
              <a:gd name="connsiteX1610" fmla="*/ 8788358 w 12191368"/>
              <a:gd name="connsiteY1610" fmla="*/ 726456 h 6738329"/>
              <a:gd name="connsiteX1611" fmla="*/ 8788758 w 12191368"/>
              <a:gd name="connsiteY1611" fmla="*/ 730846 h 6738329"/>
              <a:gd name="connsiteX1612" fmla="*/ 8791952 w 12191368"/>
              <a:gd name="connsiteY1612" fmla="*/ 763976 h 6738329"/>
              <a:gd name="connsiteX1613" fmla="*/ 8793948 w 12191368"/>
              <a:gd name="connsiteY1613" fmla="*/ 836222 h 6738329"/>
              <a:gd name="connsiteX1614" fmla="*/ 8810312 w 12191368"/>
              <a:gd name="connsiteY1614" fmla="*/ 927627 h 6738329"/>
              <a:gd name="connsiteX1615" fmla="*/ 8825480 w 12191368"/>
              <a:gd name="connsiteY1615" fmla="*/ 928825 h 6738329"/>
              <a:gd name="connsiteX1616" fmla="*/ 8840648 w 12191368"/>
              <a:gd name="connsiteY1616" fmla="*/ 929624 h 6738329"/>
              <a:gd name="connsiteX1617" fmla="*/ 8856614 w 12191368"/>
              <a:gd name="connsiteY1617" fmla="*/ 930023 h 6738329"/>
              <a:gd name="connsiteX1618" fmla="*/ 8871782 w 12191368"/>
              <a:gd name="connsiteY1618" fmla="*/ 929624 h 6738329"/>
              <a:gd name="connsiteX1619" fmla="*/ 8902916 w 12191368"/>
              <a:gd name="connsiteY1619" fmla="*/ 929225 h 6738329"/>
              <a:gd name="connsiteX1620" fmla="*/ 8918882 w 12191368"/>
              <a:gd name="connsiteY1620" fmla="*/ 929624 h 6738329"/>
              <a:gd name="connsiteX1621" fmla="*/ 8934050 w 12191368"/>
              <a:gd name="connsiteY1621" fmla="*/ 930023 h 6738329"/>
              <a:gd name="connsiteX1622" fmla="*/ 8949216 w 12191368"/>
              <a:gd name="connsiteY1622" fmla="*/ 931619 h 6738329"/>
              <a:gd name="connsiteX1623" fmla="*/ 8956800 w 12191368"/>
              <a:gd name="connsiteY1623" fmla="*/ 932817 h 6738329"/>
              <a:gd name="connsiteX1624" fmla="*/ 8963986 w 12191368"/>
              <a:gd name="connsiteY1624" fmla="*/ 934413 h 6738329"/>
              <a:gd name="connsiteX1625" fmla="*/ 8971170 w 12191368"/>
              <a:gd name="connsiteY1625" fmla="*/ 936009 h 6738329"/>
              <a:gd name="connsiteX1626" fmla="*/ 8978754 w 12191368"/>
              <a:gd name="connsiteY1626" fmla="*/ 938006 h 6738329"/>
              <a:gd name="connsiteX1627" fmla="*/ 8985940 w 12191368"/>
              <a:gd name="connsiteY1627" fmla="*/ 940800 h 6738329"/>
              <a:gd name="connsiteX1628" fmla="*/ 8993124 w 12191368"/>
              <a:gd name="connsiteY1628" fmla="*/ 943593 h 6738329"/>
              <a:gd name="connsiteX1629" fmla="*/ 8999908 w 12191368"/>
              <a:gd name="connsiteY1629" fmla="*/ 946787 h 6738329"/>
              <a:gd name="connsiteX1630" fmla="*/ 9006694 w 12191368"/>
              <a:gd name="connsiteY1630" fmla="*/ 950379 h 6738329"/>
              <a:gd name="connsiteX1631" fmla="*/ 9013880 w 12191368"/>
              <a:gd name="connsiteY1631" fmla="*/ 954370 h 6738329"/>
              <a:gd name="connsiteX1632" fmla="*/ 9020266 w 12191368"/>
              <a:gd name="connsiteY1632" fmla="*/ 959160 h 6738329"/>
              <a:gd name="connsiteX1633" fmla="*/ 9026652 w 12191368"/>
              <a:gd name="connsiteY1633" fmla="*/ 964350 h 6738329"/>
              <a:gd name="connsiteX1634" fmla="*/ 9033038 w 12191368"/>
              <a:gd name="connsiteY1634" fmla="*/ 969937 h 6738329"/>
              <a:gd name="connsiteX1635" fmla="*/ 9039426 w 12191368"/>
              <a:gd name="connsiteY1635" fmla="*/ 976723 h 6738329"/>
              <a:gd name="connsiteX1636" fmla="*/ 9045812 w 12191368"/>
              <a:gd name="connsiteY1636" fmla="*/ 983509 h 6738329"/>
              <a:gd name="connsiteX1637" fmla="*/ 9054594 w 12191368"/>
              <a:gd name="connsiteY1637" fmla="*/ 981513 h 6738329"/>
              <a:gd name="connsiteX1638" fmla="*/ 9062576 w 12191368"/>
              <a:gd name="connsiteY1638" fmla="*/ 979916 h 6738329"/>
              <a:gd name="connsiteX1639" fmla="*/ 9070558 w 12191368"/>
              <a:gd name="connsiteY1639" fmla="*/ 978719 h 6738329"/>
              <a:gd name="connsiteX1640" fmla="*/ 9078142 w 12191368"/>
              <a:gd name="connsiteY1640" fmla="*/ 978320 h 6738329"/>
              <a:gd name="connsiteX1641" fmla="*/ 9085328 w 12191368"/>
              <a:gd name="connsiteY1641" fmla="*/ 978320 h 6738329"/>
              <a:gd name="connsiteX1642" fmla="*/ 9092114 w 12191368"/>
              <a:gd name="connsiteY1642" fmla="*/ 979118 h 6738329"/>
              <a:gd name="connsiteX1643" fmla="*/ 9098100 w 12191368"/>
              <a:gd name="connsiteY1643" fmla="*/ 979916 h 6738329"/>
              <a:gd name="connsiteX1644" fmla="*/ 9104088 w 12191368"/>
              <a:gd name="connsiteY1644" fmla="*/ 981513 h 6738329"/>
              <a:gd name="connsiteX1645" fmla="*/ 9110076 w 12191368"/>
              <a:gd name="connsiteY1645" fmla="*/ 983509 h 6738329"/>
              <a:gd name="connsiteX1646" fmla="*/ 9115264 w 12191368"/>
              <a:gd name="connsiteY1646" fmla="*/ 985904 h 6738329"/>
              <a:gd name="connsiteX1647" fmla="*/ 9120452 w 12191368"/>
              <a:gd name="connsiteY1647" fmla="*/ 988697 h 6738329"/>
              <a:gd name="connsiteX1648" fmla="*/ 9124844 w 12191368"/>
              <a:gd name="connsiteY1648" fmla="*/ 991492 h 6738329"/>
              <a:gd name="connsiteX1649" fmla="*/ 9129234 w 12191368"/>
              <a:gd name="connsiteY1649" fmla="*/ 995084 h 6738329"/>
              <a:gd name="connsiteX1650" fmla="*/ 9133624 w 12191368"/>
              <a:gd name="connsiteY1650" fmla="*/ 998676 h 6738329"/>
              <a:gd name="connsiteX1651" fmla="*/ 9137616 w 12191368"/>
              <a:gd name="connsiteY1651" fmla="*/ 1002668 h 6738329"/>
              <a:gd name="connsiteX1652" fmla="*/ 9141608 w 12191368"/>
              <a:gd name="connsiteY1652" fmla="*/ 1007457 h 6738329"/>
              <a:gd name="connsiteX1653" fmla="*/ 9145200 w 12191368"/>
              <a:gd name="connsiteY1653" fmla="*/ 1011849 h 6738329"/>
              <a:gd name="connsiteX1654" fmla="*/ 9148792 w 12191368"/>
              <a:gd name="connsiteY1654" fmla="*/ 1016638 h 6738329"/>
              <a:gd name="connsiteX1655" fmla="*/ 9154780 w 12191368"/>
              <a:gd name="connsiteY1655" fmla="*/ 1026617 h 6738329"/>
              <a:gd name="connsiteX1656" fmla="*/ 9160766 w 12191368"/>
              <a:gd name="connsiteY1656" fmla="*/ 1037394 h 6738329"/>
              <a:gd name="connsiteX1657" fmla="*/ 9166356 w 12191368"/>
              <a:gd name="connsiteY1657" fmla="*/ 1048969 h 6738329"/>
              <a:gd name="connsiteX1658" fmla="*/ 9177132 w 12191368"/>
              <a:gd name="connsiteY1658" fmla="*/ 1072120 h 6738329"/>
              <a:gd name="connsiteX1659" fmla="*/ 9182322 w 12191368"/>
              <a:gd name="connsiteY1659" fmla="*/ 1083696 h 6738329"/>
              <a:gd name="connsiteX1660" fmla="*/ 9187908 w 12191368"/>
              <a:gd name="connsiteY1660" fmla="*/ 1094472 h 6738329"/>
              <a:gd name="connsiteX1661" fmla="*/ 9212258 w 12191368"/>
              <a:gd name="connsiteY1661" fmla="*/ 1214218 h 6738329"/>
              <a:gd name="connsiteX1662" fmla="*/ 9246186 w 12191368"/>
              <a:gd name="connsiteY1662" fmla="*/ 1199849 h 6738329"/>
              <a:gd name="connsiteX1663" fmla="*/ 9248180 w 12191368"/>
              <a:gd name="connsiteY1663" fmla="*/ 1191865 h 6738329"/>
              <a:gd name="connsiteX1664" fmla="*/ 9249378 w 12191368"/>
              <a:gd name="connsiteY1664" fmla="*/ 1183483 h 6738329"/>
              <a:gd name="connsiteX1665" fmla="*/ 9248980 w 12191368"/>
              <a:gd name="connsiteY1665" fmla="*/ 1165921 h 6738329"/>
              <a:gd name="connsiteX1666" fmla="*/ 9249778 w 12191368"/>
              <a:gd name="connsiteY1666" fmla="*/ 1149156 h 6738329"/>
              <a:gd name="connsiteX1667" fmla="*/ 9250976 w 12191368"/>
              <a:gd name="connsiteY1667" fmla="*/ 1131993 h 6738329"/>
              <a:gd name="connsiteX1668" fmla="*/ 9252972 w 12191368"/>
              <a:gd name="connsiteY1668" fmla="*/ 1115627 h 6738329"/>
              <a:gd name="connsiteX1669" fmla="*/ 9255366 w 12191368"/>
              <a:gd name="connsiteY1669" fmla="*/ 1098864 h 6738329"/>
              <a:gd name="connsiteX1670" fmla="*/ 9258558 w 12191368"/>
              <a:gd name="connsiteY1670" fmla="*/ 1082897 h 6738329"/>
              <a:gd name="connsiteX1671" fmla="*/ 9262550 w 12191368"/>
              <a:gd name="connsiteY1671" fmla="*/ 1066532 h 6738329"/>
              <a:gd name="connsiteX1672" fmla="*/ 9266940 w 12191368"/>
              <a:gd name="connsiteY1672" fmla="*/ 1050566 h 6738329"/>
              <a:gd name="connsiteX1673" fmla="*/ 9272130 w 12191368"/>
              <a:gd name="connsiteY1673" fmla="*/ 1034601 h 6738329"/>
              <a:gd name="connsiteX1674" fmla="*/ 9277320 w 12191368"/>
              <a:gd name="connsiteY1674" fmla="*/ 1019033 h 6738329"/>
              <a:gd name="connsiteX1675" fmla="*/ 9283306 w 12191368"/>
              <a:gd name="connsiteY1675" fmla="*/ 1003466 h 6738329"/>
              <a:gd name="connsiteX1676" fmla="*/ 9289294 w 12191368"/>
              <a:gd name="connsiteY1676" fmla="*/ 987899 h 6738329"/>
              <a:gd name="connsiteX1677" fmla="*/ 9296080 w 12191368"/>
              <a:gd name="connsiteY1677" fmla="*/ 972732 h 6738329"/>
              <a:gd name="connsiteX1678" fmla="*/ 9303264 w 12191368"/>
              <a:gd name="connsiteY1678" fmla="*/ 957165 h 6738329"/>
              <a:gd name="connsiteX1679" fmla="*/ 9310448 w 12191368"/>
              <a:gd name="connsiteY1679" fmla="*/ 942396 h 6738329"/>
              <a:gd name="connsiteX1680" fmla="*/ 9318032 w 12191368"/>
              <a:gd name="connsiteY1680" fmla="*/ 926829 h 6738329"/>
              <a:gd name="connsiteX1681" fmla="*/ 9318032 w 12191368"/>
              <a:gd name="connsiteY1681" fmla="*/ 926430 h 6738329"/>
              <a:gd name="connsiteX1682" fmla="*/ 9321226 w 12191368"/>
              <a:gd name="connsiteY1682" fmla="*/ 913657 h 6738329"/>
              <a:gd name="connsiteX1683" fmla="*/ 9324818 w 12191368"/>
              <a:gd name="connsiteY1683" fmla="*/ 901683 h 6738329"/>
              <a:gd name="connsiteX1684" fmla="*/ 9329208 w 12191368"/>
              <a:gd name="connsiteY1684" fmla="*/ 890905 h 6738329"/>
              <a:gd name="connsiteX1685" fmla="*/ 9331604 w 12191368"/>
              <a:gd name="connsiteY1685" fmla="*/ 885717 h 6738329"/>
              <a:gd name="connsiteX1686" fmla="*/ 9333998 w 12191368"/>
              <a:gd name="connsiteY1686" fmla="*/ 880927 h 6738329"/>
              <a:gd name="connsiteX1687" fmla="*/ 9337192 w 12191368"/>
              <a:gd name="connsiteY1687" fmla="*/ 876137 h 6738329"/>
              <a:gd name="connsiteX1688" fmla="*/ 9339986 w 12191368"/>
              <a:gd name="connsiteY1688" fmla="*/ 871746 h 6738329"/>
              <a:gd name="connsiteX1689" fmla="*/ 9342780 w 12191368"/>
              <a:gd name="connsiteY1689" fmla="*/ 867356 h 6738329"/>
              <a:gd name="connsiteX1690" fmla="*/ 9345972 w 12191368"/>
              <a:gd name="connsiteY1690" fmla="*/ 863364 h 6738329"/>
              <a:gd name="connsiteX1691" fmla="*/ 9349566 w 12191368"/>
              <a:gd name="connsiteY1691" fmla="*/ 859772 h 6738329"/>
              <a:gd name="connsiteX1692" fmla="*/ 9353158 w 12191368"/>
              <a:gd name="connsiteY1692" fmla="*/ 856578 h 6738329"/>
              <a:gd name="connsiteX1693" fmla="*/ 9356750 w 12191368"/>
              <a:gd name="connsiteY1693" fmla="*/ 853385 h 6738329"/>
              <a:gd name="connsiteX1694" fmla="*/ 9360742 w 12191368"/>
              <a:gd name="connsiteY1694" fmla="*/ 850193 h 6738329"/>
              <a:gd name="connsiteX1695" fmla="*/ 9364732 w 12191368"/>
              <a:gd name="connsiteY1695" fmla="*/ 847398 h 6738329"/>
              <a:gd name="connsiteX1696" fmla="*/ 9369124 w 12191368"/>
              <a:gd name="connsiteY1696" fmla="*/ 845003 h 6738329"/>
              <a:gd name="connsiteX1697" fmla="*/ 9373514 w 12191368"/>
              <a:gd name="connsiteY1697" fmla="*/ 842609 h 6738329"/>
              <a:gd name="connsiteX1698" fmla="*/ 9378304 w 12191368"/>
              <a:gd name="connsiteY1698" fmla="*/ 840214 h 6738329"/>
              <a:gd name="connsiteX1699" fmla="*/ 9383094 w 12191368"/>
              <a:gd name="connsiteY1699" fmla="*/ 838617 h 6738329"/>
              <a:gd name="connsiteX1700" fmla="*/ 9387884 w 12191368"/>
              <a:gd name="connsiteY1700" fmla="*/ 837020 h 6738329"/>
              <a:gd name="connsiteX1701" fmla="*/ 9393074 w 12191368"/>
              <a:gd name="connsiteY1701" fmla="*/ 835424 h 6738329"/>
              <a:gd name="connsiteX1702" fmla="*/ 9398262 w 12191368"/>
              <a:gd name="connsiteY1702" fmla="*/ 834226 h 6738329"/>
              <a:gd name="connsiteX1703" fmla="*/ 9404250 w 12191368"/>
              <a:gd name="connsiteY1703" fmla="*/ 833428 h 6738329"/>
              <a:gd name="connsiteX1704" fmla="*/ 9409836 w 12191368"/>
              <a:gd name="connsiteY1704" fmla="*/ 832630 h 6738329"/>
              <a:gd name="connsiteX1705" fmla="*/ 9421812 w 12191368"/>
              <a:gd name="connsiteY1705" fmla="*/ 832231 h 6738329"/>
              <a:gd name="connsiteX1706" fmla="*/ 9434984 w 12191368"/>
              <a:gd name="connsiteY1706" fmla="*/ 832231 h 6738329"/>
              <a:gd name="connsiteX1707" fmla="*/ 9448156 w 12191368"/>
              <a:gd name="connsiteY1707" fmla="*/ 833428 h 6738329"/>
              <a:gd name="connsiteX1708" fmla="*/ 9459732 w 12191368"/>
              <a:gd name="connsiteY1708" fmla="*/ 834226 h 6738329"/>
              <a:gd name="connsiteX1709" fmla="*/ 9471306 w 12191368"/>
              <a:gd name="connsiteY1709" fmla="*/ 835025 h 6738329"/>
              <a:gd name="connsiteX1710" fmla="*/ 9482484 w 12191368"/>
              <a:gd name="connsiteY1710" fmla="*/ 835025 h 6738329"/>
              <a:gd name="connsiteX1711" fmla="*/ 9494058 w 12191368"/>
              <a:gd name="connsiteY1711" fmla="*/ 834625 h 6738329"/>
              <a:gd name="connsiteX1712" fmla="*/ 9517210 w 12191368"/>
              <a:gd name="connsiteY1712" fmla="*/ 833827 h 6738329"/>
              <a:gd name="connsiteX1713" fmla="*/ 9540758 w 12191368"/>
              <a:gd name="connsiteY1713" fmla="*/ 833428 h 6738329"/>
              <a:gd name="connsiteX1714" fmla="*/ 9551936 w 12191368"/>
              <a:gd name="connsiteY1714" fmla="*/ 833428 h 6738329"/>
              <a:gd name="connsiteX1715" fmla="*/ 9563510 w 12191368"/>
              <a:gd name="connsiteY1715" fmla="*/ 833827 h 6738329"/>
              <a:gd name="connsiteX1716" fmla="*/ 9575086 w 12191368"/>
              <a:gd name="connsiteY1716" fmla="*/ 835025 h 6738329"/>
              <a:gd name="connsiteX1717" fmla="*/ 9586262 w 12191368"/>
              <a:gd name="connsiteY1717" fmla="*/ 836621 h 6738329"/>
              <a:gd name="connsiteX1718" fmla="*/ 9597838 w 12191368"/>
              <a:gd name="connsiteY1718" fmla="*/ 839016 h 6738329"/>
              <a:gd name="connsiteX1719" fmla="*/ 9609014 w 12191368"/>
              <a:gd name="connsiteY1719" fmla="*/ 843008 h 6738329"/>
              <a:gd name="connsiteX1720" fmla="*/ 9614602 w 12191368"/>
              <a:gd name="connsiteY1720" fmla="*/ 845003 h 6738329"/>
              <a:gd name="connsiteX1721" fmla="*/ 9620190 w 12191368"/>
              <a:gd name="connsiteY1721" fmla="*/ 846999 h 6738329"/>
              <a:gd name="connsiteX1722" fmla="*/ 9625380 w 12191368"/>
              <a:gd name="connsiteY1722" fmla="*/ 849793 h 6738329"/>
              <a:gd name="connsiteX1723" fmla="*/ 9631366 w 12191368"/>
              <a:gd name="connsiteY1723" fmla="*/ 852587 h 6738329"/>
              <a:gd name="connsiteX1724" fmla="*/ 9637354 w 12191368"/>
              <a:gd name="connsiteY1724" fmla="*/ 854982 h 6738329"/>
              <a:gd name="connsiteX1725" fmla="*/ 9643740 w 12191368"/>
              <a:gd name="connsiteY1725" fmla="*/ 857777 h 6738329"/>
              <a:gd name="connsiteX1726" fmla="*/ 9649328 w 12191368"/>
              <a:gd name="connsiteY1726" fmla="*/ 860570 h 6738329"/>
              <a:gd name="connsiteX1727" fmla="*/ 9655316 w 12191368"/>
              <a:gd name="connsiteY1727" fmla="*/ 863763 h 6738329"/>
              <a:gd name="connsiteX1728" fmla="*/ 9666492 w 12191368"/>
              <a:gd name="connsiteY1728" fmla="*/ 870549 h 6738329"/>
              <a:gd name="connsiteX1729" fmla="*/ 9677270 w 12191368"/>
              <a:gd name="connsiteY1729" fmla="*/ 878133 h 6738329"/>
              <a:gd name="connsiteX1730" fmla="*/ 9687248 w 12191368"/>
              <a:gd name="connsiteY1730" fmla="*/ 886116 h 6738329"/>
              <a:gd name="connsiteX1731" fmla="*/ 9697226 w 12191368"/>
              <a:gd name="connsiteY1731" fmla="*/ 894498 h 6738329"/>
              <a:gd name="connsiteX1732" fmla="*/ 9706806 w 12191368"/>
              <a:gd name="connsiteY1732" fmla="*/ 903280 h 6738329"/>
              <a:gd name="connsiteX1733" fmla="*/ 9715986 w 12191368"/>
              <a:gd name="connsiteY1733" fmla="*/ 912460 h 6738329"/>
              <a:gd name="connsiteX1734" fmla="*/ 9734348 w 12191368"/>
              <a:gd name="connsiteY1734" fmla="*/ 930821 h 6738329"/>
              <a:gd name="connsiteX1735" fmla="*/ 9752310 w 12191368"/>
              <a:gd name="connsiteY1735" fmla="*/ 949581 h 6738329"/>
              <a:gd name="connsiteX1736" fmla="*/ 9762288 w 12191368"/>
              <a:gd name="connsiteY1736" fmla="*/ 958761 h 6738329"/>
              <a:gd name="connsiteX1737" fmla="*/ 9771868 w 12191368"/>
              <a:gd name="connsiteY1737" fmla="*/ 967144 h 6738329"/>
              <a:gd name="connsiteX1738" fmla="*/ 9781846 w 12191368"/>
              <a:gd name="connsiteY1738" fmla="*/ 975925 h 6738329"/>
              <a:gd name="connsiteX1739" fmla="*/ 9792624 w 12191368"/>
              <a:gd name="connsiteY1739" fmla="*/ 983509 h 6738329"/>
              <a:gd name="connsiteX1740" fmla="*/ 9801006 w 12191368"/>
              <a:gd name="connsiteY1740" fmla="*/ 989895 h 6738329"/>
              <a:gd name="connsiteX1741" fmla="*/ 9808990 w 12191368"/>
              <a:gd name="connsiteY1741" fmla="*/ 997080 h 6738329"/>
              <a:gd name="connsiteX1742" fmla="*/ 9815774 w 12191368"/>
              <a:gd name="connsiteY1742" fmla="*/ 1004265 h 6738329"/>
              <a:gd name="connsiteX1743" fmla="*/ 9821762 w 12191368"/>
              <a:gd name="connsiteY1743" fmla="*/ 1012647 h 6738329"/>
              <a:gd name="connsiteX1744" fmla="*/ 9827350 w 12191368"/>
              <a:gd name="connsiteY1744" fmla="*/ 1021029 h 6738329"/>
              <a:gd name="connsiteX1745" fmla="*/ 9832140 w 12191368"/>
              <a:gd name="connsiteY1745" fmla="*/ 1029411 h 6738329"/>
              <a:gd name="connsiteX1746" fmla="*/ 9835732 w 12191368"/>
              <a:gd name="connsiteY1746" fmla="*/ 1038592 h 6738329"/>
              <a:gd name="connsiteX1747" fmla="*/ 9838926 w 12191368"/>
              <a:gd name="connsiteY1747" fmla="*/ 1047772 h 6738329"/>
              <a:gd name="connsiteX1748" fmla="*/ 9841320 w 12191368"/>
              <a:gd name="connsiteY1748" fmla="*/ 1056953 h 6738329"/>
              <a:gd name="connsiteX1749" fmla="*/ 9842916 w 12191368"/>
              <a:gd name="connsiteY1749" fmla="*/ 1066931 h 6738329"/>
              <a:gd name="connsiteX1750" fmla="*/ 9844114 w 12191368"/>
              <a:gd name="connsiteY1750" fmla="*/ 1076910 h 6738329"/>
              <a:gd name="connsiteX1751" fmla="*/ 9844514 w 12191368"/>
              <a:gd name="connsiteY1751" fmla="*/ 1086888 h 6738329"/>
              <a:gd name="connsiteX1752" fmla="*/ 9844514 w 12191368"/>
              <a:gd name="connsiteY1752" fmla="*/ 1097267 h 6738329"/>
              <a:gd name="connsiteX1753" fmla="*/ 9844114 w 12191368"/>
              <a:gd name="connsiteY1753" fmla="*/ 1108044 h 6738329"/>
              <a:gd name="connsiteX1754" fmla="*/ 9843316 w 12191368"/>
              <a:gd name="connsiteY1754" fmla="*/ 1118421 h 6738329"/>
              <a:gd name="connsiteX1755" fmla="*/ 9841718 w 12191368"/>
              <a:gd name="connsiteY1755" fmla="*/ 1129199 h 6738329"/>
              <a:gd name="connsiteX1756" fmla="*/ 9843714 w 12191368"/>
              <a:gd name="connsiteY1756" fmla="*/ 1181887 h 6738329"/>
              <a:gd name="connsiteX1757" fmla="*/ 9844114 w 12191368"/>
              <a:gd name="connsiteY1757" fmla="*/ 1199849 h 6738329"/>
              <a:gd name="connsiteX1758" fmla="*/ 9847308 w 12191368"/>
              <a:gd name="connsiteY1758" fmla="*/ 1228188 h 6738329"/>
              <a:gd name="connsiteX1759" fmla="*/ 9850102 w 12191368"/>
              <a:gd name="connsiteY1759" fmla="*/ 1256129 h 6738329"/>
              <a:gd name="connsiteX1760" fmla="*/ 9852496 w 12191368"/>
              <a:gd name="connsiteY1760" fmla="*/ 1284469 h 6738329"/>
              <a:gd name="connsiteX1761" fmla="*/ 9854094 w 12191368"/>
              <a:gd name="connsiteY1761" fmla="*/ 1312409 h 6738329"/>
              <a:gd name="connsiteX1762" fmla="*/ 9855690 w 12191368"/>
              <a:gd name="connsiteY1762" fmla="*/ 1340749 h 6738329"/>
              <a:gd name="connsiteX1763" fmla="*/ 9856886 w 12191368"/>
              <a:gd name="connsiteY1763" fmla="*/ 1368689 h 6738329"/>
              <a:gd name="connsiteX1764" fmla="*/ 9858882 w 12191368"/>
              <a:gd name="connsiteY1764" fmla="*/ 1424571 h 6738329"/>
              <a:gd name="connsiteX1765" fmla="*/ 9858882 w 12191368"/>
              <a:gd name="connsiteY1765" fmla="*/ 1428162 h 6738329"/>
              <a:gd name="connsiteX1766" fmla="*/ 9858882 w 12191368"/>
              <a:gd name="connsiteY1766" fmla="*/ 1431356 h 6738329"/>
              <a:gd name="connsiteX1767" fmla="*/ 9859680 w 12191368"/>
              <a:gd name="connsiteY1767" fmla="*/ 1482448 h 6738329"/>
              <a:gd name="connsiteX1768" fmla="*/ 9860080 w 12191368"/>
              <a:gd name="connsiteY1768" fmla="*/ 1533938 h 6738329"/>
              <a:gd name="connsiteX1769" fmla="*/ 9860478 w 12191368"/>
              <a:gd name="connsiteY1769" fmla="*/ 1584631 h 6738329"/>
              <a:gd name="connsiteX1770" fmla="*/ 9861278 w 12191368"/>
              <a:gd name="connsiteY1770" fmla="*/ 1636121 h 6738329"/>
              <a:gd name="connsiteX1771" fmla="*/ 9866466 w 12191368"/>
              <a:gd name="connsiteY1771" fmla="*/ 1999747 h 6738329"/>
              <a:gd name="connsiteX1772" fmla="*/ 9866466 w 12191368"/>
              <a:gd name="connsiteY1772" fmla="*/ 2036071 h 6738329"/>
              <a:gd name="connsiteX1773" fmla="*/ 9879638 w 12191368"/>
              <a:gd name="connsiteY1773" fmla="*/ 2216088 h 6738329"/>
              <a:gd name="connsiteX1774" fmla="*/ 9881634 w 12191368"/>
              <a:gd name="connsiteY1774" fmla="*/ 2221676 h 6738329"/>
              <a:gd name="connsiteX1775" fmla="*/ 9883230 w 12191368"/>
              <a:gd name="connsiteY1775" fmla="*/ 2227663 h 6738329"/>
              <a:gd name="connsiteX1776" fmla="*/ 9884428 w 12191368"/>
              <a:gd name="connsiteY1776" fmla="*/ 2233251 h 6738329"/>
              <a:gd name="connsiteX1777" fmla="*/ 9885226 w 12191368"/>
              <a:gd name="connsiteY1777" fmla="*/ 2238839 h 6738329"/>
              <a:gd name="connsiteX1778" fmla="*/ 9886024 w 12191368"/>
              <a:gd name="connsiteY1778" fmla="*/ 2244427 h 6738329"/>
              <a:gd name="connsiteX1779" fmla="*/ 9886424 w 12191368"/>
              <a:gd name="connsiteY1779" fmla="*/ 2250016 h 6738329"/>
              <a:gd name="connsiteX1780" fmla="*/ 9886424 w 12191368"/>
              <a:gd name="connsiteY1780" fmla="*/ 2261591 h 6738329"/>
              <a:gd name="connsiteX1781" fmla="*/ 9886024 w 12191368"/>
              <a:gd name="connsiteY1781" fmla="*/ 2272767 h 6738329"/>
              <a:gd name="connsiteX1782" fmla="*/ 9885226 w 12191368"/>
              <a:gd name="connsiteY1782" fmla="*/ 2284343 h 6738329"/>
              <a:gd name="connsiteX1783" fmla="*/ 9882432 w 12191368"/>
              <a:gd name="connsiteY1783" fmla="*/ 2307094 h 6738329"/>
              <a:gd name="connsiteX1784" fmla="*/ 9887222 w 12191368"/>
              <a:gd name="connsiteY1784" fmla="*/ 2299909 h 6738329"/>
              <a:gd name="connsiteX1785" fmla="*/ 9892012 w 12191368"/>
              <a:gd name="connsiteY1785" fmla="*/ 2292325 h 6738329"/>
              <a:gd name="connsiteX1786" fmla="*/ 9896004 w 12191368"/>
              <a:gd name="connsiteY1786" fmla="*/ 2284343 h 6738329"/>
              <a:gd name="connsiteX1787" fmla="*/ 9899198 w 12191368"/>
              <a:gd name="connsiteY1787" fmla="*/ 2276759 h 6738329"/>
              <a:gd name="connsiteX1788" fmla="*/ 9902390 w 12191368"/>
              <a:gd name="connsiteY1788" fmla="*/ 2268776 h 6738329"/>
              <a:gd name="connsiteX1789" fmla="*/ 9905184 w 12191368"/>
              <a:gd name="connsiteY1789" fmla="*/ 2261192 h 6738329"/>
              <a:gd name="connsiteX1790" fmla="*/ 9907978 w 12191368"/>
              <a:gd name="connsiteY1790" fmla="*/ 2252810 h 6738329"/>
              <a:gd name="connsiteX1791" fmla="*/ 9909974 w 12191368"/>
              <a:gd name="connsiteY1791" fmla="*/ 2244826 h 6738329"/>
              <a:gd name="connsiteX1792" fmla="*/ 9911970 w 12191368"/>
              <a:gd name="connsiteY1792" fmla="*/ 2236843 h 6738329"/>
              <a:gd name="connsiteX1793" fmla="*/ 9913566 w 12191368"/>
              <a:gd name="connsiteY1793" fmla="*/ 2228860 h 6738329"/>
              <a:gd name="connsiteX1794" fmla="*/ 9915962 w 12191368"/>
              <a:gd name="connsiteY1794" fmla="*/ 2212495 h 6738329"/>
              <a:gd name="connsiteX1795" fmla="*/ 9917558 w 12191368"/>
              <a:gd name="connsiteY1795" fmla="*/ 2196130 h 6738329"/>
              <a:gd name="connsiteX1796" fmla="*/ 9918756 w 12191368"/>
              <a:gd name="connsiteY1796" fmla="*/ 2179366 h 6738329"/>
              <a:gd name="connsiteX1797" fmla="*/ 9919554 w 12191368"/>
              <a:gd name="connsiteY1797" fmla="*/ 2162601 h 6738329"/>
              <a:gd name="connsiteX1798" fmla="*/ 9919952 w 12191368"/>
              <a:gd name="connsiteY1798" fmla="*/ 2145837 h 6738329"/>
              <a:gd name="connsiteX1799" fmla="*/ 9920750 w 12191368"/>
              <a:gd name="connsiteY1799" fmla="*/ 2112308 h 6738329"/>
              <a:gd name="connsiteX1800" fmla="*/ 9921150 w 12191368"/>
              <a:gd name="connsiteY1800" fmla="*/ 2095544 h 6738329"/>
              <a:gd name="connsiteX1801" fmla="*/ 9922348 w 12191368"/>
              <a:gd name="connsiteY1801" fmla="*/ 2078779 h 6738329"/>
              <a:gd name="connsiteX1802" fmla="*/ 9924742 w 12191368"/>
              <a:gd name="connsiteY1802" fmla="*/ 2062415 h 6738329"/>
              <a:gd name="connsiteX1803" fmla="*/ 9927138 w 12191368"/>
              <a:gd name="connsiteY1803" fmla="*/ 2046049 h 6738329"/>
              <a:gd name="connsiteX1804" fmla="*/ 9932326 w 12191368"/>
              <a:gd name="connsiteY1804" fmla="*/ 2016911 h 6738329"/>
              <a:gd name="connsiteX1805" fmla="*/ 9936318 w 12191368"/>
              <a:gd name="connsiteY1805" fmla="*/ 1988172 h 6738329"/>
              <a:gd name="connsiteX1806" fmla="*/ 9940310 w 12191368"/>
              <a:gd name="connsiteY1806" fmla="*/ 1959035 h 6738329"/>
              <a:gd name="connsiteX1807" fmla="*/ 9943902 w 12191368"/>
              <a:gd name="connsiteY1807" fmla="*/ 1930296 h 6738329"/>
              <a:gd name="connsiteX1808" fmla="*/ 9946696 w 12191368"/>
              <a:gd name="connsiteY1808" fmla="*/ 1901157 h 6738329"/>
              <a:gd name="connsiteX1809" fmla="*/ 9949888 w 12191368"/>
              <a:gd name="connsiteY1809" fmla="*/ 1872019 h 6738329"/>
              <a:gd name="connsiteX1810" fmla="*/ 9955876 w 12191368"/>
              <a:gd name="connsiteY1810" fmla="*/ 1813344 h 6738329"/>
              <a:gd name="connsiteX1811" fmla="*/ 9958670 w 12191368"/>
              <a:gd name="connsiteY1811" fmla="*/ 1784206 h 6738329"/>
              <a:gd name="connsiteX1812" fmla="*/ 9961864 w 12191368"/>
              <a:gd name="connsiteY1812" fmla="*/ 1755068 h 6738329"/>
              <a:gd name="connsiteX1813" fmla="*/ 9965056 w 12191368"/>
              <a:gd name="connsiteY1813" fmla="*/ 1725930 h 6738329"/>
              <a:gd name="connsiteX1814" fmla="*/ 9969048 w 12191368"/>
              <a:gd name="connsiteY1814" fmla="*/ 1696792 h 6738329"/>
              <a:gd name="connsiteX1815" fmla="*/ 9973438 w 12191368"/>
              <a:gd name="connsiteY1815" fmla="*/ 1668053 h 6738329"/>
              <a:gd name="connsiteX1816" fmla="*/ 9978628 w 12191368"/>
              <a:gd name="connsiteY1816" fmla="*/ 1639314 h 6738329"/>
              <a:gd name="connsiteX1817" fmla="*/ 9984216 w 12191368"/>
              <a:gd name="connsiteY1817" fmla="*/ 1610176 h 6738329"/>
              <a:gd name="connsiteX1818" fmla="*/ 9991400 w 12191368"/>
              <a:gd name="connsiteY1818" fmla="*/ 1581437 h 6738329"/>
              <a:gd name="connsiteX1819" fmla="*/ 10104760 w 12191368"/>
              <a:gd name="connsiteY1819" fmla="*/ 803092 h 6738329"/>
              <a:gd name="connsiteX1820" fmla="*/ 10107154 w 12191368"/>
              <a:gd name="connsiteY1820" fmla="*/ 786728 h 6738329"/>
              <a:gd name="connsiteX1821" fmla="*/ 10109948 w 12191368"/>
              <a:gd name="connsiteY1821" fmla="*/ 769963 h 6738329"/>
              <a:gd name="connsiteX1822" fmla="*/ 10113542 w 12191368"/>
              <a:gd name="connsiteY1822" fmla="*/ 753598 h 6738329"/>
              <a:gd name="connsiteX1823" fmla="*/ 10117932 w 12191368"/>
              <a:gd name="connsiteY1823" fmla="*/ 737232 h 6738329"/>
              <a:gd name="connsiteX1824" fmla="*/ 10123120 w 12191368"/>
              <a:gd name="connsiteY1824" fmla="*/ 721665 h 6738329"/>
              <a:gd name="connsiteX1825" fmla="*/ 10127910 w 12191368"/>
              <a:gd name="connsiteY1825" fmla="*/ 705699 h 6738329"/>
              <a:gd name="connsiteX1826" fmla="*/ 10133498 w 12191368"/>
              <a:gd name="connsiteY1826" fmla="*/ 690133 h 6738329"/>
              <a:gd name="connsiteX1827" fmla="*/ 10139086 w 12191368"/>
              <a:gd name="connsiteY1827" fmla="*/ 674167 h 6738329"/>
              <a:gd name="connsiteX1828" fmla="*/ 10150662 w 12191368"/>
              <a:gd name="connsiteY1828" fmla="*/ 643032 h 6738329"/>
              <a:gd name="connsiteX1829" fmla="*/ 10162636 w 12191368"/>
              <a:gd name="connsiteY1829" fmla="*/ 611899 h 6738329"/>
              <a:gd name="connsiteX1830" fmla="*/ 10167826 w 12191368"/>
              <a:gd name="connsiteY1830" fmla="*/ 595933 h 6738329"/>
              <a:gd name="connsiteX1831" fmla="*/ 10173014 w 12191368"/>
              <a:gd name="connsiteY1831" fmla="*/ 580366 h 6738329"/>
              <a:gd name="connsiteX1832" fmla="*/ 10177804 w 12191368"/>
              <a:gd name="connsiteY1832" fmla="*/ 564000 h 6738329"/>
              <a:gd name="connsiteX1833" fmla="*/ 10182196 w 12191368"/>
              <a:gd name="connsiteY1833" fmla="*/ 548035 h 6738329"/>
              <a:gd name="connsiteX1834" fmla="*/ 10184590 w 12191368"/>
              <a:gd name="connsiteY1834" fmla="*/ 541249 h 6738329"/>
              <a:gd name="connsiteX1835" fmla="*/ 10186984 w 12191368"/>
              <a:gd name="connsiteY1835" fmla="*/ 534863 h 6738329"/>
              <a:gd name="connsiteX1836" fmla="*/ 10190578 w 12191368"/>
              <a:gd name="connsiteY1836" fmla="*/ 528875 h 6738329"/>
              <a:gd name="connsiteX1837" fmla="*/ 10192574 w 12191368"/>
              <a:gd name="connsiteY1837" fmla="*/ 526081 h 6738329"/>
              <a:gd name="connsiteX1838" fmla="*/ 10194568 w 12191368"/>
              <a:gd name="connsiteY1838" fmla="*/ 523687 h 6738329"/>
              <a:gd name="connsiteX1839" fmla="*/ 10196964 w 12191368"/>
              <a:gd name="connsiteY1839" fmla="*/ 521292 h 6738329"/>
              <a:gd name="connsiteX1840" fmla="*/ 10199358 w 12191368"/>
              <a:gd name="connsiteY1840" fmla="*/ 519296 h 6738329"/>
              <a:gd name="connsiteX1841" fmla="*/ 10202152 w 12191368"/>
              <a:gd name="connsiteY1841" fmla="*/ 517699 h 6738329"/>
              <a:gd name="connsiteX1842" fmla="*/ 10204946 w 12191368"/>
              <a:gd name="connsiteY1842" fmla="*/ 516103 h 6738329"/>
              <a:gd name="connsiteX1843" fmla="*/ 10208140 w 12191368"/>
              <a:gd name="connsiteY1843" fmla="*/ 514905 h 6738329"/>
              <a:gd name="connsiteX1844" fmla="*/ 10211334 w 12191368"/>
              <a:gd name="connsiteY1844" fmla="*/ 514107 h 6738329"/>
              <a:gd name="connsiteX1845" fmla="*/ 10214926 w 12191368"/>
              <a:gd name="connsiteY1845" fmla="*/ 513708 h 6738329"/>
              <a:gd name="connsiteX1846" fmla="*/ 10219316 w 12191368"/>
              <a:gd name="connsiteY1846" fmla="*/ 513708 h 6738329"/>
              <a:gd name="connsiteX1847" fmla="*/ 10237278 w 12191368"/>
              <a:gd name="connsiteY1847" fmla="*/ 514107 h 6738329"/>
              <a:gd name="connsiteX1848" fmla="*/ 10255640 w 12191368"/>
              <a:gd name="connsiteY1848" fmla="*/ 514107 h 6738329"/>
              <a:gd name="connsiteX1849" fmla="*/ 10274000 w 12191368"/>
              <a:gd name="connsiteY1849" fmla="*/ 513708 h 6738329"/>
              <a:gd name="connsiteX1850" fmla="*/ 10292760 w 12191368"/>
              <a:gd name="connsiteY1850" fmla="*/ 512910 h 6738329"/>
              <a:gd name="connsiteX1851" fmla="*/ 10311120 w 12191368"/>
              <a:gd name="connsiteY1851" fmla="*/ 512112 h 6738329"/>
              <a:gd name="connsiteX1852" fmla="*/ 10329880 w 12191368"/>
              <a:gd name="connsiteY1852" fmla="*/ 511312 h 6738329"/>
              <a:gd name="connsiteX1853" fmla="*/ 10348242 w 12191368"/>
              <a:gd name="connsiteY1853" fmla="*/ 511312 h 6738329"/>
              <a:gd name="connsiteX1854" fmla="*/ 10366602 w 12191368"/>
              <a:gd name="connsiteY1854" fmla="*/ 511712 h 6738329"/>
              <a:gd name="connsiteX1855" fmla="*/ 10384964 w 12191368"/>
              <a:gd name="connsiteY1855" fmla="*/ 512910 h 6738329"/>
              <a:gd name="connsiteX1856" fmla="*/ 10393746 w 12191368"/>
              <a:gd name="connsiteY1856" fmla="*/ 513708 h 6738329"/>
              <a:gd name="connsiteX1857" fmla="*/ 10402528 w 12191368"/>
              <a:gd name="connsiteY1857" fmla="*/ 514905 h 6738329"/>
              <a:gd name="connsiteX1858" fmla="*/ 10411308 w 12191368"/>
              <a:gd name="connsiteY1858" fmla="*/ 516502 h 6738329"/>
              <a:gd name="connsiteX1859" fmla="*/ 10420488 w 12191368"/>
              <a:gd name="connsiteY1859" fmla="*/ 518497 h 6738329"/>
              <a:gd name="connsiteX1860" fmla="*/ 10429270 w 12191368"/>
              <a:gd name="connsiteY1860" fmla="*/ 520493 h 6738329"/>
              <a:gd name="connsiteX1861" fmla="*/ 10438052 w 12191368"/>
              <a:gd name="connsiteY1861" fmla="*/ 523288 h 6738329"/>
              <a:gd name="connsiteX1862" fmla="*/ 10446832 w 12191368"/>
              <a:gd name="connsiteY1862" fmla="*/ 526081 h 6738329"/>
              <a:gd name="connsiteX1863" fmla="*/ 10455614 w 12191368"/>
              <a:gd name="connsiteY1863" fmla="*/ 529674 h 6738329"/>
              <a:gd name="connsiteX1864" fmla="*/ 10463996 w 12191368"/>
              <a:gd name="connsiteY1864" fmla="*/ 533266 h 6738329"/>
              <a:gd name="connsiteX1865" fmla="*/ 10472378 w 12191368"/>
              <a:gd name="connsiteY1865" fmla="*/ 537656 h 6738329"/>
              <a:gd name="connsiteX1866" fmla="*/ 10481160 w 12191368"/>
              <a:gd name="connsiteY1866" fmla="*/ 542447 h 6738329"/>
              <a:gd name="connsiteX1867" fmla="*/ 10489142 w 12191368"/>
              <a:gd name="connsiteY1867" fmla="*/ 548035 h 6738329"/>
              <a:gd name="connsiteX1868" fmla="*/ 10497126 w 12191368"/>
              <a:gd name="connsiteY1868" fmla="*/ 554022 h 6738329"/>
              <a:gd name="connsiteX1869" fmla="*/ 10505108 w 12191368"/>
              <a:gd name="connsiteY1869" fmla="*/ 560408 h 6738329"/>
              <a:gd name="connsiteX1870" fmla="*/ 10520276 w 12191368"/>
              <a:gd name="connsiteY1870" fmla="*/ 574778 h 6738329"/>
              <a:gd name="connsiteX1871" fmla="*/ 10526664 w 12191368"/>
              <a:gd name="connsiteY1871" fmla="*/ 580765 h 6738329"/>
              <a:gd name="connsiteX1872" fmla="*/ 10529456 w 12191368"/>
              <a:gd name="connsiteY1872" fmla="*/ 582761 h 6738329"/>
              <a:gd name="connsiteX1873" fmla="*/ 10540234 w 12191368"/>
              <a:gd name="connsiteY1873" fmla="*/ 572383 h 6738329"/>
              <a:gd name="connsiteX1874" fmla="*/ 10545424 w 12191368"/>
              <a:gd name="connsiteY1874" fmla="*/ 568392 h 6738329"/>
              <a:gd name="connsiteX1875" fmla="*/ 10550212 w 12191368"/>
              <a:gd name="connsiteY1875" fmla="*/ 565199 h 6738329"/>
              <a:gd name="connsiteX1876" fmla="*/ 10554204 w 12191368"/>
              <a:gd name="connsiteY1876" fmla="*/ 562005 h 6738329"/>
              <a:gd name="connsiteX1877" fmla="*/ 10558196 w 12191368"/>
              <a:gd name="connsiteY1877" fmla="*/ 560009 h 6738329"/>
              <a:gd name="connsiteX1878" fmla="*/ 10561788 w 12191368"/>
              <a:gd name="connsiteY1878" fmla="*/ 558014 h 6738329"/>
              <a:gd name="connsiteX1879" fmla="*/ 10565380 w 12191368"/>
              <a:gd name="connsiteY1879" fmla="*/ 556816 h 6738329"/>
              <a:gd name="connsiteX1880" fmla="*/ 10568174 w 12191368"/>
              <a:gd name="connsiteY1880" fmla="*/ 556018 h 6738329"/>
              <a:gd name="connsiteX1881" fmla="*/ 10570968 w 12191368"/>
              <a:gd name="connsiteY1881" fmla="*/ 555618 h 6738329"/>
              <a:gd name="connsiteX1882" fmla="*/ 10573762 w 12191368"/>
              <a:gd name="connsiteY1882" fmla="*/ 555618 h 6738329"/>
              <a:gd name="connsiteX1883" fmla="*/ 10575758 w 12191368"/>
              <a:gd name="connsiteY1883" fmla="*/ 556018 h 6738329"/>
              <a:gd name="connsiteX1884" fmla="*/ 10578152 w 12191368"/>
              <a:gd name="connsiteY1884" fmla="*/ 557216 h 6738329"/>
              <a:gd name="connsiteX1885" fmla="*/ 10580150 w 12191368"/>
              <a:gd name="connsiteY1885" fmla="*/ 558413 h 6738329"/>
              <a:gd name="connsiteX1886" fmla="*/ 10581746 w 12191368"/>
              <a:gd name="connsiteY1886" fmla="*/ 560009 h 6738329"/>
              <a:gd name="connsiteX1887" fmla="*/ 10583342 w 12191368"/>
              <a:gd name="connsiteY1887" fmla="*/ 562005 h 6738329"/>
              <a:gd name="connsiteX1888" fmla="*/ 10584540 w 12191368"/>
              <a:gd name="connsiteY1888" fmla="*/ 564000 h 6738329"/>
              <a:gd name="connsiteX1889" fmla="*/ 10585736 w 12191368"/>
              <a:gd name="connsiteY1889" fmla="*/ 566795 h 6738329"/>
              <a:gd name="connsiteX1890" fmla="*/ 10587334 w 12191368"/>
              <a:gd name="connsiteY1890" fmla="*/ 572383 h 6738329"/>
              <a:gd name="connsiteX1891" fmla="*/ 10588930 w 12191368"/>
              <a:gd name="connsiteY1891" fmla="*/ 579168 h 6738329"/>
              <a:gd name="connsiteX1892" fmla="*/ 10589728 w 12191368"/>
              <a:gd name="connsiteY1892" fmla="*/ 586353 h 6738329"/>
              <a:gd name="connsiteX1893" fmla="*/ 10590926 w 12191368"/>
              <a:gd name="connsiteY1893" fmla="*/ 602320 h 6738329"/>
              <a:gd name="connsiteX1894" fmla="*/ 10591724 w 12191368"/>
              <a:gd name="connsiteY1894" fmla="*/ 618685 h 6738329"/>
              <a:gd name="connsiteX1895" fmla="*/ 10607690 w 12191368"/>
              <a:gd name="connsiteY1895" fmla="*/ 630659 h 6738329"/>
              <a:gd name="connsiteX1896" fmla="*/ 10615674 w 12191368"/>
              <a:gd name="connsiteY1896" fmla="*/ 636647 h 6738329"/>
              <a:gd name="connsiteX1897" fmla="*/ 10623256 w 12191368"/>
              <a:gd name="connsiteY1897" fmla="*/ 643032 h 6738329"/>
              <a:gd name="connsiteX1898" fmla="*/ 10630840 w 12191368"/>
              <a:gd name="connsiteY1898" fmla="*/ 649419 h 6738329"/>
              <a:gd name="connsiteX1899" fmla="*/ 10637626 w 12191368"/>
              <a:gd name="connsiteY1899" fmla="*/ 656205 h 6738329"/>
              <a:gd name="connsiteX1900" fmla="*/ 10644412 w 12191368"/>
              <a:gd name="connsiteY1900" fmla="*/ 662991 h 6738329"/>
              <a:gd name="connsiteX1901" fmla="*/ 10650000 w 12191368"/>
              <a:gd name="connsiteY1901" fmla="*/ 670175 h 6738329"/>
              <a:gd name="connsiteX1902" fmla="*/ 10654790 w 12191368"/>
              <a:gd name="connsiteY1902" fmla="*/ 678158 h 6738329"/>
              <a:gd name="connsiteX1903" fmla="*/ 10657184 w 12191368"/>
              <a:gd name="connsiteY1903" fmla="*/ 682150 h 6738329"/>
              <a:gd name="connsiteX1904" fmla="*/ 10659180 w 12191368"/>
              <a:gd name="connsiteY1904" fmla="*/ 686141 h 6738329"/>
              <a:gd name="connsiteX1905" fmla="*/ 10660778 w 12191368"/>
              <a:gd name="connsiteY1905" fmla="*/ 690133 h 6738329"/>
              <a:gd name="connsiteX1906" fmla="*/ 10662374 w 12191368"/>
              <a:gd name="connsiteY1906" fmla="*/ 694523 h 6738329"/>
              <a:gd name="connsiteX1907" fmla="*/ 10663572 w 12191368"/>
              <a:gd name="connsiteY1907" fmla="*/ 698914 h 6738329"/>
              <a:gd name="connsiteX1908" fmla="*/ 10664768 w 12191368"/>
              <a:gd name="connsiteY1908" fmla="*/ 703704 h 6738329"/>
              <a:gd name="connsiteX1909" fmla="*/ 10665168 w 12191368"/>
              <a:gd name="connsiteY1909" fmla="*/ 708494 h 6738329"/>
              <a:gd name="connsiteX1910" fmla="*/ 10665568 w 12191368"/>
              <a:gd name="connsiteY1910" fmla="*/ 713682 h 6738329"/>
              <a:gd name="connsiteX1911" fmla="*/ 10665966 w 12191368"/>
              <a:gd name="connsiteY1911" fmla="*/ 718872 h 6738329"/>
              <a:gd name="connsiteX1912" fmla="*/ 10665568 w 12191368"/>
              <a:gd name="connsiteY1912" fmla="*/ 724060 h 6738329"/>
              <a:gd name="connsiteX1913" fmla="*/ 10665168 w 12191368"/>
              <a:gd name="connsiteY1913" fmla="*/ 729249 h 6738329"/>
              <a:gd name="connsiteX1914" fmla="*/ 10664370 w 12191368"/>
              <a:gd name="connsiteY1914" fmla="*/ 734838 h 6738329"/>
              <a:gd name="connsiteX1915" fmla="*/ 10663172 w 12191368"/>
              <a:gd name="connsiteY1915" fmla="*/ 740825 h 6738329"/>
              <a:gd name="connsiteX1916" fmla="*/ 10661576 w 12191368"/>
              <a:gd name="connsiteY1916" fmla="*/ 747211 h 6738329"/>
              <a:gd name="connsiteX1917" fmla="*/ 10666764 w 12191368"/>
              <a:gd name="connsiteY1917" fmla="*/ 812273 h 6738329"/>
              <a:gd name="connsiteX1918" fmla="*/ 10672752 w 12191368"/>
              <a:gd name="connsiteY1918" fmla="*/ 862965 h 6738329"/>
              <a:gd name="connsiteX1919" fmla="*/ 10675944 w 12191368"/>
              <a:gd name="connsiteY1919" fmla="*/ 888511 h 6738329"/>
              <a:gd name="connsiteX1920" fmla="*/ 10678340 w 12191368"/>
              <a:gd name="connsiteY1920" fmla="*/ 914057 h 6738329"/>
              <a:gd name="connsiteX1921" fmla="*/ 10680736 w 12191368"/>
              <a:gd name="connsiteY1921" fmla="*/ 939203 h 6738329"/>
              <a:gd name="connsiteX1922" fmla="*/ 10682332 w 12191368"/>
              <a:gd name="connsiteY1922" fmla="*/ 964749 h 6738329"/>
              <a:gd name="connsiteX1923" fmla="*/ 10683928 w 12191368"/>
              <a:gd name="connsiteY1923" fmla="*/ 990295 h 6738329"/>
              <a:gd name="connsiteX1924" fmla="*/ 10685126 w 12191368"/>
              <a:gd name="connsiteY1924" fmla="*/ 1015839 h 6738329"/>
              <a:gd name="connsiteX1925" fmla="*/ 10685524 w 12191368"/>
              <a:gd name="connsiteY1925" fmla="*/ 1041385 h 6738329"/>
              <a:gd name="connsiteX1926" fmla="*/ 10685924 w 12191368"/>
              <a:gd name="connsiteY1926" fmla="*/ 1066532 h 6738329"/>
              <a:gd name="connsiteX1927" fmla="*/ 10685524 w 12191368"/>
              <a:gd name="connsiteY1927" fmla="*/ 1092078 h 6738329"/>
              <a:gd name="connsiteX1928" fmla="*/ 10684328 w 12191368"/>
              <a:gd name="connsiteY1928" fmla="*/ 1117623 h 6738329"/>
              <a:gd name="connsiteX1929" fmla="*/ 10682730 w 12191368"/>
              <a:gd name="connsiteY1929" fmla="*/ 1143169 h 6738329"/>
              <a:gd name="connsiteX1930" fmla="*/ 10680336 w 12191368"/>
              <a:gd name="connsiteY1930" fmla="*/ 1168315 h 6738329"/>
              <a:gd name="connsiteX1931" fmla="*/ 10677144 w 12191368"/>
              <a:gd name="connsiteY1931" fmla="*/ 1193861 h 6738329"/>
              <a:gd name="connsiteX1932" fmla="*/ 10672752 w 12191368"/>
              <a:gd name="connsiteY1932" fmla="*/ 1219407 h 6738329"/>
              <a:gd name="connsiteX1933" fmla="*/ 10672352 w 12191368"/>
              <a:gd name="connsiteY1933" fmla="*/ 1222600 h 6738329"/>
              <a:gd name="connsiteX1934" fmla="*/ 10672352 w 12191368"/>
              <a:gd name="connsiteY1934" fmla="*/ 1225394 h 6738329"/>
              <a:gd name="connsiteX1935" fmla="*/ 10672352 w 12191368"/>
              <a:gd name="connsiteY1935" fmla="*/ 1228587 h 6738329"/>
              <a:gd name="connsiteX1936" fmla="*/ 10672752 w 12191368"/>
              <a:gd name="connsiteY1936" fmla="*/ 1231382 h 6738329"/>
              <a:gd name="connsiteX1937" fmla="*/ 10674748 w 12191368"/>
              <a:gd name="connsiteY1937" fmla="*/ 1237369 h 6738329"/>
              <a:gd name="connsiteX1938" fmla="*/ 10676744 w 12191368"/>
              <a:gd name="connsiteY1938" fmla="*/ 1242957 h 6738329"/>
              <a:gd name="connsiteX1939" fmla="*/ 10679138 w 12191368"/>
              <a:gd name="connsiteY1939" fmla="*/ 1248146 h 6738329"/>
              <a:gd name="connsiteX1940" fmla="*/ 10681932 w 12191368"/>
              <a:gd name="connsiteY1940" fmla="*/ 1253335 h 6738329"/>
              <a:gd name="connsiteX1941" fmla="*/ 10687520 w 12191368"/>
              <a:gd name="connsiteY1941" fmla="*/ 1263713 h 6738329"/>
              <a:gd name="connsiteX1942" fmla="*/ 10689916 w 12191368"/>
              <a:gd name="connsiteY1942" fmla="*/ 1268902 h 6738329"/>
              <a:gd name="connsiteX1943" fmla="*/ 10691912 w 12191368"/>
              <a:gd name="connsiteY1943" fmla="*/ 1274489 h 6738329"/>
              <a:gd name="connsiteX1944" fmla="*/ 10693508 w 12191368"/>
              <a:gd name="connsiteY1944" fmla="*/ 1279679 h 6738329"/>
              <a:gd name="connsiteX1945" fmla="*/ 10693906 w 12191368"/>
              <a:gd name="connsiteY1945" fmla="*/ 1284867 h 6738329"/>
              <a:gd name="connsiteX1946" fmla="*/ 10693906 w 12191368"/>
              <a:gd name="connsiteY1946" fmla="*/ 1287662 h 6738329"/>
              <a:gd name="connsiteX1947" fmla="*/ 10693508 w 12191368"/>
              <a:gd name="connsiteY1947" fmla="*/ 1290455 h 6738329"/>
              <a:gd name="connsiteX1948" fmla="*/ 10692710 w 12191368"/>
              <a:gd name="connsiteY1948" fmla="*/ 1293250 h 6738329"/>
              <a:gd name="connsiteX1949" fmla="*/ 10691912 w 12191368"/>
              <a:gd name="connsiteY1949" fmla="*/ 1296044 h 6738329"/>
              <a:gd name="connsiteX1950" fmla="*/ 10690714 w 12191368"/>
              <a:gd name="connsiteY1950" fmla="*/ 1298838 h 6738329"/>
              <a:gd name="connsiteX1951" fmla="*/ 10689118 w 12191368"/>
              <a:gd name="connsiteY1951" fmla="*/ 1301633 h 6738329"/>
              <a:gd name="connsiteX1952" fmla="*/ 10686722 w 12191368"/>
              <a:gd name="connsiteY1952" fmla="*/ 1305225 h 6738329"/>
              <a:gd name="connsiteX1953" fmla="*/ 10684328 w 12191368"/>
              <a:gd name="connsiteY1953" fmla="*/ 1308018 h 6738329"/>
              <a:gd name="connsiteX1954" fmla="*/ 10685924 w 12191368"/>
              <a:gd name="connsiteY1954" fmla="*/ 1311211 h 6738329"/>
              <a:gd name="connsiteX1955" fmla="*/ 10687122 w 12191368"/>
              <a:gd name="connsiteY1955" fmla="*/ 1314405 h 6738329"/>
              <a:gd name="connsiteX1956" fmla="*/ 10687920 w 12191368"/>
              <a:gd name="connsiteY1956" fmla="*/ 1317598 h 6738329"/>
              <a:gd name="connsiteX1957" fmla="*/ 10688320 w 12191368"/>
              <a:gd name="connsiteY1957" fmla="*/ 1320791 h 6738329"/>
              <a:gd name="connsiteX1958" fmla="*/ 10688718 w 12191368"/>
              <a:gd name="connsiteY1958" fmla="*/ 1326778 h 6738329"/>
              <a:gd name="connsiteX1959" fmla="*/ 10688320 w 12191368"/>
              <a:gd name="connsiteY1959" fmla="*/ 1332766 h 6738329"/>
              <a:gd name="connsiteX1960" fmla="*/ 10690714 w 12191368"/>
              <a:gd name="connsiteY1960" fmla="*/ 1349530 h 6738329"/>
              <a:gd name="connsiteX1961" fmla="*/ 10692310 w 12191368"/>
              <a:gd name="connsiteY1961" fmla="*/ 1365895 h 6738329"/>
              <a:gd name="connsiteX1962" fmla="*/ 10693906 w 12191368"/>
              <a:gd name="connsiteY1962" fmla="*/ 1382660 h 6738329"/>
              <a:gd name="connsiteX1963" fmla="*/ 10694704 w 12191368"/>
              <a:gd name="connsiteY1963" fmla="*/ 1399425 h 6738329"/>
              <a:gd name="connsiteX1964" fmla="*/ 10695504 w 12191368"/>
              <a:gd name="connsiteY1964" fmla="*/ 1416188 h 6738329"/>
              <a:gd name="connsiteX1965" fmla="*/ 10695904 w 12191368"/>
              <a:gd name="connsiteY1965" fmla="*/ 1432553 h 6738329"/>
              <a:gd name="connsiteX1966" fmla="*/ 10695904 w 12191368"/>
              <a:gd name="connsiteY1966" fmla="*/ 1466082 h 6738329"/>
              <a:gd name="connsiteX1967" fmla="*/ 10695504 w 12191368"/>
              <a:gd name="connsiteY1967" fmla="*/ 1533140 h 6738329"/>
              <a:gd name="connsiteX1968" fmla="*/ 10695904 w 12191368"/>
              <a:gd name="connsiteY1968" fmla="*/ 1566669 h 6738329"/>
              <a:gd name="connsiteX1969" fmla="*/ 10696302 w 12191368"/>
              <a:gd name="connsiteY1969" fmla="*/ 1583034 h 6738329"/>
              <a:gd name="connsiteX1970" fmla="*/ 10696702 w 12191368"/>
              <a:gd name="connsiteY1970" fmla="*/ 1599798 h 6738329"/>
              <a:gd name="connsiteX1971" fmla="*/ 10696702 w 12191368"/>
              <a:gd name="connsiteY1971" fmla="*/ 1618159 h 6738329"/>
              <a:gd name="connsiteX1972" fmla="*/ 10697898 w 12191368"/>
              <a:gd name="connsiteY1972" fmla="*/ 1699986 h 6738329"/>
              <a:gd name="connsiteX1973" fmla="*/ 10699096 w 12191368"/>
              <a:gd name="connsiteY1973" fmla="*/ 1740698 h 6738329"/>
              <a:gd name="connsiteX1974" fmla="*/ 10699894 w 12191368"/>
              <a:gd name="connsiteY1974" fmla="*/ 1760656 h 6738329"/>
              <a:gd name="connsiteX1975" fmla="*/ 10700692 w 12191368"/>
              <a:gd name="connsiteY1975" fmla="*/ 1781013 h 6738329"/>
              <a:gd name="connsiteX1976" fmla="*/ 10701092 w 12191368"/>
              <a:gd name="connsiteY1976" fmla="*/ 1788198 h 6738329"/>
              <a:gd name="connsiteX1977" fmla="*/ 10701092 w 12191368"/>
              <a:gd name="connsiteY1977" fmla="*/ 1794983 h 6738329"/>
              <a:gd name="connsiteX1978" fmla="*/ 10700692 w 12191368"/>
              <a:gd name="connsiteY1978" fmla="*/ 1802168 h 6738329"/>
              <a:gd name="connsiteX1979" fmla="*/ 10699894 w 12191368"/>
              <a:gd name="connsiteY1979" fmla="*/ 1808155 h 6738329"/>
              <a:gd name="connsiteX1980" fmla="*/ 10698696 w 12191368"/>
              <a:gd name="connsiteY1980" fmla="*/ 1813743 h 6738329"/>
              <a:gd name="connsiteX1981" fmla="*/ 10697100 w 12191368"/>
              <a:gd name="connsiteY1981" fmla="*/ 1818932 h 6738329"/>
              <a:gd name="connsiteX1982" fmla="*/ 10694704 w 12191368"/>
              <a:gd name="connsiteY1982" fmla="*/ 1823723 h 6738329"/>
              <a:gd name="connsiteX1983" fmla="*/ 10692310 w 12191368"/>
              <a:gd name="connsiteY1983" fmla="*/ 1827713 h 6738329"/>
              <a:gd name="connsiteX1984" fmla="*/ 10688718 w 12191368"/>
              <a:gd name="connsiteY1984" fmla="*/ 1832105 h 6738329"/>
              <a:gd name="connsiteX1985" fmla="*/ 10685126 w 12191368"/>
              <a:gd name="connsiteY1985" fmla="*/ 1835298 h 6738329"/>
              <a:gd name="connsiteX1986" fmla="*/ 10680736 w 12191368"/>
              <a:gd name="connsiteY1986" fmla="*/ 1838091 h 6738329"/>
              <a:gd name="connsiteX1987" fmla="*/ 10675546 w 12191368"/>
              <a:gd name="connsiteY1987" fmla="*/ 1840087 h 6738329"/>
              <a:gd name="connsiteX1988" fmla="*/ 10669560 w 12191368"/>
              <a:gd name="connsiteY1988" fmla="*/ 1841684 h 6738329"/>
              <a:gd name="connsiteX1989" fmla="*/ 10662774 w 12191368"/>
              <a:gd name="connsiteY1989" fmla="*/ 1842882 h 6738329"/>
              <a:gd name="connsiteX1990" fmla="*/ 10655588 w 12191368"/>
              <a:gd name="connsiteY1990" fmla="*/ 1843281 h 6738329"/>
              <a:gd name="connsiteX1991" fmla="*/ 10647606 w 12191368"/>
              <a:gd name="connsiteY1991" fmla="*/ 1842882 h 6738329"/>
              <a:gd name="connsiteX1992" fmla="*/ 10663572 w 12191368"/>
              <a:gd name="connsiteY1992" fmla="*/ 1852860 h 6738329"/>
              <a:gd name="connsiteX1993" fmla="*/ 10669160 w 12191368"/>
              <a:gd name="connsiteY1993" fmla="*/ 1853259 h 6738329"/>
              <a:gd name="connsiteX1994" fmla="*/ 10674348 w 12191368"/>
              <a:gd name="connsiteY1994" fmla="*/ 1853659 h 6738329"/>
              <a:gd name="connsiteX1995" fmla="*/ 10678740 w 12191368"/>
              <a:gd name="connsiteY1995" fmla="*/ 1854457 h 6738329"/>
              <a:gd name="connsiteX1996" fmla="*/ 10682730 w 12191368"/>
              <a:gd name="connsiteY1996" fmla="*/ 1855255 h 6738329"/>
              <a:gd name="connsiteX1997" fmla="*/ 10686324 w 12191368"/>
              <a:gd name="connsiteY1997" fmla="*/ 1856452 h 6738329"/>
              <a:gd name="connsiteX1998" fmla="*/ 10689516 w 12191368"/>
              <a:gd name="connsiteY1998" fmla="*/ 1857650 h 6738329"/>
              <a:gd name="connsiteX1999" fmla="*/ 10691912 w 12191368"/>
              <a:gd name="connsiteY1999" fmla="*/ 1859247 h 6738329"/>
              <a:gd name="connsiteX2000" fmla="*/ 10694306 w 12191368"/>
              <a:gd name="connsiteY2000" fmla="*/ 1861243 h 6738329"/>
              <a:gd name="connsiteX2001" fmla="*/ 10695904 w 12191368"/>
              <a:gd name="connsiteY2001" fmla="*/ 1863238 h 6738329"/>
              <a:gd name="connsiteX2002" fmla="*/ 10697500 w 12191368"/>
              <a:gd name="connsiteY2002" fmla="*/ 1865633 h 6738329"/>
              <a:gd name="connsiteX2003" fmla="*/ 10698696 w 12191368"/>
              <a:gd name="connsiteY2003" fmla="*/ 1867629 h 6738329"/>
              <a:gd name="connsiteX2004" fmla="*/ 10699894 w 12191368"/>
              <a:gd name="connsiteY2004" fmla="*/ 1870024 h 6738329"/>
              <a:gd name="connsiteX2005" fmla="*/ 10700294 w 12191368"/>
              <a:gd name="connsiteY2005" fmla="*/ 1872419 h 6738329"/>
              <a:gd name="connsiteX2006" fmla="*/ 10700692 w 12191368"/>
              <a:gd name="connsiteY2006" fmla="*/ 1875212 h 6738329"/>
              <a:gd name="connsiteX2007" fmla="*/ 10701092 w 12191368"/>
              <a:gd name="connsiteY2007" fmla="*/ 1880402 h 6738329"/>
              <a:gd name="connsiteX2008" fmla="*/ 10700692 w 12191368"/>
              <a:gd name="connsiteY2008" fmla="*/ 1886389 h 6738329"/>
              <a:gd name="connsiteX2009" fmla="*/ 10699894 w 12191368"/>
              <a:gd name="connsiteY2009" fmla="*/ 1891977 h 6738329"/>
              <a:gd name="connsiteX2010" fmla="*/ 10697898 w 12191368"/>
              <a:gd name="connsiteY2010" fmla="*/ 1904750 h 6738329"/>
              <a:gd name="connsiteX2011" fmla="*/ 10697100 w 12191368"/>
              <a:gd name="connsiteY2011" fmla="*/ 1910338 h 6738329"/>
              <a:gd name="connsiteX2012" fmla="*/ 10696702 w 12191368"/>
              <a:gd name="connsiteY2012" fmla="*/ 1916325 h 6738329"/>
              <a:gd name="connsiteX2013" fmla="*/ 10697100 w 12191368"/>
              <a:gd name="connsiteY2013" fmla="*/ 1921515 h 6738329"/>
              <a:gd name="connsiteX2014" fmla="*/ 10697500 w 12191368"/>
              <a:gd name="connsiteY2014" fmla="*/ 1924308 h 6738329"/>
              <a:gd name="connsiteX2015" fmla="*/ 10697898 w 12191368"/>
              <a:gd name="connsiteY2015" fmla="*/ 1926703 h 6738329"/>
              <a:gd name="connsiteX2016" fmla="*/ 10701092 w 12191368"/>
              <a:gd name="connsiteY2016" fmla="*/ 1963026 h 6738329"/>
              <a:gd name="connsiteX2017" fmla="*/ 10705882 w 12191368"/>
              <a:gd name="connsiteY2017" fmla="*/ 1957438 h 6738329"/>
              <a:gd name="connsiteX2018" fmla="*/ 10711070 w 12191368"/>
              <a:gd name="connsiteY2018" fmla="*/ 1952249 h 6738329"/>
              <a:gd name="connsiteX2019" fmla="*/ 10715062 w 12191368"/>
              <a:gd name="connsiteY2019" fmla="*/ 1946660 h 6738329"/>
              <a:gd name="connsiteX2020" fmla="*/ 10718654 w 12191368"/>
              <a:gd name="connsiteY2020" fmla="*/ 1941073 h 6738329"/>
              <a:gd name="connsiteX2021" fmla="*/ 10722248 w 12191368"/>
              <a:gd name="connsiteY2021" fmla="*/ 1935484 h 6738329"/>
              <a:gd name="connsiteX2022" fmla="*/ 10725440 w 12191368"/>
              <a:gd name="connsiteY2022" fmla="*/ 1929498 h 6738329"/>
              <a:gd name="connsiteX2023" fmla="*/ 10728234 w 12191368"/>
              <a:gd name="connsiteY2023" fmla="*/ 1923111 h 6738329"/>
              <a:gd name="connsiteX2024" fmla="*/ 10730630 w 12191368"/>
              <a:gd name="connsiteY2024" fmla="*/ 1917123 h 6738329"/>
              <a:gd name="connsiteX2025" fmla="*/ 10733024 w 12191368"/>
              <a:gd name="connsiteY2025" fmla="*/ 1911136 h 6738329"/>
              <a:gd name="connsiteX2026" fmla="*/ 10735020 w 12191368"/>
              <a:gd name="connsiteY2026" fmla="*/ 1904750 h 6738329"/>
              <a:gd name="connsiteX2027" fmla="*/ 10738612 w 12191368"/>
              <a:gd name="connsiteY2027" fmla="*/ 1891977 h 6738329"/>
              <a:gd name="connsiteX2028" fmla="*/ 10741806 w 12191368"/>
              <a:gd name="connsiteY2028" fmla="*/ 1878805 h 6738329"/>
              <a:gd name="connsiteX2029" fmla="*/ 10744600 w 12191368"/>
              <a:gd name="connsiteY2029" fmla="*/ 1866032 h 6738329"/>
              <a:gd name="connsiteX2030" fmla="*/ 10748990 w 12191368"/>
              <a:gd name="connsiteY2030" fmla="*/ 1839289 h 6738329"/>
              <a:gd name="connsiteX2031" fmla="*/ 10751384 w 12191368"/>
              <a:gd name="connsiteY2031" fmla="*/ 1826117 h 6738329"/>
              <a:gd name="connsiteX2032" fmla="*/ 10754178 w 12191368"/>
              <a:gd name="connsiteY2032" fmla="*/ 1812945 h 6738329"/>
              <a:gd name="connsiteX2033" fmla="*/ 10757372 w 12191368"/>
              <a:gd name="connsiteY2033" fmla="*/ 1800172 h 6738329"/>
              <a:gd name="connsiteX2034" fmla="*/ 10761364 w 12191368"/>
              <a:gd name="connsiteY2034" fmla="*/ 1787399 h 6738329"/>
              <a:gd name="connsiteX2035" fmla="*/ 10763758 w 12191368"/>
              <a:gd name="connsiteY2035" fmla="*/ 1781412 h 6738329"/>
              <a:gd name="connsiteX2036" fmla="*/ 10766552 w 12191368"/>
              <a:gd name="connsiteY2036" fmla="*/ 1775425 h 6738329"/>
              <a:gd name="connsiteX2037" fmla="*/ 10769346 w 12191368"/>
              <a:gd name="connsiteY2037" fmla="*/ 1769437 h 6738329"/>
              <a:gd name="connsiteX2038" fmla="*/ 10772938 w 12191368"/>
              <a:gd name="connsiteY2038" fmla="*/ 1763051 h 6738329"/>
              <a:gd name="connsiteX2039" fmla="*/ 10774136 w 12191368"/>
              <a:gd name="connsiteY2039" fmla="*/ 1755467 h 6738329"/>
              <a:gd name="connsiteX2040" fmla="*/ 10775734 w 12191368"/>
              <a:gd name="connsiteY2040" fmla="*/ 1747883 h 6738329"/>
              <a:gd name="connsiteX2041" fmla="*/ 10777728 w 12191368"/>
              <a:gd name="connsiteY2041" fmla="*/ 1740299 h 6738329"/>
              <a:gd name="connsiteX2042" fmla="*/ 10780124 w 12191368"/>
              <a:gd name="connsiteY2042" fmla="*/ 1733114 h 6738329"/>
              <a:gd name="connsiteX2043" fmla="*/ 10782518 w 12191368"/>
              <a:gd name="connsiteY2043" fmla="*/ 1725530 h 6738329"/>
              <a:gd name="connsiteX2044" fmla="*/ 10785312 w 12191368"/>
              <a:gd name="connsiteY2044" fmla="*/ 1718746 h 6738329"/>
              <a:gd name="connsiteX2045" fmla="*/ 10788506 w 12191368"/>
              <a:gd name="connsiteY2045" fmla="*/ 1711960 h 6738329"/>
              <a:gd name="connsiteX2046" fmla="*/ 10791698 w 12191368"/>
              <a:gd name="connsiteY2046" fmla="*/ 1705174 h 6738329"/>
              <a:gd name="connsiteX2047" fmla="*/ 10795292 w 12191368"/>
              <a:gd name="connsiteY2047" fmla="*/ 1698388 h 6738329"/>
              <a:gd name="connsiteX2048" fmla="*/ 10798884 w 12191368"/>
              <a:gd name="connsiteY2048" fmla="*/ 1691603 h 6738329"/>
              <a:gd name="connsiteX2049" fmla="*/ 10807664 w 12191368"/>
              <a:gd name="connsiteY2049" fmla="*/ 1678830 h 6738329"/>
              <a:gd name="connsiteX2050" fmla="*/ 10816446 w 12191368"/>
              <a:gd name="connsiteY2050" fmla="*/ 1666457 h 6738329"/>
              <a:gd name="connsiteX2051" fmla="*/ 10826026 w 12191368"/>
              <a:gd name="connsiteY2051" fmla="*/ 1654082 h 6738329"/>
              <a:gd name="connsiteX2052" fmla="*/ 10831216 w 12191368"/>
              <a:gd name="connsiteY2052" fmla="*/ 1651288 h 6738329"/>
              <a:gd name="connsiteX2053" fmla="*/ 10836004 w 12191368"/>
              <a:gd name="connsiteY2053" fmla="*/ 1648894 h 6738329"/>
              <a:gd name="connsiteX2054" fmla="*/ 10841592 w 12191368"/>
              <a:gd name="connsiteY2054" fmla="*/ 1646898 h 6738329"/>
              <a:gd name="connsiteX2055" fmla="*/ 10846782 w 12191368"/>
              <a:gd name="connsiteY2055" fmla="*/ 1645301 h 6738329"/>
              <a:gd name="connsiteX2056" fmla="*/ 10851970 w 12191368"/>
              <a:gd name="connsiteY2056" fmla="*/ 1644104 h 6738329"/>
              <a:gd name="connsiteX2057" fmla="*/ 10856760 w 12191368"/>
              <a:gd name="connsiteY2057" fmla="*/ 1642906 h 6738329"/>
              <a:gd name="connsiteX2058" fmla="*/ 10861950 w 12191368"/>
              <a:gd name="connsiteY2058" fmla="*/ 1642108 h 6738329"/>
              <a:gd name="connsiteX2059" fmla="*/ 10867138 w 12191368"/>
              <a:gd name="connsiteY2059" fmla="*/ 1641709 h 6738329"/>
              <a:gd name="connsiteX2060" fmla="*/ 10877516 w 12191368"/>
              <a:gd name="connsiteY2060" fmla="*/ 1641310 h 6738329"/>
              <a:gd name="connsiteX2061" fmla="*/ 10887496 w 12191368"/>
              <a:gd name="connsiteY2061" fmla="*/ 1641709 h 6738329"/>
              <a:gd name="connsiteX2062" fmla="*/ 10897474 w 12191368"/>
              <a:gd name="connsiteY2062" fmla="*/ 1642906 h 6738329"/>
              <a:gd name="connsiteX2063" fmla="*/ 10907852 w 12191368"/>
              <a:gd name="connsiteY2063" fmla="*/ 1644104 h 6738329"/>
              <a:gd name="connsiteX2064" fmla="*/ 10917832 w 12191368"/>
              <a:gd name="connsiteY2064" fmla="*/ 1646100 h 6738329"/>
              <a:gd name="connsiteX2065" fmla="*/ 10928208 w 12191368"/>
              <a:gd name="connsiteY2065" fmla="*/ 1648495 h 6738329"/>
              <a:gd name="connsiteX2066" fmla="*/ 10948566 w 12191368"/>
              <a:gd name="connsiteY2066" fmla="*/ 1652885 h 6738329"/>
              <a:gd name="connsiteX2067" fmla="*/ 10958544 w 12191368"/>
              <a:gd name="connsiteY2067" fmla="*/ 1654881 h 6738329"/>
              <a:gd name="connsiteX2068" fmla="*/ 10968922 w 12191368"/>
              <a:gd name="connsiteY2068" fmla="*/ 1656478 h 6738329"/>
              <a:gd name="connsiteX2069" fmla="*/ 10978902 w 12191368"/>
              <a:gd name="connsiteY2069" fmla="*/ 1657675 h 6738329"/>
              <a:gd name="connsiteX2070" fmla="*/ 10989280 w 12191368"/>
              <a:gd name="connsiteY2070" fmla="*/ 1658074 h 6738329"/>
              <a:gd name="connsiteX2071" fmla="*/ 10999658 w 12191368"/>
              <a:gd name="connsiteY2071" fmla="*/ 1656877 h 6738329"/>
              <a:gd name="connsiteX2072" fmla="*/ 11010434 w 12191368"/>
              <a:gd name="connsiteY2072" fmla="*/ 1656079 h 6738329"/>
              <a:gd name="connsiteX2073" fmla="*/ 11021210 w 12191368"/>
              <a:gd name="connsiteY2073" fmla="*/ 1656079 h 6738329"/>
              <a:gd name="connsiteX2074" fmla="*/ 11031988 w 12191368"/>
              <a:gd name="connsiteY2074" fmla="*/ 1656478 h 6738329"/>
              <a:gd name="connsiteX2075" fmla="*/ 11043564 w 12191368"/>
              <a:gd name="connsiteY2075" fmla="*/ 1657675 h 6738329"/>
              <a:gd name="connsiteX2076" fmla="*/ 11054740 w 12191368"/>
              <a:gd name="connsiteY2076" fmla="*/ 1659272 h 6738329"/>
              <a:gd name="connsiteX2077" fmla="*/ 11065516 w 12191368"/>
              <a:gd name="connsiteY2077" fmla="*/ 1661267 h 6738329"/>
              <a:gd name="connsiteX2078" fmla="*/ 11077092 w 12191368"/>
              <a:gd name="connsiteY2078" fmla="*/ 1664062 h 6738329"/>
              <a:gd name="connsiteX2079" fmla="*/ 11088268 w 12191368"/>
              <a:gd name="connsiteY2079" fmla="*/ 1667654 h 6738329"/>
              <a:gd name="connsiteX2080" fmla="*/ 11099844 w 12191368"/>
              <a:gd name="connsiteY2080" fmla="*/ 1671246 h 6738329"/>
              <a:gd name="connsiteX2081" fmla="*/ 11110620 w 12191368"/>
              <a:gd name="connsiteY2081" fmla="*/ 1675238 h 6738329"/>
              <a:gd name="connsiteX2082" fmla="*/ 11121398 w 12191368"/>
              <a:gd name="connsiteY2082" fmla="*/ 1679628 h 6738329"/>
              <a:gd name="connsiteX2083" fmla="*/ 11132574 w 12191368"/>
              <a:gd name="connsiteY2083" fmla="*/ 1684418 h 6738329"/>
              <a:gd name="connsiteX2084" fmla="*/ 11143352 w 12191368"/>
              <a:gd name="connsiteY2084" fmla="*/ 1689607 h 6738329"/>
              <a:gd name="connsiteX2085" fmla="*/ 11153730 w 12191368"/>
              <a:gd name="connsiteY2085" fmla="*/ 1695195 h 6738329"/>
              <a:gd name="connsiteX2086" fmla="*/ 11163708 w 12191368"/>
              <a:gd name="connsiteY2086" fmla="*/ 1701981 h 6738329"/>
              <a:gd name="connsiteX2087" fmla="*/ 11174086 w 12191368"/>
              <a:gd name="connsiteY2087" fmla="*/ 1708368 h 6738329"/>
              <a:gd name="connsiteX2088" fmla="*/ 11184066 w 12191368"/>
              <a:gd name="connsiteY2088" fmla="*/ 1714754 h 6738329"/>
              <a:gd name="connsiteX2089" fmla="*/ 11193644 w 12191368"/>
              <a:gd name="connsiteY2089" fmla="*/ 1721938 h 6738329"/>
              <a:gd name="connsiteX2090" fmla="*/ 11202826 w 12191368"/>
              <a:gd name="connsiteY2090" fmla="*/ 1729123 h 6738329"/>
              <a:gd name="connsiteX2091" fmla="*/ 11212006 w 12191368"/>
              <a:gd name="connsiteY2091" fmla="*/ 1737106 h 6738329"/>
              <a:gd name="connsiteX2092" fmla="*/ 11220388 w 12191368"/>
              <a:gd name="connsiteY2092" fmla="*/ 1745090 h 6738329"/>
              <a:gd name="connsiteX2093" fmla="*/ 11228370 w 12191368"/>
              <a:gd name="connsiteY2093" fmla="*/ 1753073 h 6738329"/>
              <a:gd name="connsiteX2094" fmla="*/ 11236354 w 12191368"/>
              <a:gd name="connsiteY2094" fmla="*/ 1761455 h 6738329"/>
              <a:gd name="connsiteX2095" fmla="*/ 11243538 w 12191368"/>
              <a:gd name="connsiteY2095" fmla="*/ 1770635 h 6738329"/>
              <a:gd name="connsiteX2096" fmla="*/ 11250324 w 12191368"/>
              <a:gd name="connsiteY2096" fmla="*/ 1779417 h 6738329"/>
              <a:gd name="connsiteX2097" fmla="*/ 11256710 w 12191368"/>
              <a:gd name="connsiteY2097" fmla="*/ 1788198 h 6738329"/>
              <a:gd name="connsiteX2098" fmla="*/ 11262698 w 12191368"/>
              <a:gd name="connsiteY2098" fmla="*/ 1797778 h 6738329"/>
              <a:gd name="connsiteX2099" fmla="*/ 11267886 w 12191368"/>
              <a:gd name="connsiteY2099" fmla="*/ 1806958 h 6738329"/>
              <a:gd name="connsiteX2100" fmla="*/ 11272278 w 12191368"/>
              <a:gd name="connsiteY2100" fmla="*/ 1816538 h 6738329"/>
              <a:gd name="connsiteX2101" fmla="*/ 11276268 w 12191368"/>
              <a:gd name="connsiteY2101" fmla="*/ 1826117 h 6738329"/>
              <a:gd name="connsiteX2102" fmla="*/ 11279862 w 12191368"/>
              <a:gd name="connsiteY2102" fmla="*/ 1836096 h 6738329"/>
              <a:gd name="connsiteX2103" fmla="*/ 11282256 w 12191368"/>
              <a:gd name="connsiteY2103" fmla="*/ 1839289 h 6738329"/>
              <a:gd name="connsiteX2104" fmla="*/ 11283852 w 12191368"/>
              <a:gd name="connsiteY2104" fmla="*/ 1842882 h 6738329"/>
              <a:gd name="connsiteX2105" fmla="*/ 11284252 w 12191368"/>
              <a:gd name="connsiteY2105" fmla="*/ 1846474 h 6738329"/>
              <a:gd name="connsiteX2106" fmla="*/ 11283852 w 12191368"/>
              <a:gd name="connsiteY2106" fmla="*/ 1850466 h 6738329"/>
              <a:gd name="connsiteX2107" fmla="*/ 11287444 w 12191368"/>
              <a:gd name="connsiteY2107" fmla="*/ 1855654 h 6738329"/>
              <a:gd name="connsiteX2108" fmla="*/ 11290638 w 12191368"/>
              <a:gd name="connsiteY2108" fmla="*/ 1861642 h 6738329"/>
              <a:gd name="connsiteX2109" fmla="*/ 11293034 w 12191368"/>
              <a:gd name="connsiteY2109" fmla="*/ 1867629 h 6738329"/>
              <a:gd name="connsiteX2110" fmla="*/ 11295028 w 12191368"/>
              <a:gd name="connsiteY2110" fmla="*/ 1874015 h 6738329"/>
              <a:gd name="connsiteX2111" fmla="*/ 11296626 w 12191368"/>
              <a:gd name="connsiteY2111" fmla="*/ 1880402 h 6738329"/>
              <a:gd name="connsiteX2112" fmla="*/ 11297424 w 12191368"/>
              <a:gd name="connsiteY2112" fmla="*/ 1886788 h 6738329"/>
              <a:gd name="connsiteX2113" fmla="*/ 11299020 w 12191368"/>
              <a:gd name="connsiteY2113" fmla="*/ 1901157 h 6738329"/>
              <a:gd name="connsiteX2114" fmla="*/ 11300618 w 12191368"/>
              <a:gd name="connsiteY2114" fmla="*/ 1915527 h 6738329"/>
              <a:gd name="connsiteX2115" fmla="*/ 11301416 w 12191368"/>
              <a:gd name="connsiteY2115" fmla="*/ 1923510 h 6738329"/>
              <a:gd name="connsiteX2116" fmla="*/ 11302612 w 12191368"/>
              <a:gd name="connsiteY2116" fmla="*/ 1931892 h 6738329"/>
              <a:gd name="connsiteX2117" fmla="*/ 11304210 w 12191368"/>
              <a:gd name="connsiteY2117" fmla="*/ 1939875 h 6738329"/>
              <a:gd name="connsiteX2118" fmla="*/ 11306204 w 12191368"/>
              <a:gd name="connsiteY2118" fmla="*/ 1948258 h 6738329"/>
              <a:gd name="connsiteX2119" fmla="*/ 11309000 w 12191368"/>
              <a:gd name="connsiteY2119" fmla="*/ 1956640 h 6738329"/>
              <a:gd name="connsiteX2120" fmla="*/ 11312192 w 12191368"/>
              <a:gd name="connsiteY2120" fmla="*/ 1966219 h 6738329"/>
              <a:gd name="connsiteX2121" fmla="*/ 11316982 w 12191368"/>
              <a:gd name="connsiteY2121" fmla="*/ 1945463 h 6738329"/>
              <a:gd name="connsiteX2122" fmla="*/ 11321372 w 12191368"/>
              <a:gd name="connsiteY2122" fmla="*/ 1925107 h 6738329"/>
              <a:gd name="connsiteX2123" fmla="*/ 11330154 w 12191368"/>
              <a:gd name="connsiteY2123" fmla="*/ 1885591 h 6738329"/>
              <a:gd name="connsiteX2124" fmla="*/ 11338138 w 12191368"/>
              <a:gd name="connsiteY2124" fmla="*/ 1847272 h 6738329"/>
              <a:gd name="connsiteX2125" fmla="*/ 11345722 w 12191368"/>
              <a:gd name="connsiteY2125" fmla="*/ 1810151 h 6738329"/>
              <a:gd name="connsiteX2126" fmla="*/ 11349712 w 12191368"/>
              <a:gd name="connsiteY2126" fmla="*/ 1791790 h 6738329"/>
              <a:gd name="connsiteX2127" fmla="*/ 11354104 w 12191368"/>
              <a:gd name="connsiteY2127" fmla="*/ 1773828 h 6738329"/>
              <a:gd name="connsiteX2128" fmla="*/ 11358892 w 12191368"/>
              <a:gd name="connsiteY2128" fmla="*/ 1755866 h 6738329"/>
              <a:gd name="connsiteX2129" fmla="*/ 11364082 w 12191368"/>
              <a:gd name="connsiteY2129" fmla="*/ 1738304 h 6738329"/>
              <a:gd name="connsiteX2130" fmla="*/ 11369272 w 12191368"/>
              <a:gd name="connsiteY2130" fmla="*/ 1721140 h 6738329"/>
              <a:gd name="connsiteX2131" fmla="*/ 11374858 w 12191368"/>
              <a:gd name="connsiteY2131" fmla="*/ 1703977 h 6738329"/>
              <a:gd name="connsiteX2132" fmla="*/ 11381246 w 12191368"/>
              <a:gd name="connsiteY2132" fmla="*/ 1686813 h 6738329"/>
              <a:gd name="connsiteX2133" fmla="*/ 11388032 w 12191368"/>
              <a:gd name="connsiteY2133" fmla="*/ 1670448 h 6738329"/>
              <a:gd name="connsiteX2134" fmla="*/ 11479038 w 12191368"/>
              <a:gd name="connsiteY2134" fmla="*/ 1307619 h 6738329"/>
              <a:gd name="connsiteX2135" fmla="*/ 11478638 w 12191368"/>
              <a:gd name="connsiteY2135" fmla="*/ 1307619 h 6738329"/>
              <a:gd name="connsiteX2136" fmla="*/ 11480234 w 12191368"/>
              <a:gd name="connsiteY2136" fmla="*/ 1294447 h 6738329"/>
              <a:gd name="connsiteX2137" fmla="*/ 11481832 w 12191368"/>
              <a:gd name="connsiteY2137" fmla="*/ 1281275 h 6738329"/>
              <a:gd name="connsiteX2138" fmla="*/ 11486222 w 12191368"/>
              <a:gd name="connsiteY2138" fmla="*/ 1255330 h 6738329"/>
              <a:gd name="connsiteX2139" fmla="*/ 11491410 w 12191368"/>
              <a:gd name="connsiteY2139" fmla="*/ 1229385 h 6738329"/>
              <a:gd name="connsiteX2140" fmla="*/ 11497398 w 12191368"/>
              <a:gd name="connsiteY2140" fmla="*/ 1204239 h 6738329"/>
              <a:gd name="connsiteX2141" fmla="*/ 11503786 w 12191368"/>
              <a:gd name="connsiteY2141" fmla="*/ 1179092 h 6738329"/>
              <a:gd name="connsiteX2142" fmla="*/ 11510970 w 12191368"/>
              <a:gd name="connsiteY2142" fmla="*/ 1153945 h 6738329"/>
              <a:gd name="connsiteX2143" fmla="*/ 11518954 w 12191368"/>
              <a:gd name="connsiteY2143" fmla="*/ 1129199 h 6738329"/>
              <a:gd name="connsiteX2144" fmla="*/ 11527734 w 12191368"/>
              <a:gd name="connsiteY2144" fmla="*/ 1104850 h 6738329"/>
              <a:gd name="connsiteX2145" fmla="*/ 11536514 w 12191368"/>
              <a:gd name="connsiteY2145" fmla="*/ 1080503 h 6738329"/>
              <a:gd name="connsiteX2146" fmla="*/ 11545696 w 12191368"/>
              <a:gd name="connsiteY2146" fmla="*/ 1056154 h 6738329"/>
              <a:gd name="connsiteX2147" fmla="*/ 11555674 w 12191368"/>
              <a:gd name="connsiteY2147" fmla="*/ 1031806 h 6738329"/>
              <a:gd name="connsiteX2148" fmla="*/ 11565654 w 12191368"/>
              <a:gd name="connsiteY2148" fmla="*/ 1007857 h 6738329"/>
              <a:gd name="connsiteX2149" fmla="*/ 11586410 w 12191368"/>
              <a:gd name="connsiteY2149" fmla="*/ 959560 h 6738329"/>
              <a:gd name="connsiteX2150" fmla="*/ 11607964 w 12191368"/>
              <a:gd name="connsiteY2150" fmla="*/ 912061 h 6738329"/>
              <a:gd name="connsiteX2151" fmla="*/ 11609960 w 12191368"/>
              <a:gd name="connsiteY2151" fmla="*/ 907670 h 6738329"/>
              <a:gd name="connsiteX2152" fmla="*/ 11612354 w 12191368"/>
              <a:gd name="connsiteY2152" fmla="*/ 903280 h 6738329"/>
              <a:gd name="connsiteX2153" fmla="*/ 11614748 w 12191368"/>
              <a:gd name="connsiteY2153" fmla="*/ 900485 h 6738329"/>
              <a:gd name="connsiteX2154" fmla="*/ 11616746 w 12191368"/>
              <a:gd name="connsiteY2154" fmla="*/ 898090 h 6738329"/>
              <a:gd name="connsiteX2155" fmla="*/ 11619140 w 12191368"/>
              <a:gd name="connsiteY2155" fmla="*/ 896095 h 6738329"/>
              <a:gd name="connsiteX2156" fmla="*/ 11622332 w 12191368"/>
              <a:gd name="connsiteY2156" fmla="*/ 894897 h 6738329"/>
              <a:gd name="connsiteX2157" fmla="*/ 11624728 w 12191368"/>
              <a:gd name="connsiteY2157" fmla="*/ 894099 h 6738329"/>
              <a:gd name="connsiteX2158" fmla="*/ 11627122 w 12191368"/>
              <a:gd name="connsiteY2158" fmla="*/ 893700 h 6738329"/>
              <a:gd name="connsiteX2159" fmla="*/ 11629518 w 12191368"/>
              <a:gd name="connsiteY2159" fmla="*/ 893301 h 6738329"/>
              <a:gd name="connsiteX2160" fmla="*/ 11632312 w 12191368"/>
              <a:gd name="connsiteY2160" fmla="*/ 893301 h 6738329"/>
              <a:gd name="connsiteX2161" fmla="*/ 11637500 w 12191368"/>
              <a:gd name="connsiteY2161" fmla="*/ 894099 h 6738329"/>
              <a:gd name="connsiteX2162" fmla="*/ 11643488 w 12191368"/>
              <a:gd name="connsiteY2162" fmla="*/ 894897 h 6738329"/>
              <a:gd name="connsiteX2163" fmla="*/ 11649076 w 12191368"/>
              <a:gd name="connsiteY2163" fmla="*/ 895297 h 6738329"/>
              <a:gd name="connsiteX2164" fmla="*/ 11675420 w 12191368"/>
              <a:gd name="connsiteY2164" fmla="*/ 894897 h 6738329"/>
              <a:gd name="connsiteX2165" fmla="*/ 11701364 w 12191368"/>
              <a:gd name="connsiteY2165" fmla="*/ 894099 h 6738329"/>
              <a:gd name="connsiteX2166" fmla="*/ 11753254 w 12191368"/>
              <a:gd name="connsiteY2166" fmla="*/ 892502 h 6738329"/>
              <a:gd name="connsiteX2167" fmla="*/ 11776406 w 12191368"/>
              <a:gd name="connsiteY2167" fmla="*/ 890506 h 6738329"/>
              <a:gd name="connsiteX2168" fmla="*/ 11788380 w 12191368"/>
              <a:gd name="connsiteY2168" fmla="*/ 889309 h 6738329"/>
              <a:gd name="connsiteX2169" fmla="*/ 11799956 w 12191368"/>
              <a:gd name="connsiteY2169" fmla="*/ 888112 h 6738329"/>
              <a:gd name="connsiteX2170" fmla="*/ 11811532 w 12191368"/>
              <a:gd name="connsiteY2170" fmla="*/ 887713 h 6738329"/>
              <a:gd name="connsiteX2171" fmla="*/ 11823106 w 12191368"/>
              <a:gd name="connsiteY2171" fmla="*/ 887713 h 6738329"/>
              <a:gd name="connsiteX2172" fmla="*/ 11833884 w 12191368"/>
              <a:gd name="connsiteY2172" fmla="*/ 888112 h 6738329"/>
              <a:gd name="connsiteX2173" fmla="*/ 11844660 w 12191368"/>
              <a:gd name="connsiteY2173" fmla="*/ 889708 h 6738329"/>
              <a:gd name="connsiteX2174" fmla="*/ 11850248 w 12191368"/>
              <a:gd name="connsiteY2174" fmla="*/ 890506 h 6738329"/>
              <a:gd name="connsiteX2175" fmla="*/ 11855436 w 12191368"/>
              <a:gd name="connsiteY2175" fmla="*/ 892103 h 6738329"/>
              <a:gd name="connsiteX2176" fmla="*/ 11860626 w 12191368"/>
              <a:gd name="connsiteY2176" fmla="*/ 893700 h 6738329"/>
              <a:gd name="connsiteX2177" fmla="*/ 11865416 w 12191368"/>
              <a:gd name="connsiteY2177" fmla="*/ 895297 h 6738329"/>
              <a:gd name="connsiteX2178" fmla="*/ 11870604 w 12191368"/>
              <a:gd name="connsiteY2178" fmla="*/ 897691 h 6738329"/>
              <a:gd name="connsiteX2179" fmla="*/ 11875396 w 12191368"/>
              <a:gd name="connsiteY2179" fmla="*/ 900086 h 6738329"/>
              <a:gd name="connsiteX2180" fmla="*/ 11879786 w 12191368"/>
              <a:gd name="connsiteY2180" fmla="*/ 902881 h 6738329"/>
              <a:gd name="connsiteX2181" fmla="*/ 11884576 w 12191368"/>
              <a:gd name="connsiteY2181" fmla="*/ 906073 h 6738329"/>
              <a:gd name="connsiteX2182" fmla="*/ 11888966 w 12191368"/>
              <a:gd name="connsiteY2182" fmla="*/ 910065 h 6738329"/>
              <a:gd name="connsiteX2183" fmla="*/ 11893356 w 12191368"/>
              <a:gd name="connsiteY2183" fmla="*/ 914057 h 6738329"/>
              <a:gd name="connsiteX2184" fmla="*/ 11897348 w 12191368"/>
              <a:gd name="connsiteY2184" fmla="*/ 918447 h 6738329"/>
              <a:gd name="connsiteX2185" fmla="*/ 11901340 w 12191368"/>
              <a:gd name="connsiteY2185" fmla="*/ 923237 h 6738329"/>
              <a:gd name="connsiteX2186" fmla="*/ 11905332 w 12191368"/>
              <a:gd name="connsiteY2186" fmla="*/ 928426 h 6738329"/>
              <a:gd name="connsiteX2187" fmla="*/ 11908924 w 12191368"/>
              <a:gd name="connsiteY2187" fmla="*/ 934413 h 6738329"/>
              <a:gd name="connsiteX2188" fmla="*/ 11912516 w 12191368"/>
              <a:gd name="connsiteY2188" fmla="*/ 941198 h 6738329"/>
              <a:gd name="connsiteX2189" fmla="*/ 11916108 w 12191368"/>
              <a:gd name="connsiteY2189" fmla="*/ 947585 h 6738329"/>
              <a:gd name="connsiteX2190" fmla="*/ 11919302 w 12191368"/>
              <a:gd name="connsiteY2190" fmla="*/ 947585 h 6738329"/>
              <a:gd name="connsiteX2191" fmla="*/ 11922894 w 12191368"/>
              <a:gd name="connsiteY2191" fmla="*/ 946787 h 6738329"/>
              <a:gd name="connsiteX2192" fmla="*/ 11926086 w 12191368"/>
              <a:gd name="connsiteY2192" fmla="*/ 945989 h 6738329"/>
              <a:gd name="connsiteX2193" fmla="*/ 11929680 w 12191368"/>
              <a:gd name="connsiteY2193" fmla="*/ 944790 h 6738329"/>
              <a:gd name="connsiteX2194" fmla="*/ 11936066 w 12191368"/>
              <a:gd name="connsiteY2194" fmla="*/ 941997 h 6738329"/>
              <a:gd name="connsiteX2195" fmla="*/ 11942452 w 12191368"/>
              <a:gd name="connsiteY2195" fmla="*/ 938405 h 6738329"/>
              <a:gd name="connsiteX2196" fmla="*/ 11949238 w 12191368"/>
              <a:gd name="connsiteY2196" fmla="*/ 934413 h 6738329"/>
              <a:gd name="connsiteX2197" fmla="*/ 11955226 w 12191368"/>
              <a:gd name="connsiteY2197" fmla="*/ 930421 h 6738329"/>
              <a:gd name="connsiteX2198" fmla="*/ 11961612 w 12191368"/>
              <a:gd name="connsiteY2198" fmla="*/ 926430 h 6738329"/>
              <a:gd name="connsiteX2199" fmla="*/ 11967998 w 12191368"/>
              <a:gd name="connsiteY2199" fmla="*/ 922838 h 6738329"/>
              <a:gd name="connsiteX2200" fmla="*/ 11974384 w 12191368"/>
              <a:gd name="connsiteY2200" fmla="*/ 919645 h 6738329"/>
              <a:gd name="connsiteX2201" fmla="*/ 11981170 w 12191368"/>
              <a:gd name="connsiteY2201" fmla="*/ 916850 h 6738329"/>
              <a:gd name="connsiteX2202" fmla="*/ 11984762 w 12191368"/>
              <a:gd name="connsiteY2202" fmla="*/ 916052 h 6738329"/>
              <a:gd name="connsiteX2203" fmla="*/ 11987956 w 12191368"/>
              <a:gd name="connsiteY2203" fmla="*/ 915254 h 6738329"/>
              <a:gd name="connsiteX2204" fmla="*/ 11991548 w 12191368"/>
              <a:gd name="connsiteY2204" fmla="*/ 914855 h 6738329"/>
              <a:gd name="connsiteX2205" fmla="*/ 11994740 w 12191368"/>
              <a:gd name="connsiteY2205" fmla="*/ 914456 h 6738329"/>
              <a:gd name="connsiteX2206" fmla="*/ 11998334 w 12191368"/>
              <a:gd name="connsiteY2206" fmla="*/ 914855 h 6738329"/>
              <a:gd name="connsiteX2207" fmla="*/ 12001926 w 12191368"/>
              <a:gd name="connsiteY2207" fmla="*/ 915254 h 6738329"/>
              <a:gd name="connsiteX2208" fmla="*/ 12005518 w 12191368"/>
              <a:gd name="connsiteY2208" fmla="*/ 916052 h 6738329"/>
              <a:gd name="connsiteX2209" fmla="*/ 12009510 w 12191368"/>
              <a:gd name="connsiteY2209" fmla="*/ 917249 h 6738329"/>
              <a:gd name="connsiteX2210" fmla="*/ 12013500 w 12191368"/>
              <a:gd name="connsiteY2210" fmla="*/ 918846 h 6738329"/>
              <a:gd name="connsiteX2211" fmla="*/ 12017492 w 12191368"/>
              <a:gd name="connsiteY2211" fmla="*/ 921241 h 6738329"/>
              <a:gd name="connsiteX2212" fmla="*/ 12021484 w 12191368"/>
              <a:gd name="connsiteY2212" fmla="*/ 923636 h 6738329"/>
              <a:gd name="connsiteX2213" fmla="*/ 12025476 w 12191368"/>
              <a:gd name="connsiteY2213" fmla="*/ 926829 h 6738329"/>
              <a:gd name="connsiteX2214" fmla="*/ 12031064 w 12191368"/>
              <a:gd name="connsiteY2214" fmla="*/ 922838 h 6738329"/>
              <a:gd name="connsiteX2215" fmla="*/ 12037052 w 12191368"/>
              <a:gd name="connsiteY2215" fmla="*/ 918846 h 6738329"/>
              <a:gd name="connsiteX2216" fmla="*/ 12039844 w 12191368"/>
              <a:gd name="connsiteY2216" fmla="*/ 916850 h 6738329"/>
              <a:gd name="connsiteX2217" fmla="*/ 12042240 w 12191368"/>
              <a:gd name="connsiteY2217" fmla="*/ 914456 h 6738329"/>
              <a:gd name="connsiteX2218" fmla="*/ 12044236 w 12191368"/>
              <a:gd name="connsiteY2218" fmla="*/ 912061 h 6738329"/>
              <a:gd name="connsiteX2219" fmla="*/ 12045434 w 12191368"/>
              <a:gd name="connsiteY2219" fmla="*/ 909665 h 6738329"/>
              <a:gd name="connsiteX2220" fmla="*/ 12056610 w 12191368"/>
              <a:gd name="connsiteY2220" fmla="*/ 882922 h 6738329"/>
              <a:gd name="connsiteX2221" fmla="*/ 12066588 w 12191368"/>
              <a:gd name="connsiteY2221" fmla="*/ 859772 h 6738329"/>
              <a:gd name="connsiteX2222" fmla="*/ 12075370 w 12191368"/>
              <a:gd name="connsiteY2222" fmla="*/ 839415 h 6738329"/>
              <a:gd name="connsiteX2223" fmla="*/ 12084150 w 12191368"/>
              <a:gd name="connsiteY2223" fmla="*/ 822651 h 6738329"/>
              <a:gd name="connsiteX2224" fmla="*/ 12088142 w 12191368"/>
              <a:gd name="connsiteY2224" fmla="*/ 815067 h 6738329"/>
              <a:gd name="connsiteX2225" fmla="*/ 12092134 w 12191368"/>
              <a:gd name="connsiteY2225" fmla="*/ 808281 h 6738329"/>
              <a:gd name="connsiteX2226" fmla="*/ 12096126 w 12191368"/>
              <a:gd name="connsiteY2226" fmla="*/ 801496 h 6738329"/>
              <a:gd name="connsiteX2227" fmla="*/ 12100516 w 12191368"/>
              <a:gd name="connsiteY2227" fmla="*/ 795908 h 6738329"/>
              <a:gd name="connsiteX2228" fmla="*/ 12104908 w 12191368"/>
              <a:gd name="connsiteY2228" fmla="*/ 790719 h 6738329"/>
              <a:gd name="connsiteX2229" fmla="*/ 12109298 w 12191368"/>
              <a:gd name="connsiteY2229" fmla="*/ 786328 h 6738329"/>
              <a:gd name="connsiteX2230" fmla="*/ 12114486 w 12191368"/>
              <a:gd name="connsiteY2230" fmla="*/ 782337 h 6738329"/>
              <a:gd name="connsiteX2231" fmla="*/ 12119276 w 12191368"/>
              <a:gd name="connsiteY2231" fmla="*/ 778745 h 6738329"/>
              <a:gd name="connsiteX2232" fmla="*/ 12124466 w 12191368"/>
              <a:gd name="connsiteY2232" fmla="*/ 775551 h 6738329"/>
              <a:gd name="connsiteX2233" fmla="*/ 12129654 w 12191368"/>
              <a:gd name="connsiteY2233" fmla="*/ 772358 h 6738329"/>
              <a:gd name="connsiteX2234" fmla="*/ 12135642 w 12191368"/>
              <a:gd name="connsiteY2234" fmla="*/ 769963 h 6738329"/>
              <a:gd name="connsiteX2235" fmla="*/ 12141628 w 12191368"/>
              <a:gd name="connsiteY2235" fmla="*/ 768366 h 6738329"/>
              <a:gd name="connsiteX2236" fmla="*/ 12148814 w 12191368"/>
              <a:gd name="connsiteY2236" fmla="*/ 766769 h 6738329"/>
              <a:gd name="connsiteX2237" fmla="*/ 12155998 w 12191368"/>
              <a:gd name="connsiteY2237" fmla="*/ 765572 h 6738329"/>
              <a:gd name="connsiteX2238" fmla="*/ 12163582 w 12191368"/>
              <a:gd name="connsiteY2238" fmla="*/ 764375 h 6738329"/>
              <a:gd name="connsiteX2239" fmla="*/ 12171564 w 12191368"/>
              <a:gd name="connsiteY2239" fmla="*/ 763976 h 6738329"/>
              <a:gd name="connsiteX2240" fmla="*/ 12180746 w 12191368"/>
              <a:gd name="connsiteY2240" fmla="*/ 763577 h 6738329"/>
              <a:gd name="connsiteX2241" fmla="*/ 12189926 w 12191368"/>
              <a:gd name="connsiteY2241" fmla="*/ 763177 h 6738329"/>
              <a:gd name="connsiteX2242" fmla="*/ 12191368 w 12191368"/>
              <a:gd name="connsiteY2242" fmla="*/ 763204 h 6738329"/>
              <a:gd name="connsiteX2243" fmla="*/ 12191368 w 12191368"/>
              <a:gd name="connsiteY2243" fmla="*/ 3976397 h 6738329"/>
              <a:gd name="connsiteX2244" fmla="*/ 12191368 w 12191368"/>
              <a:gd name="connsiteY2244" fmla="*/ 5256392 h 6738329"/>
              <a:gd name="connsiteX2245" fmla="*/ 12191368 w 12191368"/>
              <a:gd name="connsiteY2245" fmla="*/ 6679220 h 6738329"/>
              <a:gd name="connsiteX2246" fmla="*/ 12190652 w 12191368"/>
              <a:gd name="connsiteY2246" fmla="*/ 6680125 h 6738329"/>
              <a:gd name="connsiteX2247" fmla="*/ 12183868 w 12191368"/>
              <a:gd name="connsiteY2247" fmla="*/ 6688096 h 6738329"/>
              <a:gd name="connsiteX2248" fmla="*/ 12178278 w 12191368"/>
              <a:gd name="connsiteY2248" fmla="*/ 6696277 h 6738329"/>
              <a:gd name="connsiteX2249" fmla="*/ 12173090 w 12191368"/>
              <a:gd name="connsiteY2249" fmla="*/ 6704457 h 6738329"/>
              <a:gd name="connsiteX2250" fmla="*/ 12170694 w 12191368"/>
              <a:gd name="connsiteY2250" fmla="*/ 6708443 h 6738329"/>
              <a:gd name="connsiteX2251" fmla="*/ 12168700 w 12191368"/>
              <a:gd name="connsiteY2251" fmla="*/ 6712847 h 6738329"/>
              <a:gd name="connsiteX2252" fmla="*/ 12167102 w 12191368"/>
              <a:gd name="connsiteY2252" fmla="*/ 6716832 h 6738329"/>
              <a:gd name="connsiteX2253" fmla="*/ 12165906 w 12191368"/>
              <a:gd name="connsiteY2253" fmla="*/ 6721028 h 6738329"/>
              <a:gd name="connsiteX2254" fmla="*/ 12164708 w 12191368"/>
              <a:gd name="connsiteY2254" fmla="*/ 6725432 h 6738329"/>
              <a:gd name="connsiteX2255" fmla="*/ 12163910 w 12191368"/>
              <a:gd name="connsiteY2255" fmla="*/ 6729628 h 6738329"/>
              <a:gd name="connsiteX2256" fmla="*/ 12163910 w 12191368"/>
              <a:gd name="connsiteY2256" fmla="*/ 6730676 h 6738329"/>
              <a:gd name="connsiteX2257" fmla="*/ 12163110 w 12191368"/>
              <a:gd name="connsiteY2257" fmla="*/ 6731725 h 6738329"/>
              <a:gd name="connsiteX2258" fmla="*/ 12161914 w 12191368"/>
              <a:gd name="connsiteY2258" fmla="*/ 6732564 h 6738329"/>
              <a:gd name="connsiteX2259" fmla="*/ 12160716 w 12191368"/>
              <a:gd name="connsiteY2259" fmla="*/ 6733613 h 6738329"/>
              <a:gd name="connsiteX2260" fmla="*/ 12157524 w 12191368"/>
              <a:gd name="connsiteY2260" fmla="*/ 6735291 h 6738329"/>
              <a:gd name="connsiteX2261" fmla="*/ 12153932 w 12191368"/>
              <a:gd name="connsiteY2261" fmla="*/ 6736550 h 6738329"/>
              <a:gd name="connsiteX2262" fmla="*/ 12151136 w 12191368"/>
              <a:gd name="connsiteY2262" fmla="*/ 6737179 h 6738329"/>
              <a:gd name="connsiteX2263" fmla="*/ 12147146 w 12191368"/>
              <a:gd name="connsiteY2263" fmla="*/ 6737808 h 6738329"/>
              <a:gd name="connsiteX2264" fmla="*/ 12141956 w 12191368"/>
              <a:gd name="connsiteY2264" fmla="*/ 6738228 h 6738329"/>
              <a:gd name="connsiteX2265" fmla="*/ 12139255 w 12191368"/>
              <a:gd name="connsiteY2265" fmla="*/ 6738329 h 6738329"/>
              <a:gd name="connsiteX2266" fmla="*/ 12098392 w 12191368"/>
              <a:gd name="connsiteY2266" fmla="*/ 6738329 h 6738329"/>
              <a:gd name="connsiteX2267" fmla="*/ 12083282 w 12191368"/>
              <a:gd name="connsiteY2267" fmla="*/ 6738018 h 6738329"/>
              <a:gd name="connsiteX2268" fmla="*/ 12061328 w 12191368"/>
              <a:gd name="connsiteY2268" fmla="*/ 6737179 h 6738329"/>
              <a:gd name="connsiteX2269" fmla="*/ 12037778 w 12191368"/>
              <a:gd name="connsiteY2269" fmla="*/ 6735920 h 6738329"/>
              <a:gd name="connsiteX2270" fmla="*/ 12013828 w 12191368"/>
              <a:gd name="connsiteY2270" fmla="*/ 6734662 h 6738329"/>
              <a:gd name="connsiteX2271" fmla="*/ 11990278 w 12191368"/>
              <a:gd name="connsiteY2271" fmla="*/ 6732984 h 6738329"/>
              <a:gd name="connsiteX2272" fmla="*/ 11967128 w 12191368"/>
              <a:gd name="connsiteY2272" fmla="*/ 6731096 h 6738329"/>
              <a:gd name="connsiteX2273" fmla="*/ 11944776 w 12191368"/>
              <a:gd name="connsiteY2273" fmla="*/ 6728998 h 6738329"/>
              <a:gd name="connsiteX2274" fmla="*/ 11925218 w 12191368"/>
              <a:gd name="connsiteY2274" fmla="*/ 6727111 h 6738329"/>
              <a:gd name="connsiteX2275" fmla="*/ 11907654 w 12191368"/>
              <a:gd name="connsiteY2275" fmla="*/ 6725013 h 6738329"/>
              <a:gd name="connsiteX2276" fmla="*/ 11900470 w 12191368"/>
              <a:gd name="connsiteY2276" fmla="*/ 6723964 h 6738329"/>
              <a:gd name="connsiteX2277" fmla="*/ 11893684 w 12191368"/>
              <a:gd name="connsiteY2277" fmla="*/ 6722916 h 6738329"/>
              <a:gd name="connsiteX2278" fmla="*/ 11887696 w 12191368"/>
              <a:gd name="connsiteY2278" fmla="*/ 6721867 h 6738329"/>
              <a:gd name="connsiteX2279" fmla="*/ 11883306 w 12191368"/>
              <a:gd name="connsiteY2279" fmla="*/ 6720818 h 6738329"/>
              <a:gd name="connsiteX2280" fmla="*/ 11879714 w 12191368"/>
              <a:gd name="connsiteY2280" fmla="*/ 6719769 h 6738329"/>
              <a:gd name="connsiteX2281" fmla="*/ 11877318 w 12191368"/>
              <a:gd name="connsiteY2281" fmla="*/ 6718930 h 6738329"/>
              <a:gd name="connsiteX2282" fmla="*/ 11874126 w 12191368"/>
              <a:gd name="connsiteY2282" fmla="*/ 6716623 h 6738329"/>
              <a:gd name="connsiteX2283" fmla="*/ 11871732 w 12191368"/>
              <a:gd name="connsiteY2283" fmla="*/ 6714316 h 6738329"/>
              <a:gd name="connsiteX2284" fmla="*/ 11868936 w 12191368"/>
              <a:gd name="connsiteY2284" fmla="*/ 6711589 h 6738329"/>
              <a:gd name="connsiteX2285" fmla="*/ 11866940 w 12191368"/>
              <a:gd name="connsiteY2285" fmla="*/ 6708862 h 6738329"/>
              <a:gd name="connsiteX2286" fmla="*/ 11862950 w 12191368"/>
              <a:gd name="connsiteY2286" fmla="*/ 6703618 h 6738329"/>
              <a:gd name="connsiteX2287" fmla="*/ 11858558 w 12191368"/>
              <a:gd name="connsiteY2287" fmla="*/ 6698164 h 6738329"/>
              <a:gd name="connsiteX2288" fmla="*/ 11854966 w 12191368"/>
              <a:gd name="connsiteY2288" fmla="*/ 6695857 h 6738329"/>
              <a:gd name="connsiteX2289" fmla="*/ 11851772 w 12191368"/>
              <a:gd name="connsiteY2289" fmla="*/ 6693550 h 6738329"/>
              <a:gd name="connsiteX2290" fmla="*/ 11848580 w 12191368"/>
              <a:gd name="connsiteY2290" fmla="*/ 6692081 h 6738329"/>
              <a:gd name="connsiteX2291" fmla="*/ 11845786 w 12191368"/>
              <a:gd name="connsiteY2291" fmla="*/ 6690613 h 6738329"/>
              <a:gd name="connsiteX2292" fmla="*/ 11842992 w 12191368"/>
              <a:gd name="connsiteY2292" fmla="*/ 6689774 h 6738329"/>
              <a:gd name="connsiteX2293" fmla="*/ 11840198 w 12191368"/>
              <a:gd name="connsiteY2293" fmla="*/ 6688935 h 6738329"/>
              <a:gd name="connsiteX2294" fmla="*/ 11837804 w 12191368"/>
              <a:gd name="connsiteY2294" fmla="*/ 6688516 h 6738329"/>
              <a:gd name="connsiteX2295" fmla="*/ 11835008 w 12191368"/>
              <a:gd name="connsiteY2295" fmla="*/ 6688306 h 6738329"/>
              <a:gd name="connsiteX2296" fmla="*/ 11832614 w 12191368"/>
              <a:gd name="connsiteY2296" fmla="*/ 6688516 h 6738329"/>
              <a:gd name="connsiteX2297" fmla="*/ 11830618 w 12191368"/>
              <a:gd name="connsiteY2297" fmla="*/ 6688725 h 6738329"/>
              <a:gd name="connsiteX2298" fmla="*/ 11828224 w 12191368"/>
              <a:gd name="connsiteY2298" fmla="*/ 6689145 h 6738329"/>
              <a:gd name="connsiteX2299" fmla="*/ 11826228 w 12191368"/>
              <a:gd name="connsiteY2299" fmla="*/ 6689774 h 6738329"/>
              <a:gd name="connsiteX2300" fmla="*/ 11821438 w 12191368"/>
              <a:gd name="connsiteY2300" fmla="*/ 6691452 h 6738329"/>
              <a:gd name="connsiteX2301" fmla="*/ 11817446 w 12191368"/>
              <a:gd name="connsiteY2301" fmla="*/ 6693550 h 6738329"/>
              <a:gd name="connsiteX2302" fmla="*/ 11809064 w 12191368"/>
              <a:gd name="connsiteY2302" fmla="*/ 6698584 h 6738329"/>
              <a:gd name="connsiteX2303" fmla="*/ 11804674 w 12191368"/>
              <a:gd name="connsiteY2303" fmla="*/ 6700891 h 6738329"/>
              <a:gd name="connsiteX2304" fmla="*/ 11800284 w 12191368"/>
              <a:gd name="connsiteY2304" fmla="*/ 6702989 h 6738329"/>
              <a:gd name="connsiteX2305" fmla="*/ 11797888 w 12191368"/>
              <a:gd name="connsiteY2305" fmla="*/ 6703828 h 6738329"/>
              <a:gd name="connsiteX2306" fmla="*/ 11795492 w 12191368"/>
              <a:gd name="connsiteY2306" fmla="*/ 6704667 h 6738329"/>
              <a:gd name="connsiteX2307" fmla="*/ 11793098 w 12191368"/>
              <a:gd name="connsiteY2307" fmla="*/ 6705296 h 6738329"/>
              <a:gd name="connsiteX2308" fmla="*/ 11789904 w 12191368"/>
              <a:gd name="connsiteY2308" fmla="*/ 6705716 h 6738329"/>
              <a:gd name="connsiteX2309" fmla="*/ 11787110 w 12191368"/>
              <a:gd name="connsiteY2309" fmla="*/ 6705925 h 6738329"/>
              <a:gd name="connsiteX2310" fmla="*/ 11784316 w 12191368"/>
              <a:gd name="connsiteY2310" fmla="*/ 6705925 h 6738329"/>
              <a:gd name="connsiteX2311" fmla="*/ 11781124 w 12191368"/>
              <a:gd name="connsiteY2311" fmla="*/ 6705716 h 6738329"/>
              <a:gd name="connsiteX2312" fmla="*/ 11777930 w 12191368"/>
              <a:gd name="connsiteY2312" fmla="*/ 6705296 h 6738329"/>
              <a:gd name="connsiteX2313" fmla="*/ 11781124 w 12191368"/>
              <a:gd name="connsiteY2313" fmla="*/ 6701940 h 6738329"/>
              <a:gd name="connsiteX2314" fmla="*/ 11783120 w 12191368"/>
              <a:gd name="connsiteY2314" fmla="*/ 6698584 h 6738329"/>
              <a:gd name="connsiteX2315" fmla="*/ 11784316 w 12191368"/>
              <a:gd name="connsiteY2315" fmla="*/ 6695647 h 6738329"/>
              <a:gd name="connsiteX2316" fmla="*/ 11784716 w 12191368"/>
              <a:gd name="connsiteY2316" fmla="*/ 6692711 h 6738329"/>
              <a:gd name="connsiteX2317" fmla="*/ 11784316 w 12191368"/>
              <a:gd name="connsiteY2317" fmla="*/ 6690194 h 6738329"/>
              <a:gd name="connsiteX2318" fmla="*/ 11783120 w 12191368"/>
              <a:gd name="connsiteY2318" fmla="*/ 6687677 h 6738329"/>
              <a:gd name="connsiteX2319" fmla="*/ 11781524 w 12191368"/>
              <a:gd name="connsiteY2319" fmla="*/ 6685579 h 6738329"/>
              <a:gd name="connsiteX2320" fmla="*/ 11779128 w 12191368"/>
              <a:gd name="connsiteY2320" fmla="*/ 6683481 h 6738329"/>
              <a:gd name="connsiteX2321" fmla="*/ 11776334 w 12191368"/>
              <a:gd name="connsiteY2321" fmla="*/ 6681384 h 6738329"/>
              <a:gd name="connsiteX2322" fmla="*/ 11773140 w 12191368"/>
              <a:gd name="connsiteY2322" fmla="*/ 6679496 h 6738329"/>
              <a:gd name="connsiteX2323" fmla="*/ 11769548 w 12191368"/>
              <a:gd name="connsiteY2323" fmla="*/ 6677608 h 6738329"/>
              <a:gd name="connsiteX2324" fmla="*/ 11765556 w 12191368"/>
              <a:gd name="connsiteY2324" fmla="*/ 6675931 h 6738329"/>
              <a:gd name="connsiteX2325" fmla="*/ 11756776 w 12191368"/>
              <a:gd name="connsiteY2325" fmla="*/ 6672784 h 6738329"/>
              <a:gd name="connsiteX2326" fmla="*/ 11747596 w 12191368"/>
              <a:gd name="connsiteY2326" fmla="*/ 6669638 h 6738329"/>
              <a:gd name="connsiteX2327" fmla="*/ 11738014 w 12191368"/>
              <a:gd name="connsiteY2327" fmla="*/ 6666492 h 6738329"/>
              <a:gd name="connsiteX2328" fmla="*/ 11729234 w 12191368"/>
              <a:gd name="connsiteY2328" fmla="*/ 6663345 h 6738329"/>
              <a:gd name="connsiteX2329" fmla="*/ 11724844 w 12191368"/>
              <a:gd name="connsiteY2329" fmla="*/ 6661667 h 6738329"/>
              <a:gd name="connsiteX2330" fmla="*/ 11720852 w 12191368"/>
              <a:gd name="connsiteY2330" fmla="*/ 6659569 h 6738329"/>
              <a:gd name="connsiteX2331" fmla="*/ 11717260 w 12191368"/>
              <a:gd name="connsiteY2331" fmla="*/ 6657682 h 6738329"/>
              <a:gd name="connsiteX2332" fmla="*/ 11714066 w 12191368"/>
              <a:gd name="connsiteY2332" fmla="*/ 6655794 h 6738329"/>
              <a:gd name="connsiteX2333" fmla="*/ 11711672 w 12191368"/>
              <a:gd name="connsiteY2333" fmla="*/ 6653487 h 6738329"/>
              <a:gd name="connsiteX2334" fmla="*/ 11709276 w 12191368"/>
              <a:gd name="connsiteY2334" fmla="*/ 6651179 h 6738329"/>
              <a:gd name="connsiteX2335" fmla="*/ 11707680 w 12191368"/>
              <a:gd name="connsiteY2335" fmla="*/ 6648872 h 6738329"/>
              <a:gd name="connsiteX2336" fmla="*/ 11706882 w 12191368"/>
              <a:gd name="connsiteY2336" fmla="*/ 6646145 h 6738329"/>
              <a:gd name="connsiteX2337" fmla="*/ 11706482 w 12191368"/>
              <a:gd name="connsiteY2337" fmla="*/ 6643209 h 6738329"/>
              <a:gd name="connsiteX2338" fmla="*/ 11706882 w 12191368"/>
              <a:gd name="connsiteY2338" fmla="*/ 6640062 h 6738329"/>
              <a:gd name="connsiteX2339" fmla="*/ 11708078 w 12191368"/>
              <a:gd name="connsiteY2339" fmla="*/ 6636706 h 6738329"/>
              <a:gd name="connsiteX2340" fmla="*/ 11710474 w 12191368"/>
              <a:gd name="connsiteY2340" fmla="*/ 6633350 h 6738329"/>
              <a:gd name="connsiteX2341" fmla="*/ 11705284 w 12191368"/>
              <a:gd name="connsiteY2341" fmla="*/ 6620136 h 6738329"/>
              <a:gd name="connsiteX2342" fmla="*/ 11701292 w 12191368"/>
              <a:gd name="connsiteY2342" fmla="*/ 6607131 h 6738329"/>
              <a:gd name="connsiteX2343" fmla="*/ 11697302 w 12191368"/>
              <a:gd name="connsiteY2343" fmla="*/ 6594336 h 6738329"/>
              <a:gd name="connsiteX2344" fmla="*/ 11694108 w 12191368"/>
              <a:gd name="connsiteY2344" fmla="*/ 6581121 h 6738329"/>
              <a:gd name="connsiteX2345" fmla="*/ 11691714 w 12191368"/>
              <a:gd name="connsiteY2345" fmla="*/ 6568116 h 6738329"/>
              <a:gd name="connsiteX2346" fmla="*/ 11690914 w 12191368"/>
              <a:gd name="connsiteY2346" fmla="*/ 6561614 h 6738329"/>
              <a:gd name="connsiteX2347" fmla="*/ 11690516 w 12191368"/>
              <a:gd name="connsiteY2347" fmla="*/ 6554902 h 6738329"/>
              <a:gd name="connsiteX2348" fmla="*/ 11690116 w 12191368"/>
              <a:gd name="connsiteY2348" fmla="*/ 6548399 h 6738329"/>
              <a:gd name="connsiteX2349" fmla="*/ 11690116 w 12191368"/>
              <a:gd name="connsiteY2349" fmla="*/ 6541687 h 6738329"/>
              <a:gd name="connsiteX2350" fmla="*/ 11690516 w 12191368"/>
              <a:gd name="connsiteY2350" fmla="*/ 6534975 h 6738329"/>
              <a:gd name="connsiteX2351" fmla="*/ 11690914 w 12191368"/>
              <a:gd name="connsiteY2351" fmla="*/ 6528472 h 6738329"/>
              <a:gd name="connsiteX2352" fmla="*/ 11687722 w 12191368"/>
              <a:gd name="connsiteY2352" fmla="*/ 6514838 h 6738329"/>
              <a:gd name="connsiteX2353" fmla="*/ 11684928 w 12191368"/>
              <a:gd name="connsiteY2353" fmla="*/ 6501204 h 6738329"/>
              <a:gd name="connsiteX2354" fmla="*/ 11682532 w 12191368"/>
              <a:gd name="connsiteY2354" fmla="*/ 6487780 h 6738329"/>
              <a:gd name="connsiteX2355" fmla="*/ 11680936 w 12191368"/>
              <a:gd name="connsiteY2355" fmla="*/ 6474146 h 6738329"/>
              <a:gd name="connsiteX2356" fmla="*/ 11679340 w 12191368"/>
              <a:gd name="connsiteY2356" fmla="*/ 6460512 h 6738329"/>
              <a:gd name="connsiteX2357" fmla="*/ 11678142 w 12191368"/>
              <a:gd name="connsiteY2357" fmla="*/ 6446878 h 6738329"/>
              <a:gd name="connsiteX2358" fmla="*/ 11677744 w 12191368"/>
              <a:gd name="connsiteY2358" fmla="*/ 6433244 h 6738329"/>
              <a:gd name="connsiteX2359" fmla="*/ 11676946 w 12191368"/>
              <a:gd name="connsiteY2359" fmla="*/ 6419819 h 6738329"/>
              <a:gd name="connsiteX2360" fmla="*/ 11676146 w 12191368"/>
              <a:gd name="connsiteY2360" fmla="*/ 6392551 h 6738329"/>
              <a:gd name="connsiteX2361" fmla="*/ 11675746 w 12191368"/>
              <a:gd name="connsiteY2361" fmla="*/ 6365073 h 6738329"/>
              <a:gd name="connsiteX2362" fmla="*/ 11674948 w 12191368"/>
              <a:gd name="connsiteY2362" fmla="*/ 6338015 h 6738329"/>
              <a:gd name="connsiteX2363" fmla="*/ 11674150 w 12191368"/>
              <a:gd name="connsiteY2363" fmla="*/ 6324381 h 6738329"/>
              <a:gd name="connsiteX2364" fmla="*/ 11672954 w 12191368"/>
              <a:gd name="connsiteY2364" fmla="*/ 6310537 h 6738329"/>
              <a:gd name="connsiteX2365" fmla="*/ 11656188 w 12191368"/>
              <a:gd name="connsiteY2365" fmla="*/ 6031563 h 6738329"/>
              <a:gd name="connsiteX2366" fmla="*/ 11638226 w 12191368"/>
              <a:gd name="connsiteY2366" fmla="*/ 6031353 h 6738329"/>
              <a:gd name="connsiteX2367" fmla="*/ 11630244 w 12191368"/>
              <a:gd name="connsiteY2367" fmla="*/ 6049811 h 6738329"/>
              <a:gd name="connsiteX2368" fmla="*/ 11622260 w 12191368"/>
              <a:gd name="connsiteY2368" fmla="*/ 6068479 h 6738329"/>
              <a:gd name="connsiteX2369" fmla="*/ 11615076 w 12191368"/>
              <a:gd name="connsiteY2369" fmla="*/ 6086938 h 6738329"/>
              <a:gd name="connsiteX2370" fmla="*/ 11607892 w 12191368"/>
              <a:gd name="connsiteY2370" fmla="*/ 6105606 h 6738329"/>
              <a:gd name="connsiteX2371" fmla="*/ 11579552 w 12191368"/>
              <a:gd name="connsiteY2371" fmla="*/ 6180069 h 6738329"/>
              <a:gd name="connsiteX2372" fmla="*/ 11572368 w 12191368"/>
              <a:gd name="connsiteY2372" fmla="*/ 6198737 h 6738329"/>
              <a:gd name="connsiteX2373" fmla="*/ 11565182 w 12191368"/>
              <a:gd name="connsiteY2373" fmla="*/ 6217196 h 6738329"/>
              <a:gd name="connsiteX2374" fmla="*/ 11556800 w 12191368"/>
              <a:gd name="connsiteY2374" fmla="*/ 6235864 h 6738329"/>
              <a:gd name="connsiteX2375" fmla="*/ 11548818 w 12191368"/>
              <a:gd name="connsiteY2375" fmla="*/ 6254322 h 6738329"/>
              <a:gd name="connsiteX2376" fmla="*/ 11540434 w 12191368"/>
              <a:gd name="connsiteY2376" fmla="*/ 6272571 h 6738329"/>
              <a:gd name="connsiteX2377" fmla="*/ 11530856 w 12191368"/>
              <a:gd name="connsiteY2377" fmla="*/ 6291030 h 6738329"/>
              <a:gd name="connsiteX2378" fmla="*/ 11520876 w 12191368"/>
              <a:gd name="connsiteY2378" fmla="*/ 6309278 h 6738329"/>
              <a:gd name="connsiteX2379" fmla="*/ 11510498 w 12191368"/>
              <a:gd name="connsiteY2379" fmla="*/ 6327527 h 6738329"/>
              <a:gd name="connsiteX2380" fmla="*/ 11511696 w 12191368"/>
              <a:gd name="connsiteY2380" fmla="*/ 6335288 h 6738329"/>
              <a:gd name="connsiteX2381" fmla="*/ 11512096 w 12191368"/>
              <a:gd name="connsiteY2381" fmla="*/ 6342629 h 6738329"/>
              <a:gd name="connsiteX2382" fmla="*/ 11511696 w 12191368"/>
              <a:gd name="connsiteY2382" fmla="*/ 6350390 h 6738329"/>
              <a:gd name="connsiteX2383" fmla="*/ 11510100 w 12191368"/>
              <a:gd name="connsiteY2383" fmla="*/ 6357732 h 6738329"/>
              <a:gd name="connsiteX2384" fmla="*/ 11508104 w 12191368"/>
              <a:gd name="connsiteY2384" fmla="*/ 6365073 h 6738329"/>
              <a:gd name="connsiteX2385" fmla="*/ 11505310 w 12191368"/>
              <a:gd name="connsiteY2385" fmla="*/ 6372625 h 6738329"/>
              <a:gd name="connsiteX2386" fmla="*/ 11501318 w 12191368"/>
              <a:gd name="connsiteY2386" fmla="*/ 6379966 h 6738329"/>
              <a:gd name="connsiteX2387" fmla="*/ 11495730 w 12191368"/>
              <a:gd name="connsiteY2387" fmla="*/ 6387307 h 6738329"/>
              <a:gd name="connsiteX2388" fmla="*/ 11496130 w 12191368"/>
              <a:gd name="connsiteY2388" fmla="*/ 6390034 h 6738329"/>
              <a:gd name="connsiteX2389" fmla="*/ 11496130 w 12191368"/>
              <a:gd name="connsiteY2389" fmla="*/ 6392761 h 6738329"/>
              <a:gd name="connsiteX2390" fmla="*/ 11495730 w 12191368"/>
              <a:gd name="connsiteY2390" fmla="*/ 6395278 h 6738329"/>
              <a:gd name="connsiteX2391" fmla="*/ 11495330 w 12191368"/>
              <a:gd name="connsiteY2391" fmla="*/ 6398005 h 6738329"/>
              <a:gd name="connsiteX2392" fmla="*/ 11494134 w 12191368"/>
              <a:gd name="connsiteY2392" fmla="*/ 6400522 h 6738329"/>
              <a:gd name="connsiteX2393" fmla="*/ 11492936 w 12191368"/>
              <a:gd name="connsiteY2393" fmla="*/ 6403039 h 6738329"/>
              <a:gd name="connsiteX2394" fmla="*/ 11491340 w 12191368"/>
              <a:gd name="connsiteY2394" fmla="*/ 6405556 h 6738329"/>
              <a:gd name="connsiteX2395" fmla="*/ 11489742 w 12191368"/>
              <a:gd name="connsiteY2395" fmla="*/ 6407863 h 6738329"/>
              <a:gd name="connsiteX2396" fmla="*/ 11485752 w 12191368"/>
              <a:gd name="connsiteY2396" fmla="*/ 6412478 h 6738329"/>
              <a:gd name="connsiteX2397" fmla="*/ 11480962 w 12191368"/>
              <a:gd name="connsiteY2397" fmla="*/ 6416883 h 6738329"/>
              <a:gd name="connsiteX2398" fmla="*/ 11475772 w 12191368"/>
              <a:gd name="connsiteY2398" fmla="*/ 6421497 h 6738329"/>
              <a:gd name="connsiteX2399" fmla="*/ 11470584 w 12191368"/>
              <a:gd name="connsiteY2399" fmla="*/ 6425902 h 6738329"/>
              <a:gd name="connsiteX2400" fmla="*/ 11464596 w 12191368"/>
              <a:gd name="connsiteY2400" fmla="*/ 6430307 h 6738329"/>
              <a:gd name="connsiteX2401" fmla="*/ 11459408 w 12191368"/>
              <a:gd name="connsiteY2401" fmla="*/ 6434922 h 6738329"/>
              <a:gd name="connsiteX2402" fmla="*/ 11454618 w 12191368"/>
              <a:gd name="connsiteY2402" fmla="*/ 6439536 h 6738329"/>
              <a:gd name="connsiteX2403" fmla="*/ 11450226 w 12191368"/>
              <a:gd name="connsiteY2403" fmla="*/ 6444361 h 6738329"/>
              <a:gd name="connsiteX2404" fmla="*/ 11447034 w 12191368"/>
              <a:gd name="connsiteY2404" fmla="*/ 6449185 h 6738329"/>
              <a:gd name="connsiteX2405" fmla="*/ 11445436 w 12191368"/>
              <a:gd name="connsiteY2405" fmla="*/ 6451702 h 6738329"/>
              <a:gd name="connsiteX2406" fmla="*/ 11444240 w 12191368"/>
              <a:gd name="connsiteY2406" fmla="*/ 6454429 h 6738329"/>
              <a:gd name="connsiteX2407" fmla="*/ 11443442 w 12191368"/>
              <a:gd name="connsiteY2407" fmla="*/ 6457156 h 6738329"/>
              <a:gd name="connsiteX2408" fmla="*/ 11442642 w 12191368"/>
              <a:gd name="connsiteY2408" fmla="*/ 6459673 h 6738329"/>
              <a:gd name="connsiteX2409" fmla="*/ 11442642 w 12191368"/>
              <a:gd name="connsiteY2409" fmla="*/ 6462609 h 6738329"/>
              <a:gd name="connsiteX2410" fmla="*/ 11442642 w 12191368"/>
              <a:gd name="connsiteY2410" fmla="*/ 6465336 h 6738329"/>
              <a:gd name="connsiteX2411" fmla="*/ 11442642 w 12191368"/>
              <a:gd name="connsiteY2411" fmla="*/ 6467853 h 6738329"/>
              <a:gd name="connsiteX2412" fmla="*/ 11441844 w 12191368"/>
              <a:gd name="connsiteY2412" fmla="*/ 6469951 h 6738329"/>
              <a:gd name="connsiteX2413" fmla="*/ 11440248 w 12191368"/>
              <a:gd name="connsiteY2413" fmla="*/ 6471839 h 6738329"/>
              <a:gd name="connsiteX2414" fmla="*/ 11438252 w 12191368"/>
              <a:gd name="connsiteY2414" fmla="*/ 6473097 h 6738329"/>
              <a:gd name="connsiteX2415" fmla="*/ 11435458 w 12191368"/>
              <a:gd name="connsiteY2415" fmla="*/ 6474146 h 6738329"/>
              <a:gd name="connsiteX2416" fmla="*/ 11432266 w 12191368"/>
              <a:gd name="connsiteY2416" fmla="*/ 6474566 h 6738329"/>
              <a:gd name="connsiteX2417" fmla="*/ 11429072 w 12191368"/>
              <a:gd name="connsiteY2417" fmla="*/ 6474985 h 6738329"/>
              <a:gd name="connsiteX2418" fmla="*/ 11425080 w 12191368"/>
              <a:gd name="connsiteY2418" fmla="*/ 6475195 h 6738329"/>
              <a:gd name="connsiteX2419" fmla="*/ 11421090 w 12191368"/>
              <a:gd name="connsiteY2419" fmla="*/ 6474985 h 6738329"/>
              <a:gd name="connsiteX2420" fmla="*/ 11417098 w 12191368"/>
              <a:gd name="connsiteY2420" fmla="*/ 6474985 h 6738329"/>
              <a:gd name="connsiteX2421" fmla="*/ 11408714 w 12191368"/>
              <a:gd name="connsiteY2421" fmla="*/ 6474355 h 6738329"/>
              <a:gd name="connsiteX2422" fmla="*/ 11399934 w 12191368"/>
              <a:gd name="connsiteY2422" fmla="*/ 6473726 h 6738329"/>
              <a:gd name="connsiteX2423" fmla="*/ 11392350 w 12191368"/>
              <a:gd name="connsiteY2423" fmla="*/ 6473307 h 6738329"/>
              <a:gd name="connsiteX2424" fmla="*/ 11341658 w 12191368"/>
              <a:gd name="connsiteY2424" fmla="*/ 6473097 h 6738329"/>
              <a:gd name="connsiteX2425" fmla="*/ 11290566 w 12191368"/>
              <a:gd name="connsiteY2425" fmla="*/ 6472887 h 6738329"/>
              <a:gd name="connsiteX2426" fmla="*/ 11188384 w 12191368"/>
              <a:gd name="connsiteY2426" fmla="*/ 6472678 h 6738329"/>
              <a:gd name="connsiteX2427" fmla="*/ 11190778 w 12191368"/>
              <a:gd name="connsiteY2427" fmla="*/ 6478551 h 6738329"/>
              <a:gd name="connsiteX2428" fmla="*/ 11191178 w 12191368"/>
              <a:gd name="connsiteY2428" fmla="*/ 6481068 h 6738329"/>
              <a:gd name="connsiteX2429" fmla="*/ 11191578 w 12191368"/>
              <a:gd name="connsiteY2429" fmla="*/ 6483375 h 6738329"/>
              <a:gd name="connsiteX2430" fmla="*/ 11191578 w 12191368"/>
              <a:gd name="connsiteY2430" fmla="*/ 6485263 h 6738329"/>
              <a:gd name="connsiteX2431" fmla="*/ 11191578 w 12191368"/>
              <a:gd name="connsiteY2431" fmla="*/ 6487151 h 6738329"/>
              <a:gd name="connsiteX2432" fmla="*/ 11190778 w 12191368"/>
              <a:gd name="connsiteY2432" fmla="*/ 6488829 h 6738329"/>
              <a:gd name="connsiteX2433" fmla="*/ 11189980 w 12191368"/>
              <a:gd name="connsiteY2433" fmla="*/ 6490297 h 6738329"/>
              <a:gd name="connsiteX2434" fmla="*/ 11189182 w 12191368"/>
              <a:gd name="connsiteY2434" fmla="*/ 6491346 h 6738329"/>
              <a:gd name="connsiteX2435" fmla="*/ 11187586 w 12191368"/>
              <a:gd name="connsiteY2435" fmla="*/ 6492394 h 6738329"/>
              <a:gd name="connsiteX2436" fmla="*/ 11186388 w 12191368"/>
              <a:gd name="connsiteY2436" fmla="*/ 6493234 h 6738329"/>
              <a:gd name="connsiteX2437" fmla="*/ 11184792 w 12191368"/>
              <a:gd name="connsiteY2437" fmla="*/ 6493863 h 6738329"/>
              <a:gd name="connsiteX2438" fmla="*/ 11182796 w 12191368"/>
              <a:gd name="connsiteY2438" fmla="*/ 6494283 h 6738329"/>
              <a:gd name="connsiteX2439" fmla="*/ 11180800 w 12191368"/>
              <a:gd name="connsiteY2439" fmla="*/ 6494702 h 6738329"/>
              <a:gd name="connsiteX2440" fmla="*/ 11178804 w 12191368"/>
              <a:gd name="connsiteY2440" fmla="*/ 6494912 h 6738329"/>
              <a:gd name="connsiteX2441" fmla="*/ 11176410 w 12191368"/>
              <a:gd name="connsiteY2441" fmla="*/ 6495121 h 6738329"/>
              <a:gd name="connsiteX2442" fmla="*/ 11171220 w 12191368"/>
              <a:gd name="connsiteY2442" fmla="*/ 6495121 h 6738329"/>
              <a:gd name="connsiteX2443" fmla="*/ 11165632 w 12191368"/>
              <a:gd name="connsiteY2443" fmla="*/ 6494702 h 6738329"/>
              <a:gd name="connsiteX2444" fmla="*/ 11160044 w 12191368"/>
              <a:gd name="connsiteY2444" fmla="*/ 6494073 h 6738329"/>
              <a:gd name="connsiteX2445" fmla="*/ 11154456 w 12191368"/>
              <a:gd name="connsiteY2445" fmla="*/ 6493444 h 6738329"/>
              <a:gd name="connsiteX2446" fmla="*/ 11142880 w 12191368"/>
              <a:gd name="connsiteY2446" fmla="*/ 6492185 h 6738329"/>
              <a:gd name="connsiteX2447" fmla="*/ 11137292 w 12191368"/>
              <a:gd name="connsiteY2447" fmla="*/ 6491765 h 6738329"/>
              <a:gd name="connsiteX2448" fmla="*/ 11132104 w 12191368"/>
              <a:gd name="connsiteY2448" fmla="*/ 6491556 h 6738329"/>
              <a:gd name="connsiteX2449" fmla="*/ 11118132 w 12191368"/>
              <a:gd name="connsiteY2449" fmla="*/ 6491975 h 6738329"/>
              <a:gd name="connsiteX2450" fmla="*/ 11103764 w 12191368"/>
              <a:gd name="connsiteY2450" fmla="*/ 6492814 h 6738329"/>
              <a:gd name="connsiteX2451" fmla="*/ 11089394 w 12191368"/>
              <a:gd name="connsiteY2451" fmla="*/ 6494073 h 6738329"/>
              <a:gd name="connsiteX2452" fmla="*/ 11075424 w 12191368"/>
              <a:gd name="connsiteY2452" fmla="*/ 6495541 h 6738329"/>
              <a:gd name="connsiteX2453" fmla="*/ 11046686 w 12191368"/>
              <a:gd name="connsiteY2453" fmla="*/ 6498268 h 6738329"/>
              <a:gd name="connsiteX2454" fmla="*/ 11032316 w 12191368"/>
              <a:gd name="connsiteY2454" fmla="*/ 6499317 h 6738329"/>
              <a:gd name="connsiteX2455" fmla="*/ 11017946 w 12191368"/>
              <a:gd name="connsiteY2455" fmla="*/ 6500156 h 6738329"/>
              <a:gd name="connsiteX2456" fmla="*/ 11011160 w 12191368"/>
              <a:gd name="connsiteY2456" fmla="*/ 6500365 h 6738329"/>
              <a:gd name="connsiteX2457" fmla="*/ 11003576 w 12191368"/>
              <a:gd name="connsiteY2457" fmla="*/ 6500575 h 6738329"/>
              <a:gd name="connsiteX2458" fmla="*/ 10996792 w 12191368"/>
              <a:gd name="connsiteY2458" fmla="*/ 6500575 h 6738329"/>
              <a:gd name="connsiteX2459" fmla="*/ 10990006 w 12191368"/>
              <a:gd name="connsiteY2459" fmla="*/ 6500365 h 6738329"/>
              <a:gd name="connsiteX2460" fmla="*/ 10982820 w 12191368"/>
              <a:gd name="connsiteY2460" fmla="*/ 6499946 h 6738329"/>
              <a:gd name="connsiteX2461" fmla="*/ 10975636 w 12191368"/>
              <a:gd name="connsiteY2461" fmla="*/ 6499526 h 6738329"/>
              <a:gd name="connsiteX2462" fmla="*/ 10968850 w 12191368"/>
              <a:gd name="connsiteY2462" fmla="*/ 6498687 h 6738329"/>
              <a:gd name="connsiteX2463" fmla="*/ 10962064 w 12191368"/>
              <a:gd name="connsiteY2463" fmla="*/ 6497848 h 6738329"/>
              <a:gd name="connsiteX2464" fmla="*/ 10955280 w 12191368"/>
              <a:gd name="connsiteY2464" fmla="*/ 6496590 h 6738329"/>
              <a:gd name="connsiteX2465" fmla="*/ 10948494 w 12191368"/>
              <a:gd name="connsiteY2465" fmla="*/ 6495331 h 6738329"/>
              <a:gd name="connsiteX2466" fmla="*/ 10941708 w 12191368"/>
              <a:gd name="connsiteY2466" fmla="*/ 6493653 h 6738329"/>
              <a:gd name="connsiteX2467" fmla="*/ 10934922 w 12191368"/>
              <a:gd name="connsiteY2467" fmla="*/ 6491765 h 6738329"/>
              <a:gd name="connsiteX2468" fmla="*/ 10928136 w 12191368"/>
              <a:gd name="connsiteY2468" fmla="*/ 6489458 h 6738329"/>
              <a:gd name="connsiteX2469" fmla="*/ 10921750 w 12191368"/>
              <a:gd name="connsiteY2469" fmla="*/ 6486731 h 6738329"/>
              <a:gd name="connsiteX2470" fmla="*/ 10915364 w 12191368"/>
              <a:gd name="connsiteY2470" fmla="*/ 6484005 h 6738329"/>
              <a:gd name="connsiteX2471" fmla="*/ 10908578 w 12191368"/>
              <a:gd name="connsiteY2471" fmla="*/ 6480858 h 6738329"/>
              <a:gd name="connsiteX2472" fmla="*/ 10879840 w 12191368"/>
              <a:gd name="connsiteY2472" fmla="*/ 6468692 h 6738329"/>
              <a:gd name="connsiteX2473" fmla="*/ 10871856 w 12191368"/>
              <a:gd name="connsiteY2473" fmla="*/ 6470580 h 6738329"/>
              <a:gd name="connsiteX2474" fmla="*/ 10863874 w 12191368"/>
              <a:gd name="connsiteY2474" fmla="*/ 6472048 h 6738329"/>
              <a:gd name="connsiteX2475" fmla="*/ 10856688 w 12191368"/>
              <a:gd name="connsiteY2475" fmla="*/ 6473097 h 6738329"/>
              <a:gd name="connsiteX2476" fmla="*/ 10849104 w 12191368"/>
              <a:gd name="connsiteY2476" fmla="*/ 6473936 h 6738329"/>
              <a:gd name="connsiteX2477" fmla="*/ 10841520 w 12191368"/>
              <a:gd name="connsiteY2477" fmla="*/ 6474355 h 6738329"/>
              <a:gd name="connsiteX2478" fmla="*/ 10834736 w 12191368"/>
              <a:gd name="connsiteY2478" fmla="*/ 6474775 h 6738329"/>
              <a:gd name="connsiteX2479" fmla="*/ 10827950 w 12191368"/>
              <a:gd name="connsiteY2479" fmla="*/ 6474775 h 6738329"/>
              <a:gd name="connsiteX2480" fmla="*/ 10821164 w 12191368"/>
              <a:gd name="connsiteY2480" fmla="*/ 6474566 h 6738329"/>
              <a:gd name="connsiteX2481" fmla="*/ 10814778 w 12191368"/>
              <a:gd name="connsiteY2481" fmla="*/ 6474146 h 6738329"/>
              <a:gd name="connsiteX2482" fmla="*/ 10807992 w 12191368"/>
              <a:gd name="connsiteY2482" fmla="*/ 6473517 h 6738329"/>
              <a:gd name="connsiteX2483" fmla="*/ 10802006 w 12191368"/>
              <a:gd name="connsiteY2483" fmla="*/ 6472678 h 6738329"/>
              <a:gd name="connsiteX2484" fmla="*/ 10796018 w 12191368"/>
              <a:gd name="connsiteY2484" fmla="*/ 6471419 h 6738329"/>
              <a:gd name="connsiteX2485" fmla="*/ 10790430 w 12191368"/>
              <a:gd name="connsiteY2485" fmla="*/ 6469741 h 6738329"/>
              <a:gd name="connsiteX2486" fmla="*/ 10785240 w 12191368"/>
              <a:gd name="connsiteY2486" fmla="*/ 6468063 h 6738329"/>
              <a:gd name="connsiteX2487" fmla="*/ 10779652 w 12191368"/>
              <a:gd name="connsiteY2487" fmla="*/ 6466385 h 6738329"/>
              <a:gd name="connsiteX2488" fmla="*/ 10774464 w 12191368"/>
              <a:gd name="connsiteY2488" fmla="*/ 6464287 h 6738329"/>
              <a:gd name="connsiteX2489" fmla="*/ 10770072 w 12191368"/>
              <a:gd name="connsiteY2489" fmla="*/ 6461980 h 6738329"/>
              <a:gd name="connsiteX2490" fmla="*/ 10765682 w 12191368"/>
              <a:gd name="connsiteY2490" fmla="*/ 6459463 h 6738329"/>
              <a:gd name="connsiteX2491" fmla="*/ 10761292 w 12191368"/>
              <a:gd name="connsiteY2491" fmla="*/ 6456736 h 6738329"/>
              <a:gd name="connsiteX2492" fmla="*/ 10757700 w 12191368"/>
              <a:gd name="connsiteY2492" fmla="*/ 6453590 h 6738329"/>
              <a:gd name="connsiteX2493" fmla="*/ 10754106 w 12191368"/>
              <a:gd name="connsiteY2493" fmla="*/ 6450234 h 6738329"/>
              <a:gd name="connsiteX2494" fmla="*/ 10750514 w 12191368"/>
              <a:gd name="connsiteY2494" fmla="*/ 6446878 h 6738329"/>
              <a:gd name="connsiteX2495" fmla="*/ 10747322 w 12191368"/>
              <a:gd name="connsiteY2495" fmla="*/ 6443312 h 6738329"/>
              <a:gd name="connsiteX2496" fmla="*/ 10744528 w 12191368"/>
              <a:gd name="connsiteY2496" fmla="*/ 6439536 h 6738329"/>
              <a:gd name="connsiteX2497" fmla="*/ 10742132 w 12191368"/>
              <a:gd name="connsiteY2497" fmla="*/ 6435341 h 6738329"/>
              <a:gd name="connsiteX2498" fmla="*/ 10740136 w 12191368"/>
              <a:gd name="connsiteY2498" fmla="*/ 6431146 h 6738329"/>
              <a:gd name="connsiteX2499" fmla="*/ 10738142 w 12191368"/>
              <a:gd name="connsiteY2499" fmla="*/ 6426951 h 6738329"/>
              <a:gd name="connsiteX2500" fmla="*/ 10736544 w 12191368"/>
              <a:gd name="connsiteY2500" fmla="*/ 6422336 h 6738329"/>
              <a:gd name="connsiteX2501" fmla="*/ 10735746 w 12191368"/>
              <a:gd name="connsiteY2501" fmla="*/ 6417512 h 6738329"/>
              <a:gd name="connsiteX2502" fmla="*/ 10734948 w 12191368"/>
              <a:gd name="connsiteY2502" fmla="*/ 6412478 h 6738329"/>
              <a:gd name="connsiteX2503" fmla="*/ 10734548 w 12191368"/>
              <a:gd name="connsiteY2503" fmla="*/ 6407444 h 6738329"/>
              <a:gd name="connsiteX2504" fmla="*/ 10734548 w 12191368"/>
              <a:gd name="connsiteY2504" fmla="*/ 6402200 h 6738329"/>
              <a:gd name="connsiteX2505" fmla="*/ 10732154 w 12191368"/>
              <a:gd name="connsiteY2505" fmla="*/ 6397585 h 6738329"/>
              <a:gd name="connsiteX2506" fmla="*/ 10729760 w 12191368"/>
              <a:gd name="connsiteY2506" fmla="*/ 6393180 h 6738329"/>
              <a:gd name="connsiteX2507" fmla="*/ 10728162 w 12191368"/>
              <a:gd name="connsiteY2507" fmla="*/ 6388566 h 6738329"/>
              <a:gd name="connsiteX2508" fmla="*/ 10726964 w 12191368"/>
              <a:gd name="connsiteY2508" fmla="*/ 6384161 h 6738329"/>
              <a:gd name="connsiteX2509" fmla="*/ 10726566 w 12191368"/>
              <a:gd name="connsiteY2509" fmla="*/ 6379337 h 6738329"/>
              <a:gd name="connsiteX2510" fmla="*/ 10726964 w 12191368"/>
              <a:gd name="connsiteY2510" fmla="*/ 6374932 h 6738329"/>
              <a:gd name="connsiteX2511" fmla="*/ 10727364 w 12191368"/>
              <a:gd name="connsiteY2511" fmla="*/ 6372625 h 6738329"/>
              <a:gd name="connsiteX2512" fmla="*/ 10728162 w 12191368"/>
              <a:gd name="connsiteY2512" fmla="*/ 6370317 h 6738329"/>
              <a:gd name="connsiteX2513" fmla="*/ 10729360 w 12191368"/>
              <a:gd name="connsiteY2513" fmla="*/ 6368010 h 6738329"/>
              <a:gd name="connsiteX2514" fmla="*/ 10730558 w 12191368"/>
              <a:gd name="connsiteY2514" fmla="*/ 6365493 h 6738329"/>
              <a:gd name="connsiteX2515" fmla="*/ 10727364 w 12191368"/>
              <a:gd name="connsiteY2515" fmla="*/ 6360878 h 6738329"/>
              <a:gd name="connsiteX2516" fmla="*/ 10724570 w 12191368"/>
              <a:gd name="connsiteY2516" fmla="*/ 6356263 h 6738329"/>
              <a:gd name="connsiteX2517" fmla="*/ 10722974 w 12191368"/>
              <a:gd name="connsiteY2517" fmla="*/ 6351439 h 6738329"/>
              <a:gd name="connsiteX2518" fmla="*/ 10722176 w 12191368"/>
              <a:gd name="connsiteY2518" fmla="*/ 6349132 h 6738329"/>
              <a:gd name="connsiteX2519" fmla="*/ 10721776 w 12191368"/>
              <a:gd name="connsiteY2519" fmla="*/ 6346615 h 6738329"/>
              <a:gd name="connsiteX2520" fmla="*/ 10721376 w 12191368"/>
              <a:gd name="connsiteY2520" fmla="*/ 6344308 h 6738329"/>
              <a:gd name="connsiteX2521" fmla="*/ 10721776 w 12191368"/>
              <a:gd name="connsiteY2521" fmla="*/ 6341790 h 6738329"/>
              <a:gd name="connsiteX2522" fmla="*/ 10722176 w 12191368"/>
              <a:gd name="connsiteY2522" fmla="*/ 6339483 h 6738329"/>
              <a:gd name="connsiteX2523" fmla="*/ 10722574 w 12191368"/>
              <a:gd name="connsiteY2523" fmla="*/ 6337176 h 6738329"/>
              <a:gd name="connsiteX2524" fmla="*/ 10723772 w 12191368"/>
              <a:gd name="connsiteY2524" fmla="*/ 6334869 h 6738329"/>
              <a:gd name="connsiteX2525" fmla="*/ 10725368 w 12191368"/>
              <a:gd name="connsiteY2525" fmla="*/ 6332351 h 6738329"/>
              <a:gd name="connsiteX2526" fmla="*/ 10727364 w 12191368"/>
              <a:gd name="connsiteY2526" fmla="*/ 6329834 h 6738329"/>
              <a:gd name="connsiteX2527" fmla="*/ 10729760 w 12191368"/>
              <a:gd name="connsiteY2527" fmla="*/ 6327527 h 6738329"/>
              <a:gd name="connsiteX2528" fmla="*/ 10710998 w 12191368"/>
              <a:gd name="connsiteY2528" fmla="*/ 6270474 h 6738329"/>
              <a:gd name="connsiteX2529" fmla="*/ 10702218 w 12191368"/>
              <a:gd name="connsiteY2529" fmla="*/ 6270474 h 6738329"/>
              <a:gd name="connsiteX2530" fmla="*/ 10693036 w 12191368"/>
              <a:gd name="connsiteY2530" fmla="*/ 6270054 h 6738329"/>
              <a:gd name="connsiteX2531" fmla="*/ 10620790 w 12191368"/>
              <a:gd name="connsiteY2531" fmla="*/ 6422965 h 6738329"/>
              <a:gd name="connsiteX2532" fmla="*/ 10614006 w 12191368"/>
              <a:gd name="connsiteY2532" fmla="*/ 6435341 h 6738329"/>
              <a:gd name="connsiteX2533" fmla="*/ 10608018 w 12191368"/>
              <a:gd name="connsiteY2533" fmla="*/ 6448136 h 6738329"/>
              <a:gd name="connsiteX2534" fmla="*/ 10596442 w 12191368"/>
              <a:gd name="connsiteY2534" fmla="*/ 6473517 h 6738329"/>
              <a:gd name="connsiteX2535" fmla="*/ 10585266 w 12191368"/>
              <a:gd name="connsiteY2535" fmla="*/ 6498687 h 6738329"/>
              <a:gd name="connsiteX2536" fmla="*/ 10572892 w 12191368"/>
              <a:gd name="connsiteY2536" fmla="*/ 6524068 h 6738329"/>
              <a:gd name="connsiteX2537" fmla="*/ 10566904 w 12191368"/>
              <a:gd name="connsiteY2537" fmla="*/ 6536443 h 6738329"/>
              <a:gd name="connsiteX2538" fmla="*/ 10560120 w 12191368"/>
              <a:gd name="connsiteY2538" fmla="*/ 6549029 h 6738329"/>
              <a:gd name="connsiteX2539" fmla="*/ 10552936 w 12191368"/>
              <a:gd name="connsiteY2539" fmla="*/ 6561614 h 6738329"/>
              <a:gd name="connsiteX2540" fmla="*/ 10544952 w 12191368"/>
              <a:gd name="connsiteY2540" fmla="*/ 6573780 h 6738329"/>
              <a:gd name="connsiteX2541" fmla="*/ 10536968 w 12191368"/>
              <a:gd name="connsiteY2541" fmla="*/ 6586155 h 6738329"/>
              <a:gd name="connsiteX2542" fmla="*/ 10527788 w 12191368"/>
              <a:gd name="connsiteY2542" fmla="*/ 6598321 h 6738329"/>
              <a:gd name="connsiteX2543" fmla="*/ 10517810 w 12191368"/>
              <a:gd name="connsiteY2543" fmla="*/ 6610486 h 6738329"/>
              <a:gd name="connsiteX2544" fmla="*/ 10507432 w 12191368"/>
              <a:gd name="connsiteY2544" fmla="*/ 6622233 h 6738329"/>
              <a:gd name="connsiteX2545" fmla="*/ 10505036 w 12191368"/>
              <a:gd name="connsiteY2545" fmla="*/ 6628106 h 6738329"/>
              <a:gd name="connsiteX2546" fmla="*/ 10502242 w 12191368"/>
              <a:gd name="connsiteY2546" fmla="*/ 6633560 h 6738329"/>
              <a:gd name="connsiteX2547" fmla="*/ 10499050 w 12191368"/>
              <a:gd name="connsiteY2547" fmla="*/ 6638594 h 6738329"/>
              <a:gd name="connsiteX2548" fmla="*/ 10495456 w 12191368"/>
              <a:gd name="connsiteY2548" fmla="*/ 6643628 h 6738329"/>
              <a:gd name="connsiteX2549" fmla="*/ 10491466 w 12191368"/>
              <a:gd name="connsiteY2549" fmla="*/ 6647823 h 6738329"/>
              <a:gd name="connsiteX2550" fmla="*/ 10487074 w 12191368"/>
              <a:gd name="connsiteY2550" fmla="*/ 6651808 h 6738329"/>
              <a:gd name="connsiteX2551" fmla="*/ 10483882 w 12191368"/>
              <a:gd name="connsiteY2551" fmla="*/ 6653487 h 6738329"/>
              <a:gd name="connsiteX2552" fmla="*/ 10481088 w 12191368"/>
              <a:gd name="connsiteY2552" fmla="*/ 6655165 h 6738329"/>
              <a:gd name="connsiteX2553" fmla="*/ 10478294 w 12191368"/>
              <a:gd name="connsiteY2553" fmla="*/ 6656842 h 6738329"/>
              <a:gd name="connsiteX2554" fmla="*/ 10475500 w 12191368"/>
              <a:gd name="connsiteY2554" fmla="*/ 6658311 h 6738329"/>
              <a:gd name="connsiteX2555" fmla="*/ 10472306 w 12191368"/>
              <a:gd name="connsiteY2555" fmla="*/ 6659569 h 6738329"/>
              <a:gd name="connsiteX2556" fmla="*/ 10468714 w 12191368"/>
              <a:gd name="connsiteY2556" fmla="*/ 6660828 h 6738329"/>
              <a:gd name="connsiteX2557" fmla="*/ 10465520 w 12191368"/>
              <a:gd name="connsiteY2557" fmla="*/ 6661877 h 6738329"/>
              <a:gd name="connsiteX2558" fmla="*/ 10461528 w 12191368"/>
              <a:gd name="connsiteY2558" fmla="*/ 6662926 h 6738329"/>
              <a:gd name="connsiteX2559" fmla="*/ 10457538 w 12191368"/>
              <a:gd name="connsiteY2559" fmla="*/ 6663555 h 6738329"/>
              <a:gd name="connsiteX2560" fmla="*/ 10453148 w 12191368"/>
              <a:gd name="connsiteY2560" fmla="*/ 6664184 h 6738329"/>
              <a:gd name="connsiteX2561" fmla="*/ 10448756 w 12191368"/>
              <a:gd name="connsiteY2561" fmla="*/ 6664813 h 6738329"/>
              <a:gd name="connsiteX2562" fmla="*/ 10444366 w 12191368"/>
              <a:gd name="connsiteY2562" fmla="*/ 6665023 h 6738329"/>
              <a:gd name="connsiteX2563" fmla="*/ 10439576 w 12191368"/>
              <a:gd name="connsiteY2563" fmla="*/ 6665233 h 6738329"/>
              <a:gd name="connsiteX2564" fmla="*/ 10434386 w 12191368"/>
              <a:gd name="connsiteY2564" fmla="*/ 6665233 h 6738329"/>
              <a:gd name="connsiteX2565" fmla="*/ 10429198 w 12191368"/>
              <a:gd name="connsiteY2565" fmla="*/ 6665023 h 6738329"/>
              <a:gd name="connsiteX2566" fmla="*/ 10423610 w 12191368"/>
              <a:gd name="connsiteY2566" fmla="*/ 6664813 h 6738329"/>
              <a:gd name="connsiteX2567" fmla="*/ 10417622 w 12191368"/>
              <a:gd name="connsiteY2567" fmla="*/ 6664184 h 6738329"/>
              <a:gd name="connsiteX2568" fmla="*/ 10411636 w 12191368"/>
              <a:gd name="connsiteY2568" fmla="*/ 6663555 h 6738329"/>
              <a:gd name="connsiteX2569" fmla="*/ 10405248 w 12191368"/>
              <a:gd name="connsiteY2569" fmla="*/ 6662716 h 6738329"/>
              <a:gd name="connsiteX2570" fmla="*/ 10398862 w 12191368"/>
              <a:gd name="connsiteY2570" fmla="*/ 6661667 h 6738329"/>
              <a:gd name="connsiteX2571" fmla="*/ 10393674 w 12191368"/>
              <a:gd name="connsiteY2571" fmla="*/ 6661038 h 6738329"/>
              <a:gd name="connsiteX2572" fmla="*/ 10388884 w 12191368"/>
              <a:gd name="connsiteY2572" fmla="*/ 6660199 h 6738329"/>
              <a:gd name="connsiteX2573" fmla="*/ 10383296 w 12191368"/>
              <a:gd name="connsiteY2573" fmla="*/ 6659779 h 6738329"/>
              <a:gd name="connsiteX2574" fmla="*/ 10378106 w 12191368"/>
              <a:gd name="connsiteY2574" fmla="*/ 6659569 h 6738329"/>
              <a:gd name="connsiteX2575" fmla="*/ 10367330 w 12191368"/>
              <a:gd name="connsiteY2575" fmla="*/ 6659360 h 6738329"/>
              <a:gd name="connsiteX2576" fmla="*/ 10356552 w 12191368"/>
              <a:gd name="connsiteY2576" fmla="*/ 6659360 h 6738329"/>
              <a:gd name="connsiteX2577" fmla="*/ 10334200 w 12191368"/>
              <a:gd name="connsiteY2577" fmla="*/ 6660199 h 6738329"/>
              <a:gd name="connsiteX2578" fmla="*/ 10322624 w 12191368"/>
              <a:gd name="connsiteY2578" fmla="*/ 6660408 h 6738329"/>
              <a:gd name="connsiteX2579" fmla="*/ 10312246 w 12191368"/>
              <a:gd name="connsiteY2579" fmla="*/ 6660828 h 6738329"/>
              <a:gd name="connsiteX2580" fmla="*/ 10299074 w 12191368"/>
              <a:gd name="connsiteY2580" fmla="*/ 6662087 h 6738329"/>
              <a:gd name="connsiteX2581" fmla="*/ 10285902 w 12191368"/>
              <a:gd name="connsiteY2581" fmla="*/ 6662926 h 6738329"/>
              <a:gd name="connsiteX2582" fmla="*/ 10273528 w 12191368"/>
              <a:gd name="connsiteY2582" fmla="*/ 6663135 h 6738329"/>
              <a:gd name="connsiteX2583" fmla="*/ 10261554 w 12191368"/>
              <a:gd name="connsiteY2583" fmla="*/ 6662926 h 6738329"/>
              <a:gd name="connsiteX2584" fmla="*/ 10249180 w 12191368"/>
              <a:gd name="connsiteY2584" fmla="*/ 6662296 h 6738329"/>
              <a:gd name="connsiteX2585" fmla="*/ 10238004 w 12191368"/>
              <a:gd name="connsiteY2585" fmla="*/ 6661247 h 6738329"/>
              <a:gd name="connsiteX2586" fmla="*/ 10227228 w 12191368"/>
              <a:gd name="connsiteY2586" fmla="*/ 6659360 h 6738329"/>
              <a:gd name="connsiteX2587" fmla="*/ 10216052 w 12191368"/>
              <a:gd name="connsiteY2587" fmla="*/ 6657262 h 6738329"/>
              <a:gd name="connsiteX2588" fmla="*/ 10206072 w 12191368"/>
              <a:gd name="connsiteY2588" fmla="*/ 6654745 h 6738329"/>
              <a:gd name="connsiteX2589" fmla="*/ 10196094 w 12191368"/>
              <a:gd name="connsiteY2589" fmla="*/ 6651808 h 6738329"/>
              <a:gd name="connsiteX2590" fmla="*/ 10186514 w 12191368"/>
              <a:gd name="connsiteY2590" fmla="*/ 6648453 h 6738329"/>
              <a:gd name="connsiteX2591" fmla="*/ 10177334 w 12191368"/>
              <a:gd name="connsiteY2591" fmla="*/ 6644677 h 6738329"/>
              <a:gd name="connsiteX2592" fmla="*/ 10168552 w 12191368"/>
              <a:gd name="connsiteY2592" fmla="*/ 6640062 h 6738329"/>
              <a:gd name="connsiteX2593" fmla="*/ 10160170 w 12191368"/>
              <a:gd name="connsiteY2593" fmla="*/ 6635448 h 6738329"/>
              <a:gd name="connsiteX2594" fmla="*/ 10151388 w 12191368"/>
              <a:gd name="connsiteY2594" fmla="*/ 6630204 h 6738329"/>
              <a:gd name="connsiteX2595" fmla="*/ 10143804 w 12191368"/>
              <a:gd name="connsiteY2595" fmla="*/ 6624330 h 6738329"/>
              <a:gd name="connsiteX2596" fmla="*/ 10138216 w 12191368"/>
              <a:gd name="connsiteY2596" fmla="*/ 6628525 h 6738329"/>
              <a:gd name="connsiteX2597" fmla="*/ 10131830 w 12191368"/>
              <a:gd name="connsiteY2597" fmla="*/ 6632721 h 6738329"/>
              <a:gd name="connsiteX2598" fmla="*/ 10124646 w 12191368"/>
              <a:gd name="connsiteY2598" fmla="*/ 6636706 h 6738329"/>
              <a:gd name="connsiteX2599" fmla="*/ 10121452 w 12191368"/>
              <a:gd name="connsiteY2599" fmla="*/ 6638384 h 6738329"/>
              <a:gd name="connsiteX2600" fmla="*/ 10117860 w 12191368"/>
              <a:gd name="connsiteY2600" fmla="*/ 6639853 h 6738329"/>
              <a:gd name="connsiteX2601" fmla="*/ 10114268 w 12191368"/>
              <a:gd name="connsiteY2601" fmla="*/ 6641321 h 6738329"/>
              <a:gd name="connsiteX2602" fmla="*/ 10110676 w 12191368"/>
              <a:gd name="connsiteY2602" fmla="*/ 6642160 h 6738329"/>
              <a:gd name="connsiteX2603" fmla="*/ 10107082 w 12191368"/>
              <a:gd name="connsiteY2603" fmla="*/ 6642789 h 6738329"/>
              <a:gd name="connsiteX2604" fmla="*/ 10103490 w 12191368"/>
              <a:gd name="connsiteY2604" fmla="*/ 6642789 h 6738329"/>
              <a:gd name="connsiteX2605" fmla="*/ 10101494 w 12191368"/>
              <a:gd name="connsiteY2605" fmla="*/ 6642789 h 6738329"/>
              <a:gd name="connsiteX2606" fmla="*/ 10099898 w 12191368"/>
              <a:gd name="connsiteY2606" fmla="*/ 6642579 h 6738329"/>
              <a:gd name="connsiteX2607" fmla="*/ 10098302 w 12191368"/>
              <a:gd name="connsiteY2607" fmla="*/ 6642160 h 6738329"/>
              <a:gd name="connsiteX2608" fmla="*/ 10096306 w 12191368"/>
              <a:gd name="connsiteY2608" fmla="*/ 6641530 h 6738329"/>
              <a:gd name="connsiteX2609" fmla="*/ 10094310 w 12191368"/>
              <a:gd name="connsiteY2609" fmla="*/ 6640901 h 6738329"/>
              <a:gd name="connsiteX2610" fmla="*/ 10092714 w 12191368"/>
              <a:gd name="connsiteY2610" fmla="*/ 6640062 h 6738329"/>
              <a:gd name="connsiteX2611" fmla="*/ 10089520 w 12191368"/>
              <a:gd name="connsiteY2611" fmla="*/ 6637964 h 6738329"/>
              <a:gd name="connsiteX2612" fmla="*/ 10086326 w 12191368"/>
              <a:gd name="connsiteY2612" fmla="*/ 6635867 h 6738329"/>
              <a:gd name="connsiteX2613" fmla="*/ 10083134 w 12191368"/>
              <a:gd name="connsiteY2613" fmla="*/ 6633560 h 6738329"/>
              <a:gd name="connsiteX2614" fmla="*/ 10075950 w 12191368"/>
              <a:gd name="connsiteY2614" fmla="*/ 6629365 h 6738329"/>
              <a:gd name="connsiteX2615" fmla="*/ 10067966 w 12191368"/>
              <a:gd name="connsiteY2615" fmla="*/ 6625170 h 6738329"/>
              <a:gd name="connsiteX2616" fmla="*/ 10059184 w 12191368"/>
              <a:gd name="connsiteY2616" fmla="*/ 6621184 h 6738329"/>
              <a:gd name="connsiteX2617" fmla="*/ 10042420 w 12191368"/>
              <a:gd name="connsiteY2617" fmla="*/ 6613004 h 6738329"/>
              <a:gd name="connsiteX2618" fmla="*/ 10034038 w 12191368"/>
              <a:gd name="connsiteY2618" fmla="*/ 6608599 h 6738329"/>
              <a:gd name="connsiteX2619" fmla="*/ 10026454 w 12191368"/>
              <a:gd name="connsiteY2619" fmla="*/ 6604404 h 6738329"/>
              <a:gd name="connsiteX2620" fmla="*/ 10022862 w 12191368"/>
              <a:gd name="connsiteY2620" fmla="*/ 6602097 h 6738329"/>
              <a:gd name="connsiteX2621" fmla="*/ 10019670 w 12191368"/>
              <a:gd name="connsiteY2621" fmla="*/ 6599789 h 6738329"/>
              <a:gd name="connsiteX2622" fmla="*/ 10016874 w 12191368"/>
              <a:gd name="connsiteY2622" fmla="*/ 6597482 h 6738329"/>
              <a:gd name="connsiteX2623" fmla="*/ 10014480 w 12191368"/>
              <a:gd name="connsiteY2623" fmla="*/ 6594965 h 6738329"/>
              <a:gd name="connsiteX2624" fmla="*/ 10012086 w 12191368"/>
              <a:gd name="connsiteY2624" fmla="*/ 6592448 h 6738329"/>
              <a:gd name="connsiteX2625" fmla="*/ 10010488 w 12191368"/>
              <a:gd name="connsiteY2625" fmla="*/ 6589721 h 6738329"/>
              <a:gd name="connsiteX2626" fmla="*/ 10008892 w 12191368"/>
              <a:gd name="connsiteY2626" fmla="*/ 6586994 h 6738329"/>
              <a:gd name="connsiteX2627" fmla="*/ 10007694 w 12191368"/>
              <a:gd name="connsiteY2627" fmla="*/ 6584267 h 6738329"/>
              <a:gd name="connsiteX2628" fmla="*/ 10007294 w 12191368"/>
              <a:gd name="connsiteY2628" fmla="*/ 6581331 h 6738329"/>
              <a:gd name="connsiteX2629" fmla="*/ 10007294 w 12191368"/>
              <a:gd name="connsiteY2629" fmla="*/ 6578394 h 6738329"/>
              <a:gd name="connsiteX2630" fmla="*/ 10007694 w 12191368"/>
              <a:gd name="connsiteY2630" fmla="*/ 6575248 h 6738329"/>
              <a:gd name="connsiteX2631" fmla="*/ 10008892 w 12191368"/>
              <a:gd name="connsiteY2631" fmla="*/ 6571682 h 6738329"/>
              <a:gd name="connsiteX2632" fmla="*/ 10010488 w 12191368"/>
              <a:gd name="connsiteY2632" fmla="*/ 6568326 h 6738329"/>
              <a:gd name="connsiteX2633" fmla="*/ 10012884 w 12191368"/>
              <a:gd name="connsiteY2633" fmla="*/ 6564760 h 6738329"/>
              <a:gd name="connsiteX2634" fmla="*/ 10015678 w 12191368"/>
              <a:gd name="connsiteY2634" fmla="*/ 6561194 h 6738329"/>
              <a:gd name="connsiteX2635" fmla="*/ 10019270 w 12191368"/>
              <a:gd name="connsiteY2635" fmla="*/ 6557419 h 6738329"/>
              <a:gd name="connsiteX2636" fmla="*/ 10016076 w 12191368"/>
              <a:gd name="connsiteY2636" fmla="*/ 6553643 h 6738329"/>
              <a:gd name="connsiteX2637" fmla="*/ 10013282 w 12191368"/>
              <a:gd name="connsiteY2637" fmla="*/ 6550287 h 6738329"/>
              <a:gd name="connsiteX2638" fmla="*/ 10010488 w 12191368"/>
              <a:gd name="connsiteY2638" fmla="*/ 6546931 h 6738329"/>
              <a:gd name="connsiteX2639" fmla="*/ 10008094 w 12191368"/>
              <a:gd name="connsiteY2639" fmla="*/ 6543575 h 6738329"/>
              <a:gd name="connsiteX2640" fmla="*/ 10004102 w 12191368"/>
              <a:gd name="connsiteY2640" fmla="*/ 6536234 h 6738329"/>
              <a:gd name="connsiteX2641" fmla="*/ 10000510 w 12191368"/>
              <a:gd name="connsiteY2641" fmla="*/ 6529311 h 6738329"/>
              <a:gd name="connsiteX2642" fmla="*/ 9998114 w 12191368"/>
              <a:gd name="connsiteY2642" fmla="*/ 6521970 h 6738329"/>
              <a:gd name="connsiteX2643" fmla="*/ 9995320 w 12191368"/>
              <a:gd name="connsiteY2643" fmla="*/ 6514838 h 6738329"/>
              <a:gd name="connsiteX2644" fmla="*/ 9994122 w 12191368"/>
              <a:gd name="connsiteY2644" fmla="*/ 6507707 h 6738329"/>
              <a:gd name="connsiteX2645" fmla="*/ 9992926 w 12191368"/>
              <a:gd name="connsiteY2645" fmla="*/ 6500365 h 6738329"/>
              <a:gd name="connsiteX2646" fmla="*/ 9991328 w 12191368"/>
              <a:gd name="connsiteY2646" fmla="*/ 6485682 h 6738329"/>
              <a:gd name="connsiteX2647" fmla="*/ 9989732 w 12191368"/>
              <a:gd name="connsiteY2647" fmla="*/ 6471419 h 6738329"/>
              <a:gd name="connsiteX2648" fmla="*/ 9988934 w 12191368"/>
              <a:gd name="connsiteY2648" fmla="*/ 6463868 h 6738329"/>
              <a:gd name="connsiteX2649" fmla="*/ 9988136 w 12191368"/>
              <a:gd name="connsiteY2649" fmla="*/ 6456736 h 6738329"/>
              <a:gd name="connsiteX2650" fmla="*/ 9986938 w 12191368"/>
              <a:gd name="connsiteY2650" fmla="*/ 6449395 h 6738329"/>
              <a:gd name="connsiteX2651" fmla="*/ 9984942 w 12191368"/>
              <a:gd name="connsiteY2651" fmla="*/ 6442263 h 6738329"/>
              <a:gd name="connsiteX2652" fmla="*/ 9963388 w 12191368"/>
              <a:gd name="connsiteY2652" fmla="*/ 6440585 h 6738329"/>
              <a:gd name="connsiteX2653" fmla="*/ 9948222 w 12191368"/>
              <a:gd name="connsiteY2653" fmla="*/ 6442263 h 6738329"/>
              <a:gd name="connsiteX2654" fmla="*/ 9933054 w 12191368"/>
              <a:gd name="connsiteY2654" fmla="*/ 6443941 h 6738329"/>
              <a:gd name="connsiteX2655" fmla="*/ 9917486 w 12191368"/>
              <a:gd name="connsiteY2655" fmla="*/ 6445200 h 6738329"/>
              <a:gd name="connsiteX2656" fmla="*/ 9902318 w 12191368"/>
              <a:gd name="connsiteY2656" fmla="*/ 6446039 h 6738329"/>
              <a:gd name="connsiteX2657" fmla="*/ 9894334 w 12191368"/>
              <a:gd name="connsiteY2657" fmla="*/ 6446458 h 6738329"/>
              <a:gd name="connsiteX2658" fmla="*/ 9886752 w 12191368"/>
              <a:gd name="connsiteY2658" fmla="*/ 6446458 h 6738329"/>
              <a:gd name="connsiteX2659" fmla="*/ 9879168 w 12191368"/>
              <a:gd name="connsiteY2659" fmla="*/ 6446458 h 6738329"/>
              <a:gd name="connsiteX2660" fmla="*/ 9871584 w 12191368"/>
              <a:gd name="connsiteY2660" fmla="*/ 6446039 h 6738329"/>
              <a:gd name="connsiteX2661" fmla="*/ 9863600 w 12191368"/>
              <a:gd name="connsiteY2661" fmla="*/ 6445619 h 6738329"/>
              <a:gd name="connsiteX2662" fmla="*/ 9856016 w 12191368"/>
              <a:gd name="connsiteY2662" fmla="*/ 6444990 h 6738329"/>
              <a:gd name="connsiteX2663" fmla="*/ 9848432 w 12191368"/>
              <a:gd name="connsiteY2663" fmla="*/ 6443941 h 6738329"/>
              <a:gd name="connsiteX2664" fmla="*/ 9840450 w 12191368"/>
              <a:gd name="connsiteY2664" fmla="*/ 6442683 h 6738329"/>
              <a:gd name="connsiteX2665" fmla="*/ 9836060 w 12191368"/>
              <a:gd name="connsiteY2665" fmla="*/ 6443941 h 6738329"/>
              <a:gd name="connsiteX2666" fmla="*/ 9830870 w 12191368"/>
              <a:gd name="connsiteY2666" fmla="*/ 6444990 h 6738329"/>
              <a:gd name="connsiteX2667" fmla="*/ 9826480 w 12191368"/>
              <a:gd name="connsiteY2667" fmla="*/ 6445619 h 6738329"/>
              <a:gd name="connsiteX2668" fmla="*/ 9822088 w 12191368"/>
              <a:gd name="connsiteY2668" fmla="*/ 6446248 h 6738329"/>
              <a:gd name="connsiteX2669" fmla="*/ 9817300 w 12191368"/>
              <a:gd name="connsiteY2669" fmla="*/ 6446458 h 6738329"/>
              <a:gd name="connsiteX2670" fmla="*/ 9812908 w 12191368"/>
              <a:gd name="connsiteY2670" fmla="*/ 6446668 h 6738329"/>
              <a:gd name="connsiteX2671" fmla="*/ 9808518 w 12191368"/>
              <a:gd name="connsiteY2671" fmla="*/ 6446668 h 6738329"/>
              <a:gd name="connsiteX2672" fmla="*/ 9803728 w 12191368"/>
              <a:gd name="connsiteY2672" fmla="*/ 6446458 h 6738329"/>
              <a:gd name="connsiteX2673" fmla="*/ 9794548 w 12191368"/>
              <a:gd name="connsiteY2673" fmla="*/ 6445619 h 6738329"/>
              <a:gd name="connsiteX2674" fmla="*/ 9785366 w 12191368"/>
              <a:gd name="connsiteY2674" fmla="*/ 6444570 h 6738329"/>
              <a:gd name="connsiteX2675" fmla="*/ 9767006 w 12191368"/>
              <a:gd name="connsiteY2675" fmla="*/ 6442054 h 6738329"/>
              <a:gd name="connsiteX2676" fmla="*/ 9749444 w 12191368"/>
              <a:gd name="connsiteY2676" fmla="*/ 6441004 h 6738329"/>
              <a:gd name="connsiteX2677" fmla="*/ 9731880 w 12191368"/>
              <a:gd name="connsiteY2677" fmla="*/ 6439536 h 6738329"/>
              <a:gd name="connsiteX2678" fmla="*/ 9723100 w 12191368"/>
              <a:gd name="connsiteY2678" fmla="*/ 6438488 h 6738329"/>
              <a:gd name="connsiteX2679" fmla="*/ 9714716 w 12191368"/>
              <a:gd name="connsiteY2679" fmla="*/ 6437439 h 6738329"/>
              <a:gd name="connsiteX2680" fmla="*/ 9706734 w 12191368"/>
              <a:gd name="connsiteY2680" fmla="*/ 6436180 h 6738329"/>
              <a:gd name="connsiteX2681" fmla="*/ 9697952 w 12191368"/>
              <a:gd name="connsiteY2681" fmla="*/ 6434502 h 6738329"/>
              <a:gd name="connsiteX2682" fmla="*/ 9690368 w 12191368"/>
              <a:gd name="connsiteY2682" fmla="*/ 6433034 h 6738329"/>
              <a:gd name="connsiteX2683" fmla="*/ 9682386 w 12191368"/>
              <a:gd name="connsiteY2683" fmla="*/ 6431146 h 6738329"/>
              <a:gd name="connsiteX2684" fmla="*/ 9675200 w 12191368"/>
              <a:gd name="connsiteY2684" fmla="*/ 6428839 h 6738329"/>
              <a:gd name="connsiteX2685" fmla="*/ 9667218 w 12191368"/>
              <a:gd name="connsiteY2685" fmla="*/ 6426322 h 6738329"/>
              <a:gd name="connsiteX2686" fmla="*/ 9660432 w 12191368"/>
              <a:gd name="connsiteY2686" fmla="*/ 6423595 h 6738329"/>
              <a:gd name="connsiteX2687" fmla="*/ 9653646 w 12191368"/>
              <a:gd name="connsiteY2687" fmla="*/ 6420449 h 6738329"/>
              <a:gd name="connsiteX2688" fmla="*/ 9647660 w 12191368"/>
              <a:gd name="connsiteY2688" fmla="*/ 6416673 h 6738329"/>
              <a:gd name="connsiteX2689" fmla="*/ 9641672 w 12191368"/>
              <a:gd name="connsiteY2689" fmla="*/ 6412897 h 6738329"/>
              <a:gd name="connsiteX2690" fmla="*/ 9640476 w 12191368"/>
              <a:gd name="connsiteY2690" fmla="*/ 6413107 h 6738329"/>
              <a:gd name="connsiteX2691" fmla="*/ 9639276 w 12191368"/>
              <a:gd name="connsiteY2691" fmla="*/ 6413317 h 6738329"/>
              <a:gd name="connsiteX2692" fmla="*/ 9638080 w 12191368"/>
              <a:gd name="connsiteY2692" fmla="*/ 6413317 h 6738329"/>
              <a:gd name="connsiteX2693" fmla="*/ 9636484 w 12191368"/>
              <a:gd name="connsiteY2693" fmla="*/ 6413317 h 6738329"/>
              <a:gd name="connsiteX2694" fmla="*/ 9634488 w 12191368"/>
              <a:gd name="connsiteY2694" fmla="*/ 6412688 h 6738329"/>
              <a:gd name="connsiteX2695" fmla="*/ 9632092 w 12191368"/>
              <a:gd name="connsiteY2695" fmla="*/ 6411849 h 6738329"/>
              <a:gd name="connsiteX2696" fmla="*/ 9630096 w 12191368"/>
              <a:gd name="connsiteY2696" fmla="*/ 6410800 h 6738329"/>
              <a:gd name="connsiteX2697" fmla="*/ 9628100 w 12191368"/>
              <a:gd name="connsiteY2697" fmla="*/ 6409542 h 6738329"/>
              <a:gd name="connsiteX2698" fmla="*/ 9624110 w 12191368"/>
              <a:gd name="connsiteY2698" fmla="*/ 6407024 h 6738329"/>
              <a:gd name="connsiteX2699" fmla="*/ 9622114 w 12191368"/>
              <a:gd name="connsiteY2699" fmla="*/ 6405766 h 6738329"/>
              <a:gd name="connsiteX2700" fmla="*/ 9619718 w 12191368"/>
              <a:gd name="connsiteY2700" fmla="*/ 6404927 h 6738329"/>
              <a:gd name="connsiteX2701" fmla="*/ 9617724 w 12191368"/>
              <a:gd name="connsiteY2701" fmla="*/ 6404507 h 6738329"/>
              <a:gd name="connsiteX2702" fmla="*/ 9616526 w 12191368"/>
              <a:gd name="connsiteY2702" fmla="*/ 6404507 h 6738329"/>
              <a:gd name="connsiteX2703" fmla="*/ 9615728 w 12191368"/>
              <a:gd name="connsiteY2703" fmla="*/ 6404507 h 6738329"/>
              <a:gd name="connsiteX2704" fmla="*/ 9614530 w 12191368"/>
              <a:gd name="connsiteY2704" fmla="*/ 6404717 h 6738329"/>
              <a:gd name="connsiteX2705" fmla="*/ 9613332 w 12191368"/>
              <a:gd name="connsiteY2705" fmla="*/ 6404927 h 6738329"/>
              <a:gd name="connsiteX2706" fmla="*/ 9610938 w 12191368"/>
              <a:gd name="connsiteY2706" fmla="*/ 6406185 h 6738329"/>
              <a:gd name="connsiteX2707" fmla="*/ 9608542 w 12191368"/>
              <a:gd name="connsiteY2707" fmla="*/ 6408073 h 6738329"/>
              <a:gd name="connsiteX2708" fmla="*/ 9606148 w 12191368"/>
              <a:gd name="connsiteY2708" fmla="*/ 6411010 h 6738329"/>
              <a:gd name="connsiteX2709" fmla="*/ 9603354 w 12191368"/>
              <a:gd name="connsiteY2709" fmla="*/ 6413317 h 6738329"/>
              <a:gd name="connsiteX2710" fmla="*/ 9600958 w 12191368"/>
              <a:gd name="connsiteY2710" fmla="*/ 6415415 h 6738329"/>
              <a:gd name="connsiteX2711" fmla="*/ 9597766 w 12191368"/>
              <a:gd name="connsiteY2711" fmla="*/ 6417302 h 6738329"/>
              <a:gd name="connsiteX2712" fmla="*/ 9594572 w 12191368"/>
              <a:gd name="connsiteY2712" fmla="*/ 6419190 h 6738329"/>
              <a:gd name="connsiteX2713" fmla="*/ 9591380 w 12191368"/>
              <a:gd name="connsiteY2713" fmla="*/ 6420658 h 6738329"/>
              <a:gd name="connsiteX2714" fmla="*/ 9587788 w 12191368"/>
              <a:gd name="connsiteY2714" fmla="*/ 6421917 h 6738329"/>
              <a:gd name="connsiteX2715" fmla="*/ 9584194 w 12191368"/>
              <a:gd name="connsiteY2715" fmla="*/ 6422756 h 6738329"/>
              <a:gd name="connsiteX2716" fmla="*/ 9580602 w 12191368"/>
              <a:gd name="connsiteY2716" fmla="*/ 6423385 h 6738329"/>
              <a:gd name="connsiteX2717" fmla="*/ 9577408 w 12191368"/>
              <a:gd name="connsiteY2717" fmla="*/ 6423805 h 6738329"/>
              <a:gd name="connsiteX2718" fmla="*/ 9573816 w 12191368"/>
              <a:gd name="connsiteY2718" fmla="*/ 6423805 h 6738329"/>
              <a:gd name="connsiteX2719" fmla="*/ 9570624 w 12191368"/>
              <a:gd name="connsiteY2719" fmla="*/ 6423595 h 6738329"/>
              <a:gd name="connsiteX2720" fmla="*/ 9567828 w 12191368"/>
              <a:gd name="connsiteY2720" fmla="*/ 6423175 h 6738329"/>
              <a:gd name="connsiteX2721" fmla="*/ 9565434 w 12191368"/>
              <a:gd name="connsiteY2721" fmla="*/ 6422546 h 6738329"/>
              <a:gd name="connsiteX2722" fmla="*/ 9563438 w 12191368"/>
              <a:gd name="connsiteY2722" fmla="*/ 6421497 h 6738329"/>
              <a:gd name="connsiteX2723" fmla="*/ 9562242 w 12191368"/>
              <a:gd name="connsiteY2723" fmla="*/ 6420029 h 6738329"/>
              <a:gd name="connsiteX2724" fmla="*/ 9561444 w 12191368"/>
              <a:gd name="connsiteY2724" fmla="*/ 6418351 h 6738329"/>
              <a:gd name="connsiteX2725" fmla="*/ 9560644 w 12191368"/>
              <a:gd name="connsiteY2725" fmla="*/ 6415834 h 6738329"/>
              <a:gd name="connsiteX2726" fmla="*/ 9559846 w 12191368"/>
              <a:gd name="connsiteY2726" fmla="*/ 6413526 h 6738329"/>
              <a:gd name="connsiteX2727" fmla="*/ 9558250 w 12191368"/>
              <a:gd name="connsiteY2727" fmla="*/ 6411219 h 6738329"/>
              <a:gd name="connsiteX2728" fmla="*/ 9557052 w 12191368"/>
              <a:gd name="connsiteY2728" fmla="*/ 6408912 h 6738329"/>
              <a:gd name="connsiteX2729" fmla="*/ 9553460 w 12191368"/>
              <a:gd name="connsiteY2729" fmla="*/ 6404927 h 6738329"/>
              <a:gd name="connsiteX2730" fmla="*/ 9549068 w 12191368"/>
              <a:gd name="connsiteY2730" fmla="*/ 6400732 h 6738329"/>
              <a:gd name="connsiteX2731" fmla="*/ 9544280 w 12191368"/>
              <a:gd name="connsiteY2731" fmla="*/ 6396956 h 6738329"/>
              <a:gd name="connsiteX2732" fmla="*/ 9538292 w 12191368"/>
              <a:gd name="connsiteY2732" fmla="*/ 6393390 h 6738329"/>
              <a:gd name="connsiteX2733" fmla="*/ 9527116 w 12191368"/>
              <a:gd name="connsiteY2733" fmla="*/ 6386468 h 6738329"/>
              <a:gd name="connsiteX2734" fmla="*/ 9521926 w 12191368"/>
              <a:gd name="connsiteY2734" fmla="*/ 6382902 h 6738329"/>
              <a:gd name="connsiteX2735" fmla="*/ 9516340 w 12191368"/>
              <a:gd name="connsiteY2735" fmla="*/ 6379337 h 6738329"/>
              <a:gd name="connsiteX2736" fmla="*/ 9511548 w 12191368"/>
              <a:gd name="connsiteY2736" fmla="*/ 6375771 h 6738329"/>
              <a:gd name="connsiteX2737" fmla="*/ 9507158 w 12191368"/>
              <a:gd name="connsiteY2737" fmla="*/ 6371995 h 6738329"/>
              <a:gd name="connsiteX2738" fmla="*/ 9503166 w 12191368"/>
              <a:gd name="connsiteY2738" fmla="*/ 6368010 h 6738329"/>
              <a:gd name="connsiteX2739" fmla="*/ 9501570 w 12191368"/>
              <a:gd name="connsiteY2739" fmla="*/ 6365912 h 6738329"/>
              <a:gd name="connsiteX2740" fmla="*/ 9500372 w 12191368"/>
              <a:gd name="connsiteY2740" fmla="*/ 6363815 h 6738329"/>
              <a:gd name="connsiteX2741" fmla="*/ 9499574 w 12191368"/>
              <a:gd name="connsiteY2741" fmla="*/ 6361507 h 6738329"/>
              <a:gd name="connsiteX2742" fmla="*/ 9498776 w 12191368"/>
              <a:gd name="connsiteY2742" fmla="*/ 6359410 h 6738329"/>
              <a:gd name="connsiteX2743" fmla="*/ 9498378 w 12191368"/>
              <a:gd name="connsiteY2743" fmla="*/ 6356893 h 6738329"/>
              <a:gd name="connsiteX2744" fmla="*/ 9497978 w 12191368"/>
              <a:gd name="connsiteY2744" fmla="*/ 6354586 h 6738329"/>
              <a:gd name="connsiteX2745" fmla="*/ 9494784 w 12191368"/>
              <a:gd name="connsiteY2745" fmla="*/ 6337176 h 6738329"/>
              <a:gd name="connsiteX2746" fmla="*/ 9492788 w 12191368"/>
              <a:gd name="connsiteY2746" fmla="*/ 6299210 h 6738329"/>
              <a:gd name="connsiteX2747" fmla="*/ 9476424 w 12191368"/>
              <a:gd name="connsiteY2747" fmla="*/ 6251176 h 6738329"/>
              <a:gd name="connsiteX2748" fmla="*/ 9461256 w 12191368"/>
              <a:gd name="connsiteY2748" fmla="*/ 6250547 h 6738329"/>
              <a:gd name="connsiteX2749" fmla="*/ 9446088 w 12191368"/>
              <a:gd name="connsiteY2749" fmla="*/ 6250127 h 6738329"/>
              <a:gd name="connsiteX2750" fmla="*/ 9430122 w 12191368"/>
              <a:gd name="connsiteY2750" fmla="*/ 6249917 h 6738329"/>
              <a:gd name="connsiteX2751" fmla="*/ 9414954 w 12191368"/>
              <a:gd name="connsiteY2751" fmla="*/ 6250127 h 6738329"/>
              <a:gd name="connsiteX2752" fmla="*/ 9383820 w 12191368"/>
              <a:gd name="connsiteY2752" fmla="*/ 6250337 h 6738329"/>
              <a:gd name="connsiteX2753" fmla="*/ 9367854 w 12191368"/>
              <a:gd name="connsiteY2753" fmla="*/ 6250127 h 6738329"/>
              <a:gd name="connsiteX2754" fmla="*/ 9352686 w 12191368"/>
              <a:gd name="connsiteY2754" fmla="*/ 6249917 h 6738329"/>
              <a:gd name="connsiteX2755" fmla="*/ 9337520 w 12191368"/>
              <a:gd name="connsiteY2755" fmla="*/ 6249079 h 6738329"/>
              <a:gd name="connsiteX2756" fmla="*/ 9329936 w 12191368"/>
              <a:gd name="connsiteY2756" fmla="*/ 6248449 h 6738329"/>
              <a:gd name="connsiteX2757" fmla="*/ 9322750 w 12191368"/>
              <a:gd name="connsiteY2757" fmla="*/ 6247610 h 6738329"/>
              <a:gd name="connsiteX2758" fmla="*/ 9315566 w 12191368"/>
              <a:gd name="connsiteY2758" fmla="*/ 6246771 h 6738329"/>
              <a:gd name="connsiteX2759" fmla="*/ 9307982 w 12191368"/>
              <a:gd name="connsiteY2759" fmla="*/ 6245722 h 6738329"/>
              <a:gd name="connsiteX2760" fmla="*/ 9300796 w 12191368"/>
              <a:gd name="connsiteY2760" fmla="*/ 6244254 h 6738329"/>
              <a:gd name="connsiteX2761" fmla="*/ 9293612 w 12191368"/>
              <a:gd name="connsiteY2761" fmla="*/ 6242786 h 6738329"/>
              <a:gd name="connsiteX2762" fmla="*/ 9286828 w 12191368"/>
              <a:gd name="connsiteY2762" fmla="*/ 6241108 h 6738329"/>
              <a:gd name="connsiteX2763" fmla="*/ 9280042 w 12191368"/>
              <a:gd name="connsiteY2763" fmla="*/ 6239220 h 6738329"/>
              <a:gd name="connsiteX2764" fmla="*/ 9272856 w 12191368"/>
              <a:gd name="connsiteY2764" fmla="*/ 6237123 h 6738329"/>
              <a:gd name="connsiteX2765" fmla="*/ 9266470 w 12191368"/>
              <a:gd name="connsiteY2765" fmla="*/ 6234605 h 6738329"/>
              <a:gd name="connsiteX2766" fmla="*/ 9260084 w 12191368"/>
              <a:gd name="connsiteY2766" fmla="*/ 6231878 h 6738329"/>
              <a:gd name="connsiteX2767" fmla="*/ 9253698 w 12191368"/>
              <a:gd name="connsiteY2767" fmla="*/ 6228942 h 6738329"/>
              <a:gd name="connsiteX2768" fmla="*/ 9247310 w 12191368"/>
              <a:gd name="connsiteY2768" fmla="*/ 6225376 h 6738329"/>
              <a:gd name="connsiteX2769" fmla="*/ 9240924 w 12191368"/>
              <a:gd name="connsiteY2769" fmla="*/ 6221810 h 6738329"/>
              <a:gd name="connsiteX2770" fmla="*/ 9232142 w 12191368"/>
              <a:gd name="connsiteY2770" fmla="*/ 6222859 h 6738329"/>
              <a:gd name="connsiteX2771" fmla="*/ 9224160 w 12191368"/>
              <a:gd name="connsiteY2771" fmla="*/ 6223698 h 6738329"/>
              <a:gd name="connsiteX2772" fmla="*/ 9216178 w 12191368"/>
              <a:gd name="connsiteY2772" fmla="*/ 6224328 h 6738329"/>
              <a:gd name="connsiteX2773" fmla="*/ 9208594 w 12191368"/>
              <a:gd name="connsiteY2773" fmla="*/ 6224537 h 6738329"/>
              <a:gd name="connsiteX2774" fmla="*/ 9201408 w 12191368"/>
              <a:gd name="connsiteY2774" fmla="*/ 6224537 h 6738329"/>
              <a:gd name="connsiteX2775" fmla="*/ 9194622 w 12191368"/>
              <a:gd name="connsiteY2775" fmla="*/ 6224118 h 6738329"/>
              <a:gd name="connsiteX2776" fmla="*/ 9188636 w 12191368"/>
              <a:gd name="connsiteY2776" fmla="*/ 6223698 h 6738329"/>
              <a:gd name="connsiteX2777" fmla="*/ 9182648 w 12191368"/>
              <a:gd name="connsiteY2777" fmla="*/ 6222859 h 6738329"/>
              <a:gd name="connsiteX2778" fmla="*/ 9176660 w 12191368"/>
              <a:gd name="connsiteY2778" fmla="*/ 6221810 h 6738329"/>
              <a:gd name="connsiteX2779" fmla="*/ 9171472 w 12191368"/>
              <a:gd name="connsiteY2779" fmla="*/ 6220552 h 6738329"/>
              <a:gd name="connsiteX2780" fmla="*/ 9166282 w 12191368"/>
              <a:gd name="connsiteY2780" fmla="*/ 6219084 h 6738329"/>
              <a:gd name="connsiteX2781" fmla="*/ 9161892 w 12191368"/>
              <a:gd name="connsiteY2781" fmla="*/ 6217615 h 6738329"/>
              <a:gd name="connsiteX2782" fmla="*/ 9157502 w 12191368"/>
              <a:gd name="connsiteY2782" fmla="*/ 6215728 h 6738329"/>
              <a:gd name="connsiteX2783" fmla="*/ 9153112 w 12191368"/>
              <a:gd name="connsiteY2783" fmla="*/ 6213840 h 6738329"/>
              <a:gd name="connsiteX2784" fmla="*/ 9149120 w 12191368"/>
              <a:gd name="connsiteY2784" fmla="*/ 6211742 h 6738329"/>
              <a:gd name="connsiteX2785" fmla="*/ 9145128 w 12191368"/>
              <a:gd name="connsiteY2785" fmla="*/ 6209225 h 6738329"/>
              <a:gd name="connsiteX2786" fmla="*/ 9141536 w 12191368"/>
              <a:gd name="connsiteY2786" fmla="*/ 6206918 h 6738329"/>
              <a:gd name="connsiteX2787" fmla="*/ 9137944 w 12191368"/>
              <a:gd name="connsiteY2787" fmla="*/ 6204401 h 6738329"/>
              <a:gd name="connsiteX2788" fmla="*/ 9131956 w 12191368"/>
              <a:gd name="connsiteY2788" fmla="*/ 6199157 h 6738329"/>
              <a:gd name="connsiteX2789" fmla="*/ 9125970 w 12191368"/>
              <a:gd name="connsiteY2789" fmla="*/ 6193493 h 6738329"/>
              <a:gd name="connsiteX2790" fmla="*/ 9120380 w 12191368"/>
              <a:gd name="connsiteY2790" fmla="*/ 6187411 h 6738329"/>
              <a:gd name="connsiteX2791" fmla="*/ 9109604 w 12191368"/>
              <a:gd name="connsiteY2791" fmla="*/ 6175245 h 6738329"/>
              <a:gd name="connsiteX2792" fmla="*/ 9104414 w 12191368"/>
              <a:gd name="connsiteY2792" fmla="*/ 6169162 h 6738329"/>
              <a:gd name="connsiteX2793" fmla="*/ 9098826 w 12191368"/>
              <a:gd name="connsiteY2793" fmla="*/ 6163499 h 6738329"/>
              <a:gd name="connsiteX2794" fmla="*/ 9074478 w 12191368"/>
              <a:gd name="connsiteY2794" fmla="*/ 6100572 h 6738329"/>
              <a:gd name="connsiteX2795" fmla="*/ 9040550 w 12191368"/>
              <a:gd name="connsiteY2795" fmla="*/ 6108123 h 6738329"/>
              <a:gd name="connsiteX2796" fmla="*/ 9038554 w 12191368"/>
              <a:gd name="connsiteY2796" fmla="*/ 6112318 h 6738329"/>
              <a:gd name="connsiteX2797" fmla="*/ 9037358 w 12191368"/>
              <a:gd name="connsiteY2797" fmla="*/ 6116723 h 6738329"/>
              <a:gd name="connsiteX2798" fmla="*/ 9037756 w 12191368"/>
              <a:gd name="connsiteY2798" fmla="*/ 6125952 h 6738329"/>
              <a:gd name="connsiteX2799" fmla="*/ 9036958 w 12191368"/>
              <a:gd name="connsiteY2799" fmla="*/ 6134762 h 6738329"/>
              <a:gd name="connsiteX2800" fmla="*/ 9035760 w 12191368"/>
              <a:gd name="connsiteY2800" fmla="*/ 6143781 h 6738329"/>
              <a:gd name="connsiteX2801" fmla="*/ 9033764 w 12191368"/>
              <a:gd name="connsiteY2801" fmla="*/ 6152382 h 6738329"/>
              <a:gd name="connsiteX2802" fmla="*/ 9031370 w 12191368"/>
              <a:gd name="connsiteY2802" fmla="*/ 6161191 h 6738329"/>
              <a:gd name="connsiteX2803" fmla="*/ 9028178 w 12191368"/>
              <a:gd name="connsiteY2803" fmla="*/ 6169581 h 6738329"/>
              <a:gd name="connsiteX2804" fmla="*/ 9024186 w 12191368"/>
              <a:gd name="connsiteY2804" fmla="*/ 6178181 h 6738329"/>
              <a:gd name="connsiteX2805" fmla="*/ 9019794 w 12191368"/>
              <a:gd name="connsiteY2805" fmla="*/ 6186572 h 6738329"/>
              <a:gd name="connsiteX2806" fmla="*/ 9014606 w 12191368"/>
              <a:gd name="connsiteY2806" fmla="*/ 6194961 h 6738329"/>
              <a:gd name="connsiteX2807" fmla="*/ 9009416 w 12191368"/>
              <a:gd name="connsiteY2807" fmla="*/ 6203142 h 6738329"/>
              <a:gd name="connsiteX2808" fmla="*/ 9003430 w 12191368"/>
              <a:gd name="connsiteY2808" fmla="*/ 6211323 h 6738329"/>
              <a:gd name="connsiteX2809" fmla="*/ 8997442 w 12191368"/>
              <a:gd name="connsiteY2809" fmla="*/ 6219503 h 6738329"/>
              <a:gd name="connsiteX2810" fmla="*/ 8990656 w 12191368"/>
              <a:gd name="connsiteY2810" fmla="*/ 6227474 h 6738329"/>
              <a:gd name="connsiteX2811" fmla="*/ 8983472 w 12191368"/>
              <a:gd name="connsiteY2811" fmla="*/ 6235654 h 6738329"/>
              <a:gd name="connsiteX2812" fmla="*/ 8976288 w 12191368"/>
              <a:gd name="connsiteY2812" fmla="*/ 6243415 h 6738329"/>
              <a:gd name="connsiteX2813" fmla="*/ 8968704 w 12191368"/>
              <a:gd name="connsiteY2813" fmla="*/ 6251596 h 6738329"/>
              <a:gd name="connsiteX2814" fmla="*/ 8968704 w 12191368"/>
              <a:gd name="connsiteY2814" fmla="*/ 6251806 h 6738329"/>
              <a:gd name="connsiteX2815" fmla="*/ 8965510 w 12191368"/>
              <a:gd name="connsiteY2815" fmla="*/ 6258517 h 6738329"/>
              <a:gd name="connsiteX2816" fmla="*/ 8961918 w 12191368"/>
              <a:gd name="connsiteY2816" fmla="*/ 6264810 h 6738329"/>
              <a:gd name="connsiteX2817" fmla="*/ 8957528 w 12191368"/>
              <a:gd name="connsiteY2817" fmla="*/ 6270474 h 6738329"/>
              <a:gd name="connsiteX2818" fmla="*/ 8955132 w 12191368"/>
              <a:gd name="connsiteY2818" fmla="*/ 6273200 h 6738329"/>
              <a:gd name="connsiteX2819" fmla="*/ 8952738 w 12191368"/>
              <a:gd name="connsiteY2819" fmla="*/ 6275718 h 6738329"/>
              <a:gd name="connsiteX2820" fmla="*/ 8949544 w 12191368"/>
              <a:gd name="connsiteY2820" fmla="*/ 6278234 h 6738329"/>
              <a:gd name="connsiteX2821" fmla="*/ 8946750 w 12191368"/>
              <a:gd name="connsiteY2821" fmla="*/ 6280542 h 6738329"/>
              <a:gd name="connsiteX2822" fmla="*/ 8943956 w 12191368"/>
              <a:gd name="connsiteY2822" fmla="*/ 6282849 h 6738329"/>
              <a:gd name="connsiteX2823" fmla="*/ 8940762 w 12191368"/>
              <a:gd name="connsiteY2823" fmla="*/ 6284947 h 6738329"/>
              <a:gd name="connsiteX2824" fmla="*/ 8937170 w 12191368"/>
              <a:gd name="connsiteY2824" fmla="*/ 6286834 h 6738329"/>
              <a:gd name="connsiteX2825" fmla="*/ 8933578 w 12191368"/>
              <a:gd name="connsiteY2825" fmla="*/ 6288513 h 6738329"/>
              <a:gd name="connsiteX2826" fmla="*/ 8929986 w 12191368"/>
              <a:gd name="connsiteY2826" fmla="*/ 6290191 h 6738329"/>
              <a:gd name="connsiteX2827" fmla="*/ 8925994 w 12191368"/>
              <a:gd name="connsiteY2827" fmla="*/ 6291868 h 6738329"/>
              <a:gd name="connsiteX2828" fmla="*/ 8922002 w 12191368"/>
              <a:gd name="connsiteY2828" fmla="*/ 6293337 h 6738329"/>
              <a:gd name="connsiteX2829" fmla="*/ 8917612 w 12191368"/>
              <a:gd name="connsiteY2829" fmla="*/ 6294596 h 6738329"/>
              <a:gd name="connsiteX2830" fmla="*/ 8913222 w 12191368"/>
              <a:gd name="connsiteY2830" fmla="*/ 6295854 h 6738329"/>
              <a:gd name="connsiteX2831" fmla="*/ 8908432 w 12191368"/>
              <a:gd name="connsiteY2831" fmla="*/ 6297112 h 6738329"/>
              <a:gd name="connsiteX2832" fmla="*/ 8903642 w 12191368"/>
              <a:gd name="connsiteY2832" fmla="*/ 6297952 h 6738329"/>
              <a:gd name="connsiteX2833" fmla="*/ 8898852 w 12191368"/>
              <a:gd name="connsiteY2833" fmla="*/ 6298791 h 6738329"/>
              <a:gd name="connsiteX2834" fmla="*/ 8893662 w 12191368"/>
              <a:gd name="connsiteY2834" fmla="*/ 6299630 h 6738329"/>
              <a:gd name="connsiteX2835" fmla="*/ 8888474 w 12191368"/>
              <a:gd name="connsiteY2835" fmla="*/ 6300259 h 6738329"/>
              <a:gd name="connsiteX2836" fmla="*/ 8882486 w 12191368"/>
              <a:gd name="connsiteY2836" fmla="*/ 6300678 h 6738329"/>
              <a:gd name="connsiteX2837" fmla="*/ 8876898 w 12191368"/>
              <a:gd name="connsiteY2837" fmla="*/ 6301098 h 6738329"/>
              <a:gd name="connsiteX2838" fmla="*/ 8864924 w 12191368"/>
              <a:gd name="connsiteY2838" fmla="*/ 6301307 h 6738329"/>
              <a:gd name="connsiteX2839" fmla="*/ 8851752 w 12191368"/>
              <a:gd name="connsiteY2839" fmla="*/ 6301307 h 6738329"/>
              <a:gd name="connsiteX2840" fmla="*/ 8838580 w 12191368"/>
              <a:gd name="connsiteY2840" fmla="*/ 6300678 h 6738329"/>
              <a:gd name="connsiteX2841" fmla="*/ 8827004 w 12191368"/>
              <a:gd name="connsiteY2841" fmla="*/ 6300259 h 6738329"/>
              <a:gd name="connsiteX2842" fmla="*/ 8815430 w 12191368"/>
              <a:gd name="connsiteY2842" fmla="*/ 6299839 h 6738329"/>
              <a:gd name="connsiteX2843" fmla="*/ 8804252 w 12191368"/>
              <a:gd name="connsiteY2843" fmla="*/ 6299839 h 6738329"/>
              <a:gd name="connsiteX2844" fmla="*/ 8792678 w 12191368"/>
              <a:gd name="connsiteY2844" fmla="*/ 6300049 h 6738329"/>
              <a:gd name="connsiteX2845" fmla="*/ 8769526 w 12191368"/>
              <a:gd name="connsiteY2845" fmla="*/ 6300469 h 6738329"/>
              <a:gd name="connsiteX2846" fmla="*/ 8745978 w 12191368"/>
              <a:gd name="connsiteY2846" fmla="*/ 6300678 h 6738329"/>
              <a:gd name="connsiteX2847" fmla="*/ 8734800 w 12191368"/>
              <a:gd name="connsiteY2847" fmla="*/ 6300678 h 6738329"/>
              <a:gd name="connsiteX2848" fmla="*/ 8723226 w 12191368"/>
              <a:gd name="connsiteY2848" fmla="*/ 6300469 h 6738329"/>
              <a:gd name="connsiteX2849" fmla="*/ 8711650 w 12191368"/>
              <a:gd name="connsiteY2849" fmla="*/ 6299839 h 6738329"/>
              <a:gd name="connsiteX2850" fmla="*/ 8700474 w 12191368"/>
              <a:gd name="connsiteY2850" fmla="*/ 6299000 h 6738329"/>
              <a:gd name="connsiteX2851" fmla="*/ 8688898 w 12191368"/>
              <a:gd name="connsiteY2851" fmla="*/ 6297742 h 6738329"/>
              <a:gd name="connsiteX2852" fmla="*/ 8677722 w 12191368"/>
              <a:gd name="connsiteY2852" fmla="*/ 6295644 h 6738329"/>
              <a:gd name="connsiteX2853" fmla="*/ 8672134 w 12191368"/>
              <a:gd name="connsiteY2853" fmla="*/ 6294596 h 6738329"/>
              <a:gd name="connsiteX2854" fmla="*/ 8666546 w 12191368"/>
              <a:gd name="connsiteY2854" fmla="*/ 6293547 h 6738329"/>
              <a:gd name="connsiteX2855" fmla="*/ 8661356 w 12191368"/>
              <a:gd name="connsiteY2855" fmla="*/ 6292078 h 6738329"/>
              <a:gd name="connsiteX2856" fmla="*/ 8655370 w 12191368"/>
              <a:gd name="connsiteY2856" fmla="*/ 6290610 h 6738329"/>
              <a:gd name="connsiteX2857" fmla="*/ 8649382 w 12191368"/>
              <a:gd name="connsiteY2857" fmla="*/ 6289352 h 6738329"/>
              <a:gd name="connsiteX2858" fmla="*/ 8642996 w 12191368"/>
              <a:gd name="connsiteY2858" fmla="*/ 6287883 h 6738329"/>
              <a:gd name="connsiteX2859" fmla="*/ 8637408 w 12191368"/>
              <a:gd name="connsiteY2859" fmla="*/ 6286415 h 6738329"/>
              <a:gd name="connsiteX2860" fmla="*/ 8631420 w 12191368"/>
              <a:gd name="connsiteY2860" fmla="*/ 6284737 h 6738329"/>
              <a:gd name="connsiteX2861" fmla="*/ 8620244 w 12191368"/>
              <a:gd name="connsiteY2861" fmla="*/ 6281171 h 6738329"/>
              <a:gd name="connsiteX2862" fmla="*/ 8609466 w 12191368"/>
              <a:gd name="connsiteY2862" fmla="*/ 6277186 h 6738329"/>
              <a:gd name="connsiteX2863" fmla="*/ 8599488 w 12191368"/>
              <a:gd name="connsiteY2863" fmla="*/ 6272991 h 6738329"/>
              <a:gd name="connsiteX2864" fmla="*/ 8589510 w 12191368"/>
              <a:gd name="connsiteY2864" fmla="*/ 6268586 h 6738329"/>
              <a:gd name="connsiteX2865" fmla="*/ 8579930 w 12191368"/>
              <a:gd name="connsiteY2865" fmla="*/ 6263971 h 6738329"/>
              <a:gd name="connsiteX2866" fmla="*/ 8570750 w 12191368"/>
              <a:gd name="connsiteY2866" fmla="*/ 6259147 h 6738329"/>
              <a:gd name="connsiteX2867" fmla="*/ 8552388 w 12191368"/>
              <a:gd name="connsiteY2867" fmla="*/ 6249498 h 6738329"/>
              <a:gd name="connsiteX2868" fmla="*/ 8534426 w 12191368"/>
              <a:gd name="connsiteY2868" fmla="*/ 6239640 h 6738329"/>
              <a:gd name="connsiteX2869" fmla="*/ 8524448 w 12191368"/>
              <a:gd name="connsiteY2869" fmla="*/ 6234815 h 6738329"/>
              <a:gd name="connsiteX2870" fmla="*/ 8514868 w 12191368"/>
              <a:gd name="connsiteY2870" fmla="*/ 6230410 h 6738329"/>
              <a:gd name="connsiteX2871" fmla="*/ 8504890 w 12191368"/>
              <a:gd name="connsiteY2871" fmla="*/ 6225796 h 6738329"/>
              <a:gd name="connsiteX2872" fmla="*/ 8494112 w 12191368"/>
              <a:gd name="connsiteY2872" fmla="*/ 6221810 h 6738329"/>
              <a:gd name="connsiteX2873" fmla="*/ 8485731 w 12191368"/>
              <a:gd name="connsiteY2873" fmla="*/ 6218455 h 6738329"/>
              <a:gd name="connsiteX2874" fmla="*/ 8477747 w 12191368"/>
              <a:gd name="connsiteY2874" fmla="*/ 6214679 h 6738329"/>
              <a:gd name="connsiteX2875" fmla="*/ 8470963 w 12191368"/>
              <a:gd name="connsiteY2875" fmla="*/ 6210903 h 6738329"/>
              <a:gd name="connsiteX2876" fmla="*/ 8464975 w 12191368"/>
              <a:gd name="connsiteY2876" fmla="*/ 6206498 h 6738329"/>
              <a:gd name="connsiteX2877" fmla="*/ 8459387 w 12191368"/>
              <a:gd name="connsiteY2877" fmla="*/ 6202093 h 6738329"/>
              <a:gd name="connsiteX2878" fmla="*/ 8454597 w 12191368"/>
              <a:gd name="connsiteY2878" fmla="*/ 6197689 h 6738329"/>
              <a:gd name="connsiteX2879" fmla="*/ 8451003 w 12191368"/>
              <a:gd name="connsiteY2879" fmla="*/ 6192864 h 6738329"/>
              <a:gd name="connsiteX2880" fmla="*/ 8447811 w 12191368"/>
              <a:gd name="connsiteY2880" fmla="*/ 6188040 h 6738329"/>
              <a:gd name="connsiteX2881" fmla="*/ 8445417 w 12191368"/>
              <a:gd name="connsiteY2881" fmla="*/ 6183215 h 6738329"/>
              <a:gd name="connsiteX2882" fmla="*/ 8443819 w 12191368"/>
              <a:gd name="connsiteY2882" fmla="*/ 6177972 h 6738329"/>
              <a:gd name="connsiteX2883" fmla="*/ 8442623 w 12191368"/>
              <a:gd name="connsiteY2883" fmla="*/ 6172728 h 6738329"/>
              <a:gd name="connsiteX2884" fmla="*/ 8442223 w 12191368"/>
              <a:gd name="connsiteY2884" fmla="*/ 6167484 h 6738329"/>
              <a:gd name="connsiteX2885" fmla="*/ 8442223 w 12191368"/>
              <a:gd name="connsiteY2885" fmla="*/ 6162030 h 6738329"/>
              <a:gd name="connsiteX2886" fmla="*/ 8442623 w 12191368"/>
              <a:gd name="connsiteY2886" fmla="*/ 6156367 h 6738329"/>
              <a:gd name="connsiteX2887" fmla="*/ 8443420 w 12191368"/>
              <a:gd name="connsiteY2887" fmla="*/ 6150914 h 6738329"/>
              <a:gd name="connsiteX2888" fmla="*/ 8445017 w 12191368"/>
              <a:gd name="connsiteY2888" fmla="*/ 6145250 h 6738329"/>
              <a:gd name="connsiteX2889" fmla="*/ 8443022 w 12191368"/>
              <a:gd name="connsiteY2889" fmla="*/ 6117562 h 6738329"/>
              <a:gd name="connsiteX2890" fmla="*/ 8442623 w 12191368"/>
              <a:gd name="connsiteY2890" fmla="*/ 6108123 h 6738329"/>
              <a:gd name="connsiteX2891" fmla="*/ 8439429 w 12191368"/>
              <a:gd name="connsiteY2891" fmla="*/ 6093231 h 6738329"/>
              <a:gd name="connsiteX2892" fmla="*/ 8436635 w 12191368"/>
              <a:gd name="connsiteY2892" fmla="*/ 6078547 h 6738329"/>
              <a:gd name="connsiteX2893" fmla="*/ 8434241 w 12191368"/>
              <a:gd name="connsiteY2893" fmla="*/ 6063655 h 6738329"/>
              <a:gd name="connsiteX2894" fmla="*/ 8432643 w 12191368"/>
              <a:gd name="connsiteY2894" fmla="*/ 6048972 h 6738329"/>
              <a:gd name="connsiteX2895" fmla="*/ 8431046 w 12191368"/>
              <a:gd name="connsiteY2895" fmla="*/ 6034080 h 6738329"/>
              <a:gd name="connsiteX2896" fmla="*/ 8429849 w 12191368"/>
              <a:gd name="connsiteY2896" fmla="*/ 6019397 h 6738329"/>
              <a:gd name="connsiteX2897" fmla="*/ 8427854 w 12191368"/>
              <a:gd name="connsiteY2897" fmla="*/ 5990031 h 6738329"/>
              <a:gd name="connsiteX2898" fmla="*/ 8427854 w 12191368"/>
              <a:gd name="connsiteY2898" fmla="*/ 5988144 h 6738329"/>
              <a:gd name="connsiteX2899" fmla="*/ 8427854 w 12191368"/>
              <a:gd name="connsiteY2899" fmla="*/ 5986465 h 6738329"/>
              <a:gd name="connsiteX2900" fmla="*/ 8427056 w 12191368"/>
              <a:gd name="connsiteY2900" fmla="*/ 5959616 h 6738329"/>
              <a:gd name="connsiteX2901" fmla="*/ 8426656 w 12191368"/>
              <a:gd name="connsiteY2901" fmla="*/ 5932558 h 6738329"/>
              <a:gd name="connsiteX2902" fmla="*/ 8426257 w 12191368"/>
              <a:gd name="connsiteY2902" fmla="*/ 5905919 h 6738329"/>
              <a:gd name="connsiteX2903" fmla="*/ 8425459 w 12191368"/>
              <a:gd name="connsiteY2903" fmla="*/ 5878861 h 6738329"/>
              <a:gd name="connsiteX2904" fmla="*/ 8420270 w 12191368"/>
              <a:gd name="connsiteY2904" fmla="*/ 5687774 h 6738329"/>
              <a:gd name="connsiteX2905" fmla="*/ 8420270 w 12191368"/>
              <a:gd name="connsiteY2905" fmla="*/ 5668686 h 6738329"/>
              <a:gd name="connsiteX2906" fmla="*/ 8407099 w 12191368"/>
              <a:gd name="connsiteY2906" fmla="*/ 5574086 h 6738329"/>
              <a:gd name="connsiteX2907" fmla="*/ 8405102 w 12191368"/>
              <a:gd name="connsiteY2907" fmla="*/ 5571150 h 6738329"/>
              <a:gd name="connsiteX2908" fmla="*/ 8403505 w 12191368"/>
              <a:gd name="connsiteY2908" fmla="*/ 5568004 h 6738329"/>
              <a:gd name="connsiteX2909" fmla="*/ 8402308 w 12191368"/>
              <a:gd name="connsiteY2909" fmla="*/ 5565067 h 6738329"/>
              <a:gd name="connsiteX2910" fmla="*/ 8401510 w 12191368"/>
              <a:gd name="connsiteY2910" fmla="*/ 5562130 h 6738329"/>
              <a:gd name="connsiteX2911" fmla="*/ 8400712 w 12191368"/>
              <a:gd name="connsiteY2911" fmla="*/ 5559194 h 6738329"/>
              <a:gd name="connsiteX2912" fmla="*/ 8400313 w 12191368"/>
              <a:gd name="connsiteY2912" fmla="*/ 5556257 h 6738329"/>
              <a:gd name="connsiteX2913" fmla="*/ 8400313 w 12191368"/>
              <a:gd name="connsiteY2913" fmla="*/ 5550174 h 6738329"/>
              <a:gd name="connsiteX2914" fmla="*/ 8400712 w 12191368"/>
              <a:gd name="connsiteY2914" fmla="*/ 5544301 h 6738329"/>
              <a:gd name="connsiteX2915" fmla="*/ 8401510 w 12191368"/>
              <a:gd name="connsiteY2915" fmla="*/ 5538218 h 6738329"/>
              <a:gd name="connsiteX2916" fmla="*/ 8404304 w 12191368"/>
              <a:gd name="connsiteY2916" fmla="*/ 5526262 h 6738329"/>
              <a:gd name="connsiteX2917" fmla="*/ 8399515 w 12191368"/>
              <a:gd name="connsiteY2917" fmla="*/ 5530038 h 6738329"/>
              <a:gd name="connsiteX2918" fmla="*/ 8394724 w 12191368"/>
              <a:gd name="connsiteY2918" fmla="*/ 5534023 h 6738329"/>
              <a:gd name="connsiteX2919" fmla="*/ 8390733 w 12191368"/>
              <a:gd name="connsiteY2919" fmla="*/ 5538218 h 6738329"/>
              <a:gd name="connsiteX2920" fmla="*/ 8387539 w 12191368"/>
              <a:gd name="connsiteY2920" fmla="*/ 5542203 h 6738329"/>
              <a:gd name="connsiteX2921" fmla="*/ 8384346 w 12191368"/>
              <a:gd name="connsiteY2921" fmla="*/ 5546399 h 6738329"/>
              <a:gd name="connsiteX2922" fmla="*/ 8381553 w 12191368"/>
              <a:gd name="connsiteY2922" fmla="*/ 5550384 h 6738329"/>
              <a:gd name="connsiteX2923" fmla="*/ 8378758 w 12191368"/>
              <a:gd name="connsiteY2923" fmla="*/ 5554789 h 6738329"/>
              <a:gd name="connsiteX2924" fmla="*/ 8376762 w 12191368"/>
              <a:gd name="connsiteY2924" fmla="*/ 5558984 h 6738329"/>
              <a:gd name="connsiteX2925" fmla="*/ 8374767 w 12191368"/>
              <a:gd name="connsiteY2925" fmla="*/ 5563179 h 6738329"/>
              <a:gd name="connsiteX2926" fmla="*/ 8373170 w 12191368"/>
              <a:gd name="connsiteY2926" fmla="*/ 5567374 h 6738329"/>
              <a:gd name="connsiteX2927" fmla="*/ 8370775 w 12191368"/>
              <a:gd name="connsiteY2927" fmla="*/ 5575974 h 6738329"/>
              <a:gd name="connsiteX2928" fmla="*/ 8369178 w 12191368"/>
              <a:gd name="connsiteY2928" fmla="*/ 5584574 h 6738329"/>
              <a:gd name="connsiteX2929" fmla="*/ 8367981 w 12191368"/>
              <a:gd name="connsiteY2929" fmla="*/ 5593384 h 6738329"/>
              <a:gd name="connsiteX2930" fmla="*/ 8367183 w 12191368"/>
              <a:gd name="connsiteY2930" fmla="*/ 5602193 h 6738329"/>
              <a:gd name="connsiteX2931" fmla="*/ 8366784 w 12191368"/>
              <a:gd name="connsiteY2931" fmla="*/ 5611003 h 6738329"/>
              <a:gd name="connsiteX2932" fmla="*/ 8365985 w 12191368"/>
              <a:gd name="connsiteY2932" fmla="*/ 5628623 h 6738329"/>
              <a:gd name="connsiteX2933" fmla="*/ 8365586 w 12191368"/>
              <a:gd name="connsiteY2933" fmla="*/ 5637433 h 6738329"/>
              <a:gd name="connsiteX2934" fmla="*/ 8364389 w 12191368"/>
              <a:gd name="connsiteY2934" fmla="*/ 5646242 h 6738329"/>
              <a:gd name="connsiteX2935" fmla="*/ 8361993 w 12191368"/>
              <a:gd name="connsiteY2935" fmla="*/ 5654842 h 6738329"/>
              <a:gd name="connsiteX2936" fmla="*/ 8359599 w 12191368"/>
              <a:gd name="connsiteY2936" fmla="*/ 5663442 h 6738329"/>
              <a:gd name="connsiteX2937" fmla="*/ 8354410 w 12191368"/>
              <a:gd name="connsiteY2937" fmla="*/ 5678754 h 6738329"/>
              <a:gd name="connsiteX2938" fmla="*/ 8350417 w 12191368"/>
              <a:gd name="connsiteY2938" fmla="*/ 5693857 h 6738329"/>
              <a:gd name="connsiteX2939" fmla="*/ 8346427 w 12191368"/>
              <a:gd name="connsiteY2939" fmla="*/ 5709169 h 6738329"/>
              <a:gd name="connsiteX2940" fmla="*/ 8342833 w 12191368"/>
              <a:gd name="connsiteY2940" fmla="*/ 5724271 h 6738329"/>
              <a:gd name="connsiteX2941" fmla="*/ 8340041 w 12191368"/>
              <a:gd name="connsiteY2941" fmla="*/ 5739583 h 6738329"/>
              <a:gd name="connsiteX2942" fmla="*/ 8336848 w 12191368"/>
              <a:gd name="connsiteY2942" fmla="*/ 5754895 h 6738329"/>
              <a:gd name="connsiteX2943" fmla="*/ 8330859 w 12191368"/>
              <a:gd name="connsiteY2943" fmla="*/ 5785730 h 6738329"/>
              <a:gd name="connsiteX2944" fmla="*/ 8328065 w 12191368"/>
              <a:gd name="connsiteY2944" fmla="*/ 5801042 h 6738329"/>
              <a:gd name="connsiteX2945" fmla="*/ 8324873 w 12191368"/>
              <a:gd name="connsiteY2945" fmla="*/ 5816354 h 6738329"/>
              <a:gd name="connsiteX2946" fmla="*/ 8321680 w 12191368"/>
              <a:gd name="connsiteY2946" fmla="*/ 5831666 h 6738329"/>
              <a:gd name="connsiteX2947" fmla="*/ 8317688 w 12191368"/>
              <a:gd name="connsiteY2947" fmla="*/ 5846978 h 6738329"/>
              <a:gd name="connsiteX2948" fmla="*/ 8313297 w 12191368"/>
              <a:gd name="connsiteY2948" fmla="*/ 5862080 h 6738329"/>
              <a:gd name="connsiteX2949" fmla="*/ 8308108 w 12191368"/>
              <a:gd name="connsiteY2949" fmla="*/ 5877183 h 6738329"/>
              <a:gd name="connsiteX2950" fmla="*/ 8302521 w 12191368"/>
              <a:gd name="connsiteY2950" fmla="*/ 5892495 h 6738329"/>
              <a:gd name="connsiteX2951" fmla="*/ 8295336 w 12191368"/>
              <a:gd name="connsiteY2951" fmla="*/ 5907597 h 6738329"/>
              <a:gd name="connsiteX2952" fmla="*/ 8181977 w 12191368"/>
              <a:gd name="connsiteY2952" fmla="*/ 6316620 h 6738329"/>
              <a:gd name="connsiteX2953" fmla="*/ 8179582 w 12191368"/>
              <a:gd name="connsiteY2953" fmla="*/ 6325219 h 6738329"/>
              <a:gd name="connsiteX2954" fmla="*/ 8176788 w 12191368"/>
              <a:gd name="connsiteY2954" fmla="*/ 6334029 h 6738329"/>
              <a:gd name="connsiteX2955" fmla="*/ 8173195 w 12191368"/>
              <a:gd name="connsiteY2955" fmla="*/ 6342629 h 6738329"/>
              <a:gd name="connsiteX2956" fmla="*/ 8168804 w 12191368"/>
              <a:gd name="connsiteY2956" fmla="*/ 6351229 h 6738329"/>
              <a:gd name="connsiteX2957" fmla="*/ 8163616 w 12191368"/>
              <a:gd name="connsiteY2957" fmla="*/ 6359410 h 6738329"/>
              <a:gd name="connsiteX2958" fmla="*/ 8158825 w 12191368"/>
              <a:gd name="connsiteY2958" fmla="*/ 6367800 h 6738329"/>
              <a:gd name="connsiteX2959" fmla="*/ 8153238 w 12191368"/>
              <a:gd name="connsiteY2959" fmla="*/ 6375980 h 6738329"/>
              <a:gd name="connsiteX2960" fmla="*/ 8147649 w 12191368"/>
              <a:gd name="connsiteY2960" fmla="*/ 6384371 h 6738329"/>
              <a:gd name="connsiteX2961" fmla="*/ 8136074 w 12191368"/>
              <a:gd name="connsiteY2961" fmla="*/ 6400732 h 6738329"/>
              <a:gd name="connsiteX2962" fmla="*/ 8124100 w 12191368"/>
              <a:gd name="connsiteY2962" fmla="*/ 6417092 h 6738329"/>
              <a:gd name="connsiteX2963" fmla="*/ 8118911 w 12191368"/>
              <a:gd name="connsiteY2963" fmla="*/ 6425483 h 6738329"/>
              <a:gd name="connsiteX2964" fmla="*/ 8113721 w 12191368"/>
              <a:gd name="connsiteY2964" fmla="*/ 6433663 h 6738329"/>
              <a:gd name="connsiteX2965" fmla="*/ 8108932 w 12191368"/>
              <a:gd name="connsiteY2965" fmla="*/ 6442263 h 6738329"/>
              <a:gd name="connsiteX2966" fmla="*/ 8104541 w 12191368"/>
              <a:gd name="connsiteY2966" fmla="*/ 6450653 h 6738329"/>
              <a:gd name="connsiteX2967" fmla="*/ 8102146 w 12191368"/>
              <a:gd name="connsiteY2967" fmla="*/ 6454219 h 6738329"/>
              <a:gd name="connsiteX2968" fmla="*/ 8099752 w 12191368"/>
              <a:gd name="connsiteY2968" fmla="*/ 6457575 h 6738329"/>
              <a:gd name="connsiteX2969" fmla="*/ 8096159 w 12191368"/>
              <a:gd name="connsiteY2969" fmla="*/ 6460722 h 6738329"/>
              <a:gd name="connsiteX2970" fmla="*/ 8094163 w 12191368"/>
              <a:gd name="connsiteY2970" fmla="*/ 6462190 h 6738329"/>
              <a:gd name="connsiteX2971" fmla="*/ 8092168 w 12191368"/>
              <a:gd name="connsiteY2971" fmla="*/ 6463448 h 6738329"/>
              <a:gd name="connsiteX2972" fmla="*/ 8089773 w 12191368"/>
              <a:gd name="connsiteY2972" fmla="*/ 6464707 h 6738329"/>
              <a:gd name="connsiteX2973" fmla="*/ 8087377 w 12191368"/>
              <a:gd name="connsiteY2973" fmla="*/ 6465756 h 6738329"/>
              <a:gd name="connsiteX2974" fmla="*/ 8084584 w 12191368"/>
              <a:gd name="connsiteY2974" fmla="*/ 6466595 h 6738329"/>
              <a:gd name="connsiteX2975" fmla="*/ 8081790 w 12191368"/>
              <a:gd name="connsiteY2975" fmla="*/ 6467434 h 6738329"/>
              <a:gd name="connsiteX2976" fmla="*/ 8078595 w 12191368"/>
              <a:gd name="connsiteY2976" fmla="*/ 6468063 h 6738329"/>
              <a:gd name="connsiteX2977" fmla="*/ 8075403 w 12191368"/>
              <a:gd name="connsiteY2977" fmla="*/ 6468482 h 6738329"/>
              <a:gd name="connsiteX2978" fmla="*/ 8071811 w 12191368"/>
              <a:gd name="connsiteY2978" fmla="*/ 6468692 h 6738329"/>
              <a:gd name="connsiteX2979" fmla="*/ 8067420 w 12191368"/>
              <a:gd name="connsiteY2979" fmla="*/ 6468692 h 6738329"/>
              <a:gd name="connsiteX2980" fmla="*/ 8049458 w 12191368"/>
              <a:gd name="connsiteY2980" fmla="*/ 6468482 h 6738329"/>
              <a:gd name="connsiteX2981" fmla="*/ 8031097 w 12191368"/>
              <a:gd name="connsiteY2981" fmla="*/ 6468482 h 6738329"/>
              <a:gd name="connsiteX2982" fmla="*/ 8012736 w 12191368"/>
              <a:gd name="connsiteY2982" fmla="*/ 6468692 h 6738329"/>
              <a:gd name="connsiteX2983" fmla="*/ 7993976 w 12191368"/>
              <a:gd name="connsiteY2983" fmla="*/ 6469112 h 6738329"/>
              <a:gd name="connsiteX2984" fmla="*/ 7975615 w 12191368"/>
              <a:gd name="connsiteY2984" fmla="*/ 6469531 h 6738329"/>
              <a:gd name="connsiteX2985" fmla="*/ 7956855 w 12191368"/>
              <a:gd name="connsiteY2985" fmla="*/ 6469951 h 6738329"/>
              <a:gd name="connsiteX2986" fmla="*/ 7938494 w 12191368"/>
              <a:gd name="connsiteY2986" fmla="*/ 6469951 h 6738329"/>
              <a:gd name="connsiteX2987" fmla="*/ 7920134 w 12191368"/>
              <a:gd name="connsiteY2987" fmla="*/ 6469741 h 6738329"/>
              <a:gd name="connsiteX2988" fmla="*/ 7901771 w 12191368"/>
              <a:gd name="connsiteY2988" fmla="*/ 6469112 h 6738329"/>
              <a:gd name="connsiteX2989" fmla="*/ 7892991 w 12191368"/>
              <a:gd name="connsiteY2989" fmla="*/ 6468692 h 6738329"/>
              <a:gd name="connsiteX2990" fmla="*/ 7884209 w 12191368"/>
              <a:gd name="connsiteY2990" fmla="*/ 6468063 h 6738329"/>
              <a:gd name="connsiteX2991" fmla="*/ 7875427 w 12191368"/>
              <a:gd name="connsiteY2991" fmla="*/ 6467224 h 6738329"/>
              <a:gd name="connsiteX2992" fmla="*/ 7866247 w 12191368"/>
              <a:gd name="connsiteY2992" fmla="*/ 6466175 h 6738329"/>
              <a:gd name="connsiteX2993" fmla="*/ 7857466 w 12191368"/>
              <a:gd name="connsiteY2993" fmla="*/ 6465127 h 6738329"/>
              <a:gd name="connsiteX2994" fmla="*/ 7848685 w 12191368"/>
              <a:gd name="connsiteY2994" fmla="*/ 6463658 h 6738329"/>
              <a:gd name="connsiteX2995" fmla="*/ 7839903 w 12191368"/>
              <a:gd name="connsiteY2995" fmla="*/ 6462190 h 6738329"/>
              <a:gd name="connsiteX2996" fmla="*/ 7831121 w 12191368"/>
              <a:gd name="connsiteY2996" fmla="*/ 6460302 h 6738329"/>
              <a:gd name="connsiteX2997" fmla="*/ 7822741 w 12191368"/>
              <a:gd name="connsiteY2997" fmla="*/ 6458414 h 6738329"/>
              <a:gd name="connsiteX2998" fmla="*/ 7814359 w 12191368"/>
              <a:gd name="connsiteY2998" fmla="*/ 6456107 h 6738329"/>
              <a:gd name="connsiteX2999" fmla="*/ 7805577 w 12191368"/>
              <a:gd name="connsiteY2999" fmla="*/ 6453590 h 6738329"/>
              <a:gd name="connsiteX3000" fmla="*/ 7797594 w 12191368"/>
              <a:gd name="connsiteY3000" fmla="*/ 6450653 h 6738329"/>
              <a:gd name="connsiteX3001" fmla="*/ 7789611 w 12191368"/>
              <a:gd name="connsiteY3001" fmla="*/ 6447507 h 6738329"/>
              <a:gd name="connsiteX3002" fmla="*/ 7781627 w 12191368"/>
              <a:gd name="connsiteY3002" fmla="*/ 6444151 h 6738329"/>
              <a:gd name="connsiteX3003" fmla="*/ 7766460 w 12191368"/>
              <a:gd name="connsiteY3003" fmla="*/ 6436600 h 6738329"/>
              <a:gd name="connsiteX3004" fmla="*/ 7760072 w 12191368"/>
              <a:gd name="connsiteY3004" fmla="*/ 6433454 h 6738329"/>
              <a:gd name="connsiteX3005" fmla="*/ 7757278 w 12191368"/>
              <a:gd name="connsiteY3005" fmla="*/ 6432404 h 6738329"/>
              <a:gd name="connsiteX3006" fmla="*/ 7746502 w 12191368"/>
              <a:gd name="connsiteY3006" fmla="*/ 6437858 h 6738329"/>
              <a:gd name="connsiteX3007" fmla="*/ 7741313 w 12191368"/>
              <a:gd name="connsiteY3007" fmla="*/ 6439956 h 6738329"/>
              <a:gd name="connsiteX3008" fmla="*/ 7736524 w 12191368"/>
              <a:gd name="connsiteY3008" fmla="*/ 6441634 h 6738329"/>
              <a:gd name="connsiteX3009" fmla="*/ 7732532 w 12191368"/>
              <a:gd name="connsiteY3009" fmla="*/ 6443312 h 6738329"/>
              <a:gd name="connsiteX3010" fmla="*/ 7728541 w 12191368"/>
              <a:gd name="connsiteY3010" fmla="*/ 6444361 h 6738329"/>
              <a:gd name="connsiteX3011" fmla="*/ 7724949 w 12191368"/>
              <a:gd name="connsiteY3011" fmla="*/ 6445409 h 6738329"/>
              <a:gd name="connsiteX3012" fmla="*/ 7721356 w 12191368"/>
              <a:gd name="connsiteY3012" fmla="*/ 6446039 h 6738329"/>
              <a:gd name="connsiteX3013" fmla="*/ 7718562 w 12191368"/>
              <a:gd name="connsiteY3013" fmla="*/ 6446458 h 6738329"/>
              <a:gd name="connsiteX3014" fmla="*/ 7715766 w 12191368"/>
              <a:gd name="connsiteY3014" fmla="*/ 6446668 h 6738329"/>
              <a:gd name="connsiteX3015" fmla="*/ 7712974 w 12191368"/>
              <a:gd name="connsiteY3015" fmla="*/ 6446668 h 6738329"/>
              <a:gd name="connsiteX3016" fmla="*/ 7710977 w 12191368"/>
              <a:gd name="connsiteY3016" fmla="*/ 6446458 h 6738329"/>
              <a:gd name="connsiteX3017" fmla="*/ 7708582 w 12191368"/>
              <a:gd name="connsiteY3017" fmla="*/ 6445829 h 6738329"/>
              <a:gd name="connsiteX3018" fmla="*/ 7706587 w 12191368"/>
              <a:gd name="connsiteY3018" fmla="*/ 6445200 h 6738329"/>
              <a:gd name="connsiteX3019" fmla="*/ 7704990 w 12191368"/>
              <a:gd name="connsiteY3019" fmla="*/ 6444361 h 6738329"/>
              <a:gd name="connsiteX3020" fmla="*/ 7703393 w 12191368"/>
              <a:gd name="connsiteY3020" fmla="*/ 6443312 h 6738329"/>
              <a:gd name="connsiteX3021" fmla="*/ 7702197 w 12191368"/>
              <a:gd name="connsiteY3021" fmla="*/ 6442263 h 6738329"/>
              <a:gd name="connsiteX3022" fmla="*/ 7700998 w 12191368"/>
              <a:gd name="connsiteY3022" fmla="*/ 6440795 h 6738329"/>
              <a:gd name="connsiteX3023" fmla="*/ 7699403 w 12191368"/>
              <a:gd name="connsiteY3023" fmla="*/ 6437858 h 6738329"/>
              <a:gd name="connsiteX3024" fmla="*/ 7697806 w 12191368"/>
              <a:gd name="connsiteY3024" fmla="*/ 6434292 h 6738329"/>
              <a:gd name="connsiteX3025" fmla="*/ 7697007 w 12191368"/>
              <a:gd name="connsiteY3025" fmla="*/ 6430517 h 6738329"/>
              <a:gd name="connsiteX3026" fmla="*/ 7695810 w 12191368"/>
              <a:gd name="connsiteY3026" fmla="*/ 6422126 h 6738329"/>
              <a:gd name="connsiteX3027" fmla="*/ 7695012 w 12191368"/>
              <a:gd name="connsiteY3027" fmla="*/ 6413526 h 6738329"/>
              <a:gd name="connsiteX3028" fmla="*/ 7679045 w 12191368"/>
              <a:gd name="connsiteY3028" fmla="*/ 6407234 h 6738329"/>
              <a:gd name="connsiteX3029" fmla="*/ 7671062 w 12191368"/>
              <a:gd name="connsiteY3029" fmla="*/ 6404087 h 6738329"/>
              <a:gd name="connsiteX3030" fmla="*/ 7663479 w 12191368"/>
              <a:gd name="connsiteY3030" fmla="*/ 6400732 h 6738329"/>
              <a:gd name="connsiteX3031" fmla="*/ 7655895 w 12191368"/>
              <a:gd name="connsiteY3031" fmla="*/ 6397376 h 6738329"/>
              <a:gd name="connsiteX3032" fmla="*/ 7649110 w 12191368"/>
              <a:gd name="connsiteY3032" fmla="*/ 6393810 h 6738329"/>
              <a:gd name="connsiteX3033" fmla="*/ 7642323 w 12191368"/>
              <a:gd name="connsiteY3033" fmla="*/ 6390244 h 6738329"/>
              <a:gd name="connsiteX3034" fmla="*/ 7636736 w 12191368"/>
              <a:gd name="connsiteY3034" fmla="*/ 6386468 h 6738329"/>
              <a:gd name="connsiteX3035" fmla="*/ 7631946 w 12191368"/>
              <a:gd name="connsiteY3035" fmla="*/ 6382273 h 6738329"/>
              <a:gd name="connsiteX3036" fmla="*/ 7629550 w 12191368"/>
              <a:gd name="connsiteY3036" fmla="*/ 6380175 h 6738329"/>
              <a:gd name="connsiteX3037" fmla="*/ 7627555 w 12191368"/>
              <a:gd name="connsiteY3037" fmla="*/ 6378078 h 6738329"/>
              <a:gd name="connsiteX3038" fmla="*/ 7625958 w 12191368"/>
              <a:gd name="connsiteY3038" fmla="*/ 6375980 h 6738329"/>
              <a:gd name="connsiteX3039" fmla="*/ 7624362 w 12191368"/>
              <a:gd name="connsiteY3039" fmla="*/ 6373673 h 6738329"/>
              <a:gd name="connsiteX3040" fmla="*/ 7623165 w 12191368"/>
              <a:gd name="connsiteY3040" fmla="*/ 6371366 h 6738329"/>
              <a:gd name="connsiteX3041" fmla="*/ 7621967 w 12191368"/>
              <a:gd name="connsiteY3041" fmla="*/ 6368849 h 6738329"/>
              <a:gd name="connsiteX3042" fmla="*/ 7621568 w 12191368"/>
              <a:gd name="connsiteY3042" fmla="*/ 6366332 h 6738329"/>
              <a:gd name="connsiteX3043" fmla="*/ 7621169 w 12191368"/>
              <a:gd name="connsiteY3043" fmla="*/ 6363605 h 6738329"/>
              <a:gd name="connsiteX3044" fmla="*/ 7620770 w 12191368"/>
              <a:gd name="connsiteY3044" fmla="*/ 6360878 h 6738329"/>
              <a:gd name="connsiteX3045" fmla="*/ 7621169 w 12191368"/>
              <a:gd name="connsiteY3045" fmla="*/ 6358151 h 6738329"/>
              <a:gd name="connsiteX3046" fmla="*/ 7621568 w 12191368"/>
              <a:gd name="connsiteY3046" fmla="*/ 6355424 h 6738329"/>
              <a:gd name="connsiteX3047" fmla="*/ 7622366 w 12191368"/>
              <a:gd name="connsiteY3047" fmla="*/ 6352488 h 6738329"/>
              <a:gd name="connsiteX3048" fmla="*/ 7623564 w 12191368"/>
              <a:gd name="connsiteY3048" fmla="*/ 6349342 h 6738329"/>
              <a:gd name="connsiteX3049" fmla="*/ 7625159 w 12191368"/>
              <a:gd name="connsiteY3049" fmla="*/ 6345986 h 6738329"/>
              <a:gd name="connsiteX3050" fmla="*/ 7619971 w 12191368"/>
              <a:gd name="connsiteY3050" fmla="*/ 6311796 h 6738329"/>
              <a:gd name="connsiteX3051" fmla="*/ 7613984 w 12191368"/>
              <a:gd name="connsiteY3051" fmla="*/ 6285157 h 6738329"/>
              <a:gd name="connsiteX3052" fmla="*/ 7610791 w 12191368"/>
              <a:gd name="connsiteY3052" fmla="*/ 6271732 h 6738329"/>
              <a:gd name="connsiteX3053" fmla="*/ 7608396 w 12191368"/>
              <a:gd name="connsiteY3053" fmla="*/ 6258308 h 6738329"/>
              <a:gd name="connsiteX3054" fmla="*/ 7606001 w 12191368"/>
              <a:gd name="connsiteY3054" fmla="*/ 6245093 h 6738329"/>
              <a:gd name="connsiteX3055" fmla="*/ 7604405 w 12191368"/>
              <a:gd name="connsiteY3055" fmla="*/ 6231669 h 6738329"/>
              <a:gd name="connsiteX3056" fmla="*/ 7602807 w 12191368"/>
              <a:gd name="connsiteY3056" fmla="*/ 6218244 h 6738329"/>
              <a:gd name="connsiteX3057" fmla="*/ 7601611 w 12191368"/>
              <a:gd name="connsiteY3057" fmla="*/ 6204820 h 6738329"/>
              <a:gd name="connsiteX3058" fmla="*/ 7601212 w 12191368"/>
              <a:gd name="connsiteY3058" fmla="*/ 6191396 h 6738329"/>
              <a:gd name="connsiteX3059" fmla="*/ 7600813 w 12191368"/>
              <a:gd name="connsiteY3059" fmla="*/ 6178181 h 6738329"/>
              <a:gd name="connsiteX3060" fmla="*/ 7601212 w 12191368"/>
              <a:gd name="connsiteY3060" fmla="*/ 6164757 h 6738329"/>
              <a:gd name="connsiteX3061" fmla="*/ 7602409 w 12191368"/>
              <a:gd name="connsiteY3061" fmla="*/ 6151332 h 6738329"/>
              <a:gd name="connsiteX3062" fmla="*/ 7604006 w 12191368"/>
              <a:gd name="connsiteY3062" fmla="*/ 6137908 h 6738329"/>
              <a:gd name="connsiteX3063" fmla="*/ 7606400 w 12191368"/>
              <a:gd name="connsiteY3063" fmla="*/ 6124694 h 6738329"/>
              <a:gd name="connsiteX3064" fmla="*/ 7609593 w 12191368"/>
              <a:gd name="connsiteY3064" fmla="*/ 6111270 h 6738329"/>
              <a:gd name="connsiteX3065" fmla="*/ 7613984 w 12191368"/>
              <a:gd name="connsiteY3065" fmla="*/ 6097845 h 6738329"/>
              <a:gd name="connsiteX3066" fmla="*/ 7614383 w 12191368"/>
              <a:gd name="connsiteY3066" fmla="*/ 6096167 h 6738329"/>
              <a:gd name="connsiteX3067" fmla="*/ 7614383 w 12191368"/>
              <a:gd name="connsiteY3067" fmla="*/ 6094699 h 6738329"/>
              <a:gd name="connsiteX3068" fmla="*/ 7614383 w 12191368"/>
              <a:gd name="connsiteY3068" fmla="*/ 6093021 h 6738329"/>
              <a:gd name="connsiteX3069" fmla="*/ 7613984 w 12191368"/>
              <a:gd name="connsiteY3069" fmla="*/ 6091552 h 6738329"/>
              <a:gd name="connsiteX3070" fmla="*/ 7611989 w 12191368"/>
              <a:gd name="connsiteY3070" fmla="*/ 6088406 h 6738329"/>
              <a:gd name="connsiteX3071" fmla="*/ 7609992 w 12191368"/>
              <a:gd name="connsiteY3071" fmla="*/ 6085470 h 6738329"/>
              <a:gd name="connsiteX3072" fmla="*/ 7607598 w 12191368"/>
              <a:gd name="connsiteY3072" fmla="*/ 6082742 h 6738329"/>
              <a:gd name="connsiteX3073" fmla="*/ 7604804 w 12191368"/>
              <a:gd name="connsiteY3073" fmla="*/ 6080016 h 6738329"/>
              <a:gd name="connsiteX3074" fmla="*/ 7599215 w 12191368"/>
              <a:gd name="connsiteY3074" fmla="*/ 6074562 h 6738329"/>
              <a:gd name="connsiteX3075" fmla="*/ 7596821 w 12191368"/>
              <a:gd name="connsiteY3075" fmla="*/ 6071835 h 6738329"/>
              <a:gd name="connsiteX3076" fmla="*/ 7594825 w 12191368"/>
              <a:gd name="connsiteY3076" fmla="*/ 6068899 h 6738329"/>
              <a:gd name="connsiteX3077" fmla="*/ 7593228 w 12191368"/>
              <a:gd name="connsiteY3077" fmla="*/ 6066172 h 6738329"/>
              <a:gd name="connsiteX3078" fmla="*/ 7592829 w 12191368"/>
              <a:gd name="connsiteY3078" fmla="*/ 6063445 h 6738329"/>
              <a:gd name="connsiteX3079" fmla="*/ 7592829 w 12191368"/>
              <a:gd name="connsiteY3079" fmla="*/ 6061977 h 6738329"/>
              <a:gd name="connsiteX3080" fmla="*/ 7593228 w 12191368"/>
              <a:gd name="connsiteY3080" fmla="*/ 6060508 h 6738329"/>
              <a:gd name="connsiteX3081" fmla="*/ 7594027 w 12191368"/>
              <a:gd name="connsiteY3081" fmla="*/ 6059040 h 6738329"/>
              <a:gd name="connsiteX3082" fmla="*/ 7594825 w 12191368"/>
              <a:gd name="connsiteY3082" fmla="*/ 6057572 h 6738329"/>
              <a:gd name="connsiteX3083" fmla="*/ 7596022 w 12191368"/>
              <a:gd name="connsiteY3083" fmla="*/ 6056104 h 6738329"/>
              <a:gd name="connsiteX3084" fmla="*/ 7597619 w 12191368"/>
              <a:gd name="connsiteY3084" fmla="*/ 6054635 h 6738329"/>
              <a:gd name="connsiteX3085" fmla="*/ 7600014 w 12191368"/>
              <a:gd name="connsiteY3085" fmla="*/ 6052747 h 6738329"/>
              <a:gd name="connsiteX3086" fmla="*/ 7602409 w 12191368"/>
              <a:gd name="connsiteY3086" fmla="*/ 6051279 h 6738329"/>
              <a:gd name="connsiteX3087" fmla="*/ 7600813 w 12191368"/>
              <a:gd name="connsiteY3087" fmla="*/ 6049601 h 6738329"/>
              <a:gd name="connsiteX3088" fmla="*/ 7599614 w 12191368"/>
              <a:gd name="connsiteY3088" fmla="*/ 6047923 h 6738329"/>
              <a:gd name="connsiteX3089" fmla="*/ 7598816 w 12191368"/>
              <a:gd name="connsiteY3089" fmla="*/ 6046245 h 6738329"/>
              <a:gd name="connsiteX3090" fmla="*/ 7598416 w 12191368"/>
              <a:gd name="connsiteY3090" fmla="*/ 6044567 h 6738329"/>
              <a:gd name="connsiteX3091" fmla="*/ 7598017 w 12191368"/>
              <a:gd name="connsiteY3091" fmla="*/ 6041421 h 6738329"/>
              <a:gd name="connsiteX3092" fmla="*/ 7598416 w 12191368"/>
              <a:gd name="connsiteY3092" fmla="*/ 6038274 h 6738329"/>
              <a:gd name="connsiteX3093" fmla="*/ 7596022 w 12191368"/>
              <a:gd name="connsiteY3093" fmla="*/ 6029465 h 6738329"/>
              <a:gd name="connsiteX3094" fmla="*/ 7594426 w 12191368"/>
              <a:gd name="connsiteY3094" fmla="*/ 6020865 h 6738329"/>
              <a:gd name="connsiteX3095" fmla="*/ 7592829 w 12191368"/>
              <a:gd name="connsiteY3095" fmla="*/ 6012055 h 6738329"/>
              <a:gd name="connsiteX3096" fmla="*/ 7592031 w 12191368"/>
              <a:gd name="connsiteY3096" fmla="*/ 6003245 h 6738329"/>
              <a:gd name="connsiteX3097" fmla="*/ 7591232 w 12191368"/>
              <a:gd name="connsiteY3097" fmla="*/ 5994436 h 6738329"/>
              <a:gd name="connsiteX3098" fmla="*/ 7590832 w 12191368"/>
              <a:gd name="connsiteY3098" fmla="*/ 5985836 h 6738329"/>
              <a:gd name="connsiteX3099" fmla="*/ 7590832 w 12191368"/>
              <a:gd name="connsiteY3099" fmla="*/ 5968216 h 6738329"/>
              <a:gd name="connsiteX3100" fmla="*/ 7591232 w 12191368"/>
              <a:gd name="connsiteY3100" fmla="*/ 5932977 h 6738329"/>
              <a:gd name="connsiteX3101" fmla="*/ 7590832 w 12191368"/>
              <a:gd name="connsiteY3101" fmla="*/ 5915357 h 6738329"/>
              <a:gd name="connsiteX3102" fmla="*/ 7590434 w 12191368"/>
              <a:gd name="connsiteY3102" fmla="*/ 5906758 h 6738329"/>
              <a:gd name="connsiteX3103" fmla="*/ 7590035 w 12191368"/>
              <a:gd name="connsiteY3103" fmla="*/ 5897948 h 6738329"/>
              <a:gd name="connsiteX3104" fmla="*/ 7590035 w 12191368"/>
              <a:gd name="connsiteY3104" fmla="*/ 5888299 h 6738329"/>
              <a:gd name="connsiteX3105" fmla="*/ 7588838 w 12191368"/>
              <a:gd name="connsiteY3105" fmla="*/ 5845299 h 6738329"/>
              <a:gd name="connsiteX3106" fmla="*/ 7587640 w 12191368"/>
              <a:gd name="connsiteY3106" fmla="*/ 5823905 h 6738329"/>
              <a:gd name="connsiteX3107" fmla="*/ 7586842 w 12191368"/>
              <a:gd name="connsiteY3107" fmla="*/ 5813417 h 6738329"/>
              <a:gd name="connsiteX3108" fmla="*/ 7586043 w 12191368"/>
              <a:gd name="connsiteY3108" fmla="*/ 5802719 h 6738329"/>
              <a:gd name="connsiteX3109" fmla="*/ 7585644 w 12191368"/>
              <a:gd name="connsiteY3109" fmla="*/ 5798943 h 6738329"/>
              <a:gd name="connsiteX3110" fmla="*/ 7585644 w 12191368"/>
              <a:gd name="connsiteY3110" fmla="*/ 5795378 h 6738329"/>
              <a:gd name="connsiteX3111" fmla="*/ 7586043 w 12191368"/>
              <a:gd name="connsiteY3111" fmla="*/ 5791602 h 6738329"/>
              <a:gd name="connsiteX3112" fmla="*/ 7586842 w 12191368"/>
              <a:gd name="connsiteY3112" fmla="*/ 5788456 h 6738329"/>
              <a:gd name="connsiteX3113" fmla="*/ 7588038 w 12191368"/>
              <a:gd name="connsiteY3113" fmla="*/ 5785519 h 6738329"/>
              <a:gd name="connsiteX3114" fmla="*/ 7589636 w 12191368"/>
              <a:gd name="connsiteY3114" fmla="*/ 5782792 h 6738329"/>
              <a:gd name="connsiteX3115" fmla="*/ 7592031 w 12191368"/>
              <a:gd name="connsiteY3115" fmla="*/ 5780275 h 6738329"/>
              <a:gd name="connsiteX3116" fmla="*/ 7594426 w 12191368"/>
              <a:gd name="connsiteY3116" fmla="*/ 5778178 h 6738329"/>
              <a:gd name="connsiteX3117" fmla="*/ 7598017 w 12191368"/>
              <a:gd name="connsiteY3117" fmla="*/ 5775870 h 6738329"/>
              <a:gd name="connsiteX3118" fmla="*/ 7601611 w 12191368"/>
              <a:gd name="connsiteY3118" fmla="*/ 5774192 h 6738329"/>
              <a:gd name="connsiteX3119" fmla="*/ 7606001 w 12191368"/>
              <a:gd name="connsiteY3119" fmla="*/ 5772725 h 6738329"/>
              <a:gd name="connsiteX3120" fmla="*/ 7611190 w 12191368"/>
              <a:gd name="connsiteY3120" fmla="*/ 5771676 h 6738329"/>
              <a:gd name="connsiteX3121" fmla="*/ 7617177 w 12191368"/>
              <a:gd name="connsiteY3121" fmla="*/ 5770837 h 6738329"/>
              <a:gd name="connsiteX3122" fmla="*/ 7623963 w 12191368"/>
              <a:gd name="connsiteY3122" fmla="*/ 5770207 h 6738329"/>
              <a:gd name="connsiteX3123" fmla="*/ 7631148 w 12191368"/>
              <a:gd name="connsiteY3123" fmla="*/ 5769998 h 6738329"/>
              <a:gd name="connsiteX3124" fmla="*/ 7639131 w 12191368"/>
              <a:gd name="connsiteY3124" fmla="*/ 5770207 h 6738329"/>
              <a:gd name="connsiteX3125" fmla="*/ 7623165 w 12191368"/>
              <a:gd name="connsiteY3125" fmla="*/ 5764964 h 6738329"/>
              <a:gd name="connsiteX3126" fmla="*/ 7617575 w 12191368"/>
              <a:gd name="connsiteY3126" fmla="*/ 5764754 h 6738329"/>
              <a:gd name="connsiteX3127" fmla="*/ 7612388 w 12191368"/>
              <a:gd name="connsiteY3127" fmla="*/ 5764544 h 6738329"/>
              <a:gd name="connsiteX3128" fmla="*/ 7607996 w 12191368"/>
              <a:gd name="connsiteY3128" fmla="*/ 5764125 h 6738329"/>
              <a:gd name="connsiteX3129" fmla="*/ 7604006 w 12191368"/>
              <a:gd name="connsiteY3129" fmla="*/ 5763705 h 6738329"/>
              <a:gd name="connsiteX3130" fmla="*/ 7600412 w 12191368"/>
              <a:gd name="connsiteY3130" fmla="*/ 5763076 h 6738329"/>
              <a:gd name="connsiteX3131" fmla="*/ 7597220 w 12191368"/>
              <a:gd name="connsiteY3131" fmla="*/ 5762446 h 6738329"/>
              <a:gd name="connsiteX3132" fmla="*/ 7594825 w 12191368"/>
              <a:gd name="connsiteY3132" fmla="*/ 5761607 h 6738329"/>
              <a:gd name="connsiteX3133" fmla="*/ 7592430 w 12191368"/>
              <a:gd name="connsiteY3133" fmla="*/ 5760558 h 6738329"/>
              <a:gd name="connsiteX3134" fmla="*/ 7590832 w 12191368"/>
              <a:gd name="connsiteY3134" fmla="*/ 5759510 h 6738329"/>
              <a:gd name="connsiteX3135" fmla="*/ 7589237 w 12191368"/>
              <a:gd name="connsiteY3135" fmla="*/ 5758251 h 6738329"/>
              <a:gd name="connsiteX3136" fmla="*/ 7588038 w 12191368"/>
              <a:gd name="connsiteY3136" fmla="*/ 5757202 h 6738329"/>
              <a:gd name="connsiteX3137" fmla="*/ 7586842 w 12191368"/>
              <a:gd name="connsiteY3137" fmla="*/ 5755944 h 6738329"/>
              <a:gd name="connsiteX3138" fmla="*/ 7586443 w 12191368"/>
              <a:gd name="connsiteY3138" fmla="*/ 5754685 h 6738329"/>
              <a:gd name="connsiteX3139" fmla="*/ 7586043 w 12191368"/>
              <a:gd name="connsiteY3139" fmla="*/ 5753217 h 6738329"/>
              <a:gd name="connsiteX3140" fmla="*/ 7585644 w 12191368"/>
              <a:gd name="connsiteY3140" fmla="*/ 5750490 h 6738329"/>
              <a:gd name="connsiteX3141" fmla="*/ 7586043 w 12191368"/>
              <a:gd name="connsiteY3141" fmla="*/ 5747344 h 6738329"/>
              <a:gd name="connsiteX3142" fmla="*/ 7586842 w 12191368"/>
              <a:gd name="connsiteY3142" fmla="*/ 5744407 h 6738329"/>
              <a:gd name="connsiteX3143" fmla="*/ 7588838 w 12191368"/>
              <a:gd name="connsiteY3143" fmla="*/ 5737695 h 6738329"/>
              <a:gd name="connsiteX3144" fmla="*/ 7589636 w 12191368"/>
              <a:gd name="connsiteY3144" fmla="*/ 5734759 h 6738329"/>
              <a:gd name="connsiteX3145" fmla="*/ 7590035 w 12191368"/>
              <a:gd name="connsiteY3145" fmla="*/ 5731612 h 6738329"/>
              <a:gd name="connsiteX3146" fmla="*/ 7589636 w 12191368"/>
              <a:gd name="connsiteY3146" fmla="*/ 5728885 h 6738329"/>
              <a:gd name="connsiteX3147" fmla="*/ 7589237 w 12191368"/>
              <a:gd name="connsiteY3147" fmla="*/ 5727417 h 6738329"/>
              <a:gd name="connsiteX3148" fmla="*/ 7588838 w 12191368"/>
              <a:gd name="connsiteY3148" fmla="*/ 5726159 h 6738329"/>
              <a:gd name="connsiteX3149" fmla="*/ 7585644 w 12191368"/>
              <a:gd name="connsiteY3149" fmla="*/ 5707071 h 6738329"/>
              <a:gd name="connsiteX3150" fmla="*/ 7580854 w 12191368"/>
              <a:gd name="connsiteY3150" fmla="*/ 5710007 h 6738329"/>
              <a:gd name="connsiteX3151" fmla="*/ 7575665 w 12191368"/>
              <a:gd name="connsiteY3151" fmla="*/ 5712734 h 6738329"/>
              <a:gd name="connsiteX3152" fmla="*/ 7571674 w 12191368"/>
              <a:gd name="connsiteY3152" fmla="*/ 5715671 h 6738329"/>
              <a:gd name="connsiteX3153" fmla="*/ 7568082 w 12191368"/>
              <a:gd name="connsiteY3153" fmla="*/ 5718607 h 6738329"/>
              <a:gd name="connsiteX3154" fmla="*/ 7564489 w 12191368"/>
              <a:gd name="connsiteY3154" fmla="*/ 5721544 h 6738329"/>
              <a:gd name="connsiteX3155" fmla="*/ 7561295 w 12191368"/>
              <a:gd name="connsiteY3155" fmla="*/ 5724690 h 6738329"/>
              <a:gd name="connsiteX3156" fmla="*/ 7558502 w 12191368"/>
              <a:gd name="connsiteY3156" fmla="*/ 5728046 h 6738329"/>
              <a:gd name="connsiteX3157" fmla="*/ 7556107 w 12191368"/>
              <a:gd name="connsiteY3157" fmla="*/ 5731193 h 6738329"/>
              <a:gd name="connsiteX3158" fmla="*/ 7553711 w 12191368"/>
              <a:gd name="connsiteY3158" fmla="*/ 5734339 h 6738329"/>
              <a:gd name="connsiteX3159" fmla="*/ 7551716 w 12191368"/>
              <a:gd name="connsiteY3159" fmla="*/ 5737695 h 6738329"/>
              <a:gd name="connsiteX3160" fmla="*/ 7548125 w 12191368"/>
              <a:gd name="connsiteY3160" fmla="*/ 5744407 h 6738329"/>
              <a:gd name="connsiteX3161" fmla="*/ 7544931 w 12191368"/>
              <a:gd name="connsiteY3161" fmla="*/ 5751329 h 6738329"/>
              <a:gd name="connsiteX3162" fmla="*/ 7542137 w 12191368"/>
              <a:gd name="connsiteY3162" fmla="*/ 5758041 h 6738329"/>
              <a:gd name="connsiteX3163" fmla="*/ 7537746 w 12191368"/>
              <a:gd name="connsiteY3163" fmla="*/ 5772095 h 6738329"/>
              <a:gd name="connsiteX3164" fmla="*/ 7535351 w 12191368"/>
              <a:gd name="connsiteY3164" fmla="*/ 5779017 h 6738329"/>
              <a:gd name="connsiteX3165" fmla="*/ 7532558 w 12191368"/>
              <a:gd name="connsiteY3165" fmla="*/ 5785939 h 6738329"/>
              <a:gd name="connsiteX3166" fmla="*/ 7529363 w 12191368"/>
              <a:gd name="connsiteY3166" fmla="*/ 5792651 h 6738329"/>
              <a:gd name="connsiteX3167" fmla="*/ 7525373 w 12191368"/>
              <a:gd name="connsiteY3167" fmla="*/ 5799363 h 6738329"/>
              <a:gd name="connsiteX3168" fmla="*/ 7522978 w 12191368"/>
              <a:gd name="connsiteY3168" fmla="*/ 5802509 h 6738329"/>
              <a:gd name="connsiteX3169" fmla="*/ 7520183 w 12191368"/>
              <a:gd name="connsiteY3169" fmla="*/ 5805656 h 6738329"/>
              <a:gd name="connsiteX3170" fmla="*/ 7517389 w 12191368"/>
              <a:gd name="connsiteY3170" fmla="*/ 5808802 h 6738329"/>
              <a:gd name="connsiteX3171" fmla="*/ 7513798 w 12191368"/>
              <a:gd name="connsiteY3171" fmla="*/ 5812158 h 6738329"/>
              <a:gd name="connsiteX3172" fmla="*/ 7512600 w 12191368"/>
              <a:gd name="connsiteY3172" fmla="*/ 5816143 h 6738329"/>
              <a:gd name="connsiteX3173" fmla="*/ 7511003 w 12191368"/>
              <a:gd name="connsiteY3173" fmla="*/ 5820129 h 6738329"/>
              <a:gd name="connsiteX3174" fmla="*/ 7509007 w 12191368"/>
              <a:gd name="connsiteY3174" fmla="*/ 5824114 h 6738329"/>
              <a:gd name="connsiteX3175" fmla="*/ 7506613 w 12191368"/>
              <a:gd name="connsiteY3175" fmla="*/ 5827890 h 6738329"/>
              <a:gd name="connsiteX3176" fmla="*/ 7504218 w 12191368"/>
              <a:gd name="connsiteY3176" fmla="*/ 5831875 h 6738329"/>
              <a:gd name="connsiteX3177" fmla="*/ 7501423 w 12191368"/>
              <a:gd name="connsiteY3177" fmla="*/ 5835441 h 6738329"/>
              <a:gd name="connsiteX3178" fmla="*/ 7498230 w 12191368"/>
              <a:gd name="connsiteY3178" fmla="*/ 5839007 h 6738329"/>
              <a:gd name="connsiteX3179" fmla="*/ 7495037 w 12191368"/>
              <a:gd name="connsiteY3179" fmla="*/ 5842573 h 6738329"/>
              <a:gd name="connsiteX3180" fmla="*/ 7491445 w 12191368"/>
              <a:gd name="connsiteY3180" fmla="*/ 5846139 h 6738329"/>
              <a:gd name="connsiteX3181" fmla="*/ 7487852 w 12191368"/>
              <a:gd name="connsiteY3181" fmla="*/ 5849704 h 6738329"/>
              <a:gd name="connsiteX3182" fmla="*/ 7479071 w 12191368"/>
              <a:gd name="connsiteY3182" fmla="*/ 5856417 h 6738329"/>
              <a:gd name="connsiteX3183" fmla="*/ 7470289 w 12191368"/>
              <a:gd name="connsiteY3183" fmla="*/ 5862919 h 6738329"/>
              <a:gd name="connsiteX3184" fmla="*/ 7460710 w 12191368"/>
              <a:gd name="connsiteY3184" fmla="*/ 5869422 h 6738329"/>
              <a:gd name="connsiteX3185" fmla="*/ 7455521 w 12191368"/>
              <a:gd name="connsiteY3185" fmla="*/ 5870890 h 6738329"/>
              <a:gd name="connsiteX3186" fmla="*/ 7450731 w 12191368"/>
              <a:gd name="connsiteY3186" fmla="*/ 5872148 h 6738329"/>
              <a:gd name="connsiteX3187" fmla="*/ 7445143 w 12191368"/>
              <a:gd name="connsiteY3187" fmla="*/ 5873197 h 6738329"/>
              <a:gd name="connsiteX3188" fmla="*/ 7439954 w 12191368"/>
              <a:gd name="connsiteY3188" fmla="*/ 5874036 h 6738329"/>
              <a:gd name="connsiteX3189" fmla="*/ 7434765 w 12191368"/>
              <a:gd name="connsiteY3189" fmla="*/ 5874665 h 6738329"/>
              <a:gd name="connsiteX3190" fmla="*/ 7429975 w 12191368"/>
              <a:gd name="connsiteY3190" fmla="*/ 5875295 h 6738329"/>
              <a:gd name="connsiteX3191" fmla="*/ 7424787 w 12191368"/>
              <a:gd name="connsiteY3191" fmla="*/ 5875714 h 6738329"/>
              <a:gd name="connsiteX3192" fmla="*/ 7419597 w 12191368"/>
              <a:gd name="connsiteY3192" fmla="*/ 5875924 h 6738329"/>
              <a:gd name="connsiteX3193" fmla="*/ 7409219 w 12191368"/>
              <a:gd name="connsiteY3193" fmla="*/ 5876133 h 6738329"/>
              <a:gd name="connsiteX3194" fmla="*/ 7399240 w 12191368"/>
              <a:gd name="connsiteY3194" fmla="*/ 5875924 h 6738329"/>
              <a:gd name="connsiteX3195" fmla="*/ 7389262 w 12191368"/>
              <a:gd name="connsiteY3195" fmla="*/ 5875295 h 6738329"/>
              <a:gd name="connsiteX3196" fmla="*/ 7378884 w 12191368"/>
              <a:gd name="connsiteY3196" fmla="*/ 5874665 h 6738329"/>
              <a:gd name="connsiteX3197" fmla="*/ 7368905 w 12191368"/>
              <a:gd name="connsiteY3197" fmla="*/ 5873616 h 6738329"/>
              <a:gd name="connsiteX3198" fmla="*/ 7358527 w 12191368"/>
              <a:gd name="connsiteY3198" fmla="*/ 5872358 h 6738329"/>
              <a:gd name="connsiteX3199" fmla="*/ 7338170 w 12191368"/>
              <a:gd name="connsiteY3199" fmla="*/ 5870051 h 6738329"/>
              <a:gd name="connsiteX3200" fmla="*/ 7328191 w 12191368"/>
              <a:gd name="connsiteY3200" fmla="*/ 5869002 h 6738329"/>
              <a:gd name="connsiteX3201" fmla="*/ 7317814 w 12191368"/>
              <a:gd name="connsiteY3201" fmla="*/ 5868163 h 6738329"/>
              <a:gd name="connsiteX3202" fmla="*/ 7307835 w 12191368"/>
              <a:gd name="connsiteY3202" fmla="*/ 5867533 h 6738329"/>
              <a:gd name="connsiteX3203" fmla="*/ 7297457 w 12191368"/>
              <a:gd name="connsiteY3203" fmla="*/ 5867324 h 6738329"/>
              <a:gd name="connsiteX3204" fmla="*/ 7287078 w 12191368"/>
              <a:gd name="connsiteY3204" fmla="*/ 5867953 h 6738329"/>
              <a:gd name="connsiteX3205" fmla="*/ 7276302 w 12191368"/>
              <a:gd name="connsiteY3205" fmla="*/ 5868372 h 6738329"/>
              <a:gd name="connsiteX3206" fmla="*/ 7265525 w 12191368"/>
              <a:gd name="connsiteY3206" fmla="*/ 5868372 h 6738329"/>
              <a:gd name="connsiteX3207" fmla="*/ 7254748 w 12191368"/>
              <a:gd name="connsiteY3207" fmla="*/ 5868163 h 6738329"/>
              <a:gd name="connsiteX3208" fmla="*/ 7243173 w 12191368"/>
              <a:gd name="connsiteY3208" fmla="*/ 5867533 h 6738329"/>
              <a:gd name="connsiteX3209" fmla="*/ 7231997 w 12191368"/>
              <a:gd name="connsiteY3209" fmla="*/ 5866694 h 6738329"/>
              <a:gd name="connsiteX3210" fmla="*/ 7221220 w 12191368"/>
              <a:gd name="connsiteY3210" fmla="*/ 5865646 h 6738329"/>
              <a:gd name="connsiteX3211" fmla="*/ 7209644 w 12191368"/>
              <a:gd name="connsiteY3211" fmla="*/ 5864177 h 6738329"/>
              <a:gd name="connsiteX3212" fmla="*/ 7198467 w 12191368"/>
              <a:gd name="connsiteY3212" fmla="*/ 5862290 h 6738329"/>
              <a:gd name="connsiteX3213" fmla="*/ 7186893 w 12191368"/>
              <a:gd name="connsiteY3213" fmla="*/ 5860402 h 6738329"/>
              <a:gd name="connsiteX3214" fmla="*/ 7176115 w 12191368"/>
              <a:gd name="connsiteY3214" fmla="*/ 5858304 h 6738329"/>
              <a:gd name="connsiteX3215" fmla="*/ 7165338 w 12191368"/>
              <a:gd name="connsiteY3215" fmla="*/ 5855997 h 6738329"/>
              <a:gd name="connsiteX3216" fmla="*/ 7154162 w 12191368"/>
              <a:gd name="connsiteY3216" fmla="*/ 5853480 h 6738329"/>
              <a:gd name="connsiteX3217" fmla="*/ 7143385 w 12191368"/>
              <a:gd name="connsiteY3217" fmla="*/ 5850753 h 6738329"/>
              <a:gd name="connsiteX3218" fmla="*/ 7133007 w 12191368"/>
              <a:gd name="connsiteY3218" fmla="*/ 5847817 h 6738329"/>
              <a:gd name="connsiteX3219" fmla="*/ 7123029 w 12191368"/>
              <a:gd name="connsiteY3219" fmla="*/ 5844251 h 6738329"/>
              <a:gd name="connsiteX3220" fmla="*/ 7112649 w 12191368"/>
              <a:gd name="connsiteY3220" fmla="*/ 5840894 h 6738329"/>
              <a:gd name="connsiteX3221" fmla="*/ 7102671 w 12191368"/>
              <a:gd name="connsiteY3221" fmla="*/ 5837539 h 6738329"/>
              <a:gd name="connsiteX3222" fmla="*/ 7093091 w 12191368"/>
              <a:gd name="connsiteY3222" fmla="*/ 5833763 h 6738329"/>
              <a:gd name="connsiteX3223" fmla="*/ 7083911 w 12191368"/>
              <a:gd name="connsiteY3223" fmla="*/ 5829987 h 6738329"/>
              <a:gd name="connsiteX3224" fmla="*/ 7074731 w 12191368"/>
              <a:gd name="connsiteY3224" fmla="*/ 5825792 h 6738329"/>
              <a:gd name="connsiteX3225" fmla="*/ 7066348 w 12191368"/>
              <a:gd name="connsiteY3225" fmla="*/ 5821597 h 6738329"/>
              <a:gd name="connsiteX3226" fmla="*/ 7058365 w 12191368"/>
              <a:gd name="connsiteY3226" fmla="*/ 5817402 h 6738329"/>
              <a:gd name="connsiteX3227" fmla="*/ 7050382 w 12191368"/>
              <a:gd name="connsiteY3227" fmla="*/ 5812997 h 6738329"/>
              <a:gd name="connsiteX3228" fmla="*/ 7043198 w 12191368"/>
              <a:gd name="connsiteY3228" fmla="*/ 5808173 h 6738329"/>
              <a:gd name="connsiteX3229" fmla="*/ 7036412 w 12191368"/>
              <a:gd name="connsiteY3229" fmla="*/ 5803558 h 6738329"/>
              <a:gd name="connsiteX3230" fmla="*/ 7030026 w 12191368"/>
              <a:gd name="connsiteY3230" fmla="*/ 5798943 h 6738329"/>
              <a:gd name="connsiteX3231" fmla="*/ 7024038 w 12191368"/>
              <a:gd name="connsiteY3231" fmla="*/ 5793909 h 6738329"/>
              <a:gd name="connsiteX3232" fmla="*/ 7018850 w 12191368"/>
              <a:gd name="connsiteY3232" fmla="*/ 5789085 h 6738329"/>
              <a:gd name="connsiteX3233" fmla="*/ 7014459 w 12191368"/>
              <a:gd name="connsiteY3233" fmla="*/ 5784051 h 6738329"/>
              <a:gd name="connsiteX3234" fmla="*/ 7010468 w 12191368"/>
              <a:gd name="connsiteY3234" fmla="*/ 5779017 h 6738329"/>
              <a:gd name="connsiteX3235" fmla="*/ 7006875 w 12191368"/>
              <a:gd name="connsiteY3235" fmla="*/ 5773773 h 6738329"/>
              <a:gd name="connsiteX3236" fmla="*/ 7004480 w 12191368"/>
              <a:gd name="connsiteY3236" fmla="*/ 5772095 h 6738329"/>
              <a:gd name="connsiteX3237" fmla="*/ 7002883 w 12191368"/>
              <a:gd name="connsiteY3237" fmla="*/ 5770207 h 6738329"/>
              <a:gd name="connsiteX3238" fmla="*/ 7002484 w 12191368"/>
              <a:gd name="connsiteY3238" fmla="*/ 5768319 h 6738329"/>
              <a:gd name="connsiteX3239" fmla="*/ 7002883 w 12191368"/>
              <a:gd name="connsiteY3239" fmla="*/ 5766222 h 6738329"/>
              <a:gd name="connsiteX3240" fmla="*/ 6999292 w 12191368"/>
              <a:gd name="connsiteY3240" fmla="*/ 5763495 h 6738329"/>
              <a:gd name="connsiteX3241" fmla="*/ 6996098 w 12191368"/>
              <a:gd name="connsiteY3241" fmla="*/ 5760349 h 6738329"/>
              <a:gd name="connsiteX3242" fmla="*/ 6993703 w 12191368"/>
              <a:gd name="connsiteY3242" fmla="*/ 5757202 h 6738329"/>
              <a:gd name="connsiteX3243" fmla="*/ 6991708 w 12191368"/>
              <a:gd name="connsiteY3243" fmla="*/ 5753846 h 6738329"/>
              <a:gd name="connsiteX3244" fmla="*/ 6990110 w 12191368"/>
              <a:gd name="connsiteY3244" fmla="*/ 5750490 h 6738329"/>
              <a:gd name="connsiteX3245" fmla="*/ 6989312 w 12191368"/>
              <a:gd name="connsiteY3245" fmla="*/ 5747134 h 6738329"/>
              <a:gd name="connsiteX3246" fmla="*/ 6987715 w 12191368"/>
              <a:gd name="connsiteY3246" fmla="*/ 5739583 h 6738329"/>
              <a:gd name="connsiteX3247" fmla="*/ 6986119 w 12191368"/>
              <a:gd name="connsiteY3247" fmla="*/ 5732032 h 6738329"/>
              <a:gd name="connsiteX3248" fmla="*/ 6985320 w 12191368"/>
              <a:gd name="connsiteY3248" fmla="*/ 5727836 h 6738329"/>
              <a:gd name="connsiteX3249" fmla="*/ 6984124 w 12191368"/>
              <a:gd name="connsiteY3249" fmla="*/ 5723432 h 6738329"/>
              <a:gd name="connsiteX3250" fmla="*/ 6982527 w 12191368"/>
              <a:gd name="connsiteY3250" fmla="*/ 5719236 h 6738329"/>
              <a:gd name="connsiteX3251" fmla="*/ 6980531 w 12191368"/>
              <a:gd name="connsiteY3251" fmla="*/ 5714832 h 6738329"/>
              <a:gd name="connsiteX3252" fmla="*/ 6977737 w 12191368"/>
              <a:gd name="connsiteY3252" fmla="*/ 5710427 h 6738329"/>
              <a:gd name="connsiteX3253" fmla="*/ 6974544 w 12191368"/>
              <a:gd name="connsiteY3253" fmla="*/ 5705393 h 6738329"/>
              <a:gd name="connsiteX3254" fmla="*/ 6969754 w 12191368"/>
              <a:gd name="connsiteY3254" fmla="*/ 5716300 h 6738329"/>
              <a:gd name="connsiteX3255" fmla="*/ 6965364 w 12191368"/>
              <a:gd name="connsiteY3255" fmla="*/ 5726998 h 6738329"/>
              <a:gd name="connsiteX3256" fmla="*/ 6956582 w 12191368"/>
              <a:gd name="connsiteY3256" fmla="*/ 5747763 h 6738329"/>
              <a:gd name="connsiteX3257" fmla="*/ 6948598 w 12191368"/>
              <a:gd name="connsiteY3257" fmla="*/ 5767900 h 6738329"/>
              <a:gd name="connsiteX3258" fmla="*/ 6941014 w 12191368"/>
              <a:gd name="connsiteY3258" fmla="*/ 5787407 h 6738329"/>
              <a:gd name="connsiteX3259" fmla="*/ 6937024 w 12191368"/>
              <a:gd name="connsiteY3259" fmla="*/ 5797056 h 6738329"/>
              <a:gd name="connsiteX3260" fmla="*/ 6932633 w 12191368"/>
              <a:gd name="connsiteY3260" fmla="*/ 5806495 h 6738329"/>
              <a:gd name="connsiteX3261" fmla="*/ 6927844 w 12191368"/>
              <a:gd name="connsiteY3261" fmla="*/ 5815934 h 6738329"/>
              <a:gd name="connsiteX3262" fmla="*/ 6922654 w 12191368"/>
              <a:gd name="connsiteY3262" fmla="*/ 5825163 h 6738329"/>
              <a:gd name="connsiteX3263" fmla="*/ 6917465 w 12191368"/>
              <a:gd name="connsiteY3263" fmla="*/ 5834182 h 6738329"/>
              <a:gd name="connsiteX3264" fmla="*/ 6911876 w 12191368"/>
              <a:gd name="connsiteY3264" fmla="*/ 5843202 h 6738329"/>
              <a:gd name="connsiteX3265" fmla="*/ 6905491 w 12191368"/>
              <a:gd name="connsiteY3265" fmla="*/ 5852221 h 6738329"/>
              <a:gd name="connsiteX3266" fmla="*/ 6898705 w 12191368"/>
              <a:gd name="connsiteY3266" fmla="*/ 5860821 h 6738329"/>
              <a:gd name="connsiteX3267" fmla="*/ 6807699 w 12191368"/>
              <a:gd name="connsiteY3267" fmla="*/ 6051489 h 6738329"/>
              <a:gd name="connsiteX3268" fmla="*/ 6808098 w 12191368"/>
              <a:gd name="connsiteY3268" fmla="*/ 6051489 h 6738329"/>
              <a:gd name="connsiteX3269" fmla="*/ 6806500 w 12191368"/>
              <a:gd name="connsiteY3269" fmla="*/ 6058411 h 6738329"/>
              <a:gd name="connsiteX3270" fmla="*/ 6804905 w 12191368"/>
              <a:gd name="connsiteY3270" fmla="*/ 6065333 h 6738329"/>
              <a:gd name="connsiteX3271" fmla="*/ 6800514 w 12191368"/>
              <a:gd name="connsiteY3271" fmla="*/ 6078967 h 6738329"/>
              <a:gd name="connsiteX3272" fmla="*/ 6795325 w 12191368"/>
              <a:gd name="connsiteY3272" fmla="*/ 6092601 h 6738329"/>
              <a:gd name="connsiteX3273" fmla="*/ 6789337 w 12191368"/>
              <a:gd name="connsiteY3273" fmla="*/ 6105816 h 6738329"/>
              <a:gd name="connsiteX3274" fmla="*/ 6782951 w 12191368"/>
              <a:gd name="connsiteY3274" fmla="*/ 6119030 h 6738329"/>
              <a:gd name="connsiteX3275" fmla="*/ 6775766 w 12191368"/>
              <a:gd name="connsiteY3275" fmla="*/ 6132245 h 6738329"/>
              <a:gd name="connsiteX3276" fmla="*/ 6767783 w 12191368"/>
              <a:gd name="connsiteY3276" fmla="*/ 6145250 h 6738329"/>
              <a:gd name="connsiteX3277" fmla="*/ 6759003 w 12191368"/>
              <a:gd name="connsiteY3277" fmla="*/ 6158045 h 6738329"/>
              <a:gd name="connsiteX3278" fmla="*/ 6750220 w 12191368"/>
              <a:gd name="connsiteY3278" fmla="*/ 6170839 h 6738329"/>
              <a:gd name="connsiteX3279" fmla="*/ 6741040 w 12191368"/>
              <a:gd name="connsiteY3279" fmla="*/ 6183635 h 6738329"/>
              <a:gd name="connsiteX3280" fmla="*/ 6731061 w 12191368"/>
              <a:gd name="connsiteY3280" fmla="*/ 6196430 h 6738329"/>
              <a:gd name="connsiteX3281" fmla="*/ 6721082 w 12191368"/>
              <a:gd name="connsiteY3281" fmla="*/ 6209015 h 6738329"/>
              <a:gd name="connsiteX3282" fmla="*/ 6700327 w 12191368"/>
              <a:gd name="connsiteY3282" fmla="*/ 6234395 h 6738329"/>
              <a:gd name="connsiteX3283" fmla="*/ 6678772 w 12191368"/>
              <a:gd name="connsiteY3283" fmla="*/ 6259356 h 6738329"/>
              <a:gd name="connsiteX3284" fmla="*/ 6676776 w 12191368"/>
              <a:gd name="connsiteY3284" fmla="*/ 6261664 h 6738329"/>
              <a:gd name="connsiteX3285" fmla="*/ 6674381 w 12191368"/>
              <a:gd name="connsiteY3285" fmla="*/ 6263971 h 6738329"/>
              <a:gd name="connsiteX3286" fmla="*/ 6671987 w 12191368"/>
              <a:gd name="connsiteY3286" fmla="*/ 6265439 h 6738329"/>
              <a:gd name="connsiteX3287" fmla="*/ 6669991 w 12191368"/>
              <a:gd name="connsiteY3287" fmla="*/ 6266698 h 6738329"/>
              <a:gd name="connsiteX3288" fmla="*/ 6667596 w 12191368"/>
              <a:gd name="connsiteY3288" fmla="*/ 6267746 h 6738329"/>
              <a:gd name="connsiteX3289" fmla="*/ 6664403 w 12191368"/>
              <a:gd name="connsiteY3289" fmla="*/ 6268376 h 6738329"/>
              <a:gd name="connsiteX3290" fmla="*/ 6662008 w 12191368"/>
              <a:gd name="connsiteY3290" fmla="*/ 6268795 h 6738329"/>
              <a:gd name="connsiteX3291" fmla="*/ 6659612 w 12191368"/>
              <a:gd name="connsiteY3291" fmla="*/ 6269005 h 6738329"/>
              <a:gd name="connsiteX3292" fmla="*/ 6657218 w 12191368"/>
              <a:gd name="connsiteY3292" fmla="*/ 6269215 h 6738329"/>
              <a:gd name="connsiteX3293" fmla="*/ 6654424 w 12191368"/>
              <a:gd name="connsiteY3293" fmla="*/ 6269215 h 6738329"/>
              <a:gd name="connsiteX3294" fmla="*/ 6649235 w 12191368"/>
              <a:gd name="connsiteY3294" fmla="*/ 6268795 h 6738329"/>
              <a:gd name="connsiteX3295" fmla="*/ 6643248 w 12191368"/>
              <a:gd name="connsiteY3295" fmla="*/ 6268376 h 6738329"/>
              <a:gd name="connsiteX3296" fmla="*/ 6637659 w 12191368"/>
              <a:gd name="connsiteY3296" fmla="*/ 6268166 h 6738329"/>
              <a:gd name="connsiteX3297" fmla="*/ 6611316 w 12191368"/>
              <a:gd name="connsiteY3297" fmla="*/ 6268376 h 6738329"/>
              <a:gd name="connsiteX3298" fmla="*/ 6585371 w 12191368"/>
              <a:gd name="connsiteY3298" fmla="*/ 6268795 h 6738329"/>
              <a:gd name="connsiteX3299" fmla="*/ 6533482 w 12191368"/>
              <a:gd name="connsiteY3299" fmla="*/ 6269635 h 6738329"/>
              <a:gd name="connsiteX3300" fmla="*/ 6510330 w 12191368"/>
              <a:gd name="connsiteY3300" fmla="*/ 6270683 h 6738329"/>
              <a:gd name="connsiteX3301" fmla="*/ 6498356 w 12191368"/>
              <a:gd name="connsiteY3301" fmla="*/ 6271312 h 6738329"/>
              <a:gd name="connsiteX3302" fmla="*/ 6486781 w 12191368"/>
              <a:gd name="connsiteY3302" fmla="*/ 6271942 h 6738329"/>
              <a:gd name="connsiteX3303" fmla="*/ 6475205 w 12191368"/>
              <a:gd name="connsiteY3303" fmla="*/ 6272151 h 6738329"/>
              <a:gd name="connsiteX3304" fmla="*/ 6463629 w 12191368"/>
              <a:gd name="connsiteY3304" fmla="*/ 6272151 h 6738329"/>
              <a:gd name="connsiteX3305" fmla="*/ 6452853 w 12191368"/>
              <a:gd name="connsiteY3305" fmla="*/ 6271942 h 6738329"/>
              <a:gd name="connsiteX3306" fmla="*/ 6442076 w 12191368"/>
              <a:gd name="connsiteY3306" fmla="*/ 6271103 h 6738329"/>
              <a:gd name="connsiteX3307" fmla="*/ 6436487 w 12191368"/>
              <a:gd name="connsiteY3307" fmla="*/ 6270683 h 6738329"/>
              <a:gd name="connsiteX3308" fmla="*/ 6431299 w 12191368"/>
              <a:gd name="connsiteY3308" fmla="*/ 6269844 h 6738329"/>
              <a:gd name="connsiteX3309" fmla="*/ 6426110 w 12191368"/>
              <a:gd name="connsiteY3309" fmla="*/ 6269005 h 6738329"/>
              <a:gd name="connsiteX3310" fmla="*/ 6421320 w 12191368"/>
              <a:gd name="connsiteY3310" fmla="*/ 6268166 h 6738329"/>
              <a:gd name="connsiteX3311" fmla="*/ 6416131 w 12191368"/>
              <a:gd name="connsiteY3311" fmla="*/ 6266908 h 6738329"/>
              <a:gd name="connsiteX3312" fmla="*/ 6411341 w 12191368"/>
              <a:gd name="connsiteY3312" fmla="*/ 6265649 h 6738329"/>
              <a:gd name="connsiteX3313" fmla="*/ 6406950 w 12191368"/>
              <a:gd name="connsiteY3313" fmla="*/ 6264181 h 6738329"/>
              <a:gd name="connsiteX3314" fmla="*/ 6402160 w 12191368"/>
              <a:gd name="connsiteY3314" fmla="*/ 6262503 h 6738329"/>
              <a:gd name="connsiteX3315" fmla="*/ 6397771 w 12191368"/>
              <a:gd name="connsiteY3315" fmla="*/ 6260405 h 6738329"/>
              <a:gd name="connsiteX3316" fmla="*/ 6393379 w 12191368"/>
              <a:gd name="connsiteY3316" fmla="*/ 6258308 h 6738329"/>
              <a:gd name="connsiteX3317" fmla="*/ 6389388 w 12191368"/>
              <a:gd name="connsiteY3317" fmla="*/ 6256000 h 6738329"/>
              <a:gd name="connsiteX3318" fmla="*/ 6385395 w 12191368"/>
              <a:gd name="connsiteY3318" fmla="*/ 6253483 h 6738329"/>
              <a:gd name="connsiteX3319" fmla="*/ 6381405 w 12191368"/>
              <a:gd name="connsiteY3319" fmla="*/ 6250756 h 6738329"/>
              <a:gd name="connsiteX3320" fmla="*/ 6377811 w 12191368"/>
              <a:gd name="connsiteY3320" fmla="*/ 6247610 h 6738329"/>
              <a:gd name="connsiteX3321" fmla="*/ 6374220 w 12191368"/>
              <a:gd name="connsiteY3321" fmla="*/ 6244044 h 6738329"/>
              <a:gd name="connsiteX3322" fmla="*/ 6370628 w 12191368"/>
              <a:gd name="connsiteY3322" fmla="*/ 6240688 h 6738329"/>
              <a:gd name="connsiteX3323" fmla="*/ 6367435 w 12191368"/>
              <a:gd name="connsiteY3323" fmla="*/ 6240688 h 6738329"/>
              <a:gd name="connsiteX3324" fmla="*/ 6363842 w 12191368"/>
              <a:gd name="connsiteY3324" fmla="*/ 6241107 h 6738329"/>
              <a:gd name="connsiteX3325" fmla="*/ 6360649 w 12191368"/>
              <a:gd name="connsiteY3325" fmla="*/ 6241527 h 6738329"/>
              <a:gd name="connsiteX3326" fmla="*/ 6357057 w 12191368"/>
              <a:gd name="connsiteY3326" fmla="*/ 6242157 h 6738329"/>
              <a:gd name="connsiteX3327" fmla="*/ 6350669 w 12191368"/>
              <a:gd name="connsiteY3327" fmla="*/ 6243625 h 6738329"/>
              <a:gd name="connsiteX3328" fmla="*/ 6344284 w 12191368"/>
              <a:gd name="connsiteY3328" fmla="*/ 6245512 h 6738329"/>
              <a:gd name="connsiteX3329" fmla="*/ 6337498 w 12191368"/>
              <a:gd name="connsiteY3329" fmla="*/ 6247610 h 6738329"/>
              <a:gd name="connsiteX3330" fmla="*/ 6331511 w 12191368"/>
              <a:gd name="connsiteY3330" fmla="*/ 6249707 h 6738329"/>
              <a:gd name="connsiteX3331" fmla="*/ 6325125 w 12191368"/>
              <a:gd name="connsiteY3331" fmla="*/ 6251805 h 6738329"/>
              <a:gd name="connsiteX3332" fmla="*/ 6318738 w 12191368"/>
              <a:gd name="connsiteY3332" fmla="*/ 6253693 h 6738329"/>
              <a:gd name="connsiteX3333" fmla="*/ 6312352 w 12191368"/>
              <a:gd name="connsiteY3333" fmla="*/ 6255371 h 6738329"/>
              <a:gd name="connsiteX3334" fmla="*/ 6305566 w 12191368"/>
              <a:gd name="connsiteY3334" fmla="*/ 6256839 h 6738329"/>
              <a:gd name="connsiteX3335" fmla="*/ 6301973 w 12191368"/>
              <a:gd name="connsiteY3335" fmla="*/ 6257259 h 6738329"/>
              <a:gd name="connsiteX3336" fmla="*/ 6298780 w 12191368"/>
              <a:gd name="connsiteY3336" fmla="*/ 6257678 h 6738329"/>
              <a:gd name="connsiteX3337" fmla="*/ 6295188 w 12191368"/>
              <a:gd name="connsiteY3337" fmla="*/ 6257888 h 6738329"/>
              <a:gd name="connsiteX3338" fmla="*/ 6291994 w 12191368"/>
              <a:gd name="connsiteY3338" fmla="*/ 6258098 h 6738329"/>
              <a:gd name="connsiteX3339" fmla="*/ 6288402 w 12191368"/>
              <a:gd name="connsiteY3339" fmla="*/ 6257888 h 6738329"/>
              <a:gd name="connsiteX3340" fmla="*/ 6284810 w 12191368"/>
              <a:gd name="connsiteY3340" fmla="*/ 6257678 h 6738329"/>
              <a:gd name="connsiteX3341" fmla="*/ 6281218 w 12191368"/>
              <a:gd name="connsiteY3341" fmla="*/ 6257259 h 6738329"/>
              <a:gd name="connsiteX3342" fmla="*/ 6277226 w 12191368"/>
              <a:gd name="connsiteY3342" fmla="*/ 6256630 h 6738329"/>
              <a:gd name="connsiteX3343" fmla="*/ 6273235 w 12191368"/>
              <a:gd name="connsiteY3343" fmla="*/ 6255791 h 6738329"/>
              <a:gd name="connsiteX3344" fmla="*/ 6269243 w 12191368"/>
              <a:gd name="connsiteY3344" fmla="*/ 6254532 h 6738329"/>
              <a:gd name="connsiteX3345" fmla="*/ 6265252 w 12191368"/>
              <a:gd name="connsiteY3345" fmla="*/ 6253273 h 6738329"/>
              <a:gd name="connsiteX3346" fmla="*/ 6261260 w 12191368"/>
              <a:gd name="connsiteY3346" fmla="*/ 6251596 h 6738329"/>
              <a:gd name="connsiteX3347" fmla="*/ 6255673 w 12191368"/>
              <a:gd name="connsiteY3347" fmla="*/ 6253693 h 6738329"/>
              <a:gd name="connsiteX3348" fmla="*/ 6249685 w 12191368"/>
              <a:gd name="connsiteY3348" fmla="*/ 6255791 h 6738329"/>
              <a:gd name="connsiteX3349" fmla="*/ 6246891 w 12191368"/>
              <a:gd name="connsiteY3349" fmla="*/ 6256839 h 6738329"/>
              <a:gd name="connsiteX3350" fmla="*/ 6244496 w 12191368"/>
              <a:gd name="connsiteY3350" fmla="*/ 6258098 h 6738329"/>
              <a:gd name="connsiteX3351" fmla="*/ 6242500 w 12191368"/>
              <a:gd name="connsiteY3351" fmla="*/ 6259356 h 6738329"/>
              <a:gd name="connsiteX3352" fmla="*/ 6241303 w 12191368"/>
              <a:gd name="connsiteY3352" fmla="*/ 6260615 h 6738329"/>
              <a:gd name="connsiteX3353" fmla="*/ 6230127 w 12191368"/>
              <a:gd name="connsiteY3353" fmla="*/ 6274669 h 6738329"/>
              <a:gd name="connsiteX3354" fmla="*/ 6220148 w 12191368"/>
              <a:gd name="connsiteY3354" fmla="*/ 6286834 h 6738329"/>
              <a:gd name="connsiteX3355" fmla="*/ 6211367 w 12191368"/>
              <a:gd name="connsiteY3355" fmla="*/ 6297532 h 6738329"/>
              <a:gd name="connsiteX3356" fmla="*/ 6202586 w 12191368"/>
              <a:gd name="connsiteY3356" fmla="*/ 6306341 h 6738329"/>
              <a:gd name="connsiteX3357" fmla="*/ 6198593 w 12191368"/>
              <a:gd name="connsiteY3357" fmla="*/ 6310327 h 6738329"/>
              <a:gd name="connsiteX3358" fmla="*/ 6194602 w 12191368"/>
              <a:gd name="connsiteY3358" fmla="*/ 6313893 h 6738329"/>
              <a:gd name="connsiteX3359" fmla="*/ 6190610 w 12191368"/>
              <a:gd name="connsiteY3359" fmla="*/ 6317459 h 6738329"/>
              <a:gd name="connsiteX3360" fmla="*/ 6186219 w 12191368"/>
              <a:gd name="connsiteY3360" fmla="*/ 6320395 h 6738329"/>
              <a:gd name="connsiteX3361" fmla="*/ 6181828 w 12191368"/>
              <a:gd name="connsiteY3361" fmla="*/ 6323122 h 6738329"/>
              <a:gd name="connsiteX3362" fmla="*/ 6177439 w 12191368"/>
              <a:gd name="connsiteY3362" fmla="*/ 6325429 h 6738329"/>
              <a:gd name="connsiteX3363" fmla="*/ 6172250 w 12191368"/>
              <a:gd name="connsiteY3363" fmla="*/ 6327527 h 6738329"/>
              <a:gd name="connsiteX3364" fmla="*/ 6167460 w 12191368"/>
              <a:gd name="connsiteY3364" fmla="*/ 6329414 h 6738329"/>
              <a:gd name="connsiteX3365" fmla="*/ 6162270 w 12191368"/>
              <a:gd name="connsiteY3365" fmla="*/ 6331093 h 6738329"/>
              <a:gd name="connsiteX3366" fmla="*/ 6157082 w 12191368"/>
              <a:gd name="connsiteY3366" fmla="*/ 6332771 h 6738329"/>
              <a:gd name="connsiteX3367" fmla="*/ 6151095 w 12191368"/>
              <a:gd name="connsiteY3367" fmla="*/ 6334029 h 6738329"/>
              <a:gd name="connsiteX3368" fmla="*/ 6145106 w 12191368"/>
              <a:gd name="connsiteY3368" fmla="*/ 6334868 h 6738329"/>
              <a:gd name="connsiteX3369" fmla="*/ 6137922 w 12191368"/>
              <a:gd name="connsiteY3369" fmla="*/ 6335707 h 6738329"/>
              <a:gd name="connsiteX3370" fmla="*/ 6130738 w 12191368"/>
              <a:gd name="connsiteY3370" fmla="*/ 6336337 h 6738329"/>
              <a:gd name="connsiteX3371" fmla="*/ 6123154 w 12191368"/>
              <a:gd name="connsiteY3371" fmla="*/ 6336966 h 6738329"/>
              <a:gd name="connsiteX3372" fmla="*/ 6115170 w 12191368"/>
              <a:gd name="connsiteY3372" fmla="*/ 6337175 h 6738329"/>
              <a:gd name="connsiteX3373" fmla="*/ 6105991 w 12191368"/>
              <a:gd name="connsiteY3373" fmla="*/ 6337385 h 6738329"/>
              <a:gd name="connsiteX3374" fmla="*/ 6096810 w 12191368"/>
              <a:gd name="connsiteY3374" fmla="*/ 6337595 h 6738329"/>
              <a:gd name="connsiteX3375" fmla="*/ 6095368 w 12191368"/>
              <a:gd name="connsiteY3375" fmla="*/ 6337581 h 6738329"/>
              <a:gd name="connsiteX3376" fmla="*/ 6095368 w 12191368"/>
              <a:gd name="connsiteY3376" fmla="*/ 6679220 h 6738329"/>
              <a:gd name="connsiteX3377" fmla="*/ 6094652 w 12191368"/>
              <a:gd name="connsiteY3377" fmla="*/ 6680125 h 6738329"/>
              <a:gd name="connsiteX3378" fmla="*/ 6087866 w 12191368"/>
              <a:gd name="connsiteY3378" fmla="*/ 6688096 h 6738329"/>
              <a:gd name="connsiteX3379" fmla="*/ 6082278 w 12191368"/>
              <a:gd name="connsiteY3379" fmla="*/ 6696276 h 6738329"/>
              <a:gd name="connsiteX3380" fmla="*/ 6077090 w 12191368"/>
              <a:gd name="connsiteY3380" fmla="*/ 6704457 h 6738329"/>
              <a:gd name="connsiteX3381" fmla="*/ 6074695 w 12191368"/>
              <a:gd name="connsiteY3381" fmla="*/ 6708442 h 6738329"/>
              <a:gd name="connsiteX3382" fmla="*/ 6072698 w 12191368"/>
              <a:gd name="connsiteY3382" fmla="*/ 6712847 h 6738329"/>
              <a:gd name="connsiteX3383" fmla="*/ 6071102 w 12191368"/>
              <a:gd name="connsiteY3383" fmla="*/ 6716832 h 6738329"/>
              <a:gd name="connsiteX3384" fmla="*/ 6069905 w 12191368"/>
              <a:gd name="connsiteY3384" fmla="*/ 6721027 h 6738329"/>
              <a:gd name="connsiteX3385" fmla="*/ 6068707 w 12191368"/>
              <a:gd name="connsiteY3385" fmla="*/ 6725432 h 6738329"/>
              <a:gd name="connsiteX3386" fmla="*/ 6067910 w 12191368"/>
              <a:gd name="connsiteY3386" fmla="*/ 6729627 h 6738329"/>
              <a:gd name="connsiteX3387" fmla="*/ 6067910 w 12191368"/>
              <a:gd name="connsiteY3387" fmla="*/ 6730676 h 6738329"/>
              <a:gd name="connsiteX3388" fmla="*/ 6067110 w 12191368"/>
              <a:gd name="connsiteY3388" fmla="*/ 6731725 h 6738329"/>
              <a:gd name="connsiteX3389" fmla="*/ 6065913 w 12191368"/>
              <a:gd name="connsiteY3389" fmla="*/ 6732564 h 6738329"/>
              <a:gd name="connsiteX3390" fmla="*/ 6064716 w 12191368"/>
              <a:gd name="connsiteY3390" fmla="*/ 6733613 h 6738329"/>
              <a:gd name="connsiteX3391" fmla="*/ 6061522 w 12191368"/>
              <a:gd name="connsiteY3391" fmla="*/ 6735291 h 6738329"/>
              <a:gd name="connsiteX3392" fmla="*/ 6057930 w 12191368"/>
              <a:gd name="connsiteY3392" fmla="*/ 6736550 h 6738329"/>
              <a:gd name="connsiteX3393" fmla="*/ 6055136 w 12191368"/>
              <a:gd name="connsiteY3393" fmla="*/ 6737179 h 6738329"/>
              <a:gd name="connsiteX3394" fmla="*/ 6051145 w 12191368"/>
              <a:gd name="connsiteY3394" fmla="*/ 6737808 h 6738329"/>
              <a:gd name="connsiteX3395" fmla="*/ 6045955 w 12191368"/>
              <a:gd name="connsiteY3395" fmla="*/ 6738227 h 6738329"/>
              <a:gd name="connsiteX3396" fmla="*/ 6043241 w 12191368"/>
              <a:gd name="connsiteY3396" fmla="*/ 6738329 h 6738329"/>
              <a:gd name="connsiteX3397" fmla="*/ 6002392 w 12191368"/>
              <a:gd name="connsiteY3397" fmla="*/ 6738329 h 6738329"/>
              <a:gd name="connsiteX3398" fmla="*/ 5987281 w 12191368"/>
              <a:gd name="connsiteY3398" fmla="*/ 6738018 h 6738329"/>
              <a:gd name="connsiteX3399" fmla="*/ 5965327 w 12191368"/>
              <a:gd name="connsiteY3399" fmla="*/ 6737179 h 6738329"/>
              <a:gd name="connsiteX3400" fmla="*/ 5941777 w 12191368"/>
              <a:gd name="connsiteY3400" fmla="*/ 6735920 h 6738329"/>
              <a:gd name="connsiteX3401" fmla="*/ 5917828 w 12191368"/>
              <a:gd name="connsiteY3401" fmla="*/ 6734661 h 6738329"/>
              <a:gd name="connsiteX3402" fmla="*/ 5894278 w 12191368"/>
              <a:gd name="connsiteY3402" fmla="*/ 6732984 h 6738329"/>
              <a:gd name="connsiteX3403" fmla="*/ 5871128 w 12191368"/>
              <a:gd name="connsiteY3403" fmla="*/ 6731096 h 6738329"/>
              <a:gd name="connsiteX3404" fmla="*/ 5848775 w 12191368"/>
              <a:gd name="connsiteY3404" fmla="*/ 6728998 h 6738329"/>
              <a:gd name="connsiteX3405" fmla="*/ 5829217 w 12191368"/>
              <a:gd name="connsiteY3405" fmla="*/ 6727111 h 6738329"/>
              <a:gd name="connsiteX3406" fmla="*/ 5811654 w 12191368"/>
              <a:gd name="connsiteY3406" fmla="*/ 6725013 h 6738329"/>
              <a:gd name="connsiteX3407" fmla="*/ 5804470 w 12191368"/>
              <a:gd name="connsiteY3407" fmla="*/ 6723964 h 6738329"/>
              <a:gd name="connsiteX3408" fmla="*/ 5797683 w 12191368"/>
              <a:gd name="connsiteY3408" fmla="*/ 6722915 h 6738329"/>
              <a:gd name="connsiteX3409" fmla="*/ 5791696 w 12191368"/>
              <a:gd name="connsiteY3409" fmla="*/ 6721866 h 6738329"/>
              <a:gd name="connsiteX3410" fmla="*/ 5787305 w 12191368"/>
              <a:gd name="connsiteY3410" fmla="*/ 6720818 h 6738329"/>
              <a:gd name="connsiteX3411" fmla="*/ 5783714 w 12191368"/>
              <a:gd name="connsiteY3411" fmla="*/ 6719769 h 6738329"/>
              <a:gd name="connsiteX3412" fmla="*/ 5781318 w 12191368"/>
              <a:gd name="connsiteY3412" fmla="*/ 6718930 h 6738329"/>
              <a:gd name="connsiteX3413" fmla="*/ 5778125 w 12191368"/>
              <a:gd name="connsiteY3413" fmla="*/ 6716622 h 6738329"/>
              <a:gd name="connsiteX3414" fmla="*/ 5775730 w 12191368"/>
              <a:gd name="connsiteY3414" fmla="*/ 6714315 h 6738329"/>
              <a:gd name="connsiteX3415" fmla="*/ 5772936 w 12191368"/>
              <a:gd name="connsiteY3415" fmla="*/ 6711588 h 6738329"/>
              <a:gd name="connsiteX3416" fmla="*/ 5770940 w 12191368"/>
              <a:gd name="connsiteY3416" fmla="*/ 6708862 h 6738329"/>
              <a:gd name="connsiteX3417" fmla="*/ 5766950 w 12191368"/>
              <a:gd name="connsiteY3417" fmla="*/ 6703618 h 6738329"/>
              <a:gd name="connsiteX3418" fmla="*/ 5762558 w 12191368"/>
              <a:gd name="connsiteY3418" fmla="*/ 6698164 h 6738329"/>
              <a:gd name="connsiteX3419" fmla="*/ 5758966 w 12191368"/>
              <a:gd name="connsiteY3419" fmla="*/ 6695857 h 6738329"/>
              <a:gd name="connsiteX3420" fmla="*/ 5755773 w 12191368"/>
              <a:gd name="connsiteY3420" fmla="*/ 6693549 h 6738329"/>
              <a:gd name="connsiteX3421" fmla="*/ 5752579 w 12191368"/>
              <a:gd name="connsiteY3421" fmla="*/ 6692081 h 6738329"/>
              <a:gd name="connsiteX3422" fmla="*/ 5749785 w 12191368"/>
              <a:gd name="connsiteY3422" fmla="*/ 6690613 h 6738329"/>
              <a:gd name="connsiteX3423" fmla="*/ 5746991 w 12191368"/>
              <a:gd name="connsiteY3423" fmla="*/ 6689774 h 6738329"/>
              <a:gd name="connsiteX3424" fmla="*/ 5744197 w 12191368"/>
              <a:gd name="connsiteY3424" fmla="*/ 6688935 h 6738329"/>
              <a:gd name="connsiteX3425" fmla="*/ 5741802 w 12191368"/>
              <a:gd name="connsiteY3425" fmla="*/ 6688515 h 6738329"/>
              <a:gd name="connsiteX3426" fmla="*/ 5739008 w 12191368"/>
              <a:gd name="connsiteY3426" fmla="*/ 6688306 h 6738329"/>
              <a:gd name="connsiteX3427" fmla="*/ 5736613 w 12191368"/>
              <a:gd name="connsiteY3427" fmla="*/ 6688515 h 6738329"/>
              <a:gd name="connsiteX3428" fmla="*/ 5734617 w 12191368"/>
              <a:gd name="connsiteY3428" fmla="*/ 6688725 h 6738329"/>
              <a:gd name="connsiteX3429" fmla="*/ 5732223 w 12191368"/>
              <a:gd name="connsiteY3429" fmla="*/ 6689144 h 6738329"/>
              <a:gd name="connsiteX3430" fmla="*/ 5730226 w 12191368"/>
              <a:gd name="connsiteY3430" fmla="*/ 6689774 h 6738329"/>
              <a:gd name="connsiteX3431" fmla="*/ 5725437 w 12191368"/>
              <a:gd name="connsiteY3431" fmla="*/ 6691452 h 6738329"/>
              <a:gd name="connsiteX3432" fmla="*/ 5721446 w 12191368"/>
              <a:gd name="connsiteY3432" fmla="*/ 6693549 h 6738329"/>
              <a:gd name="connsiteX3433" fmla="*/ 5713064 w 12191368"/>
              <a:gd name="connsiteY3433" fmla="*/ 6698583 h 6738329"/>
              <a:gd name="connsiteX3434" fmla="*/ 5708674 w 12191368"/>
              <a:gd name="connsiteY3434" fmla="*/ 6700891 h 6738329"/>
              <a:gd name="connsiteX3435" fmla="*/ 5704282 w 12191368"/>
              <a:gd name="connsiteY3435" fmla="*/ 6702988 h 6738329"/>
              <a:gd name="connsiteX3436" fmla="*/ 5701887 w 12191368"/>
              <a:gd name="connsiteY3436" fmla="*/ 6703828 h 6738329"/>
              <a:gd name="connsiteX3437" fmla="*/ 5699493 w 12191368"/>
              <a:gd name="connsiteY3437" fmla="*/ 6704667 h 6738329"/>
              <a:gd name="connsiteX3438" fmla="*/ 5697097 w 12191368"/>
              <a:gd name="connsiteY3438" fmla="*/ 6705296 h 6738329"/>
              <a:gd name="connsiteX3439" fmla="*/ 5693904 w 12191368"/>
              <a:gd name="connsiteY3439" fmla="*/ 6705715 h 6738329"/>
              <a:gd name="connsiteX3440" fmla="*/ 5691110 w 12191368"/>
              <a:gd name="connsiteY3440" fmla="*/ 6705925 h 6738329"/>
              <a:gd name="connsiteX3441" fmla="*/ 5688316 w 12191368"/>
              <a:gd name="connsiteY3441" fmla="*/ 6705925 h 6738329"/>
              <a:gd name="connsiteX3442" fmla="*/ 5685122 w 12191368"/>
              <a:gd name="connsiteY3442" fmla="*/ 6705715 h 6738329"/>
              <a:gd name="connsiteX3443" fmla="*/ 5681929 w 12191368"/>
              <a:gd name="connsiteY3443" fmla="*/ 6705296 h 6738329"/>
              <a:gd name="connsiteX3444" fmla="*/ 5685122 w 12191368"/>
              <a:gd name="connsiteY3444" fmla="*/ 6701940 h 6738329"/>
              <a:gd name="connsiteX3445" fmla="*/ 5687119 w 12191368"/>
              <a:gd name="connsiteY3445" fmla="*/ 6698583 h 6738329"/>
              <a:gd name="connsiteX3446" fmla="*/ 5688316 w 12191368"/>
              <a:gd name="connsiteY3446" fmla="*/ 6695647 h 6738329"/>
              <a:gd name="connsiteX3447" fmla="*/ 5688715 w 12191368"/>
              <a:gd name="connsiteY3447" fmla="*/ 6692710 h 6738329"/>
              <a:gd name="connsiteX3448" fmla="*/ 5688316 w 12191368"/>
              <a:gd name="connsiteY3448" fmla="*/ 6690194 h 6738329"/>
              <a:gd name="connsiteX3449" fmla="*/ 5687119 w 12191368"/>
              <a:gd name="connsiteY3449" fmla="*/ 6687676 h 6738329"/>
              <a:gd name="connsiteX3450" fmla="*/ 5685522 w 12191368"/>
              <a:gd name="connsiteY3450" fmla="*/ 6685579 h 6738329"/>
              <a:gd name="connsiteX3451" fmla="*/ 5683127 w 12191368"/>
              <a:gd name="connsiteY3451" fmla="*/ 6683481 h 6738329"/>
              <a:gd name="connsiteX3452" fmla="*/ 5680333 w 12191368"/>
              <a:gd name="connsiteY3452" fmla="*/ 6681384 h 6738329"/>
              <a:gd name="connsiteX3453" fmla="*/ 5677140 w 12191368"/>
              <a:gd name="connsiteY3453" fmla="*/ 6679496 h 6738329"/>
              <a:gd name="connsiteX3454" fmla="*/ 5673547 w 12191368"/>
              <a:gd name="connsiteY3454" fmla="*/ 6677608 h 6738329"/>
              <a:gd name="connsiteX3455" fmla="*/ 5669556 w 12191368"/>
              <a:gd name="connsiteY3455" fmla="*/ 6675930 h 6738329"/>
              <a:gd name="connsiteX3456" fmla="*/ 5660776 w 12191368"/>
              <a:gd name="connsiteY3456" fmla="*/ 6672784 h 6738329"/>
              <a:gd name="connsiteX3457" fmla="*/ 5651594 w 12191368"/>
              <a:gd name="connsiteY3457" fmla="*/ 6669637 h 6738329"/>
              <a:gd name="connsiteX3458" fmla="*/ 5642014 w 12191368"/>
              <a:gd name="connsiteY3458" fmla="*/ 6666491 h 6738329"/>
              <a:gd name="connsiteX3459" fmla="*/ 5633233 w 12191368"/>
              <a:gd name="connsiteY3459" fmla="*/ 6663345 h 6738329"/>
              <a:gd name="connsiteX3460" fmla="*/ 5628842 w 12191368"/>
              <a:gd name="connsiteY3460" fmla="*/ 6661666 h 6738329"/>
              <a:gd name="connsiteX3461" fmla="*/ 5624853 w 12191368"/>
              <a:gd name="connsiteY3461" fmla="*/ 6659569 h 6738329"/>
              <a:gd name="connsiteX3462" fmla="*/ 5621258 w 12191368"/>
              <a:gd name="connsiteY3462" fmla="*/ 6657682 h 6738329"/>
              <a:gd name="connsiteX3463" fmla="*/ 5618066 w 12191368"/>
              <a:gd name="connsiteY3463" fmla="*/ 6655793 h 6738329"/>
              <a:gd name="connsiteX3464" fmla="*/ 5615671 w 12191368"/>
              <a:gd name="connsiteY3464" fmla="*/ 6653486 h 6738329"/>
              <a:gd name="connsiteX3465" fmla="*/ 5613275 w 12191368"/>
              <a:gd name="connsiteY3465" fmla="*/ 6651179 h 6738329"/>
              <a:gd name="connsiteX3466" fmla="*/ 5611679 w 12191368"/>
              <a:gd name="connsiteY3466" fmla="*/ 6648872 h 6738329"/>
              <a:gd name="connsiteX3467" fmla="*/ 5610880 w 12191368"/>
              <a:gd name="connsiteY3467" fmla="*/ 6646145 h 6738329"/>
              <a:gd name="connsiteX3468" fmla="*/ 5610481 w 12191368"/>
              <a:gd name="connsiteY3468" fmla="*/ 6643208 h 6738329"/>
              <a:gd name="connsiteX3469" fmla="*/ 5610880 w 12191368"/>
              <a:gd name="connsiteY3469" fmla="*/ 6640062 h 6738329"/>
              <a:gd name="connsiteX3470" fmla="*/ 5612078 w 12191368"/>
              <a:gd name="connsiteY3470" fmla="*/ 6636706 h 6738329"/>
              <a:gd name="connsiteX3471" fmla="*/ 5614473 w 12191368"/>
              <a:gd name="connsiteY3471" fmla="*/ 6633350 h 6738329"/>
              <a:gd name="connsiteX3472" fmla="*/ 5609285 w 12191368"/>
              <a:gd name="connsiteY3472" fmla="*/ 6620135 h 6738329"/>
              <a:gd name="connsiteX3473" fmla="*/ 5605292 w 12191368"/>
              <a:gd name="connsiteY3473" fmla="*/ 6607130 h 6738329"/>
              <a:gd name="connsiteX3474" fmla="*/ 5601301 w 12191368"/>
              <a:gd name="connsiteY3474" fmla="*/ 6594335 h 6738329"/>
              <a:gd name="connsiteX3475" fmla="*/ 5598108 w 12191368"/>
              <a:gd name="connsiteY3475" fmla="*/ 6581121 h 6738329"/>
              <a:gd name="connsiteX3476" fmla="*/ 5595713 w 12191368"/>
              <a:gd name="connsiteY3476" fmla="*/ 6568116 h 6738329"/>
              <a:gd name="connsiteX3477" fmla="*/ 5594914 w 12191368"/>
              <a:gd name="connsiteY3477" fmla="*/ 6561613 h 6738329"/>
              <a:gd name="connsiteX3478" fmla="*/ 5594515 w 12191368"/>
              <a:gd name="connsiteY3478" fmla="*/ 6554902 h 6738329"/>
              <a:gd name="connsiteX3479" fmla="*/ 5594116 w 12191368"/>
              <a:gd name="connsiteY3479" fmla="*/ 6548399 h 6738329"/>
              <a:gd name="connsiteX3480" fmla="*/ 5594116 w 12191368"/>
              <a:gd name="connsiteY3480" fmla="*/ 6541687 h 6738329"/>
              <a:gd name="connsiteX3481" fmla="*/ 5594515 w 12191368"/>
              <a:gd name="connsiteY3481" fmla="*/ 6534975 h 6738329"/>
              <a:gd name="connsiteX3482" fmla="*/ 5594914 w 12191368"/>
              <a:gd name="connsiteY3482" fmla="*/ 6528472 h 6738329"/>
              <a:gd name="connsiteX3483" fmla="*/ 5591721 w 12191368"/>
              <a:gd name="connsiteY3483" fmla="*/ 6514838 h 6738329"/>
              <a:gd name="connsiteX3484" fmla="*/ 5588928 w 12191368"/>
              <a:gd name="connsiteY3484" fmla="*/ 6501204 h 6738329"/>
              <a:gd name="connsiteX3485" fmla="*/ 5586532 w 12191368"/>
              <a:gd name="connsiteY3485" fmla="*/ 6487780 h 6738329"/>
              <a:gd name="connsiteX3486" fmla="*/ 5584936 w 12191368"/>
              <a:gd name="connsiteY3486" fmla="*/ 6474145 h 6738329"/>
              <a:gd name="connsiteX3487" fmla="*/ 5583340 w 12191368"/>
              <a:gd name="connsiteY3487" fmla="*/ 6460512 h 6738329"/>
              <a:gd name="connsiteX3488" fmla="*/ 5582143 w 12191368"/>
              <a:gd name="connsiteY3488" fmla="*/ 6446878 h 6738329"/>
              <a:gd name="connsiteX3489" fmla="*/ 5581743 w 12191368"/>
              <a:gd name="connsiteY3489" fmla="*/ 6433244 h 6738329"/>
              <a:gd name="connsiteX3490" fmla="*/ 5580944 w 12191368"/>
              <a:gd name="connsiteY3490" fmla="*/ 6419819 h 6738329"/>
              <a:gd name="connsiteX3491" fmla="*/ 5580147 w 12191368"/>
              <a:gd name="connsiteY3491" fmla="*/ 6392551 h 6738329"/>
              <a:gd name="connsiteX3492" fmla="*/ 5579747 w 12191368"/>
              <a:gd name="connsiteY3492" fmla="*/ 6365073 h 6738329"/>
              <a:gd name="connsiteX3493" fmla="*/ 5578948 w 12191368"/>
              <a:gd name="connsiteY3493" fmla="*/ 6338014 h 6738329"/>
              <a:gd name="connsiteX3494" fmla="*/ 5578150 w 12191368"/>
              <a:gd name="connsiteY3494" fmla="*/ 6324380 h 6738329"/>
              <a:gd name="connsiteX3495" fmla="*/ 5576953 w 12191368"/>
              <a:gd name="connsiteY3495" fmla="*/ 6310536 h 6738329"/>
              <a:gd name="connsiteX3496" fmla="*/ 5560188 w 12191368"/>
              <a:gd name="connsiteY3496" fmla="*/ 6031562 h 6738329"/>
              <a:gd name="connsiteX3497" fmla="*/ 5542226 w 12191368"/>
              <a:gd name="connsiteY3497" fmla="*/ 6031353 h 6738329"/>
              <a:gd name="connsiteX3498" fmla="*/ 5534243 w 12191368"/>
              <a:gd name="connsiteY3498" fmla="*/ 6049811 h 6738329"/>
              <a:gd name="connsiteX3499" fmla="*/ 5526260 w 12191368"/>
              <a:gd name="connsiteY3499" fmla="*/ 6068479 h 6738329"/>
              <a:gd name="connsiteX3500" fmla="*/ 5519076 w 12191368"/>
              <a:gd name="connsiteY3500" fmla="*/ 6086938 h 6738329"/>
              <a:gd name="connsiteX3501" fmla="*/ 5511892 w 12191368"/>
              <a:gd name="connsiteY3501" fmla="*/ 6105606 h 6738329"/>
              <a:gd name="connsiteX3502" fmla="*/ 5483552 w 12191368"/>
              <a:gd name="connsiteY3502" fmla="*/ 6180069 h 6738329"/>
              <a:gd name="connsiteX3503" fmla="*/ 5476367 w 12191368"/>
              <a:gd name="connsiteY3503" fmla="*/ 6198737 h 6738329"/>
              <a:gd name="connsiteX3504" fmla="*/ 5469182 w 12191368"/>
              <a:gd name="connsiteY3504" fmla="*/ 6217195 h 6738329"/>
              <a:gd name="connsiteX3505" fmla="*/ 5460800 w 12191368"/>
              <a:gd name="connsiteY3505" fmla="*/ 6235864 h 6738329"/>
              <a:gd name="connsiteX3506" fmla="*/ 5452816 w 12191368"/>
              <a:gd name="connsiteY3506" fmla="*/ 6254322 h 6738329"/>
              <a:gd name="connsiteX3507" fmla="*/ 5444434 w 12191368"/>
              <a:gd name="connsiteY3507" fmla="*/ 6272571 h 6738329"/>
              <a:gd name="connsiteX3508" fmla="*/ 5434856 w 12191368"/>
              <a:gd name="connsiteY3508" fmla="*/ 6291029 h 6738329"/>
              <a:gd name="connsiteX3509" fmla="*/ 5424876 w 12191368"/>
              <a:gd name="connsiteY3509" fmla="*/ 6309278 h 6738329"/>
              <a:gd name="connsiteX3510" fmla="*/ 5414499 w 12191368"/>
              <a:gd name="connsiteY3510" fmla="*/ 6327527 h 6738329"/>
              <a:gd name="connsiteX3511" fmla="*/ 5415696 w 12191368"/>
              <a:gd name="connsiteY3511" fmla="*/ 6335288 h 6738329"/>
              <a:gd name="connsiteX3512" fmla="*/ 5416096 w 12191368"/>
              <a:gd name="connsiteY3512" fmla="*/ 6342629 h 6738329"/>
              <a:gd name="connsiteX3513" fmla="*/ 5415696 w 12191368"/>
              <a:gd name="connsiteY3513" fmla="*/ 6350390 h 6738329"/>
              <a:gd name="connsiteX3514" fmla="*/ 5414099 w 12191368"/>
              <a:gd name="connsiteY3514" fmla="*/ 6357731 h 6738329"/>
              <a:gd name="connsiteX3515" fmla="*/ 5412104 w 12191368"/>
              <a:gd name="connsiteY3515" fmla="*/ 6365073 h 6738329"/>
              <a:gd name="connsiteX3516" fmla="*/ 5409309 w 12191368"/>
              <a:gd name="connsiteY3516" fmla="*/ 6372624 h 6738329"/>
              <a:gd name="connsiteX3517" fmla="*/ 5405318 w 12191368"/>
              <a:gd name="connsiteY3517" fmla="*/ 6379965 h 6738329"/>
              <a:gd name="connsiteX3518" fmla="*/ 5399730 w 12191368"/>
              <a:gd name="connsiteY3518" fmla="*/ 6387307 h 6738329"/>
              <a:gd name="connsiteX3519" fmla="*/ 5400128 w 12191368"/>
              <a:gd name="connsiteY3519" fmla="*/ 6390034 h 6738329"/>
              <a:gd name="connsiteX3520" fmla="*/ 5400128 w 12191368"/>
              <a:gd name="connsiteY3520" fmla="*/ 6392761 h 6738329"/>
              <a:gd name="connsiteX3521" fmla="*/ 5399730 w 12191368"/>
              <a:gd name="connsiteY3521" fmla="*/ 6395278 h 6738329"/>
              <a:gd name="connsiteX3522" fmla="*/ 5399330 w 12191368"/>
              <a:gd name="connsiteY3522" fmla="*/ 6398004 h 6738329"/>
              <a:gd name="connsiteX3523" fmla="*/ 5398133 w 12191368"/>
              <a:gd name="connsiteY3523" fmla="*/ 6400522 h 6738329"/>
              <a:gd name="connsiteX3524" fmla="*/ 5396936 w 12191368"/>
              <a:gd name="connsiteY3524" fmla="*/ 6403039 h 6738329"/>
              <a:gd name="connsiteX3525" fmla="*/ 5395340 w 12191368"/>
              <a:gd name="connsiteY3525" fmla="*/ 6405556 h 6738329"/>
              <a:gd name="connsiteX3526" fmla="*/ 5393743 w 12191368"/>
              <a:gd name="connsiteY3526" fmla="*/ 6407863 h 6738329"/>
              <a:gd name="connsiteX3527" fmla="*/ 5389751 w 12191368"/>
              <a:gd name="connsiteY3527" fmla="*/ 6412478 h 6738329"/>
              <a:gd name="connsiteX3528" fmla="*/ 5384962 w 12191368"/>
              <a:gd name="connsiteY3528" fmla="*/ 6416882 h 6738329"/>
              <a:gd name="connsiteX3529" fmla="*/ 5379772 w 12191368"/>
              <a:gd name="connsiteY3529" fmla="*/ 6421497 h 6738329"/>
              <a:gd name="connsiteX3530" fmla="*/ 5374583 w 12191368"/>
              <a:gd name="connsiteY3530" fmla="*/ 6425902 h 6738329"/>
              <a:gd name="connsiteX3531" fmla="*/ 5368596 w 12191368"/>
              <a:gd name="connsiteY3531" fmla="*/ 6430307 h 6738329"/>
              <a:gd name="connsiteX3532" fmla="*/ 5363407 w 12191368"/>
              <a:gd name="connsiteY3532" fmla="*/ 6434921 h 6738329"/>
              <a:gd name="connsiteX3533" fmla="*/ 5358617 w 12191368"/>
              <a:gd name="connsiteY3533" fmla="*/ 6439536 h 6738329"/>
              <a:gd name="connsiteX3534" fmla="*/ 5354227 w 12191368"/>
              <a:gd name="connsiteY3534" fmla="*/ 6444360 h 6738329"/>
              <a:gd name="connsiteX3535" fmla="*/ 5351035 w 12191368"/>
              <a:gd name="connsiteY3535" fmla="*/ 6449185 h 6738329"/>
              <a:gd name="connsiteX3536" fmla="*/ 5349436 w 12191368"/>
              <a:gd name="connsiteY3536" fmla="*/ 6451702 h 6738329"/>
              <a:gd name="connsiteX3537" fmla="*/ 5348239 w 12191368"/>
              <a:gd name="connsiteY3537" fmla="*/ 6454429 h 6738329"/>
              <a:gd name="connsiteX3538" fmla="*/ 5347440 w 12191368"/>
              <a:gd name="connsiteY3538" fmla="*/ 6457156 h 6738329"/>
              <a:gd name="connsiteX3539" fmla="*/ 5346642 w 12191368"/>
              <a:gd name="connsiteY3539" fmla="*/ 6459672 h 6738329"/>
              <a:gd name="connsiteX3540" fmla="*/ 5346642 w 12191368"/>
              <a:gd name="connsiteY3540" fmla="*/ 6462609 h 6738329"/>
              <a:gd name="connsiteX3541" fmla="*/ 5346642 w 12191368"/>
              <a:gd name="connsiteY3541" fmla="*/ 6465336 h 6738329"/>
              <a:gd name="connsiteX3542" fmla="*/ 5346642 w 12191368"/>
              <a:gd name="connsiteY3542" fmla="*/ 6467853 h 6738329"/>
              <a:gd name="connsiteX3543" fmla="*/ 5345845 w 12191368"/>
              <a:gd name="connsiteY3543" fmla="*/ 6469951 h 6738329"/>
              <a:gd name="connsiteX3544" fmla="*/ 5344248 w 12191368"/>
              <a:gd name="connsiteY3544" fmla="*/ 6471838 h 6738329"/>
              <a:gd name="connsiteX3545" fmla="*/ 5342252 w 12191368"/>
              <a:gd name="connsiteY3545" fmla="*/ 6473097 h 6738329"/>
              <a:gd name="connsiteX3546" fmla="*/ 5339457 w 12191368"/>
              <a:gd name="connsiteY3546" fmla="*/ 6474145 h 6738329"/>
              <a:gd name="connsiteX3547" fmla="*/ 5336264 w 12191368"/>
              <a:gd name="connsiteY3547" fmla="*/ 6474565 h 6738329"/>
              <a:gd name="connsiteX3548" fmla="*/ 5333072 w 12191368"/>
              <a:gd name="connsiteY3548" fmla="*/ 6474985 h 6738329"/>
              <a:gd name="connsiteX3549" fmla="*/ 5329080 w 12191368"/>
              <a:gd name="connsiteY3549" fmla="*/ 6475195 h 6738329"/>
              <a:gd name="connsiteX3550" fmla="*/ 5325089 w 12191368"/>
              <a:gd name="connsiteY3550" fmla="*/ 6474985 h 6738329"/>
              <a:gd name="connsiteX3551" fmla="*/ 5321096 w 12191368"/>
              <a:gd name="connsiteY3551" fmla="*/ 6474985 h 6738329"/>
              <a:gd name="connsiteX3552" fmla="*/ 5312714 w 12191368"/>
              <a:gd name="connsiteY3552" fmla="*/ 6474355 h 6738329"/>
              <a:gd name="connsiteX3553" fmla="*/ 5303933 w 12191368"/>
              <a:gd name="connsiteY3553" fmla="*/ 6473726 h 6738329"/>
              <a:gd name="connsiteX3554" fmla="*/ 5296350 w 12191368"/>
              <a:gd name="connsiteY3554" fmla="*/ 6473307 h 6738329"/>
              <a:gd name="connsiteX3555" fmla="*/ 5245657 w 12191368"/>
              <a:gd name="connsiteY3555" fmla="*/ 6473097 h 6738329"/>
              <a:gd name="connsiteX3556" fmla="*/ 5194566 w 12191368"/>
              <a:gd name="connsiteY3556" fmla="*/ 6472887 h 6738329"/>
              <a:gd name="connsiteX3557" fmla="*/ 5092383 w 12191368"/>
              <a:gd name="connsiteY3557" fmla="*/ 6472677 h 6738329"/>
              <a:gd name="connsiteX3558" fmla="*/ 5094778 w 12191368"/>
              <a:gd name="connsiteY3558" fmla="*/ 6478550 h 6738329"/>
              <a:gd name="connsiteX3559" fmla="*/ 5095177 w 12191368"/>
              <a:gd name="connsiteY3559" fmla="*/ 6481068 h 6738329"/>
              <a:gd name="connsiteX3560" fmla="*/ 5095577 w 12191368"/>
              <a:gd name="connsiteY3560" fmla="*/ 6483375 h 6738329"/>
              <a:gd name="connsiteX3561" fmla="*/ 5095577 w 12191368"/>
              <a:gd name="connsiteY3561" fmla="*/ 6485263 h 6738329"/>
              <a:gd name="connsiteX3562" fmla="*/ 5095577 w 12191368"/>
              <a:gd name="connsiteY3562" fmla="*/ 6487150 h 6738329"/>
              <a:gd name="connsiteX3563" fmla="*/ 5094778 w 12191368"/>
              <a:gd name="connsiteY3563" fmla="*/ 6488829 h 6738329"/>
              <a:gd name="connsiteX3564" fmla="*/ 5093980 w 12191368"/>
              <a:gd name="connsiteY3564" fmla="*/ 6490297 h 6738329"/>
              <a:gd name="connsiteX3565" fmla="*/ 5093182 w 12191368"/>
              <a:gd name="connsiteY3565" fmla="*/ 6491346 h 6738329"/>
              <a:gd name="connsiteX3566" fmla="*/ 5091584 w 12191368"/>
              <a:gd name="connsiteY3566" fmla="*/ 6492394 h 6738329"/>
              <a:gd name="connsiteX3567" fmla="*/ 5090387 w 12191368"/>
              <a:gd name="connsiteY3567" fmla="*/ 6493234 h 6738329"/>
              <a:gd name="connsiteX3568" fmla="*/ 5088791 w 12191368"/>
              <a:gd name="connsiteY3568" fmla="*/ 6493863 h 6738329"/>
              <a:gd name="connsiteX3569" fmla="*/ 5086795 w 12191368"/>
              <a:gd name="connsiteY3569" fmla="*/ 6494282 h 6738329"/>
              <a:gd name="connsiteX3570" fmla="*/ 5084799 w 12191368"/>
              <a:gd name="connsiteY3570" fmla="*/ 6494702 h 6738329"/>
              <a:gd name="connsiteX3571" fmla="*/ 5082803 w 12191368"/>
              <a:gd name="connsiteY3571" fmla="*/ 6494911 h 6738329"/>
              <a:gd name="connsiteX3572" fmla="*/ 5080408 w 12191368"/>
              <a:gd name="connsiteY3572" fmla="*/ 6495121 h 6738329"/>
              <a:gd name="connsiteX3573" fmla="*/ 5075220 w 12191368"/>
              <a:gd name="connsiteY3573" fmla="*/ 6495121 h 6738329"/>
              <a:gd name="connsiteX3574" fmla="*/ 5069631 w 12191368"/>
              <a:gd name="connsiteY3574" fmla="*/ 6494702 h 6738329"/>
              <a:gd name="connsiteX3575" fmla="*/ 5064043 w 12191368"/>
              <a:gd name="connsiteY3575" fmla="*/ 6494073 h 6738329"/>
              <a:gd name="connsiteX3576" fmla="*/ 5058455 w 12191368"/>
              <a:gd name="connsiteY3576" fmla="*/ 6493443 h 6738329"/>
              <a:gd name="connsiteX3577" fmla="*/ 5046879 w 12191368"/>
              <a:gd name="connsiteY3577" fmla="*/ 6492184 h 6738329"/>
              <a:gd name="connsiteX3578" fmla="*/ 5041292 w 12191368"/>
              <a:gd name="connsiteY3578" fmla="*/ 6491765 h 6738329"/>
              <a:gd name="connsiteX3579" fmla="*/ 5036104 w 12191368"/>
              <a:gd name="connsiteY3579" fmla="*/ 6491555 h 6738329"/>
              <a:gd name="connsiteX3580" fmla="*/ 5022132 w 12191368"/>
              <a:gd name="connsiteY3580" fmla="*/ 6491975 h 6738329"/>
              <a:gd name="connsiteX3581" fmla="*/ 5007763 w 12191368"/>
              <a:gd name="connsiteY3581" fmla="*/ 6492814 h 6738329"/>
              <a:gd name="connsiteX3582" fmla="*/ 4993394 w 12191368"/>
              <a:gd name="connsiteY3582" fmla="*/ 6494073 h 6738329"/>
              <a:gd name="connsiteX3583" fmla="*/ 4979424 w 12191368"/>
              <a:gd name="connsiteY3583" fmla="*/ 6495541 h 6738329"/>
              <a:gd name="connsiteX3584" fmla="*/ 4950686 w 12191368"/>
              <a:gd name="connsiteY3584" fmla="*/ 6498268 h 6738329"/>
              <a:gd name="connsiteX3585" fmla="*/ 4936315 w 12191368"/>
              <a:gd name="connsiteY3585" fmla="*/ 6499316 h 6738329"/>
              <a:gd name="connsiteX3586" fmla="*/ 4921945 w 12191368"/>
              <a:gd name="connsiteY3586" fmla="*/ 6500155 h 6738329"/>
              <a:gd name="connsiteX3587" fmla="*/ 4915160 w 12191368"/>
              <a:gd name="connsiteY3587" fmla="*/ 6500365 h 6738329"/>
              <a:gd name="connsiteX3588" fmla="*/ 4907577 w 12191368"/>
              <a:gd name="connsiteY3588" fmla="*/ 6500575 h 6738329"/>
              <a:gd name="connsiteX3589" fmla="*/ 4900790 w 12191368"/>
              <a:gd name="connsiteY3589" fmla="*/ 6500575 h 6738329"/>
              <a:gd name="connsiteX3590" fmla="*/ 4894005 w 12191368"/>
              <a:gd name="connsiteY3590" fmla="*/ 6500365 h 6738329"/>
              <a:gd name="connsiteX3591" fmla="*/ 4886820 w 12191368"/>
              <a:gd name="connsiteY3591" fmla="*/ 6499946 h 6738329"/>
              <a:gd name="connsiteX3592" fmla="*/ 4879635 w 12191368"/>
              <a:gd name="connsiteY3592" fmla="*/ 6499526 h 6738329"/>
              <a:gd name="connsiteX3593" fmla="*/ 4872850 w 12191368"/>
              <a:gd name="connsiteY3593" fmla="*/ 6498687 h 6738329"/>
              <a:gd name="connsiteX3594" fmla="*/ 4866064 w 12191368"/>
              <a:gd name="connsiteY3594" fmla="*/ 6497848 h 6738329"/>
              <a:gd name="connsiteX3595" fmla="*/ 4859278 w 12191368"/>
              <a:gd name="connsiteY3595" fmla="*/ 6496589 h 6738329"/>
              <a:gd name="connsiteX3596" fmla="*/ 4852493 w 12191368"/>
              <a:gd name="connsiteY3596" fmla="*/ 6495331 h 6738329"/>
              <a:gd name="connsiteX3597" fmla="*/ 4845708 w 12191368"/>
              <a:gd name="connsiteY3597" fmla="*/ 6493653 h 6738329"/>
              <a:gd name="connsiteX3598" fmla="*/ 4838922 w 12191368"/>
              <a:gd name="connsiteY3598" fmla="*/ 6491765 h 6738329"/>
              <a:gd name="connsiteX3599" fmla="*/ 4832137 w 12191368"/>
              <a:gd name="connsiteY3599" fmla="*/ 6489458 h 6738329"/>
              <a:gd name="connsiteX3600" fmla="*/ 4825750 w 12191368"/>
              <a:gd name="connsiteY3600" fmla="*/ 6486731 h 6738329"/>
              <a:gd name="connsiteX3601" fmla="*/ 4819364 w 12191368"/>
              <a:gd name="connsiteY3601" fmla="*/ 6484004 h 6738329"/>
              <a:gd name="connsiteX3602" fmla="*/ 4812578 w 12191368"/>
              <a:gd name="connsiteY3602" fmla="*/ 6480858 h 6738329"/>
              <a:gd name="connsiteX3603" fmla="*/ 4783839 w 12191368"/>
              <a:gd name="connsiteY3603" fmla="*/ 6468692 h 6738329"/>
              <a:gd name="connsiteX3604" fmla="*/ 4775857 w 12191368"/>
              <a:gd name="connsiteY3604" fmla="*/ 6470580 h 6738329"/>
              <a:gd name="connsiteX3605" fmla="*/ 4767873 w 12191368"/>
              <a:gd name="connsiteY3605" fmla="*/ 6472048 h 6738329"/>
              <a:gd name="connsiteX3606" fmla="*/ 4760689 w 12191368"/>
              <a:gd name="connsiteY3606" fmla="*/ 6473097 h 6738329"/>
              <a:gd name="connsiteX3607" fmla="*/ 4753104 w 12191368"/>
              <a:gd name="connsiteY3607" fmla="*/ 6473936 h 6738329"/>
              <a:gd name="connsiteX3608" fmla="*/ 4745520 w 12191368"/>
              <a:gd name="connsiteY3608" fmla="*/ 6474355 h 6738329"/>
              <a:gd name="connsiteX3609" fmla="*/ 4738735 w 12191368"/>
              <a:gd name="connsiteY3609" fmla="*/ 6474775 h 6738329"/>
              <a:gd name="connsiteX3610" fmla="*/ 4731950 w 12191368"/>
              <a:gd name="connsiteY3610" fmla="*/ 6474775 h 6738329"/>
              <a:gd name="connsiteX3611" fmla="*/ 4725164 w 12191368"/>
              <a:gd name="connsiteY3611" fmla="*/ 6474565 h 6738329"/>
              <a:gd name="connsiteX3612" fmla="*/ 4718777 w 12191368"/>
              <a:gd name="connsiteY3612" fmla="*/ 6474145 h 6738329"/>
              <a:gd name="connsiteX3613" fmla="*/ 4711991 w 12191368"/>
              <a:gd name="connsiteY3613" fmla="*/ 6473516 h 6738329"/>
              <a:gd name="connsiteX3614" fmla="*/ 4706006 w 12191368"/>
              <a:gd name="connsiteY3614" fmla="*/ 6472677 h 6738329"/>
              <a:gd name="connsiteX3615" fmla="*/ 4700017 w 12191368"/>
              <a:gd name="connsiteY3615" fmla="*/ 6471419 h 6738329"/>
              <a:gd name="connsiteX3616" fmla="*/ 4694430 w 12191368"/>
              <a:gd name="connsiteY3616" fmla="*/ 6469741 h 6738329"/>
              <a:gd name="connsiteX3617" fmla="*/ 4689240 w 12191368"/>
              <a:gd name="connsiteY3617" fmla="*/ 6468063 h 6738329"/>
              <a:gd name="connsiteX3618" fmla="*/ 4683653 w 12191368"/>
              <a:gd name="connsiteY3618" fmla="*/ 6466385 h 6738329"/>
              <a:gd name="connsiteX3619" fmla="*/ 4678463 w 12191368"/>
              <a:gd name="connsiteY3619" fmla="*/ 6464287 h 6738329"/>
              <a:gd name="connsiteX3620" fmla="*/ 4674072 w 12191368"/>
              <a:gd name="connsiteY3620" fmla="*/ 6461980 h 6738329"/>
              <a:gd name="connsiteX3621" fmla="*/ 4669682 w 12191368"/>
              <a:gd name="connsiteY3621" fmla="*/ 6459463 h 6738329"/>
              <a:gd name="connsiteX3622" fmla="*/ 4665291 w 12191368"/>
              <a:gd name="connsiteY3622" fmla="*/ 6456736 h 6738329"/>
              <a:gd name="connsiteX3623" fmla="*/ 4661699 w 12191368"/>
              <a:gd name="connsiteY3623" fmla="*/ 6453590 h 6738329"/>
              <a:gd name="connsiteX3624" fmla="*/ 4658106 w 12191368"/>
              <a:gd name="connsiteY3624" fmla="*/ 6450233 h 6738329"/>
              <a:gd name="connsiteX3625" fmla="*/ 4654515 w 12191368"/>
              <a:gd name="connsiteY3625" fmla="*/ 6446878 h 6738329"/>
              <a:gd name="connsiteX3626" fmla="*/ 4651321 w 12191368"/>
              <a:gd name="connsiteY3626" fmla="*/ 6443312 h 6738329"/>
              <a:gd name="connsiteX3627" fmla="*/ 4648527 w 12191368"/>
              <a:gd name="connsiteY3627" fmla="*/ 6439536 h 6738329"/>
              <a:gd name="connsiteX3628" fmla="*/ 4646133 w 12191368"/>
              <a:gd name="connsiteY3628" fmla="*/ 6435341 h 6738329"/>
              <a:gd name="connsiteX3629" fmla="*/ 4644137 w 12191368"/>
              <a:gd name="connsiteY3629" fmla="*/ 6431146 h 6738329"/>
              <a:gd name="connsiteX3630" fmla="*/ 4642141 w 12191368"/>
              <a:gd name="connsiteY3630" fmla="*/ 6426951 h 6738329"/>
              <a:gd name="connsiteX3631" fmla="*/ 4640544 w 12191368"/>
              <a:gd name="connsiteY3631" fmla="*/ 6422336 h 6738329"/>
              <a:gd name="connsiteX3632" fmla="*/ 4639745 w 12191368"/>
              <a:gd name="connsiteY3632" fmla="*/ 6417512 h 6738329"/>
              <a:gd name="connsiteX3633" fmla="*/ 4638947 w 12191368"/>
              <a:gd name="connsiteY3633" fmla="*/ 6412478 h 6738329"/>
              <a:gd name="connsiteX3634" fmla="*/ 4638548 w 12191368"/>
              <a:gd name="connsiteY3634" fmla="*/ 6407443 h 6738329"/>
              <a:gd name="connsiteX3635" fmla="*/ 4638548 w 12191368"/>
              <a:gd name="connsiteY3635" fmla="*/ 6402200 h 6738329"/>
              <a:gd name="connsiteX3636" fmla="*/ 4636153 w 12191368"/>
              <a:gd name="connsiteY3636" fmla="*/ 6397585 h 6738329"/>
              <a:gd name="connsiteX3637" fmla="*/ 4633759 w 12191368"/>
              <a:gd name="connsiteY3637" fmla="*/ 6393180 h 6738329"/>
              <a:gd name="connsiteX3638" fmla="*/ 4632162 w 12191368"/>
              <a:gd name="connsiteY3638" fmla="*/ 6388566 h 6738329"/>
              <a:gd name="connsiteX3639" fmla="*/ 4630964 w 12191368"/>
              <a:gd name="connsiteY3639" fmla="*/ 6384161 h 6738329"/>
              <a:gd name="connsiteX3640" fmla="*/ 4630565 w 12191368"/>
              <a:gd name="connsiteY3640" fmla="*/ 6379336 h 6738329"/>
              <a:gd name="connsiteX3641" fmla="*/ 4630964 w 12191368"/>
              <a:gd name="connsiteY3641" fmla="*/ 6374931 h 6738329"/>
              <a:gd name="connsiteX3642" fmla="*/ 4631363 w 12191368"/>
              <a:gd name="connsiteY3642" fmla="*/ 6372624 h 6738329"/>
              <a:gd name="connsiteX3643" fmla="*/ 4632162 w 12191368"/>
              <a:gd name="connsiteY3643" fmla="*/ 6370317 h 6738329"/>
              <a:gd name="connsiteX3644" fmla="*/ 4633359 w 12191368"/>
              <a:gd name="connsiteY3644" fmla="*/ 6368010 h 6738329"/>
              <a:gd name="connsiteX3645" fmla="*/ 4634557 w 12191368"/>
              <a:gd name="connsiteY3645" fmla="*/ 6365492 h 6738329"/>
              <a:gd name="connsiteX3646" fmla="*/ 4631363 w 12191368"/>
              <a:gd name="connsiteY3646" fmla="*/ 6360878 h 6738329"/>
              <a:gd name="connsiteX3647" fmla="*/ 4628570 w 12191368"/>
              <a:gd name="connsiteY3647" fmla="*/ 6356263 h 6738329"/>
              <a:gd name="connsiteX3648" fmla="*/ 4626973 w 12191368"/>
              <a:gd name="connsiteY3648" fmla="*/ 6351439 h 6738329"/>
              <a:gd name="connsiteX3649" fmla="*/ 4626174 w 12191368"/>
              <a:gd name="connsiteY3649" fmla="*/ 6349132 h 6738329"/>
              <a:gd name="connsiteX3650" fmla="*/ 4625775 w 12191368"/>
              <a:gd name="connsiteY3650" fmla="*/ 6346614 h 6738329"/>
              <a:gd name="connsiteX3651" fmla="*/ 4625377 w 12191368"/>
              <a:gd name="connsiteY3651" fmla="*/ 6344307 h 6738329"/>
              <a:gd name="connsiteX3652" fmla="*/ 4625775 w 12191368"/>
              <a:gd name="connsiteY3652" fmla="*/ 6341790 h 6738329"/>
              <a:gd name="connsiteX3653" fmla="*/ 4626174 w 12191368"/>
              <a:gd name="connsiteY3653" fmla="*/ 6339483 h 6738329"/>
              <a:gd name="connsiteX3654" fmla="*/ 4626574 w 12191368"/>
              <a:gd name="connsiteY3654" fmla="*/ 6337175 h 6738329"/>
              <a:gd name="connsiteX3655" fmla="*/ 4627771 w 12191368"/>
              <a:gd name="connsiteY3655" fmla="*/ 6334868 h 6738329"/>
              <a:gd name="connsiteX3656" fmla="*/ 4629367 w 12191368"/>
              <a:gd name="connsiteY3656" fmla="*/ 6332351 h 6738329"/>
              <a:gd name="connsiteX3657" fmla="*/ 4631363 w 12191368"/>
              <a:gd name="connsiteY3657" fmla="*/ 6329834 h 6738329"/>
              <a:gd name="connsiteX3658" fmla="*/ 4633759 w 12191368"/>
              <a:gd name="connsiteY3658" fmla="*/ 6327527 h 6738329"/>
              <a:gd name="connsiteX3659" fmla="*/ 4614998 w 12191368"/>
              <a:gd name="connsiteY3659" fmla="*/ 6270473 h 6738329"/>
              <a:gd name="connsiteX3660" fmla="*/ 4606217 w 12191368"/>
              <a:gd name="connsiteY3660" fmla="*/ 6270473 h 6738329"/>
              <a:gd name="connsiteX3661" fmla="*/ 4597036 w 12191368"/>
              <a:gd name="connsiteY3661" fmla="*/ 6270054 h 6738329"/>
              <a:gd name="connsiteX3662" fmla="*/ 4524790 w 12191368"/>
              <a:gd name="connsiteY3662" fmla="*/ 6422965 h 6738329"/>
              <a:gd name="connsiteX3663" fmla="*/ 4518005 w 12191368"/>
              <a:gd name="connsiteY3663" fmla="*/ 6435341 h 6738329"/>
              <a:gd name="connsiteX3664" fmla="*/ 4512017 w 12191368"/>
              <a:gd name="connsiteY3664" fmla="*/ 6448136 h 6738329"/>
              <a:gd name="connsiteX3665" fmla="*/ 4500443 w 12191368"/>
              <a:gd name="connsiteY3665" fmla="*/ 6473516 h 6738329"/>
              <a:gd name="connsiteX3666" fmla="*/ 4489265 w 12191368"/>
              <a:gd name="connsiteY3666" fmla="*/ 6498687 h 6738329"/>
              <a:gd name="connsiteX3667" fmla="*/ 4476892 w 12191368"/>
              <a:gd name="connsiteY3667" fmla="*/ 6524067 h 6738329"/>
              <a:gd name="connsiteX3668" fmla="*/ 4470905 w 12191368"/>
              <a:gd name="connsiteY3668" fmla="*/ 6536443 h 6738329"/>
              <a:gd name="connsiteX3669" fmla="*/ 4464118 w 12191368"/>
              <a:gd name="connsiteY3669" fmla="*/ 6549028 h 6738329"/>
              <a:gd name="connsiteX3670" fmla="*/ 4456934 w 12191368"/>
              <a:gd name="connsiteY3670" fmla="*/ 6561613 h 6738329"/>
              <a:gd name="connsiteX3671" fmla="*/ 4448951 w 12191368"/>
              <a:gd name="connsiteY3671" fmla="*/ 6573779 h 6738329"/>
              <a:gd name="connsiteX3672" fmla="*/ 4440968 w 12191368"/>
              <a:gd name="connsiteY3672" fmla="*/ 6586155 h 6738329"/>
              <a:gd name="connsiteX3673" fmla="*/ 4431788 w 12191368"/>
              <a:gd name="connsiteY3673" fmla="*/ 6598321 h 6738329"/>
              <a:gd name="connsiteX3674" fmla="*/ 4421810 w 12191368"/>
              <a:gd name="connsiteY3674" fmla="*/ 6610486 h 6738329"/>
              <a:gd name="connsiteX3675" fmla="*/ 4411430 w 12191368"/>
              <a:gd name="connsiteY3675" fmla="*/ 6622233 h 6738329"/>
              <a:gd name="connsiteX3676" fmla="*/ 4409036 w 12191368"/>
              <a:gd name="connsiteY3676" fmla="*/ 6628106 h 6738329"/>
              <a:gd name="connsiteX3677" fmla="*/ 4406242 w 12191368"/>
              <a:gd name="connsiteY3677" fmla="*/ 6633559 h 6738329"/>
              <a:gd name="connsiteX3678" fmla="*/ 4403050 w 12191368"/>
              <a:gd name="connsiteY3678" fmla="*/ 6638594 h 6738329"/>
              <a:gd name="connsiteX3679" fmla="*/ 4399456 w 12191368"/>
              <a:gd name="connsiteY3679" fmla="*/ 6643628 h 6738329"/>
              <a:gd name="connsiteX3680" fmla="*/ 4395465 w 12191368"/>
              <a:gd name="connsiteY3680" fmla="*/ 6647823 h 6738329"/>
              <a:gd name="connsiteX3681" fmla="*/ 4391075 w 12191368"/>
              <a:gd name="connsiteY3681" fmla="*/ 6651808 h 6738329"/>
              <a:gd name="connsiteX3682" fmla="*/ 4387881 w 12191368"/>
              <a:gd name="connsiteY3682" fmla="*/ 6653486 h 6738329"/>
              <a:gd name="connsiteX3683" fmla="*/ 4385087 w 12191368"/>
              <a:gd name="connsiteY3683" fmla="*/ 6655164 h 6738329"/>
              <a:gd name="connsiteX3684" fmla="*/ 4382293 w 12191368"/>
              <a:gd name="connsiteY3684" fmla="*/ 6656842 h 6738329"/>
              <a:gd name="connsiteX3685" fmla="*/ 4379499 w 12191368"/>
              <a:gd name="connsiteY3685" fmla="*/ 6658311 h 6738329"/>
              <a:gd name="connsiteX3686" fmla="*/ 4376306 w 12191368"/>
              <a:gd name="connsiteY3686" fmla="*/ 6659569 h 6738329"/>
              <a:gd name="connsiteX3687" fmla="*/ 4372713 w 12191368"/>
              <a:gd name="connsiteY3687" fmla="*/ 6660828 h 6738329"/>
              <a:gd name="connsiteX3688" fmla="*/ 4369520 w 12191368"/>
              <a:gd name="connsiteY3688" fmla="*/ 6661877 h 6738329"/>
              <a:gd name="connsiteX3689" fmla="*/ 4365528 w 12191368"/>
              <a:gd name="connsiteY3689" fmla="*/ 6662925 h 6738329"/>
              <a:gd name="connsiteX3690" fmla="*/ 4361537 w 12191368"/>
              <a:gd name="connsiteY3690" fmla="*/ 6663555 h 6738329"/>
              <a:gd name="connsiteX3691" fmla="*/ 4357147 w 12191368"/>
              <a:gd name="connsiteY3691" fmla="*/ 6664184 h 6738329"/>
              <a:gd name="connsiteX3692" fmla="*/ 4352756 w 12191368"/>
              <a:gd name="connsiteY3692" fmla="*/ 6664813 h 6738329"/>
              <a:gd name="connsiteX3693" fmla="*/ 4348365 w 12191368"/>
              <a:gd name="connsiteY3693" fmla="*/ 6665023 h 6738329"/>
              <a:gd name="connsiteX3694" fmla="*/ 4343575 w 12191368"/>
              <a:gd name="connsiteY3694" fmla="*/ 6665232 h 6738329"/>
              <a:gd name="connsiteX3695" fmla="*/ 4338386 w 12191368"/>
              <a:gd name="connsiteY3695" fmla="*/ 6665232 h 6738329"/>
              <a:gd name="connsiteX3696" fmla="*/ 4333197 w 12191368"/>
              <a:gd name="connsiteY3696" fmla="*/ 6665023 h 6738329"/>
              <a:gd name="connsiteX3697" fmla="*/ 4327609 w 12191368"/>
              <a:gd name="connsiteY3697" fmla="*/ 6664813 h 6738329"/>
              <a:gd name="connsiteX3698" fmla="*/ 4321622 w 12191368"/>
              <a:gd name="connsiteY3698" fmla="*/ 6664184 h 6738329"/>
              <a:gd name="connsiteX3699" fmla="*/ 4315636 w 12191368"/>
              <a:gd name="connsiteY3699" fmla="*/ 6663555 h 6738329"/>
              <a:gd name="connsiteX3700" fmla="*/ 4309248 w 12191368"/>
              <a:gd name="connsiteY3700" fmla="*/ 6662716 h 6738329"/>
              <a:gd name="connsiteX3701" fmla="*/ 4302861 w 12191368"/>
              <a:gd name="connsiteY3701" fmla="*/ 6661666 h 6738329"/>
              <a:gd name="connsiteX3702" fmla="*/ 4297673 w 12191368"/>
              <a:gd name="connsiteY3702" fmla="*/ 6661037 h 6738329"/>
              <a:gd name="connsiteX3703" fmla="*/ 4292883 w 12191368"/>
              <a:gd name="connsiteY3703" fmla="*/ 6660198 h 6738329"/>
              <a:gd name="connsiteX3704" fmla="*/ 4287295 w 12191368"/>
              <a:gd name="connsiteY3704" fmla="*/ 6659779 h 6738329"/>
              <a:gd name="connsiteX3705" fmla="*/ 4282106 w 12191368"/>
              <a:gd name="connsiteY3705" fmla="*/ 6659569 h 6738329"/>
              <a:gd name="connsiteX3706" fmla="*/ 4271329 w 12191368"/>
              <a:gd name="connsiteY3706" fmla="*/ 6659359 h 6738329"/>
              <a:gd name="connsiteX3707" fmla="*/ 4260551 w 12191368"/>
              <a:gd name="connsiteY3707" fmla="*/ 6659359 h 6738329"/>
              <a:gd name="connsiteX3708" fmla="*/ 4238199 w 12191368"/>
              <a:gd name="connsiteY3708" fmla="*/ 6660198 h 6738329"/>
              <a:gd name="connsiteX3709" fmla="*/ 4226624 w 12191368"/>
              <a:gd name="connsiteY3709" fmla="*/ 6660408 h 6738329"/>
              <a:gd name="connsiteX3710" fmla="*/ 4216245 w 12191368"/>
              <a:gd name="connsiteY3710" fmla="*/ 6660828 h 6738329"/>
              <a:gd name="connsiteX3711" fmla="*/ 4203074 w 12191368"/>
              <a:gd name="connsiteY3711" fmla="*/ 6662086 h 6738329"/>
              <a:gd name="connsiteX3712" fmla="*/ 4189902 w 12191368"/>
              <a:gd name="connsiteY3712" fmla="*/ 6662925 h 6738329"/>
              <a:gd name="connsiteX3713" fmla="*/ 4177529 w 12191368"/>
              <a:gd name="connsiteY3713" fmla="*/ 6663135 h 6738329"/>
              <a:gd name="connsiteX3714" fmla="*/ 4165554 w 12191368"/>
              <a:gd name="connsiteY3714" fmla="*/ 6662925 h 6738329"/>
              <a:gd name="connsiteX3715" fmla="*/ 4153180 w 12191368"/>
              <a:gd name="connsiteY3715" fmla="*/ 6662296 h 6738329"/>
              <a:gd name="connsiteX3716" fmla="*/ 4142004 w 12191368"/>
              <a:gd name="connsiteY3716" fmla="*/ 6661247 h 6738329"/>
              <a:gd name="connsiteX3717" fmla="*/ 4131227 w 12191368"/>
              <a:gd name="connsiteY3717" fmla="*/ 6659359 h 6738329"/>
              <a:gd name="connsiteX3718" fmla="*/ 4120051 w 12191368"/>
              <a:gd name="connsiteY3718" fmla="*/ 6657262 h 6738329"/>
              <a:gd name="connsiteX3719" fmla="*/ 4110072 w 12191368"/>
              <a:gd name="connsiteY3719" fmla="*/ 6654745 h 6738329"/>
              <a:gd name="connsiteX3720" fmla="*/ 4100094 w 12191368"/>
              <a:gd name="connsiteY3720" fmla="*/ 6651808 h 6738329"/>
              <a:gd name="connsiteX3721" fmla="*/ 4090513 w 12191368"/>
              <a:gd name="connsiteY3721" fmla="*/ 6648452 h 6738329"/>
              <a:gd name="connsiteX3722" fmla="*/ 4081333 w 12191368"/>
              <a:gd name="connsiteY3722" fmla="*/ 6644677 h 6738329"/>
              <a:gd name="connsiteX3723" fmla="*/ 4072552 w 12191368"/>
              <a:gd name="connsiteY3723" fmla="*/ 6640062 h 6738329"/>
              <a:gd name="connsiteX3724" fmla="*/ 4064169 w 12191368"/>
              <a:gd name="connsiteY3724" fmla="*/ 6635447 h 6738329"/>
              <a:gd name="connsiteX3725" fmla="*/ 4055388 w 12191368"/>
              <a:gd name="connsiteY3725" fmla="*/ 6630204 h 6738329"/>
              <a:gd name="connsiteX3726" fmla="*/ 4047804 w 12191368"/>
              <a:gd name="connsiteY3726" fmla="*/ 6624330 h 6738329"/>
              <a:gd name="connsiteX3727" fmla="*/ 4042217 w 12191368"/>
              <a:gd name="connsiteY3727" fmla="*/ 6628525 h 6738329"/>
              <a:gd name="connsiteX3728" fmla="*/ 4035830 w 12191368"/>
              <a:gd name="connsiteY3728" fmla="*/ 6632720 h 6738329"/>
              <a:gd name="connsiteX3729" fmla="*/ 4028644 w 12191368"/>
              <a:gd name="connsiteY3729" fmla="*/ 6636706 h 6738329"/>
              <a:gd name="connsiteX3730" fmla="*/ 4025452 w 12191368"/>
              <a:gd name="connsiteY3730" fmla="*/ 6638384 h 6738329"/>
              <a:gd name="connsiteX3731" fmla="*/ 4021860 w 12191368"/>
              <a:gd name="connsiteY3731" fmla="*/ 6639852 h 6738329"/>
              <a:gd name="connsiteX3732" fmla="*/ 4018267 w 12191368"/>
              <a:gd name="connsiteY3732" fmla="*/ 6641320 h 6738329"/>
              <a:gd name="connsiteX3733" fmla="*/ 4014675 w 12191368"/>
              <a:gd name="connsiteY3733" fmla="*/ 6642159 h 6738329"/>
              <a:gd name="connsiteX3734" fmla="*/ 4011082 w 12191368"/>
              <a:gd name="connsiteY3734" fmla="*/ 6642789 h 6738329"/>
              <a:gd name="connsiteX3735" fmla="*/ 4007490 w 12191368"/>
              <a:gd name="connsiteY3735" fmla="*/ 6642789 h 6738329"/>
              <a:gd name="connsiteX3736" fmla="*/ 4005495 w 12191368"/>
              <a:gd name="connsiteY3736" fmla="*/ 6642789 h 6738329"/>
              <a:gd name="connsiteX3737" fmla="*/ 4003898 w 12191368"/>
              <a:gd name="connsiteY3737" fmla="*/ 6642579 h 6738329"/>
              <a:gd name="connsiteX3738" fmla="*/ 4002301 w 12191368"/>
              <a:gd name="connsiteY3738" fmla="*/ 6642159 h 6738329"/>
              <a:gd name="connsiteX3739" fmla="*/ 4000305 w 12191368"/>
              <a:gd name="connsiteY3739" fmla="*/ 6641530 h 6738329"/>
              <a:gd name="connsiteX3740" fmla="*/ 3998309 w 12191368"/>
              <a:gd name="connsiteY3740" fmla="*/ 6640901 h 6738329"/>
              <a:gd name="connsiteX3741" fmla="*/ 3996713 w 12191368"/>
              <a:gd name="connsiteY3741" fmla="*/ 6640062 h 6738329"/>
              <a:gd name="connsiteX3742" fmla="*/ 3993520 w 12191368"/>
              <a:gd name="connsiteY3742" fmla="*/ 6637964 h 6738329"/>
              <a:gd name="connsiteX3743" fmla="*/ 3990327 w 12191368"/>
              <a:gd name="connsiteY3743" fmla="*/ 6635867 h 6738329"/>
              <a:gd name="connsiteX3744" fmla="*/ 3987134 w 12191368"/>
              <a:gd name="connsiteY3744" fmla="*/ 6633559 h 6738329"/>
              <a:gd name="connsiteX3745" fmla="*/ 3979949 w 12191368"/>
              <a:gd name="connsiteY3745" fmla="*/ 6629365 h 6738329"/>
              <a:gd name="connsiteX3746" fmla="*/ 3971966 w 12191368"/>
              <a:gd name="connsiteY3746" fmla="*/ 6625169 h 6738329"/>
              <a:gd name="connsiteX3747" fmla="*/ 3963184 w 12191368"/>
              <a:gd name="connsiteY3747" fmla="*/ 6621184 h 6738329"/>
              <a:gd name="connsiteX3748" fmla="*/ 3946420 w 12191368"/>
              <a:gd name="connsiteY3748" fmla="*/ 6613003 h 6738329"/>
              <a:gd name="connsiteX3749" fmla="*/ 3938038 w 12191368"/>
              <a:gd name="connsiteY3749" fmla="*/ 6608599 h 6738329"/>
              <a:gd name="connsiteX3750" fmla="*/ 3930454 w 12191368"/>
              <a:gd name="connsiteY3750" fmla="*/ 6604403 h 6738329"/>
              <a:gd name="connsiteX3751" fmla="*/ 3926862 w 12191368"/>
              <a:gd name="connsiteY3751" fmla="*/ 6602096 h 6738329"/>
              <a:gd name="connsiteX3752" fmla="*/ 3923668 w 12191368"/>
              <a:gd name="connsiteY3752" fmla="*/ 6599789 h 6738329"/>
              <a:gd name="connsiteX3753" fmla="*/ 3920874 w 12191368"/>
              <a:gd name="connsiteY3753" fmla="*/ 6597482 h 6738329"/>
              <a:gd name="connsiteX3754" fmla="*/ 3918479 w 12191368"/>
              <a:gd name="connsiteY3754" fmla="*/ 6594964 h 6738329"/>
              <a:gd name="connsiteX3755" fmla="*/ 3916084 w 12191368"/>
              <a:gd name="connsiteY3755" fmla="*/ 6592448 h 6738329"/>
              <a:gd name="connsiteX3756" fmla="*/ 3914488 w 12191368"/>
              <a:gd name="connsiteY3756" fmla="*/ 6589721 h 6738329"/>
              <a:gd name="connsiteX3757" fmla="*/ 3912891 w 12191368"/>
              <a:gd name="connsiteY3757" fmla="*/ 6586994 h 6738329"/>
              <a:gd name="connsiteX3758" fmla="*/ 3911694 w 12191368"/>
              <a:gd name="connsiteY3758" fmla="*/ 6584267 h 6738329"/>
              <a:gd name="connsiteX3759" fmla="*/ 3911295 w 12191368"/>
              <a:gd name="connsiteY3759" fmla="*/ 6581330 h 6738329"/>
              <a:gd name="connsiteX3760" fmla="*/ 3911295 w 12191368"/>
              <a:gd name="connsiteY3760" fmla="*/ 6578394 h 6738329"/>
              <a:gd name="connsiteX3761" fmla="*/ 3911694 w 12191368"/>
              <a:gd name="connsiteY3761" fmla="*/ 6575248 h 6738329"/>
              <a:gd name="connsiteX3762" fmla="*/ 3912891 w 12191368"/>
              <a:gd name="connsiteY3762" fmla="*/ 6571682 h 6738329"/>
              <a:gd name="connsiteX3763" fmla="*/ 3914488 w 12191368"/>
              <a:gd name="connsiteY3763" fmla="*/ 6568326 h 6738329"/>
              <a:gd name="connsiteX3764" fmla="*/ 3916883 w 12191368"/>
              <a:gd name="connsiteY3764" fmla="*/ 6564760 h 6738329"/>
              <a:gd name="connsiteX3765" fmla="*/ 3919677 w 12191368"/>
              <a:gd name="connsiteY3765" fmla="*/ 6561194 h 6738329"/>
              <a:gd name="connsiteX3766" fmla="*/ 3923269 w 12191368"/>
              <a:gd name="connsiteY3766" fmla="*/ 6557418 h 6738329"/>
              <a:gd name="connsiteX3767" fmla="*/ 3920076 w 12191368"/>
              <a:gd name="connsiteY3767" fmla="*/ 6553643 h 6738329"/>
              <a:gd name="connsiteX3768" fmla="*/ 3917282 w 12191368"/>
              <a:gd name="connsiteY3768" fmla="*/ 6550287 h 6738329"/>
              <a:gd name="connsiteX3769" fmla="*/ 3914488 w 12191368"/>
              <a:gd name="connsiteY3769" fmla="*/ 6546931 h 6738329"/>
              <a:gd name="connsiteX3770" fmla="*/ 3912093 w 12191368"/>
              <a:gd name="connsiteY3770" fmla="*/ 6543574 h 6738329"/>
              <a:gd name="connsiteX3771" fmla="*/ 3908101 w 12191368"/>
              <a:gd name="connsiteY3771" fmla="*/ 6536233 h 6738329"/>
              <a:gd name="connsiteX3772" fmla="*/ 3904509 w 12191368"/>
              <a:gd name="connsiteY3772" fmla="*/ 6529311 h 6738329"/>
              <a:gd name="connsiteX3773" fmla="*/ 3902114 w 12191368"/>
              <a:gd name="connsiteY3773" fmla="*/ 6521970 h 6738329"/>
              <a:gd name="connsiteX3774" fmla="*/ 3899320 w 12191368"/>
              <a:gd name="connsiteY3774" fmla="*/ 6514838 h 6738329"/>
              <a:gd name="connsiteX3775" fmla="*/ 3898122 w 12191368"/>
              <a:gd name="connsiteY3775" fmla="*/ 6507707 h 6738329"/>
              <a:gd name="connsiteX3776" fmla="*/ 3896924 w 12191368"/>
              <a:gd name="connsiteY3776" fmla="*/ 6500365 h 6738329"/>
              <a:gd name="connsiteX3777" fmla="*/ 3895328 w 12191368"/>
              <a:gd name="connsiteY3777" fmla="*/ 6485682 h 6738329"/>
              <a:gd name="connsiteX3778" fmla="*/ 3893732 w 12191368"/>
              <a:gd name="connsiteY3778" fmla="*/ 6471419 h 6738329"/>
              <a:gd name="connsiteX3779" fmla="*/ 3892934 w 12191368"/>
              <a:gd name="connsiteY3779" fmla="*/ 6463868 h 6738329"/>
              <a:gd name="connsiteX3780" fmla="*/ 3892136 w 12191368"/>
              <a:gd name="connsiteY3780" fmla="*/ 6456736 h 6738329"/>
              <a:gd name="connsiteX3781" fmla="*/ 3890938 w 12191368"/>
              <a:gd name="connsiteY3781" fmla="*/ 6449394 h 6738329"/>
              <a:gd name="connsiteX3782" fmla="*/ 3888943 w 12191368"/>
              <a:gd name="connsiteY3782" fmla="*/ 6442263 h 6738329"/>
              <a:gd name="connsiteX3783" fmla="*/ 3867388 w 12191368"/>
              <a:gd name="connsiteY3783" fmla="*/ 6440585 h 6738329"/>
              <a:gd name="connsiteX3784" fmla="*/ 3852221 w 12191368"/>
              <a:gd name="connsiteY3784" fmla="*/ 6442263 h 6738329"/>
              <a:gd name="connsiteX3785" fmla="*/ 3837053 w 12191368"/>
              <a:gd name="connsiteY3785" fmla="*/ 6443941 h 6738329"/>
              <a:gd name="connsiteX3786" fmla="*/ 3821486 w 12191368"/>
              <a:gd name="connsiteY3786" fmla="*/ 6445199 h 6738329"/>
              <a:gd name="connsiteX3787" fmla="*/ 3806318 w 12191368"/>
              <a:gd name="connsiteY3787" fmla="*/ 6446038 h 6738329"/>
              <a:gd name="connsiteX3788" fmla="*/ 3798334 w 12191368"/>
              <a:gd name="connsiteY3788" fmla="*/ 6446458 h 6738329"/>
              <a:gd name="connsiteX3789" fmla="*/ 3790751 w 12191368"/>
              <a:gd name="connsiteY3789" fmla="*/ 6446458 h 6738329"/>
              <a:gd name="connsiteX3790" fmla="*/ 3783167 w 12191368"/>
              <a:gd name="connsiteY3790" fmla="*/ 6446458 h 6738329"/>
              <a:gd name="connsiteX3791" fmla="*/ 3775583 w 12191368"/>
              <a:gd name="connsiteY3791" fmla="*/ 6446038 h 6738329"/>
              <a:gd name="connsiteX3792" fmla="*/ 3767600 w 12191368"/>
              <a:gd name="connsiteY3792" fmla="*/ 6445619 h 6738329"/>
              <a:gd name="connsiteX3793" fmla="*/ 3760016 w 12191368"/>
              <a:gd name="connsiteY3793" fmla="*/ 6444990 h 6738329"/>
              <a:gd name="connsiteX3794" fmla="*/ 3752432 w 12191368"/>
              <a:gd name="connsiteY3794" fmla="*/ 6443941 h 6738329"/>
              <a:gd name="connsiteX3795" fmla="*/ 3744449 w 12191368"/>
              <a:gd name="connsiteY3795" fmla="*/ 6442683 h 6738329"/>
              <a:gd name="connsiteX3796" fmla="*/ 3740059 w 12191368"/>
              <a:gd name="connsiteY3796" fmla="*/ 6443941 h 6738329"/>
              <a:gd name="connsiteX3797" fmla="*/ 3734869 w 12191368"/>
              <a:gd name="connsiteY3797" fmla="*/ 6444990 h 6738329"/>
              <a:gd name="connsiteX3798" fmla="*/ 3730479 w 12191368"/>
              <a:gd name="connsiteY3798" fmla="*/ 6445619 h 6738329"/>
              <a:gd name="connsiteX3799" fmla="*/ 3726088 w 12191368"/>
              <a:gd name="connsiteY3799" fmla="*/ 6446248 h 6738329"/>
              <a:gd name="connsiteX3800" fmla="*/ 3721299 w 12191368"/>
              <a:gd name="connsiteY3800" fmla="*/ 6446458 h 6738329"/>
              <a:gd name="connsiteX3801" fmla="*/ 3716908 w 12191368"/>
              <a:gd name="connsiteY3801" fmla="*/ 6446668 h 6738329"/>
              <a:gd name="connsiteX3802" fmla="*/ 3712517 w 12191368"/>
              <a:gd name="connsiteY3802" fmla="*/ 6446668 h 6738329"/>
              <a:gd name="connsiteX3803" fmla="*/ 3707727 w 12191368"/>
              <a:gd name="connsiteY3803" fmla="*/ 6446458 h 6738329"/>
              <a:gd name="connsiteX3804" fmla="*/ 3698547 w 12191368"/>
              <a:gd name="connsiteY3804" fmla="*/ 6445619 h 6738329"/>
              <a:gd name="connsiteX3805" fmla="*/ 3689366 w 12191368"/>
              <a:gd name="connsiteY3805" fmla="*/ 6444570 h 6738329"/>
              <a:gd name="connsiteX3806" fmla="*/ 3671005 w 12191368"/>
              <a:gd name="connsiteY3806" fmla="*/ 6442053 h 6738329"/>
              <a:gd name="connsiteX3807" fmla="*/ 3653443 w 12191368"/>
              <a:gd name="connsiteY3807" fmla="*/ 6441004 h 6738329"/>
              <a:gd name="connsiteX3808" fmla="*/ 3635880 w 12191368"/>
              <a:gd name="connsiteY3808" fmla="*/ 6439536 h 6738329"/>
              <a:gd name="connsiteX3809" fmla="*/ 3627099 w 12191368"/>
              <a:gd name="connsiteY3809" fmla="*/ 6438487 h 6738329"/>
              <a:gd name="connsiteX3810" fmla="*/ 3618717 w 12191368"/>
              <a:gd name="connsiteY3810" fmla="*/ 6437439 h 6738329"/>
              <a:gd name="connsiteX3811" fmla="*/ 3610733 w 12191368"/>
              <a:gd name="connsiteY3811" fmla="*/ 6436180 h 6738329"/>
              <a:gd name="connsiteX3812" fmla="*/ 3601952 w 12191368"/>
              <a:gd name="connsiteY3812" fmla="*/ 6434502 h 6738329"/>
              <a:gd name="connsiteX3813" fmla="*/ 3594368 w 12191368"/>
              <a:gd name="connsiteY3813" fmla="*/ 6433034 h 6738329"/>
              <a:gd name="connsiteX3814" fmla="*/ 3586386 w 12191368"/>
              <a:gd name="connsiteY3814" fmla="*/ 6431146 h 6738329"/>
              <a:gd name="connsiteX3815" fmla="*/ 3579200 w 12191368"/>
              <a:gd name="connsiteY3815" fmla="*/ 6428839 h 6738329"/>
              <a:gd name="connsiteX3816" fmla="*/ 3571218 w 12191368"/>
              <a:gd name="connsiteY3816" fmla="*/ 6426321 h 6738329"/>
              <a:gd name="connsiteX3817" fmla="*/ 3564432 w 12191368"/>
              <a:gd name="connsiteY3817" fmla="*/ 6423595 h 6738329"/>
              <a:gd name="connsiteX3818" fmla="*/ 3557646 w 12191368"/>
              <a:gd name="connsiteY3818" fmla="*/ 6420448 h 6738329"/>
              <a:gd name="connsiteX3819" fmla="*/ 3551660 w 12191368"/>
              <a:gd name="connsiteY3819" fmla="*/ 6416673 h 6738329"/>
              <a:gd name="connsiteX3820" fmla="*/ 3545672 w 12191368"/>
              <a:gd name="connsiteY3820" fmla="*/ 6412897 h 6738329"/>
              <a:gd name="connsiteX3821" fmla="*/ 3544475 w 12191368"/>
              <a:gd name="connsiteY3821" fmla="*/ 6413107 h 6738329"/>
              <a:gd name="connsiteX3822" fmla="*/ 3543277 w 12191368"/>
              <a:gd name="connsiteY3822" fmla="*/ 6413316 h 6738329"/>
              <a:gd name="connsiteX3823" fmla="*/ 3542080 w 12191368"/>
              <a:gd name="connsiteY3823" fmla="*/ 6413316 h 6738329"/>
              <a:gd name="connsiteX3824" fmla="*/ 3540483 w 12191368"/>
              <a:gd name="connsiteY3824" fmla="*/ 6413316 h 6738329"/>
              <a:gd name="connsiteX3825" fmla="*/ 3538487 w 12191368"/>
              <a:gd name="connsiteY3825" fmla="*/ 6412687 h 6738329"/>
              <a:gd name="connsiteX3826" fmla="*/ 3536093 w 12191368"/>
              <a:gd name="connsiteY3826" fmla="*/ 6411848 h 6738329"/>
              <a:gd name="connsiteX3827" fmla="*/ 3534096 w 12191368"/>
              <a:gd name="connsiteY3827" fmla="*/ 6410800 h 6738329"/>
              <a:gd name="connsiteX3828" fmla="*/ 3532101 w 12191368"/>
              <a:gd name="connsiteY3828" fmla="*/ 6409541 h 6738329"/>
              <a:gd name="connsiteX3829" fmla="*/ 3528109 w 12191368"/>
              <a:gd name="connsiteY3829" fmla="*/ 6407024 h 6738329"/>
              <a:gd name="connsiteX3830" fmla="*/ 3526114 w 12191368"/>
              <a:gd name="connsiteY3830" fmla="*/ 6405766 h 6738329"/>
              <a:gd name="connsiteX3831" fmla="*/ 3523718 w 12191368"/>
              <a:gd name="connsiteY3831" fmla="*/ 6404927 h 6738329"/>
              <a:gd name="connsiteX3832" fmla="*/ 3521723 w 12191368"/>
              <a:gd name="connsiteY3832" fmla="*/ 6404507 h 6738329"/>
              <a:gd name="connsiteX3833" fmla="*/ 3520525 w 12191368"/>
              <a:gd name="connsiteY3833" fmla="*/ 6404507 h 6738329"/>
              <a:gd name="connsiteX3834" fmla="*/ 3519727 w 12191368"/>
              <a:gd name="connsiteY3834" fmla="*/ 6404507 h 6738329"/>
              <a:gd name="connsiteX3835" fmla="*/ 3518530 w 12191368"/>
              <a:gd name="connsiteY3835" fmla="*/ 6404717 h 6738329"/>
              <a:gd name="connsiteX3836" fmla="*/ 3517333 w 12191368"/>
              <a:gd name="connsiteY3836" fmla="*/ 6404927 h 6738329"/>
              <a:gd name="connsiteX3837" fmla="*/ 3514937 w 12191368"/>
              <a:gd name="connsiteY3837" fmla="*/ 6406185 h 6738329"/>
              <a:gd name="connsiteX3838" fmla="*/ 3512542 w 12191368"/>
              <a:gd name="connsiteY3838" fmla="*/ 6408073 h 6738329"/>
              <a:gd name="connsiteX3839" fmla="*/ 3510148 w 12191368"/>
              <a:gd name="connsiteY3839" fmla="*/ 6411009 h 6738329"/>
              <a:gd name="connsiteX3840" fmla="*/ 3507354 w 12191368"/>
              <a:gd name="connsiteY3840" fmla="*/ 6413316 h 6738329"/>
              <a:gd name="connsiteX3841" fmla="*/ 3504958 w 12191368"/>
              <a:gd name="connsiteY3841" fmla="*/ 6415414 h 6738329"/>
              <a:gd name="connsiteX3842" fmla="*/ 3501765 w 12191368"/>
              <a:gd name="connsiteY3842" fmla="*/ 6417302 h 6738329"/>
              <a:gd name="connsiteX3843" fmla="*/ 3498573 w 12191368"/>
              <a:gd name="connsiteY3843" fmla="*/ 6419190 h 6738329"/>
              <a:gd name="connsiteX3844" fmla="*/ 3495379 w 12191368"/>
              <a:gd name="connsiteY3844" fmla="*/ 6420658 h 6738329"/>
              <a:gd name="connsiteX3845" fmla="*/ 3491787 w 12191368"/>
              <a:gd name="connsiteY3845" fmla="*/ 6421917 h 6738329"/>
              <a:gd name="connsiteX3846" fmla="*/ 3488194 w 12191368"/>
              <a:gd name="connsiteY3846" fmla="*/ 6422755 h 6738329"/>
              <a:gd name="connsiteX3847" fmla="*/ 3484602 w 12191368"/>
              <a:gd name="connsiteY3847" fmla="*/ 6423385 h 6738329"/>
              <a:gd name="connsiteX3848" fmla="*/ 3481408 w 12191368"/>
              <a:gd name="connsiteY3848" fmla="*/ 6423805 h 6738329"/>
              <a:gd name="connsiteX3849" fmla="*/ 3477816 w 12191368"/>
              <a:gd name="connsiteY3849" fmla="*/ 6423805 h 6738329"/>
              <a:gd name="connsiteX3850" fmla="*/ 3474623 w 12191368"/>
              <a:gd name="connsiteY3850" fmla="*/ 6423595 h 6738329"/>
              <a:gd name="connsiteX3851" fmla="*/ 3471829 w 12191368"/>
              <a:gd name="connsiteY3851" fmla="*/ 6423175 h 6738329"/>
              <a:gd name="connsiteX3852" fmla="*/ 3469434 w 12191368"/>
              <a:gd name="connsiteY3852" fmla="*/ 6422546 h 6738329"/>
              <a:gd name="connsiteX3853" fmla="*/ 3467438 w 12191368"/>
              <a:gd name="connsiteY3853" fmla="*/ 6421497 h 6738329"/>
              <a:gd name="connsiteX3854" fmla="*/ 3466241 w 12191368"/>
              <a:gd name="connsiteY3854" fmla="*/ 6420029 h 6738329"/>
              <a:gd name="connsiteX3855" fmla="*/ 3465443 w 12191368"/>
              <a:gd name="connsiteY3855" fmla="*/ 6418351 h 6738329"/>
              <a:gd name="connsiteX3856" fmla="*/ 3464645 w 12191368"/>
              <a:gd name="connsiteY3856" fmla="*/ 6415834 h 6738329"/>
              <a:gd name="connsiteX3857" fmla="*/ 3463846 w 12191368"/>
              <a:gd name="connsiteY3857" fmla="*/ 6413526 h 6738329"/>
              <a:gd name="connsiteX3858" fmla="*/ 3462249 w 12191368"/>
              <a:gd name="connsiteY3858" fmla="*/ 6411219 h 6738329"/>
              <a:gd name="connsiteX3859" fmla="*/ 3461052 w 12191368"/>
              <a:gd name="connsiteY3859" fmla="*/ 6408912 h 6738329"/>
              <a:gd name="connsiteX3860" fmla="*/ 3457460 w 12191368"/>
              <a:gd name="connsiteY3860" fmla="*/ 6404927 h 6738329"/>
              <a:gd name="connsiteX3861" fmla="*/ 3453069 w 12191368"/>
              <a:gd name="connsiteY3861" fmla="*/ 6400731 h 6738329"/>
              <a:gd name="connsiteX3862" fmla="*/ 3448279 w 12191368"/>
              <a:gd name="connsiteY3862" fmla="*/ 6396956 h 6738329"/>
              <a:gd name="connsiteX3863" fmla="*/ 3442292 w 12191368"/>
              <a:gd name="connsiteY3863" fmla="*/ 6393390 h 6738329"/>
              <a:gd name="connsiteX3864" fmla="*/ 3431116 w 12191368"/>
              <a:gd name="connsiteY3864" fmla="*/ 6386468 h 6738329"/>
              <a:gd name="connsiteX3865" fmla="*/ 3425926 w 12191368"/>
              <a:gd name="connsiteY3865" fmla="*/ 6382902 h 6738329"/>
              <a:gd name="connsiteX3866" fmla="*/ 3420339 w 12191368"/>
              <a:gd name="connsiteY3866" fmla="*/ 6379336 h 6738329"/>
              <a:gd name="connsiteX3867" fmla="*/ 3415549 w 12191368"/>
              <a:gd name="connsiteY3867" fmla="*/ 6375770 h 6738329"/>
              <a:gd name="connsiteX3868" fmla="*/ 3411158 w 12191368"/>
              <a:gd name="connsiteY3868" fmla="*/ 6371995 h 6738329"/>
              <a:gd name="connsiteX3869" fmla="*/ 3407166 w 12191368"/>
              <a:gd name="connsiteY3869" fmla="*/ 6368010 h 6738329"/>
              <a:gd name="connsiteX3870" fmla="*/ 3405570 w 12191368"/>
              <a:gd name="connsiteY3870" fmla="*/ 6365912 h 6738329"/>
              <a:gd name="connsiteX3871" fmla="*/ 3404372 w 12191368"/>
              <a:gd name="connsiteY3871" fmla="*/ 6363815 h 6738329"/>
              <a:gd name="connsiteX3872" fmla="*/ 3403574 w 12191368"/>
              <a:gd name="connsiteY3872" fmla="*/ 6361507 h 6738329"/>
              <a:gd name="connsiteX3873" fmla="*/ 3402776 w 12191368"/>
              <a:gd name="connsiteY3873" fmla="*/ 6359410 h 6738329"/>
              <a:gd name="connsiteX3874" fmla="*/ 3402377 w 12191368"/>
              <a:gd name="connsiteY3874" fmla="*/ 6356892 h 6738329"/>
              <a:gd name="connsiteX3875" fmla="*/ 3401977 w 12191368"/>
              <a:gd name="connsiteY3875" fmla="*/ 6354585 h 6738329"/>
              <a:gd name="connsiteX3876" fmla="*/ 3398784 w 12191368"/>
              <a:gd name="connsiteY3876" fmla="*/ 6337175 h 6738329"/>
              <a:gd name="connsiteX3877" fmla="*/ 3396788 w 12191368"/>
              <a:gd name="connsiteY3877" fmla="*/ 6299210 h 6738329"/>
              <a:gd name="connsiteX3878" fmla="*/ 3380423 w 12191368"/>
              <a:gd name="connsiteY3878" fmla="*/ 6251176 h 6738329"/>
              <a:gd name="connsiteX3879" fmla="*/ 3365255 w 12191368"/>
              <a:gd name="connsiteY3879" fmla="*/ 6250546 h 6738329"/>
              <a:gd name="connsiteX3880" fmla="*/ 3350088 w 12191368"/>
              <a:gd name="connsiteY3880" fmla="*/ 6250127 h 6738329"/>
              <a:gd name="connsiteX3881" fmla="*/ 3334122 w 12191368"/>
              <a:gd name="connsiteY3881" fmla="*/ 6249917 h 6738329"/>
              <a:gd name="connsiteX3882" fmla="*/ 3318954 w 12191368"/>
              <a:gd name="connsiteY3882" fmla="*/ 6250127 h 6738329"/>
              <a:gd name="connsiteX3883" fmla="*/ 3287820 w 12191368"/>
              <a:gd name="connsiteY3883" fmla="*/ 6250337 h 6738329"/>
              <a:gd name="connsiteX3884" fmla="*/ 3271854 w 12191368"/>
              <a:gd name="connsiteY3884" fmla="*/ 6250127 h 6738329"/>
              <a:gd name="connsiteX3885" fmla="*/ 3256686 w 12191368"/>
              <a:gd name="connsiteY3885" fmla="*/ 6249917 h 6738329"/>
              <a:gd name="connsiteX3886" fmla="*/ 3241519 w 12191368"/>
              <a:gd name="connsiteY3886" fmla="*/ 6249078 h 6738329"/>
              <a:gd name="connsiteX3887" fmla="*/ 3233935 w 12191368"/>
              <a:gd name="connsiteY3887" fmla="*/ 6248449 h 6738329"/>
              <a:gd name="connsiteX3888" fmla="*/ 3226750 w 12191368"/>
              <a:gd name="connsiteY3888" fmla="*/ 6247610 h 6738329"/>
              <a:gd name="connsiteX3889" fmla="*/ 3219565 w 12191368"/>
              <a:gd name="connsiteY3889" fmla="*/ 6246771 h 6738329"/>
              <a:gd name="connsiteX3890" fmla="*/ 3211981 w 12191368"/>
              <a:gd name="connsiteY3890" fmla="*/ 6245722 h 6738329"/>
              <a:gd name="connsiteX3891" fmla="*/ 3204796 w 12191368"/>
              <a:gd name="connsiteY3891" fmla="*/ 6244254 h 6738329"/>
              <a:gd name="connsiteX3892" fmla="*/ 3197612 w 12191368"/>
              <a:gd name="connsiteY3892" fmla="*/ 6242786 h 6738329"/>
              <a:gd name="connsiteX3893" fmla="*/ 3190827 w 12191368"/>
              <a:gd name="connsiteY3893" fmla="*/ 6241107 h 6738329"/>
              <a:gd name="connsiteX3894" fmla="*/ 3184041 w 12191368"/>
              <a:gd name="connsiteY3894" fmla="*/ 6239220 h 6738329"/>
              <a:gd name="connsiteX3895" fmla="*/ 3176856 w 12191368"/>
              <a:gd name="connsiteY3895" fmla="*/ 6237122 h 6738329"/>
              <a:gd name="connsiteX3896" fmla="*/ 3170469 w 12191368"/>
              <a:gd name="connsiteY3896" fmla="*/ 6234605 h 6738329"/>
              <a:gd name="connsiteX3897" fmla="*/ 3164084 w 12191368"/>
              <a:gd name="connsiteY3897" fmla="*/ 6231878 h 6738329"/>
              <a:gd name="connsiteX3898" fmla="*/ 3157697 w 12191368"/>
              <a:gd name="connsiteY3898" fmla="*/ 6228942 h 6738329"/>
              <a:gd name="connsiteX3899" fmla="*/ 3151310 w 12191368"/>
              <a:gd name="connsiteY3899" fmla="*/ 6225376 h 6738329"/>
              <a:gd name="connsiteX3900" fmla="*/ 3144924 w 12191368"/>
              <a:gd name="connsiteY3900" fmla="*/ 6221810 h 6738329"/>
              <a:gd name="connsiteX3901" fmla="*/ 3136142 w 12191368"/>
              <a:gd name="connsiteY3901" fmla="*/ 6222859 h 6738329"/>
              <a:gd name="connsiteX3902" fmla="*/ 3128160 w 12191368"/>
              <a:gd name="connsiteY3902" fmla="*/ 6223698 h 6738329"/>
              <a:gd name="connsiteX3903" fmla="*/ 3120177 w 12191368"/>
              <a:gd name="connsiteY3903" fmla="*/ 6224327 h 6738329"/>
              <a:gd name="connsiteX3904" fmla="*/ 3112593 w 12191368"/>
              <a:gd name="connsiteY3904" fmla="*/ 6224537 h 6738329"/>
              <a:gd name="connsiteX3905" fmla="*/ 3105408 w 12191368"/>
              <a:gd name="connsiteY3905" fmla="*/ 6224537 h 6738329"/>
              <a:gd name="connsiteX3906" fmla="*/ 3098622 w 12191368"/>
              <a:gd name="connsiteY3906" fmla="*/ 6224118 h 6738329"/>
              <a:gd name="connsiteX3907" fmla="*/ 3092636 w 12191368"/>
              <a:gd name="connsiteY3907" fmla="*/ 6223698 h 6738329"/>
              <a:gd name="connsiteX3908" fmla="*/ 3086648 w 12191368"/>
              <a:gd name="connsiteY3908" fmla="*/ 6222859 h 6738329"/>
              <a:gd name="connsiteX3909" fmla="*/ 3080660 w 12191368"/>
              <a:gd name="connsiteY3909" fmla="*/ 6221810 h 6738329"/>
              <a:gd name="connsiteX3910" fmla="*/ 3075472 w 12191368"/>
              <a:gd name="connsiteY3910" fmla="*/ 6220552 h 6738329"/>
              <a:gd name="connsiteX3911" fmla="*/ 3070283 w 12191368"/>
              <a:gd name="connsiteY3911" fmla="*/ 6219083 h 6738329"/>
              <a:gd name="connsiteX3912" fmla="*/ 3065892 w 12191368"/>
              <a:gd name="connsiteY3912" fmla="*/ 6217615 h 6738329"/>
              <a:gd name="connsiteX3913" fmla="*/ 3061501 w 12191368"/>
              <a:gd name="connsiteY3913" fmla="*/ 6215727 h 6738329"/>
              <a:gd name="connsiteX3914" fmla="*/ 3057111 w 12191368"/>
              <a:gd name="connsiteY3914" fmla="*/ 6213840 h 6738329"/>
              <a:gd name="connsiteX3915" fmla="*/ 3053119 w 12191368"/>
              <a:gd name="connsiteY3915" fmla="*/ 6211742 h 6738329"/>
              <a:gd name="connsiteX3916" fmla="*/ 3049128 w 12191368"/>
              <a:gd name="connsiteY3916" fmla="*/ 6209225 h 6738329"/>
              <a:gd name="connsiteX3917" fmla="*/ 3045535 w 12191368"/>
              <a:gd name="connsiteY3917" fmla="*/ 6206917 h 6738329"/>
              <a:gd name="connsiteX3918" fmla="*/ 3041943 w 12191368"/>
              <a:gd name="connsiteY3918" fmla="*/ 6204401 h 6738329"/>
              <a:gd name="connsiteX3919" fmla="*/ 3035955 w 12191368"/>
              <a:gd name="connsiteY3919" fmla="*/ 6199156 h 6738329"/>
              <a:gd name="connsiteX3920" fmla="*/ 3029969 w 12191368"/>
              <a:gd name="connsiteY3920" fmla="*/ 6193493 h 6738329"/>
              <a:gd name="connsiteX3921" fmla="*/ 3024380 w 12191368"/>
              <a:gd name="connsiteY3921" fmla="*/ 6187410 h 6738329"/>
              <a:gd name="connsiteX3922" fmla="*/ 3013603 w 12191368"/>
              <a:gd name="connsiteY3922" fmla="*/ 6175244 h 6738329"/>
              <a:gd name="connsiteX3923" fmla="*/ 3008414 w 12191368"/>
              <a:gd name="connsiteY3923" fmla="*/ 6169162 h 6738329"/>
              <a:gd name="connsiteX3924" fmla="*/ 3002827 w 12191368"/>
              <a:gd name="connsiteY3924" fmla="*/ 6163498 h 6738329"/>
              <a:gd name="connsiteX3925" fmla="*/ 2978478 w 12191368"/>
              <a:gd name="connsiteY3925" fmla="*/ 6100572 h 6738329"/>
              <a:gd name="connsiteX3926" fmla="*/ 2944550 w 12191368"/>
              <a:gd name="connsiteY3926" fmla="*/ 6108123 h 6738329"/>
              <a:gd name="connsiteX3927" fmla="*/ 2942555 w 12191368"/>
              <a:gd name="connsiteY3927" fmla="*/ 6112318 h 6738329"/>
              <a:gd name="connsiteX3928" fmla="*/ 2941357 w 12191368"/>
              <a:gd name="connsiteY3928" fmla="*/ 6116723 h 6738329"/>
              <a:gd name="connsiteX3929" fmla="*/ 2941756 w 12191368"/>
              <a:gd name="connsiteY3929" fmla="*/ 6125952 h 6738329"/>
              <a:gd name="connsiteX3930" fmla="*/ 2940958 w 12191368"/>
              <a:gd name="connsiteY3930" fmla="*/ 6134762 h 6738329"/>
              <a:gd name="connsiteX3931" fmla="*/ 2939760 w 12191368"/>
              <a:gd name="connsiteY3931" fmla="*/ 6143781 h 6738329"/>
              <a:gd name="connsiteX3932" fmla="*/ 2937764 w 12191368"/>
              <a:gd name="connsiteY3932" fmla="*/ 6152381 h 6738329"/>
              <a:gd name="connsiteX3933" fmla="*/ 2935370 w 12191368"/>
              <a:gd name="connsiteY3933" fmla="*/ 6161191 h 6738329"/>
              <a:gd name="connsiteX3934" fmla="*/ 2932177 w 12191368"/>
              <a:gd name="connsiteY3934" fmla="*/ 6169581 h 6738329"/>
              <a:gd name="connsiteX3935" fmla="*/ 2928185 w 12191368"/>
              <a:gd name="connsiteY3935" fmla="*/ 6178181 h 6738329"/>
              <a:gd name="connsiteX3936" fmla="*/ 2923795 w 12191368"/>
              <a:gd name="connsiteY3936" fmla="*/ 6186571 h 6738329"/>
              <a:gd name="connsiteX3937" fmla="*/ 2918605 w 12191368"/>
              <a:gd name="connsiteY3937" fmla="*/ 6194961 h 6738329"/>
              <a:gd name="connsiteX3938" fmla="*/ 2913416 w 12191368"/>
              <a:gd name="connsiteY3938" fmla="*/ 6203142 h 6738329"/>
              <a:gd name="connsiteX3939" fmla="*/ 2907429 w 12191368"/>
              <a:gd name="connsiteY3939" fmla="*/ 6211322 h 6738329"/>
              <a:gd name="connsiteX3940" fmla="*/ 2901442 w 12191368"/>
              <a:gd name="connsiteY3940" fmla="*/ 6219503 h 6738329"/>
              <a:gd name="connsiteX3941" fmla="*/ 2894656 w 12191368"/>
              <a:gd name="connsiteY3941" fmla="*/ 6227473 h 6738329"/>
              <a:gd name="connsiteX3942" fmla="*/ 2887472 w 12191368"/>
              <a:gd name="connsiteY3942" fmla="*/ 6235654 h 6738329"/>
              <a:gd name="connsiteX3943" fmla="*/ 2880287 w 12191368"/>
              <a:gd name="connsiteY3943" fmla="*/ 6243415 h 6738329"/>
              <a:gd name="connsiteX3944" fmla="*/ 2872703 w 12191368"/>
              <a:gd name="connsiteY3944" fmla="*/ 6251596 h 6738329"/>
              <a:gd name="connsiteX3945" fmla="*/ 2872703 w 12191368"/>
              <a:gd name="connsiteY3945" fmla="*/ 6251805 h 6738329"/>
              <a:gd name="connsiteX3946" fmla="*/ 2869510 w 12191368"/>
              <a:gd name="connsiteY3946" fmla="*/ 6258517 h 6738329"/>
              <a:gd name="connsiteX3947" fmla="*/ 2865917 w 12191368"/>
              <a:gd name="connsiteY3947" fmla="*/ 6264810 h 6738329"/>
              <a:gd name="connsiteX3948" fmla="*/ 2861527 w 12191368"/>
              <a:gd name="connsiteY3948" fmla="*/ 6270473 h 6738329"/>
              <a:gd name="connsiteX3949" fmla="*/ 2859131 w 12191368"/>
              <a:gd name="connsiteY3949" fmla="*/ 6273200 h 6738329"/>
              <a:gd name="connsiteX3950" fmla="*/ 2856737 w 12191368"/>
              <a:gd name="connsiteY3950" fmla="*/ 6275717 h 6738329"/>
              <a:gd name="connsiteX3951" fmla="*/ 2853544 w 12191368"/>
              <a:gd name="connsiteY3951" fmla="*/ 6278234 h 6738329"/>
              <a:gd name="connsiteX3952" fmla="*/ 2850749 w 12191368"/>
              <a:gd name="connsiteY3952" fmla="*/ 6280542 h 6738329"/>
              <a:gd name="connsiteX3953" fmla="*/ 2847955 w 12191368"/>
              <a:gd name="connsiteY3953" fmla="*/ 6282849 h 6738329"/>
              <a:gd name="connsiteX3954" fmla="*/ 2844763 w 12191368"/>
              <a:gd name="connsiteY3954" fmla="*/ 6284947 h 6738329"/>
              <a:gd name="connsiteX3955" fmla="*/ 2841170 w 12191368"/>
              <a:gd name="connsiteY3955" fmla="*/ 6286834 h 6738329"/>
              <a:gd name="connsiteX3956" fmla="*/ 2837578 w 12191368"/>
              <a:gd name="connsiteY3956" fmla="*/ 6288512 h 6738329"/>
              <a:gd name="connsiteX3957" fmla="*/ 2833986 w 12191368"/>
              <a:gd name="connsiteY3957" fmla="*/ 6290190 h 6738329"/>
              <a:gd name="connsiteX3958" fmla="*/ 2829994 w 12191368"/>
              <a:gd name="connsiteY3958" fmla="*/ 6291868 h 6738329"/>
              <a:gd name="connsiteX3959" fmla="*/ 2826003 w 12191368"/>
              <a:gd name="connsiteY3959" fmla="*/ 6293337 h 6738329"/>
              <a:gd name="connsiteX3960" fmla="*/ 2821611 w 12191368"/>
              <a:gd name="connsiteY3960" fmla="*/ 6294595 h 6738329"/>
              <a:gd name="connsiteX3961" fmla="*/ 2817221 w 12191368"/>
              <a:gd name="connsiteY3961" fmla="*/ 6295854 h 6738329"/>
              <a:gd name="connsiteX3962" fmla="*/ 2812431 w 12191368"/>
              <a:gd name="connsiteY3962" fmla="*/ 6297112 h 6738329"/>
              <a:gd name="connsiteX3963" fmla="*/ 2807642 w 12191368"/>
              <a:gd name="connsiteY3963" fmla="*/ 6297951 h 6738329"/>
              <a:gd name="connsiteX3964" fmla="*/ 2802851 w 12191368"/>
              <a:gd name="connsiteY3964" fmla="*/ 6298790 h 6738329"/>
              <a:gd name="connsiteX3965" fmla="*/ 2797662 w 12191368"/>
              <a:gd name="connsiteY3965" fmla="*/ 6299629 h 6738329"/>
              <a:gd name="connsiteX3966" fmla="*/ 2792474 w 12191368"/>
              <a:gd name="connsiteY3966" fmla="*/ 6300259 h 6738329"/>
              <a:gd name="connsiteX3967" fmla="*/ 2786486 w 12191368"/>
              <a:gd name="connsiteY3967" fmla="*/ 6300678 h 6738329"/>
              <a:gd name="connsiteX3968" fmla="*/ 2780899 w 12191368"/>
              <a:gd name="connsiteY3968" fmla="*/ 6301097 h 6738329"/>
              <a:gd name="connsiteX3969" fmla="*/ 2768923 w 12191368"/>
              <a:gd name="connsiteY3969" fmla="*/ 6301307 h 6738329"/>
              <a:gd name="connsiteX3970" fmla="*/ 2755752 w 12191368"/>
              <a:gd name="connsiteY3970" fmla="*/ 6301307 h 6738329"/>
              <a:gd name="connsiteX3971" fmla="*/ 2742579 w 12191368"/>
              <a:gd name="connsiteY3971" fmla="*/ 6300678 h 6738329"/>
              <a:gd name="connsiteX3972" fmla="*/ 2731004 w 12191368"/>
              <a:gd name="connsiteY3972" fmla="*/ 6300259 h 6738329"/>
              <a:gd name="connsiteX3973" fmla="*/ 2719429 w 12191368"/>
              <a:gd name="connsiteY3973" fmla="*/ 6299839 h 6738329"/>
              <a:gd name="connsiteX3974" fmla="*/ 2708252 w 12191368"/>
              <a:gd name="connsiteY3974" fmla="*/ 6299839 h 6738329"/>
              <a:gd name="connsiteX3975" fmla="*/ 2696677 w 12191368"/>
              <a:gd name="connsiteY3975" fmla="*/ 6300049 h 6738329"/>
              <a:gd name="connsiteX3976" fmla="*/ 2673526 w 12191368"/>
              <a:gd name="connsiteY3976" fmla="*/ 6300468 h 6738329"/>
              <a:gd name="connsiteX3977" fmla="*/ 2649977 w 12191368"/>
              <a:gd name="connsiteY3977" fmla="*/ 6300678 h 6738329"/>
              <a:gd name="connsiteX3978" fmla="*/ 2638800 w 12191368"/>
              <a:gd name="connsiteY3978" fmla="*/ 6300678 h 6738329"/>
              <a:gd name="connsiteX3979" fmla="*/ 2627225 w 12191368"/>
              <a:gd name="connsiteY3979" fmla="*/ 6300468 h 6738329"/>
              <a:gd name="connsiteX3980" fmla="*/ 2615650 w 12191368"/>
              <a:gd name="connsiteY3980" fmla="*/ 6299839 h 6738329"/>
              <a:gd name="connsiteX3981" fmla="*/ 2604474 w 12191368"/>
              <a:gd name="connsiteY3981" fmla="*/ 6299000 h 6738329"/>
              <a:gd name="connsiteX3982" fmla="*/ 2592898 w 12191368"/>
              <a:gd name="connsiteY3982" fmla="*/ 6297742 h 6738329"/>
              <a:gd name="connsiteX3983" fmla="*/ 2581722 w 12191368"/>
              <a:gd name="connsiteY3983" fmla="*/ 6295644 h 6738329"/>
              <a:gd name="connsiteX3984" fmla="*/ 2576133 w 12191368"/>
              <a:gd name="connsiteY3984" fmla="*/ 6294595 h 6738329"/>
              <a:gd name="connsiteX3985" fmla="*/ 2570546 w 12191368"/>
              <a:gd name="connsiteY3985" fmla="*/ 6293547 h 6738329"/>
              <a:gd name="connsiteX3986" fmla="*/ 2565356 w 12191368"/>
              <a:gd name="connsiteY3986" fmla="*/ 6292078 h 6738329"/>
              <a:gd name="connsiteX3987" fmla="*/ 2559370 w 12191368"/>
              <a:gd name="connsiteY3987" fmla="*/ 6290610 h 6738329"/>
              <a:gd name="connsiteX3988" fmla="*/ 2553382 w 12191368"/>
              <a:gd name="connsiteY3988" fmla="*/ 6289351 h 6738329"/>
              <a:gd name="connsiteX3989" fmla="*/ 2546995 w 12191368"/>
              <a:gd name="connsiteY3989" fmla="*/ 6287883 h 6738329"/>
              <a:gd name="connsiteX3990" fmla="*/ 2541407 w 12191368"/>
              <a:gd name="connsiteY3990" fmla="*/ 6286415 h 6738329"/>
              <a:gd name="connsiteX3991" fmla="*/ 2535420 w 12191368"/>
              <a:gd name="connsiteY3991" fmla="*/ 6284737 h 6738329"/>
              <a:gd name="connsiteX3992" fmla="*/ 2524244 w 12191368"/>
              <a:gd name="connsiteY3992" fmla="*/ 6281171 h 6738329"/>
              <a:gd name="connsiteX3993" fmla="*/ 2513466 w 12191368"/>
              <a:gd name="connsiteY3993" fmla="*/ 6277185 h 6738329"/>
              <a:gd name="connsiteX3994" fmla="*/ 2503488 w 12191368"/>
              <a:gd name="connsiteY3994" fmla="*/ 6272990 h 6738329"/>
              <a:gd name="connsiteX3995" fmla="*/ 2493509 w 12191368"/>
              <a:gd name="connsiteY3995" fmla="*/ 6268585 h 6738329"/>
              <a:gd name="connsiteX3996" fmla="*/ 2483930 w 12191368"/>
              <a:gd name="connsiteY3996" fmla="*/ 6263971 h 6738329"/>
              <a:gd name="connsiteX3997" fmla="*/ 2474749 w 12191368"/>
              <a:gd name="connsiteY3997" fmla="*/ 6259146 h 6738329"/>
              <a:gd name="connsiteX3998" fmla="*/ 2456388 w 12191368"/>
              <a:gd name="connsiteY3998" fmla="*/ 6249498 h 6738329"/>
              <a:gd name="connsiteX3999" fmla="*/ 2438426 w 12191368"/>
              <a:gd name="connsiteY3999" fmla="*/ 6239639 h 6738329"/>
              <a:gd name="connsiteX4000" fmla="*/ 2428448 w 12191368"/>
              <a:gd name="connsiteY4000" fmla="*/ 6234815 h 6738329"/>
              <a:gd name="connsiteX4001" fmla="*/ 2418868 w 12191368"/>
              <a:gd name="connsiteY4001" fmla="*/ 6230410 h 6738329"/>
              <a:gd name="connsiteX4002" fmla="*/ 2408890 w 12191368"/>
              <a:gd name="connsiteY4002" fmla="*/ 6225795 h 6738329"/>
              <a:gd name="connsiteX4003" fmla="*/ 2398112 w 12191368"/>
              <a:gd name="connsiteY4003" fmla="*/ 6221810 h 6738329"/>
              <a:gd name="connsiteX4004" fmla="*/ 2389730 w 12191368"/>
              <a:gd name="connsiteY4004" fmla="*/ 6218454 h 6738329"/>
              <a:gd name="connsiteX4005" fmla="*/ 2381746 w 12191368"/>
              <a:gd name="connsiteY4005" fmla="*/ 6214679 h 6738329"/>
              <a:gd name="connsiteX4006" fmla="*/ 2374962 w 12191368"/>
              <a:gd name="connsiteY4006" fmla="*/ 6210903 h 6738329"/>
              <a:gd name="connsiteX4007" fmla="*/ 2368974 w 12191368"/>
              <a:gd name="connsiteY4007" fmla="*/ 6206498 h 6738329"/>
              <a:gd name="connsiteX4008" fmla="*/ 2363386 w 12191368"/>
              <a:gd name="connsiteY4008" fmla="*/ 6202093 h 6738329"/>
              <a:gd name="connsiteX4009" fmla="*/ 2358596 w 12191368"/>
              <a:gd name="connsiteY4009" fmla="*/ 6197688 h 6738329"/>
              <a:gd name="connsiteX4010" fmla="*/ 2355003 w 12191368"/>
              <a:gd name="connsiteY4010" fmla="*/ 6192864 h 6738329"/>
              <a:gd name="connsiteX4011" fmla="*/ 2351810 w 12191368"/>
              <a:gd name="connsiteY4011" fmla="*/ 6188040 h 6738329"/>
              <a:gd name="connsiteX4012" fmla="*/ 2349416 w 12191368"/>
              <a:gd name="connsiteY4012" fmla="*/ 6183215 h 6738329"/>
              <a:gd name="connsiteX4013" fmla="*/ 2347819 w 12191368"/>
              <a:gd name="connsiteY4013" fmla="*/ 6177971 h 6738329"/>
              <a:gd name="connsiteX4014" fmla="*/ 2346622 w 12191368"/>
              <a:gd name="connsiteY4014" fmla="*/ 6172728 h 6738329"/>
              <a:gd name="connsiteX4015" fmla="*/ 2346222 w 12191368"/>
              <a:gd name="connsiteY4015" fmla="*/ 6167484 h 6738329"/>
              <a:gd name="connsiteX4016" fmla="*/ 2346222 w 12191368"/>
              <a:gd name="connsiteY4016" fmla="*/ 6162030 h 6738329"/>
              <a:gd name="connsiteX4017" fmla="*/ 2346622 w 12191368"/>
              <a:gd name="connsiteY4017" fmla="*/ 6156366 h 6738329"/>
              <a:gd name="connsiteX4018" fmla="*/ 2347420 w 12191368"/>
              <a:gd name="connsiteY4018" fmla="*/ 6150913 h 6738329"/>
              <a:gd name="connsiteX4019" fmla="*/ 2349017 w 12191368"/>
              <a:gd name="connsiteY4019" fmla="*/ 6145250 h 6738329"/>
              <a:gd name="connsiteX4020" fmla="*/ 2347021 w 12191368"/>
              <a:gd name="connsiteY4020" fmla="*/ 6117562 h 6738329"/>
              <a:gd name="connsiteX4021" fmla="*/ 2346622 w 12191368"/>
              <a:gd name="connsiteY4021" fmla="*/ 6108123 h 6738329"/>
              <a:gd name="connsiteX4022" fmla="*/ 2343428 w 12191368"/>
              <a:gd name="connsiteY4022" fmla="*/ 6093230 h 6738329"/>
              <a:gd name="connsiteX4023" fmla="*/ 2340634 w 12191368"/>
              <a:gd name="connsiteY4023" fmla="*/ 6078547 h 6738329"/>
              <a:gd name="connsiteX4024" fmla="*/ 2338240 w 12191368"/>
              <a:gd name="connsiteY4024" fmla="*/ 6063655 h 6738329"/>
              <a:gd name="connsiteX4025" fmla="*/ 2336642 w 12191368"/>
              <a:gd name="connsiteY4025" fmla="*/ 6048972 h 6738329"/>
              <a:gd name="connsiteX4026" fmla="*/ 2335046 w 12191368"/>
              <a:gd name="connsiteY4026" fmla="*/ 6034079 h 6738329"/>
              <a:gd name="connsiteX4027" fmla="*/ 2333849 w 12191368"/>
              <a:gd name="connsiteY4027" fmla="*/ 6019396 h 6738329"/>
              <a:gd name="connsiteX4028" fmla="*/ 2331853 w 12191368"/>
              <a:gd name="connsiteY4028" fmla="*/ 5990030 h 6738329"/>
              <a:gd name="connsiteX4029" fmla="*/ 2331853 w 12191368"/>
              <a:gd name="connsiteY4029" fmla="*/ 5988143 h 6738329"/>
              <a:gd name="connsiteX4030" fmla="*/ 2331853 w 12191368"/>
              <a:gd name="connsiteY4030" fmla="*/ 5986465 h 6738329"/>
              <a:gd name="connsiteX4031" fmla="*/ 2331055 w 12191368"/>
              <a:gd name="connsiteY4031" fmla="*/ 5959616 h 6738329"/>
              <a:gd name="connsiteX4032" fmla="*/ 2330656 w 12191368"/>
              <a:gd name="connsiteY4032" fmla="*/ 5932558 h 6738329"/>
              <a:gd name="connsiteX4033" fmla="*/ 2330257 w 12191368"/>
              <a:gd name="connsiteY4033" fmla="*/ 5905919 h 6738329"/>
              <a:gd name="connsiteX4034" fmla="*/ 2329458 w 12191368"/>
              <a:gd name="connsiteY4034" fmla="*/ 5878860 h 6738329"/>
              <a:gd name="connsiteX4035" fmla="*/ 2324269 w 12191368"/>
              <a:gd name="connsiteY4035" fmla="*/ 5687773 h 6738329"/>
              <a:gd name="connsiteX4036" fmla="*/ 2324269 w 12191368"/>
              <a:gd name="connsiteY4036" fmla="*/ 5668685 h 6738329"/>
              <a:gd name="connsiteX4037" fmla="*/ 2311097 w 12191368"/>
              <a:gd name="connsiteY4037" fmla="*/ 5574086 h 6738329"/>
              <a:gd name="connsiteX4038" fmla="*/ 2309101 w 12191368"/>
              <a:gd name="connsiteY4038" fmla="*/ 5571150 h 6738329"/>
              <a:gd name="connsiteX4039" fmla="*/ 2307505 w 12191368"/>
              <a:gd name="connsiteY4039" fmla="*/ 5568003 h 6738329"/>
              <a:gd name="connsiteX4040" fmla="*/ 2306307 w 12191368"/>
              <a:gd name="connsiteY4040" fmla="*/ 5565066 h 6738329"/>
              <a:gd name="connsiteX4041" fmla="*/ 2305509 w 12191368"/>
              <a:gd name="connsiteY4041" fmla="*/ 5562130 h 6738329"/>
              <a:gd name="connsiteX4042" fmla="*/ 2304711 w 12191368"/>
              <a:gd name="connsiteY4042" fmla="*/ 5559193 h 6738329"/>
              <a:gd name="connsiteX4043" fmla="*/ 2304312 w 12191368"/>
              <a:gd name="connsiteY4043" fmla="*/ 5556257 h 6738329"/>
              <a:gd name="connsiteX4044" fmla="*/ 2304312 w 12191368"/>
              <a:gd name="connsiteY4044" fmla="*/ 5550174 h 6738329"/>
              <a:gd name="connsiteX4045" fmla="*/ 2304711 w 12191368"/>
              <a:gd name="connsiteY4045" fmla="*/ 5544301 h 6738329"/>
              <a:gd name="connsiteX4046" fmla="*/ 2305509 w 12191368"/>
              <a:gd name="connsiteY4046" fmla="*/ 5538218 h 6738329"/>
              <a:gd name="connsiteX4047" fmla="*/ 2308303 w 12191368"/>
              <a:gd name="connsiteY4047" fmla="*/ 5526262 h 6738329"/>
              <a:gd name="connsiteX4048" fmla="*/ 2303513 w 12191368"/>
              <a:gd name="connsiteY4048" fmla="*/ 5530038 h 6738329"/>
              <a:gd name="connsiteX4049" fmla="*/ 2298723 w 12191368"/>
              <a:gd name="connsiteY4049" fmla="*/ 5534023 h 6738329"/>
              <a:gd name="connsiteX4050" fmla="*/ 2294732 w 12191368"/>
              <a:gd name="connsiteY4050" fmla="*/ 5538218 h 6738329"/>
              <a:gd name="connsiteX4051" fmla="*/ 2291538 w 12191368"/>
              <a:gd name="connsiteY4051" fmla="*/ 5542203 h 6738329"/>
              <a:gd name="connsiteX4052" fmla="*/ 2288345 w 12191368"/>
              <a:gd name="connsiteY4052" fmla="*/ 5546398 h 6738329"/>
              <a:gd name="connsiteX4053" fmla="*/ 2285552 w 12191368"/>
              <a:gd name="connsiteY4053" fmla="*/ 5550384 h 6738329"/>
              <a:gd name="connsiteX4054" fmla="*/ 2282757 w 12191368"/>
              <a:gd name="connsiteY4054" fmla="*/ 5554788 h 6738329"/>
              <a:gd name="connsiteX4055" fmla="*/ 2280761 w 12191368"/>
              <a:gd name="connsiteY4055" fmla="*/ 5558984 h 6738329"/>
              <a:gd name="connsiteX4056" fmla="*/ 2278766 w 12191368"/>
              <a:gd name="connsiteY4056" fmla="*/ 5563179 h 6738329"/>
              <a:gd name="connsiteX4057" fmla="*/ 2277169 w 12191368"/>
              <a:gd name="connsiteY4057" fmla="*/ 5567374 h 6738329"/>
              <a:gd name="connsiteX4058" fmla="*/ 2274774 w 12191368"/>
              <a:gd name="connsiteY4058" fmla="*/ 5575974 h 6738329"/>
              <a:gd name="connsiteX4059" fmla="*/ 2273177 w 12191368"/>
              <a:gd name="connsiteY4059" fmla="*/ 5584574 h 6738329"/>
              <a:gd name="connsiteX4060" fmla="*/ 2271980 w 12191368"/>
              <a:gd name="connsiteY4060" fmla="*/ 5593383 h 6738329"/>
              <a:gd name="connsiteX4061" fmla="*/ 2271182 w 12191368"/>
              <a:gd name="connsiteY4061" fmla="*/ 5602193 h 6738329"/>
              <a:gd name="connsiteX4062" fmla="*/ 2270783 w 12191368"/>
              <a:gd name="connsiteY4062" fmla="*/ 5611003 h 6738329"/>
              <a:gd name="connsiteX4063" fmla="*/ 2269985 w 12191368"/>
              <a:gd name="connsiteY4063" fmla="*/ 5628622 h 6738329"/>
              <a:gd name="connsiteX4064" fmla="*/ 2269585 w 12191368"/>
              <a:gd name="connsiteY4064" fmla="*/ 5637432 h 6738329"/>
              <a:gd name="connsiteX4065" fmla="*/ 2268388 w 12191368"/>
              <a:gd name="connsiteY4065" fmla="*/ 5646242 h 6738329"/>
              <a:gd name="connsiteX4066" fmla="*/ 2265993 w 12191368"/>
              <a:gd name="connsiteY4066" fmla="*/ 5654841 h 6738329"/>
              <a:gd name="connsiteX4067" fmla="*/ 2263598 w 12191368"/>
              <a:gd name="connsiteY4067" fmla="*/ 5663442 h 6738329"/>
              <a:gd name="connsiteX4068" fmla="*/ 2258409 w 12191368"/>
              <a:gd name="connsiteY4068" fmla="*/ 5678754 h 6738329"/>
              <a:gd name="connsiteX4069" fmla="*/ 2254417 w 12191368"/>
              <a:gd name="connsiteY4069" fmla="*/ 5693856 h 6738329"/>
              <a:gd name="connsiteX4070" fmla="*/ 2250426 w 12191368"/>
              <a:gd name="connsiteY4070" fmla="*/ 5709168 h 6738329"/>
              <a:gd name="connsiteX4071" fmla="*/ 2246833 w 12191368"/>
              <a:gd name="connsiteY4071" fmla="*/ 5724271 h 6738329"/>
              <a:gd name="connsiteX4072" fmla="*/ 2244040 w 12191368"/>
              <a:gd name="connsiteY4072" fmla="*/ 5739583 h 6738329"/>
              <a:gd name="connsiteX4073" fmla="*/ 2240847 w 12191368"/>
              <a:gd name="connsiteY4073" fmla="*/ 5754895 h 6738329"/>
              <a:gd name="connsiteX4074" fmla="*/ 2234859 w 12191368"/>
              <a:gd name="connsiteY4074" fmla="*/ 5785729 h 6738329"/>
              <a:gd name="connsiteX4075" fmla="*/ 2232065 w 12191368"/>
              <a:gd name="connsiteY4075" fmla="*/ 5801041 h 6738329"/>
              <a:gd name="connsiteX4076" fmla="*/ 2228872 w 12191368"/>
              <a:gd name="connsiteY4076" fmla="*/ 5816353 h 6738329"/>
              <a:gd name="connsiteX4077" fmla="*/ 2225679 w 12191368"/>
              <a:gd name="connsiteY4077" fmla="*/ 5831665 h 6738329"/>
              <a:gd name="connsiteX4078" fmla="*/ 2221687 w 12191368"/>
              <a:gd name="connsiteY4078" fmla="*/ 5846978 h 6738329"/>
              <a:gd name="connsiteX4079" fmla="*/ 2217297 w 12191368"/>
              <a:gd name="connsiteY4079" fmla="*/ 5862080 h 6738329"/>
              <a:gd name="connsiteX4080" fmla="*/ 2212107 w 12191368"/>
              <a:gd name="connsiteY4080" fmla="*/ 5877182 h 6738329"/>
              <a:gd name="connsiteX4081" fmla="*/ 2206520 w 12191368"/>
              <a:gd name="connsiteY4081" fmla="*/ 5892495 h 6738329"/>
              <a:gd name="connsiteX4082" fmla="*/ 2199335 w 12191368"/>
              <a:gd name="connsiteY4082" fmla="*/ 5907597 h 6738329"/>
              <a:gd name="connsiteX4083" fmla="*/ 2085976 w 12191368"/>
              <a:gd name="connsiteY4083" fmla="*/ 6316620 h 6738329"/>
              <a:gd name="connsiteX4084" fmla="*/ 2083581 w 12191368"/>
              <a:gd name="connsiteY4084" fmla="*/ 6325219 h 6738329"/>
              <a:gd name="connsiteX4085" fmla="*/ 2080787 w 12191368"/>
              <a:gd name="connsiteY4085" fmla="*/ 6334029 h 6738329"/>
              <a:gd name="connsiteX4086" fmla="*/ 2077194 w 12191368"/>
              <a:gd name="connsiteY4086" fmla="*/ 6342629 h 6738329"/>
              <a:gd name="connsiteX4087" fmla="*/ 2072804 w 12191368"/>
              <a:gd name="connsiteY4087" fmla="*/ 6351229 h 6738329"/>
              <a:gd name="connsiteX4088" fmla="*/ 2067615 w 12191368"/>
              <a:gd name="connsiteY4088" fmla="*/ 6359410 h 6738329"/>
              <a:gd name="connsiteX4089" fmla="*/ 2062825 w 12191368"/>
              <a:gd name="connsiteY4089" fmla="*/ 6367800 h 6738329"/>
              <a:gd name="connsiteX4090" fmla="*/ 2057237 w 12191368"/>
              <a:gd name="connsiteY4090" fmla="*/ 6375980 h 6738329"/>
              <a:gd name="connsiteX4091" fmla="*/ 2051649 w 12191368"/>
              <a:gd name="connsiteY4091" fmla="*/ 6384370 h 6738329"/>
              <a:gd name="connsiteX4092" fmla="*/ 2040073 w 12191368"/>
              <a:gd name="connsiteY4092" fmla="*/ 6400731 h 6738329"/>
              <a:gd name="connsiteX4093" fmla="*/ 2028099 w 12191368"/>
              <a:gd name="connsiteY4093" fmla="*/ 6417092 h 6738329"/>
              <a:gd name="connsiteX4094" fmla="*/ 2022910 w 12191368"/>
              <a:gd name="connsiteY4094" fmla="*/ 6425482 h 6738329"/>
              <a:gd name="connsiteX4095" fmla="*/ 2017721 w 12191368"/>
              <a:gd name="connsiteY4095" fmla="*/ 6433663 h 6738329"/>
              <a:gd name="connsiteX4096" fmla="*/ 2012931 w 12191368"/>
              <a:gd name="connsiteY4096" fmla="*/ 6442263 h 6738329"/>
              <a:gd name="connsiteX4097" fmla="*/ 2008540 w 12191368"/>
              <a:gd name="connsiteY4097" fmla="*/ 6450653 h 6738329"/>
              <a:gd name="connsiteX4098" fmla="*/ 2006145 w 12191368"/>
              <a:gd name="connsiteY4098" fmla="*/ 6454219 h 6738329"/>
              <a:gd name="connsiteX4099" fmla="*/ 2003751 w 12191368"/>
              <a:gd name="connsiteY4099" fmla="*/ 6457575 h 6738329"/>
              <a:gd name="connsiteX4100" fmla="*/ 2000158 w 12191368"/>
              <a:gd name="connsiteY4100" fmla="*/ 6460722 h 6738329"/>
              <a:gd name="connsiteX4101" fmla="*/ 1998162 w 12191368"/>
              <a:gd name="connsiteY4101" fmla="*/ 6462190 h 6738329"/>
              <a:gd name="connsiteX4102" fmla="*/ 1996167 w 12191368"/>
              <a:gd name="connsiteY4102" fmla="*/ 6463448 h 6738329"/>
              <a:gd name="connsiteX4103" fmla="*/ 1993772 w 12191368"/>
              <a:gd name="connsiteY4103" fmla="*/ 6464706 h 6738329"/>
              <a:gd name="connsiteX4104" fmla="*/ 1991377 w 12191368"/>
              <a:gd name="connsiteY4104" fmla="*/ 6465756 h 6738329"/>
              <a:gd name="connsiteX4105" fmla="*/ 1988583 w 12191368"/>
              <a:gd name="connsiteY4105" fmla="*/ 6466595 h 6738329"/>
              <a:gd name="connsiteX4106" fmla="*/ 1985789 w 12191368"/>
              <a:gd name="connsiteY4106" fmla="*/ 6467433 h 6738329"/>
              <a:gd name="connsiteX4107" fmla="*/ 1982595 w 12191368"/>
              <a:gd name="connsiteY4107" fmla="*/ 6468063 h 6738329"/>
              <a:gd name="connsiteX4108" fmla="*/ 1979402 w 12191368"/>
              <a:gd name="connsiteY4108" fmla="*/ 6468482 h 6738329"/>
              <a:gd name="connsiteX4109" fmla="*/ 1975810 w 12191368"/>
              <a:gd name="connsiteY4109" fmla="*/ 6468692 h 6738329"/>
              <a:gd name="connsiteX4110" fmla="*/ 1971419 w 12191368"/>
              <a:gd name="connsiteY4110" fmla="*/ 6468692 h 6738329"/>
              <a:gd name="connsiteX4111" fmla="*/ 1953457 w 12191368"/>
              <a:gd name="connsiteY4111" fmla="*/ 6468482 h 6738329"/>
              <a:gd name="connsiteX4112" fmla="*/ 1935096 w 12191368"/>
              <a:gd name="connsiteY4112" fmla="*/ 6468482 h 6738329"/>
              <a:gd name="connsiteX4113" fmla="*/ 1916736 w 12191368"/>
              <a:gd name="connsiteY4113" fmla="*/ 6468692 h 6738329"/>
              <a:gd name="connsiteX4114" fmla="*/ 1897976 w 12191368"/>
              <a:gd name="connsiteY4114" fmla="*/ 6469111 h 6738329"/>
              <a:gd name="connsiteX4115" fmla="*/ 1879615 w 12191368"/>
              <a:gd name="connsiteY4115" fmla="*/ 6469531 h 6738329"/>
              <a:gd name="connsiteX4116" fmla="*/ 1860855 w 12191368"/>
              <a:gd name="connsiteY4116" fmla="*/ 6469951 h 6738329"/>
              <a:gd name="connsiteX4117" fmla="*/ 1842494 w 12191368"/>
              <a:gd name="connsiteY4117" fmla="*/ 6469951 h 6738329"/>
              <a:gd name="connsiteX4118" fmla="*/ 1824133 w 12191368"/>
              <a:gd name="connsiteY4118" fmla="*/ 6469741 h 6738329"/>
              <a:gd name="connsiteX4119" fmla="*/ 1805771 w 12191368"/>
              <a:gd name="connsiteY4119" fmla="*/ 6469111 h 6738329"/>
              <a:gd name="connsiteX4120" fmla="*/ 1796990 w 12191368"/>
              <a:gd name="connsiteY4120" fmla="*/ 6468692 h 6738329"/>
              <a:gd name="connsiteX4121" fmla="*/ 1788208 w 12191368"/>
              <a:gd name="connsiteY4121" fmla="*/ 6468063 h 6738329"/>
              <a:gd name="connsiteX4122" fmla="*/ 1779427 w 12191368"/>
              <a:gd name="connsiteY4122" fmla="*/ 6467224 h 6738329"/>
              <a:gd name="connsiteX4123" fmla="*/ 1770247 w 12191368"/>
              <a:gd name="connsiteY4123" fmla="*/ 6466175 h 6738329"/>
              <a:gd name="connsiteX4124" fmla="*/ 1761465 w 12191368"/>
              <a:gd name="connsiteY4124" fmla="*/ 6465126 h 6738329"/>
              <a:gd name="connsiteX4125" fmla="*/ 1752684 w 12191368"/>
              <a:gd name="connsiteY4125" fmla="*/ 6463658 h 6738329"/>
              <a:gd name="connsiteX4126" fmla="*/ 1743903 w 12191368"/>
              <a:gd name="connsiteY4126" fmla="*/ 6462190 h 6738329"/>
              <a:gd name="connsiteX4127" fmla="*/ 1735121 w 12191368"/>
              <a:gd name="connsiteY4127" fmla="*/ 6460302 h 6738329"/>
              <a:gd name="connsiteX4128" fmla="*/ 1726740 w 12191368"/>
              <a:gd name="connsiteY4128" fmla="*/ 6458414 h 6738329"/>
              <a:gd name="connsiteX4129" fmla="*/ 1718358 w 12191368"/>
              <a:gd name="connsiteY4129" fmla="*/ 6456107 h 6738329"/>
              <a:gd name="connsiteX4130" fmla="*/ 1709576 w 12191368"/>
              <a:gd name="connsiteY4130" fmla="*/ 6453590 h 6738329"/>
              <a:gd name="connsiteX4131" fmla="*/ 1701593 w 12191368"/>
              <a:gd name="connsiteY4131" fmla="*/ 6450653 h 6738329"/>
              <a:gd name="connsiteX4132" fmla="*/ 1693610 w 12191368"/>
              <a:gd name="connsiteY4132" fmla="*/ 6447507 h 6738329"/>
              <a:gd name="connsiteX4133" fmla="*/ 1685627 w 12191368"/>
              <a:gd name="connsiteY4133" fmla="*/ 6444151 h 6738329"/>
              <a:gd name="connsiteX4134" fmla="*/ 1670459 w 12191368"/>
              <a:gd name="connsiteY4134" fmla="*/ 6436599 h 6738329"/>
              <a:gd name="connsiteX4135" fmla="*/ 1664072 w 12191368"/>
              <a:gd name="connsiteY4135" fmla="*/ 6433453 h 6738329"/>
              <a:gd name="connsiteX4136" fmla="*/ 1661279 w 12191368"/>
              <a:gd name="connsiteY4136" fmla="*/ 6432404 h 6738329"/>
              <a:gd name="connsiteX4137" fmla="*/ 1650502 w 12191368"/>
              <a:gd name="connsiteY4137" fmla="*/ 6437858 h 6738329"/>
              <a:gd name="connsiteX4138" fmla="*/ 1645312 w 12191368"/>
              <a:gd name="connsiteY4138" fmla="*/ 6439956 h 6738329"/>
              <a:gd name="connsiteX4139" fmla="*/ 1640523 w 12191368"/>
              <a:gd name="connsiteY4139" fmla="*/ 6441633 h 6738329"/>
              <a:gd name="connsiteX4140" fmla="*/ 1636531 w 12191368"/>
              <a:gd name="connsiteY4140" fmla="*/ 6443312 h 6738329"/>
              <a:gd name="connsiteX4141" fmla="*/ 1632540 w 12191368"/>
              <a:gd name="connsiteY4141" fmla="*/ 6444360 h 6738329"/>
              <a:gd name="connsiteX4142" fmla="*/ 1628948 w 12191368"/>
              <a:gd name="connsiteY4142" fmla="*/ 6445409 h 6738329"/>
              <a:gd name="connsiteX4143" fmla="*/ 1625355 w 12191368"/>
              <a:gd name="connsiteY4143" fmla="*/ 6446038 h 6738329"/>
              <a:gd name="connsiteX4144" fmla="*/ 1622561 w 12191368"/>
              <a:gd name="connsiteY4144" fmla="*/ 6446458 h 6738329"/>
              <a:gd name="connsiteX4145" fmla="*/ 1619767 w 12191368"/>
              <a:gd name="connsiteY4145" fmla="*/ 6446668 h 6738329"/>
              <a:gd name="connsiteX4146" fmla="*/ 1616973 w 12191368"/>
              <a:gd name="connsiteY4146" fmla="*/ 6446668 h 6738329"/>
              <a:gd name="connsiteX4147" fmla="*/ 1614977 w 12191368"/>
              <a:gd name="connsiteY4147" fmla="*/ 6446458 h 6738329"/>
              <a:gd name="connsiteX4148" fmla="*/ 1612583 w 12191368"/>
              <a:gd name="connsiteY4148" fmla="*/ 6445829 h 6738329"/>
              <a:gd name="connsiteX4149" fmla="*/ 1610586 w 12191368"/>
              <a:gd name="connsiteY4149" fmla="*/ 6445199 h 6738329"/>
              <a:gd name="connsiteX4150" fmla="*/ 1608990 w 12191368"/>
              <a:gd name="connsiteY4150" fmla="*/ 6444360 h 6738329"/>
              <a:gd name="connsiteX4151" fmla="*/ 1607393 w 12191368"/>
              <a:gd name="connsiteY4151" fmla="*/ 6443312 h 6738329"/>
              <a:gd name="connsiteX4152" fmla="*/ 1606196 w 12191368"/>
              <a:gd name="connsiteY4152" fmla="*/ 6442263 h 6738329"/>
              <a:gd name="connsiteX4153" fmla="*/ 1604999 w 12191368"/>
              <a:gd name="connsiteY4153" fmla="*/ 6440794 h 6738329"/>
              <a:gd name="connsiteX4154" fmla="*/ 1603402 w 12191368"/>
              <a:gd name="connsiteY4154" fmla="*/ 6437858 h 6738329"/>
              <a:gd name="connsiteX4155" fmla="*/ 1601805 w 12191368"/>
              <a:gd name="connsiteY4155" fmla="*/ 6434292 h 6738329"/>
              <a:gd name="connsiteX4156" fmla="*/ 1601007 w 12191368"/>
              <a:gd name="connsiteY4156" fmla="*/ 6430517 h 6738329"/>
              <a:gd name="connsiteX4157" fmla="*/ 1599809 w 12191368"/>
              <a:gd name="connsiteY4157" fmla="*/ 6422126 h 6738329"/>
              <a:gd name="connsiteX4158" fmla="*/ 1599011 w 12191368"/>
              <a:gd name="connsiteY4158" fmla="*/ 6413526 h 6738329"/>
              <a:gd name="connsiteX4159" fmla="*/ 1583045 w 12191368"/>
              <a:gd name="connsiteY4159" fmla="*/ 6407234 h 6738329"/>
              <a:gd name="connsiteX4160" fmla="*/ 1575062 w 12191368"/>
              <a:gd name="connsiteY4160" fmla="*/ 6404087 h 6738329"/>
              <a:gd name="connsiteX4161" fmla="*/ 1567479 w 12191368"/>
              <a:gd name="connsiteY4161" fmla="*/ 6400731 h 6738329"/>
              <a:gd name="connsiteX4162" fmla="*/ 1559895 w 12191368"/>
              <a:gd name="connsiteY4162" fmla="*/ 6397375 h 6738329"/>
              <a:gd name="connsiteX4163" fmla="*/ 1553109 w 12191368"/>
              <a:gd name="connsiteY4163" fmla="*/ 6393809 h 6738329"/>
              <a:gd name="connsiteX4164" fmla="*/ 1546323 w 12191368"/>
              <a:gd name="connsiteY4164" fmla="*/ 6390243 h 6738329"/>
              <a:gd name="connsiteX4165" fmla="*/ 1540735 w 12191368"/>
              <a:gd name="connsiteY4165" fmla="*/ 6386468 h 6738329"/>
              <a:gd name="connsiteX4166" fmla="*/ 1535945 w 12191368"/>
              <a:gd name="connsiteY4166" fmla="*/ 6382273 h 6738329"/>
              <a:gd name="connsiteX4167" fmla="*/ 1533551 w 12191368"/>
              <a:gd name="connsiteY4167" fmla="*/ 6380175 h 6738329"/>
              <a:gd name="connsiteX4168" fmla="*/ 1531555 w 12191368"/>
              <a:gd name="connsiteY4168" fmla="*/ 6378078 h 6738329"/>
              <a:gd name="connsiteX4169" fmla="*/ 1529958 w 12191368"/>
              <a:gd name="connsiteY4169" fmla="*/ 6375980 h 6738329"/>
              <a:gd name="connsiteX4170" fmla="*/ 1528361 w 12191368"/>
              <a:gd name="connsiteY4170" fmla="*/ 6373673 h 6738329"/>
              <a:gd name="connsiteX4171" fmla="*/ 1527164 w 12191368"/>
              <a:gd name="connsiteY4171" fmla="*/ 6371365 h 6738329"/>
              <a:gd name="connsiteX4172" fmla="*/ 1525967 w 12191368"/>
              <a:gd name="connsiteY4172" fmla="*/ 6368849 h 6738329"/>
              <a:gd name="connsiteX4173" fmla="*/ 1525567 w 12191368"/>
              <a:gd name="connsiteY4173" fmla="*/ 6366331 h 6738329"/>
              <a:gd name="connsiteX4174" fmla="*/ 1525168 w 12191368"/>
              <a:gd name="connsiteY4174" fmla="*/ 6363605 h 6738329"/>
              <a:gd name="connsiteX4175" fmla="*/ 1524769 w 12191368"/>
              <a:gd name="connsiteY4175" fmla="*/ 6360878 h 6738329"/>
              <a:gd name="connsiteX4176" fmla="*/ 1525168 w 12191368"/>
              <a:gd name="connsiteY4176" fmla="*/ 6358151 h 6738329"/>
              <a:gd name="connsiteX4177" fmla="*/ 1525567 w 12191368"/>
              <a:gd name="connsiteY4177" fmla="*/ 6355424 h 6738329"/>
              <a:gd name="connsiteX4178" fmla="*/ 1526366 w 12191368"/>
              <a:gd name="connsiteY4178" fmla="*/ 6352487 h 6738329"/>
              <a:gd name="connsiteX4179" fmla="*/ 1527563 w 12191368"/>
              <a:gd name="connsiteY4179" fmla="*/ 6349341 h 6738329"/>
              <a:gd name="connsiteX4180" fmla="*/ 1529159 w 12191368"/>
              <a:gd name="connsiteY4180" fmla="*/ 6345985 h 6738329"/>
              <a:gd name="connsiteX4181" fmla="*/ 1523971 w 12191368"/>
              <a:gd name="connsiteY4181" fmla="*/ 6311795 h 6738329"/>
              <a:gd name="connsiteX4182" fmla="*/ 1517983 w 12191368"/>
              <a:gd name="connsiteY4182" fmla="*/ 6285156 h 6738329"/>
              <a:gd name="connsiteX4183" fmla="*/ 1514791 w 12191368"/>
              <a:gd name="connsiteY4183" fmla="*/ 6271732 h 6738329"/>
              <a:gd name="connsiteX4184" fmla="*/ 1512395 w 12191368"/>
              <a:gd name="connsiteY4184" fmla="*/ 6258308 h 6738329"/>
              <a:gd name="connsiteX4185" fmla="*/ 1510000 w 12191368"/>
              <a:gd name="connsiteY4185" fmla="*/ 6245093 h 6738329"/>
              <a:gd name="connsiteX4186" fmla="*/ 1508404 w 12191368"/>
              <a:gd name="connsiteY4186" fmla="*/ 6231668 h 6738329"/>
              <a:gd name="connsiteX4187" fmla="*/ 1506807 w 12191368"/>
              <a:gd name="connsiteY4187" fmla="*/ 6218244 h 6738329"/>
              <a:gd name="connsiteX4188" fmla="*/ 1505610 w 12191368"/>
              <a:gd name="connsiteY4188" fmla="*/ 6204820 h 6738329"/>
              <a:gd name="connsiteX4189" fmla="*/ 1505211 w 12191368"/>
              <a:gd name="connsiteY4189" fmla="*/ 6191396 h 6738329"/>
              <a:gd name="connsiteX4190" fmla="*/ 1504812 w 12191368"/>
              <a:gd name="connsiteY4190" fmla="*/ 6178181 h 6738329"/>
              <a:gd name="connsiteX4191" fmla="*/ 1505211 w 12191368"/>
              <a:gd name="connsiteY4191" fmla="*/ 6164757 h 6738329"/>
              <a:gd name="connsiteX4192" fmla="*/ 1506408 w 12191368"/>
              <a:gd name="connsiteY4192" fmla="*/ 6151332 h 6738329"/>
              <a:gd name="connsiteX4193" fmla="*/ 1508005 w 12191368"/>
              <a:gd name="connsiteY4193" fmla="*/ 6137908 h 6738329"/>
              <a:gd name="connsiteX4194" fmla="*/ 1510399 w 12191368"/>
              <a:gd name="connsiteY4194" fmla="*/ 6124694 h 6738329"/>
              <a:gd name="connsiteX4195" fmla="*/ 1513592 w 12191368"/>
              <a:gd name="connsiteY4195" fmla="*/ 6111269 h 6738329"/>
              <a:gd name="connsiteX4196" fmla="*/ 1517983 w 12191368"/>
              <a:gd name="connsiteY4196" fmla="*/ 6097845 h 6738329"/>
              <a:gd name="connsiteX4197" fmla="*/ 1518383 w 12191368"/>
              <a:gd name="connsiteY4197" fmla="*/ 6096167 h 6738329"/>
              <a:gd name="connsiteX4198" fmla="*/ 1518383 w 12191368"/>
              <a:gd name="connsiteY4198" fmla="*/ 6094698 h 6738329"/>
              <a:gd name="connsiteX4199" fmla="*/ 1518383 w 12191368"/>
              <a:gd name="connsiteY4199" fmla="*/ 6093021 h 6738329"/>
              <a:gd name="connsiteX4200" fmla="*/ 1517983 w 12191368"/>
              <a:gd name="connsiteY4200" fmla="*/ 6091552 h 6738329"/>
              <a:gd name="connsiteX4201" fmla="*/ 1515988 w 12191368"/>
              <a:gd name="connsiteY4201" fmla="*/ 6088406 h 6738329"/>
              <a:gd name="connsiteX4202" fmla="*/ 1513992 w 12191368"/>
              <a:gd name="connsiteY4202" fmla="*/ 6085469 h 6738329"/>
              <a:gd name="connsiteX4203" fmla="*/ 1511597 w 12191368"/>
              <a:gd name="connsiteY4203" fmla="*/ 6082742 h 6738329"/>
              <a:gd name="connsiteX4204" fmla="*/ 1508803 w 12191368"/>
              <a:gd name="connsiteY4204" fmla="*/ 6080016 h 6738329"/>
              <a:gd name="connsiteX4205" fmla="*/ 1503215 w 12191368"/>
              <a:gd name="connsiteY4205" fmla="*/ 6074562 h 6738329"/>
              <a:gd name="connsiteX4206" fmla="*/ 1500820 w 12191368"/>
              <a:gd name="connsiteY4206" fmla="*/ 6071835 h 6738329"/>
              <a:gd name="connsiteX4207" fmla="*/ 1498824 w 12191368"/>
              <a:gd name="connsiteY4207" fmla="*/ 6068899 h 6738329"/>
              <a:gd name="connsiteX4208" fmla="*/ 1497228 w 12191368"/>
              <a:gd name="connsiteY4208" fmla="*/ 6066172 h 6738329"/>
              <a:gd name="connsiteX4209" fmla="*/ 1496829 w 12191368"/>
              <a:gd name="connsiteY4209" fmla="*/ 6063445 h 6738329"/>
              <a:gd name="connsiteX4210" fmla="*/ 1496829 w 12191368"/>
              <a:gd name="connsiteY4210" fmla="*/ 6061977 h 6738329"/>
              <a:gd name="connsiteX4211" fmla="*/ 1497228 w 12191368"/>
              <a:gd name="connsiteY4211" fmla="*/ 6060508 h 6738329"/>
              <a:gd name="connsiteX4212" fmla="*/ 1498026 w 12191368"/>
              <a:gd name="connsiteY4212" fmla="*/ 6059040 h 6738329"/>
              <a:gd name="connsiteX4213" fmla="*/ 1498824 w 12191368"/>
              <a:gd name="connsiteY4213" fmla="*/ 6057572 h 6738329"/>
              <a:gd name="connsiteX4214" fmla="*/ 1500022 w 12191368"/>
              <a:gd name="connsiteY4214" fmla="*/ 6056104 h 6738329"/>
              <a:gd name="connsiteX4215" fmla="*/ 1501618 w 12191368"/>
              <a:gd name="connsiteY4215" fmla="*/ 6054635 h 6738329"/>
              <a:gd name="connsiteX4216" fmla="*/ 1504013 w 12191368"/>
              <a:gd name="connsiteY4216" fmla="*/ 6052747 h 6738329"/>
              <a:gd name="connsiteX4217" fmla="*/ 1506408 w 12191368"/>
              <a:gd name="connsiteY4217" fmla="*/ 6051279 h 6738329"/>
              <a:gd name="connsiteX4218" fmla="*/ 1504812 w 12191368"/>
              <a:gd name="connsiteY4218" fmla="*/ 6049601 h 6738329"/>
              <a:gd name="connsiteX4219" fmla="*/ 1503614 w 12191368"/>
              <a:gd name="connsiteY4219" fmla="*/ 6047923 h 6738329"/>
              <a:gd name="connsiteX4220" fmla="*/ 1502815 w 12191368"/>
              <a:gd name="connsiteY4220" fmla="*/ 6046245 h 6738329"/>
              <a:gd name="connsiteX4221" fmla="*/ 1502416 w 12191368"/>
              <a:gd name="connsiteY4221" fmla="*/ 6044567 h 6738329"/>
              <a:gd name="connsiteX4222" fmla="*/ 1502017 w 12191368"/>
              <a:gd name="connsiteY4222" fmla="*/ 6041421 h 6738329"/>
              <a:gd name="connsiteX4223" fmla="*/ 1502416 w 12191368"/>
              <a:gd name="connsiteY4223" fmla="*/ 6038274 h 6738329"/>
              <a:gd name="connsiteX4224" fmla="*/ 1500022 w 12191368"/>
              <a:gd name="connsiteY4224" fmla="*/ 6029465 h 6738329"/>
              <a:gd name="connsiteX4225" fmla="*/ 1498425 w 12191368"/>
              <a:gd name="connsiteY4225" fmla="*/ 6020865 h 6738329"/>
              <a:gd name="connsiteX4226" fmla="*/ 1496829 w 12191368"/>
              <a:gd name="connsiteY4226" fmla="*/ 6012055 h 6738329"/>
              <a:gd name="connsiteX4227" fmla="*/ 1496031 w 12191368"/>
              <a:gd name="connsiteY4227" fmla="*/ 6003245 h 6738329"/>
              <a:gd name="connsiteX4228" fmla="*/ 1495231 w 12191368"/>
              <a:gd name="connsiteY4228" fmla="*/ 5994436 h 6738329"/>
              <a:gd name="connsiteX4229" fmla="*/ 1494832 w 12191368"/>
              <a:gd name="connsiteY4229" fmla="*/ 5985836 h 6738329"/>
              <a:gd name="connsiteX4230" fmla="*/ 1494832 w 12191368"/>
              <a:gd name="connsiteY4230" fmla="*/ 5968216 h 6738329"/>
              <a:gd name="connsiteX4231" fmla="*/ 1495231 w 12191368"/>
              <a:gd name="connsiteY4231" fmla="*/ 5932977 h 6738329"/>
              <a:gd name="connsiteX4232" fmla="*/ 1494832 w 12191368"/>
              <a:gd name="connsiteY4232" fmla="*/ 5915357 h 6738329"/>
              <a:gd name="connsiteX4233" fmla="*/ 1494433 w 12191368"/>
              <a:gd name="connsiteY4233" fmla="*/ 5906758 h 6738329"/>
              <a:gd name="connsiteX4234" fmla="*/ 1494034 w 12191368"/>
              <a:gd name="connsiteY4234" fmla="*/ 5897948 h 6738329"/>
              <a:gd name="connsiteX4235" fmla="*/ 1494034 w 12191368"/>
              <a:gd name="connsiteY4235" fmla="*/ 5888299 h 6738329"/>
              <a:gd name="connsiteX4236" fmla="*/ 1492837 w 12191368"/>
              <a:gd name="connsiteY4236" fmla="*/ 5845299 h 6738329"/>
              <a:gd name="connsiteX4237" fmla="*/ 1491639 w 12191368"/>
              <a:gd name="connsiteY4237" fmla="*/ 5823905 h 6738329"/>
              <a:gd name="connsiteX4238" fmla="*/ 1490841 w 12191368"/>
              <a:gd name="connsiteY4238" fmla="*/ 5813417 h 6738329"/>
              <a:gd name="connsiteX4239" fmla="*/ 1490043 w 12191368"/>
              <a:gd name="connsiteY4239" fmla="*/ 5802719 h 6738329"/>
              <a:gd name="connsiteX4240" fmla="*/ 1489644 w 12191368"/>
              <a:gd name="connsiteY4240" fmla="*/ 5798943 h 6738329"/>
              <a:gd name="connsiteX4241" fmla="*/ 1489644 w 12191368"/>
              <a:gd name="connsiteY4241" fmla="*/ 5795378 h 6738329"/>
              <a:gd name="connsiteX4242" fmla="*/ 1490043 w 12191368"/>
              <a:gd name="connsiteY4242" fmla="*/ 5791602 h 6738329"/>
              <a:gd name="connsiteX4243" fmla="*/ 1490841 w 12191368"/>
              <a:gd name="connsiteY4243" fmla="*/ 5788456 h 6738329"/>
              <a:gd name="connsiteX4244" fmla="*/ 1492039 w 12191368"/>
              <a:gd name="connsiteY4244" fmla="*/ 5785519 h 6738329"/>
              <a:gd name="connsiteX4245" fmla="*/ 1493635 w 12191368"/>
              <a:gd name="connsiteY4245" fmla="*/ 5782792 h 6738329"/>
              <a:gd name="connsiteX4246" fmla="*/ 1496031 w 12191368"/>
              <a:gd name="connsiteY4246" fmla="*/ 5780275 h 6738329"/>
              <a:gd name="connsiteX4247" fmla="*/ 1498425 w 12191368"/>
              <a:gd name="connsiteY4247" fmla="*/ 5778178 h 6738329"/>
              <a:gd name="connsiteX4248" fmla="*/ 1502017 w 12191368"/>
              <a:gd name="connsiteY4248" fmla="*/ 5775870 h 6738329"/>
              <a:gd name="connsiteX4249" fmla="*/ 1505610 w 12191368"/>
              <a:gd name="connsiteY4249" fmla="*/ 5774192 h 6738329"/>
              <a:gd name="connsiteX4250" fmla="*/ 1510000 w 12191368"/>
              <a:gd name="connsiteY4250" fmla="*/ 5772724 h 6738329"/>
              <a:gd name="connsiteX4251" fmla="*/ 1515190 w 12191368"/>
              <a:gd name="connsiteY4251" fmla="*/ 5771676 h 6738329"/>
              <a:gd name="connsiteX4252" fmla="*/ 1521176 w 12191368"/>
              <a:gd name="connsiteY4252" fmla="*/ 5770836 h 6738329"/>
              <a:gd name="connsiteX4253" fmla="*/ 1527962 w 12191368"/>
              <a:gd name="connsiteY4253" fmla="*/ 5770207 h 6738329"/>
              <a:gd name="connsiteX4254" fmla="*/ 1535147 w 12191368"/>
              <a:gd name="connsiteY4254" fmla="*/ 5769997 h 6738329"/>
              <a:gd name="connsiteX4255" fmla="*/ 1543130 w 12191368"/>
              <a:gd name="connsiteY4255" fmla="*/ 5770207 h 6738329"/>
              <a:gd name="connsiteX4256" fmla="*/ 1527164 w 12191368"/>
              <a:gd name="connsiteY4256" fmla="*/ 5764963 h 6738329"/>
              <a:gd name="connsiteX4257" fmla="*/ 1521575 w 12191368"/>
              <a:gd name="connsiteY4257" fmla="*/ 5764753 h 6738329"/>
              <a:gd name="connsiteX4258" fmla="*/ 1516387 w 12191368"/>
              <a:gd name="connsiteY4258" fmla="*/ 5764544 h 6738329"/>
              <a:gd name="connsiteX4259" fmla="*/ 1511996 w 12191368"/>
              <a:gd name="connsiteY4259" fmla="*/ 5764124 h 6738329"/>
              <a:gd name="connsiteX4260" fmla="*/ 1508005 w 12191368"/>
              <a:gd name="connsiteY4260" fmla="*/ 5763705 h 6738329"/>
              <a:gd name="connsiteX4261" fmla="*/ 1504412 w 12191368"/>
              <a:gd name="connsiteY4261" fmla="*/ 5763076 h 6738329"/>
              <a:gd name="connsiteX4262" fmla="*/ 1501219 w 12191368"/>
              <a:gd name="connsiteY4262" fmla="*/ 5762446 h 6738329"/>
              <a:gd name="connsiteX4263" fmla="*/ 1498824 w 12191368"/>
              <a:gd name="connsiteY4263" fmla="*/ 5761607 h 6738329"/>
              <a:gd name="connsiteX4264" fmla="*/ 1496430 w 12191368"/>
              <a:gd name="connsiteY4264" fmla="*/ 5760558 h 6738329"/>
              <a:gd name="connsiteX4265" fmla="*/ 1494832 w 12191368"/>
              <a:gd name="connsiteY4265" fmla="*/ 5759510 h 6738329"/>
              <a:gd name="connsiteX4266" fmla="*/ 1493236 w 12191368"/>
              <a:gd name="connsiteY4266" fmla="*/ 5758251 h 6738329"/>
              <a:gd name="connsiteX4267" fmla="*/ 1492039 w 12191368"/>
              <a:gd name="connsiteY4267" fmla="*/ 5757202 h 6738329"/>
              <a:gd name="connsiteX4268" fmla="*/ 1490841 w 12191368"/>
              <a:gd name="connsiteY4268" fmla="*/ 5755944 h 6738329"/>
              <a:gd name="connsiteX4269" fmla="*/ 1490442 w 12191368"/>
              <a:gd name="connsiteY4269" fmla="*/ 5754685 h 6738329"/>
              <a:gd name="connsiteX4270" fmla="*/ 1490043 w 12191368"/>
              <a:gd name="connsiteY4270" fmla="*/ 5753217 h 6738329"/>
              <a:gd name="connsiteX4271" fmla="*/ 1489644 w 12191368"/>
              <a:gd name="connsiteY4271" fmla="*/ 5750490 h 6738329"/>
              <a:gd name="connsiteX4272" fmla="*/ 1490043 w 12191368"/>
              <a:gd name="connsiteY4272" fmla="*/ 5747344 h 6738329"/>
              <a:gd name="connsiteX4273" fmla="*/ 1490841 w 12191368"/>
              <a:gd name="connsiteY4273" fmla="*/ 5744407 h 6738329"/>
              <a:gd name="connsiteX4274" fmla="*/ 1492837 w 12191368"/>
              <a:gd name="connsiteY4274" fmla="*/ 5737695 h 6738329"/>
              <a:gd name="connsiteX4275" fmla="*/ 1493635 w 12191368"/>
              <a:gd name="connsiteY4275" fmla="*/ 5734759 h 6738329"/>
              <a:gd name="connsiteX4276" fmla="*/ 1494034 w 12191368"/>
              <a:gd name="connsiteY4276" fmla="*/ 5731612 h 6738329"/>
              <a:gd name="connsiteX4277" fmla="*/ 1493635 w 12191368"/>
              <a:gd name="connsiteY4277" fmla="*/ 5728885 h 6738329"/>
              <a:gd name="connsiteX4278" fmla="*/ 1493236 w 12191368"/>
              <a:gd name="connsiteY4278" fmla="*/ 5727417 h 6738329"/>
              <a:gd name="connsiteX4279" fmla="*/ 1492837 w 12191368"/>
              <a:gd name="connsiteY4279" fmla="*/ 5726159 h 6738329"/>
              <a:gd name="connsiteX4280" fmla="*/ 1489644 w 12191368"/>
              <a:gd name="connsiteY4280" fmla="*/ 5707071 h 6738329"/>
              <a:gd name="connsiteX4281" fmla="*/ 1484854 w 12191368"/>
              <a:gd name="connsiteY4281" fmla="*/ 5710007 h 6738329"/>
              <a:gd name="connsiteX4282" fmla="*/ 1479665 w 12191368"/>
              <a:gd name="connsiteY4282" fmla="*/ 5712734 h 6738329"/>
              <a:gd name="connsiteX4283" fmla="*/ 1475673 w 12191368"/>
              <a:gd name="connsiteY4283" fmla="*/ 5715671 h 6738329"/>
              <a:gd name="connsiteX4284" fmla="*/ 1472081 w 12191368"/>
              <a:gd name="connsiteY4284" fmla="*/ 5718607 h 6738329"/>
              <a:gd name="connsiteX4285" fmla="*/ 1468488 w 12191368"/>
              <a:gd name="connsiteY4285" fmla="*/ 5721544 h 6738329"/>
              <a:gd name="connsiteX4286" fmla="*/ 1465295 w 12191368"/>
              <a:gd name="connsiteY4286" fmla="*/ 5724690 h 6738329"/>
              <a:gd name="connsiteX4287" fmla="*/ 1462502 w 12191368"/>
              <a:gd name="connsiteY4287" fmla="*/ 5728046 h 6738329"/>
              <a:gd name="connsiteX4288" fmla="*/ 1460106 w 12191368"/>
              <a:gd name="connsiteY4288" fmla="*/ 5731193 h 6738329"/>
              <a:gd name="connsiteX4289" fmla="*/ 1457711 w 12191368"/>
              <a:gd name="connsiteY4289" fmla="*/ 5734339 h 6738329"/>
              <a:gd name="connsiteX4290" fmla="*/ 1455716 w 12191368"/>
              <a:gd name="connsiteY4290" fmla="*/ 5737695 h 6738329"/>
              <a:gd name="connsiteX4291" fmla="*/ 1452124 w 12191368"/>
              <a:gd name="connsiteY4291" fmla="*/ 5744407 h 6738329"/>
              <a:gd name="connsiteX4292" fmla="*/ 1448930 w 12191368"/>
              <a:gd name="connsiteY4292" fmla="*/ 5751329 h 6738329"/>
              <a:gd name="connsiteX4293" fmla="*/ 1446136 w 12191368"/>
              <a:gd name="connsiteY4293" fmla="*/ 5758041 h 6738329"/>
              <a:gd name="connsiteX4294" fmla="*/ 1441745 w 12191368"/>
              <a:gd name="connsiteY4294" fmla="*/ 5772095 h 6738329"/>
              <a:gd name="connsiteX4295" fmla="*/ 1439351 w 12191368"/>
              <a:gd name="connsiteY4295" fmla="*/ 5779017 h 6738329"/>
              <a:gd name="connsiteX4296" fmla="*/ 1436557 w 12191368"/>
              <a:gd name="connsiteY4296" fmla="*/ 5785939 h 6738329"/>
              <a:gd name="connsiteX4297" fmla="*/ 1433363 w 12191368"/>
              <a:gd name="connsiteY4297" fmla="*/ 5792651 h 6738329"/>
              <a:gd name="connsiteX4298" fmla="*/ 1429372 w 12191368"/>
              <a:gd name="connsiteY4298" fmla="*/ 5799363 h 6738329"/>
              <a:gd name="connsiteX4299" fmla="*/ 1426977 w 12191368"/>
              <a:gd name="connsiteY4299" fmla="*/ 5802509 h 6738329"/>
              <a:gd name="connsiteX4300" fmla="*/ 1424183 w 12191368"/>
              <a:gd name="connsiteY4300" fmla="*/ 5805656 h 6738329"/>
              <a:gd name="connsiteX4301" fmla="*/ 1421389 w 12191368"/>
              <a:gd name="connsiteY4301" fmla="*/ 5808802 h 6738329"/>
              <a:gd name="connsiteX4302" fmla="*/ 1417797 w 12191368"/>
              <a:gd name="connsiteY4302" fmla="*/ 5812158 h 6738329"/>
              <a:gd name="connsiteX4303" fmla="*/ 1416599 w 12191368"/>
              <a:gd name="connsiteY4303" fmla="*/ 5816143 h 6738329"/>
              <a:gd name="connsiteX4304" fmla="*/ 1415002 w 12191368"/>
              <a:gd name="connsiteY4304" fmla="*/ 5820129 h 6738329"/>
              <a:gd name="connsiteX4305" fmla="*/ 1413007 w 12191368"/>
              <a:gd name="connsiteY4305" fmla="*/ 5824114 h 6738329"/>
              <a:gd name="connsiteX4306" fmla="*/ 1410612 w 12191368"/>
              <a:gd name="connsiteY4306" fmla="*/ 5827890 h 6738329"/>
              <a:gd name="connsiteX4307" fmla="*/ 1408217 w 12191368"/>
              <a:gd name="connsiteY4307" fmla="*/ 5831875 h 6738329"/>
              <a:gd name="connsiteX4308" fmla="*/ 1405423 w 12191368"/>
              <a:gd name="connsiteY4308" fmla="*/ 5835441 h 6738329"/>
              <a:gd name="connsiteX4309" fmla="*/ 1402230 w 12191368"/>
              <a:gd name="connsiteY4309" fmla="*/ 5839007 h 6738329"/>
              <a:gd name="connsiteX4310" fmla="*/ 1399037 w 12191368"/>
              <a:gd name="connsiteY4310" fmla="*/ 5842573 h 6738329"/>
              <a:gd name="connsiteX4311" fmla="*/ 1395444 w 12191368"/>
              <a:gd name="connsiteY4311" fmla="*/ 5846139 h 6738329"/>
              <a:gd name="connsiteX4312" fmla="*/ 1391852 w 12191368"/>
              <a:gd name="connsiteY4312" fmla="*/ 5849704 h 6738329"/>
              <a:gd name="connsiteX4313" fmla="*/ 1383071 w 12191368"/>
              <a:gd name="connsiteY4313" fmla="*/ 5856417 h 6738329"/>
              <a:gd name="connsiteX4314" fmla="*/ 1374289 w 12191368"/>
              <a:gd name="connsiteY4314" fmla="*/ 5862919 h 6738329"/>
              <a:gd name="connsiteX4315" fmla="*/ 1364710 w 12191368"/>
              <a:gd name="connsiteY4315" fmla="*/ 5869422 h 6738329"/>
              <a:gd name="connsiteX4316" fmla="*/ 1359520 w 12191368"/>
              <a:gd name="connsiteY4316" fmla="*/ 5870890 h 6738329"/>
              <a:gd name="connsiteX4317" fmla="*/ 1354731 w 12191368"/>
              <a:gd name="connsiteY4317" fmla="*/ 5872148 h 6738329"/>
              <a:gd name="connsiteX4318" fmla="*/ 1349143 w 12191368"/>
              <a:gd name="connsiteY4318" fmla="*/ 5873197 h 6738329"/>
              <a:gd name="connsiteX4319" fmla="*/ 1343953 w 12191368"/>
              <a:gd name="connsiteY4319" fmla="*/ 5874036 h 6738329"/>
              <a:gd name="connsiteX4320" fmla="*/ 1338765 w 12191368"/>
              <a:gd name="connsiteY4320" fmla="*/ 5874665 h 6738329"/>
              <a:gd name="connsiteX4321" fmla="*/ 1333975 w 12191368"/>
              <a:gd name="connsiteY4321" fmla="*/ 5875295 h 6738329"/>
              <a:gd name="connsiteX4322" fmla="*/ 1328786 w 12191368"/>
              <a:gd name="connsiteY4322" fmla="*/ 5875714 h 6738329"/>
              <a:gd name="connsiteX4323" fmla="*/ 1323597 w 12191368"/>
              <a:gd name="connsiteY4323" fmla="*/ 5875924 h 6738329"/>
              <a:gd name="connsiteX4324" fmla="*/ 1313219 w 12191368"/>
              <a:gd name="connsiteY4324" fmla="*/ 5876133 h 6738329"/>
              <a:gd name="connsiteX4325" fmla="*/ 1303240 w 12191368"/>
              <a:gd name="connsiteY4325" fmla="*/ 5875924 h 6738329"/>
              <a:gd name="connsiteX4326" fmla="*/ 1293262 w 12191368"/>
              <a:gd name="connsiteY4326" fmla="*/ 5875295 h 6738329"/>
              <a:gd name="connsiteX4327" fmla="*/ 1282883 w 12191368"/>
              <a:gd name="connsiteY4327" fmla="*/ 5874665 h 6738329"/>
              <a:gd name="connsiteX4328" fmla="*/ 1272904 w 12191368"/>
              <a:gd name="connsiteY4328" fmla="*/ 5873616 h 6738329"/>
              <a:gd name="connsiteX4329" fmla="*/ 1262527 w 12191368"/>
              <a:gd name="connsiteY4329" fmla="*/ 5872358 h 6738329"/>
              <a:gd name="connsiteX4330" fmla="*/ 1242170 w 12191368"/>
              <a:gd name="connsiteY4330" fmla="*/ 5870051 h 6738329"/>
              <a:gd name="connsiteX4331" fmla="*/ 1232191 w 12191368"/>
              <a:gd name="connsiteY4331" fmla="*/ 5869002 h 6738329"/>
              <a:gd name="connsiteX4332" fmla="*/ 1221814 w 12191368"/>
              <a:gd name="connsiteY4332" fmla="*/ 5868163 h 6738329"/>
              <a:gd name="connsiteX4333" fmla="*/ 1211834 w 12191368"/>
              <a:gd name="connsiteY4333" fmla="*/ 5867533 h 6738329"/>
              <a:gd name="connsiteX4334" fmla="*/ 1201456 w 12191368"/>
              <a:gd name="connsiteY4334" fmla="*/ 5867324 h 6738329"/>
              <a:gd name="connsiteX4335" fmla="*/ 1191078 w 12191368"/>
              <a:gd name="connsiteY4335" fmla="*/ 5867953 h 6738329"/>
              <a:gd name="connsiteX4336" fmla="*/ 1180302 w 12191368"/>
              <a:gd name="connsiteY4336" fmla="*/ 5868372 h 6738329"/>
              <a:gd name="connsiteX4337" fmla="*/ 1169525 w 12191368"/>
              <a:gd name="connsiteY4337" fmla="*/ 5868372 h 6738329"/>
              <a:gd name="connsiteX4338" fmla="*/ 1158747 w 12191368"/>
              <a:gd name="connsiteY4338" fmla="*/ 5868163 h 6738329"/>
              <a:gd name="connsiteX4339" fmla="*/ 1147172 w 12191368"/>
              <a:gd name="connsiteY4339" fmla="*/ 5867533 h 6738329"/>
              <a:gd name="connsiteX4340" fmla="*/ 1135996 w 12191368"/>
              <a:gd name="connsiteY4340" fmla="*/ 5866694 h 6738329"/>
              <a:gd name="connsiteX4341" fmla="*/ 1125219 w 12191368"/>
              <a:gd name="connsiteY4341" fmla="*/ 5865646 h 6738329"/>
              <a:gd name="connsiteX4342" fmla="*/ 1113643 w 12191368"/>
              <a:gd name="connsiteY4342" fmla="*/ 5864177 h 6738329"/>
              <a:gd name="connsiteX4343" fmla="*/ 1102467 w 12191368"/>
              <a:gd name="connsiteY4343" fmla="*/ 5862290 h 6738329"/>
              <a:gd name="connsiteX4344" fmla="*/ 1090892 w 12191368"/>
              <a:gd name="connsiteY4344" fmla="*/ 5860402 h 6738329"/>
              <a:gd name="connsiteX4345" fmla="*/ 1080115 w 12191368"/>
              <a:gd name="connsiteY4345" fmla="*/ 5858304 h 6738329"/>
              <a:gd name="connsiteX4346" fmla="*/ 1069337 w 12191368"/>
              <a:gd name="connsiteY4346" fmla="*/ 5855997 h 6738329"/>
              <a:gd name="connsiteX4347" fmla="*/ 1058161 w 12191368"/>
              <a:gd name="connsiteY4347" fmla="*/ 5853480 h 6738329"/>
              <a:gd name="connsiteX4348" fmla="*/ 1047384 w 12191368"/>
              <a:gd name="connsiteY4348" fmla="*/ 5850753 h 6738329"/>
              <a:gd name="connsiteX4349" fmla="*/ 1037006 w 12191368"/>
              <a:gd name="connsiteY4349" fmla="*/ 5847817 h 6738329"/>
              <a:gd name="connsiteX4350" fmla="*/ 1027028 w 12191368"/>
              <a:gd name="connsiteY4350" fmla="*/ 5844251 h 6738329"/>
              <a:gd name="connsiteX4351" fmla="*/ 1016649 w 12191368"/>
              <a:gd name="connsiteY4351" fmla="*/ 5840894 h 6738329"/>
              <a:gd name="connsiteX4352" fmla="*/ 1006670 w 12191368"/>
              <a:gd name="connsiteY4352" fmla="*/ 5837539 h 6738329"/>
              <a:gd name="connsiteX4353" fmla="*/ 997091 w 12191368"/>
              <a:gd name="connsiteY4353" fmla="*/ 5833763 h 6738329"/>
              <a:gd name="connsiteX4354" fmla="*/ 987910 w 12191368"/>
              <a:gd name="connsiteY4354" fmla="*/ 5829987 h 6738329"/>
              <a:gd name="connsiteX4355" fmla="*/ 978730 w 12191368"/>
              <a:gd name="connsiteY4355" fmla="*/ 5825792 h 6738329"/>
              <a:gd name="connsiteX4356" fmla="*/ 970348 w 12191368"/>
              <a:gd name="connsiteY4356" fmla="*/ 5821597 h 6738329"/>
              <a:gd name="connsiteX4357" fmla="*/ 962365 w 12191368"/>
              <a:gd name="connsiteY4357" fmla="*/ 5817402 h 6738329"/>
              <a:gd name="connsiteX4358" fmla="*/ 954382 w 12191368"/>
              <a:gd name="connsiteY4358" fmla="*/ 5812997 h 6738329"/>
              <a:gd name="connsiteX4359" fmla="*/ 947198 w 12191368"/>
              <a:gd name="connsiteY4359" fmla="*/ 5808173 h 6738329"/>
              <a:gd name="connsiteX4360" fmla="*/ 940412 w 12191368"/>
              <a:gd name="connsiteY4360" fmla="*/ 5803558 h 6738329"/>
              <a:gd name="connsiteX4361" fmla="*/ 934025 w 12191368"/>
              <a:gd name="connsiteY4361" fmla="*/ 5798943 h 6738329"/>
              <a:gd name="connsiteX4362" fmla="*/ 928038 w 12191368"/>
              <a:gd name="connsiteY4362" fmla="*/ 5793909 h 6738329"/>
              <a:gd name="connsiteX4363" fmla="*/ 922849 w 12191368"/>
              <a:gd name="connsiteY4363" fmla="*/ 5789085 h 6738329"/>
              <a:gd name="connsiteX4364" fmla="*/ 918458 w 12191368"/>
              <a:gd name="connsiteY4364" fmla="*/ 5784051 h 6738329"/>
              <a:gd name="connsiteX4365" fmla="*/ 914467 w 12191368"/>
              <a:gd name="connsiteY4365" fmla="*/ 5779017 h 6738329"/>
              <a:gd name="connsiteX4366" fmla="*/ 910874 w 12191368"/>
              <a:gd name="connsiteY4366" fmla="*/ 5773773 h 6738329"/>
              <a:gd name="connsiteX4367" fmla="*/ 908479 w 12191368"/>
              <a:gd name="connsiteY4367" fmla="*/ 5772095 h 6738329"/>
              <a:gd name="connsiteX4368" fmla="*/ 906883 w 12191368"/>
              <a:gd name="connsiteY4368" fmla="*/ 5770207 h 6738329"/>
              <a:gd name="connsiteX4369" fmla="*/ 906484 w 12191368"/>
              <a:gd name="connsiteY4369" fmla="*/ 5768319 h 6738329"/>
              <a:gd name="connsiteX4370" fmla="*/ 906883 w 12191368"/>
              <a:gd name="connsiteY4370" fmla="*/ 5766222 h 6738329"/>
              <a:gd name="connsiteX4371" fmla="*/ 903291 w 12191368"/>
              <a:gd name="connsiteY4371" fmla="*/ 5763495 h 6738329"/>
              <a:gd name="connsiteX4372" fmla="*/ 900097 w 12191368"/>
              <a:gd name="connsiteY4372" fmla="*/ 5760349 h 6738329"/>
              <a:gd name="connsiteX4373" fmla="*/ 897702 w 12191368"/>
              <a:gd name="connsiteY4373" fmla="*/ 5757202 h 6738329"/>
              <a:gd name="connsiteX4374" fmla="*/ 895707 w 12191368"/>
              <a:gd name="connsiteY4374" fmla="*/ 5753846 h 6738329"/>
              <a:gd name="connsiteX4375" fmla="*/ 894110 w 12191368"/>
              <a:gd name="connsiteY4375" fmla="*/ 5750490 h 6738329"/>
              <a:gd name="connsiteX4376" fmla="*/ 893311 w 12191368"/>
              <a:gd name="connsiteY4376" fmla="*/ 5747134 h 6738329"/>
              <a:gd name="connsiteX4377" fmla="*/ 891715 w 12191368"/>
              <a:gd name="connsiteY4377" fmla="*/ 5739583 h 6738329"/>
              <a:gd name="connsiteX4378" fmla="*/ 890118 w 12191368"/>
              <a:gd name="connsiteY4378" fmla="*/ 5732032 h 6738329"/>
              <a:gd name="connsiteX4379" fmla="*/ 889320 w 12191368"/>
              <a:gd name="connsiteY4379" fmla="*/ 5727836 h 6738329"/>
              <a:gd name="connsiteX4380" fmla="*/ 888123 w 12191368"/>
              <a:gd name="connsiteY4380" fmla="*/ 5723432 h 6738329"/>
              <a:gd name="connsiteX4381" fmla="*/ 886526 w 12191368"/>
              <a:gd name="connsiteY4381" fmla="*/ 5719236 h 6738329"/>
              <a:gd name="connsiteX4382" fmla="*/ 884531 w 12191368"/>
              <a:gd name="connsiteY4382" fmla="*/ 5714832 h 6738329"/>
              <a:gd name="connsiteX4383" fmla="*/ 881736 w 12191368"/>
              <a:gd name="connsiteY4383" fmla="*/ 5710427 h 6738329"/>
              <a:gd name="connsiteX4384" fmla="*/ 878543 w 12191368"/>
              <a:gd name="connsiteY4384" fmla="*/ 5705393 h 6738329"/>
              <a:gd name="connsiteX4385" fmla="*/ 873753 w 12191368"/>
              <a:gd name="connsiteY4385" fmla="*/ 5716300 h 6738329"/>
              <a:gd name="connsiteX4386" fmla="*/ 869363 w 12191368"/>
              <a:gd name="connsiteY4386" fmla="*/ 5726998 h 6738329"/>
              <a:gd name="connsiteX4387" fmla="*/ 860581 w 12191368"/>
              <a:gd name="connsiteY4387" fmla="*/ 5747763 h 6738329"/>
              <a:gd name="connsiteX4388" fmla="*/ 852598 w 12191368"/>
              <a:gd name="connsiteY4388" fmla="*/ 5767900 h 6738329"/>
              <a:gd name="connsiteX4389" fmla="*/ 845014 w 12191368"/>
              <a:gd name="connsiteY4389" fmla="*/ 5787407 h 6738329"/>
              <a:gd name="connsiteX4390" fmla="*/ 841023 w 12191368"/>
              <a:gd name="connsiteY4390" fmla="*/ 5797056 h 6738329"/>
              <a:gd name="connsiteX4391" fmla="*/ 836632 w 12191368"/>
              <a:gd name="connsiteY4391" fmla="*/ 5806495 h 6738329"/>
              <a:gd name="connsiteX4392" fmla="*/ 831843 w 12191368"/>
              <a:gd name="connsiteY4392" fmla="*/ 5815934 h 6738329"/>
              <a:gd name="connsiteX4393" fmla="*/ 826653 w 12191368"/>
              <a:gd name="connsiteY4393" fmla="*/ 5825163 h 6738329"/>
              <a:gd name="connsiteX4394" fmla="*/ 821464 w 12191368"/>
              <a:gd name="connsiteY4394" fmla="*/ 5834182 h 6738329"/>
              <a:gd name="connsiteX4395" fmla="*/ 815877 w 12191368"/>
              <a:gd name="connsiteY4395" fmla="*/ 5843202 h 6738329"/>
              <a:gd name="connsiteX4396" fmla="*/ 809490 w 12191368"/>
              <a:gd name="connsiteY4396" fmla="*/ 5852221 h 6738329"/>
              <a:gd name="connsiteX4397" fmla="*/ 802704 w 12191368"/>
              <a:gd name="connsiteY4397" fmla="*/ 5860821 h 6738329"/>
              <a:gd name="connsiteX4398" fmla="*/ 711698 w 12191368"/>
              <a:gd name="connsiteY4398" fmla="*/ 6051489 h 6738329"/>
              <a:gd name="connsiteX4399" fmla="*/ 712097 w 12191368"/>
              <a:gd name="connsiteY4399" fmla="*/ 6051489 h 6738329"/>
              <a:gd name="connsiteX4400" fmla="*/ 710501 w 12191368"/>
              <a:gd name="connsiteY4400" fmla="*/ 6058411 h 6738329"/>
              <a:gd name="connsiteX4401" fmla="*/ 708904 w 12191368"/>
              <a:gd name="connsiteY4401" fmla="*/ 6065333 h 6738329"/>
              <a:gd name="connsiteX4402" fmla="*/ 704513 w 12191368"/>
              <a:gd name="connsiteY4402" fmla="*/ 6078967 h 6738329"/>
              <a:gd name="connsiteX4403" fmla="*/ 699325 w 12191368"/>
              <a:gd name="connsiteY4403" fmla="*/ 6092601 h 6738329"/>
              <a:gd name="connsiteX4404" fmla="*/ 693337 w 12191368"/>
              <a:gd name="connsiteY4404" fmla="*/ 6105816 h 6738329"/>
              <a:gd name="connsiteX4405" fmla="*/ 686950 w 12191368"/>
              <a:gd name="connsiteY4405" fmla="*/ 6119030 h 6738329"/>
              <a:gd name="connsiteX4406" fmla="*/ 679765 w 12191368"/>
              <a:gd name="connsiteY4406" fmla="*/ 6132245 h 6738329"/>
              <a:gd name="connsiteX4407" fmla="*/ 671782 w 12191368"/>
              <a:gd name="connsiteY4407" fmla="*/ 6145250 h 6738329"/>
              <a:gd name="connsiteX4408" fmla="*/ 663002 w 12191368"/>
              <a:gd name="connsiteY4408" fmla="*/ 6158045 h 6738329"/>
              <a:gd name="connsiteX4409" fmla="*/ 654221 w 12191368"/>
              <a:gd name="connsiteY4409" fmla="*/ 6170839 h 6738329"/>
              <a:gd name="connsiteX4410" fmla="*/ 645039 w 12191368"/>
              <a:gd name="connsiteY4410" fmla="*/ 6183635 h 6738329"/>
              <a:gd name="connsiteX4411" fmla="*/ 635061 w 12191368"/>
              <a:gd name="connsiteY4411" fmla="*/ 6196430 h 6738329"/>
              <a:gd name="connsiteX4412" fmla="*/ 625082 w 12191368"/>
              <a:gd name="connsiteY4412" fmla="*/ 6209015 h 6738329"/>
              <a:gd name="connsiteX4413" fmla="*/ 604326 w 12191368"/>
              <a:gd name="connsiteY4413" fmla="*/ 6234395 h 6738329"/>
              <a:gd name="connsiteX4414" fmla="*/ 582772 w 12191368"/>
              <a:gd name="connsiteY4414" fmla="*/ 6259356 h 6738329"/>
              <a:gd name="connsiteX4415" fmla="*/ 580776 w 12191368"/>
              <a:gd name="connsiteY4415" fmla="*/ 6261664 h 6738329"/>
              <a:gd name="connsiteX4416" fmla="*/ 578381 w 12191368"/>
              <a:gd name="connsiteY4416" fmla="*/ 6263971 h 6738329"/>
              <a:gd name="connsiteX4417" fmla="*/ 575987 w 12191368"/>
              <a:gd name="connsiteY4417" fmla="*/ 6265439 h 6738329"/>
              <a:gd name="connsiteX4418" fmla="*/ 573990 w 12191368"/>
              <a:gd name="connsiteY4418" fmla="*/ 6266698 h 6738329"/>
              <a:gd name="connsiteX4419" fmla="*/ 571596 w 12191368"/>
              <a:gd name="connsiteY4419" fmla="*/ 6267746 h 6738329"/>
              <a:gd name="connsiteX4420" fmla="*/ 568403 w 12191368"/>
              <a:gd name="connsiteY4420" fmla="*/ 6268376 h 6738329"/>
              <a:gd name="connsiteX4421" fmla="*/ 566008 w 12191368"/>
              <a:gd name="connsiteY4421" fmla="*/ 6268795 h 6738329"/>
              <a:gd name="connsiteX4422" fmla="*/ 563613 w 12191368"/>
              <a:gd name="connsiteY4422" fmla="*/ 6269005 h 6738329"/>
              <a:gd name="connsiteX4423" fmla="*/ 561218 w 12191368"/>
              <a:gd name="connsiteY4423" fmla="*/ 6269215 h 6738329"/>
              <a:gd name="connsiteX4424" fmla="*/ 558424 w 12191368"/>
              <a:gd name="connsiteY4424" fmla="*/ 6269215 h 6738329"/>
              <a:gd name="connsiteX4425" fmla="*/ 553235 w 12191368"/>
              <a:gd name="connsiteY4425" fmla="*/ 6268795 h 6738329"/>
              <a:gd name="connsiteX4426" fmla="*/ 547247 w 12191368"/>
              <a:gd name="connsiteY4426" fmla="*/ 6268376 h 6738329"/>
              <a:gd name="connsiteX4427" fmla="*/ 541660 w 12191368"/>
              <a:gd name="connsiteY4427" fmla="*/ 6268166 h 6738329"/>
              <a:gd name="connsiteX4428" fmla="*/ 515316 w 12191368"/>
              <a:gd name="connsiteY4428" fmla="*/ 6268376 h 6738329"/>
              <a:gd name="connsiteX4429" fmla="*/ 489371 w 12191368"/>
              <a:gd name="connsiteY4429" fmla="*/ 6268795 h 6738329"/>
              <a:gd name="connsiteX4430" fmla="*/ 437481 w 12191368"/>
              <a:gd name="connsiteY4430" fmla="*/ 6269635 h 6738329"/>
              <a:gd name="connsiteX4431" fmla="*/ 414330 w 12191368"/>
              <a:gd name="connsiteY4431" fmla="*/ 6270683 h 6738329"/>
              <a:gd name="connsiteX4432" fmla="*/ 402356 w 12191368"/>
              <a:gd name="connsiteY4432" fmla="*/ 6271312 h 6738329"/>
              <a:gd name="connsiteX4433" fmla="*/ 390780 w 12191368"/>
              <a:gd name="connsiteY4433" fmla="*/ 6271942 h 6738329"/>
              <a:gd name="connsiteX4434" fmla="*/ 379204 w 12191368"/>
              <a:gd name="connsiteY4434" fmla="*/ 6272151 h 6738329"/>
              <a:gd name="connsiteX4435" fmla="*/ 367629 w 12191368"/>
              <a:gd name="connsiteY4435" fmla="*/ 6272151 h 6738329"/>
              <a:gd name="connsiteX4436" fmla="*/ 356852 w 12191368"/>
              <a:gd name="connsiteY4436" fmla="*/ 6271942 h 6738329"/>
              <a:gd name="connsiteX4437" fmla="*/ 346076 w 12191368"/>
              <a:gd name="connsiteY4437" fmla="*/ 6271103 h 6738329"/>
              <a:gd name="connsiteX4438" fmla="*/ 340487 w 12191368"/>
              <a:gd name="connsiteY4438" fmla="*/ 6270683 h 6738329"/>
              <a:gd name="connsiteX4439" fmla="*/ 335299 w 12191368"/>
              <a:gd name="connsiteY4439" fmla="*/ 6269844 h 6738329"/>
              <a:gd name="connsiteX4440" fmla="*/ 330109 w 12191368"/>
              <a:gd name="connsiteY4440" fmla="*/ 6269005 h 6738329"/>
              <a:gd name="connsiteX4441" fmla="*/ 325319 w 12191368"/>
              <a:gd name="connsiteY4441" fmla="*/ 6268166 h 6738329"/>
              <a:gd name="connsiteX4442" fmla="*/ 320131 w 12191368"/>
              <a:gd name="connsiteY4442" fmla="*/ 6266908 h 6738329"/>
              <a:gd name="connsiteX4443" fmla="*/ 315340 w 12191368"/>
              <a:gd name="connsiteY4443" fmla="*/ 6265649 h 6738329"/>
              <a:gd name="connsiteX4444" fmla="*/ 310950 w 12191368"/>
              <a:gd name="connsiteY4444" fmla="*/ 6264181 h 6738329"/>
              <a:gd name="connsiteX4445" fmla="*/ 306160 w 12191368"/>
              <a:gd name="connsiteY4445" fmla="*/ 6262503 h 6738329"/>
              <a:gd name="connsiteX4446" fmla="*/ 301770 w 12191368"/>
              <a:gd name="connsiteY4446" fmla="*/ 6260405 h 6738329"/>
              <a:gd name="connsiteX4447" fmla="*/ 297379 w 12191368"/>
              <a:gd name="connsiteY4447" fmla="*/ 6258308 h 6738329"/>
              <a:gd name="connsiteX4448" fmla="*/ 293388 w 12191368"/>
              <a:gd name="connsiteY4448" fmla="*/ 6256000 h 6738329"/>
              <a:gd name="connsiteX4449" fmla="*/ 289396 w 12191368"/>
              <a:gd name="connsiteY4449" fmla="*/ 6253483 h 6738329"/>
              <a:gd name="connsiteX4450" fmla="*/ 285404 w 12191368"/>
              <a:gd name="connsiteY4450" fmla="*/ 6250756 h 6738329"/>
              <a:gd name="connsiteX4451" fmla="*/ 281812 w 12191368"/>
              <a:gd name="connsiteY4451" fmla="*/ 6247610 h 6738329"/>
              <a:gd name="connsiteX4452" fmla="*/ 278220 w 12191368"/>
              <a:gd name="connsiteY4452" fmla="*/ 6244044 h 6738329"/>
              <a:gd name="connsiteX4453" fmla="*/ 274628 w 12191368"/>
              <a:gd name="connsiteY4453" fmla="*/ 6240688 h 6738329"/>
              <a:gd name="connsiteX4454" fmla="*/ 271434 w 12191368"/>
              <a:gd name="connsiteY4454" fmla="*/ 6240688 h 6738329"/>
              <a:gd name="connsiteX4455" fmla="*/ 267842 w 12191368"/>
              <a:gd name="connsiteY4455" fmla="*/ 6241107 h 6738329"/>
              <a:gd name="connsiteX4456" fmla="*/ 264649 w 12191368"/>
              <a:gd name="connsiteY4456" fmla="*/ 6241527 h 6738329"/>
              <a:gd name="connsiteX4457" fmla="*/ 261056 w 12191368"/>
              <a:gd name="connsiteY4457" fmla="*/ 6242157 h 6738329"/>
              <a:gd name="connsiteX4458" fmla="*/ 254669 w 12191368"/>
              <a:gd name="connsiteY4458" fmla="*/ 6243625 h 6738329"/>
              <a:gd name="connsiteX4459" fmla="*/ 248284 w 12191368"/>
              <a:gd name="connsiteY4459" fmla="*/ 6245512 h 6738329"/>
              <a:gd name="connsiteX4460" fmla="*/ 241498 w 12191368"/>
              <a:gd name="connsiteY4460" fmla="*/ 6247610 h 6738329"/>
              <a:gd name="connsiteX4461" fmla="*/ 235510 w 12191368"/>
              <a:gd name="connsiteY4461" fmla="*/ 6249707 h 6738329"/>
              <a:gd name="connsiteX4462" fmla="*/ 229124 w 12191368"/>
              <a:gd name="connsiteY4462" fmla="*/ 6251805 h 6738329"/>
              <a:gd name="connsiteX4463" fmla="*/ 222738 w 12191368"/>
              <a:gd name="connsiteY4463" fmla="*/ 6253693 h 6738329"/>
              <a:gd name="connsiteX4464" fmla="*/ 216351 w 12191368"/>
              <a:gd name="connsiteY4464" fmla="*/ 6255371 h 6738329"/>
              <a:gd name="connsiteX4465" fmla="*/ 209565 w 12191368"/>
              <a:gd name="connsiteY4465" fmla="*/ 6256839 h 6738329"/>
              <a:gd name="connsiteX4466" fmla="*/ 205973 w 12191368"/>
              <a:gd name="connsiteY4466" fmla="*/ 6257259 h 6738329"/>
              <a:gd name="connsiteX4467" fmla="*/ 202780 w 12191368"/>
              <a:gd name="connsiteY4467" fmla="*/ 6257678 h 6738329"/>
              <a:gd name="connsiteX4468" fmla="*/ 199188 w 12191368"/>
              <a:gd name="connsiteY4468" fmla="*/ 6257888 h 6738329"/>
              <a:gd name="connsiteX4469" fmla="*/ 195995 w 12191368"/>
              <a:gd name="connsiteY4469" fmla="*/ 6258098 h 6738329"/>
              <a:gd name="connsiteX4470" fmla="*/ 192402 w 12191368"/>
              <a:gd name="connsiteY4470" fmla="*/ 6257888 h 6738329"/>
              <a:gd name="connsiteX4471" fmla="*/ 188810 w 12191368"/>
              <a:gd name="connsiteY4471" fmla="*/ 6257678 h 6738329"/>
              <a:gd name="connsiteX4472" fmla="*/ 185218 w 12191368"/>
              <a:gd name="connsiteY4472" fmla="*/ 6257259 h 6738329"/>
              <a:gd name="connsiteX4473" fmla="*/ 181226 w 12191368"/>
              <a:gd name="connsiteY4473" fmla="*/ 6256630 h 6738329"/>
              <a:gd name="connsiteX4474" fmla="*/ 177235 w 12191368"/>
              <a:gd name="connsiteY4474" fmla="*/ 6255791 h 6738329"/>
              <a:gd name="connsiteX4475" fmla="*/ 173243 w 12191368"/>
              <a:gd name="connsiteY4475" fmla="*/ 6254532 h 6738329"/>
              <a:gd name="connsiteX4476" fmla="*/ 169251 w 12191368"/>
              <a:gd name="connsiteY4476" fmla="*/ 6253273 h 6738329"/>
              <a:gd name="connsiteX4477" fmla="*/ 165259 w 12191368"/>
              <a:gd name="connsiteY4477" fmla="*/ 6251596 h 6738329"/>
              <a:gd name="connsiteX4478" fmla="*/ 159672 w 12191368"/>
              <a:gd name="connsiteY4478" fmla="*/ 6253693 h 6738329"/>
              <a:gd name="connsiteX4479" fmla="*/ 153684 w 12191368"/>
              <a:gd name="connsiteY4479" fmla="*/ 6255791 h 6738329"/>
              <a:gd name="connsiteX4480" fmla="*/ 150891 w 12191368"/>
              <a:gd name="connsiteY4480" fmla="*/ 6256839 h 6738329"/>
              <a:gd name="connsiteX4481" fmla="*/ 148495 w 12191368"/>
              <a:gd name="connsiteY4481" fmla="*/ 6258098 h 6738329"/>
              <a:gd name="connsiteX4482" fmla="*/ 146499 w 12191368"/>
              <a:gd name="connsiteY4482" fmla="*/ 6259356 h 6738329"/>
              <a:gd name="connsiteX4483" fmla="*/ 145302 w 12191368"/>
              <a:gd name="connsiteY4483" fmla="*/ 6260615 h 6738329"/>
              <a:gd name="connsiteX4484" fmla="*/ 134126 w 12191368"/>
              <a:gd name="connsiteY4484" fmla="*/ 6274669 h 6738329"/>
              <a:gd name="connsiteX4485" fmla="*/ 124147 w 12191368"/>
              <a:gd name="connsiteY4485" fmla="*/ 6286834 h 6738329"/>
              <a:gd name="connsiteX4486" fmla="*/ 115366 w 12191368"/>
              <a:gd name="connsiteY4486" fmla="*/ 6297532 h 6738329"/>
              <a:gd name="connsiteX4487" fmla="*/ 106585 w 12191368"/>
              <a:gd name="connsiteY4487" fmla="*/ 6306341 h 6738329"/>
              <a:gd name="connsiteX4488" fmla="*/ 102593 w 12191368"/>
              <a:gd name="connsiteY4488" fmla="*/ 6310327 h 6738329"/>
              <a:gd name="connsiteX4489" fmla="*/ 98602 w 12191368"/>
              <a:gd name="connsiteY4489" fmla="*/ 6313893 h 6738329"/>
              <a:gd name="connsiteX4490" fmla="*/ 94610 w 12191368"/>
              <a:gd name="connsiteY4490" fmla="*/ 6317459 h 6738329"/>
              <a:gd name="connsiteX4491" fmla="*/ 90219 w 12191368"/>
              <a:gd name="connsiteY4491" fmla="*/ 6320395 h 6738329"/>
              <a:gd name="connsiteX4492" fmla="*/ 85828 w 12191368"/>
              <a:gd name="connsiteY4492" fmla="*/ 6323122 h 6738329"/>
              <a:gd name="connsiteX4493" fmla="*/ 81438 w 12191368"/>
              <a:gd name="connsiteY4493" fmla="*/ 6325429 h 6738329"/>
              <a:gd name="connsiteX4494" fmla="*/ 76249 w 12191368"/>
              <a:gd name="connsiteY4494" fmla="*/ 6327527 h 6738329"/>
              <a:gd name="connsiteX4495" fmla="*/ 71459 w 12191368"/>
              <a:gd name="connsiteY4495" fmla="*/ 6329414 h 6738329"/>
              <a:gd name="connsiteX4496" fmla="*/ 66270 w 12191368"/>
              <a:gd name="connsiteY4496" fmla="*/ 6331093 h 6738329"/>
              <a:gd name="connsiteX4497" fmla="*/ 61082 w 12191368"/>
              <a:gd name="connsiteY4497" fmla="*/ 6332771 h 6738329"/>
              <a:gd name="connsiteX4498" fmla="*/ 55094 w 12191368"/>
              <a:gd name="connsiteY4498" fmla="*/ 6334029 h 6738329"/>
              <a:gd name="connsiteX4499" fmla="*/ 49107 w 12191368"/>
              <a:gd name="connsiteY4499" fmla="*/ 6334868 h 6738329"/>
              <a:gd name="connsiteX4500" fmla="*/ 41922 w 12191368"/>
              <a:gd name="connsiteY4500" fmla="*/ 6335707 h 6738329"/>
              <a:gd name="connsiteX4501" fmla="*/ 34738 w 12191368"/>
              <a:gd name="connsiteY4501" fmla="*/ 6336337 h 6738329"/>
              <a:gd name="connsiteX4502" fmla="*/ 27154 w 12191368"/>
              <a:gd name="connsiteY4502" fmla="*/ 6336966 h 6738329"/>
              <a:gd name="connsiteX4503" fmla="*/ 19171 w 12191368"/>
              <a:gd name="connsiteY4503" fmla="*/ 6337175 h 6738329"/>
              <a:gd name="connsiteX4504" fmla="*/ 9990 w 12191368"/>
              <a:gd name="connsiteY4504" fmla="*/ 6337385 h 6738329"/>
              <a:gd name="connsiteX4505" fmla="*/ 810 w 12191368"/>
              <a:gd name="connsiteY4505" fmla="*/ 6337595 h 6738329"/>
              <a:gd name="connsiteX4506" fmla="*/ 0 w 12191368"/>
              <a:gd name="connsiteY4506" fmla="*/ 6337587 h 6738329"/>
              <a:gd name="connsiteX4507" fmla="*/ 0 w 12191368"/>
              <a:gd name="connsiteY4507" fmla="*/ 111564 h 6738329"/>
              <a:gd name="connsiteX4508" fmla="*/ 83 w 12191368"/>
              <a:gd name="connsiteY4508" fmla="*/ 111364 h 6738329"/>
              <a:gd name="connsiteX4509" fmla="*/ 6869 w 12191368"/>
              <a:gd name="connsiteY4509" fmla="*/ 96196 h 6738329"/>
              <a:gd name="connsiteX4510" fmla="*/ 12457 w 12191368"/>
              <a:gd name="connsiteY4510" fmla="*/ 80629 h 6738329"/>
              <a:gd name="connsiteX4511" fmla="*/ 17645 w 12191368"/>
              <a:gd name="connsiteY4511" fmla="*/ 65062 h 6738329"/>
              <a:gd name="connsiteX4512" fmla="*/ 20041 w 12191368"/>
              <a:gd name="connsiteY4512" fmla="*/ 57478 h 6738329"/>
              <a:gd name="connsiteX4513" fmla="*/ 22037 w 12191368"/>
              <a:gd name="connsiteY4513" fmla="*/ 49096 h 6738329"/>
              <a:gd name="connsiteX4514" fmla="*/ 23633 w 12191368"/>
              <a:gd name="connsiteY4514" fmla="*/ 41512 h 6738329"/>
              <a:gd name="connsiteX4515" fmla="*/ 24830 w 12191368"/>
              <a:gd name="connsiteY4515" fmla="*/ 33529 h 6738329"/>
              <a:gd name="connsiteX4516" fmla="*/ 26028 w 12191368"/>
              <a:gd name="connsiteY4516" fmla="*/ 25147 h 6738329"/>
              <a:gd name="connsiteX4517" fmla="*/ 26826 w 12191368"/>
              <a:gd name="connsiteY4517" fmla="*/ 17164 h 6738329"/>
              <a:gd name="connsiteX4518" fmla="*/ 26826 w 12191368"/>
              <a:gd name="connsiteY4518" fmla="*/ 15168 h 6738329"/>
              <a:gd name="connsiteX4519" fmla="*/ 27625 w 12191368"/>
              <a:gd name="connsiteY4519" fmla="*/ 13172 h 6738329"/>
              <a:gd name="connsiteX4520" fmla="*/ 28822 w 12191368"/>
              <a:gd name="connsiteY4520" fmla="*/ 11575 h 6738329"/>
              <a:gd name="connsiteX4521" fmla="*/ 30020 w 12191368"/>
              <a:gd name="connsiteY4521" fmla="*/ 9580 h 6738329"/>
              <a:gd name="connsiteX4522" fmla="*/ 33213 w 12191368"/>
              <a:gd name="connsiteY4522" fmla="*/ 6387 h 6738329"/>
              <a:gd name="connsiteX4523" fmla="*/ 36805 w 12191368"/>
              <a:gd name="connsiteY4523" fmla="*/ 3991 h 6738329"/>
              <a:gd name="connsiteX4524" fmla="*/ 39599 w 12191368"/>
              <a:gd name="connsiteY4524" fmla="*/ 2794 h 6738329"/>
              <a:gd name="connsiteX4525" fmla="*/ 43590 w 12191368"/>
              <a:gd name="connsiteY4525" fmla="*/ 1597 h 6738329"/>
              <a:gd name="connsiteX4526" fmla="*/ 48780 w 12191368"/>
              <a:gd name="connsiteY4526" fmla="*/ 798 h 6738329"/>
              <a:gd name="connsiteX4527" fmla="*/ 54368 w 12191368"/>
              <a:gd name="connsiteY4527" fmla="*/ 399 h 673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Lst>
            <a:rect l="l" t="t" r="r" b="b"/>
            <a:pathLst>
              <a:path w="12191368" h="6738329">
                <a:moveTo>
                  <a:pt x="69136" y="0"/>
                </a:moveTo>
                <a:lnTo>
                  <a:pt x="87098" y="399"/>
                </a:lnTo>
                <a:lnTo>
                  <a:pt x="107454" y="1198"/>
                </a:lnTo>
                <a:lnTo>
                  <a:pt x="129408" y="2794"/>
                </a:lnTo>
                <a:lnTo>
                  <a:pt x="152958" y="5190"/>
                </a:lnTo>
                <a:lnTo>
                  <a:pt x="176907" y="7584"/>
                </a:lnTo>
                <a:lnTo>
                  <a:pt x="200457" y="10777"/>
                </a:lnTo>
                <a:lnTo>
                  <a:pt x="223608" y="14370"/>
                </a:lnTo>
                <a:lnTo>
                  <a:pt x="245960" y="18361"/>
                </a:lnTo>
                <a:lnTo>
                  <a:pt x="265518" y="21953"/>
                </a:lnTo>
                <a:lnTo>
                  <a:pt x="283081" y="25945"/>
                </a:lnTo>
                <a:lnTo>
                  <a:pt x="290266" y="27941"/>
                </a:lnTo>
                <a:lnTo>
                  <a:pt x="297052" y="29936"/>
                </a:lnTo>
                <a:lnTo>
                  <a:pt x="303039" y="31933"/>
                </a:lnTo>
                <a:lnTo>
                  <a:pt x="307429" y="33928"/>
                </a:lnTo>
                <a:lnTo>
                  <a:pt x="311022" y="35924"/>
                </a:lnTo>
                <a:lnTo>
                  <a:pt x="313417" y="37520"/>
                </a:lnTo>
                <a:lnTo>
                  <a:pt x="316610" y="41911"/>
                </a:lnTo>
                <a:lnTo>
                  <a:pt x="319005" y="46302"/>
                </a:lnTo>
                <a:lnTo>
                  <a:pt x="321799" y="51491"/>
                </a:lnTo>
                <a:lnTo>
                  <a:pt x="323795" y="56679"/>
                </a:lnTo>
                <a:lnTo>
                  <a:pt x="327786" y="66659"/>
                </a:lnTo>
                <a:lnTo>
                  <a:pt x="332177" y="77037"/>
                </a:lnTo>
                <a:lnTo>
                  <a:pt x="335769" y="81427"/>
                </a:lnTo>
                <a:lnTo>
                  <a:pt x="338963" y="85818"/>
                </a:lnTo>
                <a:lnTo>
                  <a:pt x="342156" y="88612"/>
                </a:lnTo>
                <a:lnTo>
                  <a:pt x="344950" y="91406"/>
                </a:lnTo>
                <a:lnTo>
                  <a:pt x="347744" y="93002"/>
                </a:lnTo>
                <a:lnTo>
                  <a:pt x="350538" y="94599"/>
                </a:lnTo>
                <a:lnTo>
                  <a:pt x="352933" y="95398"/>
                </a:lnTo>
                <a:lnTo>
                  <a:pt x="355727" y="95797"/>
                </a:lnTo>
                <a:lnTo>
                  <a:pt x="358122" y="95398"/>
                </a:lnTo>
                <a:lnTo>
                  <a:pt x="360118" y="94999"/>
                </a:lnTo>
                <a:lnTo>
                  <a:pt x="362512" y="94200"/>
                </a:lnTo>
                <a:lnTo>
                  <a:pt x="364509" y="93002"/>
                </a:lnTo>
                <a:lnTo>
                  <a:pt x="369298" y="89809"/>
                </a:lnTo>
                <a:lnTo>
                  <a:pt x="373289" y="85818"/>
                </a:lnTo>
                <a:lnTo>
                  <a:pt x="381671" y="76238"/>
                </a:lnTo>
                <a:lnTo>
                  <a:pt x="386062" y="71847"/>
                </a:lnTo>
                <a:lnTo>
                  <a:pt x="390453" y="67856"/>
                </a:lnTo>
                <a:lnTo>
                  <a:pt x="392848" y="66259"/>
                </a:lnTo>
                <a:lnTo>
                  <a:pt x="395243" y="64662"/>
                </a:lnTo>
                <a:lnTo>
                  <a:pt x="397637" y="63465"/>
                </a:lnTo>
                <a:lnTo>
                  <a:pt x="400831" y="62667"/>
                </a:lnTo>
                <a:lnTo>
                  <a:pt x="403625" y="62268"/>
                </a:lnTo>
                <a:lnTo>
                  <a:pt x="406419" y="62268"/>
                </a:lnTo>
                <a:lnTo>
                  <a:pt x="409613" y="62667"/>
                </a:lnTo>
                <a:lnTo>
                  <a:pt x="412805" y="63465"/>
                </a:lnTo>
                <a:lnTo>
                  <a:pt x="409613" y="69852"/>
                </a:lnTo>
                <a:lnTo>
                  <a:pt x="407616" y="76238"/>
                </a:lnTo>
                <a:lnTo>
                  <a:pt x="406419" y="81826"/>
                </a:lnTo>
                <a:lnTo>
                  <a:pt x="406020" y="87415"/>
                </a:lnTo>
                <a:lnTo>
                  <a:pt x="406419" y="92204"/>
                </a:lnTo>
                <a:lnTo>
                  <a:pt x="407616" y="96994"/>
                </a:lnTo>
                <a:lnTo>
                  <a:pt x="409213" y="100985"/>
                </a:lnTo>
                <a:lnTo>
                  <a:pt x="411608" y="104977"/>
                </a:lnTo>
                <a:lnTo>
                  <a:pt x="414402" y="108968"/>
                </a:lnTo>
                <a:lnTo>
                  <a:pt x="417595" y="112561"/>
                </a:lnTo>
                <a:lnTo>
                  <a:pt x="421188" y="116153"/>
                </a:lnTo>
                <a:lnTo>
                  <a:pt x="425179" y="119346"/>
                </a:lnTo>
                <a:lnTo>
                  <a:pt x="433960" y="125334"/>
                </a:lnTo>
                <a:lnTo>
                  <a:pt x="443141" y="131321"/>
                </a:lnTo>
                <a:lnTo>
                  <a:pt x="452721" y="137308"/>
                </a:lnTo>
                <a:lnTo>
                  <a:pt x="461502" y="143295"/>
                </a:lnTo>
                <a:lnTo>
                  <a:pt x="465893" y="146489"/>
                </a:lnTo>
                <a:lnTo>
                  <a:pt x="469884" y="150480"/>
                </a:lnTo>
                <a:lnTo>
                  <a:pt x="473477" y="154072"/>
                </a:lnTo>
                <a:lnTo>
                  <a:pt x="476670" y="157665"/>
                </a:lnTo>
                <a:lnTo>
                  <a:pt x="479064" y="162055"/>
                </a:lnTo>
                <a:lnTo>
                  <a:pt x="481460" y="166447"/>
                </a:lnTo>
                <a:lnTo>
                  <a:pt x="483056" y="170837"/>
                </a:lnTo>
                <a:lnTo>
                  <a:pt x="483854" y="176026"/>
                </a:lnTo>
                <a:lnTo>
                  <a:pt x="484254" y="181614"/>
                </a:lnTo>
                <a:lnTo>
                  <a:pt x="483854" y="187601"/>
                </a:lnTo>
                <a:lnTo>
                  <a:pt x="482657" y="193988"/>
                </a:lnTo>
                <a:lnTo>
                  <a:pt x="480262" y="200375"/>
                </a:lnTo>
                <a:lnTo>
                  <a:pt x="485451" y="225520"/>
                </a:lnTo>
                <a:lnTo>
                  <a:pt x="489443" y="250268"/>
                </a:lnTo>
                <a:lnTo>
                  <a:pt x="493434" y="274616"/>
                </a:lnTo>
                <a:lnTo>
                  <a:pt x="496627" y="299763"/>
                </a:lnTo>
                <a:lnTo>
                  <a:pt x="499022" y="324510"/>
                </a:lnTo>
                <a:lnTo>
                  <a:pt x="499821" y="336884"/>
                </a:lnTo>
                <a:lnTo>
                  <a:pt x="500220" y="349656"/>
                </a:lnTo>
                <a:lnTo>
                  <a:pt x="500619" y="362031"/>
                </a:lnTo>
                <a:lnTo>
                  <a:pt x="500619" y="374803"/>
                </a:lnTo>
                <a:lnTo>
                  <a:pt x="500220" y="387575"/>
                </a:lnTo>
                <a:lnTo>
                  <a:pt x="499821" y="399950"/>
                </a:lnTo>
                <a:lnTo>
                  <a:pt x="503013" y="425895"/>
                </a:lnTo>
                <a:lnTo>
                  <a:pt x="505808" y="451840"/>
                </a:lnTo>
                <a:lnTo>
                  <a:pt x="508203" y="477385"/>
                </a:lnTo>
                <a:lnTo>
                  <a:pt x="509799" y="503330"/>
                </a:lnTo>
                <a:lnTo>
                  <a:pt x="511396" y="529274"/>
                </a:lnTo>
                <a:lnTo>
                  <a:pt x="512593" y="555219"/>
                </a:lnTo>
                <a:lnTo>
                  <a:pt x="512992" y="581164"/>
                </a:lnTo>
                <a:lnTo>
                  <a:pt x="513790" y="606710"/>
                </a:lnTo>
                <a:lnTo>
                  <a:pt x="514589" y="658600"/>
                </a:lnTo>
                <a:lnTo>
                  <a:pt x="514989" y="710888"/>
                </a:lnTo>
                <a:lnTo>
                  <a:pt x="515787" y="762379"/>
                </a:lnTo>
                <a:lnTo>
                  <a:pt x="516585" y="788324"/>
                </a:lnTo>
                <a:lnTo>
                  <a:pt x="517782" y="814668"/>
                </a:lnTo>
                <a:lnTo>
                  <a:pt x="534547" y="1345538"/>
                </a:lnTo>
                <a:lnTo>
                  <a:pt x="552509" y="1345937"/>
                </a:lnTo>
                <a:lnTo>
                  <a:pt x="560492" y="1310813"/>
                </a:lnTo>
                <a:lnTo>
                  <a:pt x="568475" y="1275289"/>
                </a:lnTo>
                <a:lnTo>
                  <a:pt x="575659" y="1240162"/>
                </a:lnTo>
                <a:lnTo>
                  <a:pt x="582844" y="1204639"/>
                </a:lnTo>
                <a:lnTo>
                  <a:pt x="611183" y="1062940"/>
                </a:lnTo>
                <a:lnTo>
                  <a:pt x="618368" y="1027416"/>
                </a:lnTo>
                <a:lnTo>
                  <a:pt x="625553" y="992290"/>
                </a:lnTo>
                <a:lnTo>
                  <a:pt x="633935" y="956766"/>
                </a:lnTo>
                <a:lnTo>
                  <a:pt x="641919" y="921641"/>
                </a:lnTo>
                <a:lnTo>
                  <a:pt x="650301" y="886914"/>
                </a:lnTo>
                <a:lnTo>
                  <a:pt x="659880" y="851789"/>
                </a:lnTo>
                <a:lnTo>
                  <a:pt x="669859" y="817063"/>
                </a:lnTo>
                <a:lnTo>
                  <a:pt x="680237" y="782337"/>
                </a:lnTo>
                <a:lnTo>
                  <a:pt x="679039" y="767568"/>
                </a:lnTo>
                <a:lnTo>
                  <a:pt x="678640" y="753598"/>
                </a:lnTo>
                <a:lnTo>
                  <a:pt x="679039" y="738829"/>
                </a:lnTo>
                <a:lnTo>
                  <a:pt x="680636" y="724859"/>
                </a:lnTo>
                <a:lnTo>
                  <a:pt x="682631" y="710888"/>
                </a:lnTo>
                <a:lnTo>
                  <a:pt x="685426" y="696519"/>
                </a:lnTo>
                <a:lnTo>
                  <a:pt x="689417" y="682549"/>
                </a:lnTo>
                <a:lnTo>
                  <a:pt x="695006" y="668578"/>
                </a:lnTo>
                <a:lnTo>
                  <a:pt x="694606" y="663390"/>
                </a:lnTo>
                <a:lnTo>
                  <a:pt x="694606" y="658200"/>
                </a:lnTo>
                <a:lnTo>
                  <a:pt x="695006" y="653410"/>
                </a:lnTo>
                <a:lnTo>
                  <a:pt x="695405" y="648222"/>
                </a:lnTo>
                <a:lnTo>
                  <a:pt x="696602" y="643432"/>
                </a:lnTo>
                <a:lnTo>
                  <a:pt x="697799" y="638642"/>
                </a:lnTo>
                <a:lnTo>
                  <a:pt x="699396" y="633852"/>
                </a:lnTo>
                <a:lnTo>
                  <a:pt x="700993" y="629462"/>
                </a:lnTo>
                <a:lnTo>
                  <a:pt x="704984" y="620680"/>
                </a:lnTo>
                <a:lnTo>
                  <a:pt x="709774" y="612298"/>
                </a:lnTo>
                <a:lnTo>
                  <a:pt x="714963" y="603517"/>
                </a:lnTo>
                <a:lnTo>
                  <a:pt x="720152" y="595135"/>
                </a:lnTo>
                <a:lnTo>
                  <a:pt x="726139" y="586752"/>
                </a:lnTo>
                <a:lnTo>
                  <a:pt x="731328" y="577971"/>
                </a:lnTo>
                <a:lnTo>
                  <a:pt x="736118" y="569190"/>
                </a:lnTo>
                <a:lnTo>
                  <a:pt x="740509" y="560009"/>
                </a:lnTo>
                <a:lnTo>
                  <a:pt x="743702" y="550829"/>
                </a:lnTo>
                <a:lnTo>
                  <a:pt x="745299" y="546039"/>
                </a:lnTo>
                <a:lnTo>
                  <a:pt x="746496" y="540850"/>
                </a:lnTo>
                <a:lnTo>
                  <a:pt x="747295" y="535661"/>
                </a:lnTo>
                <a:lnTo>
                  <a:pt x="748093" y="530872"/>
                </a:lnTo>
                <a:lnTo>
                  <a:pt x="748093" y="525283"/>
                </a:lnTo>
                <a:lnTo>
                  <a:pt x="748093" y="520094"/>
                </a:lnTo>
                <a:lnTo>
                  <a:pt x="748093" y="515304"/>
                </a:lnTo>
                <a:lnTo>
                  <a:pt x="748891" y="511312"/>
                </a:lnTo>
                <a:lnTo>
                  <a:pt x="750487" y="507720"/>
                </a:lnTo>
                <a:lnTo>
                  <a:pt x="752483" y="505326"/>
                </a:lnTo>
                <a:lnTo>
                  <a:pt x="755278" y="503330"/>
                </a:lnTo>
                <a:lnTo>
                  <a:pt x="758470" y="502531"/>
                </a:lnTo>
                <a:lnTo>
                  <a:pt x="761663" y="501733"/>
                </a:lnTo>
                <a:lnTo>
                  <a:pt x="765655" y="501334"/>
                </a:lnTo>
                <a:lnTo>
                  <a:pt x="769647" y="501733"/>
                </a:lnTo>
                <a:lnTo>
                  <a:pt x="773639" y="501733"/>
                </a:lnTo>
                <a:lnTo>
                  <a:pt x="782021" y="502931"/>
                </a:lnTo>
                <a:lnTo>
                  <a:pt x="790802" y="504128"/>
                </a:lnTo>
                <a:lnTo>
                  <a:pt x="798385" y="504927"/>
                </a:lnTo>
                <a:lnTo>
                  <a:pt x="849078" y="505326"/>
                </a:lnTo>
                <a:lnTo>
                  <a:pt x="900169" y="505725"/>
                </a:lnTo>
                <a:lnTo>
                  <a:pt x="1002352" y="506124"/>
                </a:lnTo>
                <a:lnTo>
                  <a:pt x="999957" y="494948"/>
                </a:lnTo>
                <a:lnTo>
                  <a:pt x="999558" y="490158"/>
                </a:lnTo>
                <a:lnTo>
                  <a:pt x="999159" y="485768"/>
                </a:lnTo>
                <a:lnTo>
                  <a:pt x="999159" y="482175"/>
                </a:lnTo>
                <a:lnTo>
                  <a:pt x="999159" y="478583"/>
                </a:lnTo>
                <a:lnTo>
                  <a:pt x="999957" y="475389"/>
                </a:lnTo>
                <a:lnTo>
                  <a:pt x="1000755" y="472595"/>
                </a:lnTo>
                <a:lnTo>
                  <a:pt x="1001553" y="470600"/>
                </a:lnTo>
                <a:lnTo>
                  <a:pt x="1003151" y="468604"/>
                </a:lnTo>
                <a:lnTo>
                  <a:pt x="1004348" y="467007"/>
                </a:lnTo>
                <a:lnTo>
                  <a:pt x="1005944" y="465809"/>
                </a:lnTo>
                <a:lnTo>
                  <a:pt x="1007940" y="465011"/>
                </a:lnTo>
                <a:lnTo>
                  <a:pt x="1009936" y="464213"/>
                </a:lnTo>
                <a:lnTo>
                  <a:pt x="1011932" y="463814"/>
                </a:lnTo>
                <a:lnTo>
                  <a:pt x="1014327" y="463415"/>
                </a:lnTo>
                <a:lnTo>
                  <a:pt x="1019515" y="463415"/>
                </a:lnTo>
                <a:lnTo>
                  <a:pt x="1025103" y="464213"/>
                </a:lnTo>
                <a:lnTo>
                  <a:pt x="1030692" y="465410"/>
                </a:lnTo>
                <a:lnTo>
                  <a:pt x="1036280" y="466608"/>
                </a:lnTo>
                <a:lnTo>
                  <a:pt x="1047855" y="469003"/>
                </a:lnTo>
                <a:lnTo>
                  <a:pt x="1053443" y="469801"/>
                </a:lnTo>
                <a:lnTo>
                  <a:pt x="1058632" y="470200"/>
                </a:lnTo>
                <a:lnTo>
                  <a:pt x="1072603" y="469402"/>
                </a:lnTo>
                <a:lnTo>
                  <a:pt x="1086972" y="467806"/>
                </a:lnTo>
                <a:lnTo>
                  <a:pt x="1101342" y="465410"/>
                </a:lnTo>
                <a:lnTo>
                  <a:pt x="1115312" y="462616"/>
                </a:lnTo>
                <a:lnTo>
                  <a:pt x="1144050" y="457427"/>
                </a:lnTo>
                <a:lnTo>
                  <a:pt x="1158420" y="455432"/>
                </a:lnTo>
                <a:lnTo>
                  <a:pt x="1172790" y="453835"/>
                </a:lnTo>
                <a:lnTo>
                  <a:pt x="1179575" y="453436"/>
                </a:lnTo>
                <a:lnTo>
                  <a:pt x="1187159" y="453037"/>
                </a:lnTo>
                <a:lnTo>
                  <a:pt x="1193944" y="453037"/>
                </a:lnTo>
                <a:lnTo>
                  <a:pt x="1200730" y="453436"/>
                </a:lnTo>
                <a:lnTo>
                  <a:pt x="1207915" y="454234"/>
                </a:lnTo>
                <a:lnTo>
                  <a:pt x="1215100" y="455032"/>
                </a:lnTo>
                <a:lnTo>
                  <a:pt x="1221885" y="456629"/>
                </a:lnTo>
                <a:lnTo>
                  <a:pt x="1228671" y="458225"/>
                </a:lnTo>
                <a:lnTo>
                  <a:pt x="1235456" y="460621"/>
                </a:lnTo>
                <a:lnTo>
                  <a:pt x="1242242" y="463016"/>
                </a:lnTo>
                <a:lnTo>
                  <a:pt x="1249027" y="466208"/>
                </a:lnTo>
                <a:lnTo>
                  <a:pt x="1255813" y="469801"/>
                </a:lnTo>
                <a:lnTo>
                  <a:pt x="1262599" y="474192"/>
                </a:lnTo>
                <a:lnTo>
                  <a:pt x="1268985" y="479381"/>
                </a:lnTo>
                <a:lnTo>
                  <a:pt x="1275371" y="484569"/>
                </a:lnTo>
                <a:lnTo>
                  <a:pt x="1282157" y="490557"/>
                </a:lnTo>
                <a:lnTo>
                  <a:pt x="1310896" y="513708"/>
                </a:lnTo>
                <a:lnTo>
                  <a:pt x="1318879" y="510115"/>
                </a:lnTo>
                <a:lnTo>
                  <a:pt x="1326862" y="507321"/>
                </a:lnTo>
                <a:lnTo>
                  <a:pt x="1334047" y="505326"/>
                </a:lnTo>
                <a:lnTo>
                  <a:pt x="1341631" y="503729"/>
                </a:lnTo>
                <a:lnTo>
                  <a:pt x="1349215" y="502931"/>
                </a:lnTo>
                <a:lnTo>
                  <a:pt x="1355999" y="502132"/>
                </a:lnTo>
                <a:lnTo>
                  <a:pt x="1362785" y="502132"/>
                </a:lnTo>
                <a:lnTo>
                  <a:pt x="1369571" y="502531"/>
                </a:lnTo>
                <a:lnTo>
                  <a:pt x="1375958" y="503330"/>
                </a:lnTo>
                <a:lnTo>
                  <a:pt x="1382743" y="504528"/>
                </a:lnTo>
                <a:lnTo>
                  <a:pt x="1388730" y="506124"/>
                </a:lnTo>
                <a:lnTo>
                  <a:pt x="1394718" y="508519"/>
                </a:lnTo>
                <a:lnTo>
                  <a:pt x="1400305" y="511712"/>
                </a:lnTo>
                <a:lnTo>
                  <a:pt x="1405495" y="514905"/>
                </a:lnTo>
                <a:lnTo>
                  <a:pt x="1411083" y="518098"/>
                </a:lnTo>
                <a:lnTo>
                  <a:pt x="1416272" y="522090"/>
                </a:lnTo>
                <a:lnTo>
                  <a:pt x="1420663" y="526480"/>
                </a:lnTo>
                <a:lnTo>
                  <a:pt x="1425053" y="531271"/>
                </a:lnTo>
                <a:lnTo>
                  <a:pt x="1429444" y="536459"/>
                </a:lnTo>
                <a:lnTo>
                  <a:pt x="1433036" y="542447"/>
                </a:lnTo>
                <a:lnTo>
                  <a:pt x="1436629" y="548833"/>
                </a:lnTo>
                <a:lnTo>
                  <a:pt x="1440221" y="555219"/>
                </a:lnTo>
                <a:lnTo>
                  <a:pt x="1443414" y="562005"/>
                </a:lnTo>
                <a:lnTo>
                  <a:pt x="1446209" y="569190"/>
                </a:lnTo>
                <a:lnTo>
                  <a:pt x="1448603" y="577173"/>
                </a:lnTo>
                <a:lnTo>
                  <a:pt x="1450599" y="585156"/>
                </a:lnTo>
                <a:lnTo>
                  <a:pt x="1452594" y="593139"/>
                </a:lnTo>
                <a:lnTo>
                  <a:pt x="1454191" y="601920"/>
                </a:lnTo>
                <a:lnTo>
                  <a:pt x="1454990" y="611101"/>
                </a:lnTo>
                <a:lnTo>
                  <a:pt x="1455788" y="620680"/>
                </a:lnTo>
                <a:lnTo>
                  <a:pt x="1456187" y="630260"/>
                </a:lnTo>
                <a:lnTo>
                  <a:pt x="1456187" y="640239"/>
                </a:lnTo>
                <a:lnTo>
                  <a:pt x="1458582" y="649020"/>
                </a:lnTo>
                <a:lnTo>
                  <a:pt x="1460977" y="657402"/>
                </a:lnTo>
                <a:lnTo>
                  <a:pt x="1462573" y="666184"/>
                </a:lnTo>
                <a:lnTo>
                  <a:pt x="1463771" y="674566"/>
                </a:lnTo>
                <a:lnTo>
                  <a:pt x="1464170" y="683746"/>
                </a:lnTo>
                <a:lnTo>
                  <a:pt x="1463771" y="692128"/>
                </a:lnTo>
                <a:lnTo>
                  <a:pt x="1463372" y="696519"/>
                </a:lnTo>
                <a:lnTo>
                  <a:pt x="1462573" y="700910"/>
                </a:lnTo>
                <a:lnTo>
                  <a:pt x="1461376" y="705300"/>
                </a:lnTo>
                <a:lnTo>
                  <a:pt x="1460178" y="710090"/>
                </a:lnTo>
                <a:lnTo>
                  <a:pt x="1463372" y="718872"/>
                </a:lnTo>
                <a:lnTo>
                  <a:pt x="1466166" y="727653"/>
                </a:lnTo>
                <a:lnTo>
                  <a:pt x="1467762" y="736833"/>
                </a:lnTo>
                <a:lnTo>
                  <a:pt x="1468561" y="741224"/>
                </a:lnTo>
                <a:lnTo>
                  <a:pt x="1468960" y="746014"/>
                </a:lnTo>
                <a:lnTo>
                  <a:pt x="1469359" y="750404"/>
                </a:lnTo>
                <a:lnTo>
                  <a:pt x="1468960" y="755194"/>
                </a:lnTo>
                <a:lnTo>
                  <a:pt x="1468561" y="759585"/>
                </a:lnTo>
                <a:lnTo>
                  <a:pt x="1468161" y="763976"/>
                </a:lnTo>
                <a:lnTo>
                  <a:pt x="1466964" y="768366"/>
                </a:lnTo>
                <a:lnTo>
                  <a:pt x="1465368" y="773156"/>
                </a:lnTo>
                <a:lnTo>
                  <a:pt x="1463372" y="777946"/>
                </a:lnTo>
                <a:lnTo>
                  <a:pt x="1460977" y="782337"/>
                </a:lnTo>
                <a:lnTo>
                  <a:pt x="1479737" y="890905"/>
                </a:lnTo>
                <a:lnTo>
                  <a:pt x="1488518" y="890905"/>
                </a:lnTo>
                <a:lnTo>
                  <a:pt x="1497699" y="891704"/>
                </a:lnTo>
                <a:lnTo>
                  <a:pt x="1569945" y="600723"/>
                </a:lnTo>
                <a:lnTo>
                  <a:pt x="1576730" y="577173"/>
                </a:lnTo>
                <a:lnTo>
                  <a:pt x="1582718" y="552824"/>
                </a:lnTo>
                <a:lnTo>
                  <a:pt x="1594293" y="504528"/>
                </a:lnTo>
                <a:lnTo>
                  <a:pt x="1605470" y="456629"/>
                </a:lnTo>
                <a:lnTo>
                  <a:pt x="1617843" y="408332"/>
                </a:lnTo>
                <a:lnTo>
                  <a:pt x="1623831" y="384782"/>
                </a:lnTo>
                <a:lnTo>
                  <a:pt x="1630616" y="360832"/>
                </a:lnTo>
                <a:lnTo>
                  <a:pt x="1637800" y="336884"/>
                </a:lnTo>
                <a:lnTo>
                  <a:pt x="1645784" y="313733"/>
                </a:lnTo>
                <a:lnTo>
                  <a:pt x="1653767" y="290183"/>
                </a:lnTo>
                <a:lnTo>
                  <a:pt x="1662947" y="267032"/>
                </a:lnTo>
                <a:lnTo>
                  <a:pt x="1672926" y="243882"/>
                </a:lnTo>
                <a:lnTo>
                  <a:pt x="1683305" y="221529"/>
                </a:lnTo>
                <a:lnTo>
                  <a:pt x="1685699" y="210353"/>
                </a:lnTo>
                <a:lnTo>
                  <a:pt x="1688493" y="199975"/>
                </a:lnTo>
                <a:lnTo>
                  <a:pt x="1691686" y="190395"/>
                </a:lnTo>
                <a:lnTo>
                  <a:pt x="1695279" y="180815"/>
                </a:lnTo>
                <a:lnTo>
                  <a:pt x="1699270" y="172833"/>
                </a:lnTo>
                <a:lnTo>
                  <a:pt x="1703661" y="165249"/>
                </a:lnTo>
                <a:lnTo>
                  <a:pt x="1706854" y="162055"/>
                </a:lnTo>
                <a:lnTo>
                  <a:pt x="1709649" y="158863"/>
                </a:lnTo>
                <a:lnTo>
                  <a:pt x="1712442" y="155670"/>
                </a:lnTo>
                <a:lnTo>
                  <a:pt x="1715236" y="152875"/>
                </a:lnTo>
                <a:lnTo>
                  <a:pt x="1718429" y="150480"/>
                </a:lnTo>
                <a:lnTo>
                  <a:pt x="1722022" y="148086"/>
                </a:lnTo>
                <a:lnTo>
                  <a:pt x="1725215" y="146089"/>
                </a:lnTo>
                <a:lnTo>
                  <a:pt x="1729207" y="144094"/>
                </a:lnTo>
                <a:lnTo>
                  <a:pt x="1733198" y="142896"/>
                </a:lnTo>
                <a:lnTo>
                  <a:pt x="1737588" y="141699"/>
                </a:lnTo>
                <a:lnTo>
                  <a:pt x="1741979" y="140502"/>
                </a:lnTo>
                <a:lnTo>
                  <a:pt x="1746369" y="140103"/>
                </a:lnTo>
                <a:lnTo>
                  <a:pt x="1751160" y="139703"/>
                </a:lnTo>
                <a:lnTo>
                  <a:pt x="1756349" y="139703"/>
                </a:lnTo>
                <a:lnTo>
                  <a:pt x="1761537" y="140103"/>
                </a:lnTo>
                <a:lnTo>
                  <a:pt x="1767126" y="140502"/>
                </a:lnTo>
                <a:lnTo>
                  <a:pt x="1773113" y="141699"/>
                </a:lnTo>
                <a:lnTo>
                  <a:pt x="1779100" y="142896"/>
                </a:lnTo>
                <a:lnTo>
                  <a:pt x="1785487" y="144493"/>
                </a:lnTo>
                <a:lnTo>
                  <a:pt x="1791874" y="146489"/>
                </a:lnTo>
                <a:lnTo>
                  <a:pt x="1797062" y="147687"/>
                </a:lnTo>
                <a:lnTo>
                  <a:pt x="1801852" y="149283"/>
                </a:lnTo>
                <a:lnTo>
                  <a:pt x="1807440" y="150081"/>
                </a:lnTo>
                <a:lnTo>
                  <a:pt x="1812629" y="150480"/>
                </a:lnTo>
                <a:lnTo>
                  <a:pt x="1823406" y="150879"/>
                </a:lnTo>
                <a:lnTo>
                  <a:pt x="1834184" y="150879"/>
                </a:lnTo>
                <a:lnTo>
                  <a:pt x="1856536" y="149283"/>
                </a:lnTo>
                <a:lnTo>
                  <a:pt x="1868111" y="148884"/>
                </a:lnTo>
                <a:lnTo>
                  <a:pt x="1878489" y="148086"/>
                </a:lnTo>
                <a:lnTo>
                  <a:pt x="1891661" y="145690"/>
                </a:lnTo>
                <a:lnTo>
                  <a:pt x="1904833" y="144094"/>
                </a:lnTo>
                <a:lnTo>
                  <a:pt x="1917207" y="143695"/>
                </a:lnTo>
                <a:lnTo>
                  <a:pt x="1929181" y="144094"/>
                </a:lnTo>
                <a:lnTo>
                  <a:pt x="1941555" y="145291"/>
                </a:lnTo>
                <a:lnTo>
                  <a:pt x="1952731" y="147287"/>
                </a:lnTo>
                <a:lnTo>
                  <a:pt x="1963508" y="150879"/>
                </a:lnTo>
                <a:lnTo>
                  <a:pt x="1974684" y="154871"/>
                </a:lnTo>
                <a:lnTo>
                  <a:pt x="1984664" y="159661"/>
                </a:lnTo>
                <a:lnTo>
                  <a:pt x="1994642" y="165249"/>
                </a:lnTo>
                <a:lnTo>
                  <a:pt x="2004222" y="171635"/>
                </a:lnTo>
                <a:lnTo>
                  <a:pt x="2013402" y="178820"/>
                </a:lnTo>
                <a:lnTo>
                  <a:pt x="2022184" y="187601"/>
                </a:lnTo>
                <a:lnTo>
                  <a:pt x="2030566" y="196383"/>
                </a:lnTo>
                <a:lnTo>
                  <a:pt x="2039347" y="206361"/>
                </a:lnTo>
                <a:lnTo>
                  <a:pt x="2046931" y="217538"/>
                </a:lnTo>
                <a:lnTo>
                  <a:pt x="2052519" y="209555"/>
                </a:lnTo>
                <a:lnTo>
                  <a:pt x="2058905" y="201572"/>
                </a:lnTo>
                <a:lnTo>
                  <a:pt x="2066090" y="193988"/>
                </a:lnTo>
                <a:lnTo>
                  <a:pt x="2069283" y="190795"/>
                </a:lnTo>
                <a:lnTo>
                  <a:pt x="2072875" y="188000"/>
                </a:lnTo>
                <a:lnTo>
                  <a:pt x="2076468" y="185207"/>
                </a:lnTo>
                <a:lnTo>
                  <a:pt x="2080060" y="183610"/>
                </a:lnTo>
                <a:lnTo>
                  <a:pt x="2083653" y="182413"/>
                </a:lnTo>
                <a:lnTo>
                  <a:pt x="2087245" y="182413"/>
                </a:lnTo>
                <a:lnTo>
                  <a:pt x="2089241" y="182413"/>
                </a:lnTo>
                <a:lnTo>
                  <a:pt x="2090837" y="182812"/>
                </a:lnTo>
                <a:lnTo>
                  <a:pt x="2092434" y="183610"/>
                </a:lnTo>
                <a:lnTo>
                  <a:pt x="2094430" y="184807"/>
                </a:lnTo>
                <a:lnTo>
                  <a:pt x="2096426" y="186005"/>
                </a:lnTo>
                <a:lnTo>
                  <a:pt x="2098022" y="187601"/>
                </a:lnTo>
                <a:lnTo>
                  <a:pt x="2101216" y="191593"/>
                </a:lnTo>
                <a:lnTo>
                  <a:pt x="2104409" y="195584"/>
                </a:lnTo>
                <a:lnTo>
                  <a:pt x="2107602" y="199975"/>
                </a:lnTo>
                <a:lnTo>
                  <a:pt x="2114786" y="207958"/>
                </a:lnTo>
                <a:lnTo>
                  <a:pt x="2122770" y="215941"/>
                </a:lnTo>
                <a:lnTo>
                  <a:pt x="2131551" y="223525"/>
                </a:lnTo>
                <a:lnTo>
                  <a:pt x="2148315" y="239092"/>
                </a:lnTo>
                <a:lnTo>
                  <a:pt x="2156698" y="247474"/>
                </a:lnTo>
                <a:lnTo>
                  <a:pt x="2164282" y="255457"/>
                </a:lnTo>
                <a:lnTo>
                  <a:pt x="2167873" y="259847"/>
                </a:lnTo>
                <a:lnTo>
                  <a:pt x="2171066" y="264239"/>
                </a:lnTo>
                <a:lnTo>
                  <a:pt x="2173861" y="268629"/>
                </a:lnTo>
                <a:lnTo>
                  <a:pt x="2176256" y="273419"/>
                </a:lnTo>
                <a:lnTo>
                  <a:pt x="2178650" y="278208"/>
                </a:lnTo>
                <a:lnTo>
                  <a:pt x="2180247" y="283398"/>
                </a:lnTo>
                <a:lnTo>
                  <a:pt x="2181844" y="288587"/>
                </a:lnTo>
                <a:lnTo>
                  <a:pt x="2183042" y="293775"/>
                </a:lnTo>
                <a:lnTo>
                  <a:pt x="2183440" y="299364"/>
                </a:lnTo>
                <a:lnTo>
                  <a:pt x="2183440" y="304951"/>
                </a:lnTo>
                <a:lnTo>
                  <a:pt x="2183042" y="310939"/>
                </a:lnTo>
                <a:lnTo>
                  <a:pt x="2181844" y="317725"/>
                </a:lnTo>
                <a:lnTo>
                  <a:pt x="2180247" y="324111"/>
                </a:lnTo>
                <a:lnTo>
                  <a:pt x="2177852" y="330896"/>
                </a:lnTo>
                <a:lnTo>
                  <a:pt x="2175058" y="337682"/>
                </a:lnTo>
                <a:lnTo>
                  <a:pt x="2171466" y="344867"/>
                </a:lnTo>
                <a:lnTo>
                  <a:pt x="2174659" y="352051"/>
                </a:lnTo>
                <a:lnTo>
                  <a:pt x="2177453" y="358438"/>
                </a:lnTo>
                <a:lnTo>
                  <a:pt x="2180247" y="364824"/>
                </a:lnTo>
                <a:lnTo>
                  <a:pt x="2182642" y="371211"/>
                </a:lnTo>
                <a:lnTo>
                  <a:pt x="2186634" y="385181"/>
                </a:lnTo>
                <a:lnTo>
                  <a:pt x="2190226" y="398353"/>
                </a:lnTo>
                <a:lnTo>
                  <a:pt x="2192621" y="412323"/>
                </a:lnTo>
                <a:lnTo>
                  <a:pt x="2195415" y="425895"/>
                </a:lnTo>
                <a:lnTo>
                  <a:pt x="2196613" y="439465"/>
                </a:lnTo>
                <a:lnTo>
                  <a:pt x="2197810" y="453436"/>
                </a:lnTo>
                <a:lnTo>
                  <a:pt x="2199407" y="481376"/>
                </a:lnTo>
                <a:lnTo>
                  <a:pt x="2201003" y="508519"/>
                </a:lnTo>
                <a:lnTo>
                  <a:pt x="2201801" y="522888"/>
                </a:lnTo>
                <a:lnTo>
                  <a:pt x="2202600" y="536459"/>
                </a:lnTo>
                <a:lnTo>
                  <a:pt x="2203797" y="550430"/>
                </a:lnTo>
                <a:lnTo>
                  <a:pt x="2205793" y="564000"/>
                </a:lnTo>
                <a:lnTo>
                  <a:pt x="2227347" y="567194"/>
                </a:lnTo>
                <a:lnTo>
                  <a:pt x="2242514" y="564000"/>
                </a:lnTo>
                <a:lnTo>
                  <a:pt x="2257682" y="560808"/>
                </a:lnTo>
                <a:lnTo>
                  <a:pt x="2273250" y="558413"/>
                </a:lnTo>
                <a:lnTo>
                  <a:pt x="2288418" y="556816"/>
                </a:lnTo>
                <a:lnTo>
                  <a:pt x="2296401" y="556018"/>
                </a:lnTo>
                <a:lnTo>
                  <a:pt x="2303984" y="556018"/>
                </a:lnTo>
                <a:lnTo>
                  <a:pt x="2311568" y="556018"/>
                </a:lnTo>
                <a:lnTo>
                  <a:pt x="2319152" y="556816"/>
                </a:lnTo>
                <a:lnTo>
                  <a:pt x="2327135" y="557615"/>
                </a:lnTo>
                <a:lnTo>
                  <a:pt x="2334719" y="558812"/>
                </a:lnTo>
                <a:lnTo>
                  <a:pt x="2342303" y="560808"/>
                </a:lnTo>
                <a:lnTo>
                  <a:pt x="2350286" y="563202"/>
                </a:lnTo>
                <a:lnTo>
                  <a:pt x="2354676" y="560808"/>
                </a:lnTo>
                <a:lnTo>
                  <a:pt x="2359866" y="558812"/>
                </a:lnTo>
                <a:lnTo>
                  <a:pt x="2364256" y="557615"/>
                </a:lnTo>
                <a:lnTo>
                  <a:pt x="2368647" y="556417"/>
                </a:lnTo>
                <a:lnTo>
                  <a:pt x="2373436" y="556018"/>
                </a:lnTo>
                <a:lnTo>
                  <a:pt x="2377827" y="555618"/>
                </a:lnTo>
                <a:lnTo>
                  <a:pt x="2382218" y="555618"/>
                </a:lnTo>
                <a:lnTo>
                  <a:pt x="2387008" y="556018"/>
                </a:lnTo>
                <a:lnTo>
                  <a:pt x="2396188" y="557615"/>
                </a:lnTo>
                <a:lnTo>
                  <a:pt x="2405369" y="559610"/>
                </a:lnTo>
                <a:lnTo>
                  <a:pt x="2423729" y="564400"/>
                </a:lnTo>
                <a:lnTo>
                  <a:pt x="2441292" y="566396"/>
                </a:lnTo>
                <a:lnTo>
                  <a:pt x="2458855" y="569190"/>
                </a:lnTo>
                <a:lnTo>
                  <a:pt x="2467636" y="571185"/>
                </a:lnTo>
                <a:lnTo>
                  <a:pt x="2476019" y="573181"/>
                </a:lnTo>
                <a:lnTo>
                  <a:pt x="2484002" y="575576"/>
                </a:lnTo>
                <a:lnTo>
                  <a:pt x="2492783" y="578769"/>
                </a:lnTo>
                <a:lnTo>
                  <a:pt x="2500367" y="581563"/>
                </a:lnTo>
                <a:lnTo>
                  <a:pt x="2508349" y="585156"/>
                </a:lnTo>
                <a:lnTo>
                  <a:pt x="2515535" y="589546"/>
                </a:lnTo>
                <a:lnTo>
                  <a:pt x="2523517" y="594336"/>
                </a:lnTo>
                <a:lnTo>
                  <a:pt x="2530303" y="599525"/>
                </a:lnTo>
                <a:lnTo>
                  <a:pt x="2537089" y="605512"/>
                </a:lnTo>
                <a:lnTo>
                  <a:pt x="2543075" y="612697"/>
                </a:lnTo>
                <a:lnTo>
                  <a:pt x="2549063" y="619882"/>
                </a:lnTo>
                <a:lnTo>
                  <a:pt x="2550260" y="619483"/>
                </a:lnTo>
                <a:lnTo>
                  <a:pt x="2551459" y="619084"/>
                </a:lnTo>
                <a:lnTo>
                  <a:pt x="2552655" y="619084"/>
                </a:lnTo>
                <a:lnTo>
                  <a:pt x="2554252" y="619084"/>
                </a:lnTo>
                <a:lnTo>
                  <a:pt x="2556248" y="620281"/>
                </a:lnTo>
                <a:lnTo>
                  <a:pt x="2558643" y="621878"/>
                </a:lnTo>
                <a:lnTo>
                  <a:pt x="2560639" y="623873"/>
                </a:lnTo>
                <a:lnTo>
                  <a:pt x="2562635" y="626268"/>
                </a:lnTo>
                <a:lnTo>
                  <a:pt x="2566626" y="631058"/>
                </a:lnTo>
                <a:lnTo>
                  <a:pt x="2568621" y="633453"/>
                </a:lnTo>
                <a:lnTo>
                  <a:pt x="2571017" y="635049"/>
                </a:lnTo>
                <a:lnTo>
                  <a:pt x="2573012" y="635848"/>
                </a:lnTo>
                <a:lnTo>
                  <a:pt x="2574210" y="635848"/>
                </a:lnTo>
                <a:lnTo>
                  <a:pt x="2575008" y="635848"/>
                </a:lnTo>
                <a:lnTo>
                  <a:pt x="2576205" y="635448"/>
                </a:lnTo>
                <a:lnTo>
                  <a:pt x="2577403" y="635049"/>
                </a:lnTo>
                <a:lnTo>
                  <a:pt x="2579798" y="632655"/>
                </a:lnTo>
                <a:lnTo>
                  <a:pt x="2582193" y="629063"/>
                </a:lnTo>
                <a:lnTo>
                  <a:pt x="2584587" y="623474"/>
                </a:lnTo>
                <a:lnTo>
                  <a:pt x="2587381" y="619084"/>
                </a:lnTo>
                <a:lnTo>
                  <a:pt x="2589777" y="615092"/>
                </a:lnTo>
                <a:lnTo>
                  <a:pt x="2592970" y="611500"/>
                </a:lnTo>
                <a:lnTo>
                  <a:pt x="2596163" y="607907"/>
                </a:lnTo>
                <a:lnTo>
                  <a:pt x="2599356" y="605113"/>
                </a:lnTo>
                <a:lnTo>
                  <a:pt x="2602948" y="602719"/>
                </a:lnTo>
                <a:lnTo>
                  <a:pt x="2606541" y="601122"/>
                </a:lnTo>
                <a:lnTo>
                  <a:pt x="2610133" y="599924"/>
                </a:lnTo>
                <a:lnTo>
                  <a:pt x="2613327" y="599126"/>
                </a:lnTo>
                <a:lnTo>
                  <a:pt x="2616919" y="599126"/>
                </a:lnTo>
                <a:lnTo>
                  <a:pt x="2620112" y="599525"/>
                </a:lnTo>
                <a:lnTo>
                  <a:pt x="2622906" y="600324"/>
                </a:lnTo>
                <a:lnTo>
                  <a:pt x="2625301" y="601521"/>
                </a:lnTo>
                <a:lnTo>
                  <a:pt x="2627297" y="603517"/>
                </a:lnTo>
                <a:lnTo>
                  <a:pt x="2628494" y="606311"/>
                </a:lnTo>
                <a:lnTo>
                  <a:pt x="2629292" y="609504"/>
                </a:lnTo>
                <a:lnTo>
                  <a:pt x="2630091" y="614294"/>
                </a:lnTo>
                <a:lnTo>
                  <a:pt x="2630889" y="618685"/>
                </a:lnTo>
                <a:lnTo>
                  <a:pt x="2632486" y="623075"/>
                </a:lnTo>
                <a:lnTo>
                  <a:pt x="2633683" y="627466"/>
                </a:lnTo>
                <a:lnTo>
                  <a:pt x="2637275" y="635049"/>
                </a:lnTo>
                <a:lnTo>
                  <a:pt x="2641667" y="643032"/>
                </a:lnTo>
                <a:lnTo>
                  <a:pt x="2646456" y="650217"/>
                </a:lnTo>
                <a:lnTo>
                  <a:pt x="2652444" y="657003"/>
                </a:lnTo>
                <a:lnTo>
                  <a:pt x="2663619" y="670175"/>
                </a:lnTo>
                <a:lnTo>
                  <a:pt x="2668809" y="676960"/>
                </a:lnTo>
                <a:lnTo>
                  <a:pt x="2674396" y="683746"/>
                </a:lnTo>
                <a:lnTo>
                  <a:pt x="2679186" y="690532"/>
                </a:lnTo>
                <a:lnTo>
                  <a:pt x="2683577" y="697716"/>
                </a:lnTo>
                <a:lnTo>
                  <a:pt x="2687569" y="705300"/>
                </a:lnTo>
                <a:lnTo>
                  <a:pt x="2689165" y="709292"/>
                </a:lnTo>
                <a:lnTo>
                  <a:pt x="2690363" y="713283"/>
                </a:lnTo>
                <a:lnTo>
                  <a:pt x="2691161" y="717674"/>
                </a:lnTo>
                <a:lnTo>
                  <a:pt x="2691959" y="721665"/>
                </a:lnTo>
                <a:lnTo>
                  <a:pt x="2692358" y="726456"/>
                </a:lnTo>
                <a:lnTo>
                  <a:pt x="2692758" y="730846"/>
                </a:lnTo>
                <a:lnTo>
                  <a:pt x="2695951" y="763976"/>
                </a:lnTo>
                <a:lnTo>
                  <a:pt x="2697947" y="836222"/>
                </a:lnTo>
                <a:lnTo>
                  <a:pt x="2714312" y="927627"/>
                </a:lnTo>
                <a:lnTo>
                  <a:pt x="2729480" y="928825"/>
                </a:lnTo>
                <a:lnTo>
                  <a:pt x="2744647" y="929624"/>
                </a:lnTo>
                <a:lnTo>
                  <a:pt x="2760613" y="930023"/>
                </a:lnTo>
                <a:lnTo>
                  <a:pt x="2775781" y="929624"/>
                </a:lnTo>
                <a:lnTo>
                  <a:pt x="2806915" y="929225"/>
                </a:lnTo>
                <a:lnTo>
                  <a:pt x="2822881" y="929624"/>
                </a:lnTo>
                <a:lnTo>
                  <a:pt x="2838049" y="930023"/>
                </a:lnTo>
                <a:lnTo>
                  <a:pt x="2853216" y="931619"/>
                </a:lnTo>
                <a:lnTo>
                  <a:pt x="2860800" y="932817"/>
                </a:lnTo>
                <a:lnTo>
                  <a:pt x="2867985" y="934413"/>
                </a:lnTo>
                <a:lnTo>
                  <a:pt x="2875170" y="936009"/>
                </a:lnTo>
                <a:lnTo>
                  <a:pt x="2882754" y="938006"/>
                </a:lnTo>
                <a:lnTo>
                  <a:pt x="2889939" y="940800"/>
                </a:lnTo>
                <a:lnTo>
                  <a:pt x="2897124" y="943593"/>
                </a:lnTo>
                <a:lnTo>
                  <a:pt x="2903908" y="946787"/>
                </a:lnTo>
                <a:lnTo>
                  <a:pt x="2910694" y="950379"/>
                </a:lnTo>
                <a:lnTo>
                  <a:pt x="2917879" y="954370"/>
                </a:lnTo>
                <a:lnTo>
                  <a:pt x="2924266" y="959160"/>
                </a:lnTo>
                <a:lnTo>
                  <a:pt x="2930652" y="964350"/>
                </a:lnTo>
                <a:lnTo>
                  <a:pt x="2937038" y="969937"/>
                </a:lnTo>
                <a:lnTo>
                  <a:pt x="2943425" y="976723"/>
                </a:lnTo>
                <a:lnTo>
                  <a:pt x="2949812" y="983509"/>
                </a:lnTo>
                <a:lnTo>
                  <a:pt x="2958593" y="981513"/>
                </a:lnTo>
                <a:lnTo>
                  <a:pt x="2966575" y="979916"/>
                </a:lnTo>
                <a:lnTo>
                  <a:pt x="2974558" y="978719"/>
                </a:lnTo>
                <a:lnTo>
                  <a:pt x="2982142" y="978320"/>
                </a:lnTo>
                <a:lnTo>
                  <a:pt x="2989327" y="978320"/>
                </a:lnTo>
                <a:lnTo>
                  <a:pt x="2996113" y="979118"/>
                </a:lnTo>
                <a:lnTo>
                  <a:pt x="3002100" y="979916"/>
                </a:lnTo>
                <a:lnTo>
                  <a:pt x="3008087" y="981513"/>
                </a:lnTo>
                <a:lnTo>
                  <a:pt x="3014075" y="983509"/>
                </a:lnTo>
                <a:lnTo>
                  <a:pt x="3019263" y="985904"/>
                </a:lnTo>
                <a:lnTo>
                  <a:pt x="3024453" y="988697"/>
                </a:lnTo>
                <a:lnTo>
                  <a:pt x="3028843" y="991492"/>
                </a:lnTo>
                <a:lnTo>
                  <a:pt x="3033234" y="995084"/>
                </a:lnTo>
                <a:lnTo>
                  <a:pt x="3037624" y="998676"/>
                </a:lnTo>
                <a:lnTo>
                  <a:pt x="3041616" y="1002668"/>
                </a:lnTo>
                <a:lnTo>
                  <a:pt x="3045607" y="1007457"/>
                </a:lnTo>
                <a:lnTo>
                  <a:pt x="3049200" y="1011849"/>
                </a:lnTo>
                <a:lnTo>
                  <a:pt x="3052792" y="1016638"/>
                </a:lnTo>
                <a:lnTo>
                  <a:pt x="3058779" y="1026617"/>
                </a:lnTo>
                <a:lnTo>
                  <a:pt x="3064766" y="1037394"/>
                </a:lnTo>
                <a:lnTo>
                  <a:pt x="3070355" y="1048969"/>
                </a:lnTo>
                <a:lnTo>
                  <a:pt x="3081131" y="1072120"/>
                </a:lnTo>
                <a:lnTo>
                  <a:pt x="3086321" y="1083696"/>
                </a:lnTo>
                <a:lnTo>
                  <a:pt x="3091909" y="1094472"/>
                </a:lnTo>
                <a:lnTo>
                  <a:pt x="3116257" y="1214218"/>
                </a:lnTo>
                <a:lnTo>
                  <a:pt x="3150185" y="1199849"/>
                </a:lnTo>
                <a:lnTo>
                  <a:pt x="3152181" y="1191865"/>
                </a:lnTo>
                <a:lnTo>
                  <a:pt x="3153378" y="1183483"/>
                </a:lnTo>
                <a:lnTo>
                  <a:pt x="3152979" y="1165921"/>
                </a:lnTo>
                <a:lnTo>
                  <a:pt x="3153777" y="1149156"/>
                </a:lnTo>
                <a:lnTo>
                  <a:pt x="3154975" y="1131993"/>
                </a:lnTo>
                <a:lnTo>
                  <a:pt x="3156971" y="1115627"/>
                </a:lnTo>
                <a:lnTo>
                  <a:pt x="3159365" y="1098864"/>
                </a:lnTo>
                <a:lnTo>
                  <a:pt x="3162558" y="1082897"/>
                </a:lnTo>
                <a:lnTo>
                  <a:pt x="3166550" y="1066532"/>
                </a:lnTo>
                <a:lnTo>
                  <a:pt x="3170941" y="1050566"/>
                </a:lnTo>
                <a:lnTo>
                  <a:pt x="3176130" y="1034601"/>
                </a:lnTo>
                <a:lnTo>
                  <a:pt x="3181319" y="1019033"/>
                </a:lnTo>
                <a:lnTo>
                  <a:pt x="3187306" y="1003466"/>
                </a:lnTo>
                <a:lnTo>
                  <a:pt x="3193293" y="987899"/>
                </a:lnTo>
                <a:lnTo>
                  <a:pt x="3200079" y="972732"/>
                </a:lnTo>
                <a:lnTo>
                  <a:pt x="3207263" y="957165"/>
                </a:lnTo>
                <a:lnTo>
                  <a:pt x="3214448" y="942396"/>
                </a:lnTo>
                <a:lnTo>
                  <a:pt x="3222032" y="926829"/>
                </a:lnTo>
                <a:lnTo>
                  <a:pt x="3222032" y="926430"/>
                </a:lnTo>
                <a:lnTo>
                  <a:pt x="3225225" y="913657"/>
                </a:lnTo>
                <a:lnTo>
                  <a:pt x="3228818" y="901683"/>
                </a:lnTo>
                <a:lnTo>
                  <a:pt x="3233208" y="890905"/>
                </a:lnTo>
                <a:lnTo>
                  <a:pt x="3235604" y="885717"/>
                </a:lnTo>
                <a:lnTo>
                  <a:pt x="3237998" y="880927"/>
                </a:lnTo>
                <a:lnTo>
                  <a:pt x="3241191" y="876137"/>
                </a:lnTo>
                <a:lnTo>
                  <a:pt x="3243986" y="871746"/>
                </a:lnTo>
                <a:lnTo>
                  <a:pt x="3246779" y="867356"/>
                </a:lnTo>
                <a:lnTo>
                  <a:pt x="3249973" y="863364"/>
                </a:lnTo>
                <a:lnTo>
                  <a:pt x="3253565" y="859772"/>
                </a:lnTo>
                <a:lnTo>
                  <a:pt x="3257157" y="856578"/>
                </a:lnTo>
                <a:lnTo>
                  <a:pt x="3260749" y="853385"/>
                </a:lnTo>
                <a:lnTo>
                  <a:pt x="3264741" y="850193"/>
                </a:lnTo>
                <a:lnTo>
                  <a:pt x="3268733" y="847398"/>
                </a:lnTo>
                <a:lnTo>
                  <a:pt x="3273124" y="845003"/>
                </a:lnTo>
                <a:lnTo>
                  <a:pt x="3277514" y="842609"/>
                </a:lnTo>
                <a:lnTo>
                  <a:pt x="3282304" y="840214"/>
                </a:lnTo>
                <a:lnTo>
                  <a:pt x="3287093" y="838617"/>
                </a:lnTo>
                <a:lnTo>
                  <a:pt x="3291884" y="837020"/>
                </a:lnTo>
                <a:lnTo>
                  <a:pt x="3297073" y="835424"/>
                </a:lnTo>
                <a:lnTo>
                  <a:pt x="3302261" y="834226"/>
                </a:lnTo>
                <a:lnTo>
                  <a:pt x="3308249" y="833428"/>
                </a:lnTo>
                <a:lnTo>
                  <a:pt x="3313837" y="832630"/>
                </a:lnTo>
                <a:lnTo>
                  <a:pt x="3325812" y="832231"/>
                </a:lnTo>
                <a:lnTo>
                  <a:pt x="3338983" y="832231"/>
                </a:lnTo>
                <a:lnTo>
                  <a:pt x="3352156" y="833428"/>
                </a:lnTo>
                <a:lnTo>
                  <a:pt x="3363731" y="834226"/>
                </a:lnTo>
                <a:lnTo>
                  <a:pt x="3375306" y="835025"/>
                </a:lnTo>
                <a:lnTo>
                  <a:pt x="3386483" y="835025"/>
                </a:lnTo>
                <a:lnTo>
                  <a:pt x="3398058" y="834625"/>
                </a:lnTo>
                <a:lnTo>
                  <a:pt x="3421209" y="833827"/>
                </a:lnTo>
                <a:lnTo>
                  <a:pt x="3444758" y="833428"/>
                </a:lnTo>
                <a:lnTo>
                  <a:pt x="3455935" y="833428"/>
                </a:lnTo>
                <a:lnTo>
                  <a:pt x="3467510" y="833827"/>
                </a:lnTo>
                <a:lnTo>
                  <a:pt x="3479086" y="835025"/>
                </a:lnTo>
                <a:lnTo>
                  <a:pt x="3490262" y="836621"/>
                </a:lnTo>
                <a:lnTo>
                  <a:pt x="3501838" y="839016"/>
                </a:lnTo>
                <a:lnTo>
                  <a:pt x="3513014" y="843008"/>
                </a:lnTo>
                <a:lnTo>
                  <a:pt x="3518602" y="845003"/>
                </a:lnTo>
                <a:lnTo>
                  <a:pt x="3524190" y="846999"/>
                </a:lnTo>
                <a:lnTo>
                  <a:pt x="3529379" y="849793"/>
                </a:lnTo>
                <a:lnTo>
                  <a:pt x="3535365" y="852587"/>
                </a:lnTo>
                <a:lnTo>
                  <a:pt x="3541353" y="854982"/>
                </a:lnTo>
                <a:lnTo>
                  <a:pt x="3547740" y="857777"/>
                </a:lnTo>
                <a:lnTo>
                  <a:pt x="3553328" y="860570"/>
                </a:lnTo>
                <a:lnTo>
                  <a:pt x="3559315" y="863763"/>
                </a:lnTo>
                <a:lnTo>
                  <a:pt x="3570491" y="870549"/>
                </a:lnTo>
                <a:lnTo>
                  <a:pt x="3581269" y="878133"/>
                </a:lnTo>
                <a:lnTo>
                  <a:pt x="3591247" y="886116"/>
                </a:lnTo>
                <a:lnTo>
                  <a:pt x="3601226" y="894498"/>
                </a:lnTo>
                <a:lnTo>
                  <a:pt x="3610806" y="903280"/>
                </a:lnTo>
                <a:lnTo>
                  <a:pt x="3619986" y="912460"/>
                </a:lnTo>
                <a:lnTo>
                  <a:pt x="3638347" y="930821"/>
                </a:lnTo>
                <a:lnTo>
                  <a:pt x="3656309" y="949581"/>
                </a:lnTo>
                <a:lnTo>
                  <a:pt x="3666287" y="958761"/>
                </a:lnTo>
                <a:lnTo>
                  <a:pt x="3675867" y="967144"/>
                </a:lnTo>
                <a:lnTo>
                  <a:pt x="3685846" y="975925"/>
                </a:lnTo>
                <a:lnTo>
                  <a:pt x="3696623" y="983509"/>
                </a:lnTo>
                <a:lnTo>
                  <a:pt x="3705006" y="989895"/>
                </a:lnTo>
                <a:lnTo>
                  <a:pt x="3712989" y="997080"/>
                </a:lnTo>
                <a:lnTo>
                  <a:pt x="3719774" y="1004265"/>
                </a:lnTo>
                <a:lnTo>
                  <a:pt x="3725761" y="1012647"/>
                </a:lnTo>
                <a:lnTo>
                  <a:pt x="3731350" y="1021029"/>
                </a:lnTo>
                <a:lnTo>
                  <a:pt x="3736139" y="1029411"/>
                </a:lnTo>
                <a:lnTo>
                  <a:pt x="3739733" y="1038592"/>
                </a:lnTo>
                <a:lnTo>
                  <a:pt x="3742925" y="1047772"/>
                </a:lnTo>
                <a:lnTo>
                  <a:pt x="3745319" y="1056953"/>
                </a:lnTo>
                <a:lnTo>
                  <a:pt x="3746917" y="1066931"/>
                </a:lnTo>
                <a:lnTo>
                  <a:pt x="3748113" y="1076910"/>
                </a:lnTo>
                <a:lnTo>
                  <a:pt x="3748513" y="1086888"/>
                </a:lnTo>
                <a:lnTo>
                  <a:pt x="3748513" y="1097267"/>
                </a:lnTo>
                <a:lnTo>
                  <a:pt x="3748113" y="1108044"/>
                </a:lnTo>
                <a:lnTo>
                  <a:pt x="3747316" y="1118421"/>
                </a:lnTo>
                <a:lnTo>
                  <a:pt x="3745719" y="1129199"/>
                </a:lnTo>
                <a:lnTo>
                  <a:pt x="3747714" y="1181887"/>
                </a:lnTo>
                <a:lnTo>
                  <a:pt x="3748113" y="1199849"/>
                </a:lnTo>
                <a:lnTo>
                  <a:pt x="3751307" y="1228188"/>
                </a:lnTo>
                <a:lnTo>
                  <a:pt x="3754101" y="1256129"/>
                </a:lnTo>
                <a:lnTo>
                  <a:pt x="3756495" y="1284469"/>
                </a:lnTo>
                <a:lnTo>
                  <a:pt x="3758093" y="1312409"/>
                </a:lnTo>
                <a:lnTo>
                  <a:pt x="3759690" y="1340749"/>
                </a:lnTo>
                <a:lnTo>
                  <a:pt x="3760887" y="1368689"/>
                </a:lnTo>
                <a:lnTo>
                  <a:pt x="3762882" y="1424571"/>
                </a:lnTo>
                <a:lnTo>
                  <a:pt x="3762882" y="1428162"/>
                </a:lnTo>
                <a:lnTo>
                  <a:pt x="3762882" y="1431356"/>
                </a:lnTo>
                <a:lnTo>
                  <a:pt x="3763680" y="1482448"/>
                </a:lnTo>
                <a:lnTo>
                  <a:pt x="3764080" y="1533938"/>
                </a:lnTo>
                <a:lnTo>
                  <a:pt x="3764479" y="1584631"/>
                </a:lnTo>
                <a:lnTo>
                  <a:pt x="3765277" y="1636121"/>
                </a:lnTo>
                <a:lnTo>
                  <a:pt x="3770466" y="1999747"/>
                </a:lnTo>
                <a:lnTo>
                  <a:pt x="3770466" y="2036071"/>
                </a:lnTo>
                <a:lnTo>
                  <a:pt x="3783638" y="2216088"/>
                </a:lnTo>
                <a:lnTo>
                  <a:pt x="3785634" y="2221676"/>
                </a:lnTo>
                <a:lnTo>
                  <a:pt x="3787231" y="2227663"/>
                </a:lnTo>
                <a:lnTo>
                  <a:pt x="3788428" y="2233251"/>
                </a:lnTo>
                <a:lnTo>
                  <a:pt x="3789226" y="2238839"/>
                </a:lnTo>
                <a:lnTo>
                  <a:pt x="3790024" y="2244427"/>
                </a:lnTo>
                <a:lnTo>
                  <a:pt x="3790423" y="2250016"/>
                </a:lnTo>
                <a:lnTo>
                  <a:pt x="3790423" y="2261591"/>
                </a:lnTo>
                <a:lnTo>
                  <a:pt x="3790024" y="2272767"/>
                </a:lnTo>
                <a:lnTo>
                  <a:pt x="3789226" y="2284343"/>
                </a:lnTo>
                <a:lnTo>
                  <a:pt x="3786432" y="2307094"/>
                </a:lnTo>
                <a:lnTo>
                  <a:pt x="3791222" y="2299909"/>
                </a:lnTo>
                <a:lnTo>
                  <a:pt x="3796012" y="2292325"/>
                </a:lnTo>
                <a:lnTo>
                  <a:pt x="3800003" y="2284343"/>
                </a:lnTo>
                <a:lnTo>
                  <a:pt x="3803197" y="2276759"/>
                </a:lnTo>
                <a:lnTo>
                  <a:pt x="3806389" y="2268776"/>
                </a:lnTo>
                <a:lnTo>
                  <a:pt x="3809183" y="2261192"/>
                </a:lnTo>
                <a:lnTo>
                  <a:pt x="3811978" y="2252810"/>
                </a:lnTo>
                <a:lnTo>
                  <a:pt x="3813974" y="2244826"/>
                </a:lnTo>
                <a:lnTo>
                  <a:pt x="3815969" y="2236843"/>
                </a:lnTo>
                <a:lnTo>
                  <a:pt x="3817566" y="2228860"/>
                </a:lnTo>
                <a:lnTo>
                  <a:pt x="3819961" y="2212495"/>
                </a:lnTo>
                <a:lnTo>
                  <a:pt x="3821558" y="2196130"/>
                </a:lnTo>
                <a:lnTo>
                  <a:pt x="3822755" y="2179366"/>
                </a:lnTo>
                <a:lnTo>
                  <a:pt x="3823553" y="2162601"/>
                </a:lnTo>
                <a:lnTo>
                  <a:pt x="3823952" y="2145837"/>
                </a:lnTo>
                <a:lnTo>
                  <a:pt x="3824750" y="2112308"/>
                </a:lnTo>
                <a:lnTo>
                  <a:pt x="3825150" y="2095544"/>
                </a:lnTo>
                <a:lnTo>
                  <a:pt x="3826347" y="2078779"/>
                </a:lnTo>
                <a:lnTo>
                  <a:pt x="3828743" y="2062415"/>
                </a:lnTo>
                <a:lnTo>
                  <a:pt x="3831137" y="2046049"/>
                </a:lnTo>
                <a:lnTo>
                  <a:pt x="3836326" y="2016911"/>
                </a:lnTo>
                <a:lnTo>
                  <a:pt x="3840319" y="1988172"/>
                </a:lnTo>
                <a:lnTo>
                  <a:pt x="3844309" y="1959035"/>
                </a:lnTo>
                <a:lnTo>
                  <a:pt x="3847903" y="1930296"/>
                </a:lnTo>
                <a:lnTo>
                  <a:pt x="3850695" y="1901157"/>
                </a:lnTo>
                <a:lnTo>
                  <a:pt x="3853888" y="1872019"/>
                </a:lnTo>
                <a:lnTo>
                  <a:pt x="3859877" y="1813344"/>
                </a:lnTo>
                <a:lnTo>
                  <a:pt x="3862671" y="1784206"/>
                </a:lnTo>
                <a:lnTo>
                  <a:pt x="3865863" y="1755068"/>
                </a:lnTo>
                <a:lnTo>
                  <a:pt x="3869056" y="1725930"/>
                </a:lnTo>
                <a:lnTo>
                  <a:pt x="3873048" y="1696792"/>
                </a:lnTo>
                <a:lnTo>
                  <a:pt x="3877439" y="1668053"/>
                </a:lnTo>
                <a:lnTo>
                  <a:pt x="3882628" y="1639314"/>
                </a:lnTo>
                <a:lnTo>
                  <a:pt x="3888215" y="1610176"/>
                </a:lnTo>
                <a:lnTo>
                  <a:pt x="3895400" y="1581437"/>
                </a:lnTo>
                <a:lnTo>
                  <a:pt x="4008759" y="803092"/>
                </a:lnTo>
                <a:lnTo>
                  <a:pt x="4011154" y="786728"/>
                </a:lnTo>
                <a:lnTo>
                  <a:pt x="4013948" y="769963"/>
                </a:lnTo>
                <a:lnTo>
                  <a:pt x="4017541" y="753598"/>
                </a:lnTo>
                <a:lnTo>
                  <a:pt x="4021932" y="737232"/>
                </a:lnTo>
                <a:lnTo>
                  <a:pt x="4027120" y="721665"/>
                </a:lnTo>
                <a:lnTo>
                  <a:pt x="4031911" y="705699"/>
                </a:lnTo>
                <a:lnTo>
                  <a:pt x="4037498" y="690133"/>
                </a:lnTo>
                <a:lnTo>
                  <a:pt x="4043087" y="674167"/>
                </a:lnTo>
                <a:lnTo>
                  <a:pt x="4054662" y="643032"/>
                </a:lnTo>
                <a:lnTo>
                  <a:pt x="4066636" y="611899"/>
                </a:lnTo>
                <a:lnTo>
                  <a:pt x="4071825" y="595933"/>
                </a:lnTo>
                <a:lnTo>
                  <a:pt x="4077015" y="580366"/>
                </a:lnTo>
                <a:lnTo>
                  <a:pt x="4081804" y="564000"/>
                </a:lnTo>
                <a:lnTo>
                  <a:pt x="4086195" y="548035"/>
                </a:lnTo>
                <a:lnTo>
                  <a:pt x="4088590" y="541249"/>
                </a:lnTo>
                <a:lnTo>
                  <a:pt x="4090984" y="534863"/>
                </a:lnTo>
                <a:lnTo>
                  <a:pt x="4094577" y="528875"/>
                </a:lnTo>
                <a:lnTo>
                  <a:pt x="4096573" y="526081"/>
                </a:lnTo>
                <a:lnTo>
                  <a:pt x="4098568" y="523687"/>
                </a:lnTo>
                <a:lnTo>
                  <a:pt x="4100963" y="521292"/>
                </a:lnTo>
                <a:lnTo>
                  <a:pt x="4103359" y="519296"/>
                </a:lnTo>
                <a:lnTo>
                  <a:pt x="4106152" y="517699"/>
                </a:lnTo>
                <a:lnTo>
                  <a:pt x="4108946" y="516103"/>
                </a:lnTo>
                <a:lnTo>
                  <a:pt x="4112141" y="514905"/>
                </a:lnTo>
                <a:lnTo>
                  <a:pt x="4115333" y="514107"/>
                </a:lnTo>
                <a:lnTo>
                  <a:pt x="4118925" y="513708"/>
                </a:lnTo>
                <a:lnTo>
                  <a:pt x="4123316" y="513708"/>
                </a:lnTo>
                <a:lnTo>
                  <a:pt x="4141278" y="514107"/>
                </a:lnTo>
                <a:lnTo>
                  <a:pt x="4159639" y="514107"/>
                </a:lnTo>
                <a:lnTo>
                  <a:pt x="4177999" y="513708"/>
                </a:lnTo>
                <a:lnTo>
                  <a:pt x="4196759" y="512910"/>
                </a:lnTo>
                <a:lnTo>
                  <a:pt x="4215121" y="512112"/>
                </a:lnTo>
                <a:lnTo>
                  <a:pt x="4233880" y="511312"/>
                </a:lnTo>
                <a:lnTo>
                  <a:pt x="4252242" y="511312"/>
                </a:lnTo>
                <a:lnTo>
                  <a:pt x="4270602" y="511712"/>
                </a:lnTo>
                <a:lnTo>
                  <a:pt x="4288965" y="512910"/>
                </a:lnTo>
                <a:lnTo>
                  <a:pt x="4297745" y="513708"/>
                </a:lnTo>
                <a:lnTo>
                  <a:pt x="4306526" y="514905"/>
                </a:lnTo>
                <a:lnTo>
                  <a:pt x="4315309" y="516502"/>
                </a:lnTo>
                <a:lnTo>
                  <a:pt x="4324488" y="518497"/>
                </a:lnTo>
                <a:lnTo>
                  <a:pt x="4333269" y="520493"/>
                </a:lnTo>
                <a:lnTo>
                  <a:pt x="4342051" y="523288"/>
                </a:lnTo>
                <a:lnTo>
                  <a:pt x="4350833" y="526081"/>
                </a:lnTo>
                <a:lnTo>
                  <a:pt x="4359614" y="529674"/>
                </a:lnTo>
                <a:lnTo>
                  <a:pt x="4367996" y="533266"/>
                </a:lnTo>
                <a:lnTo>
                  <a:pt x="4376378" y="537656"/>
                </a:lnTo>
                <a:lnTo>
                  <a:pt x="4385159" y="542447"/>
                </a:lnTo>
                <a:lnTo>
                  <a:pt x="4393141" y="548035"/>
                </a:lnTo>
                <a:lnTo>
                  <a:pt x="4401125" y="554022"/>
                </a:lnTo>
                <a:lnTo>
                  <a:pt x="4409109" y="560408"/>
                </a:lnTo>
                <a:lnTo>
                  <a:pt x="4424276" y="574778"/>
                </a:lnTo>
                <a:lnTo>
                  <a:pt x="4430663" y="580765"/>
                </a:lnTo>
                <a:lnTo>
                  <a:pt x="4433457" y="582761"/>
                </a:lnTo>
                <a:lnTo>
                  <a:pt x="4444233" y="572383"/>
                </a:lnTo>
                <a:lnTo>
                  <a:pt x="4449422" y="568392"/>
                </a:lnTo>
                <a:lnTo>
                  <a:pt x="4454212" y="565199"/>
                </a:lnTo>
                <a:lnTo>
                  <a:pt x="4458204" y="562005"/>
                </a:lnTo>
                <a:lnTo>
                  <a:pt x="4462195" y="560009"/>
                </a:lnTo>
                <a:lnTo>
                  <a:pt x="4465787" y="558014"/>
                </a:lnTo>
                <a:lnTo>
                  <a:pt x="4469380" y="556816"/>
                </a:lnTo>
                <a:lnTo>
                  <a:pt x="4472174" y="556018"/>
                </a:lnTo>
                <a:lnTo>
                  <a:pt x="4474969" y="555618"/>
                </a:lnTo>
                <a:lnTo>
                  <a:pt x="4477762" y="555618"/>
                </a:lnTo>
                <a:lnTo>
                  <a:pt x="4479758" y="556018"/>
                </a:lnTo>
                <a:lnTo>
                  <a:pt x="4482153" y="557216"/>
                </a:lnTo>
                <a:lnTo>
                  <a:pt x="4484149" y="558413"/>
                </a:lnTo>
                <a:lnTo>
                  <a:pt x="4485745" y="560009"/>
                </a:lnTo>
                <a:lnTo>
                  <a:pt x="4487342" y="562005"/>
                </a:lnTo>
                <a:lnTo>
                  <a:pt x="4488539" y="564000"/>
                </a:lnTo>
                <a:lnTo>
                  <a:pt x="4489737" y="566795"/>
                </a:lnTo>
                <a:lnTo>
                  <a:pt x="4491333" y="572383"/>
                </a:lnTo>
                <a:lnTo>
                  <a:pt x="4492930" y="579168"/>
                </a:lnTo>
                <a:lnTo>
                  <a:pt x="4493729" y="586353"/>
                </a:lnTo>
                <a:lnTo>
                  <a:pt x="4494925" y="602320"/>
                </a:lnTo>
                <a:lnTo>
                  <a:pt x="4495724" y="618685"/>
                </a:lnTo>
                <a:lnTo>
                  <a:pt x="4511692" y="630659"/>
                </a:lnTo>
                <a:lnTo>
                  <a:pt x="4519674" y="636647"/>
                </a:lnTo>
                <a:lnTo>
                  <a:pt x="4527256" y="643032"/>
                </a:lnTo>
                <a:lnTo>
                  <a:pt x="4534840" y="649419"/>
                </a:lnTo>
                <a:lnTo>
                  <a:pt x="4541626" y="656205"/>
                </a:lnTo>
                <a:lnTo>
                  <a:pt x="4548413" y="662991"/>
                </a:lnTo>
                <a:lnTo>
                  <a:pt x="4553999" y="670175"/>
                </a:lnTo>
                <a:lnTo>
                  <a:pt x="4558789" y="678158"/>
                </a:lnTo>
                <a:lnTo>
                  <a:pt x="4561185" y="682150"/>
                </a:lnTo>
                <a:lnTo>
                  <a:pt x="4563181" y="686141"/>
                </a:lnTo>
                <a:lnTo>
                  <a:pt x="4564778" y="690133"/>
                </a:lnTo>
                <a:lnTo>
                  <a:pt x="4566373" y="694523"/>
                </a:lnTo>
                <a:lnTo>
                  <a:pt x="4567571" y="698914"/>
                </a:lnTo>
                <a:lnTo>
                  <a:pt x="4568768" y="703704"/>
                </a:lnTo>
                <a:lnTo>
                  <a:pt x="4569167" y="708494"/>
                </a:lnTo>
                <a:lnTo>
                  <a:pt x="4569566" y="713682"/>
                </a:lnTo>
                <a:lnTo>
                  <a:pt x="4569966" y="718872"/>
                </a:lnTo>
                <a:lnTo>
                  <a:pt x="4569566" y="724060"/>
                </a:lnTo>
                <a:lnTo>
                  <a:pt x="4569167" y="729249"/>
                </a:lnTo>
                <a:lnTo>
                  <a:pt x="4568370" y="734838"/>
                </a:lnTo>
                <a:lnTo>
                  <a:pt x="4567172" y="740825"/>
                </a:lnTo>
                <a:lnTo>
                  <a:pt x="4565576" y="747211"/>
                </a:lnTo>
                <a:lnTo>
                  <a:pt x="4570765" y="812273"/>
                </a:lnTo>
                <a:lnTo>
                  <a:pt x="4576751" y="862965"/>
                </a:lnTo>
                <a:lnTo>
                  <a:pt x="4579945" y="888511"/>
                </a:lnTo>
                <a:lnTo>
                  <a:pt x="4582340" y="914057"/>
                </a:lnTo>
                <a:lnTo>
                  <a:pt x="4584734" y="939203"/>
                </a:lnTo>
                <a:lnTo>
                  <a:pt x="4586331" y="964749"/>
                </a:lnTo>
                <a:lnTo>
                  <a:pt x="4587928" y="990295"/>
                </a:lnTo>
                <a:lnTo>
                  <a:pt x="4589125" y="1015839"/>
                </a:lnTo>
                <a:lnTo>
                  <a:pt x="4589524" y="1041385"/>
                </a:lnTo>
                <a:lnTo>
                  <a:pt x="4589923" y="1066532"/>
                </a:lnTo>
                <a:lnTo>
                  <a:pt x="4589524" y="1092078"/>
                </a:lnTo>
                <a:lnTo>
                  <a:pt x="4588326" y="1117623"/>
                </a:lnTo>
                <a:lnTo>
                  <a:pt x="4586730" y="1143169"/>
                </a:lnTo>
                <a:lnTo>
                  <a:pt x="4584335" y="1168315"/>
                </a:lnTo>
                <a:lnTo>
                  <a:pt x="4581142" y="1193861"/>
                </a:lnTo>
                <a:lnTo>
                  <a:pt x="4576751" y="1219407"/>
                </a:lnTo>
                <a:lnTo>
                  <a:pt x="4576352" y="1222600"/>
                </a:lnTo>
                <a:lnTo>
                  <a:pt x="4576352" y="1225394"/>
                </a:lnTo>
                <a:lnTo>
                  <a:pt x="4576352" y="1228587"/>
                </a:lnTo>
                <a:lnTo>
                  <a:pt x="4576751" y="1231382"/>
                </a:lnTo>
                <a:lnTo>
                  <a:pt x="4578747" y="1237369"/>
                </a:lnTo>
                <a:lnTo>
                  <a:pt x="4580743" y="1242957"/>
                </a:lnTo>
                <a:lnTo>
                  <a:pt x="4583138" y="1248146"/>
                </a:lnTo>
                <a:lnTo>
                  <a:pt x="4585932" y="1253335"/>
                </a:lnTo>
                <a:lnTo>
                  <a:pt x="4591520" y="1263713"/>
                </a:lnTo>
                <a:lnTo>
                  <a:pt x="4593916" y="1268902"/>
                </a:lnTo>
                <a:lnTo>
                  <a:pt x="4595911" y="1274489"/>
                </a:lnTo>
                <a:lnTo>
                  <a:pt x="4597508" y="1279679"/>
                </a:lnTo>
                <a:lnTo>
                  <a:pt x="4597907" y="1284867"/>
                </a:lnTo>
                <a:lnTo>
                  <a:pt x="4597907" y="1287662"/>
                </a:lnTo>
                <a:lnTo>
                  <a:pt x="4597508" y="1290455"/>
                </a:lnTo>
                <a:lnTo>
                  <a:pt x="4596709" y="1293250"/>
                </a:lnTo>
                <a:lnTo>
                  <a:pt x="4595911" y="1296044"/>
                </a:lnTo>
                <a:lnTo>
                  <a:pt x="4594713" y="1298838"/>
                </a:lnTo>
                <a:lnTo>
                  <a:pt x="4593117" y="1301633"/>
                </a:lnTo>
                <a:lnTo>
                  <a:pt x="4590722" y="1305225"/>
                </a:lnTo>
                <a:lnTo>
                  <a:pt x="4588326" y="1308018"/>
                </a:lnTo>
                <a:lnTo>
                  <a:pt x="4589923" y="1311211"/>
                </a:lnTo>
                <a:lnTo>
                  <a:pt x="4591121" y="1314405"/>
                </a:lnTo>
                <a:lnTo>
                  <a:pt x="4591920" y="1317598"/>
                </a:lnTo>
                <a:lnTo>
                  <a:pt x="4592319" y="1320791"/>
                </a:lnTo>
                <a:lnTo>
                  <a:pt x="4592718" y="1326778"/>
                </a:lnTo>
                <a:lnTo>
                  <a:pt x="4592319" y="1332766"/>
                </a:lnTo>
                <a:lnTo>
                  <a:pt x="4594713" y="1349530"/>
                </a:lnTo>
                <a:lnTo>
                  <a:pt x="4596310" y="1365895"/>
                </a:lnTo>
                <a:lnTo>
                  <a:pt x="4597907" y="1382660"/>
                </a:lnTo>
                <a:lnTo>
                  <a:pt x="4598704" y="1399425"/>
                </a:lnTo>
                <a:lnTo>
                  <a:pt x="4599504" y="1416188"/>
                </a:lnTo>
                <a:lnTo>
                  <a:pt x="4599903" y="1432553"/>
                </a:lnTo>
                <a:lnTo>
                  <a:pt x="4599903" y="1466082"/>
                </a:lnTo>
                <a:lnTo>
                  <a:pt x="4599504" y="1533140"/>
                </a:lnTo>
                <a:lnTo>
                  <a:pt x="4599903" y="1566669"/>
                </a:lnTo>
                <a:lnTo>
                  <a:pt x="4600302" y="1583034"/>
                </a:lnTo>
                <a:lnTo>
                  <a:pt x="4600701" y="1599798"/>
                </a:lnTo>
                <a:lnTo>
                  <a:pt x="4600701" y="1618159"/>
                </a:lnTo>
                <a:lnTo>
                  <a:pt x="4601898" y="1699986"/>
                </a:lnTo>
                <a:lnTo>
                  <a:pt x="4603095" y="1740698"/>
                </a:lnTo>
                <a:lnTo>
                  <a:pt x="4603895" y="1760656"/>
                </a:lnTo>
                <a:lnTo>
                  <a:pt x="4604693" y="1781013"/>
                </a:lnTo>
                <a:lnTo>
                  <a:pt x="4605092" y="1788198"/>
                </a:lnTo>
                <a:lnTo>
                  <a:pt x="4605092" y="1794983"/>
                </a:lnTo>
                <a:lnTo>
                  <a:pt x="4604693" y="1802168"/>
                </a:lnTo>
                <a:lnTo>
                  <a:pt x="4603895" y="1808155"/>
                </a:lnTo>
                <a:lnTo>
                  <a:pt x="4602697" y="1813743"/>
                </a:lnTo>
                <a:lnTo>
                  <a:pt x="4601100" y="1818932"/>
                </a:lnTo>
                <a:lnTo>
                  <a:pt x="4598704" y="1823723"/>
                </a:lnTo>
                <a:lnTo>
                  <a:pt x="4596310" y="1827713"/>
                </a:lnTo>
                <a:lnTo>
                  <a:pt x="4592718" y="1832105"/>
                </a:lnTo>
                <a:lnTo>
                  <a:pt x="4589125" y="1835298"/>
                </a:lnTo>
                <a:lnTo>
                  <a:pt x="4584734" y="1838091"/>
                </a:lnTo>
                <a:lnTo>
                  <a:pt x="4579545" y="1840087"/>
                </a:lnTo>
                <a:lnTo>
                  <a:pt x="4573559" y="1841684"/>
                </a:lnTo>
                <a:lnTo>
                  <a:pt x="4566773" y="1842882"/>
                </a:lnTo>
                <a:lnTo>
                  <a:pt x="4559588" y="1843281"/>
                </a:lnTo>
                <a:lnTo>
                  <a:pt x="4551605" y="1842882"/>
                </a:lnTo>
                <a:lnTo>
                  <a:pt x="4567571" y="1852860"/>
                </a:lnTo>
                <a:lnTo>
                  <a:pt x="4573160" y="1853259"/>
                </a:lnTo>
                <a:lnTo>
                  <a:pt x="4578348" y="1853659"/>
                </a:lnTo>
                <a:lnTo>
                  <a:pt x="4582740" y="1854457"/>
                </a:lnTo>
                <a:lnTo>
                  <a:pt x="4586730" y="1855255"/>
                </a:lnTo>
                <a:lnTo>
                  <a:pt x="4590325" y="1856452"/>
                </a:lnTo>
                <a:lnTo>
                  <a:pt x="4593516" y="1857650"/>
                </a:lnTo>
                <a:lnTo>
                  <a:pt x="4595911" y="1859247"/>
                </a:lnTo>
                <a:lnTo>
                  <a:pt x="4598305" y="1861243"/>
                </a:lnTo>
                <a:lnTo>
                  <a:pt x="4599903" y="1863238"/>
                </a:lnTo>
                <a:lnTo>
                  <a:pt x="4601499" y="1865633"/>
                </a:lnTo>
                <a:lnTo>
                  <a:pt x="4602697" y="1867629"/>
                </a:lnTo>
                <a:lnTo>
                  <a:pt x="4603895" y="1870024"/>
                </a:lnTo>
                <a:lnTo>
                  <a:pt x="4604293" y="1872419"/>
                </a:lnTo>
                <a:lnTo>
                  <a:pt x="4604693" y="1875212"/>
                </a:lnTo>
                <a:lnTo>
                  <a:pt x="4605092" y="1880402"/>
                </a:lnTo>
                <a:lnTo>
                  <a:pt x="4604693" y="1886389"/>
                </a:lnTo>
                <a:lnTo>
                  <a:pt x="4603895" y="1891977"/>
                </a:lnTo>
                <a:lnTo>
                  <a:pt x="4601898" y="1904750"/>
                </a:lnTo>
                <a:lnTo>
                  <a:pt x="4601100" y="1910338"/>
                </a:lnTo>
                <a:lnTo>
                  <a:pt x="4600701" y="1916325"/>
                </a:lnTo>
                <a:lnTo>
                  <a:pt x="4601100" y="1921515"/>
                </a:lnTo>
                <a:lnTo>
                  <a:pt x="4601499" y="1924308"/>
                </a:lnTo>
                <a:lnTo>
                  <a:pt x="4601898" y="1926703"/>
                </a:lnTo>
                <a:lnTo>
                  <a:pt x="4605092" y="1963026"/>
                </a:lnTo>
                <a:lnTo>
                  <a:pt x="4609882" y="1957438"/>
                </a:lnTo>
                <a:lnTo>
                  <a:pt x="4615071" y="1952249"/>
                </a:lnTo>
                <a:lnTo>
                  <a:pt x="4619062" y="1946660"/>
                </a:lnTo>
                <a:lnTo>
                  <a:pt x="4622654" y="1941073"/>
                </a:lnTo>
                <a:lnTo>
                  <a:pt x="4626246" y="1935484"/>
                </a:lnTo>
                <a:lnTo>
                  <a:pt x="4629440" y="1929498"/>
                </a:lnTo>
                <a:lnTo>
                  <a:pt x="4632234" y="1923111"/>
                </a:lnTo>
                <a:lnTo>
                  <a:pt x="4634629" y="1917123"/>
                </a:lnTo>
                <a:lnTo>
                  <a:pt x="4637024" y="1911136"/>
                </a:lnTo>
                <a:lnTo>
                  <a:pt x="4639020" y="1904750"/>
                </a:lnTo>
                <a:lnTo>
                  <a:pt x="4642611" y="1891977"/>
                </a:lnTo>
                <a:lnTo>
                  <a:pt x="4645805" y="1878805"/>
                </a:lnTo>
                <a:lnTo>
                  <a:pt x="4648599" y="1866032"/>
                </a:lnTo>
                <a:lnTo>
                  <a:pt x="4652990" y="1839289"/>
                </a:lnTo>
                <a:lnTo>
                  <a:pt x="4655384" y="1826117"/>
                </a:lnTo>
                <a:lnTo>
                  <a:pt x="4658178" y="1812945"/>
                </a:lnTo>
                <a:lnTo>
                  <a:pt x="4661373" y="1800172"/>
                </a:lnTo>
                <a:lnTo>
                  <a:pt x="4665363" y="1787399"/>
                </a:lnTo>
                <a:lnTo>
                  <a:pt x="4667758" y="1781412"/>
                </a:lnTo>
                <a:lnTo>
                  <a:pt x="4670552" y="1775425"/>
                </a:lnTo>
                <a:lnTo>
                  <a:pt x="4673347" y="1769437"/>
                </a:lnTo>
                <a:lnTo>
                  <a:pt x="4676938" y="1763051"/>
                </a:lnTo>
                <a:lnTo>
                  <a:pt x="4678135" y="1755467"/>
                </a:lnTo>
                <a:lnTo>
                  <a:pt x="4679733" y="1747883"/>
                </a:lnTo>
                <a:lnTo>
                  <a:pt x="4681729" y="1740299"/>
                </a:lnTo>
                <a:lnTo>
                  <a:pt x="4684123" y="1733114"/>
                </a:lnTo>
                <a:lnTo>
                  <a:pt x="4686518" y="1725530"/>
                </a:lnTo>
                <a:lnTo>
                  <a:pt x="4689312" y="1718746"/>
                </a:lnTo>
                <a:lnTo>
                  <a:pt x="4692505" y="1711960"/>
                </a:lnTo>
                <a:lnTo>
                  <a:pt x="4695699" y="1705174"/>
                </a:lnTo>
                <a:lnTo>
                  <a:pt x="4699291" y="1698388"/>
                </a:lnTo>
                <a:lnTo>
                  <a:pt x="4702884" y="1691603"/>
                </a:lnTo>
                <a:lnTo>
                  <a:pt x="4711664" y="1678830"/>
                </a:lnTo>
                <a:lnTo>
                  <a:pt x="4720447" y="1666457"/>
                </a:lnTo>
                <a:lnTo>
                  <a:pt x="4730026" y="1654082"/>
                </a:lnTo>
                <a:lnTo>
                  <a:pt x="4735214" y="1651288"/>
                </a:lnTo>
                <a:lnTo>
                  <a:pt x="4740005" y="1648894"/>
                </a:lnTo>
                <a:lnTo>
                  <a:pt x="4745592" y="1646898"/>
                </a:lnTo>
                <a:lnTo>
                  <a:pt x="4750782" y="1645301"/>
                </a:lnTo>
                <a:lnTo>
                  <a:pt x="4755970" y="1644104"/>
                </a:lnTo>
                <a:lnTo>
                  <a:pt x="4760760" y="1642906"/>
                </a:lnTo>
                <a:lnTo>
                  <a:pt x="4765949" y="1642108"/>
                </a:lnTo>
                <a:lnTo>
                  <a:pt x="4771138" y="1641709"/>
                </a:lnTo>
                <a:lnTo>
                  <a:pt x="4781517" y="1641310"/>
                </a:lnTo>
                <a:lnTo>
                  <a:pt x="4791495" y="1641709"/>
                </a:lnTo>
                <a:lnTo>
                  <a:pt x="4801473" y="1642906"/>
                </a:lnTo>
                <a:lnTo>
                  <a:pt x="4811852" y="1644104"/>
                </a:lnTo>
                <a:lnTo>
                  <a:pt x="4821830" y="1646100"/>
                </a:lnTo>
                <a:lnTo>
                  <a:pt x="4832208" y="1648495"/>
                </a:lnTo>
                <a:lnTo>
                  <a:pt x="4852566" y="1652885"/>
                </a:lnTo>
                <a:lnTo>
                  <a:pt x="4862544" y="1654881"/>
                </a:lnTo>
                <a:lnTo>
                  <a:pt x="4872922" y="1656478"/>
                </a:lnTo>
                <a:lnTo>
                  <a:pt x="4882901" y="1657675"/>
                </a:lnTo>
                <a:lnTo>
                  <a:pt x="4893279" y="1658074"/>
                </a:lnTo>
                <a:lnTo>
                  <a:pt x="4903657" y="1656877"/>
                </a:lnTo>
                <a:lnTo>
                  <a:pt x="4914433" y="1656079"/>
                </a:lnTo>
                <a:lnTo>
                  <a:pt x="4925210" y="1656079"/>
                </a:lnTo>
                <a:lnTo>
                  <a:pt x="4935989" y="1656478"/>
                </a:lnTo>
                <a:lnTo>
                  <a:pt x="4947563" y="1657675"/>
                </a:lnTo>
                <a:lnTo>
                  <a:pt x="4958739" y="1659272"/>
                </a:lnTo>
                <a:lnTo>
                  <a:pt x="4969516" y="1661267"/>
                </a:lnTo>
                <a:lnTo>
                  <a:pt x="4981092" y="1664062"/>
                </a:lnTo>
                <a:lnTo>
                  <a:pt x="4992269" y="1667654"/>
                </a:lnTo>
                <a:lnTo>
                  <a:pt x="5003843" y="1671246"/>
                </a:lnTo>
                <a:lnTo>
                  <a:pt x="5014622" y="1675238"/>
                </a:lnTo>
                <a:lnTo>
                  <a:pt x="5025398" y="1679628"/>
                </a:lnTo>
                <a:lnTo>
                  <a:pt x="5036574" y="1684418"/>
                </a:lnTo>
                <a:lnTo>
                  <a:pt x="5047351" y="1689607"/>
                </a:lnTo>
                <a:lnTo>
                  <a:pt x="5057729" y="1695195"/>
                </a:lnTo>
                <a:lnTo>
                  <a:pt x="5067708" y="1701981"/>
                </a:lnTo>
                <a:lnTo>
                  <a:pt x="5078088" y="1708368"/>
                </a:lnTo>
                <a:lnTo>
                  <a:pt x="5088064" y="1714754"/>
                </a:lnTo>
                <a:lnTo>
                  <a:pt x="5097645" y="1721938"/>
                </a:lnTo>
                <a:lnTo>
                  <a:pt x="5106824" y="1729123"/>
                </a:lnTo>
                <a:lnTo>
                  <a:pt x="5116005" y="1737106"/>
                </a:lnTo>
                <a:lnTo>
                  <a:pt x="5124389" y="1745090"/>
                </a:lnTo>
                <a:lnTo>
                  <a:pt x="5132370" y="1753073"/>
                </a:lnTo>
                <a:lnTo>
                  <a:pt x="5140353" y="1761455"/>
                </a:lnTo>
                <a:lnTo>
                  <a:pt x="5147537" y="1770635"/>
                </a:lnTo>
                <a:lnTo>
                  <a:pt x="5154323" y="1779417"/>
                </a:lnTo>
                <a:lnTo>
                  <a:pt x="5160710" y="1788198"/>
                </a:lnTo>
                <a:lnTo>
                  <a:pt x="5166697" y="1797778"/>
                </a:lnTo>
                <a:lnTo>
                  <a:pt x="5171886" y="1806958"/>
                </a:lnTo>
                <a:lnTo>
                  <a:pt x="5176277" y="1816538"/>
                </a:lnTo>
                <a:lnTo>
                  <a:pt x="5180268" y="1826117"/>
                </a:lnTo>
                <a:lnTo>
                  <a:pt x="5183861" y="1836096"/>
                </a:lnTo>
                <a:lnTo>
                  <a:pt x="5186255" y="1839289"/>
                </a:lnTo>
                <a:lnTo>
                  <a:pt x="5187853" y="1842882"/>
                </a:lnTo>
                <a:lnTo>
                  <a:pt x="5188252" y="1846474"/>
                </a:lnTo>
                <a:lnTo>
                  <a:pt x="5187853" y="1850466"/>
                </a:lnTo>
                <a:lnTo>
                  <a:pt x="5191444" y="1855654"/>
                </a:lnTo>
                <a:lnTo>
                  <a:pt x="5194638" y="1861642"/>
                </a:lnTo>
                <a:lnTo>
                  <a:pt x="5197032" y="1867629"/>
                </a:lnTo>
                <a:lnTo>
                  <a:pt x="5199028" y="1874015"/>
                </a:lnTo>
                <a:lnTo>
                  <a:pt x="5200625" y="1880402"/>
                </a:lnTo>
                <a:lnTo>
                  <a:pt x="5201423" y="1886788"/>
                </a:lnTo>
                <a:lnTo>
                  <a:pt x="5203022" y="1901157"/>
                </a:lnTo>
                <a:lnTo>
                  <a:pt x="5204617" y="1915527"/>
                </a:lnTo>
                <a:lnTo>
                  <a:pt x="5205415" y="1923510"/>
                </a:lnTo>
                <a:lnTo>
                  <a:pt x="5206612" y="1931892"/>
                </a:lnTo>
                <a:lnTo>
                  <a:pt x="5208208" y="1939875"/>
                </a:lnTo>
                <a:lnTo>
                  <a:pt x="5210205" y="1948258"/>
                </a:lnTo>
                <a:lnTo>
                  <a:pt x="5212999" y="1956640"/>
                </a:lnTo>
                <a:lnTo>
                  <a:pt x="5216191" y="1966219"/>
                </a:lnTo>
                <a:lnTo>
                  <a:pt x="5220982" y="1945463"/>
                </a:lnTo>
                <a:lnTo>
                  <a:pt x="5225373" y="1925107"/>
                </a:lnTo>
                <a:lnTo>
                  <a:pt x="5234153" y="1885591"/>
                </a:lnTo>
                <a:lnTo>
                  <a:pt x="5242137" y="1847272"/>
                </a:lnTo>
                <a:lnTo>
                  <a:pt x="5249721" y="1810151"/>
                </a:lnTo>
                <a:lnTo>
                  <a:pt x="5253712" y="1791790"/>
                </a:lnTo>
                <a:lnTo>
                  <a:pt x="5258103" y="1773828"/>
                </a:lnTo>
                <a:lnTo>
                  <a:pt x="5262893" y="1755866"/>
                </a:lnTo>
                <a:lnTo>
                  <a:pt x="5268081" y="1738304"/>
                </a:lnTo>
                <a:lnTo>
                  <a:pt x="5273271" y="1721140"/>
                </a:lnTo>
                <a:lnTo>
                  <a:pt x="5278859" y="1703977"/>
                </a:lnTo>
                <a:lnTo>
                  <a:pt x="5285246" y="1686813"/>
                </a:lnTo>
                <a:lnTo>
                  <a:pt x="5292031" y="1670448"/>
                </a:lnTo>
                <a:lnTo>
                  <a:pt x="5383037" y="1307619"/>
                </a:lnTo>
                <a:lnTo>
                  <a:pt x="5382639" y="1307619"/>
                </a:lnTo>
                <a:lnTo>
                  <a:pt x="5384236" y="1294447"/>
                </a:lnTo>
                <a:lnTo>
                  <a:pt x="5385831" y="1281275"/>
                </a:lnTo>
                <a:lnTo>
                  <a:pt x="5390222" y="1255330"/>
                </a:lnTo>
                <a:lnTo>
                  <a:pt x="5395410" y="1229385"/>
                </a:lnTo>
                <a:lnTo>
                  <a:pt x="5401399" y="1204239"/>
                </a:lnTo>
                <a:lnTo>
                  <a:pt x="5407784" y="1179092"/>
                </a:lnTo>
                <a:lnTo>
                  <a:pt x="5414969" y="1153945"/>
                </a:lnTo>
                <a:lnTo>
                  <a:pt x="5422952" y="1129199"/>
                </a:lnTo>
                <a:lnTo>
                  <a:pt x="5431733" y="1104850"/>
                </a:lnTo>
                <a:lnTo>
                  <a:pt x="5440515" y="1080503"/>
                </a:lnTo>
                <a:lnTo>
                  <a:pt x="5449696" y="1056154"/>
                </a:lnTo>
                <a:lnTo>
                  <a:pt x="5459675" y="1031806"/>
                </a:lnTo>
                <a:lnTo>
                  <a:pt x="5469654" y="1007857"/>
                </a:lnTo>
                <a:lnTo>
                  <a:pt x="5490408" y="959560"/>
                </a:lnTo>
                <a:lnTo>
                  <a:pt x="5511963" y="912061"/>
                </a:lnTo>
                <a:lnTo>
                  <a:pt x="5513960" y="907670"/>
                </a:lnTo>
                <a:lnTo>
                  <a:pt x="5516354" y="903280"/>
                </a:lnTo>
                <a:lnTo>
                  <a:pt x="5518748" y="900485"/>
                </a:lnTo>
                <a:lnTo>
                  <a:pt x="5520744" y="898090"/>
                </a:lnTo>
                <a:lnTo>
                  <a:pt x="5523140" y="896095"/>
                </a:lnTo>
                <a:lnTo>
                  <a:pt x="5526333" y="894897"/>
                </a:lnTo>
                <a:lnTo>
                  <a:pt x="5528728" y="894099"/>
                </a:lnTo>
                <a:lnTo>
                  <a:pt x="5531123" y="893700"/>
                </a:lnTo>
                <a:lnTo>
                  <a:pt x="5533518" y="893301"/>
                </a:lnTo>
                <a:lnTo>
                  <a:pt x="5536312" y="893301"/>
                </a:lnTo>
                <a:lnTo>
                  <a:pt x="5541500" y="894099"/>
                </a:lnTo>
                <a:lnTo>
                  <a:pt x="5547488" y="894897"/>
                </a:lnTo>
                <a:lnTo>
                  <a:pt x="5553076" y="895297"/>
                </a:lnTo>
                <a:lnTo>
                  <a:pt x="5579421" y="894897"/>
                </a:lnTo>
                <a:lnTo>
                  <a:pt x="5605365" y="894099"/>
                </a:lnTo>
                <a:lnTo>
                  <a:pt x="5657254" y="892502"/>
                </a:lnTo>
                <a:lnTo>
                  <a:pt x="5680407" y="890506"/>
                </a:lnTo>
                <a:lnTo>
                  <a:pt x="5692380" y="889309"/>
                </a:lnTo>
                <a:lnTo>
                  <a:pt x="5703954" y="888112"/>
                </a:lnTo>
                <a:lnTo>
                  <a:pt x="5715530" y="887713"/>
                </a:lnTo>
                <a:lnTo>
                  <a:pt x="5727106" y="887713"/>
                </a:lnTo>
                <a:lnTo>
                  <a:pt x="5737882" y="888112"/>
                </a:lnTo>
                <a:lnTo>
                  <a:pt x="5748660" y="889708"/>
                </a:lnTo>
                <a:lnTo>
                  <a:pt x="5754249" y="890506"/>
                </a:lnTo>
                <a:lnTo>
                  <a:pt x="5759437" y="892103"/>
                </a:lnTo>
                <a:lnTo>
                  <a:pt x="5764625" y="893700"/>
                </a:lnTo>
                <a:lnTo>
                  <a:pt x="5769416" y="895297"/>
                </a:lnTo>
                <a:lnTo>
                  <a:pt x="5774604" y="897691"/>
                </a:lnTo>
                <a:lnTo>
                  <a:pt x="5779395" y="900086"/>
                </a:lnTo>
                <a:lnTo>
                  <a:pt x="5783786" y="902881"/>
                </a:lnTo>
                <a:lnTo>
                  <a:pt x="5788576" y="906073"/>
                </a:lnTo>
                <a:lnTo>
                  <a:pt x="5792965" y="910065"/>
                </a:lnTo>
                <a:lnTo>
                  <a:pt x="5797356" y="914057"/>
                </a:lnTo>
                <a:lnTo>
                  <a:pt x="5801347" y="918447"/>
                </a:lnTo>
                <a:lnTo>
                  <a:pt x="5805341" y="923237"/>
                </a:lnTo>
                <a:lnTo>
                  <a:pt x="5809330" y="928426"/>
                </a:lnTo>
                <a:lnTo>
                  <a:pt x="5812924" y="934413"/>
                </a:lnTo>
                <a:lnTo>
                  <a:pt x="5816515" y="941198"/>
                </a:lnTo>
                <a:lnTo>
                  <a:pt x="5820107" y="947585"/>
                </a:lnTo>
                <a:lnTo>
                  <a:pt x="5823301" y="947585"/>
                </a:lnTo>
                <a:lnTo>
                  <a:pt x="5826893" y="946787"/>
                </a:lnTo>
                <a:lnTo>
                  <a:pt x="5830087" y="945989"/>
                </a:lnTo>
                <a:lnTo>
                  <a:pt x="5833679" y="944790"/>
                </a:lnTo>
                <a:lnTo>
                  <a:pt x="5840066" y="941997"/>
                </a:lnTo>
                <a:lnTo>
                  <a:pt x="5846452" y="938405"/>
                </a:lnTo>
                <a:lnTo>
                  <a:pt x="5853239" y="934413"/>
                </a:lnTo>
                <a:lnTo>
                  <a:pt x="5859225" y="930421"/>
                </a:lnTo>
                <a:lnTo>
                  <a:pt x="5865610" y="926430"/>
                </a:lnTo>
                <a:lnTo>
                  <a:pt x="5871999" y="922838"/>
                </a:lnTo>
                <a:lnTo>
                  <a:pt x="5878384" y="919645"/>
                </a:lnTo>
                <a:lnTo>
                  <a:pt x="5885169" y="916850"/>
                </a:lnTo>
                <a:lnTo>
                  <a:pt x="5888762" y="916052"/>
                </a:lnTo>
                <a:lnTo>
                  <a:pt x="5891955" y="915254"/>
                </a:lnTo>
                <a:lnTo>
                  <a:pt x="5895547" y="914855"/>
                </a:lnTo>
                <a:lnTo>
                  <a:pt x="5898741" y="914456"/>
                </a:lnTo>
                <a:lnTo>
                  <a:pt x="5902333" y="914855"/>
                </a:lnTo>
                <a:lnTo>
                  <a:pt x="5905926" y="915254"/>
                </a:lnTo>
                <a:lnTo>
                  <a:pt x="5909519" y="916052"/>
                </a:lnTo>
                <a:lnTo>
                  <a:pt x="5913510" y="917249"/>
                </a:lnTo>
                <a:lnTo>
                  <a:pt x="5917500" y="918846"/>
                </a:lnTo>
                <a:lnTo>
                  <a:pt x="5921492" y="921241"/>
                </a:lnTo>
                <a:lnTo>
                  <a:pt x="5925483" y="923636"/>
                </a:lnTo>
                <a:lnTo>
                  <a:pt x="5929475" y="926829"/>
                </a:lnTo>
                <a:lnTo>
                  <a:pt x="5935064" y="922838"/>
                </a:lnTo>
                <a:lnTo>
                  <a:pt x="5941050" y="918846"/>
                </a:lnTo>
                <a:lnTo>
                  <a:pt x="5943845" y="916850"/>
                </a:lnTo>
                <a:lnTo>
                  <a:pt x="5946240" y="914456"/>
                </a:lnTo>
                <a:lnTo>
                  <a:pt x="5948235" y="912061"/>
                </a:lnTo>
                <a:lnTo>
                  <a:pt x="5949433" y="909665"/>
                </a:lnTo>
                <a:lnTo>
                  <a:pt x="5960609" y="882922"/>
                </a:lnTo>
                <a:lnTo>
                  <a:pt x="5970587" y="859772"/>
                </a:lnTo>
                <a:lnTo>
                  <a:pt x="5979369" y="839415"/>
                </a:lnTo>
                <a:lnTo>
                  <a:pt x="5988150" y="822651"/>
                </a:lnTo>
                <a:lnTo>
                  <a:pt x="5992143" y="815067"/>
                </a:lnTo>
                <a:lnTo>
                  <a:pt x="5996133" y="808281"/>
                </a:lnTo>
                <a:lnTo>
                  <a:pt x="6000125" y="801496"/>
                </a:lnTo>
                <a:lnTo>
                  <a:pt x="6004516" y="795908"/>
                </a:lnTo>
                <a:lnTo>
                  <a:pt x="6008908" y="790719"/>
                </a:lnTo>
                <a:lnTo>
                  <a:pt x="6013297" y="786328"/>
                </a:lnTo>
                <a:lnTo>
                  <a:pt x="6018486" y="782337"/>
                </a:lnTo>
                <a:lnTo>
                  <a:pt x="6023275" y="778745"/>
                </a:lnTo>
                <a:lnTo>
                  <a:pt x="6028466" y="775551"/>
                </a:lnTo>
                <a:lnTo>
                  <a:pt x="6033654" y="772358"/>
                </a:lnTo>
                <a:lnTo>
                  <a:pt x="6039641" y="769963"/>
                </a:lnTo>
                <a:lnTo>
                  <a:pt x="6045629" y="768366"/>
                </a:lnTo>
                <a:lnTo>
                  <a:pt x="6052813" y="766769"/>
                </a:lnTo>
                <a:lnTo>
                  <a:pt x="6059998" y="765572"/>
                </a:lnTo>
                <a:lnTo>
                  <a:pt x="6067581" y="764375"/>
                </a:lnTo>
                <a:lnTo>
                  <a:pt x="6075566" y="763976"/>
                </a:lnTo>
                <a:lnTo>
                  <a:pt x="6084745" y="763577"/>
                </a:lnTo>
                <a:lnTo>
                  <a:pt x="6093925" y="763177"/>
                </a:lnTo>
                <a:lnTo>
                  <a:pt x="6095368" y="763204"/>
                </a:lnTo>
                <a:lnTo>
                  <a:pt x="6095368" y="113086"/>
                </a:lnTo>
                <a:lnTo>
                  <a:pt x="6096083" y="111364"/>
                </a:lnTo>
                <a:lnTo>
                  <a:pt x="6102869" y="96196"/>
                </a:lnTo>
                <a:lnTo>
                  <a:pt x="6108458" y="80629"/>
                </a:lnTo>
                <a:lnTo>
                  <a:pt x="6113646" y="65062"/>
                </a:lnTo>
                <a:lnTo>
                  <a:pt x="6116042" y="57478"/>
                </a:lnTo>
                <a:lnTo>
                  <a:pt x="6118037" y="49096"/>
                </a:lnTo>
                <a:lnTo>
                  <a:pt x="6119634" y="41512"/>
                </a:lnTo>
                <a:lnTo>
                  <a:pt x="6120831" y="33529"/>
                </a:lnTo>
                <a:lnTo>
                  <a:pt x="6122028" y="25147"/>
                </a:lnTo>
                <a:lnTo>
                  <a:pt x="6122826" y="17164"/>
                </a:lnTo>
                <a:lnTo>
                  <a:pt x="6122826" y="15168"/>
                </a:lnTo>
                <a:lnTo>
                  <a:pt x="6123626" y="13172"/>
                </a:lnTo>
                <a:lnTo>
                  <a:pt x="6124823" y="11575"/>
                </a:lnTo>
                <a:lnTo>
                  <a:pt x="6126020" y="9580"/>
                </a:lnTo>
                <a:lnTo>
                  <a:pt x="6129213" y="6387"/>
                </a:lnTo>
                <a:lnTo>
                  <a:pt x="6132805" y="3991"/>
                </a:lnTo>
                <a:lnTo>
                  <a:pt x="6135600" y="2794"/>
                </a:lnTo>
                <a:lnTo>
                  <a:pt x="6139591" y="1597"/>
                </a:lnTo>
                <a:lnTo>
                  <a:pt x="6144780" y="798"/>
                </a:lnTo>
                <a:lnTo>
                  <a:pt x="6150369" y="399"/>
                </a:lnTo>
                <a:lnTo>
                  <a:pt x="6165137" y="0"/>
                </a:lnTo>
                <a:lnTo>
                  <a:pt x="6183098" y="399"/>
                </a:lnTo>
                <a:lnTo>
                  <a:pt x="6203455" y="1198"/>
                </a:lnTo>
                <a:lnTo>
                  <a:pt x="6225409" y="2794"/>
                </a:lnTo>
                <a:lnTo>
                  <a:pt x="6248959" y="5190"/>
                </a:lnTo>
                <a:lnTo>
                  <a:pt x="6272907" y="7584"/>
                </a:lnTo>
                <a:lnTo>
                  <a:pt x="6296458" y="10777"/>
                </a:lnTo>
                <a:lnTo>
                  <a:pt x="6319609" y="14370"/>
                </a:lnTo>
                <a:lnTo>
                  <a:pt x="6341961" y="18361"/>
                </a:lnTo>
                <a:lnTo>
                  <a:pt x="6361519" y="21953"/>
                </a:lnTo>
                <a:lnTo>
                  <a:pt x="6379082" y="25945"/>
                </a:lnTo>
                <a:lnTo>
                  <a:pt x="6386267" y="27941"/>
                </a:lnTo>
                <a:lnTo>
                  <a:pt x="6393052" y="29936"/>
                </a:lnTo>
                <a:lnTo>
                  <a:pt x="6399040" y="31933"/>
                </a:lnTo>
                <a:lnTo>
                  <a:pt x="6403430" y="33928"/>
                </a:lnTo>
                <a:lnTo>
                  <a:pt x="6407022" y="35924"/>
                </a:lnTo>
                <a:lnTo>
                  <a:pt x="6409418" y="37520"/>
                </a:lnTo>
                <a:lnTo>
                  <a:pt x="6412611" y="41911"/>
                </a:lnTo>
                <a:lnTo>
                  <a:pt x="6415005" y="46302"/>
                </a:lnTo>
                <a:lnTo>
                  <a:pt x="6417800" y="51491"/>
                </a:lnTo>
                <a:lnTo>
                  <a:pt x="6419795" y="56679"/>
                </a:lnTo>
                <a:lnTo>
                  <a:pt x="6423787" y="66659"/>
                </a:lnTo>
                <a:lnTo>
                  <a:pt x="6428178" y="77037"/>
                </a:lnTo>
                <a:lnTo>
                  <a:pt x="6431770" y="81427"/>
                </a:lnTo>
                <a:lnTo>
                  <a:pt x="6434963" y="85818"/>
                </a:lnTo>
                <a:lnTo>
                  <a:pt x="6438156" y="88612"/>
                </a:lnTo>
                <a:lnTo>
                  <a:pt x="6440950" y="91406"/>
                </a:lnTo>
                <a:lnTo>
                  <a:pt x="6443745" y="93002"/>
                </a:lnTo>
                <a:lnTo>
                  <a:pt x="6446539" y="94599"/>
                </a:lnTo>
                <a:lnTo>
                  <a:pt x="6448933" y="95398"/>
                </a:lnTo>
                <a:lnTo>
                  <a:pt x="6451728" y="95797"/>
                </a:lnTo>
                <a:lnTo>
                  <a:pt x="6454123" y="95398"/>
                </a:lnTo>
                <a:lnTo>
                  <a:pt x="6456118" y="94999"/>
                </a:lnTo>
                <a:lnTo>
                  <a:pt x="6458513" y="94200"/>
                </a:lnTo>
                <a:lnTo>
                  <a:pt x="6460509" y="93002"/>
                </a:lnTo>
                <a:lnTo>
                  <a:pt x="6465299" y="89809"/>
                </a:lnTo>
                <a:lnTo>
                  <a:pt x="6469290" y="85818"/>
                </a:lnTo>
                <a:lnTo>
                  <a:pt x="6477672" y="76238"/>
                </a:lnTo>
                <a:lnTo>
                  <a:pt x="6482063" y="71847"/>
                </a:lnTo>
                <a:lnTo>
                  <a:pt x="6486453" y="67856"/>
                </a:lnTo>
                <a:lnTo>
                  <a:pt x="6488849" y="66259"/>
                </a:lnTo>
                <a:lnTo>
                  <a:pt x="6491243" y="64662"/>
                </a:lnTo>
                <a:lnTo>
                  <a:pt x="6493638" y="63465"/>
                </a:lnTo>
                <a:lnTo>
                  <a:pt x="6496832" y="62667"/>
                </a:lnTo>
                <a:lnTo>
                  <a:pt x="6499626" y="62268"/>
                </a:lnTo>
                <a:lnTo>
                  <a:pt x="6502419" y="62268"/>
                </a:lnTo>
                <a:lnTo>
                  <a:pt x="6505613" y="62667"/>
                </a:lnTo>
                <a:lnTo>
                  <a:pt x="6508806" y="63465"/>
                </a:lnTo>
                <a:lnTo>
                  <a:pt x="6505613" y="69852"/>
                </a:lnTo>
                <a:lnTo>
                  <a:pt x="6503617" y="76238"/>
                </a:lnTo>
                <a:lnTo>
                  <a:pt x="6502419" y="81826"/>
                </a:lnTo>
                <a:lnTo>
                  <a:pt x="6502020" y="87415"/>
                </a:lnTo>
                <a:lnTo>
                  <a:pt x="6502419" y="92204"/>
                </a:lnTo>
                <a:lnTo>
                  <a:pt x="6503617" y="96994"/>
                </a:lnTo>
                <a:lnTo>
                  <a:pt x="6505213" y="100985"/>
                </a:lnTo>
                <a:lnTo>
                  <a:pt x="6507609" y="104977"/>
                </a:lnTo>
                <a:lnTo>
                  <a:pt x="6510403" y="108968"/>
                </a:lnTo>
                <a:lnTo>
                  <a:pt x="6513595" y="112561"/>
                </a:lnTo>
                <a:lnTo>
                  <a:pt x="6517188" y="116153"/>
                </a:lnTo>
                <a:lnTo>
                  <a:pt x="6521179" y="119346"/>
                </a:lnTo>
                <a:lnTo>
                  <a:pt x="6529961" y="125334"/>
                </a:lnTo>
                <a:lnTo>
                  <a:pt x="6539141" y="131321"/>
                </a:lnTo>
                <a:lnTo>
                  <a:pt x="6548722" y="137308"/>
                </a:lnTo>
                <a:lnTo>
                  <a:pt x="6557503" y="143295"/>
                </a:lnTo>
                <a:lnTo>
                  <a:pt x="6561893" y="146489"/>
                </a:lnTo>
                <a:lnTo>
                  <a:pt x="6565884" y="150480"/>
                </a:lnTo>
                <a:lnTo>
                  <a:pt x="6569477" y="154072"/>
                </a:lnTo>
                <a:lnTo>
                  <a:pt x="6572670" y="157665"/>
                </a:lnTo>
                <a:lnTo>
                  <a:pt x="6575065" y="162055"/>
                </a:lnTo>
                <a:lnTo>
                  <a:pt x="6577460" y="166447"/>
                </a:lnTo>
                <a:lnTo>
                  <a:pt x="6579057" y="170837"/>
                </a:lnTo>
                <a:lnTo>
                  <a:pt x="6579855" y="176026"/>
                </a:lnTo>
                <a:lnTo>
                  <a:pt x="6580254" y="181614"/>
                </a:lnTo>
                <a:lnTo>
                  <a:pt x="6579855" y="187601"/>
                </a:lnTo>
                <a:lnTo>
                  <a:pt x="6578658" y="193988"/>
                </a:lnTo>
                <a:lnTo>
                  <a:pt x="6576263" y="200375"/>
                </a:lnTo>
                <a:lnTo>
                  <a:pt x="6581451" y="225520"/>
                </a:lnTo>
                <a:lnTo>
                  <a:pt x="6585443" y="250268"/>
                </a:lnTo>
                <a:lnTo>
                  <a:pt x="6589435" y="274616"/>
                </a:lnTo>
                <a:lnTo>
                  <a:pt x="6592627" y="299763"/>
                </a:lnTo>
                <a:lnTo>
                  <a:pt x="6595023" y="324510"/>
                </a:lnTo>
                <a:lnTo>
                  <a:pt x="6595821" y="336884"/>
                </a:lnTo>
                <a:lnTo>
                  <a:pt x="6596220" y="349656"/>
                </a:lnTo>
                <a:lnTo>
                  <a:pt x="6596619" y="362031"/>
                </a:lnTo>
                <a:lnTo>
                  <a:pt x="6596619" y="374803"/>
                </a:lnTo>
                <a:lnTo>
                  <a:pt x="6596220" y="387575"/>
                </a:lnTo>
                <a:lnTo>
                  <a:pt x="6595821" y="399950"/>
                </a:lnTo>
                <a:lnTo>
                  <a:pt x="6599014" y="425895"/>
                </a:lnTo>
                <a:lnTo>
                  <a:pt x="6601809" y="451840"/>
                </a:lnTo>
                <a:lnTo>
                  <a:pt x="6604203" y="477385"/>
                </a:lnTo>
                <a:lnTo>
                  <a:pt x="6605800" y="503330"/>
                </a:lnTo>
                <a:lnTo>
                  <a:pt x="6607396" y="529274"/>
                </a:lnTo>
                <a:lnTo>
                  <a:pt x="6608594" y="555219"/>
                </a:lnTo>
                <a:lnTo>
                  <a:pt x="6608993" y="581164"/>
                </a:lnTo>
                <a:lnTo>
                  <a:pt x="6609791" y="606710"/>
                </a:lnTo>
                <a:lnTo>
                  <a:pt x="6610589" y="658600"/>
                </a:lnTo>
                <a:lnTo>
                  <a:pt x="6610989" y="710888"/>
                </a:lnTo>
                <a:lnTo>
                  <a:pt x="6611787" y="762379"/>
                </a:lnTo>
                <a:lnTo>
                  <a:pt x="6612586" y="788324"/>
                </a:lnTo>
                <a:lnTo>
                  <a:pt x="6613783" y="814668"/>
                </a:lnTo>
                <a:lnTo>
                  <a:pt x="6630547" y="1345538"/>
                </a:lnTo>
                <a:lnTo>
                  <a:pt x="6648509" y="1345937"/>
                </a:lnTo>
                <a:lnTo>
                  <a:pt x="6656492" y="1310813"/>
                </a:lnTo>
                <a:lnTo>
                  <a:pt x="6664475" y="1275289"/>
                </a:lnTo>
                <a:lnTo>
                  <a:pt x="6671659" y="1240162"/>
                </a:lnTo>
                <a:lnTo>
                  <a:pt x="6678844" y="1204639"/>
                </a:lnTo>
                <a:lnTo>
                  <a:pt x="6707184" y="1062940"/>
                </a:lnTo>
                <a:lnTo>
                  <a:pt x="6714369" y="1027416"/>
                </a:lnTo>
                <a:lnTo>
                  <a:pt x="6721554" y="992290"/>
                </a:lnTo>
                <a:lnTo>
                  <a:pt x="6729936" y="956766"/>
                </a:lnTo>
                <a:lnTo>
                  <a:pt x="6737919" y="921641"/>
                </a:lnTo>
                <a:lnTo>
                  <a:pt x="6746301" y="886914"/>
                </a:lnTo>
                <a:lnTo>
                  <a:pt x="6755881" y="851789"/>
                </a:lnTo>
                <a:lnTo>
                  <a:pt x="6765860" y="817063"/>
                </a:lnTo>
                <a:lnTo>
                  <a:pt x="6776237" y="782337"/>
                </a:lnTo>
                <a:lnTo>
                  <a:pt x="6775040" y="767568"/>
                </a:lnTo>
                <a:lnTo>
                  <a:pt x="6774641" y="753598"/>
                </a:lnTo>
                <a:lnTo>
                  <a:pt x="6775040" y="738829"/>
                </a:lnTo>
                <a:lnTo>
                  <a:pt x="6776636" y="724859"/>
                </a:lnTo>
                <a:lnTo>
                  <a:pt x="6778632" y="710888"/>
                </a:lnTo>
                <a:lnTo>
                  <a:pt x="6781427" y="696519"/>
                </a:lnTo>
                <a:lnTo>
                  <a:pt x="6785418" y="682549"/>
                </a:lnTo>
                <a:lnTo>
                  <a:pt x="6791006" y="668578"/>
                </a:lnTo>
                <a:lnTo>
                  <a:pt x="6790607" y="663390"/>
                </a:lnTo>
                <a:lnTo>
                  <a:pt x="6790607" y="658200"/>
                </a:lnTo>
                <a:lnTo>
                  <a:pt x="6791006" y="653410"/>
                </a:lnTo>
                <a:lnTo>
                  <a:pt x="6791405" y="648222"/>
                </a:lnTo>
                <a:lnTo>
                  <a:pt x="6792603" y="643432"/>
                </a:lnTo>
                <a:lnTo>
                  <a:pt x="6793800" y="638642"/>
                </a:lnTo>
                <a:lnTo>
                  <a:pt x="6795396" y="633852"/>
                </a:lnTo>
                <a:lnTo>
                  <a:pt x="6796994" y="629462"/>
                </a:lnTo>
                <a:lnTo>
                  <a:pt x="6800985" y="620680"/>
                </a:lnTo>
                <a:lnTo>
                  <a:pt x="6805774" y="612298"/>
                </a:lnTo>
                <a:lnTo>
                  <a:pt x="6810964" y="603517"/>
                </a:lnTo>
                <a:lnTo>
                  <a:pt x="6816153" y="595135"/>
                </a:lnTo>
                <a:lnTo>
                  <a:pt x="6822140" y="586752"/>
                </a:lnTo>
                <a:lnTo>
                  <a:pt x="6827329" y="577971"/>
                </a:lnTo>
                <a:lnTo>
                  <a:pt x="6832118" y="569190"/>
                </a:lnTo>
                <a:lnTo>
                  <a:pt x="6836509" y="560009"/>
                </a:lnTo>
                <a:lnTo>
                  <a:pt x="6839702" y="550829"/>
                </a:lnTo>
                <a:lnTo>
                  <a:pt x="6841300" y="546039"/>
                </a:lnTo>
                <a:lnTo>
                  <a:pt x="6842497" y="540850"/>
                </a:lnTo>
                <a:lnTo>
                  <a:pt x="6843295" y="535661"/>
                </a:lnTo>
                <a:lnTo>
                  <a:pt x="6844093" y="530872"/>
                </a:lnTo>
                <a:lnTo>
                  <a:pt x="6844093" y="525283"/>
                </a:lnTo>
                <a:lnTo>
                  <a:pt x="6844093" y="520094"/>
                </a:lnTo>
                <a:lnTo>
                  <a:pt x="6844093" y="515304"/>
                </a:lnTo>
                <a:lnTo>
                  <a:pt x="6844892" y="511312"/>
                </a:lnTo>
                <a:lnTo>
                  <a:pt x="6846488" y="507720"/>
                </a:lnTo>
                <a:lnTo>
                  <a:pt x="6848484" y="505326"/>
                </a:lnTo>
                <a:lnTo>
                  <a:pt x="6851278" y="503330"/>
                </a:lnTo>
                <a:lnTo>
                  <a:pt x="6854471" y="502531"/>
                </a:lnTo>
                <a:lnTo>
                  <a:pt x="6857664" y="501733"/>
                </a:lnTo>
                <a:lnTo>
                  <a:pt x="6861656" y="501334"/>
                </a:lnTo>
                <a:lnTo>
                  <a:pt x="6865647" y="501733"/>
                </a:lnTo>
                <a:lnTo>
                  <a:pt x="6869639" y="501733"/>
                </a:lnTo>
                <a:lnTo>
                  <a:pt x="6878021" y="502931"/>
                </a:lnTo>
                <a:lnTo>
                  <a:pt x="6886803" y="504128"/>
                </a:lnTo>
                <a:lnTo>
                  <a:pt x="6894386" y="504927"/>
                </a:lnTo>
                <a:lnTo>
                  <a:pt x="6945078" y="505326"/>
                </a:lnTo>
                <a:lnTo>
                  <a:pt x="6996170" y="505725"/>
                </a:lnTo>
                <a:lnTo>
                  <a:pt x="7098353" y="506124"/>
                </a:lnTo>
                <a:lnTo>
                  <a:pt x="7095957" y="494948"/>
                </a:lnTo>
                <a:lnTo>
                  <a:pt x="7095558" y="490158"/>
                </a:lnTo>
                <a:lnTo>
                  <a:pt x="7095159" y="485768"/>
                </a:lnTo>
                <a:lnTo>
                  <a:pt x="7095159" y="482175"/>
                </a:lnTo>
                <a:lnTo>
                  <a:pt x="7095159" y="478583"/>
                </a:lnTo>
                <a:lnTo>
                  <a:pt x="7095957" y="475389"/>
                </a:lnTo>
                <a:lnTo>
                  <a:pt x="7096756" y="472595"/>
                </a:lnTo>
                <a:lnTo>
                  <a:pt x="7097554" y="470600"/>
                </a:lnTo>
                <a:lnTo>
                  <a:pt x="7099151" y="468604"/>
                </a:lnTo>
                <a:lnTo>
                  <a:pt x="7100349" y="467007"/>
                </a:lnTo>
                <a:lnTo>
                  <a:pt x="7101945" y="465809"/>
                </a:lnTo>
                <a:lnTo>
                  <a:pt x="7103941" y="465011"/>
                </a:lnTo>
                <a:lnTo>
                  <a:pt x="7105936" y="464213"/>
                </a:lnTo>
                <a:lnTo>
                  <a:pt x="7107933" y="463814"/>
                </a:lnTo>
                <a:lnTo>
                  <a:pt x="7110327" y="463415"/>
                </a:lnTo>
                <a:lnTo>
                  <a:pt x="7115516" y="463415"/>
                </a:lnTo>
                <a:lnTo>
                  <a:pt x="7121104" y="464213"/>
                </a:lnTo>
                <a:lnTo>
                  <a:pt x="7126693" y="465410"/>
                </a:lnTo>
                <a:lnTo>
                  <a:pt x="7132280" y="466608"/>
                </a:lnTo>
                <a:lnTo>
                  <a:pt x="7143856" y="469003"/>
                </a:lnTo>
                <a:lnTo>
                  <a:pt x="7149444" y="469801"/>
                </a:lnTo>
                <a:lnTo>
                  <a:pt x="7154633" y="470200"/>
                </a:lnTo>
                <a:lnTo>
                  <a:pt x="7168604" y="469402"/>
                </a:lnTo>
                <a:lnTo>
                  <a:pt x="7182973" y="467806"/>
                </a:lnTo>
                <a:lnTo>
                  <a:pt x="7197342" y="465410"/>
                </a:lnTo>
                <a:lnTo>
                  <a:pt x="7211312" y="462616"/>
                </a:lnTo>
                <a:lnTo>
                  <a:pt x="7240051" y="457427"/>
                </a:lnTo>
                <a:lnTo>
                  <a:pt x="7254421" y="455432"/>
                </a:lnTo>
                <a:lnTo>
                  <a:pt x="7268790" y="453835"/>
                </a:lnTo>
                <a:lnTo>
                  <a:pt x="7275575" y="453436"/>
                </a:lnTo>
                <a:lnTo>
                  <a:pt x="7283159" y="453037"/>
                </a:lnTo>
                <a:lnTo>
                  <a:pt x="7289945" y="453037"/>
                </a:lnTo>
                <a:lnTo>
                  <a:pt x="7296731" y="453436"/>
                </a:lnTo>
                <a:lnTo>
                  <a:pt x="7303916" y="454234"/>
                </a:lnTo>
                <a:lnTo>
                  <a:pt x="7311101" y="455032"/>
                </a:lnTo>
                <a:lnTo>
                  <a:pt x="7317885" y="456629"/>
                </a:lnTo>
                <a:lnTo>
                  <a:pt x="7324671" y="458225"/>
                </a:lnTo>
                <a:lnTo>
                  <a:pt x="7331457" y="460621"/>
                </a:lnTo>
                <a:lnTo>
                  <a:pt x="7338243" y="463016"/>
                </a:lnTo>
                <a:lnTo>
                  <a:pt x="7345028" y="466208"/>
                </a:lnTo>
                <a:lnTo>
                  <a:pt x="7351813" y="469801"/>
                </a:lnTo>
                <a:lnTo>
                  <a:pt x="7358599" y="474192"/>
                </a:lnTo>
                <a:lnTo>
                  <a:pt x="7364986" y="479381"/>
                </a:lnTo>
                <a:lnTo>
                  <a:pt x="7371372" y="484569"/>
                </a:lnTo>
                <a:lnTo>
                  <a:pt x="7378157" y="490557"/>
                </a:lnTo>
                <a:lnTo>
                  <a:pt x="7406896" y="513708"/>
                </a:lnTo>
                <a:lnTo>
                  <a:pt x="7414879" y="510115"/>
                </a:lnTo>
                <a:lnTo>
                  <a:pt x="7422862" y="507321"/>
                </a:lnTo>
                <a:lnTo>
                  <a:pt x="7430047" y="505326"/>
                </a:lnTo>
                <a:lnTo>
                  <a:pt x="7437631" y="503729"/>
                </a:lnTo>
                <a:lnTo>
                  <a:pt x="7445215" y="502931"/>
                </a:lnTo>
                <a:lnTo>
                  <a:pt x="7452000" y="502132"/>
                </a:lnTo>
                <a:lnTo>
                  <a:pt x="7458786" y="502132"/>
                </a:lnTo>
                <a:lnTo>
                  <a:pt x="7465572" y="502531"/>
                </a:lnTo>
                <a:lnTo>
                  <a:pt x="7471958" y="503330"/>
                </a:lnTo>
                <a:lnTo>
                  <a:pt x="7478744" y="504528"/>
                </a:lnTo>
                <a:lnTo>
                  <a:pt x="7484731" y="506124"/>
                </a:lnTo>
                <a:lnTo>
                  <a:pt x="7490718" y="508519"/>
                </a:lnTo>
                <a:lnTo>
                  <a:pt x="7496306" y="511712"/>
                </a:lnTo>
                <a:lnTo>
                  <a:pt x="7501495" y="514905"/>
                </a:lnTo>
                <a:lnTo>
                  <a:pt x="7507084" y="518098"/>
                </a:lnTo>
                <a:lnTo>
                  <a:pt x="7512272" y="522090"/>
                </a:lnTo>
                <a:lnTo>
                  <a:pt x="7516663" y="526480"/>
                </a:lnTo>
                <a:lnTo>
                  <a:pt x="7521054" y="531271"/>
                </a:lnTo>
                <a:lnTo>
                  <a:pt x="7525445" y="536459"/>
                </a:lnTo>
                <a:lnTo>
                  <a:pt x="7529037" y="542447"/>
                </a:lnTo>
                <a:lnTo>
                  <a:pt x="7532630" y="548833"/>
                </a:lnTo>
                <a:lnTo>
                  <a:pt x="7536222" y="555219"/>
                </a:lnTo>
                <a:lnTo>
                  <a:pt x="7539414" y="562005"/>
                </a:lnTo>
                <a:lnTo>
                  <a:pt x="7542209" y="569190"/>
                </a:lnTo>
                <a:lnTo>
                  <a:pt x="7544604" y="577173"/>
                </a:lnTo>
                <a:lnTo>
                  <a:pt x="7546599" y="585156"/>
                </a:lnTo>
                <a:lnTo>
                  <a:pt x="7548595" y="593139"/>
                </a:lnTo>
                <a:lnTo>
                  <a:pt x="7550191" y="601920"/>
                </a:lnTo>
                <a:lnTo>
                  <a:pt x="7550990" y="611101"/>
                </a:lnTo>
                <a:lnTo>
                  <a:pt x="7551789" y="620680"/>
                </a:lnTo>
                <a:lnTo>
                  <a:pt x="7552188" y="630260"/>
                </a:lnTo>
                <a:lnTo>
                  <a:pt x="7552188" y="640239"/>
                </a:lnTo>
                <a:lnTo>
                  <a:pt x="7554582" y="649020"/>
                </a:lnTo>
                <a:lnTo>
                  <a:pt x="7556977" y="657402"/>
                </a:lnTo>
                <a:lnTo>
                  <a:pt x="7558574" y="666184"/>
                </a:lnTo>
                <a:lnTo>
                  <a:pt x="7559772" y="674566"/>
                </a:lnTo>
                <a:lnTo>
                  <a:pt x="7560171" y="683746"/>
                </a:lnTo>
                <a:lnTo>
                  <a:pt x="7559772" y="692128"/>
                </a:lnTo>
                <a:lnTo>
                  <a:pt x="7559373" y="696519"/>
                </a:lnTo>
                <a:lnTo>
                  <a:pt x="7558574" y="700910"/>
                </a:lnTo>
                <a:lnTo>
                  <a:pt x="7557376" y="705300"/>
                </a:lnTo>
                <a:lnTo>
                  <a:pt x="7556179" y="710090"/>
                </a:lnTo>
                <a:lnTo>
                  <a:pt x="7559373" y="718872"/>
                </a:lnTo>
                <a:lnTo>
                  <a:pt x="7562166" y="727653"/>
                </a:lnTo>
                <a:lnTo>
                  <a:pt x="7563763" y="736833"/>
                </a:lnTo>
                <a:lnTo>
                  <a:pt x="7564561" y="741224"/>
                </a:lnTo>
                <a:lnTo>
                  <a:pt x="7564960" y="746014"/>
                </a:lnTo>
                <a:lnTo>
                  <a:pt x="7565359" y="750404"/>
                </a:lnTo>
                <a:lnTo>
                  <a:pt x="7564960" y="755194"/>
                </a:lnTo>
                <a:lnTo>
                  <a:pt x="7564561" y="759585"/>
                </a:lnTo>
                <a:lnTo>
                  <a:pt x="7564162" y="763976"/>
                </a:lnTo>
                <a:lnTo>
                  <a:pt x="7562965" y="768366"/>
                </a:lnTo>
                <a:lnTo>
                  <a:pt x="7561368" y="773156"/>
                </a:lnTo>
                <a:lnTo>
                  <a:pt x="7559373" y="777946"/>
                </a:lnTo>
                <a:lnTo>
                  <a:pt x="7556977" y="782337"/>
                </a:lnTo>
                <a:lnTo>
                  <a:pt x="7575738" y="890905"/>
                </a:lnTo>
                <a:lnTo>
                  <a:pt x="7584518" y="890905"/>
                </a:lnTo>
                <a:lnTo>
                  <a:pt x="7593700" y="891704"/>
                </a:lnTo>
                <a:lnTo>
                  <a:pt x="7665946" y="600723"/>
                </a:lnTo>
                <a:lnTo>
                  <a:pt x="7672731" y="577173"/>
                </a:lnTo>
                <a:lnTo>
                  <a:pt x="7678718" y="552824"/>
                </a:lnTo>
                <a:lnTo>
                  <a:pt x="7690294" y="504528"/>
                </a:lnTo>
                <a:lnTo>
                  <a:pt x="7701470" y="456629"/>
                </a:lnTo>
                <a:lnTo>
                  <a:pt x="7713844" y="408332"/>
                </a:lnTo>
                <a:lnTo>
                  <a:pt x="7719831" y="384782"/>
                </a:lnTo>
                <a:lnTo>
                  <a:pt x="7726617" y="360832"/>
                </a:lnTo>
                <a:lnTo>
                  <a:pt x="7733801" y="336884"/>
                </a:lnTo>
                <a:lnTo>
                  <a:pt x="7741784" y="313733"/>
                </a:lnTo>
                <a:lnTo>
                  <a:pt x="7749767" y="290183"/>
                </a:lnTo>
                <a:lnTo>
                  <a:pt x="7758948" y="267032"/>
                </a:lnTo>
                <a:lnTo>
                  <a:pt x="7768926" y="243882"/>
                </a:lnTo>
                <a:lnTo>
                  <a:pt x="7779305" y="221529"/>
                </a:lnTo>
                <a:lnTo>
                  <a:pt x="7781700" y="210353"/>
                </a:lnTo>
                <a:lnTo>
                  <a:pt x="7784494" y="199975"/>
                </a:lnTo>
                <a:lnTo>
                  <a:pt x="7787686" y="190395"/>
                </a:lnTo>
                <a:lnTo>
                  <a:pt x="7791279" y="180815"/>
                </a:lnTo>
                <a:lnTo>
                  <a:pt x="7795270" y="172833"/>
                </a:lnTo>
                <a:lnTo>
                  <a:pt x="7799662" y="165249"/>
                </a:lnTo>
                <a:lnTo>
                  <a:pt x="7802855" y="162055"/>
                </a:lnTo>
                <a:lnTo>
                  <a:pt x="7805649" y="158863"/>
                </a:lnTo>
                <a:lnTo>
                  <a:pt x="7808443" y="155670"/>
                </a:lnTo>
                <a:lnTo>
                  <a:pt x="7811237" y="152875"/>
                </a:lnTo>
                <a:lnTo>
                  <a:pt x="7814430" y="150480"/>
                </a:lnTo>
                <a:lnTo>
                  <a:pt x="7818023" y="148086"/>
                </a:lnTo>
                <a:lnTo>
                  <a:pt x="7821215" y="146089"/>
                </a:lnTo>
                <a:lnTo>
                  <a:pt x="7825207" y="144094"/>
                </a:lnTo>
                <a:lnTo>
                  <a:pt x="7829199" y="142896"/>
                </a:lnTo>
                <a:lnTo>
                  <a:pt x="7833589" y="141699"/>
                </a:lnTo>
                <a:lnTo>
                  <a:pt x="7837980" y="140502"/>
                </a:lnTo>
                <a:lnTo>
                  <a:pt x="7842370" y="140103"/>
                </a:lnTo>
                <a:lnTo>
                  <a:pt x="7847160" y="139703"/>
                </a:lnTo>
                <a:lnTo>
                  <a:pt x="7852350" y="139703"/>
                </a:lnTo>
                <a:lnTo>
                  <a:pt x="7857538" y="140103"/>
                </a:lnTo>
                <a:lnTo>
                  <a:pt x="7863127" y="140502"/>
                </a:lnTo>
                <a:lnTo>
                  <a:pt x="7869113" y="141699"/>
                </a:lnTo>
                <a:lnTo>
                  <a:pt x="7875101" y="142896"/>
                </a:lnTo>
                <a:lnTo>
                  <a:pt x="7881487" y="144493"/>
                </a:lnTo>
                <a:lnTo>
                  <a:pt x="7887874" y="146489"/>
                </a:lnTo>
                <a:lnTo>
                  <a:pt x="7893063" y="147687"/>
                </a:lnTo>
                <a:lnTo>
                  <a:pt x="7897853" y="149283"/>
                </a:lnTo>
                <a:lnTo>
                  <a:pt x="7903440" y="150081"/>
                </a:lnTo>
                <a:lnTo>
                  <a:pt x="7908630" y="150480"/>
                </a:lnTo>
                <a:lnTo>
                  <a:pt x="7919407" y="150879"/>
                </a:lnTo>
                <a:lnTo>
                  <a:pt x="7930184" y="150879"/>
                </a:lnTo>
                <a:lnTo>
                  <a:pt x="7952536" y="149283"/>
                </a:lnTo>
                <a:lnTo>
                  <a:pt x="7964111" y="148884"/>
                </a:lnTo>
                <a:lnTo>
                  <a:pt x="7974490" y="148086"/>
                </a:lnTo>
                <a:lnTo>
                  <a:pt x="7987662" y="145690"/>
                </a:lnTo>
                <a:lnTo>
                  <a:pt x="8000834" y="144094"/>
                </a:lnTo>
                <a:lnTo>
                  <a:pt x="8013207" y="143695"/>
                </a:lnTo>
                <a:lnTo>
                  <a:pt x="8025182" y="144094"/>
                </a:lnTo>
                <a:lnTo>
                  <a:pt x="8037556" y="145291"/>
                </a:lnTo>
                <a:lnTo>
                  <a:pt x="8048732" y="147287"/>
                </a:lnTo>
                <a:lnTo>
                  <a:pt x="8059509" y="150879"/>
                </a:lnTo>
                <a:lnTo>
                  <a:pt x="8070685" y="154871"/>
                </a:lnTo>
                <a:lnTo>
                  <a:pt x="8080664" y="159661"/>
                </a:lnTo>
                <a:lnTo>
                  <a:pt x="8090642" y="165249"/>
                </a:lnTo>
                <a:lnTo>
                  <a:pt x="8100223" y="171635"/>
                </a:lnTo>
                <a:lnTo>
                  <a:pt x="8109403" y="178820"/>
                </a:lnTo>
                <a:lnTo>
                  <a:pt x="8118184" y="187601"/>
                </a:lnTo>
                <a:lnTo>
                  <a:pt x="8126567" y="196383"/>
                </a:lnTo>
                <a:lnTo>
                  <a:pt x="8135348" y="206361"/>
                </a:lnTo>
                <a:lnTo>
                  <a:pt x="8142932" y="217538"/>
                </a:lnTo>
                <a:lnTo>
                  <a:pt x="8148519" y="209555"/>
                </a:lnTo>
                <a:lnTo>
                  <a:pt x="8154906" y="201572"/>
                </a:lnTo>
                <a:lnTo>
                  <a:pt x="8162091" y="193988"/>
                </a:lnTo>
                <a:lnTo>
                  <a:pt x="8165284" y="190795"/>
                </a:lnTo>
                <a:lnTo>
                  <a:pt x="8168876" y="188000"/>
                </a:lnTo>
                <a:lnTo>
                  <a:pt x="8172469" y="185207"/>
                </a:lnTo>
                <a:lnTo>
                  <a:pt x="8176061" y="183610"/>
                </a:lnTo>
                <a:lnTo>
                  <a:pt x="8179654" y="182413"/>
                </a:lnTo>
                <a:lnTo>
                  <a:pt x="8183246" y="182413"/>
                </a:lnTo>
                <a:lnTo>
                  <a:pt x="8185241" y="182413"/>
                </a:lnTo>
                <a:lnTo>
                  <a:pt x="8186838" y="182812"/>
                </a:lnTo>
                <a:lnTo>
                  <a:pt x="8188435" y="183610"/>
                </a:lnTo>
                <a:lnTo>
                  <a:pt x="8190431" y="184807"/>
                </a:lnTo>
                <a:lnTo>
                  <a:pt x="8192426" y="186005"/>
                </a:lnTo>
                <a:lnTo>
                  <a:pt x="8194023" y="187601"/>
                </a:lnTo>
                <a:lnTo>
                  <a:pt x="8197216" y="191593"/>
                </a:lnTo>
                <a:lnTo>
                  <a:pt x="8200409" y="195584"/>
                </a:lnTo>
                <a:lnTo>
                  <a:pt x="8203602" y="199975"/>
                </a:lnTo>
                <a:lnTo>
                  <a:pt x="8210787" y="207958"/>
                </a:lnTo>
                <a:lnTo>
                  <a:pt x="8218770" y="215941"/>
                </a:lnTo>
                <a:lnTo>
                  <a:pt x="8227552" y="223525"/>
                </a:lnTo>
                <a:lnTo>
                  <a:pt x="8244316" y="239092"/>
                </a:lnTo>
                <a:lnTo>
                  <a:pt x="8252698" y="247474"/>
                </a:lnTo>
                <a:lnTo>
                  <a:pt x="8260282" y="255457"/>
                </a:lnTo>
                <a:lnTo>
                  <a:pt x="8263874" y="259847"/>
                </a:lnTo>
                <a:lnTo>
                  <a:pt x="8267067" y="264239"/>
                </a:lnTo>
                <a:lnTo>
                  <a:pt x="8269862" y="268629"/>
                </a:lnTo>
                <a:lnTo>
                  <a:pt x="8272256" y="273419"/>
                </a:lnTo>
                <a:lnTo>
                  <a:pt x="8274651" y="278208"/>
                </a:lnTo>
                <a:lnTo>
                  <a:pt x="8276248" y="283398"/>
                </a:lnTo>
                <a:lnTo>
                  <a:pt x="8277845" y="288587"/>
                </a:lnTo>
                <a:lnTo>
                  <a:pt x="8279042" y="293775"/>
                </a:lnTo>
                <a:lnTo>
                  <a:pt x="8279441" y="299364"/>
                </a:lnTo>
                <a:lnTo>
                  <a:pt x="8279441" y="304951"/>
                </a:lnTo>
                <a:lnTo>
                  <a:pt x="8279042" y="310939"/>
                </a:lnTo>
                <a:lnTo>
                  <a:pt x="8277845" y="317725"/>
                </a:lnTo>
                <a:lnTo>
                  <a:pt x="8276248" y="324111"/>
                </a:lnTo>
                <a:lnTo>
                  <a:pt x="8273853" y="330896"/>
                </a:lnTo>
                <a:lnTo>
                  <a:pt x="8271059" y="337682"/>
                </a:lnTo>
                <a:lnTo>
                  <a:pt x="8267467" y="344867"/>
                </a:lnTo>
                <a:lnTo>
                  <a:pt x="8270660" y="352051"/>
                </a:lnTo>
                <a:lnTo>
                  <a:pt x="8273454" y="358438"/>
                </a:lnTo>
                <a:lnTo>
                  <a:pt x="8276248" y="364824"/>
                </a:lnTo>
                <a:lnTo>
                  <a:pt x="8278643" y="371211"/>
                </a:lnTo>
                <a:lnTo>
                  <a:pt x="8282634" y="385181"/>
                </a:lnTo>
                <a:lnTo>
                  <a:pt x="8286227" y="398353"/>
                </a:lnTo>
                <a:lnTo>
                  <a:pt x="8288622" y="412323"/>
                </a:lnTo>
                <a:lnTo>
                  <a:pt x="8291416" y="425895"/>
                </a:lnTo>
                <a:lnTo>
                  <a:pt x="8292614" y="439465"/>
                </a:lnTo>
                <a:lnTo>
                  <a:pt x="8293811" y="453436"/>
                </a:lnTo>
                <a:lnTo>
                  <a:pt x="8295408" y="481376"/>
                </a:lnTo>
                <a:lnTo>
                  <a:pt x="8297004" y="508519"/>
                </a:lnTo>
                <a:lnTo>
                  <a:pt x="8297802" y="522888"/>
                </a:lnTo>
                <a:lnTo>
                  <a:pt x="8298600" y="536459"/>
                </a:lnTo>
                <a:lnTo>
                  <a:pt x="8299798" y="550430"/>
                </a:lnTo>
                <a:lnTo>
                  <a:pt x="8301793" y="564000"/>
                </a:lnTo>
                <a:lnTo>
                  <a:pt x="8323348" y="567194"/>
                </a:lnTo>
                <a:lnTo>
                  <a:pt x="8338515" y="564000"/>
                </a:lnTo>
                <a:lnTo>
                  <a:pt x="8353683" y="560808"/>
                </a:lnTo>
                <a:lnTo>
                  <a:pt x="8369250" y="558413"/>
                </a:lnTo>
                <a:lnTo>
                  <a:pt x="8384418" y="556816"/>
                </a:lnTo>
                <a:lnTo>
                  <a:pt x="8392402" y="556018"/>
                </a:lnTo>
                <a:lnTo>
                  <a:pt x="8399985" y="556018"/>
                </a:lnTo>
                <a:lnTo>
                  <a:pt x="8407569" y="556018"/>
                </a:lnTo>
                <a:lnTo>
                  <a:pt x="8415153" y="556816"/>
                </a:lnTo>
                <a:lnTo>
                  <a:pt x="8423136" y="557615"/>
                </a:lnTo>
                <a:lnTo>
                  <a:pt x="8430720" y="558812"/>
                </a:lnTo>
                <a:lnTo>
                  <a:pt x="8438304" y="560808"/>
                </a:lnTo>
                <a:lnTo>
                  <a:pt x="8446287" y="563202"/>
                </a:lnTo>
                <a:lnTo>
                  <a:pt x="8450677" y="560808"/>
                </a:lnTo>
                <a:lnTo>
                  <a:pt x="8455867" y="558812"/>
                </a:lnTo>
                <a:lnTo>
                  <a:pt x="8460257" y="557615"/>
                </a:lnTo>
                <a:lnTo>
                  <a:pt x="8464648" y="556417"/>
                </a:lnTo>
                <a:lnTo>
                  <a:pt x="8469437" y="556018"/>
                </a:lnTo>
                <a:lnTo>
                  <a:pt x="8473828" y="555618"/>
                </a:lnTo>
                <a:lnTo>
                  <a:pt x="8478219" y="555618"/>
                </a:lnTo>
                <a:lnTo>
                  <a:pt x="8483009" y="556018"/>
                </a:lnTo>
                <a:lnTo>
                  <a:pt x="8492188" y="557615"/>
                </a:lnTo>
                <a:lnTo>
                  <a:pt x="8501370" y="559610"/>
                </a:lnTo>
                <a:lnTo>
                  <a:pt x="8519730" y="564400"/>
                </a:lnTo>
                <a:lnTo>
                  <a:pt x="8537292" y="566396"/>
                </a:lnTo>
                <a:lnTo>
                  <a:pt x="8554856" y="569190"/>
                </a:lnTo>
                <a:lnTo>
                  <a:pt x="8563636" y="571185"/>
                </a:lnTo>
                <a:lnTo>
                  <a:pt x="8572018" y="573181"/>
                </a:lnTo>
                <a:lnTo>
                  <a:pt x="8580002" y="575576"/>
                </a:lnTo>
                <a:lnTo>
                  <a:pt x="8588784" y="578769"/>
                </a:lnTo>
                <a:lnTo>
                  <a:pt x="8596368" y="581563"/>
                </a:lnTo>
                <a:lnTo>
                  <a:pt x="8604350" y="585156"/>
                </a:lnTo>
                <a:lnTo>
                  <a:pt x="8611536" y="589546"/>
                </a:lnTo>
                <a:lnTo>
                  <a:pt x="8619518" y="594336"/>
                </a:lnTo>
                <a:lnTo>
                  <a:pt x="8626304" y="599525"/>
                </a:lnTo>
                <a:lnTo>
                  <a:pt x="8633090" y="605512"/>
                </a:lnTo>
                <a:lnTo>
                  <a:pt x="8639076" y="612697"/>
                </a:lnTo>
                <a:lnTo>
                  <a:pt x="8645064" y="619882"/>
                </a:lnTo>
                <a:lnTo>
                  <a:pt x="8646260" y="619483"/>
                </a:lnTo>
                <a:lnTo>
                  <a:pt x="8647458" y="619084"/>
                </a:lnTo>
                <a:lnTo>
                  <a:pt x="8648656" y="619084"/>
                </a:lnTo>
                <a:lnTo>
                  <a:pt x="8650252" y="619084"/>
                </a:lnTo>
                <a:lnTo>
                  <a:pt x="8652248" y="620281"/>
                </a:lnTo>
                <a:lnTo>
                  <a:pt x="8654642" y="621878"/>
                </a:lnTo>
                <a:lnTo>
                  <a:pt x="8656640" y="623873"/>
                </a:lnTo>
                <a:lnTo>
                  <a:pt x="8658634" y="626268"/>
                </a:lnTo>
                <a:lnTo>
                  <a:pt x="8662626" y="631058"/>
                </a:lnTo>
                <a:lnTo>
                  <a:pt x="8664622" y="633453"/>
                </a:lnTo>
                <a:lnTo>
                  <a:pt x="8667018" y="635049"/>
                </a:lnTo>
                <a:lnTo>
                  <a:pt x="8669012" y="635848"/>
                </a:lnTo>
                <a:lnTo>
                  <a:pt x="8670210" y="635848"/>
                </a:lnTo>
                <a:lnTo>
                  <a:pt x="8671008" y="635848"/>
                </a:lnTo>
                <a:lnTo>
                  <a:pt x="8672206" y="635448"/>
                </a:lnTo>
                <a:lnTo>
                  <a:pt x="8673402" y="635049"/>
                </a:lnTo>
                <a:lnTo>
                  <a:pt x="8675798" y="632655"/>
                </a:lnTo>
                <a:lnTo>
                  <a:pt x="8678194" y="629063"/>
                </a:lnTo>
                <a:lnTo>
                  <a:pt x="8680588" y="623474"/>
                </a:lnTo>
                <a:lnTo>
                  <a:pt x="8683382" y="619084"/>
                </a:lnTo>
                <a:lnTo>
                  <a:pt x="8685778" y="615092"/>
                </a:lnTo>
                <a:lnTo>
                  <a:pt x="8688970" y="611500"/>
                </a:lnTo>
                <a:lnTo>
                  <a:pt x="8692162" y="607907"/>
                </a:lnTo>
                <a:lnTo>
                  <a:pt x="8695356" y="605113"/>
                </a:lnTo>
                <a:lnTo>
                  <a:pt x="8698948" y="602719"/>
                </a:lnTo>
                <a:lnTo>
                  <a:pt x="8702542" y="601122"/>
                </a:lnTo>
                <a:lnTo>
                  <a:pt x="8706134" y="599924"/>
                </a:lnTo>
                <a:lnTo>
                  <a:pt x="8709328" y="599126"/>
                </a:lnTo>
                <a:lnTo>
                  <a:pt x="8712920" y="599126"/>
                </a:lnTo>
                <a:lnTo>
                  <a:pt x="8716112" y="599525"/>
                </a:lnTo>
                <a:lnTo>
                  <a:pt x="8718906" y="600324"/>
                </a:lnTo>
                <a:lnTo>
                  <a:pt x="8721302" y="601521"/>
                </a:lnTo>
                <a:lnTo>
                  <a:pt x="8723298" y="603517"/>
                </a:lnTo>
                <a:lnTo>
                  <a:pt x="8724494" y="606311"/>
                </a:lnTo>
                <a:lnTo>
                  <a:pt x="8725292" y="609504"/>
                </a:lnTo>
                <a:lnTo>
                  <a:pt x="8726090" y="614294"/>
                </a:lnTo>
                <a:lnTo>
                  <a:pt x="8726890" y="618685"/>
                </a:lnTo>
                <a:lnTo>
                  <a:pt x="8728486" y="623075"/>
                </a:lnTo>
                <a:lnTo>
                  <a:pt x="8729684" y="627466"/>
                </a:lnTo>
                <a:lnTo>
                  <a:pt x="8733276" y="635049"/>
                </a:lnTo>
                <a:lnTo>
                  <a:pt x="8737666" y="643032"/>
                </a:lnTo>
                <a:lnTo>
                  <a:pt x="8742456" y="650217"/>
                </a:lnTo>
                <a:lnTo>
                  <a:pt x="8748444" y="657003"/>
                </a:lnTo>
                <a:lnTo>
                  <a:pt x="8759620" y="670175"/>
                </a:lnTo>
                <a:lnTo>
                  <a:pt x="8764810" y="676960"/>
                </a:lnTo>
                <a:lnTo>
                  <a:pt x="8770396" y="683746"/>
                </a:lnTo>
                <a:lnTo>
                  <a:pt x="8775186" y="690532"/>
                </a:lnTo>
                <a:lnTo>
                  <a:pt x="8779578" y="697716"/>
                </a:lnTo>
                <a:lnTo>
                  <a:pt x="8783570" y="705300"/>
                </a:lnTo>
                <a:lnTo>
                  <a:pt x="8785166" y="709292"/>
                </a:lnTo>
                <a:lnTo>
                  <a:pt x="8786364" y="713283"/>
                </a:lnTo>
                <a:lnTo>
                  <a:pt x="8787162" y="717674"/>
                </a:lnTo>
                <a:lnTo>
                  <a:pt x="8787960" y="721665"/>
                </a:lnTo>
                <a:lnTo>
                  <a:pt x="8788358" y="726456"/>
                </a:lnTo>
                <a:lnTo>
                  <a:pt x="8788758" y="730846"/>
                </a:lnTo>
                <a:lnTo>
                  <a:pt x="8791952" y="763976"/>
                </a:lnTo>
                <a:lnTo>
                  <a:pt x="8793948" y="836222"/>
                </a:lnTo>
                <a:lnTo>
                  <a:pt x="8810312" y="927627"/>
                </a:lnTo>
                <a:lnTo>
                  <a:pt x="8825480" y="928825"/>
                </a:lnTo>
                <a:lnTo>
                  <a:pt x="8840648" y="929624"/>
                </a:lnTo>
                <a:lnTo>
                  <a:pt x="8856614" y="930023"/>
                </a:lnTo>
                <a:lnTo>
                  <a:pt x="8871782" y="929624"/>
                </a:lnTo>
                <a:lnTo>
                  <a:pt x="8902916" y="929225"/>
                </a:lnTo>
                <a:lnTo>
                  <a:pt x="8918882" y="929624"/>
                </a:lnTo>
                <a:lnTo>
                  <a:pt x="8934050" y="930023"/>
                </a:lnTo>
                <a:lnTo>
                  <a:pt x="8949216" y="931619"/>
                </a:lnTo>
                <a:lnTo>
                  <a:pt x="8956800" y="932817"/>
                </a:lnTo>
                <a:lnTo>
                  <a:pt x="8963986" y="934413"/>
                </a:lnTo>
                <a:lnTo>
                  <a:pt x="8971170" y="936009"/>
                </a:lnTo>
                <a:lnTo>
                  <a:pt x="8978754" y="938006"/>
                </a:lnTo>
                <a:lnTo>
                  <a:pt x="8985940" y="940800"/>
                </a:lnTo>
                <a:lnTo>
                  <a:pt x="8993124" y="943593"/>
                </a:lnTo>
                <a:lnTo>
                  <a:pt x="8999908" y="946787"/>
                </a:lnTo>
                <a:lnTo>
                  <a:pt x="9006694" y="950379"/>
                </a:lnTo>
                <a:lnTo>
                  <a:pt x="9013880" y="954370"/>
                </a:lnTo>
                <a:lnTo>
                  <a:pt x="9020266" y="959160"/>
                </a:lnTo>
                <a:lnTo>
                  <a:pt x="9026652" y="964350"/>
                </a:lnTo>
                <a:lnTo>
                  <a:pt x="9033038" y="969937"/>
                </a:lnTo>
                <a:lnTo>
                  <a:pt x="9039426" y="976723"/>
                </a:lnTo>
                <a:lnTo>
                  <a:pt x="9045812" y="983509"/>
                </a:lnTo>
                <a:lnTo>
                  <a:pt x="9054594" y="981513"/>
                </a:lnTo>
                <a:lnTo>
                  <a:pt x="9062576" y="979916"/>
                </a:lnTo>
                <a:lnTo>
                  <a:pt x="9070558" y="978719"/>
                </a:lnTo>
                <a:lnTo>
                  <a:pt x="9078142" y="978320"/>
                </a:lnTo>
                <a:lnTo>
                  <a:pt x="9085328" y="978320"/>
                </a:lnTo>
                <a:lnTo>
                  <a:pt x="9092114" y="979118"/>
                </a:lnTo>
                <a:lnTo>
                  <a:pt x="9098100" y="979916"/>
                </a:lnTo>
                <a:lnTo>
                  <a:pt x="9104088" y="981513"/>
                </a:lnTo>
                <a:lnTo>
                  <a:pt x="9110076" y="983509"/>
                </a:lnTo>
                <a:lnTo>
                  <a:pt x="9115264" y="985904"/>
                </a:lnTo>
                <a:lnTo>
                  <a:pt x="9120452" y="988697"/>
                </a:lnTo>
                <a:lnTo>
                  <a:pt x="9124844" y="991492"/>
                </a:lnTo>
                <a:lnTo>
                  <a:pt x="9129234" y="995084"/>
                </a:lnTo>
                <a:lnTo>
                  <a:pt x="9133624" y="998676"/>
                </a:lnTo>
                <a:lnTo>
                  <a:pt x="9137616" y="1002668"/>
                </a:lnTo>
                <a:lnTo>
                  <a:pt x="9141608" y="1007457"/>
                </a:lnTo>
                <a:lnTo>
                  <a:pt x="9145200" y="1011849"/>
                </a:lnTo>
                <a:lnTo>
                  <a:pt x="9148792" y="1016638"/>
                </a:lnTo>
                <a:lnTo>
                  <a:pt x="9154780" y="1026617"/>
                </a:lnTo>
                <a:lnTo>
                  <a:pt x="9160766" y="1037394"/>
                </a:lnTo>
                <a:lnTo>
                  <a:pt x="9166356" y="1048969"/>
                </a:lnTo>
                <a:lnTo>
                  <a:pt x="9177132" y="1072120"/>
                </a:lnTo>
                <a:lnTo>
                  <a:pt x="9182322" y="1083696"/>
                </a:lnTo>
                <a:lnTo>
                  <a:pt x="9187908" y="1094472"/>
                </a:lnTo>
                <a:lnTo>
                  <a:pt x="9212258" y="1214218"/>
                </a:lnTo>
                <a:lnTo>
                  <a:pt x="9246186" y="1199849"/>
                </a:lnTo>
                <a:lnTo>
                  <a:pt x="9248180" y="1191865"/>
                </a:lnTo>
                <a:lnTo>
                  <a:pt x="9249378" y="1183483"/>
                </a:lnTo>
                <a:lnTo>
                  <a:pt x="9248980" y="1165921"/>
                </a:lnTo>
                <a:lnTo>
                  <a:pt x="9249778" y="1149156"/>
                </a:lnTo>
                <a:lnTo>
                  <a:pt x="9250976" y="1131993"/>
                </a:lnTo>
                <a:lnTo>
                  <a:pt x="9252972" y="1115627"/>
                </a:lnTo>
                <a:lnTo>
                  <a:pt x="9255366" y="1098864"/>
                </a:lnTo>
                <a:lnTo>
                  <a:pt x="9258558" y="1082897"/>
                </a:lnTo>
                <a:lnTo>
                  <a:pt x="9262550" y="1066532"/>
                </a:lnTo>
                <a:lnTo>
                  <a:pt x="9266940" y="1050566"/>
                </a:lnTo>
                <a:lnTo>
                  <a:pt x="9272130" y="1034601"/>
                </a:lnTo>
                <a:lnTo>
                  <a:pt x="9277320" y="1019033"/>
                </a:lnTo>
                <a:lnTo>
                  <a:pt x="9283306" y="1003466"/>
                </a:lnTo>
                <a:lnTo>
                  <a:pt x="9289294" y="987899"/>
                </a:lnTo>
                <a:lnTo>
                  <a:pt x="9296080" y="972732"/>
                </a:lnTo>
                <a:lnTo>
                  <a:pt x="9303264" y="957165"/>
                </a:lnTo>
                <a:lnTo>
                  <a:pt x="9310448" y="942396"/>
                </a:lnTo>
                <a:lnTo>
                  <a:pt x="9318032" y="926829"/>
                </a:lnTo>
                <a:lnTo>
                  <a:pt x="9318032" y="926430"/>
                </a:lnTo>
                <a:lnTo>
                  <a:pt x="9321226" y="913657"/>
                </a:lnTo>
                <a:lnTo>
                  <a:pt x="9324818" y="901683"/>
                </a:lnTo>
                <a:lnTo>
                  <a:pt x="9329208" y="890905"/>
                </a:lnTo>
                <a:lnTo>
                  <a:pt x="9331604" y="885717"/>
                </a:lnTo>
                <a:lnTo>
                  <a:pt x="9333998" y="880927"/>
                </a:lnTo>
                <a:lnTo>
                  <a:pt x="9337192" y="876137"/>
                </a:lnTo>
                <a:lnTo>
                  <a:pt x="9339986" y="871746"/>
                </a:lnTo>
                <a:lnTo>
                  <a:pt x="9342780" y="867356"/>
                </a:lnTo>
                <a:lnTo>
                  <a:pt x="9345972" y="863364"/>
                </a:lnTo>
                <a:lnTo>
                  <a:pt x="9349566" y="859772"/>
                </a:lnTo>
                <a:lnTo>
                  <a:pt x="9353158" y="856578"/>
                </a:lnTo>
                <a:lnTo>
                  <a:pt x="9356750" y="853385"/>
                </a:lnTo>
                <a:lnTo>
                  <a:pt x="9360742" y="850193"/>
                </a:lnTo>
                <a:lnTo>
                  <a:pt x="9364732" y="847398"/>
                </a:lnTo>
                <a:lnTo>
                  <a:pt x="9369124" y="845003"/>
                </a:lnTo>
                <a:lnTo>
                  <a:pt x="9373514" y="842609"/>
                </a:lnTo>
                <a:lnTo>
                  <a:pt x="9378304" y="840214"/>
                </a:lnTo>
                <a:lnTo>
                  <a:pt x="9383094" y="838617"/>
                </a:lnTo>
                <a:lnTo>
                  <a:pt x="9387884" y="837020"/>
                </a:lnTo>
                <a:lnTo>
                  <a:pt x="9393074" y="835424"/>
                </a:lnTo>
                <a:lnTo>
                  <a:pt x="9398262" y="834226"/>
                </a:lnTo>
                <a:lnTo>
                  <a:pt x="9404250" y="833428"/>
                </a:lnTo>
                <a:lnTo>
                  <a:pt x="9409836" y="832630"/>
                </a:lnTo>
                <a:lnTo>
                  <a:pt x="9421812" y="832231"/>
                </a:lnTo>
                <a:lnTo>
                  <a:pt x="9434984" y="832231"/>
                </a:lnTo>
                <a:lnTo>
                  <a:pt x="9448156" y="833428"/>
                </a:lnTo>
                <a:lnTo>
                  <a:pt x="9459732" y="834226"/>
                </a:lnTo>
                <a:lnTo>
                  <a:pt x="9471306" y="835025"/>
                </a:lnTo>
                <a:lnTo>
                  <a:pt x="9482484" y="835025"/>
                </a:lnTo>
                <a:lnTo>
                  <a:pt x="9494058" y="834625"/>
                </a:lnTo>
                <a:lnTo>
                  <a:pt x="9517210" y="833827"/>
                </a:lnTo>
                <a:lnTo>
                  <a:pt x="9540758" y="833428"/>
                </a:lnTo>
                <a:lnTo>
                  <a:pt x="9551936" y="833428"/>
                </a:lnTo>
                <a:lnTo>
                  <a:pt x="9563510" y="833827"/>
                </a:lnTo>
                <a:lnTo>
                  <a:pt x="9575086" y="835025"/>
                </a:lnTo>
                <a:lnTo>
                  <a:pt x="9586262" y="836621"/>
                </a:lnTo>
                <a:lnTo>
                  <a:pt x="9597838" y="839016"/>
                </a:lnTo>
                <a:lnTo>
                  <a:pt x="9609014" y="843008"/>
                </a:lnTo>
                <a:lnTo>
                  <a:pt x="9614602" y="845003"/>
                </a:lnTo>
                <a:lnTo>
                  <a:pt x="9620190" y="846999"/>
                </a:lnTo>
                <a:lnTo>
                  <a:pt x="9625380" y="849793"/>
                </a:lnTo>
                <a:lnTo>
                  <a:pt x="9631366" y="852587"/>
                </a:lnTo>
                <a:lnTo>
                  <a:pt x="9637354" y="854982"/>
                </a:lnTo>
                <a:lnTo>
                  <a:pt x="9643740" y="857777"/>
                </a:lnTo>
                <a:lnTo>
                  <a:pt x="9649328" y="860570"/>
                </a:lnTo>
                <a:lnTo>
                  <a:pt x="9655316" y="863763"/>
                </a:lnTo>
                <a:lnTo>
                  <a:pt x="9666492" y="870549"/>
                </a:lnTo>
                <a:lnTo>
                  <a:pt x="9677270" y="878133"/>
                </a:lnTo>
                <a:lnTo>
                  <a:pt x="9687248" y="886116"/>
                </a:lnTo>
                <a:lnTo>
                  <a:pt x="9697226" y="894498"/>
                </a:lnTo>
                <a:lnTo>
                  <a:pt x="9706806" y="903280"/>
                </a:lnTo>
                <a:lnTo>
                  <a:pt x="9715986" y="912460"/>
                </a:lnTo>
                <a:lnTo>
                  <a:pt x="9734348" y="930821"/>
                </a:lnTo>
                <a:lnTo>
                  <a:pt x="9752310" y="949581"/>
                </a:lnTo>
                <a:lnTo>
                  <a:pt x="9762288" y="958761"/>
                </a:lnTo>
                <a:lnTo>
                  <a:pt x="9771868" y="967144"/>
                </a:lnTo>
                <a:lnTo>
                  <a:pt x="9781846" y="975925"/>
                </a:lnTo>
                <a:lnTo>
                  <a:pt x="9792624" y="983509"/>
                </a:lnTo>
                <a:lnTo>
                  <a:pt x="9801006" y="989895"/>
                </a:lnTo>
                <a:lnTo>
                  <a:pt x="9808990" y="997080"/>
                </a:lnTo>
                <a:lnTo>
                  <a:pt x="9815774" y="1004265"/>
                </a:lnTo>
                <a:lnTo>
                  <a:pt x="9821762" y="1012647"/>
                </a:lnTo>
                <a:lnTo>
                  <a:pt x="9827350" y="1021029"/>
                </a:lnTo>
                <a:lnTo>
                  <a:pt x="9832140" y="1029411"/>
                </a:lnTo>
                <a:lnTo>
                  <a:pt x="9835732" y="1038592"/>
                </a:lnTo>
                <a:lnTo>
                  <a:pt x="9838926" y="1047772"/>
                </a:lnTo>
                <a:lnTo>
                  <a:pt x="9841320" y="1056953"/>
                </a:lnTo>
                <a:lnTo>
                  <a:pt x="9842916" y="1066931"/>
                </a:lnTo>
                <a:lnTo>
                  <a:pt x="9844114" y="1076910"/>
                </a:lnTo>
                <a:lnTo>
                  <a:pt x="9844514" y="1086888"/>
                </a:lnTo>
                <a:lnTo>
                  <a:pt x="9844514" y="1097267"/>
                </a:lnTo>
                <a:lnTo>
                  <a:pt x="9844114" y="1108044"/>
                </a:lnTo>
                <a:lnTo>
                  <a:pt x="9843316" y="1118421"/>
                </a:lnTo>
                <a:lnTo>
                  <a:pt x="9841718" y="1129199"/>
                </a:lnTo>
                <a:lnTo>
                  <a:pt x="9843714" y="1181887"/>
                </a:lnTo>
                <a:lnTo>
                  <a:pt x="9844114" y="1199849"/>
                </a:lnTo>
                <a:lnTo>
                  <a:pt x="9847308" y="1228188"/>
                </a:lnTo>
                <a:lnTo>
                  <a:pt x="9850102" y="1256129"/>
                </a:lnTo>
                <a:lnTo>
                  <a:pt x="9852496" y="1284469"/>
                </a:lnTo>
                <a:lnTo>
                  <a:pt x="9854094" y="1312409"/>
                </a:lnTo>
                <a:lnTo>
                  <a:pt x="9855690" y="1340749"/>
                </a:lnTo>
                <a:lnTo>
                  <a:pt x="9856886" y="1368689"/>
                </a:lnTo>
                <a:lnTo>
                  <a:pt x="9858882" y="1424571"/>
                </a:lnTo>
                <a:lnTo>
                  <a:pt x="9858882" y="1428162"/>
                </a:lnTo>
                <a:lnTo>
                  <a:pt x="9858882" y="1431356"/>
                </a:lnTo>
                <a:lnTo>
                  <a:pt x="9859680" y="1482448"/>
                </a:lnTo>
                <a:lnTo>
                  <a:pt x="9860080" y="1533938"/>
                </a:lnTo>
                <a:lnTo>
                  <a:pt x="9860478" y="1584631"/>
                </a:lnTo>
                <a:lnTo>
                  <a:pt x="9861278" y="1636121"/>
                </a:lnTo>
                <a:lnTo>
                  <a:pt x="9866466" y="1999747"/>
                </a:lnTo>
                <a:lnTo>
                  <a:pt x="9866466" y="2036071"/>
                </a:lnTo>
                <a:lnTo>
                  <a:pt x="9879638" y="2216088"/>
                </a:lnTo>
                <a:lnTo>
                  <a:pt x="9881634" y="2221676"/>
                </a:lnTo>
                <a:lnTo>
                  <a:pt x="9883230" y="2227663"/>
                </a:lnTo>
                <a:lnTo>
                  <a:pt x="9884428" y="2233251"/>
                </a:lnTo>
                <a:lnTo>
                  <a:pt x="9885226" y="2238839"/>
                </a:lnTo>
                <a:lnTo>
                  <a:pt x="9886024" y="2244427"/>
                </a:lnTo>
                <a:lnTo>
                  <a:pt x="9886424" y="2250016"/>
                </a:lnTo>
                <a:lnTo>
                  <a:pt x="9886424" y="2261591"/>
                </a:lnTo>
                <a:lnTo>
                  <a:pt x="9886024" y="2272767"/>
                </a:lnTo>
                <a:lnTo>
                  <a:pt x="9885226" y="2284343"/>
                </a:lnTo>
                <a:lnTo>
                  <a:pt x="9882432" y="2307094"/>
                </a:lnTo>
                <a:lnTo>
                  <a:pt x="9887222" y="2299909"/>
                </a:lnTo>
                <a:lnTo>
                  <a:pt x="9892012" y="2292325"/>
                </a:lnTo>
                <a:lnTo>
                  <a:pt x="9896004" y="2284343"/>
                </a:lnTo>
                <a:lnTo>
                  <a:pt x="9899198" y="2276759"/>
                </a:lnTo>
                <a:lnTo>
                  <a:pt x="9902390" y="2268776"/>
                </a:lnTo>
                <a:lnTo>
                  <a:pt x="9905184" y="2261192"/>
                </a:lnTo>
                <a:lnTo>
                  <a:pt x="9907978" y="2252810"/>
                </a:lnTo>
                <a:lnTo>
                  <a:pt x="9909974" y="2244826"/>
                </a:lnTo>
                <a:lnTo>
                  <a:pt x="9911970" y="2236843"/>
                </a:lnTo>
                <a:lnTo>
                  <a:pt x="9913566" y="2228860"/>
                </a:lnTo>
                <a:lnTo>
                  <a:pt x="9915962" y="2212495"/>
                </a:lnTo>
                <a:lnTo>
                  <a:pt x="9917558" y="2196130"/>
                </a:lnTo>
                <a:lnTo>
                  <a:pt x="9918756" y="2179366"/>
                </a:lnTo>
                <a:lnTo>
                  <a:pt x="9919554" y="2162601"/>
                </a:lnTo>
                <a:lnTo>
                  <a:pt x="9919952" y="2145837"/>
                </a:lnTo>
                <a:lnTo>
                  <a:pt x="9920750" y="2112308"/>
                </a:lnTo>
                <a:lnTo>
                  <a:pt x="9921150" y="2095544"/>
                </a:lnTo>
                <a:lnTo>
                  <a:pt x="9922348" y="2078779"/>
                </a:lnTo>
                <a:lnTo>
                  <a:pt x="9924742" y="2062415"/>
                </a:lnTo>
                <a:lnTo>
                  <a:pt x="9927138" y="2046049"/>
                </a:lnTo>
                <a:lnTo>
                  <a:pt x="9932326" y="2016911"/>
                </a:lnTo>
                <a:lnTo>
                  <a:pt x="9936318" y="1988172"/>
                </a:lnTo>
                <a:lnTo>
                  <a:pt x="9940310" y="1959035"/>
                </a:lnTo>
                <a:lnTo>
                  <a:pt x="9943902" y="1930296"/>
                </a:lnTo>
                <a:lnTo>
                  <a:pt x="9946696" y="1901157"/>
                </a:lnTo>
                <a:lnTo>
                  <a:pt x="9949888" y="1872019"/>
                </a:lnTo>
                <a:lnTo>
                  <a:pt x="9955876" y="1813344"/>
                </a:lnTo>
                <a:lnTo>
                  <a:pt x="9958670" y="1784206"/>
                </a:lnTo>
                <a:lnTo>
                  <a:pt x="9961864" y="1755068"/>
                </a:lnTo>
                <a:lnTo>
                  <a:pt x="9965056" y="1725930"/>
                </a:lnTo>
                <a:lnTo>
                  <a:pt x="9969048" y="1696792"/>
                </a:lnTo>
                <a:lnTo>
                  <a:pt x="9973438" y="1668053"/>
                </a:lnTo>
                <a:lnTo>
                  <a:pt x="9978628" y="1639314"/>
                </a:lnTo>
                <a:lnTo>
                  <a:pt x="9984216" y="1610176"/>
                </a:lnTo>
                <a:lnTo>
                  <a:pt x="9991400" y="1581437"/>
                </a:lnTo>
                <a:lnTo>
                  <a:pt x="10104760" y="803092"/>
                </a:lnTo>
                <a:lnTo>
                  <a:pt x="10107154" y="786728"/>
                </a:lnTo>
                <a:lnTo>
                  <a:pt x="10109948" y="769963"/>
                </a:lnTo>
                <a:lnTo>
                  <a:pt x="10113542" y="753598"/>
                </a:lnTo>
                <a:lnTo>
                  <a:pt x="10117932" y="737232"/>
                </a:lnTo>
                <a:lnTo>
                  <a:pt x="10123120" y="721665"/>
                </a:lnTo>
                <a:lnTo>
                  <a:pt x="10127910" y="705699"/>
                </a:lnTo>
                <a:lnTo>
                  <a:pt x="10133498" y="690133"/>
                </a:lnTo>
                <a:lnTo>
                  <a:pt x="10139086" y="674167"/>
                </a:lnTo>
                <a:lnTo>
                  <a:pt x="10150662" y="643032"/>
                </a:lnTo>
                <a:lnTo>
                  <a:pt x="10162636" y="611899"/>
                </a:lnTo>
                <a:lnTo>
                  <a:pt x="10167826" y="595933"/>
                </a:lnTo>
                <a:lnTo>
                  <a:pt x="10173014" y="580366"/>
                </a:lnTo>
                <a:lnTo>
                  <a:pt x="10177804" y="564000"/>
                </a:lnTo>
                <a:lnTo>
                  <a:pt x="10182196" y="548035"/>
                </a:lnTo>
                <a:lnTo>
                  <a:pt x="10184590" y="541249"/>
                </a:lnTo>
                <a:lnTo>
                  <a:pt x="10186984" y="534863"/>
                </a:lnTo>
                <a:lnTo>
                  <a:pt x="10190578" y="528875"/>
                </a:lnTo>
                <a:lnTo>
                  <a:pt x="10192574" y="526081"/>
                </a:lnTo>
                <a:lnTo>
                  <a:pt x="10194568" y="523687"/>
                </a:lnTo>
                <a:lnTo>
                  <a:pt x="10196964" y="521292"/>
                </a:lnTo>
                <a:lnTo>
                  <a:pt x="10199358" y="519296"/>
                </a:lnTo>
                <a:lnTo>
                  <a:pt x="10202152" y="517699"/>
                </a:lnTo>
                <a:lnTo>
                  <a:pt x="10204946" y="516103"/>
                </a:lnTo>
                <a:lnTo>
                  <a:pt x="10208140" y="514905"/>
                </a:lnTo>
                <a:lnTo>
                  <a:pt x="10211334" y="514107"/>
                </a:lnTo>
                <a:lnTo>
                  <a:pt x="10214926" y="513708"/>
                </a:lnTo>
                <a:lnTo>
                  <a:pt x="10219316" y="513708"/>
                </a:lnTo>
                <a:lnTo>
                  <a:pt x="10237278" y="514107"/>
                </a:lnTo>
                <a:lnTo>
                  <a:pt x="10255640" y="514107"/>
                </a:lnTo>
                <a:lnTo>
                  <a:pt x="10274000" y="513708"/>
                </a:lnTo>
                <a:lnTo>
                  <a:pt x="10292760" y="512910"/>
                </a:lnTo>
                <a:lnTo>
                  <a:pt x="10311120" y="512112"/>
                </a:lnTo>
                <a:lnTo>
                  <a:pt x="10329880" y="511312"/>
                </a:lnTo>
                <a:lnTo>
                  <a:pt x="10348242" y="511312"/>
                </a:lnTo>
                <a:lnTo>
                  <a:pt x="10366602" y="511712"/>
                </a:lnTo>
                <a:lnTo>
                  <a:pt x="10384964" y="512910"/>
                </a:lnTo>
                <a:lnTo>
                  <a:pt x="10393746" y="513708"/>
                </a:lnTo>
                <a:lnTo>
                  <a:pt x="10402528" y="514905"/>
                </a:lnTo>
                <a:lnTo>
                  <a:pt x="10411308" y="516502"/>
                </a:lnTo>
                <a:lnTo>
                  <a:pt x="10420488" y="518497"/>
                </a:lnTo>
                <a:lnTo>
                  <a:pt x="10429270" y="520493"/>
                </a:lnTo>
                <a:lnTo>
                  <a:pt x="10438052" y="523288"/>
                </a:lnTo>
                <a:lnTo>
                  <a:pt x="10446832" y="526081"/>
                </a:lnTo>
                <a:lnTo>
                  <a:pt x="10455614" y="529674"/>
                </a:lnTo>
                <a:lnTo>
                  <a:pt x="10463996" y="533266"/>
                </a:lnTo>
                <a:lnTo>
                  <a:pt x="10472378" y="537656"/>
                </a:lnTo>
                <a:lnTo>
                  <a:pt x="10481160" y="542447"/>
                </a:lnTo>
                <a:lnTo>
                  <a:pt x="10489142" y="548035"/>
                </a:lnTo>
                <a:lnTo>
                  <a:pt x="10497126" y="554022"/>
                </a:lnTo>
                <a:lnTo>
                  <a:pt x="10505108" y="560408"/>
                </a:lnTo>
                <a:lnTo>
                  <a:pt x="10520276" y="574778"/>
                </a:lnTo>
                <a:lnTo>
                  <a:pt x="10526664" y="580765"/>
                </a:lnTo>
                <a:lnTo>
                  <a:pt x="10529456" y="582761"/>
                </a:lnTo>
                <a:lnTo>
                  <a:pt x="10540234" y="572383"/>
                </a:lnTo>
                <a:lnTo>
                  <a:pt x="10545424" y="568392"/>
                </a:lnTo>
                <a:lnTo>
                  <a:pt x="10550212" y="565199"/>
                </a:lnTo>
                <a:lnTo>
                  <a:pt x="10554204" y="562005"/>
                </a:lnTo>
                <a:lnTo>
                  <a:pt x="10558196" y="560009"/>
                </a:lnTo>
                <a:lnTo>
                  <a:pt x="10561788" y="558014"/>
                </a:lnTo>
                <a:lnTo>
                  <a:pt x="10565380" y="556816"/>
                </a:lnTo>
                <a:lnTo>
                  <a:pt x="10568174" y="556018"/>
                </a:lnTo>
                <a:lnTo>
                  <a:pt x="10570968" y="555618"/>
                </a:lnTo>
                <a:lnTo>
                  <a:pt x="10573762" y="555618"/>
                </a:lnTo>
                <a:lnTo>
                  <a:pt x="10575758" y="556018"/>
                </a:lnTo>
                <a:lnTo>
                  <a:pt x="10578152" y="557216"/>
                </a:lnTo>
                <a:lnTo>
                  <a:pt x="10580150" y="558413"/>
                </a:lnTo>
                <a:lnTo>
                  <a:pt x="10581746" y="560009"/>
                </a:lnTo>
                <a:lnTo>
                  <a:pt x="10583342" y="562005"/>
                </a:lnTo>
                <a:lnTo>
                  <a:pt x="10584540" y="564000"/>
                </a:lnTo>
                <a:lnTo>
                  <a:pt x="10585736" y="566795"/>
                </a:lnTo>
                <a:lnTo>
                  <a:pt x="10587334" y="572383"/>
                </a:lnTo>
                <a:lnTo>
                  <a:pt x="10588930" y="579168"/>
                </a:lnTo>
                <a:lnTo>
                  <a:pt x="10589728" y="586353"/>
                </a:lnTo>
                <a:lnTo>
                  <a:pt x="10590926" y="602320"/>
                </a:lnTo>
                <a:lnTo>
                  <a:pt x="10591724" y="618685"/>
                </a:lnTo>
                <a:lnTo>
                  <a:pt x="10607690" y="630659"/>
                </a:lnTo>
                <a:lnTo>
                  <a:pt x="10615674" y="636647"/>
                </a:lnTo>
                <a:lnTo>
                  <a:pt x="10623256" y="643032"/>
                </a:lnTo>
                <a:lnTo>
                  <a:pt x="10630840" y="649419"/>
                </a:lnTo>
                <a:lnTo>
                  <a:pt x="10637626" y="656205"/>
                </a:lnTo>
                <a:lnTo>
                  <a:pt x="10644412" y="662991"/>
                </a:lnTo>
                <a:lnTo>
                  <a:pt x="10650000" y="670175"/>
                </a:lnTo>
                <a:lnTo>
                  <a:pt x="10654790" y="678158"/>
                </a:lnTo>
                <a:lnTo>
                  <a:pt x="10657184" y="682150"/>
                </a:lnTo>
                <a:lnTo>
                  <a:pt x="10659180" y="686141"/>
                </a:lnTo>
                <a:lnTo>
                  <a:pt x="10660778" y="690133"/>
                </a:lnTo>
                <a:lnTo>
                  <a:pt x="10662374" y="694523"/>
                </a:lnTo>
                <a:lnTo>
                  <a:pt x="10663572" y="698914"/>
                </a:lnTo>
                <a:lnTo>
                  <a:pt x="10664768" y="703704"/>
                </a:lnTo>
                <a:lnTo>
                  <a:pt x="10665168" y="708494"/>
                </a:lnTo>
                <a:lnTo>
                  <a:pt x="10665568" y="713682"/>
                </a:lnTo>
                <a:lnTo>
                  <a:pt x="10665966" y="718872"/>
                </a:lnTo>
                <a:lnTo>
                  <a:pt x="10665568" y="724060"/>
                </a:lnTo>
                <a:lnTo>
                  <a:pt x="10665168" y="729249"/>
                </a:lnTo>
                <a:lnTo>
                  <a:pt x="10664370" y="734838"/>
                </a:lnTo>
                <a:lnTo>
                  <a:pt x="10663172" y="740825"/>
                </a:lnTo>
                <a:lnTo>
                  <a:pt x="10661576" y="747211"/>
                </a:lnTo>
                <a:lnTo>
                  <a:pt x="10666764" y="812273"/>
                </a:lnTo>
                <a:lnTo>
                  <a:pt x="10672752" y="862965"/>
                </a:lnTo>
                <a:lnTo>
                  <a:pt x="10675944" y="888511"/>
                </a:lnTo>
                <a:lnTo>
                  <a:pt x="10678340" y="914057"/>
                </a:lnTo>
                <a:lnTo>
                  <a:pt x="10680736" y="939203"/>
                </a:lnTo>
                <a:lnTo>
                  <a:pt x="10682332" y="964749"/>
                </a:lnTo>
                <a:lnTo>
                  <a:pt x="10683928" y="990295"/>
                </a:lnTo>
                <a:lnTo>
                  <a:pt x="10685126" y="1015839"/>
                </a:lnTo>
                <a:lnTo>
                  <a:pt x="10685524" y="1041385"/>
                </a:lnTo>
                <a:lnTo>
                  <a:pt x="10685924" y="1066532"/>
                </a:lnTo>
                <a:lnTo>
                  <a:pt x="10685524" y="1092078"/>
                </a:lnTo>
                <a:lnTo>
                  <a:pt x="10684328" y="1117623"/>
                </a:lnTo>
                <a:lnTo>
                  <a:pt x="10682730" y="1143169"/>
                </a:lnTo>
                <a:lnTo>
                  <a:pt x="10680336" y="1168315"/>
                </a:lnTo>
                <a:lnTo>
                  <a:pt x="10677144" y="1193861"/>
                </a:lnTo>
                <a:lnTo>
                  <a:pt x="10672752" y="1219407"/>
                </a:lnTo>
                <a:lnTo>
                  <a:pt x="10672352" y="1222600"/>
                </a:lnTo>
                <a:lnTo>
                  <a:pt x="10672352" y="1225394"/>
                </a:lnTo>
                <a:lnTo>
                  <a:pt x="10672352" y="1228587"/>
                </a:lnTo>
                <a:lnTo>
                  <a:pt x="10672752" y="1231382"/>
                </a:lnTo>
                <a:lnTo>
                  <a:pt x="10674748" y="1237369"/>
                </a:lnTo>
                <a:lnTo>
                  <a:pt x="10676744" y="1242957"/>
                </a:lnTo>
                <a:lnTo>
                  <a:pt x="10679138" y="1248146"/>
                </a:lnTo>
                <a:lnTo>
                  <a:pt x="10681932" y="1253335"/>
                </a:lnTo>
                <a:lnTo>
                  <a:pt x="10687520" y="1263713"/>
                </a:lnTo>
                <a:lnTo>
                  <a:pt x="10689916" y="1268902"/>
                </a:lnTo>
                <a:lnTo>
                  <a:pt x="10691912" y="1274489"/>
                </a:lnTo>
                <a:lnTo>
                  <a:pt x="10693508" y="1279679"/>
                </a:lnTo>
                <a:lnTo>
                  <a:pt x="10693906" y="1284867"/>
                </a:lnTo>
                <a:lnTo>
                  <a:pt x="10693906" y="1287662"/>
                </a:lnTo>
                <a:lnTo>
                  <a:pt x="10693508" y="1290455"/>
                </a:lnTo>
                <a:lnTo>
                  <a:pt x="10692710" y="1293250"/>
                </a:lnTo>
                <a:lnTo>
                  <a:pt x="10691912" y="1296044"/>
                </a:lnTo>
                <a:lnTo>
                  <a:pt x="10690714" y="1298838"/>
                </a:lnTo>
                <a:lnTo>
                  <a:pt x="10689118" y="1301633"/>
                </a:lnTo>
                <a:lnTo>
                  <a:pt x="10686722" y="1305225"/>
                </a:lnTo>
                <a:lnTo>
                  <a:pt x="10684328" y="1308018"/>
                </a:lnTo>
                <a:lnTo>
                  <a:pt x="10685924" y="1311211"/>
                </a:lnTo>
                <a:lnTo>
                  <a:pt x="10687122" y="1314405"/>
                </a:lnTo>
                <a:lnTo>
                  <a:pt x="10687920" y="1317598"/>
                </a:lnTo>
                <a:lnTo>
                  <a:pt x="10688320" y="1320791"/>
                </a:lnTo>
                <a:lnTo>
                  <a:pt x="10688718" y="1326778"/>
                </a:lnTo>
                <a:lnTo>
                  <a:pt x="10688320" y="1332766"/>
                </a:lnTo>
                <a:lnTo>
                  <a:pt x="10690714" y="1349530"/>
                </a:lnTo>
                <a:lnTo>
                  <a:pt x="10692310" y="1365895"/>
                </a:lnTo>
                <a:lnTo>
                  <a:pt x="10693906" y="1382660"/>
                </a:lnTo>
                <a:lnTo>
                  <a:pt x="10694704" y="1399425"/>
                </a:lnTo>
                <a:lnTo>
                  <a:pt x="10695504" y="1416188"/>
                </a:lnTo>
                <a:lnTo>
                  <a:pt x="10695904" y="1432553"/>
                </a:lnTo>
                <a:lnTo>
                  <a:pt x="10695904" y="1466082"/>
                </a:lnTo>
                <a:lnTo>
                  <a:pt x="10695504" y="1533140"/>
                </a:lnTo>
                <a:lnTo>
                  <a:pt x="10695904" y="1566669"/>
                </a:lnTo>
                <a:lnTo>
                  <a:pt x="10696302" y="1583034"/>
                </a:lnTo>
                <a:lnTo>
                  <a:pt x="10696702" y="1599798"/>
                </a:lnTo>
                <a:lnTo>
                  <a:pt x="10696702" y="1618159"/>
                </a:lnTo>
                <a:lnTo>
                  <a:pt x="10697898" y="1699986"/>
                </a:lnTo>
                <a:lnTo>
                  <a:pt x="10699096" y="1740698"/>
                </a:lnTo>
                <a:lnTo>
                  <a:pt x="10699894" y="1760656"/>
                </a:lnTo>
                <a:lnTo>
                  <a:pt x="10700692" y="1781013"/>
                </a:lnTo>
                <a:lnTo>
                  <a:pt x="10701092" y="1788198"/>
                </a:lnTo>
                <a:lnTo>
                  <a:pt x="10701092" y="1794983"/>
                </a:lnTo>
                <a:lnTo>
                  <a:pt x="10700692" y="1802168"/>
                </a:lnTo>
                <a:lnTo>
                  <a:pt x="10699894" y="1808155"/>
                </a:lnTo>
                <a:lnTo>
                  <a:pt x="10698696" y="1813743"/>
                </a:lnTo>
                <a:lnTo>
                  <a:pt x="10697100" y="1818932"/>
                </a:lnTo>
                <a:lnTo>
                  <a:pt x="10694704" y="1823723"/>
                </a:lnTo>
                <a:lnTo>
                  <a:pt x="10692310" y="1827713"/>
                </a:lnTo>
                <a:lnTo>
                  <a:pt x="10688718" y="1832105"/>
                </a:lnTo>
                <a:lnTo>
                  <a:pt x="10685126" y="1835298"/>
                </a:lnTo>
                <a:lnTo>
                  <a:pt x="10680736" y="1838091"/>
                </a:lnTo>
                <a:lnTo>
                  <a:pt x="10675546" y="1840087"/>
                </a:lnTo>
                <a:lnTo>
                  <a:pt x="10669560" y="1841684"/>
                </a:lnTo>
                <a:lnTo>
                  <a:pt x="10662774" y="1842882"/>
                </a:lnTo>
                <a:lnTo>
                  <a:pt x="10655588" y="1843281"/>
                </a:lnTo>
                <a:lnTo>
                  <a:pt x="10647606" y="1842882"/>
                </a:lnTo>
                <a:lnTo>
                  <a:pt x="10663572" y="1852860"/>
                </a:lnTo>
                <a:lnTo>
                  <a:pt x="10669160" y="1853259"/>
                </a:lnTo>
                <a:lnTo>
                  <a:pt x="10674348" y="1853659"/>
                </a:lnTo>
                <a:lnTo>
                  <a:pt x="10678740" y="1854457"/>
                </a:lnTo>
                <a:lnTo>
                  <a:pt x="10682730" y="1855255"/>
                </a:lnTo>
                <a:lnTo>
                  <a:pt x="10686324" y="1856452"/>
                </a:lnTo>
                <a:lnTo>
                  <a:pt x="10689516" y="1857650"/>
                </a:lnTo>
                <a:lnTo>
                  <a:pt x="10691912" y="1859247"/>
                </a:lnTo>
                <a:lnTo>
                  <a:pt x="10694306" y="1861243"/>
                </a:lnTo>
                <a:lnTo>
                  <a:pt x="10695904" y="1863238"/>
                </a:lnTo>
                <a:lnTo>
                  <a:pt x="10697500" y="1865633"/>
                </a:lnTo>
                <a:lnTo>
                  <a:pt x="10698696" y="1867629"/>
                </a:lnTo>
                <a:lnTo>
                  <a:pt x="10699894" y="1870024"/>
                </a:lnTo>
                <a:lnTo>
                  <a:pt x="10700294" y="1872419"/>
                </a:lnTo>
                <a:lnTo>
                  <a:pt x="10700692" y="1875212"/>
                </a:lnTo>
                <a:lnTo>
                  <a:pt x="10701092" y="1880402"/>
                </a:lnTo>
                <a:lnTo>
                  <a:pt x="10700692" y="1886389"/>
                </a:lnTo>
                <a:lnTo>
                  <a:pt x="10699894" y="1891977"/>
                </a:lnTo>
                <a:lnTo>
                  <a:pt x="10697898" y="1904750"/>
                </a:lnTo>
                <a:lnTo>
                  <a:pt x="10697100" y="1910338"/>
                </a:lnTo>
                <a:lnTo>
                  <a:pt x="10696702" y="1916325"/>
                </a:lnTo>
                <a:lnTo>
                  <a:pt x="10697100" y="1921515"/>
                </a:lnTo>
                <a:lnTo>
                  <a:pt x="10697500" y="1924308"/>
                </a:lnTo>
                <a:lnTo>
                  <a:pt x="10697898" y="1926703"/>
                </a:lnTo>
                <a:lnTo>
                  <a:pt x="10701092" y="1963026"/>
                </a:lnTo>
                <a:lnTo>
                  <a:pt x="10705882" y="1957438"/>
                </a:lnTo>
                <a:lnTo>
                  <a:pt x="10711070" y="1952249"/>
                </a:lnTo>
                <a:lnTo>
                  <a:pt x="10715062" y="1946660"/>
                </a:lnTo>
                <a:lnTo>
                  <a:pt x="10718654" y="1941073"/>
                </a:lnTo>
                <a:lnTo>
                  <a:pt x="10722248" y="1935484"/>
                </a:lnTo>
                <a:lnTo>
                  <a:pt x="10725440" y="1929498"/>
                </a:lnTo>
                <a:lnTo>
                  <a:pt x="10728234" y="1923111"/>
                </a:lnTo>
                <a:lnTo>
                  <a:pt x="10730630" y="1917123"/>
                </a:lnTo>
                <a:lnTo>
                  <a:pt x="10733024" y="1911136"/>
                </a:lnTo>
                <a:lnTo>
                  <a:pt x="10735020" y="1904750"/>
                </a:lnTo>
                <a:lnTo>
                  <a:pt x="10738612" y="1891977"/>
                </a:lnTo>
                <a:lnTo>
                  <a:pt x="10741806" y="1878805"/>
                </a:lnTo>
                <a:lnTo>
                  <a:pt x="10744600" y="1866032"/>
                </a:lnTo>
                <a:lnTo>
                  <a:pt x="10748990" y="1839289"/>
                </a:lnTo>
                <a:lnTo>
                  <a:pt x="10751384" y="1826117"/>
                </a:lnTo>
                <a:lnTo>
                  <a:pt x="10754178" y="1812945"/>
                </a:lnTo>
                <a:lnTo>
                  <a:pt x="10757372" y="1800172"/>
                </a:lnTo>
                <a:lnTo>
                  <a:pt x="10761364" y="1787399"/>
                </a:lnTo>
                <a:lnTo>
                  <a:pt x="10763758" y="1781412"/>
                </a:lnTo>
                <a:lnTo>
                  <a:pt x="10766552" y="1775425"/>
                </a:lnTo>
                <a:lnTo>
                  <a:pt x="10769346" y="1769437"/>
                </a:lnTo>
                <a:lnTo>
                  <a:pt x="10772938" y="1763051"/>
                </a:lnTo>
                <a:lnTo>
                  <a:pt x="10774136" y="1755467"/>
                </a:lnTo>
                <a:lnTo>
                  <a:pt x="10775734" y="1747883"/>
                </a:lnTo>
                <a:lnTo>
                  <a:pt x="10777728" y="1740299"/>
                </a:lnTo>
                <a:lnTo>
                  <a:pt x="10780124" y="1733114"/>
                </a:lnTo>
                <a:lnTo>
                  <a:pt x="10782518" y="1725530"/>
                </a:lnTo>
                <a:lnTo>
                  <a:pt x="10785312" y="1718746"/>
                </a:lnTo>
                <a:lnTo>
                  <a:pt x="10788506" y="1711960"/>
                </a:lnTo>
                <a:lnTo>
                  <a:pt x="10791698" y="1705174"/>
                </a:lnTo>
                <a:lnTo>
                  <a:pt x="10795292" y="1698388"/>
                </a:lnTo>
                <a:lnTo>
                  <a:pt x="10798884" y="1691603"/>
                </a:lnTo>
                <a:lnTo>
                  <a:pt x="10807664" y="1678830"/>
                </a:lnTo>
                <a:lnTo>
                  <a:pt x="10816446" y="1666457"/>
                </a:lnTo>
                <a:lnTo>
                  <a:pt x="10826026" y="1654082"/>
                </a:lnTo>
                <a:lnTo>
                  <a:pt x="10831216" y="1651288"/>
                </a:lnTo>
                <a:lnTo>
                  <a:pt x="10836004" y="1648894"/>
                </a:lnTo>
                <a:lnTo>
                  <a:pt x="10841592" y="1646898"/>
                </a:lnTo>
                <a:lnTo>
                  <a:pt x="10846782" y="1645301"/>
                </a:lnTo>
                <a:lnTo>
                  <a:pt x="10851970" y="1644104"/>
                </a:lnTo>
                <a:lnTo>
                  <a:pt x="10856760" y="1642906"/>
                </a:lnTo>
                <a:lnTo>
                  <a:pt x="10861950" y="1642108"/>
                </a:lnTo>
                <a:lnTo>
                  <a:pt x="10867138" y="1641709"/>
                </a:lnTo>
                <a:lnTo>
                  <a:pt x="10877516" y="1641310"/>
                </a:lnTo>
                <a:lnTo>
                  <a:pt x="10887496" y="1641709"/>
                </a:lnTo>
                <a:lnTo>
                  <a:pt x="10897474" y="1642906"/>
                </a:lnTo>
                <a:lnTo>
                  <a:pt x="10907852" y="1644104"/>
                </a:lnTo>
                <a:lnTo>
                  <a:pt x="10917832" y="1646100"/>
                </a:lnTo>
                <a:lnTo>
                  <a:pt x="10928208" y="1648495"/>
                </a:lnTo>
                <a:lnTo>
                  <a:pt x="10948566" y="1652885"/>
                </a:lnTo>
                <a:lnTo>
                  <a:pt x="10958544" y="1654881"/>
                </a:lnTo>
                <a:lnTo>
                  <a:pt x="10968922" y="1656478"/>
                </a:lnTo>
                <a:lnTo>
                  <a:pt x="10978902" y="1657675"/>
                </a:lnTo>
                <a:lnTo>
                  <a:pt x="10989280" y="1658074"/>
                </a:lnTo>
                <a:lnTo>
                  <a:pt x="10999658" y="1656877"/>
                </a:lnTo>
                <a:lnTo>
                  <a:pt x="11010434" y="1656079"/>
                </a:lnTo>
                <a:lnTo>
                  <a:pt x="11021210" y="1656079"/>
                </a:lnTo>
                <a:lnTo>
                  <a:pt x="11031988" y="1656478"/>
                </a:lnTo>
                <a:lnTo>
                  <a:pt x="11043564" y="1657675"/>
                </a:lnTo>
                <a:lnTo>
                  <a:pt x="11054740" y="1659272"/>
                </a:lnTo>
                <a:lnTo>
                  <a:pt x="11065516" y="1661267"/>
                </a:lnTo>
                <a:lnTo>
                  <a:pt x="11077092" y="1664062"/>
                </a:lnTo>
                <a:lnTo>
                  <a:pt x="11088268" y="1667654"/>
                </a:lnTo>
                <a:lnTo>
                  <a:pt x="11099844" y="1671246"/>
                </a:lnTo>
                <a:lnTo>
                  <a:pt x="11110620" y="1675238"/>
                </a:lnTo>
                <a:lnTo>
                  <a:pt x="11121398" y="1679628"/>
                </a:lnTo>
                <a:lnTo>
                  <a:pt x="11132574" y="1684418"/>
                </a:lnTo>
                <a:lnTo>
                  <a:pt x="11143352" y="1689607"/>
                </a:lnTo>
                <a:lnTo>
                  <a:pt x="11153730" y="1695195"/>
                </a:lnTo>
                <a:lnTo>
                  <a:pt x="11163708" y="1701981"/>
                </a:lnTo>
                <a:lnTo>
                  <a:pt x="11174086" y="1708368"/>
                </a:lnTo>
                <a:lnTo>
                  <a:pt x="11184066" y="1714754"/>
                </a:lnTo>
                <a:lnTo>
                  <a:pt x="11193644" y="1721938"/>
                </a:lnTo>
                <a:lnTo>
                  <a:pt x="11202826" y="1729123"/>
                </a:lnTo>
                <a:lnTo>
                  <a:pt x="11212006" y="1737106"/>
                </a:lnTo>
                <a:lnTo>
                  <a:pt x="11220388" y="1745090"/>
                </a:lnTo>
                <a:lnTo>
                  <a:pt x="11228370" y="1753073"/>
                </a:lnTo>
                <a:lnTo>
                  <a:pt x="11236354" y="1761455"/>
                </a:lnTo>
                <a:lnTo>
                  <a:pt x="11243538" y="1770635"/>
                </a:lnTo>
                <a:lnTo>
                  <a:pt x="11250324" y="1779417"/>
                </a:lnTo>
                <a:lnTo>
                  <a:pt x="11256710" y="1788198"/>
                </a:lnTo>
                <a:lnTo>
                  <a:pt x="11262698" y="1797778"/>
                </a:lnTo>
                <a:lnTo>
                  <a:pt x="11267886" y="1806958"/>
                </a:lnTo>
                <a:lnTo>
                  <a:pt x="11272278" y="1816538"/>
                </a:lnTo>
                <a:lnTo>
                  <a:pt x="11276268" y="1826117"/>
                </a:lnTo>
                <a:lnTo>
                  <a:pt x="11279862" y="1836096"/>
                </a:lnTo>
                <a:lnTo>
                  <a:pt x="11282256" y="1839289"/>
                </a:lnTo>
                <a:lnTo>
                  <a:pt x="11283852" y="1842882"/>
                </a:lnTo>
                <a:lnTo>
                  <a:pt x="11284252" y="1846474"/>
                </a:lnTo>
                <a:lnTo>
                  <a:pt x="11283852" y="1850466"/>
                </a:lnTo>
                <a:lnTo>
                  <a:pt x="11287444" y="1855654"/>
                </a:lnTo>
                <a:lnTo>
                  <a:pt x="11290638" y="1861642"/>
                </a:lnTo>
                <a:lnTo>
                  <a:pt x="11293034" y="1867629"/>
                </a:lnTo>
                <a:lnTo>
                  <a:pt x="11295028" y="1874015"/>
                </a:lnTo>
                <a:lnTo>
                  <a:pt x="11296626" y="1880402"/>
                </a:lnTo>
                <a:lnTo>
                  <a:pt x="11297424" y="1886788"/>
                </a:lnTo>
                <a:lnTo>
                  <a:pt x="11299020" y="1901157"/>
                </a:lnTo>
                <a:lnTo>
                  <a:pt x="11300618" y="1915527"/>
                </a:lnTo>
                <a:lnTo>
                  <a:pt x="11301416" y="1923510"/>
                </a:lnTo>
                <a:lnTo>
                  <a:pt x="11302612" y="1931892"/>
                </a:lnTo>
                <a:lnTo>
                  <a:pt x="11304210" y="1939875"/>
                </a:lnTo>
                <a:lnTo>
                  <a:pt x="11306204" y="1948258"/>
                </a:lnTo>
                <a:lnTo>
                  <a:pt x="11309000" y="1956640"/>
                </a:lnTo>
                <a:lnTo>
                  <a:pt x="11312192" y="1966219"/>
                </a:lnTo>
                <a:lnTo>
                  <a:pt x="11316982" y="1945463"/>
                </a:lnTo>
                <a:lnTo>
                  <a:pt x="11321372" y="1925107"/>
                </a:lnTo>
                <a:lnTo>
                  <a:pt x="11330154" y="1885591"/>
                </a:lnTo>
                <a:lnTo>
                  <a:pt x="11338138" y="1847272"/>
                </a:lnTo>
                <a:lnTo>
                  <a:pt x="11345722" y="1810151"/>
                </a:lnTo>
                <a:lnTo>
                  <a:pt x="11349712" y="1791790"/>
                </a:lnTo>
                <a:lnTo>
                  <a:pt x="11354104" y="1773828"/>
                </a:lnTo>
                <a:lnTo>
                  <a:pt x="11358892" y="1755866"/>
                </a:lnTo>
                <a:lnTo>
                  <a:pt x="11364082" y="1738304"/>
                </a:lnTo>
                <a:lnTo>
                  <a:pt x="11369272" y="1721140"/>
                </a:lnTo>
                <a:lnTo>
                  <a:pt x="11374858" y="1703977"/>
                </a:lnTo>
                <a:lnTo>
                  <a:pt x="11381246" y="1686813"/>
                </a:lnTo>
                <a:lnTo>
                  <a:pt x="11388032" y="1670448"/>
                </a:lnTo>
                <a:lnTo>
                  <a:pt x="11479038" y="1307619"/>
                </a:lnTo>
                <a:lnTo>
                  <a:pt x="11478638" y="1307619"/>
                </a:lnTo>
                <a:lnTo>
                  <a:pt x="11480234" y="1294447"/>
                </a:lnTo>
                <a:lnTo>
                  <a:pt x="11481832" y="1281275"/>
                </a:lnTo>
                <a:lnTo>
                  <a:pt x="11486222" y="1255330"/>
                </a:lnTo>
                <a:lnTo>
                  <a:pt x="11491410" y="1229385"/>
                </a:lnTo>
                <a:lnTo>
                  <a:pt x="11497398" y="1204239"/>
                </a:lnTo>
                <a:lnTo>
                  <a:pt x="11503786" y="1179092"/>
                </a:lnTo>
                <a:lnTo>
                  <a:pt x="11510970" y="1153945"/>
                </a:lnTo>
                <a:lnTo>
                  <a:pt x="11518954" y="1129199"/>
                </a:lnTo>
                <a:lnTo>
                  <a:pt x="11527734" y="1104850"/>
                </a:lnTo>
                <a:lnTo>
                  <a:pt x="11536514" y="1080503"/>
                </a:lnTo>
                <a:lnTo>
                  <a:pt x="11545696" y="1056154"/>
                </a:lnTo>
                <a:lnTo>
                  <a:pt x="11555674" y="1031806"/>
                </a:lnTo>
                <a:lnTo>
                  <a:pt x="11565654" y="1007857"/>
                </a:lnTo>
                <a:lnTo>
                  <a:pt x="11586410" y="959560"/>
                </a:lnTo>
                <a:lnTo>
                  <a:pt x="11607964" y="912061"/>
                </a:lnTo>
                <a:lnTo>
                  <a:pt x="11609960" y="907670"/>
                </a:lnTo>
                <a:lnTo>
                  <a:pt x="11612354" y="903280"/>
                </a:lnTo>
                <a:lnTo>
                  <a:pt x="11614748" y="900485"/>
                </a:lnTo>
                <a:lnTo>
                  <a:pt x="11616746" y="898090"/>
                </a:lnTo>
                <a:lnTo>
                  <a:pt x="11619140" y="896095"/>
                </a:lnTo>
                <a:lnTo>
                  <a:pt x="11622332" y="894897"/>
                </a:lnTo>
                <a:lnTo>
                  <a:pt x="11624728" y="894099"/>
                </a:lnTo>
                <a:lnTo>
                  <a:pt x="11627122" y="893700"/>
                </a:lnTo>
                <a:lnTo>
                  <a:pt x="11629518" y="893301"/>
                </a:lnTo>
                <a:lnTo>
                  <a:pt x="11632312" y="893301"/>
                </a:lnTo>
                <a:lnTo>
                  <a:pt x="11637500" y="894099"/>
                </a:lnTo>
                <a:lnTo>
                  <a:pt x="11643488" y="894897"/>
                </a:lnTo>
                <a:lnTo>
                  <a:pt x="11649076" y="895297"/>
                </a:lnTo>
                <a:lnTo>
                  <a:pt x="11675420" y="894897"/>
                </a:lnTo>
                <a:lnTo>
                  <a:pt x="11701364" y="894099"/>
                </a:lnTo>
                <a:lnTo>
                  <a:pt x="11753254" y="892502"/>
                </a:lnTo>
                <a:lnTo>
                  <a:pt x="11776406" y="890506"/>
                </a:lnTo>
                <a:lnTo>
                  <a:pt x="11788380" y="889309"/>
                </a:lnTo>
                <a:lnTo>
                  <a:pt x="11799956" y="888112"/>
                </a:lnTo>
                <a:lnTo>
                  <a:pt x="11811532" y="887713"/>
                </a:lnTo>
                <a:lnTo>
                  <a:pt x="11823106" y="887713"/>
                </a:lnTo>
                <a:lnTo>
                  <a:pt x="11833884" y="888112"/>
                </a:lnTo>
                <a:lnTo>
                  <a:pt x="11844660" y="889708"/>
                </a:lnTo>
                <a:lnTo>
                  <a:pt x="11850248" y="890506"/>
                </a:lnTo>
                <a:lnTo>
                  <a:pt x="11855436" y="892103"/>
                </a:lnTo>
                <a:lnTo>
                  <a:pt x="11860626" y="893700"/>
                </a:lnTo>
                <a:lnTo>
                  <a:pt x="11865416" y="895297"/>
                </a:lnTo>
                <a:lnTo>
                  <a:pt x="11870604" y="897691"/>
                </a:lnTo>
                <a:lnTo>
                  <a:pt x="11875396" y="900086"/>
                </a:lnTo>
                <a:lnTo>
                  <a:pt x="11879786" y="902881"/>
                </a:lnTo>
                <a:lnTo>
                  <a:pt x="11884576" y="906073"/>
                </a:lnTo>
                <a:lnTo>
                  <a:pt x="11888966" y="910065"/>
                </a:lnTo>
                <a:lnTo>
                  <a:pt x="11893356" y="914057"/>
                </a:lnTo>
                <a:lnTo>
                  <a:pt x="11897348" y="918447"/>
                </a:lnTo>
                <a:lnTo>
                  <a:pt x="11901340" y="923237"/>
                </a:lnTo>
                <a:lnTo>
                  <a:pt x="11905332" y="928426"/>
                </a:lnTo>
                <a:lnTo>
                  <a:pt x="11908924" y="934413"/>
                </a:lnTo>
                <a:lnTo>
                  <a:pt x="11912516" y="941198"/>
                </a:lnTo>
                <a:lnTo>
                  <a:pt x="11916108" y="947585"/>
                </a:lnTo>
                <a:lnTo>
                  <a:pt x="11919302" y="947585"/>
                </a:lnTo>
                <a:lnTo>
                  <a:pt x="11922894" y="946787"/>
                </a:lnTo>
                <a:lnTo>
                  <a:pt x="11926086" y="945989"/>
                </a:lnTo>
                <a:lnTo>
                  <a:pt x="11929680" y="944790"/>
                </a:lnTo>
                <a:lnTo>
                  <a:pt x="11936066" y="941997"/>
                </a:lnTo>
                <a:lnTo>
                  <a:pt x="11942452" y="938405"/>
                </a:lnTo>
                <a:lnTo>
                  <a:pt x="11949238" y="934413"/>
                </a:lnTo>
                <a:lnTo>
                  <a:pt x="11955226" y="930421"/>
                </a:lnTo>
                <a:lnTo>
                  <a:pt x="11961612" y="926430"/>
                </a:lnTo>
                <a:lnTo>
                  <a:pt x="11967998" y="922838"/>
                </a:lnTo>
                <a:lnTo>
                  <a:pt x="11974384" y="919645"/>
                </a:lnTo>
                <a:lnTo>
                  <a:pt x="11981170" y="916850"/>
                </a:lnTo>
                <a:lnTo>
                  <a:pt x="11984762" y="916052"/>
                </a:lnTo>
                <a:lnTo>
                  <a:pt x="11987956" y="915254"/>
                </a:lnTo>
                <a:lnTo>
                  <a:pt x="11991548" y="914855"/>
                </a:lnTo>
                <a:lnTo>
                  <a:pt x="11994740" y="914456"/>
                </a:lnTo>
                <a:lnTo>
                  <a:pt x="11998334" y="914855"/>
                </a:lnTo>
                <a:lnTo>
                  <a:pt x="12001926" y="915254"/>
                </a:lnTo>
                <a:lnTo>
                  <a:pt x="12005518" y="916052"/>
                </a:lnTo>
                <a:lnTo>
                  <a:pt x="12009510" y="917249"/>
                </a:lnTo>
                <a:lnTo>
                  <a:pt x="12013500" y="918846"/>
                </a:lnTo>
                <a:lnTo>
                  <a:pt x="12017492" y="921241"/>
                </a:lnTo>
                <a:lnTo>
                  <a:pt x="12021484" y="923636"/>
                </a:lnTo>
                <a:lnTo>
                  <a:pt x="12025476" y="926829"/>
                </a:lnTo>
                <a:lnTo>
                  <a:pt x="12031064" y="922838"/>
                </a:lnTo>
                <a:lnTo>
                  <a:pt x="12037052" y="918846"/>
                </a:lnTo>
                <a:lnTo>
                  <a:pt x="12039844" y="916850"/>
                </a:lnTo>
                <a:lnTo>
                  <a:pt x="12042240" y="914456"/>
                </a:lnTo>
                <a:lnTo>
                  <a:pt x="12044236" y="912061"/>
                </a:lnTo>
                <a:lnTo>
                  <a:pt x="12045434" y="909665"/>
                </a:lnTo>
                <a:lnTo>
                  <a:pt x="12056610" y="882922"/>
                </a:lnTo>
                <a:lnTo>
                  <a:pt x="12066588" y="859772"/>
                </a:lnTo>
                <a:lnTo>
                  <a:pt x="12075370" y="839415"/>
                </a:lnTo>
                <a:lnTo>
                  <a:pt x="12084150" y="822651"/>
                </a:lnTo>
                <a:lnTo>
                  <a:pt x="12088142" y="815067"/>
                </a:lnTo>
                <a:lnTo>
                  <a:pt x="12092134" y="808281"/>
                </a:lnTo>
                <a:lnTo>
                  <a:pt x="12096126" y="801496"/>
                </a:lnTo>
                <a:lnTo>
                  <a:pt x="12100516" y="795908"/>
                </a:lnTo>
                <a:lnTo>
                  <a:pt x="12104908" y="790719"/>
                </a:lnTo>
                <a:lnTo>
                  <a:pt x="12109298" y="786328"/>
                </a:lnTo>
                <a:lnTo>
                  <a:pt x="12114486" y="782337"/>
                </a:lnTo>
                <a:lnTo>
                  <a:pt x="12119276" y="778745"/>
                </a:lnTo>
                <a:lnTo>
                  <a:pt x="12124466" y="775551"/>
                </a:lnTo>
                <a:lnTo>
                  <a:pt x="12129654" y="772358"/>
                </a:lnTo>
                <a:lnTo>
                  <a:pt x="12135642" y="769963"/>
                </a:lnTo>
                <a:lnTo>
                  <a:pt x="12141628" y="768366"/>
                </a:lnTo>
                <a:lnTo>
                  <a:pt x="12148814" y="766769"/>
                </a:lnTo>
                <a:lnTo>
                  <a:pt x="12155998" y="765572"/>
                </a:lnTo>
                <a:lnTo>
                  <a:pt x="12163582" y="764375"/>
                </a:lnTo>
                <a:lnTo>
                  <a:pt x="12171564" y="763976"/>
                </a:lnTo>
                <a:lnTo>
                  <a:pt x="12180746" y="763577"/>
                </a:lnTo>
                <a:lnTo>
                  <a:pt x="12189926" y="763177"/>
                </a:lnTo>
                <a:lnTo>
                  <a:pt x="12191368" y="763204"/>
                </a:lnTo>
                <a:lnTo>
                  <a:pt x="12191368" y="3976397"/>
                </a:lnTo>
                <a:lnTo>
                  <a:pt x="12191368" y="5256392"/>
                </a:lnTo>
                <a:lnTo>
                  <a:pt x="12191368" y="6679220"/>
                </a:lnTo>
                <a:lnTo>
                  <a:pt x="12190652" y="6680125"/>
                </a:lnTo>
                <a:lnTo>
                  <a:pt x="12183868" y="6688096"/>
                </a:lnTo>
                <a:lnTo>
                  <a:pt x="12178278" y="6696277"/>
                </a:lnTo>
                <a:lnTo>
                  <a:pt x="12173090" y="6704457"/>
                </a:lnTo>
                <a:lnTo>
                  <a:pt x="12170694" y="6708443"/>
                </a:lnTo>
                <a:lnTo>
                  <a:pt x="12168700" y="6712847"/>
                </a:lnTo>
                <a:lnTo>
                  <a:pt x="12167102" y="6716832"/>
                </a:lnTo>
                <a:lnTo>
                  <a:pt x="12165906" y="6721028"/>
                </a:lnTo>
                <a:lnTo>
                  <a:pt x="12164708" y="6725432"/>
                </a:lnTo>
                <a:lnTo>
                  <a:pt x="12163910" y="6729628"/>
                </a:lnTo>
                <a:lnTo>
                  <a:pt x="12163910" y="6730676"/>
                </a:lnTo>
                <a:lnTo>
                  <a:pt x="12163110" y="6731725"/>
                </a:lnTo>
                <a:lnTo>
                  <a:pt x="12161914" y="6732564"/>
                </a:lnTo>
                <a:lnTo>
                  <a:pt x="12160716" y="6733613"/>
                </a:lnTo>
                <a:lnTo>
                  <a:pt x="12157524" y="6735291"/>
                </a:lnTo>
                <a:lnTo>
                  <a:pt x="12153932" y="6736550"/>
                </a:lnTo>
                <a:lnTo>
                  <a:pt x="12151136" y="6737179"/>
                </a:lnTo>
                <a:lnTo>
                  <a:pt x="12147146" y="6737808"/>
                </a:lnTo>
                <a:lnTo>
                  <a:pt x="12141956" y="6738228"/>
                </a:lnTo>
                <a:lnTo>
                  <a:pt x="12139255" y="6738329"/>
                </a:lnTo>
                <a:lnTo>
                  <a:pt x="12098392" y="6738329"/>
                </a:lnTo>
                <a:lnTo>
                  <a:pt x="12083282" y="6738018"/>
                </a:lnTo>
                <a:lnTo>
                  <a:pt x="12061328" y="6737179"/>
                </a:lnTo>
                <a:lnTo>
                  <a:pt x="12037778" y="6735920"/>
                </a:lnTo>
                <a:lnTo>
                  <a:pt x="12013828" y="6734662"/>
                </a:lnTo>
                <a:lnTo>
                  <a:pt x="11990278" y="6732984"/>
                </a:lnTo>
                <a:lnTo>
                  <a:pt x="11967128" y="6731096"/>
                </a:lnTo>
                <a:lnTo>
                  <a:pt x="11944776" y="6728998"/>
                </a:lnTo>
                <a:lnTo>
                  <a:pt x="11925218" y="6727111"/>
                </a:lnTo>
                <a:lnTo>
                  <a:pt x="11907654" y="6725013"/>
                </a:lnTo>
                <a:lnTo>
                  <a:pt x="11900470" y="6723964"/>
                </a:lnTo>
                <a:lnTo>
                  <a:pt x="11893684" y="6722916"/>
                </a:lnTo>
                <a:lnTo>
                  <a:pt x="11887696" y="6721867"/>
                </a:lnTo>
                <a:lnTo>
                  <a:pt x="11883306" y="6720818"/>
                </a:lnTo>
                <a:lnTo>
                  <a:pt x="11879714" y="6719769"/>
                </a:lnTo>
                <a:lnTo>
                  <a:pt x="11877318" y="6718930"/>
                </a:lnTo>
                <a:lnTo>
                  <a:pt x="11874126" y="6716623"/>
                </a:lnTo>
                <a:lnTo>
                  <a:pt x="11871732" y="6714316"/>
                </a:lnTo>
                <a:lnTo>
                  <a:pt x="11868936" y="6711589"/>
                </a:lnTo>
                <a:lnTo>
                  <a:pt x="11866940" y="6708862"/>
                </a:lnTo>
                <a:lnTo>
                  <a:pt x="11862950" y="6703618"/>
                </a:lnTo>
                <a:lnTo>
                  <a:pt x="11858558" y="6698164"/>
                </a:lnTo>
                <a:lnTo>
                  <a:pt x="11854966" y="6695857"/>
                </a:lnTo>
                <a:lnTo>
                  <a:pt x="11851772" y="6693550"/>
                </a:lnTo>
                <a:lnTo>
                  <a:pt x="11848580" y="6692081"/>
                </a:lnTo>
                <a:lnTo>
                  <a:pt x="11845786" y="6690613"/>
                </a:lnTo>
                <a:lnTo>
                  <a:pt x="11842992" y="6689774"/>
                </a:lnTo>
                <a:lnTo>
                  <a:pt x="11840198" y="6688935"/>
                </a:lnTo>
                <a:lnTo>
                  <a:pt x="11837804" y="6688516"/>
                </a:lnTo>
                <a:lnTo>
                  <a:pt x="11835008" y="6688306"/>
                </a:lnTo>
                <a:lnTo>
                  <a:pt x="11832614" y="6688516"/>
                </a:lnTo>
                <a:lnTo>
                  <a:pt x="11830618" y="6688725"/>
                </a:lnTo>
                <a:lnTo>
                  <a:pt x="11828224" y="6689145"/>
                </a:lnTo>
                <a:lnTo>
                  <a:pt x="11826228" y="6689774"/>
                </a:lnTo>
                <a:lnTo>
                  <a:pt x="11821438" y="6691452"/>
                </a:lnTo>
                <a:lnTo>
                  <a:pt x="11817446" y="6693550"/>
                </a:lnTo>
                <a:lnTo>
                  <a:pt x="11809064" y="6698584"/>
                </a:lnTo>
                <a:lnTo>
                  <a:pt x="11804674" y="6700891"/>
                </a:lnTo>
                <a:lnTo>
                  <a:pt x="11800284" y="6702989"/>
                </a:lnTo>
                <a:lnTo>
                  <a:pt x="11797888" y="6703828"/>
                </a:lnTo>
                <a:lnTo>
                  <a:pt x="11795492" y="6704667"/>
                </a:lnTo>
                <a:lnTo>
                  <a:pt x="11793098" y="6705296"/>
                </a:lnTo>
                <a:lnTo>
                  <a:pt x="11789904" y="6705716"/>
                </a:lnTo>
                <a:lnTo>
                  <a:pt x="11787110" y="6705925"/>
                </a:lnTo>
                <a:lnTo>
                  <a:pt x="11784316" y="6705925"/>
                </a:lnTo>
                <a:lnTo>
                  <a:pt x="11781124" y="6705716"/>
                </a:lnTo>
                <a:lnTo>
                  <a:pt x="11777930" y="6705296"/>
                </a:lnTo>
                <a:lnTo>
                  <a:pt x="11781124" y="6701940"/>
                </a:lnTo>
                <a:lnTo>
                  <a:pt x="11783120" y="6698584"/>
                </a:lnTo>
                <a:lnTo>
                  <a:pt x="11784316" y="6695647"/>
                </a:lnTo>
                <a:lnTo>
                  <a:pt x="11784716" y="6692711"/>
                </a:lnTo>
                <a:lnTo>
                  <a:pt x="11784316" y="6690194"/>
                </a:lnTo>
                <a:lnTo>
                  <a:pt x="11783120" y="6687677"/>
                </a:lnTo>
                <a:lnTo>
                  <a:pt x="11781524" y="6685579"/>
                </a:lnTo>
                <a:lnTo>
                  <a:pt x="11779128" y="6683481"/>
                </a:lnTo>
                <a:lnTo>
                  <a:pt x="11776334" y="6681384"/>
                </a:lnTo>
                <a:lnTo>
                  <a:pt x="11773140" y="6679496"/>
                </a:lnTo>
                <a:lnTo>
                  <a:pt x="11769548" y="6677608"/>
                </a:lnTo>
                <a:lnTo>
                  <a:pt x="11765556" y="6675931"/>
                </a:lnTo>
                <a:lnTo>
                  <a:pt x="11756776" y="6672784"/>
                </a:lnTo>
                <a:lnTo>
                  <a:pt x="11747596" y="6669638"/>
                </a:lnTo>
                <a:lnTo>
                  <a:pt x="11738014" y="6666492"/>
                </a:lnTo>
                <a:lnTo>
                  <a:pt x="11729234" y="6663345"/>
                </a:lnTo>
                <a:lnTo>
                  <a:pt x="11724844" y="6661667"/>
                </a:lnTo>
                <a:lnTo>
                  <a:pt x="11720852" y="6659569"/>
                </a:lnTo>
                <a:lnTo>
                  <a:pt x="11717260" y="6657682"/>
                </a:lnTo>
                <a:lnTo>
                  <a:pt x="11714066" y="6655794"/>
                </a:lnTo>
                <a:lnTo>
                  <a:pt x="11711672" y="6653487"/>
                </a:lnTo>
                <a:lnTo>
                  <a:pt x="11709276" y="6651179"/>
                </a:lnTo>
                <a:lnTo>
                  <a:pt x="11707680" y="6648872"/>
                </a:lnTo>
                <a:lnTo>
                  <a:pt x="11706882" y="6646145"/>
                </a:lnTo>
                <a:lnTo>
                  <a:pt x="11706482" y="6643209"/>
                </a:lnTo>
                <a:lnTo>
                  <a:pt x="11706882" y="6640062"/>
                </a:lnTo>
                <a:lnTo>
                  <a:pt x="11708078" y="6636706"/>
                </a:lnTo>
                <a:lnTo>
                  <a:pt x="11710474" y="6633350"/>
                </a:lnTo>
                <a:lnTo>
                  <a:pt x="11705284" y="6620136"/>
                </a:lnTo>
                <a:lnTo>
                  <a:pt x="11701292" y="6607131"/>
                </a:lnTo>
                <a:lnTo>
                  <a:pt x="11697302" y="6594336"/>
                </a:lnTo>
                <a:lnTo>
                  <a:pt x="11694108" y="6581121"/>
                </a:lnTo>
                <a:lnTo>
                  <a:pt x="11691714" y="6568116"/>
                </a:lnTo>
                <a:lnTo>
                  <a:pt x="11690914" y="6561614"/>
                </a:lnTo>
                <a:lnTo>
                  <a:pt x="11690516" y="6554902"/>
                </a:lnTo>
                <a:lnTo>
                  <a:pt x="11690116" y="6548399"/>
                </a:lnTo>
                <a:lnTo>
                  <a:pt x="11690116" y="6541687"/>
                </a:lnTo>
                <a:lnTo>
                  <a:pt x="11690516" y="6534975"/>
                </a:lnTo>
                <a:lnTo>
                  <a:pt x="11690914" y="6528472"/>
                </a:lnTo>
                <a:lnTo>
                  <a:pt x="11687722" y="6514838"/>
                </a:lnTo>
                <a:lnTo>
                  <a:pt x="11684928" y="6501204"/>
                </a:lnTo>
                <a:lnTo>
                  <a:pt x="11682532" y="6487780"/>
                </a:lnTo>
                <a:lnTo>
                  <a:pt x="11680936" y="6474146"/>
                </a:lnTo>
                <a:lnTo>
                  <a:pt x="11679340" y="6460512"/>
                </a:lnTo>
                <a:lnTo>
                  <a:pt x="11678142" y="6446878"/>
                </a:lnTo>
                <a:lnTo>
                  <a:pt x="11677744" y="6433244"/>
                </a:lnTo>
                <a:lnTo>
                  <a:pt x="11676946" y="6419819"/>
                </a:lnTo>
                <a:lnTo>
                  <a:pt x="11676146" y="6392551"/>
                </a:lnTo>
                <a:lnTo>
                  <a:pt x="11675746" y="6365073"/>
                </a:lnTo>
                <a:lnTo>
                  <a:pt x="11674948" y="6338015"/>
                </a:lnTo>
                <a:lnTo>
                  <a:pt x="11674150" y="6324381"/>
                </a:lnTo>
                <a:lnTo>
                  <a:pt x="11672954" y="6310537"/>
                </a:lnTo>
                <a:lnTo>
                  <a:pt x="11656188" y="6031563"/>
                </a:lnTo>
                <a:lnTo>
                  <a:pt x="11638226" y="6031353"/>
                </a:lnTo>
                <a:lnTo>
                  <a:pt x="11630244" y="6049811"/>
                </a:lnTo>
                <a:lnTo>
                  <a:pt x="11622260" y="6068479"/>
                </a:lnTo>
                <a:lnTo>
                  <a:pt x="11615076" y="6086938"/>
                </a:lnTo>
                <a:lnTo>
                  <a:pt x="11607892" y="6105606"/>
                </a:lnTo>
                <a:lnTo>
                  <a:pt x="11579552" y="6180069"/>
                </a:lnTo>
                <a:lnTo>
                  <a:pt x="11572368" y="6198737"/>
                </a:lnTo>
                <a:lnTo>
                  <a:pt x="11565182" y="6217196"/>
                </a:lnTo>
                <a:lnTo>
                  <a:pt x="11556800" y="6235864"/>
                </a:lnTo>
                <a:lnTo>
                  <a:pt x="11548818" y="6254322"/>
                </a:lnTo>
                <a:lnTo>
                  <a:pt x="11540434" y="6272571"/>
                </a:lnTo>
                <a:lnTo>
                  <a:pt x="11530856" y="6291030"/>
                </a:lnTo>
                <a:lnTo>
                  <a:pt x="11520876" y="6309278"/>
                </a:lnTo>
                <a:lnTo>
                  <a:pt x="11510498" y="6327527"/>
                </a:lnTo>
                <a:lnTo>
                  <a:pt x="11511696" y="6335288"/>
                </a:lnTo>
                <a:lnTo>
                  <a:pt x="11512096" y="6342629"/>
                </a:lnTo>
                <a:lnTo>
                  <a:pt x="11511696" y="6350390"/>
                </a:lnTo>
                <a:lnTo>
                  <a:pt x="11510100" y="6357732"/>
                </a:lnTo>
                <a:lnTo>
                  <a:pt x="11508104" y="6365073"/>
                </a:lnTo>
                <a:lnTo>
                  <a:pt x="11505310" y="6372625"/>
                </a:lnTo>
                <a:lnTo>
                  <a:pt x="11501318" y="6379966"/>
                </a:lnTo>
                <a:lnTo>
                  <a:pt x="11495730" y="6387307"/>
                </a:lnTo>
                <a:lnTo>
                  <a:pt x="11496130" y="6390034"/>
                </a:lnTo>
                <a:lnTo>
                  <a:pt x="11496130" y="6392761"/>
                </a:lnTo>
                <a:lnTo>
                  <a:pt x="11495730" y="6395278"/>
                </a:lnTo>
                <a:lnTo>
                  <a:pt x="11495330" y="6398005"/>
                </a:lnTo>
                <a:lnTo>
                  <a:pt x="11494134" y="6400522"/>
                </a:lnTo>
                <a:lnTo>
                  <a:pt x="11492936" y="6403039"/>
                </a:lnTo>
                <a:lnTo>
                  <a:pt x="11491340" y="6405556"/>
                </a:lnTo>
                <a:lnTo>
                  <a:pt x="11489742" y="6407863"/>
                </a:lnTo>
                <a:lnTo>
                  <a:pt x="11485752" y="6412478"/>
                </a:lnTo>
                <a:lnTo>
                  <a:pt x="11480962" y="6416883"/>
                </a:lnTo>
                <a:lnTo>
                  <a:pt x="11475772" y="6421497"/>
                </a:lnTo>
                <a:lnTo>
                  <a:pt x="11470584" y="6425902"/>
                </a:lnTo>
                <a:lnTo>
                  <a:pt x="11464596" y="6430307"/>
                </a:lnTo>
                <a:lnTo>
                  <a:pt x="11459408" y="6434922"/>
                </a:lnTo>
                <a:lnTo>
                  <a:pt x="11454618" y="6439536"/>
                </a:lnTo>
                <a:lnTo>
                  <a:pt x="11450226" y="6444361"/>
                </a:lnTo>
                <a:lnTo>
                  <a:pt x="11447034" y="6449185"/>
                </a:lnTo>
                <a:lnTo>
                  <a:pt x="11445436" y="6451702"/>
                </a:lnTo>
                <a:lnTo>
                  <a:pt x="11444240" y="6454429"/>
                </a:lnTo>
                <a:lnTo>
                  <a:pt x="11443442" y="6457156"/>
                </a:lnTo>
                <a:lnTo>
                  <a:pt x="11442642" y="6459673"/>
                </a:lnTo>
                <a:lnTo>
                  <a:pt x="11442642" y="6462609"/>
                </a:lnTo>
                <a:lnTo>
                  <a:pt x="11442642" y="6465336"/>
                </a:lnTo>
                <a:lnTo>
                  <a:pt x="11442642" y="6467853"/>
                </a:lnTo>
                <a:lnTo>
                  <a:pt x="11441844" y="6469951"/>
                </a:lnTo>
                <a:lnTo>
                  <a:pt x="11440248" y="6471839"/>
                </a:lnTo>
                <a:lnTo>
                  <a:pt x="11438252" y="6473097"/>
                </a:lnTo>
                <a:lnTo>
                  <a:pt x="11435458" y="6474146"/>
                </a:lnTo>
                <a:lnTo>
                  <a:pt x="11432266" y="6474566"/>
                </a:lnTo>
                <a:lnTo>
                  <a:pt x="11429072" y="6474985"/>
                </a:lnTo>
                <a:lnTo>
                  <a:pt x="11425080" y="6475195"/>
                </a:lnTo>
                <a:lnTo>
                  <a:pt x="11421090" y="6474985"/>
                </a:lnTo>
                <a:lnTo>
                  <a:pt x="11417098" y="6474985"/>
                </a:lnTo>
                <a:lnTo>
                  <a:pt x="11408714" y="6474355"/>
                </a:lnTo>
                <a:lnTo>
                  <a:pt x="11399934" y="6473726"/>
                </a:lnTo>
                <a:lnTo>
                  <a:pt x="11392350" y="6473307"/>
                </a:lnTo>
                <a:lnTo>
                  <a:pt x="11341658" y="6473097"/>
                </a:lnTo>
                <a:lnTo>
                  <a:pt x="11290566" y="6472887"/>
                </a:lnTo>
                <a:lnTo>
                  <a:pt x="11188384" y="6472678"/>
                </a:lnTo>
                <a:lnTo>
                  <a:pt x="11190778" y="6478551"/>
                </a:lnTo>
                <a:lnTo>
                  <a:pt x="11191178" y="6481068"/>
                </a:lnTo>
                <a:lnTo>
                  <a:pt x="11191578" y="6483375"/>
                </a:lnTo>
                <a:lnTo>
                  <a:pt x="11191578" y="6485263"/>
                </a:lnTo>
                <a:lnTo>
                  <a:pt x="11191578" y="6487151"/>
                </a:lnTo>
                <a:lnTo>
                  <a:pt x="11190778" y="6488829"/>
                </a:lnTo>
                <a:lnTo>
                  <a:pt x="11189980" y="6490297"/>
                </a:lnTo>
                <a:lnTo>
                  <a:pt x="11189182" y="6491346"/>
                </a:lnTo>
                <a:lnTo>
                  <a:pt x="11187586" y="6492394"/>
                </a:lnTo>
                <a:lnTo>
                  <a:pt x="11186388" y="6493234"/>
                </a:lnTo>
                <a:lnTo>
                  <a:pt x="11184792" y="6493863"/>
                </a:lnTo>
                <a:lnTo>
                  <a:pt x="11182796" y="6494283"/>
                </a:lnTo>
                <a:lnTo>
                  <a:pt x="11180800" y="6494702"/>
                </a:lnTo>
                <a:lnTo>
                  <a:pt x="11178804" y="6494912"/>
                </a:lnTo>
                <a:lnTo>
                  <a:pt x="11176410" y="6495121"/>
                </a:lnTo>
                <a:lnTo>
                  <a:pt x="11171220" y="6495121"/>
                </a:lnTo>
                <a:lnTo>
                  <a:pt x="11165632" y="6494702"/>
                </a:lnTo>
                <a:lnTo>
                  <a:pt x="11160044" y="6494073"/>
                </a:lnTo>
                <a:lnTo>
                  <a:pt x="11154456" y="6493444"/>
                </a:lnTo>
                <a:lnTo>
                  <a:pt x="11142880" y="6492185"/>
                </a:lnTo>
                <a:lnTo>
                  <a:pt x="11137292" y="6491765"/>
                </a:lnTo>
                <a:lnTo>
                  <a:pt x="11132104" y="6491556"/>
                </a:lnTo>
                <a:lnTo>
                  <a:pt x="11118132" y="6491975"/>
                </a:lnTo>
                <a:lnTo>
                  <a:pt x="11103764" y="6492814"/>
                </a:lnTo>
                <a:lnTo>
                  <a:pt x="11089394" y="6494073"/>
                </a:lnTo>
                <a:lnTo>
                  <a:pt x="11075424" y="6495541"/>
                </a:lnTo>
                <a:lnTo>
                  <a:pt x="11046686" y="6498268"/>
                </a:lnTo>
                <a:lnTo>
                  <a:pt x="11032316" y="6499317"/>
                </a:lnTo>
                <a:lnTo>
                  <a:pt x="11017946" y="6500156"/>
                </a:lnTo>
                <a:lnTo>
                  <a:pt x="11011160" y="6500365"/>
                </a:lnTo>
                <a:lnTo>
                  <a:pt x="11003576" y="6500575"/>
                </a:lnTo>
                <a:lnTo>
                  <a:pt x="10996792" y="6500575"/>
                </a:lnTo>
                <a:lnTo>
                  <a:pt x="10990006" y="6500365"/>
                </a:lnTo>
                <a:lnTo>
                  <a:pt x="10982820" y="6499946"/>
                </a:lnTo>
                <a:lnTo>
                  <a:pt x="10975636" y="6499526"/>
                </a:lnTo>
                <a:lnTo>
                  <a:pt x="10968850" y="6498687"/>
                </a:lnTo>
                <a:lnTo>
                  <a:pt x="10962064" y="6497848"/>
                </a:lnTo>
                <a:lnTo>
                  <a:pt x="10955280" y="6496590"/>
                </a:lnTo>
                <a:lnTo>
                  <a:pt x="10948494" y="6495331"/>
                </a:lnTo>
                <a:lnTo>
                  <a:pt x="10941708" y="6493653"/>
                </a:lnTo>
                <a:lnTo>
                  <a:pt x="10934922" y="6491765"/>
                </a:lnTo>
                <a:lnTo>
                  <a:pt x="10928136" y="6489458"/>
                </a:lnTo>
                <a:lnTo>
                  <a:pt x="10921750" y="6486731"/>
                </a:lnTo>
                <a:lnTo>
                  <a:pt x="10915364" y="6484005"/>
                </a:lnTo>
                <a:lnTo>
                  <a:pt x="10908578" y="6480858"/>
                </a:lnTo>
                <a:lnTo>
                  <a:pt x="10879840" y="6468692"/>
                </a:lnTo>
                <a:lnTo>
                  <a:pt x="10871856" y="6470580"/>
                </a:lnTo>
                <a:lnTo>
                  <a:pt x="10863874" y="6472048"/>
                </a:lnTo>
                <a:lnTo>
                  <a:pt x="10856688" y="6473097"/>
                </a:lnTo>
                <a:lnTo>
                  <a:pt x="10849104" y="6473936"/>
                </a:lnTo>
                <a:lnTo>
                  <a:pt x="10841520" y="6474355"/>
                </a:lnTo>
                <a:lnTo>
                  <a:pt x="10834736" y="6474775"/>
                </a:lnTo>
                <a:lnTo>
                  <a:pt x="10827950" y="6474775"/>
                </a:lnTo>
                <a:lnTo>
                  <a:pt x="10821164" y="6474566"/>
                </a:lnTo>
                <a:lnTo>
                  <a:pt x="10814778" y="6474146"/>
                </a:lnTo>
                <a:lnTo>
                  <a:pt x="10807992" y="6473517"/>
                </a:lnTo>
                <a:lnTo>
                  <a:pt x="10802006" y="6472678"/>
                </a:lnTo>
                <a:lnTo>
                  <a:pt x="10796018" y="6471419"/>
                </a:lnTo>
                <a:lnTo>
                  <a:pt x="10790430" y="6469741"/>
                </a:lnTo>
                <a:lnTo>
                  <a:pt x="10785240" y="6468063"/>
                </a:lnTo>
                <a:lnTo>
                  <a:pt x="10779652" y="6466385"/>
                </a:lnTo>
                <a:lnTo>
                  <a:pt x="10774464" y="6464287"/>
                </a:lnTo>
                <a:lnTo>
                  <a:pt x="10770072" y="6461980"/>
                </a:lnTo>
                <a:lnTo>
                  <a:pt x="10765682" y="6459463"/>
                </a:lnTo>
                <a:lnTo>
                  <a:pt x="10761292" y="6456736"/>
                </a:lnTo>
                <a:lnTo>
                  <a:pt x="10757700" y="6453590"/>
                </a:lnTo>
                <a:lnTo>
                  <a:pt x="10754106" y="6450234"/>
                </a:lnTo>
                <a:lnTo>
                  <a:pt x="10750514" y="6446878"/>
                </a:lnTo>
                <a:lnTo>
                  <a:pt x="10747322" y="6443312"/>
                </a:lnTo>
                <a:lnTo>
                  <a:pt x="10744528" y="6439536"/>
                </a:lnTo>
                <a:lnTo>
                  <a:pt x="10742132" y="6435341"/>
                </a:lnTo>
                <a:lnTo>
                  <a:pt x="10740136" y="6431146"/>
                </a:lnTo>
                <a:lnTo>
                  <a:pt x="10738142" y="6426951"/>
                </a:lnTo>
                <a:lnTo>
                  <a:pt x="10736544" y="6422336"/>
                </a:lnTo>
                <a:lnTo>
                  <a:pt x="10735746" y="6417512"/>
                </a:lnTo>
                <a:lnTo>
                  <a:pt x="10734948" y="6412478"/>
                </a:lnTo>
                <a:lnTo>
                  <a:pt x="10734548" y="6407444"/>
                </a:lnTo>
                <a:lnTo>
                  <a:pt x="10734548" y="6402200"/>
                </a:lnTo>
                <a:lnTo>
                  <a:pt x="10732154" y="6397585"/>
                </a:lnTo>
                <a:lnTo>
                  <a:pt x="10729760" y="6393180"/>
                </a:lnTo>
                <a:lnTo>
                  <a:pt x="10728162" y="6388566"/>
                </a:lnTo>
                <a:lnTo>
                  <a:pt x="10726964" y="6384161"/>
                </a:lnTo>
                <a:lnTo>
                  <a:pt x="10726566" y="6379337"/>
                </a:lnTo>
                <a:lnTo>
                  <a:pt x="10726964" y="6374932"/>
                </a:lnTo>
                <a:lnTo>
                  <a:pt x="10727364" y="6372625"/>
                </a:lnTo>
                <a:lnTo>
                  <a:pt x="10728162" y="6370317"/>
                </a:lnTo>
                <a:lnTo>
                  <a:pt x="10729360" y="6368010"/>
                </a:lnTo>
                <a:lnTo>
                  <a:pt x="10730558" y="6365493"/>
                </a:lnTo>
                <a:lnTo>
                  <a:pt x="10727364" y="6360878"/>
                </a:lnTo>
                <a:lnTo>
                  <a:pt x="10724570" y="6356263"/>
                </a:lnTo>
                <a:lnTo>
                  <a:pt x="10722974" y="6351439"/>
                </a:lnTo>
                <a:lnTo>
                  <a:pt x="10722176" y="6349132"/>
                </a:lnTo>
                <a:lnTo>
                  <a:pt x="10721776" y="6346615"/>
                </a:lnTo>
                <a:lnTo>
                  <a:pt x="10721376" y="6344308"/>
                </a:lnTo>
                <a:lnTo>
                  <a:pt x="10721776" y="6341790"/>
                </a:lnTo>
                <a:lnTo>
                  <a:pt x="10722176" y="6339483"/>
                </a:lnTo>
                <a:lnTo>
                  <a:pt x="10722574" y="6337176"/>
                </a:lnTo>
                <a:lnTo>
                  <a:pt x="10723772" y="6334869"/>
                </a:lnTo>
                <a:lnTo>
                  <a:pt x="10725368" y="6332351"/>
                </a:lnTo>
                <a:lnTo>
                  <a:pt x="10727364" y="6329834"/>
                </a:lnTo>
                <a:lnTo>
                  <a:pt x="10729760" y="6327527"/>
                </a:lnTo>
                <a:lnTo>
                  <a:pt x="10710998" y="6270474"/>
                </a:lnTo>
                <a:lnTo>
                  <a:pt x="10702218" y="6270474"/>
                </a:lnTo>
                <a:lnTo>
                  <a:pt x="10693036" y="6270054"/>
                </a:lnTo>
                <a:lnTo>
                  <a:pt x="10620790" y="6422965"/>
                </a:lnTo>
                <a:lnTo>
                  <a:pt x="10614006" y="6435341"/>
                </a:lnTo>
                <a:lnTo>
                  <a:pt x="10608018" y="6448136"/>
                </a:lnTo>
                <a:lnTo>
                  <a:pt x="10596442" y="6473517"/>
                </a:lnTo>
                <a:lnTo>
                  <a:pt x="10585266" y="6498687"/>
                </a:lnTo>
                <a:lnTo>
                  <a:pt x="10572892" y="6524068"/>
                </a:lnTo>
                <a:lnTo>
                  <a:pt x="10566904" y="6536443"/>
                </a:lnTo>
                <a:lnTo>
                  <a:pt x="10560120" y="6549029"/>
                </a:lnTo>
                <a:lnTo>
                  <a:pt x="10552936" y="6561614"/>
                </a:lnTo>
                <a:lnTo>
                  <a:pt x="10544952" y="6573780"/>
                </a:lnTo>
                <a:lnTo>
                  <a:pt x="10536968" y="6586155"/>
                </a:lnTo>
                <a:lnTo>
                  <a:pt x="10527788" y="6598321"/>
                </a:lnTo>
                <a:lnTo>
                  <a:pt x="10517810" y="6610486"/>
                </a:lnTo>
                <a:lnTo>
                  <a:pt x="10507432" y="6622233"/>
                </a:lnTo>
                <a:lnTo>
                  <a:pt x="10505036" y="6628106"/>
                </a:lnTo>
                <a:lnTo>
                  <a:pt x="10502242" y="6633560"/>
                </a:lnTo>
                <a:lnTo>
                  <a:pt x="10499050" y="6638594"/>
                </a:lnTo>
                <a:lnTo>
                  <a:pt x="10495456" y="6643628"/>
                </a:lnTo>
                <a:lnTo>
                  <a:pt x="10491466" y="6647823"/>
                </a:lnTo>
                <a:lnTo>
                  <a:pt x="10487074" y="6651808"/>
                </a:lnTo>
                <a:lnTo>
                  <a:pt x="10483882" y="6653487"/>
                </a:lnTo>
                <a:lnTo>
                  <a:pt x="10481088" y="6655165"/>
                </a:lnTo>
                <a:lnTo>
                  <a:pt x="10478294" y="6656842"/>
                </a:lnTo>
                <a:lnTo>
                  <a:pt x="10475500" y="6658311"/>
                </a:lnTo>
                <a:lnTo>
                  <a:pt x="10472306" y="6659569"/>
                </a:lnTo>
                <a:lnTo>
                  <a:pt x="10468714" y="6660828"/>
                </a:lnTo>
                <a:lnTo>
                  <a:pt x="10465520" y="6661877"/>
                </a:lnTo>
                <a:lnTo>
                  <a:pt x="10461528" y="6662926"/>
                </a:lnTo>
                <a:lnTo>
                  <a:pt x="10457538" y="6663555"/>
                </a:lnTo>
                <a:lnTo>
                  <a:pt x="10453148" y="6664184"/>
                </a:lnTo>
                <a:lnTo>
                  <a:pt x="10448756" y="6664813"/>
                </a:lnTo>
                <a:lnTo>
                  <a:pt x="10444366" y="6665023"/>
                </a:lnTo>
                <a:lnTo>
                  <a:pt x="10439576" y="6665233"/>
                </a:lnTo>
                <a:lnTo>
                  <a:pt x="10434386" y="6665233"/>
                </a:lnTo>
                <a:lnTo>
                  <a:pt x="10429198" y="6665023"/>
                </a:lnTo>
                <a:lnTo>
                  <a:pt x="10423610" y="6664813"/>
                </a:lnTo>
                <a:lnTo>
                  <a:pt x="10417622" y="6664184"/>
                </a:lnTo>
                <a:lnTo>
                  <a:pt x="10411636" y="6663555"/>
                </a:lnTo>
                <a:lnTo>
                  <a:pt x="10405248" y="6662716"/>
                </a:lnTo>
                <a:lnTo>
                  <a:pt x="10398862" y="6661667"/>
                </a:lnTo>
                <a:lnTo>
                  <a:pt x="10393674" y="6661038"/>
                </a:lnTo>
                <a:lnTo>
                  <a:pt x="10388884" y="6660199"/>
                </a:lnTo>
                <a:lnTo>
                  <a:pt x="10383296" y="6659779"/>
                </a:lnTo>
                <a:lnTo>
                  <a:pt x="10378106" y="6659569"/>
                </a:lnTo>
                <a:lnTo>
                  <a:pt x="10367330" y="6659360"/>
                </a:lnTo>
                <a:lnTo>
                  <a:pt x="10356552" y="6659360"/>
                </a:lnTo>
                <a:lnTo>
                  <a:pt x="10334200" y="6660199"/>
                </a:lnTo>
                <a:lnTo>
                  <a:pt x="10322624" y="6660408"/>
                </a:lnTo>
                <a:lnTo>
                  <a:pt x="10312246" y="6660828"/>
                </a:lnTo>
                <a:lnTo>
                  <a:pt x="10299074" y="6662087"/>
                </a:lnTo>
                <a:lnTo>
                  <a:pt x="10285902" y="6662926"/>
                </a:lnTo>
                <a:lnTo>
                  <a:pt x="10273528" y="6663135"/>
                </a:lnTo>
                <a:lnTo>
                  <a:pt x="10261554" y="6662926"/>
                </a:lnTo>
                <a:lnTo>
                  <a:pt x="10249180" y="6662296"/>
                </a:lnTo>
                <a:lnTo>
                  <a:pt x="10238004" y="6661247"/>
                </a:lnTo>
                <a:lnTo>
                  <a:pt x="10227228" y="6659360"/>
                </a:lnTo>
                <a:lnTo>
                  <a:pt x="10216052" y="6657262"/>
                </a:lnTo>
                <a:lnTo>
                  <a:pt x="10206072" y="6654745"/>
                </a:lnTo>
                <a:lnTo>
                  <a:pt x="10196094" y="6651808"/>
                </a:lnTo>
                <a:lnTo>
                  <a:pt x="10186514" y="6648453"/>
                </a:lnTo>
                <a:lnTo>
                  <a:pt x="10177334" y="6644677"/>
                </a:lnTo>
                <a:lnTo>
                  <a:pt x="10168552" y="6640062"/>
                </a:lnTo>
                <a:lnTo>
                  <a:pt x="10160170" y="6635448"/>
                </a:lnTo>
                <a:lnTo>
                  <a:pt x="10151388" y="6630204"/>
                </a:lnTo>
                <a:lnTo>
                  <a:pt x="10143804" y="6624330"/>
                </a:lnTo>
                <a:lnTo>
                  <a:pt x="10138216" y="6628525"/>
                </a:lnTo>
                <a:lnTo>
                  <a:pt x="10131830" y="6632721"/>
                </a:lnTo>
                <a:lnTo>
                  <a:pt x="10124646" y="6636706"/>
                </a:lnTo>
                <a:lnTo>
                  <a:pt x="10121452" y="6638384"/>
                </a:lnTo>
                <a:lnTo>
                  <a:pt x="10117860" y="6639853"/>
                </a:lnTo>
                <a:lnTo>
                  <a:pt x="10114268" y="6641321"/>
                </a:lnTo>
                <a:lnTo>
                  <a:pt x="10110676" y="6642160"/>
                </a:lnTo>
                <a:lnTo>
                  <a:pt x="10107082" y="6642789"/>
                </a:lnTo>
                <a:lnTo>
                  <a:pt x="10103490" y="6642789"/>
                </a:lnTo>
                <a:lnTo>
                  <a:pt x="10101494" y="6642789"/>
                </a:lnTo>
                <a:lnTo>
                  <a:pt x="10099898" y="6642579"/>
                </a:lnTo>
                <a:lnTo>
                  <a:pt x="10098302" y="6642160"/>
                </a:lnTo>
                <a:lnTo>
                  <a:pt x="10096306" y="6641530"/>
                </a:lnTo>
                <a:lnTo>
                  <a:pt x="10094310" y="6640901"/>
                </a:lnTo>
                <a:lnTo>
                  <a:pt x="10092714" y="6640062"/>
                </a:lnTo>
                <a:lnTo>
                  <a:pt x="10089520" y="6637964"/>
                </a:lnTo>
                <a:lnTo>
                  <a:pt x="10086326" y="6635867"/>
                </a:lnTo>
                <a:lnTo>
                  <a:pt x="10083134" y="6633560"/>
                </a:lnTo>
                <a:lnTo>
                  <a:pt x="10075950" y="6629365"/>
                </a:lnTo>
                <a:lnTo>
                  <a:pt x="10067966" y="6625170"/>
                </a:lnTo>
                <a:lnTo>
                  <a:pt x="10059184" y="6621184"/>
                </a:lnTo>
                <a:lnTo>
                  <a:pt x="10042420" y="6613004"/>
                </a:lnTo>
                <a:lnTo>
                  <a:pt x="10034038" y="6608599"/>
                </a:lnTo>
                <a:lnTo>
                  <a:pt x="10026454" y="6604404"/>
                </a:lnTo>
                <a:lnTo>
                  <a:pt x="10022862" y="6602097"/>
                </a:lnTo>
                <a:lnTo>
                  <a:pt x="10019670" y="6599789"/>
                </a:lnTo>
                <a:lnTo>
                  <a:pt x="10016874" y="6597482"/>
                </a:lnTo>
                <a:lnTo>
                  <a:pt x="10014480" y="6594965"/>
                </a:lnTo>
                <a:lnTo>
                  <a:pt x="10012086" y="6592448"/>
                </a:lnTo>
                <a:lnTo>
                  <a:pt x="10010488" y="6589721"/>
                </a:lnTo>
                <a:lnTo>
                  <a:pt x="10008892" y="6586994"/>
                </a:lnTo>
                <a:lnTo>
                  <a:pt x="10007694" y="6584267"/>
                </a:lnTo>
                <a:lnTo>
                  <a:pt x="10007294" y="6581331"/>
                </a:lnTo>
                <a:lnTo>
                  <a:pt x="10007294" y="6578394"/>
                </a:lnTo>
                <a:lnTo>
                  <a:pt x="10007694" y="6575248"/>
                </a:lnTo>
                <a:lnTo>
                  <a:pt x="10008892" y="6571682"/>
                </a:lnTo>
                <a:lnTo>
                  <a:pt x="10010488" y="6568326"/>
                </a:lnTo>
                <a:lnTo>
                  <a:pt x="10012884" y="6564760"/>
                </a:lnTo>
                <a:lnTo>
                  <a:pt x="10015678" y="6561194"/>
                </a:lnTo>
                <a:lnTo>
                  <a:pt x="10019270" y="6557419"/>
                </a:lnTo>
                <a:lnTo>
                  <a:pt x="10016076" y="6553643"/>
                </a:lnTo>
                <a:lnTo>
                  <a:pt x="10013282" y="6550287"/>
                </a:lnTo>
                <a:lnTo>
                  <a:pt x="10010488" y="6546931"/>
                </a:lnTo>
                <a:lnTo>
                  <a:pt x="10008094" y="6543575"/>
                </a:lnTo>
                <a:lnTo>
                  <a:pt x="10004102" y="6536234"/>
                </a:lnTo>
                <a:lnTo>
                  <a:pt x="10000510" y="6529311"/>
                </a:lnTo>
                <a:lnTo>
                  <a:pt x="9998114" y="6521970"/>
                </a:lnTo>
                <a:lnTo>
                  <a:pt x="9995320" y="6514838"/>
                </a:lnTo>
                <a:lnTo>
                  <a:pt x="9994122" y="6507707"/>
                </a:lnTo>
                <a:lnTo>
                  <a:pt x="9992926" y="6500365"/>
                </a:lnTo>
                <a:lnTo>
                  <a:pt x="9991328" y="6485682"/>
                </a:lnTo>
                <a:lnTo>
                  <a:pt x="9989732" y="6471419"/>
                </a:lnTo>
                <a:lnTo>
                  <a:pt x="9988934" y="6463868"/>
                </a:lnTo>
                <a:lnTo>
                  <a:pt x="9988136" y="6456736"/>
                </a:lnTo>
                <a:lnTo>
                  <a:pt x="9986938" y="6449395"/>
                </a:lnTo>
                <a:lnTo>
                  <a:pt x="9984942" y="6442263"/>
                </a:lnTo>
                <a:lnTo>
                  <a:pt x="9963388" y="6440585"/>
                </a:lnTo>
                <a:lnTo>
                  <a:pt x="9948222" y="6442263"/>
                </a:lnTo>
                <a:lnTo>
                  <a:pt x="9933054" y="6443941"/>
                </a:lnTo>
                <a:lnTo>
                  <a:pt x="9917486" y="6445200"/>
                </a:lnTo>
                <a:lnTo>
                  <a:pt x="9902318" y="6446039"/>
                </a:lnTo>
                <a:lnTo>
                  <a:pt x="9894334" y="6446458"/>
                </a:lnTo>
                <a:lnTo>
                  <a:pt x="9886752" y="6446458"/>
                </a:lnTo>
                <a:lnTo>
                  <a:pt x="9879168" y="6446458"/>
                </a:lnTo>
                <a:lnTo>
                  <a:pt x="9871584" y="6446039"/>
                </a:lnTo>
                <a:lnTo>
                  <a:pt x="9863600" y="6445619"/>
                </a:lnTo>
                <a:lnTo>
                  <a:pt x="9856016" y="6444990"/>
                </a:lnTo>
                <a:lnTo>
                  <a:pt x="9848432" y="6443941"/>
                </a:lnTo>
                <a:lnTo>
                  <a:pt x="9840450" y="6442683"/>
                </a:lnTo>
                <a:lnTo>
                  <a:pt x="9836060" y="6443941"/>
                </a:lnTo>
                <a:lnTo>
                  <a:pt x="9830870" y="6444990"/>
                </a:lnTo>
                <a:lnTo>
                  <a:pt x="9826480" y="6445619"/>
                </a:lnTo>
                <a:lnTo>
                  <a:pt x="9822088" y="6446248"/>
                </a:lnTo>
                <a:lnTo>
                  <a:pt x="9817300" y="6446458"/>
                </a:lnTo>
                <a:lnTo>
                  <a:pt x="9812908" y="6446668"/>
                </a:lnTo>
                <a:lnTo>
                  <a:pt x="9808518" y="6446668"/>
                </a:lnTo>
                <a:lnTo>
                  <a:pt x="9803728" y="6446458"/>
                </a:lnTo>
                <a:lnTo>
                  <a:pt x="9794548" y="6445619"/>
                </a:lnTo>
                <a:lnTo>
                  <a:pt x="9785366" y="6444570"/>
                </a:lnTo>
                <a:lnTo>
                  <a:pt x="9767006" y="6442054"/>
                </a:lnTo>
                <a:lnTo>
                  <a:pt x="9749444" y="6441004"/>
                </a:lnTo>
                <a:lnTo>
                  <a:pt x="9731880" y="6439536"/>
                </a:lnTo>
                <a:lnTo>
                  <a:pt x="9723100" y="6438488"/>
                </a:lnTo>
                <a:lnTo>
                  <a:pt x="9714716" y="6437439"/>
                </a:lnTo>
                <a:lnTo>
                  <a:pt x="9706734" y="6436180"/>
                </a:lnTo>
                <a:lnTo>
                  <a:pt x="9697952" y="6434502"/>
                </a:lnTo>
                <a:lnTo>
                  <a:pt x="9690368" y="6433034"/>
                </a:lnTo>
                <a:lnTo>
                  <a:pt x="9682386" y="6431146"/>
                </a:lnTo>
                <a:lnTo>
                  <a:pt x="9675200" y="6428839"/>
                </a:lnTo>
                <a:lnTo>
                  <a:pt x="9667218" y="6426322"/>
                </a:lnTo>
                <a:lnTo>
                  <a:pt x="9660432" y="6423595"/>
                </a:lnTo>
                <a:lnTo>
                  <a:pt x="9653646" y="6420449"/>
                </a:lnTo>
                <a:lnTo>
                  <a:pt x="9647660" y="6416673"/>
                </a:lnTo>
                <a:lnTo>
                  <a:pt x="9641672" y="6412897"/>
                </a:lnTo>
                <a:lnTo>
                  <a:pt x="9640476" y="6413107"/>
                </a:lnTo>
                <a:lnTo>
                  <a:pt x="9639276" y="6413317"/>
                </a:lnTo>
                <a:lnTo>
                  <a:pt x="9638080" y="6413317"/>
                </a:lnTo>
                <a:lnTo>
                  <a:pt x="9636484" y="6413317"/>
                </a:lnTo>
                <a:lnTo>
                  <a:pt x="9634488" y="6412688"/>
                </a:lnTo>
                <a:lnTo>
                  <a:pt x="9632092" y="6411849"/>
                </a:lnTo>
                <a:lnTo>
                  <a:pt x="9630096" y="6410800"/>
                </a:lnTo>
                <a:lnTo>
                  <a:pt x="9628100" y="6409542"/>
                </a:lnTo>
                <a:lnTo>
                  <a:pt x="9624110" y="6407024"/>
                </a:lnTo>
                <a:lnTo>
                  <a:pt x="9622114" y="6405766"/>
                </a:lnTo>
                <a:lnTo>
                  <a:pt x="9619718" y="6404927"/>
                </a:lnTo>
                <a:lnTo>
                  <a:pt x="9617724" y="6404507"/>
                </a:lnTo>
                <a:lnTo>
                  <a:pt x="9616526" y="6404507"/>
                </a:lnTo>
                <a:lnTo>
                  <a:pt x="9615728" y="6404507"/>
                </a:lnTo>
                <a:lnTo>
                  <a:pt x="9614530" y="6404717"/>
                </a:lnTo>
                <a:lnTo>
                  <a:pt x="9613332" y="6404927"/>
                </a:lnTo>
                <a:lnTo>
                  <a:pt x="9610938" y="6406185"/>
                </a:lnTo>
                <a:lnTo>
                  <a:pt x="9608542" y="6408073"/>
                </a:lnTo>
                <a:lnTo>
                  <a:pt x="9606148" y="6411010"/>
                </a:lnTo>
                <a:lnTo>
                  <a:pt x="9603354" y="6413317"/>
                </a:lnTo>
                <a:lnTo>
                  <a:pt x="9600958" y="6415415"/>
                </a:lnTo>
                <a:lnTo>
                  <a:pt x="9597766" y="6417302"/>
                </a:lnTo>
                <a:lnTo>
                  <a:pt x="9594572" y="6419190"/>
                </a:lnTo>
                <a:lnTo>
                  <a:pt x="9591380" y="6420658"/>
                </a:lnTo>
                <a:lnTo>
                  <a:pt x="9587788" y="6421917"/>
                </a:lnTo>
                <a:lnTo>
                  <a:pt x="9584194" y="6422756"/>
                </a:lnTo>
                <a:lnTo>
                  <a:pt x="9580602" y="6423385"/>
                </a:lnTo>
                <a:lnTo>
                  <a:pt x="9577408" y="6423805"/>
                </a:lnTo>
                <a:lnTo>
                  <a:pt x="9573816" y="6423805"/>
                </a:lnTo>
                <a:lnTo>
                  <a:pt x="9570624" y="6423595"/>
                </a:lnTo>
                <a:lnTo>
                  <a:pt x="9567828" y="6423175"/>
                </a:lnTo>
                <a:lnTo>
                  <a:pt x="9565434" y="6422546"/>
                </a:lnTo>
                <a:lnTo>
                  <a:pt x="9563438" y="6421497"/>
                </a:lnTo>
                <a:lnTo>
                  <a:pt x="9562242" y="6420029"/>
                </a:lnTo>
                <a:lnTo>
                  <a:pt x="9561444" y="6418351"/>
                </a:lnTo>
                <a:lnTo>
                  <a:pt x="9560644" y="6415834"/>
                </a:lnTo>
                <a:lnTo>
                  <a:pt x="9559846" y="6413526"/>
                </a:lnTo>
                <a:lnTo>
                  <a:pt x="9558250" y="6411219"/>
                </a:lnTo>
                <a:lnTo>
                  <a:pt x="9557052" y="6408912"/>
                </a:lnTo>
                <a:lnTo>
                  <a:pt x="9553460" y="6404927"/>
                </a:lnTo>
                <a:lnTo>
                  <a:pt x="9549068" y="6400732"/>
                </a:lnTo>
                <a:lnTo>
                  <a:pt x="9544280" y="6396956"/>
                </a:lnTo>
                <a:lnTo>
                  <a:pt x="9538292" y="6393390"/>
                </a:lnTo>
                <a:lnTo>
                  <a:pt x="9527116" y="6386468"/>
                </a:lnTo>
                <a:lnTo>
                  <a:pt x="9521926" y="6382902"/>
                </a:lnTo>
                <a:lnTo>
                  <a:pt x="9516340" y="6379337"/>
                </a:lnTo>
                <a:lnTo>
                  <a:pt x="9511548" y="6375771"/>
                </a:lnTo>
                <a:lnTo>
                  <a:pt x="9507158" y="6371995"/>
                </a:lnTo>
                <a:lnTo>
                  <a:pt x="9503166" y="6368010"/>
                </a:lnTo>
                <a:lnTo>
                  <a:pt x="9501570" y="6365912"/>
                </a:lnTo>
                <a:lnTo>
                  <a:pt x="9500372" y="6363815"/>
                </a:lnTo>
                <a:lnTo>
                  <a:pt x="9499574" y="6361507"/>
                </a:lnTo>
                <a:lnTo>
                  <a:pt x="9498776" y="6359410"/>
                </a:lnTo>
                <a:lnTo>
                  <a:pt x="9498378" y="6356893"/>
                </a:lnTo>
                <a:lnTo>
                  <a:pt x="9497978" y="6354586"/>
                </a:lnTo>
                <a:lnTo>
                  <a:pt x="9494784" y="6337176"/>
                </a:lnTo>
                <a:lnTo>
                  <a:pt x="9492788" y="6299210"/>
                </a:lnTo>
                <a:lnTo>
                  <a:pt x="9476424" y="6251176"/>
                </a:lnTo>
                <a:lnTo>
                  <a:pt x="9461256" y="6250547"/>
                </a:lnTo>
                <a:lnTo>
                  <a:pt x="9446088" y="6250127"/>
                </a:lnTo>
                <a:lnTo>
                  <a:pt x="9430122" y="6249917"/>
                </a:lnTo>
                <a:lnTo>
                  <a:pt x="9414954" y="6250127"/>
                </a:lnTo>
                <a:lnTo>
                  <a:pt x="9383820" y="6250337"/>
                </a:lnTo>
                <a:lnTo>
                  <a:pt x="9367854" y="6250127"/>
                </a:lnTo>
                <a:lnTo>
                  <a:pt x="9352686" y="6249917"/>
                </a:lnTo>
                <a:lnTo>
                  <a:pt x="9337520" y="6249079"/>
                </a:lnTo>
                <a:lnTo>
                  <a:pt x="9329936" y="6248449"/>
                </a:lnTo>
                <a:lnTo>
                  <a:pt x="9322750" y="6247610"/>
                </a:lnTo>
                <a:lnTo>
                  <a:pt x="9315566" y="6246771"/>
                </a:lnTo>
                <a:lnTo>
                  <a:pt x="9307982" y="6245722"/>
                </a:lnTo>
                <a:lnTo>
                  <a:pt x="9300796" y="6244254"/>
                </a:lnTo>
                <a:lnTo>
                  <a:pt x="9293612" y="6242786"/>
                </a:lnTo>
                <a:lnTo>
                  <a:pt x="9286828" y="6241108"/>
                </a:lnTo>
                <a:lnTo>
                  <a:pt x="9280042" y="6239220"/>
                </a:lnTo>
                <a:lnTo>
                  <a:pt x="9272856" y="6237123"/>
                </a:lnTo>
                <a:lnTo>
                  <a:pt x="9266470" y="6234605"/>
                </a:lnTo>
                <a:lnTo>
                  <a:pt x="9260084" y="6231878"/>
                </a:lnTo>
                <a:lnTo>
                  <a:pt x="9253698" y="6228942"/>
                </a:lnTo>
                <a:lnTo>
                  <a:pt x="9247310" y="6225376"/>
                </a:lnTo>
                <a:lnTo>
                  <a:pt x="9240924" y="6221810"/>
                </a:lnTo>
                <a:lnTo>
                  <a:pt x="9232142" y="6222859"/>
                </a:lnTo>
                <a:lnTo>
                  <a:pt x="9224160" y="6223698"/>
                </a:lnTo>
                <a:lnTo>
                  <a:pt x="9216178" y="6224328"/>
                </a:lnTo>
                <a:lnTo>
                  <a:pt x="9208594" y="6224537"/>
                </a:lnTo>
                <a:lnTo>
                  <a:pt x="9201408" y="6224537"/>
                </a:lnTo>
                <a:lnTo>
                  <a:pt x="9194622" y="6224118"/>
                </a:lnTo>
                <a:lnTo>
                  <a:pt x="9188636" y="6223698"/>
                </a:lnTo>
                <a:lnTo>
                  <a:pt x="9182648" y="6222859"/>
                </a:lnTo>
                <a:lnTo>
                  <a:pt x="9176660" y="6221810"/>
                </a:lnTo>
                <a:lnTo>
                  <a:pt x="9171472" y="6220552"/>
                </a:lnTo>
                <a:lnTo>
                  <a:pt x="9166282" y="6219084"/>
                </a:lnTo>
                <a:lnTo>
                  <a:pt x="9161892" y="6217615"/>
                </a:lnTo>
                <a:lnTo>
                  <a:pt x="9157502" y="6215728"/>
                </a:lnTo>
                <a:lnTo>
                  <a:pt x="9153112" y="6213840"/>
                </a:lnTo>
                <a:lnTo>
                  <a:pt x="9149120" y="6211742"/>
                </a:lnTo>
                <a:lnTo>
                  <a:pt x="9145128" y="6209225"/>
                </a:lnTo>
                <a:lnTo>
                  <a:pt x="9141536" y="6206918"/>
                </a:lnTo>
                <a:lnTo>
                  <a:pt x="9137944" y="6204401"/>
                </a:lnTo>
                <a:lnTo>
                  <a:pt x="9131956" y="6199157"/>
                </a:lnTo>
                <a:lnTo>
                  <a:pt x="9125970" y="6193493"/>
                </a:lnTo>
                <a:lnTo>
                  <a:pt x="9120380" y="6187411"/>
                </a:lnTo>
                <a:lnTo>
                  <a:pt x="9109604" y="6175245"/>
                </a:lnTo>
                <a:lnTo>
                  <a:pt x="9104414" y="6169162"/>
                </a:lnTo>
                <a:lnTo>
                  <a:pt x="9098826" y="6163499"/>
                </a:lnTo>
                <a:lnTo>
                  <a:pt x="9074478" y="6100572"/>
                </a:lnTo>
                <a:lnTo>
                  <a:pt x="9040550" y="6108123"/>
                </a:lnTo>
                <a:lnTo>
                  <a:pt x="9038554" y="6112318"/>
                </a:lnTo>
                <a:lnTo>
                  <a:pt x="9037358" y="6116723"/>
                </a:lnTo>
                <a:lnTo>
                  <a:pt x="9037756" y="6125952"/>
                </a:lnTo>
                <a:lnTo>
                  <a:pt x="9036958" y="6134762"/>
                </a:lnTo>
                <a:lnTo>
                  <a:pt x="9035760" y="6143781"/>
                </a:lnTo>
                <a:lnTo>
                  <a:pt x="9033764" y="6152382"/>
                </a:lnTo>
                <a:lnTo>
                  <a:pt x="9031370" y="6161191"/>
                </a:lnTo>
                <a:lnTo>
                  <a:pt x="9028178" y="6169581"/>
                </a:lnTo>
                <a:lnTo>
                  <a:pt x="9024186" y="6178181"/>
                </a:lnTo>
                <a:lnTo>
                  <a:pt x="9019794" y="6186572"/>
                </a:lnTo>
                <a:lnTo>
                  <a:pt x="9014606" y="6194961"/>
                </a:lnTo>
                <a:lnTo>
                  <a:pt x="9009416" y="6203142"/>
                </a:lnTo>
                <a:lnTo>
                  <a:pt x="9003430" y="6211323"/>
                </a:lnTo>
                <a:lnTo>
                  <a:pt x="8997442" y="6219503"/>
                </a:lnTo>
                <a:lnTo>
                  <a:pt x="8990656" y="6227474"/>
                </a:lnTo>
                <a:lnTo>
                  <a:pt x="8983472" y="6235654"/>
                </a:lnTo>
                <a:lnTo>
                  <a:pt x="8976288" y="6243415"/>
                </a:lnTo>
                <a:lnTo>
                  <a:pt x="8968704" y="6251596"/>
                </a:lnTo>
                <a:lnTo>
                  <a:pt x="8968704" y="6251806"/>
                </a:lnTo>
                <a:lnTo>
                  <a:pt x="8965510" y="6258517"/>
                </a:lnTo>
                <a:lnTo>
                  <a:pt x="8961918" y="6264810"/>
                </a:lnTo>
                <a:lnTo>
                  <a:pt x="8957528" y="6270474"/>
                </a:lnTo>
                <a:lnTo>
                  <a:pt x="8955132" y="6273200"/>
                </a:lnTo>
                <a:lnTo>
                  <a:pt x="8952738" y="6275718"/>
                </a:lnTo>
                <a:lnTo>
                  <a:pt x="8949544" y="6278234"/>
                </a:lnTo>
                <a:lnTo>
                  <a:pt x="8946750" y="6280542"/>
                </a:lnTo>
                <a:lnTo>
                  <a:pt x="8943956" y="6282849"/>
                </a:lnTo>
                <a:lnTo>
                  <a:pt x="8940762" y="6284947"/>
                </a:lnTo>
                <a:lnTo>
                  <a:pt x="8937170" y="6286834"/>
                </a:lnTo>
                <a:lnTo>
                  <a:pt x="8933578" y="6288513"/>
                </a:lnTo>
                <a:lnTo>
                  <a:pt x="8929986" y="6290191"/>
                </a:lnTo>
                <a:lnTo>
                  <a:pt x="8925994" y="6291868"/>
                </a:lnTo>
                <a:lnTo>
                  <a:pt x="8922002" y="6293337"/>
                </a:lnTo>
                <a:lnTo>
                  <a:pt x="8917612" y="6294596"/>
                </a:lnTo>
                <a:lnTo>
                  <a:pt x="8913222" y="6295854"/>
                </a:lnTo>
                <a:lnTo>
                  <a:pt x="8908432" y="6297112"/>
                </a:lnTo>
                <a:lnTo>
                  <a:pt x="8903642" y="6297952"/>
                </a:lnTo>
                <a:lnTo>
                  <a:pt x="8898852" y="6298791"/>
                </a:lnTo>
                <a:lnTo>
                  <a:pt x="8893662" y="6299630"/>
                </a:lnTo>
                <a:lnTo>
                  <a:pt x="8888474" y="6300259"/>
                </a:lnTo>
                <a:lnTo>
                  <a:pt x="8882486" y="6300678"/>
                </a:lnTo>
                <a:lnTo>
                  <a:pt x="8876898" y="6301098"/>
                </a:lnTo>
                <a:lnTo>
                  <a:pt x="8864924" y="6301307"/>
                </a:lnTo>
                <a:lnTo>
                  <a:pt x="8851752" y="6301307"/>
                </a:lnTo>
                <a:lnTo>
                  <a:pt x="8838580" y="6300678"/>
                </a:lnTo>
                <a:lnTo>
                  <a:pt x="8827004" y="6300259"/>
                </a:lnTo>
                <a:lnTo>
                  <a:pt x="8815430" y="6299839"/>
                </a:lnTo>
                <a:lnTo>
                  <a:pt x="8804252" y="6299839"/>
                </a:lnTo>
                <a:lnTo>
                  <a:pt x="8792678" y="6300049"/>
                </a:lnTo>
                <a:lnTo>
                  <a:pt x="8769526" y="6300469"/>
                </a:lnTo>
                <a:lnTo>
                  <a:pt x="8745978" y="6300678"/>
                </a:lnTo>
                <a:lnTo>
                  <a:pt x="8734800" y="6300678"/>
                </a:lnTo>
                <a:lnTo>
                  <a:pt x="8723226" y="6300469"/>
                </a:lnTo>
                <a:lnTo>
                  <a:pt x="8711650" y="6299839"/>
                </a:lnTo>
                <a:lnTo>
                  <a:pt x="8700474" y="6299000"/>
                </a:lnTo>
                <a:lnTo>
                  <a:pt x="8688898" y="6297742"/>
                </a:lnTo>
                <a:lnTo>
                  <a:pt x="8677722" y="6295644"/>
                </a:lnTo>
                <a:lnTo>
                  <a:pt x="8672134" y="6294596"/>
                </a:lnTo>
                <a:lnTo>
                  <a:pt x="8666546" y="6293547"/>
                </a:lnTo>
                <a:lnTo>
                  <a:pt x="8661356" y="6292078"/>
                </a:lnTo>
                <a:lnTo>
                  <a:pt x="8655370" y="6290610"/>
                </a:lnTo>
                <a:lnTo>
                  <a:pt x="8649382" y="6289352"/>
                </a:lnTo>
                <a:lnTo>
                  <a:pt x="8642996" y="6287883"/>
                </a:lnTo>
                <a:lnTo>
                  <a:pt x="8637408" y="6286415"/>
                </a:lnTo>
                <a:lnTo>
                  <a:pt x="8631420" y="6284737"/>
                </a:lnTo>
                <a:lnTo>
                  <a:pt x="8620244" y="6281171"/>
                </a:lnTo>
                <a:lnTo>
                  <a:pt x="8609466" y="6277186"/>
                </a:lnTo>
                <a:lnTo>
                  <a:pt x="8599488" y="6272991"/>
                </a:lnTo>
                <a:lnTo>
                  <a:pt x="8589510" y="6268586"/>
                </a:lnTo>
                <a:lnTo>
                  <a:pt x="8579930" y="6263971"/>
                </a:lnTo>
                <a:lnTo>
                  <a:pt x="8570750" y="6259147"/>
                </a:lnTo>
                <a:lnTo>
                  <a:pt x="8552388" y="6249498"/>
                </a:lnTo>
                <a:lnTo>
                  <a:pt x="8534426" y="6239640"/>
                </a:lnTo>
                <a:lnTo>
                  <a:pt x="8524448" y="6234815"/>
                </a:lnTo>
                <a:lnTo>
                  <a:pt x="8514868" y="6230410"/>
                </a:lnTo>
                <a:lnTo>
                  <a:pt x="8504890" y="6225796"/>
                </a:lnTo>
                <a:lnTo>
                  <a:pt x="8494112" y="6221810"/>
                </a:lnTo>
                <a:lnTo>
                  <a:pt x="8485731" y="6218455"/>
                </a:lnTo>
                <a:lnTo>
                  <a:pt x="8477747" y="6214679"/>
                </a:lnTo>
                <a:lnTo>
                  <a:pt x="8470963" y="6210903"/>
                </a:lnTo>
                <a:lnTo>
                  <a:pt x="8464975" y="6206498"/>
                </a:lnTo>
                <a:lnTo>
                  <a:pt x="8459387" y="6202093"/>
                </a:lnTo>
                <a:lnTo>
                  <a:pt x="8454597" y="6197689"/>
                </a:lnTo>
                <a:lnTo>
                  <a:pt x="8451003" y="6192864"/>
                </a:lnTo>
                <a:lnTo>
                  <a:pt x="8447811" y="6188040"/>
                </a:lnTo>
                <a:lnTo>
                  <a:pt x="8445417" y="6183215"/>
                </a:lnTo>
                <a:lnTo>
                  <a:pt x="8443819" y="6177972"/>
                </a:lnTo>
                <a:lnTo>
                  <a:pt x="8442623" y="6172728"/>
                </a:lnTo>
                <a:lnTo>
                  <a:pt x="8442223" y="6167484"/>
                </a:lnTo>
                <a:lnTo>
                  <a:pt x="8442223" y="6162030"/>
                </a:lnTo>
                <a:lnTo>
                  <a:pt x="8442623" y="6156367"/>
                </a:lnTo>
                <a:lnTo>
                  <a:pt x="8443420" y="6150914"/>
                </a:lnTo>
                <a:lnTo>
                  <a:pt x="8445017" y="6145250"/>
                </a:lnTo>
                <a:lnTo>
                  <a:pt x="8443022" y="6117562"/>
                </a:lnTo>
                <a:lnTo>
                  <a:pt x="8442623" y="6108123"/>
                </a:lnTo>
                <a:lnTo>
                  <a:pt x="8439429" y="6093231"/>
                </a:lnTo>
                <a:lnTo>
                  <a:pt x="8436635" y="6078547"/>
                </a:lnTo>
                <a:lnTo>
                  <a:pt x="8434241" y="6063655"/>
                </a:lnTo>
                <a:lnTo>
                  <a:pt x="8432643" y="6048972"/>
                </a:lnTo>
                <a:lnTo>
                  <a:pt x="8431046" y="6034080"/>
                </a:lnTo>
                <a:lnTo>
                  <a:pt x="8429849" y="6019397"/>
                </a:lnTo>
                <a:lnTo>
                  <a:pt x="8427854" y="5990031"/>
                </a:lnTo>
                <a:lnTo>
                  <a:pt x="8427854" y="5988144"/>
                </a:lnTo>
                <a:lnTo>
                  <a:pt x="8427854" y="5986465"/>
                </a:lnTo>
                <a:lnTo>
                  <a:pt x="8427056" y="5959616"/>
                </a:lnTo>
                <a:lnTo>
                  <a:pt x="8426656" y="5932558"/>
                </a:lnTo>
                <a:lnTo>
                  <a:pt x="8426257" y="5905919"/>
                </a:lnTo>
                <a:lnTo>
                  <a:pt x="8425459" y="5878861"/>
                </a:lnTo>
                <a:lnTo>
                  <a:pt x="8420270" y="5687774"/>
                </a:lnTo>
                <a:lnTo>
                  <a:pt x="8420270" y="5668686"/>
                </a:lnTo>
                <a:lnTo>
                  <a:pt x="8407099" y="5574086"/>
                </a:lnTo>
                <a:lnTo>
                  <a:pt x="8405102" y="5571150"/>
                </a:lnTo>
                <a:lnTo>
                  <a:pt x="8403505" y="5568004"/>
                </a:lnTo>
                <a:lnTo>
                  <a:pt x="8402308" y="5565067"/>
                </a:lnTo>
                <a:lnTo>
                  <a:pt x="8401510" y="5562130"/>
                </a:lnTo>
                <a:lnTo>
                  <a:pt x="8400712" y="5559194"/>
                </a:lnTo>
                <a:lnTo>
                  <a:pt x="8400313" y="5556257"/>
                </a:lnTo>
                <a:lnTo>
                  <a:pt x="8400313" y="5550174"/>
                </a:lnTo>
                <a:lnTo>
                  <a:pt x="8400712" y="5544301"/>
                </a:lnTo>
                <a:lnTo>
                  <a:pt x="8401510" y="5538218"/>
                </a:lnTo>
                <a:lnTo>
                  <a:pt x="8404304" y="5526262"/>
                </a:lnTo>
                <a:lnTo>
                  <a:pt x="8399515" y="5530038"/>
                </a:lnTo>
                <a:lnTo>
                  <a:pt x="8394724" y="5534023"/>
                </a:lnTo>
                <a:lnTo>
                  <a:pt x="8390733" y="5538218"/>
                </a:lnTo>
                <a:lnTo>
                  <a:pt x="8387539" y="5542203"/>
                </a:lnTo>
                <a:lnTo>
                  <a:pt x="8384346" y="5546399"/>
                </a:lnTo>
                <a:lnTo>
                  <a:pt x="8381553" y="5550384"/>
                </a:lnTo>
                <a:lnTo>
                  <a:pt x="8378758" y="5554789"/>
                </a:lnTo>
                <a:lnTo>
                  <a:pt x="8376762" y="5558984"/>
                </a:lnTo>
                <a:lnTo>
                  <a:pt x="8374767" y="5563179"/>
                </a:lnTo>
                <a:lnTo>
                  <a:pt x="8373170" y="5567374"/>
                </a:lnTo>
                <a:lnTo>
                  <a:pt x="8370775" y="5575974"/>
                </a:lnTo>
                <a:lnTo>
                  <a:pt x="8369178" y="5584574"/>
                </a:lnTo>
                <a:lnTo>
                  <a:pt x="8367981" y="5593384"/>
                </a:lnTo>
                <a:lnTo>
                  <a:pt x="8367183" y="5602193"/>
                </a:lnTo>
                <a:lnTo>
                  <a:pt x="8366784" y="5611003"/>
                </a:lnTo>
                <a:lnTo>
                  <a:pt x="8365985" y="5628623"/>
                </a:lnTo>
                <a:lnTo>
                  <a:pt x="8365586" y="5637433"/>
                </a:lnTo>
                <a:lnTo>
                  <a:pt x="8364389" y="5646242"/>
                </a:lnTo>
                <a:lnTo>
                  <a:pt x="8361993" y="5654842"/>
                </a:lnTo>
                <a:lnTo>
                  <a:pt x="8359599" y="5663442"/>
                </a:lnTo>
                <a:lnTo>
                  <a:pt x="8354410" y="5678754"/>
                </a:lnTo>
                <a:lnTo>
                  <a:pt x="8350417" y="5693857"/>
                </a:lnTo>
                <a:lnTo>
                  <a:pt x="8346427" y="5709169"/>
                </a:lnTo>
                <a:lnTo>
                  <a:pt x="8342833" y="5724271"/>
                </a:lnTo>
                <a:lnTo>
                  <a:pt x="8340041" y="5739583"/>
                </a:lnTo>
                <a:lnTo>
                  <a:pt x="8336848" y="5754895"/>
                </a:lnTo>
                <a:lnTo>
                  <a:pt x="8330859" y="5785730"/>
                </a:lnTo>
                <a:lnTo>
                  <a:pt x="8328065" y="5801042"/>
                </a:lnTo>
                <a:lnTo>
                  <a:pt x="8324873" y="5816354"/>
                </a:lnTo>
                <a:lnTo>
                  <a:pt x="8321680" y="5831666"/>
                </a:lnTo>
                <a:lnTo>
                  <a:pt x="8317688" y="5846978"/>
                </a:lnTo>
                <a:lnTo>
                  <a:pt x="8313297" y="5862080"/>
                </a:lnTo>
                <a:lnTo>
                  <a:pt x="8308108" y="5877183"/>
                </a:lnTo>
                <a:lnTo>
                  <a:pt x="8302521" y="5892495"/>
                </a:lnTo>
                <a:lnTo>
                  <a:pt x="8295336" y="5907597"/>
                </a:lnTo>
                <a:lnTo>
                  <a:pt x="8181977" y="6316620"/>
                </a:lnTo>
                <a:lnTo>
                  <a:pt x="8179582" y="6325219"/>
                </a:lnTo>
                <a:lnTo>
                  <a:pt x="8176788" y="6334029"/>
                </a:lnTo>
                <a:lnTo>
                  <a:pt x="8173195" y="6342629"/>
                </a:lnTo>
                <a:lnTo>
                  <a:pt x="8168804" y="6351229"/>
                </a:lnTo>
                <a:lnTo>
                  <a:pt x="8163616" y="6359410"/>
                </a:lnTo>
                <a:lnTo>
                  <a:pt x="8158825" y="6367800"/>
                </a:lnTo>
                <a:lnTo>
                  <a:pt x="8153238" y="6375980"/>
                </a:lnTo>
                <a:lnTo>
                  <a:pt x="8147649" y="6384371"/>
                </a:lnTo>
                <a:lnTo>
                  <a:pt x="8136074" y="6400732"/>
                </a:lnTo>
                <a:lnTo>
                  <a:pt x="8124100" y="6417092"/>
                </a:lnTo>
                <a:lnTo>
                  <a:pt x="8118911" y="6425483"/>
                </a:lnTo>
                <a:lnTo>
                  <a:pt x="8113721" y="6433663"/>
                </a:lnTo>
                <a:lnTo>
                  <a:pt x="8108932" y="6442263"/>
                </a:lnTo>
                <a:lnTo>
                  <a:pt x="8104541" y="6450653"/>
                </a:lnTo>
                <a:lnTo>
                  <a:pt x="8102146" y="6454219"/>
                </a:lnTo>
                <a:lnTo>
                  <a:pt x="8099752" y="6457575"/>
                </a:lnTo>
                <a:lnTo>
                  <a:pt x="8096159" y="6460722"/>
                </a:lnTo>
                <a:lnTo>
                  <a:pt x="8094163" y="6462190"/>
                </a:lnTo>
                <a:lnTo>
                  <a:pt x="8092168" y="6463448"/>
                </a:lnTo>
                <a:lnTo>
                  <a:pt x="8089773" y="6464707"/>
                </a:lnTo>
                <a:lnTo>
                  <a:pt x="8087377" y="6465756"/>
                </a:lnTo>
                <a:lnTo>
                  <a:pt x="8084584" y="6466595"/>
                </a:lnTo>
                <a:lnTo>
                  <a:pt x="8081790" y="6467434"/>
                </a:lnTo>
                <a:lnTo>
                  <a:pt x="8078595" y="6468063"/>
                </a:lnTo>
                <a:lnTo>
                  <a:pt x="8075403" y="6468482"/>
                </a:lnTo>
                <a:lnTo>
                  <a:pt x="8071811" y="6468692"/>
                </a:lnTo>
                <a:lnTo>
                  <a:pt x="8067420" y="6468692"/>
                </a:lnTo>
                <a:lnTo>
                  <a:pt x="8049458" y="6468482"/>
                </a:lnTo>
                <a:lnTo>
                  <a:pt x="8031097" y="6468482"/>
                </a:lnTo>
                <a:lnTo>
                  <a:pt x="8012736" y="6468692"/>
                </a:lnTo>
                <a:lnTo>
                  <a:pt x="7993976" y="6469112"/>
                </a:lnTo>
                <a:lnTo>
                  <a:pt x="7975615" y="6469531"/>
                </a:lnTo>
                <a:lnTo>
                  <a:pt x="7956855" y="6469951"/>
                </a:lnTo>
                <a:lnTo>
                  <a:pt x="7938494" y="6469951"/>
                </a:lnTo>
                <a:lnTo>
                  <a:pt x="7920134" y="6469741"/>
                </a:lnTo>
                <a:lnTo>
                  <a:pt x="7901771" y="6469112"/>
                </a:lnTo>
                <a:lnTo>
                  <a:pt x="7892991" y="6468692"/>
                </a:lnTo>
                <a:lnTo>
                  <a:pt x="7884209" y="6468063"/>
                </a:lnTo>
                <a:lnTo>
                  <a:pt x="7875427" y="6467224"/>
                </a:lnTo>
                <a:lnTo>
                  <a:pt x="7866247" y="6466175"/>
                </a:lnTo>
                <a:lnTo>
                  <a:pt x="7857466" y="6465127"/>
                </a:lnTo>
                <a:lnTo>
                  <a:pt x="7848685" y="6463658"/>
                </a:lnTo>
                <a:lnTo>
                  <a:pt x="7839903" y="6462190"/>
                </a:lnTo>
                <a:lnTo>
                  <a:pt x="7831121" y="6460302"/>
                </a:lnTo>
                <a:lnTo>
                  <a:pt x="7822741" y="6458414"/>
                </a:lnTo>
                <a:lnTo>
                  <a:pt x="7814359" y="6456107"/>
                </a:lnTo>
                <a:lnTo>
                  <a:pt x="7805577" y="6453590"/>
                </a:lnTo>
                <a:lnTo>
                  <a:pt x="7797594" y="6450653"/>
                </a:lnTo>
                <a:lnTo>
                  <a:pt x="7789611" y="6447507"/>
                </a:lnTo>
                <a:lnTo>
                  <a:pt x="7781627" y="6444151"/>
                </a:lnTo>
                <a:lnTo>
                  <a:pt x="7766460" y="6436600"/>
                </a:lnTo>
                <a:lnTo>
                  <a:pt x="7760072" y="6433454"/>
                </a:lnTo>
                <a:lnTo>
                  <a:pt x="7757278" y="6432404"/>
                </a:lnTo>
                <a:lnTo>
                  <a:pt x="7746502" y="6437858"/>
                </a:lnTo>
                <a:lnTo>
                  <a:pt x="7741313" y="6439956"/>
                </a:lnTo>
                <a:lnTo>
                  <a:pt x="7736524" y="6441634"/>
                </a:lnTo>
                <a:lnTo>
                  <a:pt x="7732532" y="6443312"/>
                </a:lnTo>
                <a:lnTo>
                  <a:pt x="7728541" y="6444361"/>
                </a:lnTo>
                <a:lnTo>
                  <a:pt x="7724949" y="6445409"/>
                </a:lnTo>
                <a:lnTo>
                  <a:pt x="7721356" y="6446039"/>
                </a:lnTo>
                <a:lnTo>
                  <a:pt x="7718562" y="6446458"/>
                </a:lnTo>
                <a:lnTo>
                  <a:pt x="7715766" y="6446668"/>
                </a:lnTo>
                <a:lnTo>
                  <a:pt x="7712974" y="6446668"/>
                </a:lnTo>
                <a:lnTo>
                  <a:pt x="7710977" y="6446458"/>
                </a:lnTo>
                <a:lnTo>
                  <a:pt x="7708582" y="6445829"/>
                </a:lnTo>
                <a:lnTo>
                  <a:pt x="7706587" y="6445200"/>
                </a:lnTo>
                <a:lnTo>
                  <a:pt x="7704990" y="6444361"/>
                </a:lnTo>
                <a:lnTo>
                  <a:pt x="7703393" y="6443312"/>
                </a:lnTo>
                <a:lnTo>
                  <a:pt x="7702197" y="6442263"/>
                </a:lnTo>
                <a:lnTo>
                  <a:pt x="7700998" y="6440795"/>
                </a:lnTo>
                <a:lnTo>
                  <a:pt x="7699403" y="6437858"/>
                </a:lnTo>
                <a:lnTo>
                  <a:pt x="7697806" y="6434292"/>
                </a:lnTo>
                <a:lnTo>
                  <a:pt x="7697007" y="6430517"/>
                </a:lnTo>
                <a:lnTo>
                  <a:pt x="7695810" y="6422126"/>
                </a:lnTo>
                <a:lnTo>
                  <a:pt x="7695012" y="6413526"/>
                </a:lnTo>
                <a:lnTo>
                  <a:pt x="7679045" y="6407234"/>
                </a:lnTo>
                <a:lnTo>
                  <a:pt x="7671062" y="6404087"/>
                </a:lnTo>
                <a:lnTo>
                  <a:pt x="7663479" y="6400732"/>
                </a:lnTo>
                <a:lnTo>
                  <a:pt x="7655895" y="6397376"/>
                </a:lnTo>
                <a:lnTo>
                  <a:pt x="7649110" y="6393810"/>
                </a:lnTo>
                <a:lnTo>
                  <a:pt x="7642323" y="6390244"/>
                </a:lnTo>
                <a:lnTo>
                  <a:pt x="7636736" y="6386468"/>
                </a:lnTo>
                <a:lnTo>
                  <a:pt x="7631946" y="6382273"/>
                </a:lnTo>
                <a:lnTo>
                  <a:pt x="7629550" y="6380175"/>
                </a:lnTo>
                <a:lnTo>
                  <a:pt x="7627555" y="6378078"/>
                </a:lnTo>
                <a:lnTo>
                  <a:pt x="7625958" y="6375980"/>
                </a:lnTo>
                <a:lnTo>
                  <a:pt x="7624362" y="6373673"/>
                </a:lnTo>
                <a:lnTo>
                  <a:pt x="7623165" y="6371366"/>
                </a:lnTo>
                <a:lnTo>
                  <a:pt x="7621967" y="6368849"/>
                </a:lnTo>
                <a:lnTo>
                  <a:pt x="7621568" y="6366332"/>
                </a:lnTo>
                <a:lnTo>
                  <a:pt x="7621169" y="6363605"/>
                </a:lnTo>
                <a:lnTo>
                  <a:pt x="7620770" y="6360878"/>
                </a:lnTo>
                <a:lnTo>
                  <a:pt x="7621169" y="6358151"/>
                </a:lnTo>
                <a:lnTo>
                  <a:pt x="7621568" y="6355424"/>
                </a:lnTo>
                <a:lnTo>
                  <a:pt x="7622366" y="6352488"/>
                </a:lnTo>
                <a:lnTo>
                  <a:pt x="7623564" y="6349342"/>
                </a:lnTo>
                <a:lnTo>
                  <a:pt x="7625159" y="6345986"/>
                </a:lnTo>
                <a:lnTo>
                  <a:pt x="7619971" y="6311796"/>
                </a:lnTo>
                <a:lnTo>
                  <a:pt x="7613984" y="6285157"/>
                </a:lnTo>
                <a:lnTo>
                  <a:pt x="7610791" y="6271732"/>
                </a:lnTo>
                <a:lnTo>
                  <a:pt x="7608396" y="6258308"/>
                </a:lnTo>
                <a:lnTo>
                  <a:pt x="7606001" y="6245093"/>
                </a:lnTo>
                <a:lnTo>
                  <a:pt x="7604405" y="6231669"/>
                </a:lnTo>
                <a:lnTo>
                  <a:pt x="7602807" y="6218244"/>
                </a:lnTo>
                <a:lnTo>
                  <a:pt x="7601611" y="6204820"/>
                </a:lnTo>
                <a:lnTo>
                  <a:pt x="7601212" y="6191396"/>
                </a:lnTo>
                <a:lnTo>
                  <a:pt x="7600813" y="6178181"/>
                </a:lnTo>
                <a:lnTo>
                  <a:pt x="7601212" y="6164757"/>
                </a:lnTo>
                <a:lnTo>
                  <a:pt x="7602409" y="6151332"/>
                </a:lnTo>
                <a:lnTo>
                  <a:pt x="7604006" y="6137908"/>
                </a:lnTo>
                <a:lnTo>
                  <a:pt x="7606400" y="6124694"/>
                </a:lnTo>
                <a:lnTo>
                  <a:pt x="7609593" y="6111270"/>
                </a:lnTo>
                <a:lnTo>
                  <a:pt x="7613984" y="6097845"/>
                </a:lnTo>
                <a:lnTo>
                  <a:pt x="7614383" y="6096167"/>
                </a:lnTo>
                <a:lnTo>
                  <a:pt x="7614383" y="6094699"/>
                </a:lnTo>
                <a:lnTo>
                  <a:pt x="7614383" y="6093021"/>
                </a:lnTo>
                <a:lnTo>
                  <a:pt x="7613984" y="6091552"/>
                </a:lnTo>
                <a:lnTo>
                  <a:pt x="7611989" y="6088406"/>
                </a:lnTo>
                <a:lnTo>
                  <a:pt x="7609992" y="6085470"/>
                </a:lnTo>
                <a:lnTo>
                  <a:pt x="7607598" y="6082742"/>
                </a:lnTo>
                <a:lnTo>
                  <a:pt x="7604804" y="6080016"/>
                </a:lnTo>
                <a:lnTo>
                  <a:pt x="7599215" y="6074562"/>
                </a:lnTo>
                <a:lnTo>
                  <a:pt x="7596821" y="6071835"/>
                </a:lnTo>
                <a:lnTo>
                  <a:pt x="7594825" y="6068899"/>
                </a:lnTo>
                <a:lnTo>
                  <a:pt x="7593228" y="6066172"/>
                </a:lnTo>
                <a:lnTo>
                  <a:pt x="7592829" y="6063445"/>
                </a:lnTo>
                <a:lnTo>
                  <a:pt x="7592829" y="6061977"/>
                </a:lnTo>
                <a:lnTo>
                  <a:pt x="7593228" y="6060508"/>
                </a:lnTo>
                <a:lnTo>
                  <a:pt x="7594027" y="6059040"/>
                </a:lnTo>
                <a:lnTo>
                  <a:pt x="7594825" y="6057572"/>
                </a:lnTo>
                <a:lnTo>
                  <a:pt x="7596022" y="6056104"/>
                </a:lnTo>
                <a:lnTo>
                  <a:pt x="7597619" y="6054635"/>
                </a:lnTo>
                <a:lnTo>
                  <a:pt x="7600014" y="6052747"/>
                </a:lnTo>
                <a:lnTo>
                  <a:pt x="7602409" y="6051279"/>
                </a:lnTo>
                <a:lnTo>
                  <a:pt x="7600813" y="6049601"/>
                </a:lnTo>
                <a:lnTo>
                  <a:pt x="7599614" y="6047923"/>
                </a:lnTo>
                <a:lnTo>
                  <a:pt x="7598816" y="6046245"/>
                </a:lnTo>
                <a:lnTo>
                  <a:pt x="7598416" y="6044567"/>
                </a:lnTo>
                <a:lnTo>
                  <a:pt x="7598017" y="6041421"/>
                </a:lnTo>
                <a:lnTo>
                  <a:pt x="7598416" y="6038274"/>
                </a:lnTo>
                <a:lnTo>
                  <a:pt x="7596022" y="6029465"/>
                </a:lnTo>
                <a:lnTo>
                  <a:pt x="7594426" y="6020865"/>
                </a:lnTo>
                <a:lnTo>
                  <a:pt x="7592829" y="6012055"/>
                </a:lnTo>
                <a:lnTo>
                  <a:pt x="7592031" y="6003245"/>
                </a:lnTo>
                <a:lnTo>
                  <a:pt x="7591232" y="5994436"/>
                </a:lnTo>
                <a:lnTo>
                  <a:pt x="7590832" y="5985836"/>
                </a:lnTo>
                <a:lnTo>
                  <a:pt x="7590832" y="5968216"/>
                </a:lnTo>
                <a:lnTo>
                  <a:pt x="7591232" y="5932977"/>
                </a:lnTo>
                <a:lnTo>
                  <a:pt x="7590832" y="5915357"/>
                </a:lnTo>
                <a:lnTo>
                  <a:pt x="7590434" y="5906758"/>
                </a:lnTo>
                <a:lnTo>
                  <a:pt x="7590035" y="5897948"/>
                </a:lnTo>
                <a:lnTo>
                  <a:pt x="7590035" y="5888299"/>
                </a:lnTo>
                <a:lnTo>
                  <a:pt x="7588838" y="5845299"/>
                </a:lnTo>
                <a:lnTo>
                  <a:pt x="7587640" y="5823905"/>
                </a:lnTo>
                <a:lnTo>
                  <a:pt x="7586842" y="5813417"/>
                </a:lnTo>
                <a:lnTo>
                  <a:pt x="7586043" y="5802719"/>
                </a:lnTo>
                <a:lnTo>
                  <a:pt x="7585644" y="5798943"/>
                </a:lnTo>
                <a:lnTo>
                  <a:pt x="7585644" y="5795378"/>
                </a:lnTo>
                <a:lnTo>
                  <a:pt x="7586043" y="5791602"/>
                </a:lnTo>
                <a:lnTo>
                  <a:pt x="7586842" y="5788456"/>
                </a:lnTo>
                <a:lnTo>
                  <a:pt x="7588038" y="5785519"/>
                </a:lnTo>
                <a:lnTo>
                  <a:pt x="7589636" y="5782792"/>
                </a:lnTo>
                <a:lnTo>
                  <a:pt x="7592031" y="5780275"/>
                </a:lnTo>
                <a:lnTo>
                  <a:pt x="7594426" y="5778178"/>
                </a:lnTo>
                <a:lnTo>
                  <a:pt x="7598017" y="5775870"/>
                </a:lnTo>
                <a:lnTo>
                  <a:pt x="7601611" y="5774192"/>
                </a:lnTo>
                <a:lnTo>
                  <a:pt x="7606001" y="5772725"/>
                </a:lnTo>
                <a:lnTo>
                  <a:pt x="7611190" y="5771676"/>
                </a:lnTo>
                <a:lnTo>
                  <a:pt x="7617177" y="5770837"/>
                </a:lnTo>
                <a:lnTo>
                  <a:pt x="7623963" y="5770207"/>
                </a:lnTo>
                <a:lnTo>
                  <a:pt x="7631148" y="5769998"/>
                </a:lnTo>
                <a:lnTo>
                  <a:pt x="7639131" y="5770207"/>
                </a:lnTo>
                <a:lnTo>
                  <a:pt x="7623165" y="5764964"/>
                </a:lnTo>
                <a:lnTo>
                  <a:pt x="7617575" y="5764754"/>
                </a:lnTo>
                <a:lnTo>
                  <a:pt x="7612388" y="5764544"/>
                </a:lnTo>
                <a:lnTo>
                  <a:pt x="7607996" y="5764125"/>
                </a:lnTo>
                <a:lnTo>
                  <a:pt x="7604006" y="5763705"/>
                </a:lnTo>
                <a:lnTo>
                  <a:pt x="7600412" y="5763076"/>
                </a:lnTo>
                <a:lnTo>
                  <a:pt x="7597220" y="5762446"/>
                </a:lnTo>
                <a:lnTo>
                  <a:pt x="7594825" y="5761607"/>
                </a:lnTo>
                <a:lnTo>
                  <a:pt x="7592430" y="5760558"/>
                </a:lnTo>
                <a:lnTo>
                  <a:pt x="7590832" y="5759510"/>
                </a:lnTo>
                <a:lnTo>
                  <a:pt x="7589237" y="5758251"/>
                </a:lnTo>
                <a:lnTo>
                  <a:pt x="7588038" y="5757202"/>
                </a:lnTo>
                <a:lnTo>
                  <a:pt x="7586842" y="5755944"/>
                </a:lnTo>
                <a:lnTo>
                  <a:pt x="7586443" y="5754685"/>
                </a:lnTo>
                <a:lnTo>
                  <a:pt x="7586043" y="5753217"/>
                </a:lnTo>
                <a:lnTo>
                  <a:pt x="7585644" y="5750490"/>
                </a:lnTo>
                <a:lnTo>
                  <a:pt x="7586043" y="5747344"/>
                </a:lnTo>
                <a:lnTo>
                  <a:pt x="7586842" y="5744407"/>
                </a:lnTo>
                <a:lnTo>
                  <a:pt x="7588838" y="5737695"/>
                </a:lnTo>
                <a:lnTo>
                  <a:pt x="7589636" y="5734759"/>
                </a:lnTo>
                <a:lnTo>
                  <a:pt x="7590035" y="5731612"/>
                </a:lnTo>
                <a:lnTo>
                  <a:pt x="7589636" y="5728885"/>
                </a:lnTo>
                <a:lnTo>
                  <a:pt x="7589237" y="5727417"/>
                </a:lnTo>
                <a:lnTo>
                  <a:pt x="7588838" y="5726159"/>
                </a:lnTo>
                <a:lnTo>
                  <a:pt x="7585644" y="5707071"/>
                </a:lnTo>
                <a:lnTo>
                  <a:pt x="7580854" y="5710007"/>
                </a:lnTo>
                <a:lnTo>
                  <a:pt x="7575665" y="5712734"/>
                </a:lnTo>
                <a:lnTo>
                  <a:pt x="7571674" y="5715671"/>
                </a:lnTo>
                <a:lnTo>
                  <a:pt x="7568082" y="5718607"/>
                </a:lnTo>
                <a:lnTo>
                  <a:pt x="7564489" y="5721544"/>
                </a:lnTo>
                <a:lnTo>
                  <a:pt x="7561295" y="5724690"/>
                </a:lnTo>
                <a:lnTo>
                  <a:pt x="7558502" y="5728046"/>
                </a:lnTo>
                <a:lnTo>
                  <a:pt x="7556107" y="5731193"/>
                </a:lnTo>
                <a:lnTo>
                  <a:pt x="7553711" y="5734339"/>
                </a:lnTo>
                <a:lnTo>
                  <a:pt x="7551716" y="5737695"/>
                </a:lnTo>
                <a:lnTo>
                  <a:pt x="7548125" y="5744407"/>
                </a:lnTo>
                <a:lnTo>
                  <a:pt x="7544931" y="5751329"/>
                </a:lnTo>
                <a:lnTo>
                  <a:pt x="7542137" y="5758041"/>
                </a:lnTo>
                <a:lnTo>
                  <a:pt x="7537746" y="5772095"/>
                </a:lnTo>
                <a:lnTo>
                  <a:pt x="7535351" y="5779017"/>
                </a:lnTo>
                <a:lnTo>
                  <a:pt x="7532558" y="5785939"/>
                </a:lnTo>
                <a:lnTo>
                  <a:pt x="7529363" y="5792651"/>
                </a:lnTo>
                <a:lnTo>
                  <a:pt x="7525373" y="5799363"/>
                </a:lnTo>
                <a:lnTo>
                  <a:pt x="7522978" y="5802509"/>
                </a:lnTo>
                <a:lnTo>
                  <a:pt x="7520183" y="5805656"/>
                </a:lnTo>
                <a:lnTo>
                  <a:pt x="7517389" y="5808802"/>
                </a:lnTo>
                <a:lnTo>
                  <a:pt x="7513798" y="5812158"/>
                </a:lnTo>
                <a:lnTo>
                  <a:pt x="7512600" y="5816143"/>
                </a:lnTo>
                <a:lnTo>
                  <a:pt x="7511003" y="5820129"/>
                </a:lnTo>
                <a:lnTo>
                  <a:pt x="7509007" y="5824114"/>
                </a:lnTo>
                <a:lnTo>
                  <a:pt x="7506613" y="5827890"/>
                </a:lnTo>
                <a:lnTo>
                  <a:pt x="7504218" y="5831875"/>
                </a:lnTo>
                <a:lnTo>
                  <a:pt x="7501423" y="5835441"/>
                </a:lnTo>
                <a:lnTo>
                  <a:pt x="7498230" y="5839007"/>
                </a:lnTo>
                <a:lnTo>
                  <a:pt x="7495037" y="5842573"/>
                </a:lnTo>
                <a:lnTo>
                  <a:pt x="7491445" y="5846139"/>
                </a:lnTo>
                <a:lnTo>
                  <a:pt x="7487852" y="5849704"/>
                </a:lnTo>
                <a:lnTo>
                  <a:pt x="7479071" y="5856417"/>
                </a:lnTo>
                <a:lnTo>
                  <a:pt x="7470289" y="5862919"/>
                </a:lnTo>
                <a:lnTo>
                  <a:pt x="7460710" y="5869422"/>
                </a:lnTo>
                <a:lnTo>
                  <a:pt x="7455521" y="5870890"/>
                </a:lnTo>
                <a:lnTo>
                  <a:pt x="7450731" y="5872148"/>
                </a:lnTo>
                <a:lnTo>
                  <a:pt x="7445143" y="5873197"/>
                </a:lnTo>
                <a:lnTo>
                  <a:pt x="7439954" y="5874036"/>
                </a:lnTo>
                <a:lnTo>
                  <a:pt x="7434765" y="5874665"/>
                </a:lnTo>
                <a:lnTo>
                  <a:pt x="7429975" y="5875295"/>
                </a:lnTo>
                <a:lnTo>
                  <a:pt x="7424787" y="5875714"/>
                </a:lnTo>
                <a:lnTo>
                  <a:pt x="7419597" y="5875924"/>
                </a:lnTo>
                <a:lnTo>
                  <a:pt x="7409219" y="5876133"/>
                </a:lnTo>
                <a:lnTo>
                  <a:pt x="7399240" y="5875924"/>
                </a:lnTo>
                <a:lnTo>
                  <a:pt x="7389262" y="5875295"/>
                </a:lnTo>
                <a:lnTo>
                  <a:pt x="7378884" y="5874665"/>
                </a:lnTo>
                <a:lnTo>
                  <a:pt x="7368905" y="5873616"/>
                </a:lnTo>
                <a:lnTo>
                  <a:pt x="7358527" y="5872358"/>
                </a:lnTo>
                <a:lnTo>
                  <a:pt x="7338170" y="5870051"/>
                </a:lnTo>
                <a:lnTo>
                  <a:pt x="7328191" y="5869002"/>
                </a:lnTo>
                <a:lnTo>
                  <a:pt x="7317814" y="5868163"/>
                </a:lnTo>
                <a:lnTo>
                  <a:pt x="7307835" y="5867533"/>
                </a:lnTo>
                <a:lnTo>
                  <a:pt x="7297457" y="5867324"/>
                </a:lnTo>
                <a:lnTo>
                  <a:pt x="7287078" y="5867953"/>
                </a:lnTo>
                <a:lnTo>
                  <a:pt x="7276302" y="5868372"/>
                </a:lnTo>
                <a:lnTo>
                  <a:pt x="7265525" y="5868372"/>
                </a:lnTo>
                <a:lnTo>
                  <a:pt x="7254748" y="5868163"/>
                </a:lnTo>
                <a:lnTo>
                  <a:pt x="7243173" y="5867533"/>
                </a:lnTo>
                <a:lnTo>
                  <a:pt x="7231997" y="5866694"/>
                </a:lnTo>
                <a:lnTo>
                  <a:pt x="7221220" y="5865646"/>
                </a:lnTo>
                <a:lnTo>
                  <a:pt x="7209644" y="5864177"/>
                </a:lnTo>
                <a:lnTo>
                  <a:pt x="7198467" y="5862290"/>
                </a:lnTo>
                <a:lnTo>
                  <a:pt x="7186893" y="5860402"/>
                </a:lnTo>
                <a:lnTo>
                  <a:pt x="7176115" y="5858304"/>
                </a:lnTo>
                <a:lnTo>
                  <a:pt x="7165338" y="5855997"/>
                </a:lnTo>
                <a:lnTo>
                  <a:pt x="7154162" y="5853480"/>
                </a:lnTo>
                <a:lnTo>
                  <a:pt x="7143385" y="5850753"/>
                </a:lnTo>
                <a:lnTo>
                  <a:pt x="7133007" y="5847817"/>
                </a:lnTo>
                <a:lnTo>
                  <a:pt x="7123029" y="5844251"/>
                </a:lnTo>
                <a:lnTo>
                  <a:pt x="7112649" y="5840894"/>
                </a:lnTo>
                <a:lnTo>
                  <a:pt x="7102671" y="5837539"/>
                </a:lnTo>
                <a:lnTo>
                  <a:pt x="7093091" y="5833763"/>
                </a:lnTo>
                <a:lnTo>
                  <a:pt x="7083911" y="5829987"/>
                </a:lnTo>
                <a:lnTo>
                  <a:pt x="7074731" y="5825792"/>
                </a:lnTo>
                <a:lnTo>
                  <a:pt x="7066348" y="5821597"/>
                </a:lnTo>
                <a:lnTo>
                  <a:pt x="7058365" y="5817402"/>
                </a:lnTo>
                <a:lnTo>
                  <a:pt x="7050382" y="5812997"/>
                </a:lnTo>
                <a:lnTo>
                  <a:pt x="7043198" y="5808173"/>
                </a:lnTo>
                <a:lnTo>
                  <a:pt x="7036412" y="5803558"/>
                </a:lnTo>
                <a:lnTo>
                  <a:pt x="7030026" y="5798943"/>
                </a:lnTo>
                <a:lnTo>
                  <a:pt x="7024038" y="5793909"/>
                </a:lnTo>
                <a:lnTo>
                  <a:pt x="7018850" y="5789085"/>
                </a:lnTo>
                <a:lnTo>
                  <a:pt x="7014459" y="5784051"/>
                </a:lnTo>
                <a:lnTo>
                  <a:pt x="7010468" y="5779017"/>
                </a:lnTo>
                <a:lnTo>
                  <a:pt x="7006875" y="5773773"/>
                </a:lnTo>
                <a:lnTo>
                  <a:pt x="7004480" y="5772095"/>
                </a:lnTo>
                <a:lnTo>
                  <a:pt x="7002883" y="5770207"/>
                </a:lnTo>
                <a:lnTo>
                  <a:pt x="7002484" y="5768319"/>
                </a:lnTo>
                <a:lnTo>
                  <a:pt x="7002883" y="5766222"/>
                </a:lnTo>
                <a:lnTo>
                  <a:pt x="6999292" y="5763495"/>
                </a:lnTo>
                <a:lnTo>
                  <a:pt x="6996098" y="5760349"/>
                </a:lnTo>
                <a:lnTo>
                  <a:pt x="6993703" y="5757202"/>
                </a:lnTo>
                <a:lnTo>
                  <a:pt x="6991708" y="5753846"/>
                </a:lnTo>
                <a:lnTo>
                  <a:pt x="6990110" y="5750490"/>
                </a:lnTo>
                <a:lnTo>
                  <a:pt x="6989312" y="5747134"/>
                </a:lnTo>
                <a:lnTo>
                  <a:pt x="6987715" y="5739583"/>
                </a:lnTo>
                <a:lnTo>
                  <a:pt x="6986119" y="5732032"/>
                </a:lnTo>
                <a:lnTo>
                  <a:pt x="6985320" y="5727836"/>
                </a:lnTo>
                <a:lnTo>
                  <a:pt x="6984124" y="5723432"/>
                </a:lnTo>
                <a:lnTo>
                  <a:pt x="6982527" y="5719236"/>
                </a:lnTo>
                <a:lnTo>
                  <a:pt x="6980531" y="5714832"/>
                </a:lnTo>
                <a:lnTo>
                  <a:pt x="6977737" y="5710427"/>
                </a:lnTo>
                <a:lnTo>
                  <a:pt x="6974544" y="5705393"/>
                </a:lnTo>
                <a:lnTo>
                  <a:pt x="6969754" y="5716300"/>
                </a:lnTo>
                <a:lnTo>
                  <a:pt x="6965364" y="5726998"/>
                </a:lnTo>
                <a:lnTo>
                  <a:pt x="6956582" y="5747763"/>
                </a:lnTo>
                <a:lnTo>
                  <a:pt x="6948598" y="5767900"/>
                </a:lnTo>
                <a:lnTo>
                  <a:pt x="6941014" y="5787407"/>
                </a:lnTo>
                <a:lnTo>
                  <a:pt x="6937024" y="5797056"/>
                </a:lnTo>
                <a:lnTo>
                  <a:pt x="6932633" y="5806495"/>
                </a:lnTo>
                <a:lnTo>
                  <a:pt x="6927844" y="5815934"/>
                </a:lnTo>
                <a:lnTo>
                  <a:pt x="6922654" y="5825163"/>
                </a:lnTo>
                <a:lnTo>
                  <a:pt x="6917465" y="5834182"/>
                </a:lnTo>
                <a:lnTo>
                  <a:pt x="6911876" y="5843202"/>
                </a:lnTo>
                <a:lnTo>
                  <a:pt x="6905491" y="5852221"/>
                </a:lnTo>
                <a:lnTo>
                  <a:pt x="6898705" y="5860821"/>
                </a:lnTo>
                <a:lnTo>
                  <a:pt x="6807699" y="6051489"/>
                </a:lnTo>
                <a:lnTo>
                  <a:pt x="6808098" y="6051489"/>
                </a:lnTo>
                <a:lnTo>
                  <a:pt x="6806500" y="6058411"/>
                </a:lnTo>
                <a:lnTo>
                  <a:pt x="6804905" y="6065333"/>
                </a:lnTo>
                <a:lnTo>
                  <a:pt x="6800514" y="6078967"/>
                </a:lnTo>
                <a:lnTo>
                  <a:pt x="6795325" y="6092601"/>
                </a:lnTo>
                <a:lnTo>
                  <a:pt x="6789337" y="6105816"/>
                </a:lnTo>
                <a:lnTo>
                  <a:pt x="6782951" y="6119030"/>
                </a:lnTo>
                <a:lnTo>
                  <a:pt x="6775766" y="6132245"/>
                </a:lnTo>
                <a:lnTo>
                  <a:pt x="6767783" y="6145250"/>
                </a:lnTo>
                <a:lnTo>
                  <a:pt x="6759003" y="6158045"/>
                </a:lnTo>
                <a:lnTo>
                  <a:pt x="6750220" y="6170839"/>
                </a:lnTo>
                <a:lnTo>
                  <a:pt x="6741040" y="6183635"/>
                </a:lnTo>
                <a:lnTo>
                  <a:pt x="6731061" y="6196430"/>
                </a:lnTo>
                <a:lnTo>
                  <a:pt x="6721082" y="6209015"/>
                </a:lnTo>
                <a:lnTo>
                  <a:pt x="6700327" y="6234395"/>
                </a:lnTo>
                <a:lnTo>
                  <a:pt x="6678772" y="6259356"/>
                </a:lnTo>
                <a:lnTo>
                  <a:pt x="6676776" y="6261664"/>
                </a:lnTo>
                <a:lnTo>
                  <a:pt x="6674381" y="6263971"/>
                </a:lnTo>
                <a:lnTo>
                  <a:pt x="6671987" y="6265439"/>
                </a:lnTo>
                <a:lnTo>
                  <a:pt x="6669991" y="6266698"/>
                </a:lnTo>
                <a:lnTo>
                  <a:pt x="6667596" y="6267746"/>
                </a:lnTo>
                <a:lnTo>
                  <a:pt x="6664403" y="6268376"/>
                </a:lnTo>
                <a:lnTo>
                  <a:pt x="6662008" y="6268795"/>
                </a:lnTo>
                <a:lnTo>
                  <a:pt x="6659612" y="6269005"/>
                </a:lnTo>
                <a:lnTo>
                  <a:pt x="6657218" y="6269215"/>
                </a:lnTo>
                <a:lnTo>
                  <a:pt x="6654424" y="6269215"/>
                </a:lnTo>
                <a:lnTo>
                  <a:pt x="6649235" y="6268795"/>
                </a:lnTo>
                <a:lnTo>
                  <a:pt x="6643248" y="6268376"/>
                </a:lnTo>
                <a:lnTo>
                  <a:pt x="6637659" y="6268166"/>
                </a:lnTo>
                <a:lnTo>
                  <a:pt x="6611316" y="6268376"/>
                </a:lnTo>
                <a:lnTo>
                  <a:pt x="6585371" y="6268795"/>
                </a:lnTo>
                <a:lnTo>
                  <a:pt x="6533482" y="6269635"/>
                </a:lnTo>
                <a:lnTo>
                  <a:pt x="6510330" y="6270683"/>
                </a:lnTo>
                <a:lnTo>
                  <a:pt x="6498356" y="6271312"/>
                </a:lnTo>
                <a:lnTo>
                  <a:pt x="6486781" y="6271942"/>
                </a:lnTo>
                <a:lnTo>
                  <a:pt x="6475205" y="6272151"/>
                </a:lnTo>
                <a:lnTo>
                  <a:pt x="6463629" y="6272151"/>
                </a:lnTo>
                <a:lnTo>
                  <a:pt x="6452853" y="6271942"/>
                </a:lnTo>
                <a:lnTo>
                  <a:pt x="6442076" y="6271103"/>
                </a:lnTo>
                <a:lnTo>
                  <a:pt x="6436487" y="6270683"/>
                </a:lnTo>
                <a:lnTo>
                  <a:pt x="6431299" y="6269844"/>
                </a:lnTo>
                <a:lnTo>
                  <a:pt x="6426110" y="6269005"/>
                </a:lnTo>
                <a:lnTo>
                  <a:pt x="6421320" y="6268166"/>
                </a:lnTo>
                <a:lnTo>
                  <a:pt x="6416131" y="6266908"/>
                </a:lnTo>
                <a:lnTo>
                  <a:pt x="6411341" y="6265649"/>
                </a:lnTo>
                <a:lnTo>
                  <a:pt x="6406950" y="6264181"/>
                </a:lnTo>
                <a:lnTo>
                  <a:pt x="6402160" y="6262503"/>
                </a:lnTo>
                <a:lnTo>
                  <a:pt x="6397771" y="6260405"/>
                </a:lnTo>
                <a:lnTo>
                  <a:pt x="6393379" y="6258308"/>
                </a:lnTo>
                <a:lnTo>
                  <a:pt x="6389388" y="6256000"/>
                </a:lnTo>
                <a:lnTo>
                  <a:pt x="6385395" y="6253483"/>
                </a:lnTo>
                <a:lnTo>
                  <a:pt x="6381405" y="6250756"/>
                </a:lnTo>
                <a:lnTo>
                  <a:pt x="6377811" y="6247610"/>
                </a:lnTo>
                <a:lnTo>
                  <a:pt x="6374220" y="6244044"/>
                </a:lnTo>
                <a:lnTo>
                  <a:pt x="6370628" y="6240688"/>
                </a:lnTo>
                <a:lnTo>
                  <a:pt x="6367435" y="6240688"/>
                </a:lnTo>
                <a:lnTo>
                  <a:pt x="6363842" y="6241107"/>
                </a:lnTo>
                <a:lnTo>
                  <a:pt x="6360649" y="6241527"/>
                </a:lnTo>
                <a:lnTo>
                  <a:pt x="6357057" y="6242157"/>
                </a:lnTo>
                <a:lnTo>
                  <a:pt x="6350669" y="6243625"/>
                </a:lnTo>
                <a:lnTo>
                  <a:pt x="6344284" y="6245512"/>
                </a:lnTo>
                <a:lnTo>
                  <a:pt x="6337498" y="6247610"/>
                </a:lnTo>
                <a:lnTo>
                  <a:pt x="6331511" y="6249707"/>
                </a:lnTo>
                <a:lnTo>
                  <a:pt x="6325125" y="6251805"/>
                </a:lnTo>
                <a:lnTo>
                  <a:pt x="6318738" y="6253693"/>
                </a:lnTo>
                <a:lnTo>
                  <a:pt x="6312352" y="6255371"/>
                </a:lnTo>
                <a:lnTo>
                  <a:pt x="6305566" y="6256839"/>
                </a:lnTo>
                <a:lnTo>
                  <a:pt x="6301973" y="6257259"/>
                </a:lnTo>
                <a:lnTo>
                  <a:pt x="6298780" y="6257678"/>
                </a:lnTo>
                <a:lnTo>
                  <a:pt x="6295188" y="6257888"/>
                </a:lnTo>
                <a:lnTo>
                  <a:pt x="6291994" y="6258098"/>
                </a:lnTo>
                <a:lnTo>
                  <a:pt x="6288402" y="6257888"/>
                </a:lnTo>
                <a:lnTo>
                  <a:pt x="6284810" y="6257678"/>
                </a:lnTo>
                <a:lnTo>
                  <a:pt x="6281218" y="6257259"/>
                </a:lnTo>
                <a:lnTo>
                  <a:pt x="6277226" y="6256630"/>
                </a:lnTo>
                <a:lnTo>
                  <a:pt x="6273235" y="6255791"/>
                </a:lnTo>
                <a:lnTo>
                  <a:pt x="6269243" y="6254532"/>
                </a:lnTo>
                <a:lnTo>
                  <a:pt x="6265252" y="6253273"/>
                </a:lnTo>
                <a:lnTo>
                  <a:pt x="6261260" y="6251596"/>
                </a:lnTo>
                <a:lnTo>
                  <a:pt x="6255673" y="6253693"/>
                </a:lnTo>
                <a:lnTo>
                  <a:pt x="6249685" y="6255791"/>
                </a:lnTo>
                <a:lnTo>
                  <a:pt x="6246891" y="6256839"/>
                </a:lnTo>
                <a:lnTo>
                  <a:pt x="6244496" y="6258098"/>
                </a:lnTo>
                <a:lnTo>
                  <a:pt x="6242500" y="6259356"/>
                </a:lnTo>
                <a:lnTo>
                  <a:pt x="6241303" y="6260615"/>
                </a:lnTo>
                <a:lnTo>
                  <a:pt x="6230127" y="6274669"/>
                </a:lnTo>
                <a:lnTo>
                  <a:pt x="6220148" y="6286834"/>
                </a:lnTo>
                <a:lnTo>
                  <a:pt x="6211367" y="6297532"/>
                </a:lnTo>
                <a:lnTo>
                  <a:pt x="6202586" y="6306341"/>
                </a:lnTo>
                <a:lnTo>
                  <a:pt x="6198593" y="6310327"/>
                </a:lnTo>
                <a:lnTo>
                  <a:pt x="6194602" y="6313893"/>
                </a:lnTo>
                <a:lnTo>
                  <a:pt x="6190610" y="6317459"/>
                </a:lnTo>
                <a:lnTo>
                  <a:pt x="6186219" y="6320395"/>
                </a:lnTo>
                <a:lnTo>
                  <a:pt x="6181828" y="6323122"/>
                </a:lnTo>
                <a:lnTo>
                  <a:pt x="6177439" y="6325429"/>
                </a:lnTo>
                <a:lnTo>
                  <a:pt x="6172250" y="6327527"/>
                </a:lnTo>
                <a:lnTo>
                  <a:pt x="6167460" y="6329414"/>
                </a:lnTo>
                <a:lnTo>
                  <a:pt x="6162270" y="6331093"/>
                </a:lnTo>
                <a:lnTo>
                  <a:pt x="6157082" y="6332771"/>
                </a:lnTo>
                <a:lnTo>
                  <a:pt x="6151095" y="6334029"/>
                </a:lnTo>
                <a:lnTo>
                  <a:pt x="6145106" y="6334868"/>
                </a:lnTo>
                <a:lnTo>
                  <a:pt x="6137922" y="6335707"/>
                </a:lnTo>
                <a:lnTo>
                  <a:pt x="6130738" y="6336337"/>
                </a:lnTo>
                <a:lnTo>
                  <a:pt x="6123154" y="6336966"/>
                </a:lnTo>
                <a:lnTo>
                  <a:pt x="6115170" y="6337175"/>
                </a:lnTo>
                <a:lnTo>
                  <a:pt x="6105991" y="6337385"/>
                </a:lnTo>
                <a:lnTo>
                  <a:pt x="6096810" y="6337595"/>
                </a:lnTo>
                <a:lnTo>
                  <a:pt x="6095368" y="6337581"/>
                </a:lnTo>
                <a:lnTo>
                  <a:pt x="6095368" y="6679220"/>
                </a:lnTo>
                <a:lnTo>
                  <a:pt x="6094652" y="6680125"/>
                </a:lnTo>
                <a:lnTo>
                  <a:pt x="6087866" y="6688096"/>
                </a:lnTo>
                <a:lnTo>
                  <a:pt x="6082278" y="6696276"/>
                </a:lnTo>
                <a:lnTo>
                  <a:pt x="6077090" y="6704457"/>
                </a:lnTo>
                <a:lnTo>
                  <a:pt x="6074695" y="6708442"/>
                </a:lnTo>
                <a:lnTo>
                  <a:pt x="6072698" y="6712847"/>
                </a:lnTo>
                <a:lnTo>
                  <a:pt x="6071102" y="6716832"/>
                </a:lnTo>
                <a:lnTo>
                  <a:pt x="6069905" y="6721027"/>
                </a:lnTo>
                <a:lnTo>
                  <a:pt x="6068707" y="6725432"/>
                </a:lnTo>
                <a:lnTo>
                  <a:pt x="6067910" y="6729627"/>
                </a:lnTo>
                <a:lnTo>
                  <a:pt x="6067910" y="6730676"/>
                </a:lnTo>
                <a:lnTo>
                  <a:pt x="6067110" y="6731725"/>
                </a:lnTo>
                <a:lnTo>
                  <a:pt x="6065913" y="6732564"/>
                </a:lnTo>
                <a:lnTo>
                  <a:pt x="6064716" y="6733613"/>
                </a:lnTo>
                <a:lnTo>
                  <a:pt x="6061522" y="6735291"/>
                </a:lnTo>
                <a:lnTo>
                  <a:pt x="6057930" y="6736550"/>
                </a:lnTo>
                <a:lnTo>
                  <a:pt x="6055136" y="6737179"/>
                </a:lnTo>
                <a:lnTo>
                  <a:pt x="6051145" y="6737808"/>
                </a:lnTo>
                <a:lnTo>
                  <a:pt x="6045955" y="6738227"/>
                </a:lnTo>
                <a:lnTo>
                  <a:pt x="6043241" y="6738329"/>
                </a:lnTo>
                <a:lnTo>
                  <a:pt x="6002392" y="6738329"/>
                </a:lnTo>
                <a:lnTo>
                  <a:pt x="5987281" y="6738018"/>
                </a:lnTo>
                <a:lnTo>
                  <a:pt x="5965327" y="6737179"/>
                </a:lnTo>
                <a:lnTo>
                  <a:pt x="5941777" y="6735920"/>
                </a:lnTo>
                <a:lnTo>
                  <a:pt x="5917828" y="6734661"/>
                </a:lnTo>
                <a:lnTo>
                  <a:pt x="5894278" y="6732984"/>
                </a:lnTo>
                <a:lnTo>
                  <a:pt x="5871128" y="6731096"/>
                </a:lnTo>
                <a:lnTo>
                  <a:pt x="5848775" y="6728998"/>
                </a:lnTo>
                <a:lnTo>
                  <a:pt x="5829217" y="6727111"/>
                </a:lnTo>
                <a:lnTo>
                  <a:pt x="5811654" y="6725013"/>
                </a:lnTo>
                <a:lnTo>
                  <a:pt x="5804470" y="6723964"/>
                </a:lnTo>
                <a:lnTo>
                  <a:pt x="5797683" y="6722915"/>
                </a:lnTo>
                <a:lnTo>
                  <a:pt x="5791696" y="6721866"/>
                </a:lnTo>
                <a:lnTo>
                  <a:pt x="5787305" y="6720818"/>
                </a:lnTo>
                <a:lnTo>
                  <a:pt x="5783714" y="6719769"/>
                </a:lnTo>
                <a:lnTo>
                  <a:pt x="5781318" y="6718930"/>
                </a:lnTo>
                <a:lnTo>
                  <a:pt x="5778125" y="6716622"/>
                </a:lnTo>
                <a:lnTo>
                  <a:pt x="5775730" y="6714315"/>
                </a:lnTo>
                <a:lnTo>
                  <a:pt x="5772936" y="6711588"/>
                </a:lnTo>
                <a:lnTo>
                  <a:pt x="5770940" y="6708862"/>
                </a:lnTo>
                <a:lnTo>
                  <a:pt x="5766950" y="6703618"/>
                </a:lnTo>
                <a:lnTo>
                  <a:pt x="5762558" y="6698164"/>
                </a:lnTo>
                <a:lnTo>
                  <a:pt x="5758966" y="6695857"/>
                </a:lnTo>
                <a:lnTo>
                  <a:pt x="5755773" y="6693549"/>
                </a:lnTo>
                <a:lnTo>
                  <a:pt x="5752579" y="6692081"/>
                </a:lnTo>
                <a:lnTo>
                  <a:pt x="5749785" y="6690613"/>
                </a:lnTo>
                <a:lnTo>
                  <a:pt x="5746991" y="6689774"/>
                </a:lnTo>
                <a:lnTo>
                  <a:pt x="5744197" y="6688935"/>
                </a:lnTo>
                <a:lnTo>
                  <a:pt x="5741802" y="6688515"/>
                </a:lnTo>
                <a:lnTo>
                  <a:pt x="5739008" y="6688306"/>
                </a:lnTo>
                <a:lnTo>
                  <a:pt x="5736613" y="6688515"/>
                </a:lnTo>
                <a:lnTo>
                  <a:pt x="5734617" y="6688725"/>
                </a:lnTo>
                <a:lnTo>
                  <a:pt x="5732223" y="6689144"/>
                </a:lnTo>
                <a:lnTo>
                  <a:pt x="5730226" y="6689774"/>
                </a:lnTo>
                <a:lnTo>
                  <a:pt x="5725437" y="6691452"/>
                </a:lnTo>
                <a:lnTo>
                  <a:pt x="5721446" y="6693549"/>
                </a:lnTo>
                <a:lnTo>
                  <a:pt x="5713064" y="6698583"/>
                </a:lnTo>
                <a:lnTo>
                  <a:pt x="5708674" y="6700891"/>
                </a:lnTo>
                <a:lnTo>
                  <a:pt x="5704282" y="6702988"/>
                </a:lnTo>
                <a:lnTo>
                  <a:pt x="5701887" y="6703828"/>
                </a:lnTo>
                <a:lnTo>
                  <a:pt x="5699493" y="6704667"/>
                </a:lnTo>
                <a:lnTo>
                  <a:pt x="5697097" y="6705296"/>
                </a:lnTo>
                <a:lnTo>
                  <a:pt x="5693904" y="6705715"/>
                </a:lnTo>
                <a:lnTo>
                  <a:pt x="5691110" y="6705925"/>
                </a:lnTo>
                <a:lnTo>
                  <a:pt x="5688316" y="6705925"/>
                </a:lnTo>
                <a:lnTo>
                  <a:pt x="5685122" y="6705715"/>
                </a:lnTo>
                <a:lnTo>
                  <a:pt x="5681929" y="6705296"/>
                </a:lnTo>
                <a:lnTo>
                  <a:pt x="5685122" y="6701940"/>
                </a:lnTo>
                <a:lnTo>
                  <a:pt x="5687119" y="6698583"/>
                </a:lnTo>
                <a:lnTo>
                  <a:pt x="5688316" y="6695647"/>
                </a:lnTo>
                <a:lnTo>
                  <a:pt x="5688715" y="6692710"/>
                </a:lnTo>
                <a:lnTo>
                  <a:pt x="5688316" y="6690194"/>
                </a:lnTo>
                <a:lnTo>
                  <a:pt x="5687119" y="6687676"/>
                </a:lnTo>
                <a:lnTo>
                  <a:pt x="5685522" y="6685579"/>
                </a:lnTo>
                <a:lnTo>
                  <a:pt x="5683127" y="6683481"/>
                </a:lnTo>
                <a:lnTo>
                  <a:pt x="5680333" y="6681384"/>
                </a:lnTo>
                <a:lnTo>
                  <a:pt x="5677140" y="6679496"/>
                </a:lnTo>
                <a:lnTo>
                  <a:pt x="5673547" y="6677608"/>
                </a:lnTo>
                <a:lnTo>
                  <a:pt x="5669556" y="6675930"/>
                </a:lnTo>
                <a:lnTo>
                  <a:pt x="5660776" y="6672784"/>
                </a:lnTo>
                <a:lnTo>
                  <a:pt x="5651594" y="6669637"/>
                </a:lnTo>
                <a:lnTo>
                  <a:pt x="5642014" y="6666491"/>
                </a:lnTo>
                <a:lnTo>
                  <a:pt x="5633233" y="6663345"/>
                </a:lnTo>
                <a:lnTo>
                  <a:pt x="5628842" y="6661666"/>
                </a:lnTo>
                <a:lnTo>
                  <a:pt x="5624853" y="6659569"/>
                </a:lnTo>
                <a:lnTo>
                  <a:pt x="5621258" y="6657682"/>
                </a:lnTo>
                <a:lnTo>
                  <a:pt x="5618066" y="6655793"/>
                </a:lnTo>
                <a:lnTo>
                  <a:pt x="5615671" y="6653486"/>
                </a:lnTo>
                <a:lnTo>
                  <a:pt x="5613275" y="6651179"/>
                </a:lnTo>
                <a:lnTo>
                  <a:pt x="5611679" y="6648872"/>
                </a:lnTo>
                <a:lnTo>
                  <a:pt x="5610880" y="6646145"/>
                </a:lnTo>
                <a:lnTo>
                  <a:pt x="5610481" y="6643208"/>
                </a:lnTo>
                <a:lnTo>
                  <a:pt x="5610880" y="6640062"/>
                </a:lnTo>
                <a:lnTo>
                  <a:pt x="5612078" y="6636706"/>
                </a:lnTo>
                <a:lnTo>
                  <a:pt x="5614473" y="6633350"/>
                </a:lnTo>
                <a:lnTo>
                  <a:pt x="5609285" y="6620135"/>
                </a:lnTo>
                <a:lnTo>
                  <a:pt x="5605292" y="6607130"/>
                </a:lnTo>
                <a:lnTo>
                  <a:pt x="5601301" y="6594335"/>
                </a:lnTo>
                <a:lnTo>
                  <a:pt x="5598108" y="6581121"/>
                </a:lnTo>
                <a:lnTo>
                  <a:pt x="5595713" y="6568116"/>
                </a:lnTo>
                <a:lnTo>
                  <a:pt x="5594914" y="6561613"/>
                </a:lnTo>
                <a:lnTo>
                  <a:pt x="5594515" y="6554902"/>
                </a:lnTo>
                <a:lnTo>
                  <a:pt x="5594116" y="6548399"/>
                </a:lnTo>
                <a:lnTo>
                  <a:pt x="5594116" y="6541687"/>
                </a:lnTo>
                <a:lnTo>
                  <a:pt x="5594515" y="6534975"/>
                </a:lnTo>
                <a:lnTo>
                  <a:pt x="5594914" y="6528472"/>
                </a:lnTo>
                <a:lnTo>
                  <a:pt x="5591721" y="6514838"/>
                </a:lnTo>
                <a:lnTo>
                  <a:pt x="5588928" y="6501204"/>
                </a:lnTo>
                <a:lnTo>
                  <a:pt x="5586532" y="6487780"/>
                </a:lnTo>
                <a:lnTo>
                  <a:pt x="5584936" y="6474145"/>
                </a:lnTo>
                <a:lnTo>
                  <a:pt x="5583340" y="6460512"/>
                </a:lnTo>
                <a:lnTo>
                  <a:pt x="5582143" y="6446878"/>
                </a:lnTo>
                <a:lnTo>
                  <a:pt x="5581743" y="6433244"/>
                </a:lnTo>
                <a:lnTo>
                  <a:pt x="5580944" y="6419819"/>
                </a:lnTo>
                <a:lnTo>
                  <a:pt x="5580147" y="6392551"/>
                </a:lnTo>
                <a:lnTo>
                  <a:pt x="5579747" y="6365073"/>
                </a:lnTo>
                <a:lnTo>
                  <a:pt x="5578948" y="6338014"/>
                </a:lnTo>
                <a:lnTo>
                  <a:pt x="5578150" y="6324380"/>
                </a:lnTo>
                <a:lnTo>
                  <a:pt x="5576953" y="6310536"/>
                </a:lnTo>
                <a:lnTo>
                  <a:pt x="5560188" y="6031562"/>
                </a:lnTo>
                <a:lnTo>
                  <a:pt x="5542226" y="6031353"/>
                </a:lnTo>
                <a:lnTo>
                  <a:pt x="5534243" y="6049811"/>
                </a:lnTo>
                <a:lnTo>
                  <a:pt x="5526260" y="6068479"/>
                </a:lnTo>
                <a:lnTo>
                  <a:pt x="5519076" y="6086938"/>
                </a:lnTo>
                <a:lnTo>
                  <a:pt x="5511892" y="6105606"/>
                </a:lnTo>
                <a:lnTo>
                  <a:pt x="5483552" y="6180069"/>
                </a:lnTo>
                <a:lnTo>
                  <a:pt x="5476367" y="6198737"/>
                </a:lnTo>
                <a:lnTo>
                  <a:pt x="5469182" y="6217195"/>
                </a:lnTo>
                <a:lnTo>
                  <a:pt x="5460800" y="6235864"/>
                </a:lnTo>
                <a:lnTo>
                  <a:pt x="5452816" y="6254322"/>
                </a:lnTo>
                <a:lnTo>
                  <a:pt x="5444434" y="6272571"/>
                </a:lnTo>
                <a:lnTo>
                  <a:pt x="5434856" y="6291029"/>
                </a:lnTo>
                <a:lnTo>
                  <a:pt x="5424876" y="6309278"/>
                </a:lnTo>
                <a:lnTo>
                  <a:pt x="5414499" y="6327527"/>
                </a:lnTo>
                <a:lnTo>
                  <a:pt x="5415696" y="6335288"/>
                </a:lnTo>
                <a:lnTo>
                  <a:pt x="5416096" y="6342629"/>
                </a:lnTo>
                <a:lnTo>
                  <a:pt x="5415696" y="6350390"/>
                </a:lnTo>
                <a:lnTo>
                  <a:pt x="5414099" y="6357731"/>
                </a:lnTo>
                <a:lnTo>
                  <a:pt x="5412104" y="6365073"/>
                </a:lnTo>
                <a:lnTo>
                  <a:pt x="5409309" y="6372624"/>
                </a:lnTo>
                <a:lnTo>
                  <a:pt x="5405318" y="6379965"/>
                </a:lnTo>
                <a:lnTo>
                  <a:pt x="5399730" y="6387307"/>
                </a:lnTo>
                <a:lnTo>
                  <a:pt x="5400128" y="6390034"/>
                </a:lnTo>
                <a:lnTo>
                  <a:pt x="5400128" y="6392761"/>
                </a:lnTo>
                <a:lnTo>
                  <a:pt x="5399730" y="6395278"/>
                </a:lnTo>
                <a:lnTo>
                  <a:pt x="5399330" y="6398004"/>
                </a:lnTo>
                <a:lnTo>
                  <a:pt x="5398133" y="6400522"/>
                </a:lnTo>
                <a:lnTo>
                  <a:pt x="5396936" y="6403039"/>
                </a:lnTo>
                <a:lnTo>
                  <a:pt x="5395340" y="6405556"/>
                </a:lnTo>
                <a:lnTo>
                  <a:pt x="5393743" y="6407863"/>
                </a:lnTo>
                <a:lnTo>
                  <a:pt x="5389751" y="6412478"/>
                </a:lnTo>
                <a:lnTo>
                  <a:pt x="5384962" y="6416882"/>
                </a:lnTo>
                <a:lnTo>
                  <a:pt x="5379772" y="6421497"/>
                </a:lnTo>
                <a:lnTo>
                  <a:pt x="5374583" y="6425902"/>
                </a:lnTo>
                <a:lnTo>
                  <a:pt x="5368596" y="6430307"/>
                </a:lnTo>
                <a:lnTo>
                  <a:pt x="5363407" y="6434921"/>
                </a:lnTo>
                <a:lnTo>
                  <a:pt x="5358617" y="6439536"/>
                </a:lnTo>
                <a:lnTo>
                  <a:pt x="5354227" y="6444360"/>
                </a:lnTo>
                <a:lnTo>
                  <a:pt x="5351035" y="6449185"/>
                </a:lnTo>
                <a:lnTo>
                  <a:pt x="5349436" y="6451702"/>
                </a:lnTo>
                <a:lnTo>
                  <a:pt x="5348239" y="6454429"/>
                </a:lnTo>
                <a:lnTo>
                  <a:pt x="5347440" y="6457156"/>
                </a:lnTo>
                <a:lnTo>
                  <a:pt x="5346642" y="6459672"/>
                </a:lnTo>
                <a:lnTo>
                  <a:pt x="5346642" y="6462609"/>
                </a:lnTo>
                <a:lnTo>
                  <a:pt x="5346642" y="6465336"/>
                </a:lnTo>
                <a:lnTo>
                  <a:pt x="5346642" y="6467853"/>
                </a:lnTo>
                <a:lnTo>
                  <a:pt x="5345845" y="6469951"/>
                </a:lnTo>
                <a:lnTo>
                  <a:pt x="5344248" y="6471838"/>
                </a:lnTo>
                <a:lnTo>
                  <a:pt x="5342252" y="6473097"/>
                </a:lnTo>
                <a:lnTo>
                  <a:pt x="5339457" y="6474145"/>
                </a:lnTo>
                <a:lnTo>
                  <a:pt x="5336264" y="6474565"/>
                </a:lnTo>
                <a:lnTo>
                  <a:pt x="5333072" y="6474985"/>
                </a:lnTo>
                <a:lnTo>
                  <a:pt x="5329080" y="6475195"/>
                </a:lnTo>
                <a:lnTo>
                  <a:pt x="5325089" y="6474985"/>
                </a:lnTo>
                <a:lnTo>
                  <a:pt x="5321096" y="6474985"/>
                </a:lnTo>
                <a:lnTo>
                  <a:pt x="5312714" y="6474355"/>
                </a:lnTo>
                <a:lnTo>
                  <a:pt x="5303933" y="6473726"/>
                </a:lnTo>
                <a:lnTo>
                  <a:pt x="5296350" y="6473307"/>
                </a:lnTo>
                <a:lnTo>
                  <a:pt x="5245657" y="6473097"/>
                </a:lnTo>
                <a:lnTo>
                  <a:pt x="5194566" y="6472887"/>
                </a:lnTo>
                <a:lnTo>
                  <a:pt x="5092383" y="6472677"/>
                </a:lnTo>
                <a:lnTo>
                  <a:pt x="5094778" y="6478550"/>
                </a:lnTo>
                <a:lnTo>
                  <a:pt x="5095177" y="6481068"/>
                </a:lnTo>
                <a:lnTo>
                  <a:pt x="5095577" y="6483375"/>
                </a:lnTo>
                <a:lnTo>
                  <a:pt x="5095577" y="6485263"/>
                </a:lnTo>
                <a:lnTo>
                  <a:pt x="5095577" y="6487150"/>
                </a:lnTo>
                <a:lnTo>
                  <a:pt x="5094778" y="6488829"/>
                </a:lnTo>
                <a:lnTo>
                  <a:pt x="5093980" y="6490297"/>
                </a:lnTo>
                <a:lnTo>
                  <a:pt x="5093182" y="6491346"/>
                </a:lnTo>
                <a:lnTo>
                  <a:pt x="5091584" y="6492394"/>
                </a:lnTo>
                <a:lnTo>
                  <a:pt x="5090387" y="6493234"/>
                </a:lnTo>
                <a:lnTo>
                  <a:pt x="5088791" y="6493863"/>
                </a:lnTo>
                <a:lnTo>
                  <a:pt x="5086795" y="6494282"/>
                </a:lnTo>
                <a:lnTo>
                  <a:pt x="5084799" y="6494702"/>
                </a:lnTo>
                <a:lnTo>
                  <a:pt x="5082803" y="6494911"/>
                </a:lnTo>
                <a:lnTo>
                  <a:pt x="5080408" y="6495121"/>
                </a:lnTo>
                <a:lnTo>
                  <a:pt x="5075220" y="6495121"/>
                </a:lnTo>
                <a:lnTo>
                  <a:pt x="5069631" y="6494702"/>
                </a:lnTo>
                <a:lnTo>
                  <a:pt x="5064043" y="6494073"/>
                </a:lnTo>
                <a:lnTo>
                  <a:pt x="5058455" y="6493443"/>
                </a:lnTo>
                <a:lnTo>
                  <a:pt x="5046879" y="6492184"/>
                </a:lnTo>
                <a:lnTo>
                  <a:pt x="5041292" y="6491765"/>
                </a:lnTo>
                <a:lnTo>
                  <a:pt x="5036104" y="6491555"/>
                </a:lnTo>
                <a:lnTo>
                  <a:pt x="5022132" y="6491975"/>
                </a:lnTo>
                <a:lnTo>
                  <a:pt x="5007763" y="6492814"/>
                </a:lnTo>
                <a:lnTo>
                  <a:pt x="4993394" y="6494073"/>
                </a:lnTo>
                <a:lnTo>
                  <a:pt x="4979424" y="6495541"/>
                </a:lnTo>
                <a:lnTo>
                  <a:pt x="4950686" y="6498268"/>
                </a:lnTo>
                <a:lnTo>
                  <a:pt x="4936315" y="6499316"/>
                </a:lnTo>
                <a:lnTo>
                  <a:pt x="4921945" y="6500155"/>
                </a:lnTo>
                <a:lnTo>
                  <a:pt x="4915160" y="6500365"/>
                </a:lnTo>
                <a:lnTo>
                  <a:pt x="4907577" y="6500575"/>
                </a:lnTo>
                <a:lnTo>
                  <a:pt x="4900790" y="6500575"/>
                </a:lnTo>
                <a:lnTo>
                  <a:pt x="4894005" y="6500365"/>
                </a:lnTo>
                <a:lnTo>
                  <a:pt x="4886820" y="6499946"/>
                </a:lnTo>
                <a:lnTo>
                  <a:pt x="4879635" y="6499526"/>
                </a:lnTo>
                <a:lnTo>
                  <a:pt x="4872850" y="6498687"/>
                </a:lnTo>
                <a:lnTo>
                  <a:pt x="4866064" y="6497848"/>
                </a:lnTo>
                <a:lnTo>
                  <a:pt x="4859278" y="6496589"/>
                </a:lnTo>
                <a:lnTo>
                  <a:pt x="4852493" y="6495331"/>
                </a:lnTo>
                <a:lnTo>
                  <a:pt x="4845708" y="6493653"/>
                </a:lnTo>
                <a:lnTo>
                  <a:pt x="4838922" y="6491765"/>
                </a:lnTo>
                <a:lnTo>
                  <a:pt x="4832137" y="6489458"/>
                </a:lnTo>
                <a:lnTo>
                  <a:pt x="4825750" y="6486731"/>
                </a:lnTo>
                <a:lnTo>
                  <a:pt x="4819364" y="6484004"/>
                </a:lnTo>
                <a:lnTo>
                  <a:pt x="4812578" y="6480858"/>
                </a:lnTo>
                <a:lnTo>
                  <a:pt x="4783839" y="6468692"/>
                </a:lnTo>
                <a:lnTo>
                  <a:pt x="4775857" y="6470580"/>
                </a:lnTo>
                <a:lnTo>
                  <a:pt x="4767873" y="6472048"/>
                </a:lnTo>
                <a:lnTo>
                  <a:pt x="4760689" y="6473097"/>
                </a:lnTo>
                <a:lnTo>
                  <a:pt x="4753104" y="6473936"/>
                </a:lnTo>
                <a:lnTo>
                  <a:pt x="4745520" y="6474355"/>
                </a:lnTo>
                <a:lnTo>
                  <a:pt x="4738735" y="6474775"/>
                </a:lnTo>
                <a:lnTo>
                  <a:pt x="4731950" y="6474775"/>
                </a:lnTo>
                <a:lnTo>
                  <a:pt x="4725164" y="6474565"/>
                </a:lnTo>
                <a:lnTo>
                  <a:pt x="4718777" y="6474145"/>
                </a:lnTo>
                <a:lnTo>
                  <a:pt x="4711991" y="6473516"/>
                </a:lnTo>
                <a:lnTo>
                  <a:pt x="4706006" y="6472677"/>
                </a:lnTo>
                <a:lnTo>
                  <a:pt x="4700017" y="6471419"/>
                </a:lnTo>
                <a:lnTo>
                  <a:pt x="4694430" y="6469741"/>
                </a:lnTo>
                <a:lnTo>
                  <a:pt x="4689240" y="6468063"/>
                </a:lnTo>
                <a:lnTo>
                  <a:pt x="4683653" y="6466385"/>
                </a:lnTo>
                <a:lnTo>
                  <a:pt x="4678463" y="6464287"/>
                </a:lnTo>
                <a:lnTo>
                  <a:pt x="4674072" y="6461980"/>
                </a:lnTo>
                <a:lnTo>
                  <a:pt x="4669682" y="6459463"/>
                </a:lnTo>
                <a:lnTo>
                  <a:pt x="4665291" y="6456736"/>
                </a:lnTo>
                <a:lnTo>
                  <a:pt x="4661699" y="6453590"/>
                </a:lnTo>
                <a:lnTo>
                  <a:pt x="4658106" y="6450233"/>
                </a:lnTo>
                <a:lnTo>
                  <a:pt x="4654515" y="6446878"/>
                </a:lnTo>
                <a:lnTo>
                  <a:pt x="4651321" y="6443312"/>
                </a:lnTo>
                <a:lnTo>
                  <a:pt x="4648527" y="6439536"/>
                </a:lnTo>
                <a:lnTo>
                  <a:pt x="4646133" y="6435341"/>
                </a:lnTo>
                <a:lnTo>
                  <a:pt x="4644137" y="6431146"/>
                </a:lnTo>
                <a:lnTo>
                  <a:pt x="4642141" y="6426951"/>
                </a:lnTo>
                <a:lnTo>
                  <a:pt x="4640544" y="6422336"/>
                </a:lnTo>
                <a:lnTo>
                  <a:pt x="4639745" y="6417512"/>
                </a:lnTo>
                <a:lnTo>
                  <a:pt x="4638947" y="6412478"/>
                </a:lnTo>
                <a:lnTo>
                  <a:pt x="4638548" y="6407443"/>
                </a:lnTo>
                <a:lnTo>
                  <a:pt x="4638548" y="6402200"/>
                </a:lnTo>
                <a:lnTo>
                  <a:pt x="4636153" y="6397585"/>
                </a:lnTo>
                <a:lnTo>
                  <a:pt x="4633759" y="6393180"/>
                </a:lnTo>
                <a:lnTo>
                  <a:pt x="4632162" y="6388566"/>
                </a:lnTo>
                <a:lnTo>
                  <a:pt x="4630964" y="6384161"/>
                </a:lnTo>
                <a:lnTo>
                  <a:pt x="4630565" y="6379336"/>
                </a:lnTo>
                <a:lnTo>
                  <a:pt x="4630964" y="6374931"/>
                </a:lnTo>
                <a:lnTo>
                  <a:pt x="4631363" y="6372624"/>
                </a:lnTo>
                <a:lnTo>
                  <a:pt x="4632162" y="6370317"/>
                </a:lnTo>
                <a:lnTo>
                  <a:pt x="4633359" y="6368010"/>
                </a:lnTo>
                <a:lnTo>
                  <a:pt x="4634557" y="6365492"/>
                </a:lnTo>
                <a:lnTo>
                  <a:pt x="4631363" y="6360878"/>
                </a:lnTo>
                <a:lnTo>
                  <a:pt x="4628570" y="6356263"/>
                </a:lnTo>
                <a:lnTo>
                  <a:pt x="4626973" y="6351439"/>
                </a:lnTo>
                <a:lnTo>
                  <a:pt x="4626174" y="6349132"/>
                </a:lnTo>
                <a:lnTo>
                  <a:pt x="4625775" y="6346614"/>
                </a:lnTo>
                <a:lnTo>
                  <a:pt x="4625377" y="6344307"/>
                </a:lnTo>
                <a:lnTo>
                  <a:pt x="4625775" y="6341790"/>
                </a:lnTo>
                <a:lnTo>
                  <a:pt x="4626174" y="6339483"/>
                </a:lnTo>
                <a:lnTo>
                  <a:pt x="4626574" y="6337175"/>
                </a:lnTo>
                <a:lnTo>
                  <a:pt x="4627771" y="6334868"/>
                </a:lnTo>
                <a:lnTo>
                  <a:pt x="4629367" y="6332351"/>
                </a:lnTo>
                <a:lnTo>
                  <a:pt x="4631363" y="6329834"/>
                </a:lnTo>
                <a:lnTo>
                  <a:pt x="4633759" y="6327527"/>
                </a:lnTo>
                <a:lnTo>
                  <a:pt x="4614998" y="6270473"/>
                </a:lnTo>
                <a:lnTo>
                  <a:pt x="4606217" y="6270473"/>
                </a:lnTo>
                <a:lnTo>
                  <a:pt x="4597036" y="6270054"/>
                </a:lnTo>
                <a:lnTo>
                  <a:pt x="4524790" y="6422965"/>
                </a:lnTo>
                <a:lnTo>
                  <a:pt x="4518005" y="6435341"/>
                </a:lnTo>
                <a:lnTo>
                  <a:pt x="4512017" y="6448136"/>
                </a:lnTo>
                <a:lnTo>
                  <a:pt x="4500443" y="6473516"/>
                </a:lnTo>
                <a:lnTo>
                  <a:pt x="4489265" y="6498687"/>
                </a:lnTo>
                <a:lnTo>
                  <a:pt x="4476892" y="6524067"/>
                </a:lnTo>
                <a:lnTo>
                  <a:pt x="4470905" y="6536443"/>
                </a:lnTo>
                <a:lnTo>
                  <a:pt x="4464118" y="6549028"/>
                </a:lnTo>
                <a:lnTo>
                  <a:pt x="4456934" y="6561613"/>
                </a:lnTo>
                <a:lnTo>
                  <a:pt x="4448951" y="6573779"/>
                </a:lnTo>
                <a:lnTo>
                  <a:pt x="4440968" y="6586155"/>
                </a:lnTo>
                <a:lnTo>
                  <a:pt x="4431788" y="6598321"/>
                </a:lnTo>
                <a:lnTo>
                  <a:pt x="4421810" y="6610486"/>
                </a:lnTo>
                <a:lnTo>
                  <a:pt x="4411430" y="6622233"/>
                </a:lnTo>
                <a:lnTo>
                  <a:pt x="4409036" y="6628106"/>
                </a:lnTo>
                <a:lnTo>
                  <a:pt x="4406242" y="6633559"/>
                </a:lnTo>
                <a:lnTo>
                  <a:pt x="4403050" y="6638594"/>
                </a:lnTo>
                <a:lnTo>
                  <a:pt x="4399456" y="6643628"/>
                </a:lnTo>
                <a:lnTo>
                  <a:pt x="4395465" y="6647823"/>
                </a:lnTo>
                <a:lnTo>
                  <a:pt x="4391075" y="6651808"/>
                </a:lnTo>
                <a:lnTo>
                  <a:pt x="4387881" y="6653486"/>
                </a:lnTo>
                <a:lnTo>
                  <a:pt x="4385087" y="6655164"/>
                </a:lnTo>
                <a:lnTo>
                  <a:pt x="4382293" y="6656842"/>
                </a:lnTo>
                <a:lnTo>
                  <a:pt x="4379499" y="6658311"/>
                </a:lnTo>
                <a:lnTo>
                  <a:pt x="4376306" y="6659569"/>
                </a:lnTo>
                <a:lnTo>
                  <a:pt x="4372713" y="6660828"/>
                </a:lnTo>
                <a:lnTo>
                  <a:pt x="4369520" y="6661877"/>
                </a:lnTo>
                <a:lnTo>
                  <a:pt x="4365528" y="6662925"/>
                </a:lnTo>
                <a:lnTo>
                  <a:pt x="4361537" y="6663555"/>
                </a:lnTo>
                <a:lnTo>
                  <a:pt x="4357147" y="6664184"/>
                </a:lnTo>
                <a:lnTo>
                  <a:pt x="4352756" y="6664813"/>
                </a:lnTo>
                <a:lnTo>
                  <a:pt x="4348365" y="6665023"/>
                </a:lnTo>
                <a:lnTo>
                  <a:pt x="4343575" y="6665232"/>
                </a:lnTo>
                <a:lnTo>
                  <a:pt x="4338386" y="6665232"/>
                </a:lnTo>
                <a:lnTo>
                  <a:pt x="4333197" y="6665023"/>
                </a:lnTo>
                <a:lnTo>
                  <a:pt x="4327609" y="6664813"/>
                </a:lnTo>
                <a:lnTo>
                  <a:pt x="4321622" y="6664184"/>
                </a:lnTo>
                <a:lnTo>
                  <a:pt x="4315636" y="6663555"/>
                </a:lnTo>
                <a:lnTo>
                  <a:pt x="4309248" y="6662716"/>
                </a:lnTo>
                <a:lnTo>
                  <a:pt x="4302861" y="6661666"/>
                </a:lnTo>
                <a:lnTo>
                  <a:pt x="4297673" y="6661037"/>
                </a:lnTo>
                <a:lnTo>
                  <a:pt x="4292883" y="6660198"/>
                </a:lnTo>
                <a:lnTo>
                  <a:pt x="4287295" y="6659779"/>
                </a:lnTo>
                <a:lnTo>
                  <a:pt x="4282106" y="6659569"/>
                </a:lnTo>
                <a:lnTo>
                  <a:pt x="4271329" y="6659359"/>
                </a:lnTo>
                <a:lnTo>
                  <a:pt x="4260551" y="6659359"/>
                </a:lnTo>
                <a:lnTo>
                  <a:pt x="4238199" y="6660198"/>
                </a:lnTo>
                <a:lnTo>
                  <a:pt x="4226624" y="6660408"/>
                </a:lnTo>
                <a:lnTo>
                  <a:pt x="4216245" y="6660828"/>
                </a:lnTo>
                <a:lnTo>
                  <a:pt x="4203074" y="6662086"/>
                </a:lnTo>
                <a:lnTo>
                  <a:pt x="4189902" y="6662925"/>
                </a:lnTo>
                <a:lnTo>
                  <a:pt x="4177529" y="6663135"/>
                </a:lnTo>
                <a:lnTo>
                  <a:pt x="4165554" y="6662925"/>
                </a:lnTo>
                <a:lnTo>
                  <a:pt x="4153180" y="6662296"/>
                </a:lnTo>
                <a:lnTo>
                  <a:pt x="4142004" y="6661247"/>
                </a:lnTo>
                <a:lnTo>
                  <a:pt x="4131227" y="6659359"/>
                </a:lnTo>
                <a:lnTo>
                  <a:pt x="4120051" y="6657262"/>
                </a:lnTo>
                <a:lnTo>
                  <a:pt x="4110072" y="6654745"/>
                </a:lnTo>
                <a:lnTo>
                  <a:pt x="4100094" y="6651808"/>
                </a:lnTo>
                <a:lnTo>
                  <a:pt x="4090513" y="6648452"/>
                </a:lnTo>
                <a:lnTo>
                  <a:pt x="4081333" y="6644677"/>
                </a:lnTo>
                <a:lnTo>
                  <a:pt x="4072552" y="6640062"/>
                </a:lnTo>
                <a:lnTo>
                  <a:pt x="4064169" y="6635447"/>
                </a:lnTo>
                <a:lnTo>
                  <a:pt x="4055388" y="6630204"/>
                </a:lnTo>
                <a:lnTo>
                  <a:pt x="4047804" y="6624330"/>
                </a:lnTo>
                <a:lnTo>
                  <a:pt x="4042217" y="6628525"/>
                </a:lnTo>
                <a:lnTo>
                  <a:pt x="4035830" y="6632720"/>
                </a:lnTo>
                <a:lnTo>
                  <a:pt x="4028644" y="6636706"/>
                </a:lnTo>
                <a:lnTo>
                  <a:pt x="4025452" y="6638384"/>
                </a:lnTo>
                <a:lnTo>
                  <a:pt x="4021860" y="6639852"/>
                </a:lnTo>
                <a:lnTo>
                  <a:pt x="4018267" y="6641320"/>
                </a:lnTo>
                <a:lnTo>
                  <a:pt x="4014675" y="6642159"/>
                </a:lnTo>
                <a:lnTo>
                  <a:pt x="4011082" y="6642789"/>
                </a:lnTo>
                <a:lnTo>
                  <a:pt x="4007490" y="6642789"/>
                </a:lnTo>
                <a:lnTo>
                  <a:pt x="4005495" y="6642789"/>
                </a:lnTo>
                <a:lnTo>
                  <a:pt x="4003898" y="6642579"/>
                </a:lnTo>
                <a:lnTo>
                  <a:pt x="4002301" y="6642159"/>
                </a:lnTo>
                <a:lnTo>
                  <a:pt x="4000305" y="6641530"/>
                </a:lnTo>
                <a:lnTo>
                  <a:pt x="3998309" y="6640901"/>
                </a:lnTo>
                <a:lnTo>
                  <a:pt x="3996713" y="6640062"/>
                </a:lnTo>
                <a:lnTo>
                  <a:pt x="3993520" y="6637964"/>
                </a:lnTo>
                <a:lnTo>
                  <a:pt x="3990327" y="6635867"/>
                </a:lnTo>
                <a:lnTo>
                  <a:pt x="3987134" y="6633559"/>
                </a:lnTo>
                <a:lnTo>
                  <a:pt x="3979949" y="6629365"/>
                </a:lnTo>
                <a:lnTo>
                  <a:pt x="3971966" y="6625169"/>
                </a:lnTo>
                <a:lnTo>
                  <a:pt x="3963184" y="6621184"/>
                </a:lnTo>
                <a:lnTo>
                  <a:pt x="3946420" y="6613003"/>
                </a:lnTo>
                <a:lnTo>
                  <a:pt x="3938038" y="6608599"/>
                </a:lnTo>
                <a:lnTo>
                  <a:pt x="3930454" y="6604403"/>
                </a:lnTo>
                <a:lnTo>
                  <a:pt x="3926862" y="6602096"/>
                </a:lnTo>
                <a:lnTo>
                  <a:pt x="3923668" y="6599789"/>
                </a:lnTo>
                <a:lnTo>
                  <a:pt x="3920874" y="6597482"/>
                </a:lnTo>
                <a:lnTo>
                  <a:pt x="3918479" y="6594964"/>
                </a:lnTo>
                <a:lnTo>
                  <a:pt x="3916084" y="6592448"/>
                </a:lnTo>
                <a:lnTo>
                  <a:pt x="3914488" y="6589721"/>
                </a:lnTo>
                <a:lnTo>
                  <a:pt x="3912891" y="6586994"/>
                </a:lnTo>
                <a:lnTo>
                  <a:pt x="3911694" y="6584267"/>
                </a:lnTo>
                <a:lnTo>
                  <a:pt x="3911295" y="6581330"/>
                </a:lnTo>
                <a:lnTo>
                  <a:pt x="3911295" y="6578394"/>
                </a:lnTo>
                <a:lnTo>
                  <a:pt x="3911694" y="6575248"/>
                </a:lnTo>
                <a:lnTo>
                  <a:pt x="3912891" y="6571682"/>
                </a:lnTo>
                <a:lnTo>
                  <a:pt x="3914488" y="6568326"/>
                </a:lnTo>
                <a:lnTo>
                  <a:pt x="3916883" y="6564760"/>
                </a:lnTo>
                <a:lnTo>
                  <a:pt x="3919677" y="6561194"/>
                </a:lnTo>
                <a:lnTo>
                  <a:pt x="3923269" y="6557418"/>
                </a:lnTo>
                <a:lnTo>
                  <a:pt x="3920076" y="6553643"/>
                </a:lnTo>
                <a:lnTo>
                  <a:pt x="3917282" y="6550287"/>
                </a:lnTo>
                <a:lnTo>
                  <a:pt x="3914488" y="6546931"/>
                </a:lnTo>
                <a:lnTo>
                  <a:pt x="3912093" y="6543574"/>
                </a:lnTo>
                <a:lnTo>
                  <a:pt x="3908101" y="6536233"/>
                </a:lnTo>
                <a:lnTo>
                  <a:pt x="3904509" y="6529311"/>
                </a:lnTo>
                <a:lnTo>
                  <a:pt x="3902114" y="6521970"/>
                </a:lnTo>
                <a:lnTo>
                  <a:pt x="3899320" y="6514838"/>
                </a:lnTo>
                <a:lnTo>
                  <a:pt x="3898122" y="6507707"/>
                </a:lnTo>
                <a:lnTo>
                  <a:pt x="3896924" y="6500365"/>
                </a:lnTo>
                <a:lnTo>
                  <a:pt x="3895328" y="6485682"/>
                </a:lnTo>
                <a:lnTo>
                  <a:pt x="3893732" y="6471419"/>
                </a:lnTo>
                <a:lnTo>
                  <a:pt x="3892934" y="6463868"/>
                </a:lnTo>
                <a:lnTo>
                  <a:pt x="3892136" y="6456736"/>
                </a:lnTo>
                <a:lnTo>
                  <a:pt x="3890938" y="6449394"/>
                </a:lnTo>
                <a:lnTo>
                  <a:pt x="3888943" y="6442263"/>
                </a:lnTo>
                <a:lnTo>
                  <a:pt x="3867388" y="6440585"/>
                </a:lnTo>
                <a:lnTo>
                  <a:pt x="3852221" y="6442263"/>
                </a:lnTo>
                <a:lnTo>
                  <a:pt x="3837053" y="6443941"/>
                </a:lnTo>
                <a:lnTo>
                  <a:pt x="3821486" y="6445199"/>
                </a:lnTo>
                <a:lnTo>
                  <a:pt x="3806318" y="6446038"/>
                </a:lnTo>
                <a:lnTo>
                  <a:pt x="3798334" y="6446458"/>
                </a:lnTo>
                <a:lnTo>
                  <a:pt x="3790751" y="6446458"/>
                </a:lnTo>
                <a:lnTo>
                  <a:pt x="3783167" y="6446458"/>
                </a:lnTo>
                <a:lnTo>
                  <a:pt x="3775583" y="6446038"/>
                </a:lnTo>
                <a:lnTo>
                  <a:pt x="3767600" y="6445619"/>
                </a:lnTo>
                <a:lnTo>
                  <a:pt x="3760016" y="6444990"/>
                </a:lnTo>
                <a:lnTo>
                  <a:pt x="3752432" y="6443941"/>
                </a:lnTo>
                <a:lnTo>
                  <a:pt x="3744449" y="6442683"/>
                </a:lnTo>
                <a:lnTo>
                  <a:pt x="3740059" y="6443941"/>
                </a:lnTo>
                <a:lnTo>
                  <a:pt x="3734869" y="6444990"/>
                </a:lnTo>
                <a:lnTo>
                  <a:pt x="3730479" y="6445619"/>
                </a:lnTo>
                <a:lnTo>
                  <a:pt x="3726088" y="6446248"/>
                </a:lnTo>
                <a:lnTo>
                  <a:pt x="3721299" y="6446458"/>
                </a:lnTo>
                <a:lnTo>
                  <a:pt x="3716908" y="6446668"/>
                </a:lnTo>
                <a:lnTo>
                  <a:pt x="3712517" y="6446668"/>
                </a:lnTo>
                <a:lnTo>
                  <a:pt x="3707727" y="6446458"/>
                </a:lnTo>
                <a:lnTo>
                  <a:pt x="3698547" y="6445619"/>
                </a:lnTo>
                <a:lnTo>
                  <a:pt x="3689366" y="6444570"/>
                </a:lnTo>
                <a:lnTo>
                  <a:pt x="3671005" y="6442053"/>
                </a:lnTo>
                <a:lnTo>
                  <a:pt x="3653443" y="6441004"/>
                </a:lnTo>
                <a:lnTo>
                  <a:pt x="3635880" y="6439536"/>
                </a:lnTo>
                <a:lnTo>
                  <a:pt x="3627099" y="6438487"/>
                </a:lnTo>
                <a:lnTo>
                  <a:pt x="3618717" y="6437439"/>
                </a:lnTo>
                <a:lnTo>
                  <a:pt x="3610733" y="6436180"/>
                </a:lnTo>
                <a:lnTo>
                  <a:pt x="3601952" y="6434502"/>
                </a:lnTo>
                <a:lnTo>
                  <a:pt x="3594368" y="6433034"/>
                </a:lnTo>
                <a:lnTo>
                  <a:pt x="3586386" y="6431146"/>
                </a:lnTo>
                <a:lnTo>
                  <a:pt x="3579200" y="6428839"/>
                </a:lnTo>
                <a:lnTo>
                  <a:pt x="3571218" y="6426321"/>
                </a:lnTo>
                <a:lnTo>
                  <a:pt x="3564432" y="6423595"/>
                </a:lnTo>
                <a:lnTo>
                  <a:pt x="3557646" y="6420448"/>
                </a:lnTo>
                <a:lnTo>
                  <a:pt x="3551660" y="6416673"/>
                </a:lnTo>
                <a:lnTo>
                  <a:pt x="3545672" y="6412897"/>
                </a:lnTo>
                <a:lnTo>
                  <a:pt x="3544475" y="6413107"/>
                </a:lnTo>
                <a:lnTo>
                  <a:pt x="3543277" y="6413316"/>
                </a:lnTo>
                <a:lnTo>
                  <a:pt x="3542080" y="6413316"/>
                </a:lnTo>
                <a:lnTo>
                  <a:pt x="3540483" y="6413316"/>
                </a:lnTo>
                <a:lnTo>
                  <a:pt x="3538487" y="6412687"/>
                </a:lnTo>
                <a:lnTo>
                  <a:pt x="3536093" y="6411848"/>
                </a:lnTo>
                <a:lnTo>
                  <a:pt x="3534096" y="6410800"/>
                </a:lnTo>
                <a:lnTo>
                  <a:pt x="3532101" y="6409541"/>
                </a:lnTo>
                <a:lnTo>
                  <a:pt x="3528109" y="6407024"/>
                </a:lnTo>
                <a:lnTo>
                  <a:pt x="3526114" y="6405766"/>
                </a:lnTo>
                <a:lnTo>
                  <a:pt x="3523718" y="6404927"/>
                </a:lnTo>
                <a:lnTo>
                  <a:pt x="3521723" y="6404507"/>
                </a:lnTo>
                <a:lnTo>
                  <a:pt x="3520525" y="6404507"/>
                </a:lnTo>
                <a:lnTo>
                  <a:pt x="3519727" y="6404507"/>
                </a:lnTo>
                <a:lnTo>
                  <a:pt x="3518530" y="6404717"/>
                </a:lnTo>
                <a:lnTo>
                  <a:pt x="3517333" y="6404927"/>
                </a:lnTo>
                <a:lnTo>
                  <a:pt x="3514937" y="6406185"/>
                </a:lnTo>
                <a:lnTo>
                  <a:pt x="3512542" y="6408073"/>
                </a:lnTo>
                <a:lnTo>
                  <a:pt x="3510148" y="6411009"/>
                </a:lnTo>
                <a:lnTo>
                  <a:pt x="3507354" y="6413316"/>
                </a:lnTo>
                <a:lnTo>
                  <a:pt x="3504958" y="6415414"/>
                </a:lnTo>
                <a:lnTo>
                  <a:pt x="3501765" y="6417302"/>
                </a:lnTo>
                <a:lnTo>
                  <a:pt x="3498573" y="6419190"/>
                </a:lnTo>
                <a:lnTo>
                  <a:pt x="3495379" y="6420658"/>
                </a:lnTo>
                <a:lnTo>
                  <a:pt x="3491787" y="6421917"/>
                </a:lnTo>
                <a:lnTo>
                  <a:pt x="3488194" y="6422755"/>
                </a:lnTo>
                <a:lnTo>
                  <a:pt x="3484602" y="6423385"/>
                </a:lnTo>
                <a:lnTo>
                  <a:pt x="3481408" y="6423805"/>
                </a:lnTo>
                <a:lnTo>
                  <a:pt x="3477816" y="6423805"/>
                </a:lnTo>
                <a:lnTo>
                  <a:pt x="3474623" y="6423595"/>
                </a:lnTo>
                <a:lnTo>
                  <a:pt x="3471829" y="6423175"/>
                </a:lnTo>
                <a:lnTo>
                  <a:pt x="3469434" y="6422546"/>
                </a:lnTo>
                <a:lnTo>
                  <a:pt x="3467438" y="6421497"/>
                </a:lnTo>
                <a:lnTo>
                  <a:pt x="3466241" y="6420029"/>
                </a:lnTo>
                <a:lnTo>
                  <a:pt x="3465443" y="6418351"/>
                </a:lnTo>
                <a:lnTo>
                  <a:pt x="3464645" y="6415834"/>
                </a:lnTo>
                <a:lnTo>
                  <a:pt x="3463846" y="6413526"/>
                </a:lnTo>
                <a:lnTo>
                  <a:pt x="3462249" y="6411219"/>
                </a:lnTo>
                <a:lnTo>
                  <a:pt x="3461052" y="6408912"/>
                </a:lnTo>
                <a:lnTo>
                  <a:pt x="3457460" y="6404927"/>
                </a:lnTo>
                <a:lnTo>
                  <a:pt x="3453069" y="6400731"/>
                </a:lnTo>
                <a:lnTo>
                  <a:pt x="3448279" y="6396956"/>
                </a:lnTo>
                <a:lnTo>
                  <a:pt x="3442292" y="6393390"/>
                </a:lnTo>
                <a:lnTo>
                  <a:pt x="3431116" y="6386468"/>
                </a:lnTo>
                <a:lnTo>
                  <a:pt x="3425926" y="6382902"/>
                </a:lnTo>
                <a:lnTo>
                  <a:pt x="3420339" y="6379336"/>
                </a:lnTo>
                <a:lnTo>
                  <a:pt x="3415549" y="6375770"/>
                </a:lnTo>
                <a:lnTo>
                  <a:pt x="3411158" y="6371995"/>
                </a:lnTo>
                <a:lnTo>
                  <a:pt x="3407166" y="6368010"/>
                </a:lnTo>
                <a:lnTo>
                  <a:pt x="3405570" y="6365912"/>
                </a:lnTo>
                <a:lnTo>
                  <a:pt x="3404372" y="6363815"/>
                </a:lnTo>
                <a:lnTo>
                  <a:pt x="3403574" y="6361507"/>
                </a:lnTo>
                <a:lnTo>
                  <a:pt x="3402776" y="6359410"/>
                </a:lnTo>
                <a:lnTo>
                  <a:pt x="3402377" y="6356892"/>
                </a:lnTo>
                <a:lnTo>
                  <a:pt x="3401977" y="6354585"/>
                </a:lnTo>
                <a:lnTo>
                  <a:pt x="3398784" y="6337175"/>
                </a:lnTo>
                <a:lnTo>
                  <a:pt x="3396788" y="6299210"/>
                </a:lnTo>
                <a:lnTo>
                  <a:pt x="3380423" y="6251176"/>
                </a:lnTo>
                <a:lnTo>
                  <a:pt x="3365255" y="6250546"/>
                </a:lnTo>
                <a:lnTo>
                  <a:pt x="3350088" y="6250127"/>
                </a:lnTo>
                <a:lnTo>
                  <a:pt x="3334122" y="6249917"/>
                </a:lnTo>
                <a:lnTo>
                  <a:pt x="3318954" y="6250127"/>
                </a:lnTo>
                <a:lnTo>
                  <a:pt x="3287820" y="6250337"/>
                </a:lnTo>
                <a:lnTo>
                  <a:pt x="3271854" y="6250127"/>
                </a:lnTo>
                <a:lnTo>
                  <a:pt x="3256686" y="6249917"/>
                </a:lnTo>
                <a:lnTo>
                  <a:pt x="3241519" y="6249078"/>
                </a:lnTo>
                <a:lnTo>
                  <a:pt x="3233935" y="6248449"/>
                </a:lnTo>
                <a:lnTo>
                  <a:pt x="3226750" y="6247610"/>
                </a:lnTo>
                <a:lnTo>
                  <a:pt x="3219565" y="6246771"/>
                </a:lnTo>
                <a:lnTo>
                  <a:pt x="3211981" y="6245722"/>
                </a:lnTo>
                <a:lnTo>
                  <a:pt x="3204796" y="6244254"/>
                </a:lnTo>
                <a:lnTo>
                  <a:pt x="3197612" y="6242786"/>
                </a:lnTo>
                <a:lnTo>
                  <a:pt x="3190827" y="6241107"/>
                </a:lnTo>
                <a:lnTo>
                  <a:pt x="3184041" y="6239220"/>
                </a:lnTo>
                <a:lnTo>
                  <a:pt x="3176856" y="6237122"/>
                </a:lnTo>
                <a:lnTo>
                  <a:pt x="3170469" y="6234605"/>
                </a:lnTo>
                <a:lnTo>
                  <a:pt x="3164084" y="6231878"/>
                </a:lnTo>
                <a:lnTo>
                  <a:pt x="3157697" y="6228942"/>
                </a:lnTo>
                <a:lnTo>
                  <a:pt x="3151310" y="6225376"/>
                </a:lnTo>
                <a:lnTo>
                  <a:pt x="3144924" y="6221810"/>
                </a:lnTo>
                <a:lnTo>
                  <a:pt x="3136142" y="6222859"/>
                </a:lnTo>
                <a:lnTo>
                  <a:pt x="3128160" y="6223698"/>
                </a:lnTo>
                <a:lnTo>
                  <a:pt x="3120177" y="6224327"/>
                </a:lnTo>
                <a:lnTo>
                  <a:pt x="3112593" y="6224537"/>
                </a:lnTo>
                <a:lnTo>
                  <a:pt x="3105408" y="6224537"/>
                </a:lnTo>
                <a:lnTo>
                  <a:pt x="3098622" y="6224118"/>
                </a:lnTo>
                <a:lnTo>
                  <a:pt x="3092636" y="6223698"/>
                </a:lnTo>
                <a:lnTo>
                  <a:pt x="3086648" y="6222859"/>
                </a:lnTo>
                <a:lnTo>
                  <a:pt x="3080660" y="6221810"/>
                </a:lnTo>
                <a:lnTo>
                  <a:pt x="3075472" y="6220552"/>
                </a:lnTo>
                <a:lnTo>
                  <a:pt x="3070283" y="6219083"/>
                </a:lnTo>
                <a:lnTo>
                  <a:pt x="3065892" y="6217615"/>
                </a:lnTo>
                <a:lnTo>
                  <a:pt x="3061501" y="6215727"/>
                </a:lnTo>
                <a:lnTo>
                  <a:pt x="3057111" y="6213840"/>
                </a:lnTo>
                <a:lnTo>
                  <a:pt x="3053119" y="6211742"/>
                </a:lnTo>
                <a:lnTo>
                  <a:pt x="3049128" y="6209225"/>
                </a:lnTo>
                <a:lnTo>
                  <a:pt x="3045535" y="6206917"/>
                </a:lnTo>
                <a:lnTo>
                  <a:pt x="3041943" y="6204401"/>
                </a:lnTo>
                <a:lnTo>
                  <a:pt x="3035955" y="6199156"/>
                </a:lnTo>
                <a:lnTo>
                  <a:pt x="3029969" y="6193493"/>
                </a:lnTo>
                <a:lnTo>
                  <a:pt x="3024380" y="6187410"/>
                </a:lnTo>
                <a:lnTo>
                  <a:pt x="3013603" y="6175244"/>
                </a:lnTo>
                <a:lnTo>
                  <a:pt x="3008414" y="6169162"/>
                </a:lnTo>
                <a:lnTo>
                  <a:pt x="3002827" y="6163498"/>
                </a:lnTo>
                <a:lnTo>
                  <a:pt x="2978478" y="6100572"/>
                </a:lnTo>
                <a:lnTo>
                  <a:pt x="2944550" y="6108123"/>
                </a:lnTo>
                <a:lnTo>
                  <a:pt x="2942555" y="6112318"/>
                </a:lnTo>
                <a:lnTo>
                  <a:pt x="2941357" y="6116723"/>
                </a:lnTo>
                <a:lnTo>
                  <a:pt x="2941756" y="6125952"/>
                </a:lnTo>
                <a:lnTo>
                  <a:pt x="2940958" y="6134762"/>
                </a:lnTo>
                <a:lnTo>
                  <a:pt x="2939760" y="6143781"/>
                </a:lnTo>
                <a:lnTo>
                  <a:pt x="2937764" y="6152381"/>
                </a:lnTo>
                <a:lnTo>
                  <a:pt x="2935370" y="6161191"/>
                </a:lnTo>
                <a:lnTo>
                  <a:pt x="2932177" y="6169581"/>
                </a:lnTo>
                <a:lnTo>
                  <a:pt x="2928185" y="6178181"/>
                </a:lnTo>
                <a:lnTo>
                  <a:pt x="2923795" y="6186571"/>
                </a:lnTo>
                <a:lnTo>
                  <a:pt x="2918605" y="6194961"/>
                </a:lnTo>
                <a:lnTo>
                  <a:pt x="2913416" y="6203142"/>
                </a:lnTo>
                <a:lnTo>
                  <a:pt x="2907429" y="6211322"/>
                </a:lnTo>
                <a:lnTo>
                  <a:pt x="2901442" y="6219503"/>
                </a:lnTo>
                <a:lnTo>
                  <a:pt x="2894656" y="6227473"/>
                </a:lnTo>
                <a:lnTo>
                  <a:pt x="2887472" y="6235654"/>
                </a:lnTo>
                <a:lnTo>
                  <a:pt x="2880287" y="6243415"/>
                </a:lnTo>
                <a:lnTo>
                  <a:pt x="2872703" y="6251596"/>
                </a:lnTo>
                <a:lnTo>
                  <a:pt x="2872703" y="6251805"/>
                </a:lnTo>
                <a:lnTo>
                  <a:pt x="2869510" y="6258517"/>
                </a:lnTo>
                <a:lnTo>
                  <a:pt x="2865917" y="6264810"/>
                </a:lnTo>
                <a:lnTo>
                  <a:pt x="2861527" y="6270473"/>
                </a:lnTo>
                <a:lnTo>
                  <a:pt x="2859131" y="6273200"/>
                </a:lnTo>
                <a:lnTo>
                  <a:pt x="2856737" y="6275717"/>
                </a:lnTo>
                <a:lnTo>
                  <a:pt x="2853544" y="6278234"/>
                </a:lnTo>
                <a:lnTo>
                  <a:pt x="2850749" y="6280542"/>
                </a:lnTo>
                <a:lnTo>
                  <a:pt x="2847955" y="6282849"/>
                </a:lnTo>
                <a:lnTo>
                  <a:pt x="2844763" y="6284947"/>
                </a:lnTo>
                <a:lnTo>
                  <a:pt x="2841170" y="6286834"/>
                </a:lnTo>
                <a:lnTo>
                  <a:pt x="2837578" y="6288512"/>
                </a:lnTo>
                <a:lnTo>
                  <a:pt x="2833986" y="6290190"/>
                </a:lnTo>
                <a:lnTo>
                  <a:pt x="2829994" y="6291868"/>
                </a:lnTo>
                <a:lnTo>
                  <a:pt x="2826003" y="6293337"/>
                </a:lnTo>
                <a:lnTo>
                  <a:pt x="2821611" y="6294595"/>
                </a:lnTo>
                <a:lnTo>
                  <a:pt x="2817221" y="6295854"/>
                </a:lnTo>
                <a:lnTo>
                  <a:pt x="2812431" y="6297112"/>
                </a:lnTo>
                <a:lnTo>
                  <a:pt x="2807642" y="6297951"/>
                </a:lnTo>
                <a:lnTo>
                  <a:pt x="2802851" y="6298790"/>
                </a:lnTo>
                <a:lnTo>
                  <a:pt x="2797662" y="6299629"/>
                </a:lnTo>
                <a:lnTo>
                  <a:pt x="2792474" y="6300259"/>
                </a:lnTo>
                <a:lnTo>
                  <a:pt x="2786486" y="6300678"/>
                </a:lnTo>
                <a:lnTo>
                  <a:pt x="2780899" y="6301097"/>
                </a:lnTo>
                <a:lnTo>
                  <a:pt x="2768923" y="6301307"/>
                </a:lnTo>
                <a:lnTo>
                  <a:pt x="2755752" y="6301307"/>
                </a:lnTo>
                <a:lnTo>
                  <a:pt x="2742579" y="6300678"/>
                </a:lnTo>
                <a:lnTo>
                  <a:pt x="2731004" y="6300259"/>
                </a:lnTo>
                <a:lnTo>
                  <a:pt x="2719429" y="6299839"/>
                </a:lnTo>
                <a:lnTo>
                  <a:pt x="2708252" y="6299839"/>
                </a:lnTo>
                <a:lnTo>
                  <a:pt x="2696677" y="6300049"/>
                </a:lnTo>
                <a:lnTo>
                  <a:pt x="2673526" y="6300468"/>
                </a:lnTo>
                <a:lnTo>
                  <a:pt x="2649977" y="6300678"/>
                </a:lnTo>
                <a:lnTo>
                  <a:pt x="2638800" y="6300678"/>
                </a:lnTo>
                <a:lnTo>
                  <a:pt x="2627225" y="6300468"/>
                </a:lnTo>
                <a:lnTo>
                  <a:pt x="2615650" y="6299839"/>
                </a:lnTo>
                <a:lnTo>
                  <a:pt x="2604474" y="6299000"/>
                </a:lnTo>
                <a:lnTo>
                  <a:pt x="2592898" y="6297742"/>
                </a:lnTo>
                <a:lnTo>
                  <a:pt x="2581722" y="6295644"/>
                </a:lnTo>
                <a:lnTo>
                  <a:pt x="2576133" y="6294595"/>
                </a:lnTo>
                <a:lnTo>
                  <a:pt x="2570546" y="6293547"/>
                </a:lnTo>
                <a:lnTo>
                  <a:pt x="2565356" y="6292078"/>
                </a:lnTo>
                <a:lnTo>
                  <a:pt x="2559370" y="6290610"/>
                </a:lnTo>
                <a:lnTo>
                  <a:pt x="2553382" y="6289351"/>
                </a:lnTo>
                <a:lnTo>
                  <a:pt x="2546995" y="6287883"/>
                </a:lnTo>
                <a:lnTo>
                  <a:pt x="2541407" y="6286415"/>
                </a:lnTo>
                <a:lnTo>
                  <a:pt x="2535420" y="6284737"/>
                </a:lnTo>
                <a:lnTo>
                  <a:pt x="2524244" y="6281171"/>
                </a:lnTo>
                <a:lnTo>
                  <a:pt x="2513466" y="6277185"/>
                </a:lnTo>
                <a:lnTo>
                  <a:pt x="2503488" y="6272990"/>
                </a:lnTo>
                <a:lnTo>
                  <a:pt x="2493509" y="6268585"/>
                </a:lnTo>
                <a:lnTo>
                  <a:pt x="2483930" y="6263971"/>
                </a:lnTo>
                <a:lnTo>
                  <a:pt x="2474749" y="6259146"/>
                </a:lnTo>
                <a:lnTo>
                  <a:pt x="2456388" y="6249498"/>
                </a:lnTo>
                <a:lnTo>
                  <a:pt x="2438426" y="6239639"/>
                </a:lnTo>
                <a:lnTo>
                  <a:pt x="2428448" y="6234815"/>
                </a:lnTo>
                <a:lnTo>
                  <a:pt x="2418868" y="6230410"/>
                </a:lnTo>
                <a:lnTo>
                  <a:pt x="2408890" y="6225795"/>
                </a:lnTo>
                <a:lnTo>
                  <a:pt x="2398112" y="6221810"/>
                </a:lnTo>
                <a:lnTo>
                  <a:pt x="2389730" y="6218454"/>
                </a:lnTo>
                <a:lnTo>
                  <a:pt x="2381746" y="6214679"/>
                </a:lnTo>
                <a:lnTo>
                  <a:pt x="2374962" y="6210903"/>
                </a:lnTo>
                <a:lnTo>
                  <a:pt x="2368974" y="6206498"/>
                </a:lnTo>
                <a:lnTo>
                  <a:pt x="2363386" y="6202093"/>
                </a:lnTo>
                <a:lnTo>
                  <a:pt x="2358596" y="6197688"/>
                </a:lnTo>
                <a:lnTo>
                  <a:pt x="2355003" y="6192864"/>
                </a:lnTo>
                <a:lnTo>
                  <a:pt x="2351810" y="6188040"/>
                </a:lnTo>
                <a:lnTo>
                  <a:pt x="2349416" y="6183215"/>
                </a:lnTo>
                <a:lnTo>
                  <a:pt x="2347819" y="6177971"/>
                </a:lnTo>
                <a:lnTo>
                  <a:pt x="2346622" y="6172728"/>
                </a:lnTo>
                <a:lnTo>
                  <a:pt x="2346222" y="6167484"/>
                </a:lnTo>
                <a:lnTo>
                  <a:pt x="2346222" y="6162030"/>
                </a:lnTo>
                <a:lnTo>
                  <a:pt x="2346622" y="6156366"/>
                </a:lnTo>
                <a:lnTo>
                  <a:pt x="2347420" y="6150913"/>
                </a:lnTo>
                <a:lnTo>
                  <a:pt x="2349017" y="6145250"/>
                </a:lnTo>
                <a:lnTo>
                  <a:pt x="2347021" y="6117562"/>
                </a:lnTo>
                <a:lnTo>
                  <a:pt x="2346622" y="6108123"/>
                </a:lnTo>
                <a:lnTo>
                  <a:pt x="2343428" y="6093230"/>
                </a:lnTo>
                <a:lnTo>
                  <a:pt x="2340634" y="6078547"/>
                </a:lnTo>
                <a:lnTo>
                  <a:pt x="2338240" y="6063655"/>
                </a:lnTo>
                <a:lnTo>
                  <a:pt x="2336642" y="6048972"/>
                </a:lnTo>
                <a:lnTo>
                  <a:pt x="2335046" y="6034079"/>
                </a:lnTo>
                <a:lnTo>
                  <a:pt x="2333849" y="6019396"/>
                </a:lnTo>
                <a:lnTo>
                  <a:pt x="2331853" y="5990030"/>
                </a:lnTo>
                <a:lnTo>
                  <a:pt x="2331853" y="5988143"/>
                </a:lnTo>
                <a:lnTo>
                  <a:pt x="2331853" y="5986465"/>
                </a:lnTo>
                <a:lnTo>
                  <a:pt x="2331055" y="5959616"/>
                </a:lnTo>
                <a:lnTo>
                  <a:pt x="2330656" y="5932558"/>
                </a:lnTo>
                <a:lnTo>
                  <a:pt x="2330257" y="5905919"/>
                </a:lnTo>
                <a:lnTo>
                  <a:pt x="2329458" y="5878860"/>
                </a:lnTo>
                <a:lnTo>
                  <a:pt x="2324269" y="5687773"/>
                </a:lnTo>
                <a:lnTo>
                  <a:pt x="2324269" y="5668685"/>
                </a:lnTo>
                <a:lnTo>
                  <a:pt x="2311097" y="5574086"/>
                </a:lnTo>
                <a:lnTo>
                  <a:pt x="2309101" y="5571150"/>
                </a:lnTo>
                <a:lnTo>
                  <a:pt x="2307505" y="5568003"/>
                </a:lnTo>
                <a:lnTo>
                  <a:pt x="2306307" y="5565066"/>
                </a:lnTo>
                <a:lnTo>
                  <a:pt x="2305509" y="5562130"/>
                </a:lnTo>
                <a:lnTo>
                  <a:pt x="2304711" y="5559193"/>
                </a:lnTo>
                <a:lnTo>
                  <a:pt x="2304312" y="5556257"/>
                </a:lnTo>
                <a:lnTo>
                  <a:pt x="2304312" y="5550174"/>
                </a:lnTo>
                <a:lnTo>
                  <a:pt x="2304711" y="5544301"/>
                </a:lnTo>
                <a:lnTo>
                  <a:pt x="2305509" y="5538218"/>
                </a:lnTo>
                <a:lnTo>
                  <a:pt x="2308303" y="5526262"/>
                </a:lnTo>
                <a:lnTo>
                  <a:pt x="2303513" y="5530038"/>
                </a:lnTo>
                <a:lnTo>
                  <a:pt x="2298723" y="5534023"/>
                </a:lnTo>
                <a:lnTo>
                  <a:pt x="2294732" y="5538218"/>
                </a:lnTo>
                <a:lnTo>
                  <a:pt x="2291538" y="5542203"/>
                </a:lnTo>
                <a:lnTo>
                  <a:pt x="2288345" y="5546398"/>
                </a:lnTo>
                <a:lnTo>
                  <a:pt x="2285552" y="5550384"/>
                </a:lnTo>
                <a:lnTo>
                  <a:pt x="2282757" y="5554788"/>
                </a:lnTo>
                <a:lnTo>
                  <a:pt x="2280761" y="5558984"/>
                </a:lnTo>
                <a:lnTo>
                  <a:pt x="2278766" y="5563179"/>
                </a:lnTo>
                <a:lnTo>
                  <a:pt x="2277169" y="5567374"/>
                </a:lnTo>
                <a:lnTo>
                  <a:pt x="2274774" y="5575974"/>
                </a:lnTo>
                <a:lnTo>
                  <a:pt x="2273177" y="5584574"/>
                </a:lnTo>
                <a:lnTo>
                  <a:pt x="2271980" y="5593383"/>
                </a:lnTo>
                <a:lnTo>
                  <a:pt x="2271182" y="5602193"/>
                </a:lnTo>
                <a:lnTo>
                  <a:pt x="2270783" y="5611003"/>
                </a:lnTo>
                <a:lnTo>
                  <a:pt x="2269985" y="5628622"/>
                </a:lnTo>
                <a:lnTo>
                  <a:pt x="2269585" y="5637432"/>
                </a:lnTo>
                <a:lnTo>
                  <a:pt x="2268388" y="5646242"/>
                </a:lnTo>
                <a:lnTo>
                  <a:pt x="2265993" y="5654841"/>
                </a:lnTo>
                <a:lnTo>
                  <a:pt x="2263598" y="5663442"/>
                </a:lnTo>
                <a:lnTo>
                  <a:pt x="2258409" y="5678754"/>
                </a:lnTo>
                <a:lnTo>
                  <a:pt x="2254417" y="5693856"/>
                </a:lnTo>
                <a:lnTo>
                  <a:pt x="2250426" y="5709168"/>
                </a:lnTo>
                <a:lnTo>
                  <a:pt x="2246833" y="5724271"/>
                </a:lnTo>
                <a:lnTo>
                  <a:pt x="2244040" y="5739583"/>
                </a:lnTo>
                <a:lnTo>
                  <a:pt x="2240847" y="5754895"/>
                </a:lnTo>
                <a:lnTo>
                  <a:pt x="2234859" y="5785729"/>
                </a:lnTo>
                <a:lnTo>
                  <a:pt x="2232065" y="5801041"/>
                </a:lnTo>
                <a:lnTo>
                  <a:pt x="2228872" y="5816353"/>
                </a:lnTo>
                <a:lnTo>
                  <a:pt x="2225679" y="5831665"/>
                </a:lnTo>
                <a:lnTo>
                  <a:pt x="2221687" y="5846978"/>
                </a:lnTo>
                <a:lnTo>
                  <a:pt x="2217297" y="5862080"/>
                </a:lnTo>
                <a:lnTo>
                  <a:pt x="2212107" y="5877182"/>
                </a:lnTo>
                <a:lnTo>
                  <a:pt x="2206520" y="5892495"/>
                </a:lnTo>
                <a:lnTo>
                  <a:pt x="2199335" y="5907597"/>
                </a:lnTo>
                <a:lnTo>
                  <a:pt x="2085976" y="6316620"/>
                </a:lnTo>
                <a:lnTo>
                  <a:pt x="2083581" y="6325219"/>
                </a:lnTo>
                <a:lnTo>
                  <a:pt x="2080787" y="6334029"/>
                </a:lnTo>
                <a:lnTo>
                  <a:pt x="2077194" y="6342629"/>
                </a:lnTo>
                <a:lnTo>
                  <a:pt x="2072804" y="6351229"/>
                </a:lnTo>
                <a:lnTo>
                  <a:pt x="2067615" y="6359410"/>
                </a:lnTo>
                <a:lnTo>
                  <a:pt x="2062825" y="6367800"/>
                </a:lnTo>
                <a:lnTo>
                  <a:pt x="2057237" y="6375980"/>
                </a:lnTo>
                <a:lnTo>
                  <a:pt x="2051649" y="6384370"/>
                </a:lnTo>
                <a:lnTo>
                  <a:pt x="2040073" y="6400731"/>
                </a:lnTo>
                <a:lnTo>
                  <a:pt x="2028099" y="6417092"/>
                </a:lnTo>
                <a:lnTo>
                  <a:pt x="2022910" y="6425482"/>
                </a:lnTo>
                <a:lnTo>
                  <a:pt x="2017721" y="6433663"/>
                </a:lnTo>
                <a:lnTo>
                  <a:pt x="2012931" y="6442263"/>
                </a:lnTo>
                <a:lnTo>
                  <a:pt x="2008540" y="6450653"/>
                </a:lnTo>
                <a:lnTo>
                  <a:pt x="2006145" y="6454219"/>
                </a:lnTo>
                <a:lnTo>
                  <a:pt x="2003751" y="6457575"/>
                </a:lnTo>
                <a:lnTo>
                  <a:pt x="2000158" y="6460722"/>
                </a:lnTo>
                <a:lnTo>
                  <a:pt x="1998162" y="6462190"/>
                </a:lnTo>
                <a:lnTo>
                  <a:pt x="1996167" y="6463448"/>
                </a:lnTo>
                <a:lnTo>
                  <a:pt x="1993772" y="6464706"/>
                </a:lnTo>
                <a:lnTo>
                  <a:pt x="1991377" y="6465756"/>
                </a:lnTo>
                <a:lnTo>
                  <a:pt x="1988583" y="6466595"/>
                </a:lnTo>
                <a:lnTo>
                  <a:pt x="1985789" y="6467433"/>
                </a:lnTo>
                <a:lnTo>
                  <a:pt x="1982595" y="6468063"/>
                </a:lnTo>
                <a:lnTo>
                  <a:pt x="1979402" y="6468482"/>
                </a:lnTo>
                <a:lnTo>
                  <a:pt x="1975810" y="6468692"/>
                </a:lnTo>
                <a:lnTo>
                  <a:pt x="1971419" y="6468692"/>
                </a:lnTo>
                <a:lnTo>
                  <a:pt x="1953457" y="6468482"/>
                </a:lnTo>
                <a:lnTo>
                  <a:pt x="1935096" y="6468482"/>
                </a:lnTo>
                <a:lnTo>
                  <a:pt x="1916736" y="6468692"/>
                </a:lnTo>
                <a:lnTo>
                  <a:pt x="1897976" y="6469111"/>
                </a:lnTo>
                <a:lnTo>
                  <a:pt x="1879615" y="6469531"/>
                </a:lnTo>
                <a:lnTo>
                  <a:pt x="1860855" y="6469951"/>
                </a:lnTo>
                <a:lnTo>
                  <a:pt x="1842494" y="6469951"/>
                </a:lnTo>
                <a:lnTo>
                  <a:pt x="1824133" y="6469741"/>
                </a:lnTo>
                <a:lnTo>
                  <a:pt x="1805771" y="6469111"/>
                </a:lnTo>
                <a:lnTo>
                  <a:pt x="1796990" y="6468692"/>
                </a:lnTo>
                <a:lnTo>
                  <a:pt x="1788208" y="6468063"/>
                </a:lnTo>
                <a:lnTo>
                  <a:pt x="1779427" y="6467224"/>
                </a:lnTo>
                <a:lnTo>
                  <a:pt x="1770247" y="6466175"/>
                </a:lnTo>
                <a:lnTo>
                  <a:pt x="1761465" y="6465126"/>
                </a:lnTo>
                <a:lnTo>
                  <a:pt x="1752684" y="6463658"/>
                </a:lnTo>
                <a:lnTo>
                  <a:pt x="1743903" y="6462190"/>
                </a:lnTo>
                <a:lnTo>
                  <a:pt x="1735121" y="6460302"/>
                </a:lnTo>
                <a:lnTo>
                  <a:pt x="1726740" y="6458414"/>
                </a:lnTo>
                <a:lnTo>
                  <a:pt x="1718358" y="6456107"/>
                </a:lnTo>
                <a:lnTo>
                  <a:pt x="1709576" y="6453590"/>
                </a:lnTo>
                <a:lnTo>
                  <a:pt x="1701593" y="6450653"/>
                </a:lnTo>
                <a:lnTo>
                  <a:pt x="1693610" y="6447507"/>
                </a:lnTo>
                <a:lnTo>
                  <a:pt x="1685627" y="6444151"/>
                </a:lnTo>
                <a:lnTo>
                  <a:pt x="1670459" y="6436599"/>
                </a:lnTo>
                <a:lnTo>
                  <a:pt x="1664072" y="6433453"/>
                </a:lnTo>
                <a:lnTo>
                  <a:pt x="1661279" y="6432404"/>
                </a:lnTo>
                <a:lnTo>
                  <a:pt x="1650502" y="6437858"/>
                </a:lnTo>
                <a:lnTo>
                  <a:pt x="1645312" y="6439956"/>
                </a:lnTo>
                <a:lnTo>
                  <a:pt x="1640523" y="6441633"/>
                </a:lnTo>
                <a:lnTo>
                  <a:pt x="1636531" y="6443312"/>
                </a:lnTo>
                <a:lnTo>
                  <a:pt x="1632540" y="6444360"/>
                </a:lnTo>
                <a:lnTo>
                  <a:pt x="1628948" y="6445409"/>
                </a:lnTo>
                <a:lnTo>
                  <a:pt x="1625355" y="6446038"/>
                </a:lnTo>
                <a:lnTo>
                  <a:pt x="1622561" y="6446458"/>
                </a:lnTo>
                <a:lnTo>
                  <a:pt x="1619767" y="6446668"/>
                </a:lnTo>
                <a:lnTo>
                  <a:pt x="1616973" y="6446668"/>
                </a:lnTo>
                <a:lnTo>
                  <a:pt x="1614977" y="6446458"/>
                </a:lnTo>
                <a:lnTo>
                  <a:pt x="1612583" y="6445829"/>
                </a:lnTo>
                <a:lnTo>
                  <a:pt x="1610586" y="6445199"/>
                </a:lnTo>
                <a:lnTo>
                  <a:pt x="1608990" y="6444360"/>
                </a:lnTo>
                <a:lnTo>
                  <a:pt x="1607393" y="6443312"/>
                </a:lnTo>
                <a:lnTo>
                  <a:pt x="1606196" y="6442263"/>
                </a:lnTo>
                <a:lnTo>
                  <a:pt x="1604999" y="6440794"/>
                </a:lnTo>
                <a:lnTo>
                  <a:pt x="1603402" y="6437858"/>
                </a:lnTo>
                <a:lnTo>
                  <a:pt x="1601805" y="6434292"/>
                </a:lnTo>
                <a:lnTo>
                  <a:pt x="1601007" y="6430517"/>
                </a:lnTo>
                <a:lnTo>
                  <a:pt x="1599809" y="6422126"/>
                </a:lnTo>
                <a:lnTo>
                  <a:pt x="1599011" y="6413526"/>
                </a:lnTo>
                <a:lnTo>
                  <a:pt x="1583045" y="6407234"/>
                </a:lnTo>
                <a:lnTo>
                  <a:pt x="1575062" y="6404087"/>
                </a:lnTo>
                <a:lnTo>
                  <a:pt x="1567479" y="6400731"/>
                </a:lnTo>
                <a:lnTo>
                  <a:pt x="1559895" y="6397375"/>
                </a:lnTo>
                <a:lnTo>
                  <a:pt x="1553109" y="6393809"/>
                </a:lnTo>
                <a:lnTo>
                  <a:pt x="1546323" y="6390243"/>
                </a:lnTo>
                <a:lnTo>
                  <a:pt x="1540735" y="6386468"/>
                </a:lnTo>
                <a:lnTo>
                  <a:pt x="1535945" y="6382273"/>
                </a:lnTo>
                <a:lnTo>
                  <a:pt x="1533551" y="6380175"/>
                </a:lnTo>
                <a:lnTo>
                  <a:pt x="1531555" y="6378078"/>
                </a:lnTo>
                <a:lnTo>
                  <a:pt x="1529958" y="6375980"/>
                </a:lnTo>
                <a:lnTo>
                  <a:pt x="1528361" y="6373673"/>
                </a:lnTo>
                <a:lnTo>
                  <a:pt x="1527164" y="6371365"/>
                </a:lnTo>
                <a:lnTo>
                  <a:pt x="1525967" y="6368849"/>
                </a:lnTo>
                <a:lnTo>
                  <a:pt x="1525567" y="6366331"/>
                </a:lnTo>
                <a:lnTo>
                  <a:pt x="1525168" y="6363605"/>
                </a:lnTo>
                <a:lnTo>
                  <a:pt x="1524769" y="6360878"/>
                </a:lnTo>
                <a:lnTo>
                  <a:pt x="1525168" y="6358151"/>
                </a:lnTo>
                <a:lnTo>
                  <a:pt x="1525567" y="6355424"/>
                </a:lnTo>
                <a:lnTo>
                  <a:pt x="1526366" y="6352487"/>
                </a:lnTo>
                <a:lnTo>
                  <a:pt x="1527563" y="6349341"/>
                </a:lnTo>
                <a:lnTo>
                  <a:pt x="1529159" y="6345985"/>
                </a:lnTo>
                <a:lnTo>
                  <a:pt x="1523971" y="6311795"/>
                </a:lnTo>
                <a:lnTo>
                  <a:pt x="1517983" y="6285156"/>
                </a:lnTo>
                <a:lnTo>
                  <a:pt x="1514791" y="6271732"/>
                </a:lnTo>
                <a:lnTo>
                  <a:pt x="1512395" y="6258308"/>
                </a:lnTo>
                <a:lnTo>
                  <a:pt x="1510000" y="6245093"/>
                </a:lnTo>
                <a:lnTo>
                  <a:pt x="1508404" y="6231668"/>
                </a:lnTo>
                <a:lnTo>
                  <a:pt x="1506807" y="6218244"/>
                </a:lnTo>
                <a:lnTo>
                  <a:pt x="1505610" y="6204820"/>
                </a:lnTo>
                <a:lnTo>
                  <a:pt x="1505211" y="6191396"/>
                </a:lnTo>
                <a:lnTo>
                  <a:pt x="1504812" y="6178181"/>
                </a:lnTo>
                <a:lnTo>
                  <a:pt x="1505211" y="6164757"/>
                </a:lnTo>
                <a:lnTo>
                  <a:pt x="1506408" y="6151332"/>
                </a:lnTo>
                <a:lnTo>
                  <a:pt x="1508005" y="6137908"/>
                </a:lnTo>
                <a:lnTo>
                  <a:pt x="1510399" y="6124694"/>
                </a:lnTo>
                <a:lnTo>
                  <a:pt x="1513592" y="6111269"/>
                </a:lnTo>
                <a:lnTo>
                  <a:pt x="1517983" y="6097845"/>
                </a:lnTo>
                <a:lnTo>
                  <a:pt x="1518383" y="6096167"/>
                </a:lnTo>
                <a:lnTo>
                  <a:pt x="1518383" y="6094698"/>
                </a:lnTo>
                <a:lnTo>
                  <a:pt x="1518383" y="6093021"/>
                </a:lnTo>
                <a:lnTo>
                  <a:pt x="1517983" y="6091552"/>
                </a:lnTo>
                <a:lnTo>
                  <a:pt x="1515988" y="6088406"/>
                </a:lnTo>
                <a:lnTo>
                  <a:pt x="1513992" y="6085469"/>
                </a:lnTo>
                <a:lnTo>
                  <a:pt x="1511597" y="6082742"/>
                </a:lnTo>
                <a:lnTo>
                  <a:pt x="1508803" y="6080016"/>
                </a:lnTo>
                <a:lnTo>
                  <a:pt x="1503215" y="6074562"/>
                </a:lnTo>
                <a:lnTo>
                  <a:pt x="1500820" y="6071835"/>
                </a:lnTo>
                <a:lnTo>
                  <a:pt x="1498824" y="6068899"/>
                </a:lnTo>
                <a:lnTo>
                  <a:pt x="1497228" y="6066172"/>
                </a:lnTo>
                <a:lnTo>
                  <a:pt x="1496829" y="6063445"/>
                </a:lnTo>
                <a:lnTo>
                  <a:pt x="1496829" y="6061977"/>
                </a:lnTo>
                <a:lnTo>
                  <a:pt x="1497228" y="6060508"/>
                </a:lnTo>
                <a:lnTo>
                  <a:pt x="1498026" y="6059040"/>
                </a:lnTo>
                <a:lnTo>
                  <a:pt x="1498824" y="6057572"/>
                </a:lnTo>
                <a:lnTo>
                  <a:pt x="1500022" y="6056104"/>
                </a:lnTo>
                <a:lnTo>
                  <a:pt x="1501618" y="6054635"/>
                </a:lnTo>
                <a:lnTo>
                  <a:pt x="1504013" y="6052747"/>
                </a:lnTo>
                <a:lnTo>
                  <a:pt x="1506408" y="6051279"/>
                </a:lnTo>
                <a:lnTo>
                  <a:pt x="1504812" y="6049601"/>
                </a:lnTo>
                <a:lnTo>
                  <a:pt x="1503614" y="6047923"/>
                </a:lnTo>
                <a:lnTo>
                  <a:pt x="1502815" y="6046245"/>
                </a:lnTo>
                <a:lnTo>
                  <a:pt x="1502416" y="6044567"/>
                </a:lnTo>
                <a:lnTo>
                  <a:pt x="1502017" y="6041421"/>
                </a:lnTo>
                <a:lnTo>
                  <a:pt x="1502416" y="6038274"/>
                </a:lnTo>
                <a:lnTo>
                  <a:pt x="1500022" y="6029465"/>
                </a:lnTo>
                <a:lnTo>
                  <a:pt x="1498425" y="6020865"/>
                </a:lnTo>
                <a:lnTo>
                  <a:pt x="1496829" y="6012055"/>
                </a:lnTo>
                <a:lnTo>
                  <a:pt x="1496031" y="6003245"/>
                </a:lnTo>
                <a:lnTo>
                  <a:pt x="1495231" y="5994436"/>
                </a:lnTo>
                <a:lnTo>
                  <a:pt x="1494832" y="5985836"/>
                </a:lnTo>
                <a:lnTo>
                  <a:pt x="1494832" y="5968216"/>
                </a:lnTo>
                <a:lnTo>
                  <a:pt x="1495231" y="5932977"/>
                </a:lnTo>
                <a:lnTo>
                  <a:pt x="1494832" y="5915357"/>
                </a:lnTo>
                <a:lnTo>
                  <a:pt x="1494433" y="5906758"/>
                </a:lnTo>
                <a:lnTo>
                  <a:pt x="1494034" y="5897948"/>
                </a:lnTo>
                <a:lnTo>
                  <a:pt x="1494034" y="5888299"/>
                </a:lnTo>
                <a:lnTo>
                  <a:pt x="1492837" y="5845299"/>
                </a:lnTo>
                <a:lnTo>
                  <a:pt x="1491639" y="5823905"/>
                </a:lnTo>
                <a:lnTo>
                  <a:pt x="1490841" y="5813417"/>
                </a:lnTo>
                <a:lnTo>
                  <a:pt x="1490043" y="5802719"/>
                </a:lnTo>
                <a:lnTo>
                  <a:pt x="1489644" y="5798943"/>
                </a:lnTo>
                <a:lnTo>
                  <a:pt x="1489644" y="5795378"/>
                </a:lnTo>
                <a:lnTo>
                  <a:pt x="1490043" y="5791602"/>
                </a:lnTo>
                <a:lnTo>
                  <a:pt x="1490841" y="5788456"/>
                </a:lnTo>
                <a:lnTo>
                  <a:pt x="1492039" y="5785519"/>
                </a:lnTo>
                <a:lnTo>
                  <a:pt x="1493635" y="5782792"/>
                </a:lnTo>
                <a:lnTo>
                  <a:pt x="1496031" y="5780275"/>
                </a:lnTo>
                <a:lnTo>
                  <a:pt x="1498425" y="5778178"/>
                </a:lnTo>
                <a:lnTo>
                  <a:pt x="1502017" y="5775870"/>
                </a:lnTo>
                <a:lnTo>
                  <a:pt x="1505610" y="5774192"/>
                </a:lnTo>
                <a:lnTo>
                  <a:pt x="1510000" y="5772724"/>
                </a:lnTo>
                <a:lnTo>
                  <a:pt x="1515190" y="5771676"/>
                </a:lnTo>
                <a:lnTo>
                  <a:pt x="1521176" y="5770836"/>
                </a:lnTo>
                <a:lnTo>
                  <a:pt x="1527962" y="5770207"/>
                </a:lnTo>
                <a:lnTo>
                  <a:pt x="1535147" y="5769997"/>
                </a:lnTo>
                <a:lnTo>
                  <a:pt x="1543130" y="5770207"/>
                </a:lnTo>
                <a:lnTo>
                  <a:pt x="1527164" y="5764963"/>
                </a:lnTo>
                <a:lnTo>
                  <a:pt x="1521575" y="5764753"/>
                </a:lnTo>
                <a:lnTo>
                  <a:pt x="1516387" y="5764544"/>
                </a:lnTo>
                <a:lnTo>
                  <a:pt x="1511996" y="5764124"/>
                </a:lnTo>
                <a:lnTo>
                  <a:pt x="1508005" y="5763705"/>
                </a:lnTo>
                <a:lnTo>
                  <a:pt x="1504412" y="5763076"/>
                </a:lnTo>
                <a:lnTo>
                  <a:pt x="1501219" y="5762446"/>
                </a:lnTo>
                <a:lnTo>
                  <a:pt x="1498824" y="5761607"/>
                </a:lnTo>
                <a:lnTo>
                  <a:pt x="1496430" y="5760558"/>
                </a:lnTo>
                <a:lnTo>
                  <a:pt x="1494832" y="5759510"/>
                </a:lnTo>
                <a:lnTo>
                  <a:pt x="1493236" y="5758251"/>
                </a:lnTo>
                <a:lnTo>
                  <a:pt x="1492039" y="5757202"/>
                </a:lnTo>
                <a:lnTo>
                  <a:pt x="1490841" y="5755944"/>
                </a:lnTo>
                <a:lnTo>
                  <a:pt x="1490442" y="5754685"/>
                </a:lnTo>
                <a:lnTo>
                  <a:pt x="1490043" y="5753217"/>
                </a:lnTo>
                <a:lnTo>
                  <a:pt x="1489644" y="5750490"/>
                </a:lnTo>
                <a:lnTo>
                  <a:pt x="1490043" y="5747344"/>
                </a:lnTo>
                <a:lnTo>
                  <a:pt x="1490841" y="5744407"/>
                </a:lnTo>
                <a:lnTo>
                  <a:pt x="1492837" y="5737695"/>
                </a:lnTo>
                <a:lnTo>
                  <a:pt x="1493635" y="5734759"/>
                </a:lnTo>
                <a:lnTo>
                  <a:pt x="1494034" y="5731612"/>
                </a:lnTo>
                <a:lnTo>
                  <a:pt x="1493635" y="5728885"/>
                </a:lnTo>
                <a:lnTo>
                  <a:pt x="1493236" y="5727417"/>
                </a:lnTo>
                <a:lnTo>
                  <a:pt x="1492837" y="5726159"/>
                </a:lnTo>
                <a:lnTo>
                  <a:pt x="1489644" y="5707071"/>
                </a:lnTo>
                <a:lnTo>
                  <a:pt x="1484854" y="5710007"/>
                </a:lnTo>
                <a:lnTo>
                  <a:pt x="1479665" y="5712734"/>
                </a:lnTo>
                <a:lnTo>
                  <a:pt x="1475673" y="5715671"/>
                </a:lnTo>
                <a:lnTo>
                  <a:pt x="1472081" y="5718607"/>
                </a:lnTo>
                <a:lnTo>
                  <a:pt x="1468488" y="5721544"/>
                </a:lnTo>
                <a:lnTo>
                  <a:pt x="1465295" y="5724690"/>
                </a:lnTo>
                <a:lnTo>
                  <a:pt x="1462502" y="5728046"/>
                </a:lnTo>
                <a:lnTo>
                  <a:pt x="1460106" y="5731193"/>
                </a:lnTo>
                <a:lnTo>
                  <a:pt x="1457711" y="5734339"/>
                </a:lnTo>
                <a:lnTo>
                  <a:pt x="1455716" y="5737695"/>
                </a:lnTo>
                <a:lnTo>
                  <a:pt x="1452124" y="5744407"/>
                </a:lnTo>
                <a:lnTo>
                  <a:pt x="1448930" y="5751329"/>
                </a:lnTo>
                <a:lnTo>
                  <a:pt x="1446136" y="5758041"/>
                </a:lnTo>
                <a:lnTo>
                  <a:pt x="1441745" y="5772095"/>
                </a:lnTo>
                <a:lnTo>
                  <a:pt x="1439351" y="5779017"/>
                </a:lnTo>
                <a:lnTo>
                  <a:pt x="1436557" y="5785939"/>
                </a:lnTo>
                <a:lnTo>
                  <a:pt x="1433363" y="5792651"/>
                </a:lnTo>
                <a:lnTo>
                  <a:pt x="1429372" y="5799363"/>
                </a:lnTo>
                <a:lnTo>
                  <a:pt x="1426977" y="5802509"/>
                </a:lnTo>
                <a:lnTo>
                  <a:pt x="1424183" y="5805656"/>
                </a:lnTo>
                <a:lnTo>
                  <a:pt x="1421389" y="5808802"/>
                </a:lnTo>
                <a:lnTo>
                  <a:pt x="1417797" y="5812158"/>
                </a:lnTo>
                <a:lnTo>
                  <a:pt x="1416599" y="5816143"/>
                </a:lnTo>
                <a:lnTo>
                  <a:pt x="1415002" y="5820129"/>
                </a:lnTo>
                <a:lnTo>
                  <a:pt x="1413007" y="5824114"/>
                </a:lnTo>
                <a:lnTo>
                  <a:pt x="1410612" y="5827890"/>
                </a:lnTo>
                <a:lnTo>
                  <a:pt x="1408217" y="5831875"/>
                </a:lnTo>
                <a:lnTo>
                  <a:pt x="1405423" y="5835441"/>
                </a:lnTo>
                <a:lnTo>
                  <a:pt x="1402230" y="5839007"/>
                </a:lnTo>
                <a:lnTo>
                  <a:pt x="1399037" y="5842573"/>
                </a:lnTo>
                <a:lnTo>
                  <a:pt x="1395444" y="5846139"/>
                </a:lnTo>
                <a:lnTo>
                  <a:pt x="1391852" y="5849704"/>
                </a:lnTo>
                <a:lnTo>
                  <a:pt x="1383071" y="5856417"/>
                </a:lnTo>
                <a:lnTo>
                  <a:pt x="1374289" y="5862919"/>
                </a:lnTo>
                <a:lnTo>
                  <a:pt x="1364710" y="5869422"/>
                </a:lnTo>
                <a:lnTo>
                  <a:pt x="1359520" y="5870890"/>
                </a:lnTo>
                <a:lnTo>
                  <a:pt x="1354731" y="5872148"/>
                </a:lnTo>
                <a:lnTo>
                  <a:pt x="1349143" y="5873197"/>
                </a:lnTo>
                <a:lnTo>
                  <a:pt x="1343953" y="5874036"/>
                </a:lnTo>
                <a:lnTo>
                  <a:pt x="1338765" y="5874665"/>
                </a:lnTo>
                <a:lnTo>
                  <a:pt x="1333975" y="5875295"/>
                </a:lnTo>
                <a:lnTo>
                  <a:pt x="1328786" y="5875714"/>
                </a:lnTo>
                <a:lnTo>
                  <a:pt x="1323597" y="5875924"/>
                </a:lnTo>
                <a:lnTo>
                  <a:pt x="1313219" y="5876133"/>
                </a:lnTo>
                <a:lnTo>
                  <a:pt x="1303240" y="5875924"/>
                </a:lnTo>
                <a:lnTo>
                  <a:pt x="1293262" y="5875295"/>
                </a:lnTo>
                <a:lnTo>
                  <a:pt x="1282883" y="5874665"/>
                </a:lnTo>
                <a:lnTo>
                  <a:pt x="1272904" y="5873616"/>
                </a:lnTo>
                <a:lnTo>
                  <a:pt x="1262527" y="5872358"/>
                </a:lnTo>
                <a:lnTo>
                  <a:pt x="1242170" y="5870051"/>
                </a:lnTo>
                <a:lnTo>
                  <a:pt x="1232191" y="5869002"/>
                </a:lnTo>
                <a:lnTo>
                  <a:pt x="1221814" y="5868163"/>
                </a:lnTo>
                <a:lnTo>
                  <a:pt x="1211834" y="5867533"/>
                </a:lnTo>
                <a:lnTo>
                  <a:pt x="1201456" y="5867324"/>
                </a:lnTo>
                <a:lnTo>
                  <a:pt x="1191078" y="5867953"/>
                </a:lnTo>
                <a:lnTo>
                  <a:pt x="1180302" y="5868372"/>
                </a:lnTo>
                <a:lnTo>
                  <a:pt x="1169525" y="5868372"/>
                </a:lnTo>
                <a:lnTo>
                  <a:pt x="1158747" y="5868163"/>
                </a:lnTo>
                <a:lnTo>
                  <a:pt x="1147172" y="5867533"/>
                </a:lnTo>
                <a:lnTo>
                  <a:pt x="1135996" y="5866694"/>
                </a:lnTo>
                <a:lnTo>
                  <a:pt x="1125219" y="5865646"/>
                </a:lnTo>
                <a:lnTo>
                  <a:pt x="1113643" y="5864177"/>
                </a:lnTo>
                <a:lnTo>
                  <a:pt x="1102467" y="5862290"/>
                </a:lnTo>
                <a:lnTo>
                  <a:pt x="1090892" y="5860402"/>
                </a:lnTo>
                <a:lnTo>
                  <a:pt x="1080115" y="5858304"/>
                </a:lnTo>
                <a:lnTo>
                  <a:pt x="1069337" y="5855997"/>
                </a:lnTo>
                <a:lnTo>
                  <a:pt x="1058161" y="5853480"/>
                </a:lnTo>
                <a:lnTo>
                  <a:pt x="1047384" y="5850753"/>
                </a:lnTo>
                <a:lnTo>
                  <a:pt x="1037006" y="5847817"/>
                </a:lnTo>
                <a:lnTo>
                  <a:pt x="1027028" y="5844251"/>
                </a:lnTo>
                <a:lnTo>
                  <a:pt x="1016649" y="5840894"/>
                </a:lnTo>
                <a:lnTo>
                  <a:pt x="1006670" y="5837539"/>
                </a:lnTo>
                <a:lnTo>
                  <a:pt x="997091" y="5833763"/>
                </a:lnTo>
                <a:lnTo>
                  <a:pt x="987910" y="5829987"/>
                </a:lnTo>
                <a:lnTo>
                  <a:pt x="978730" y="5825792"/>
                </a:lnTo>
                <a:lnTo>
                  <a:pt x="970348" y="5821597"/>
                </a:lnTo>
                <a:lnTo>
                  <a:pt x="962365" y="5817402"/>
                </a:lnTo>
                <a:lnTo>
                  <a:pt x="954382" y="5812997"/>
                </a:lnTo>
                <a:lnTo>
                  <a:pt x="947198" y="5808173"/>
                </a:lnTo>
                <a:lnTo>
                  <a:pt x="940412" y="5803558"/>
                </a:lnTo>
                <a:lnTo>
                  <a:pt x="934025" y="5798943"/>
                </a:lnTo>
                <a:lnTo>
                  <a:pt x="928038" y="5793909"/>
                </a:lnTo>
                <a:lnTo>
                  <a:pt x="922849" y="5789085"/>
                </a:lnTo>
                <a:lnTo>
                  <a:pt x="918458" y="5784051"/>
                </a:lnTo>
                <a:lnTo>
                  <a:pt x="914467" y="5779017"/>
                </a:lnTo>
                <a:lnTo>
                  <a:pt x="910874" y="5773773"/>
                </a:lnTo>
                <a:lnTo>
                  <a:pt x="908479" y="5772095"/>
                </a:lnTo>
                <a:lnTo>
                  <a:pt x="906883" y="5770207"/>
                </a:lnTo>
                <a:lnTo>
                  <a:pt x="906484" y="5768319"/>
                </a:lnTo>
                <a:lnTo>
                  <a:pt x="906883" y="5766222"/>
                </a:lnTo>
                <a:lnTo>
                  <a:pt x="903291" y="5763495"/>
                </a:lnTo>
                <a:lnTo>
                  <a:pt x="900097" y="5760349"/>
                </a:lnTo>
                <a:lnTo>
                  <a:pt x="897702" y="5757202"/>
                </a:lnTo>
                <a:lnTo>
                  <a:pt x="895707" y="5753846"/>
                </a:lnTo>
                <a:lnTo>
                  <a:pt x="894110" y="5750490"/>
                </a:lnTo>
                <a:lnTo>
                  <a:pt x="893311" y="5747134"/>
                </a:lnTo>
                <a:lnTo>
                  <a:pt x="891715" y="5739583"/>
                </a:lnTo>
                <a:lnTo>
                  <a:pt x="890118" y="5732032"/>
                </a:lnTo>
                <a:lnTo>
                  <a:pt x="889320" y="5727836"/>
                </a:lnTo>
                <a:lnTo>
                  <a:pt x="888123" y="5723432"/>
                </a:lnTo>
                <a:lnTo>
                  <a:pt x="886526" y="5719236"/>
                </a:lnTo>
                <a:lnTo>
                  <a:pt x="884531" y="5714832"/>
                </a:lnTo>
                <a:lnTo>
                  <a:pt x="881736" y="5710427"/>
                </a:lnTo>
                <a:lnTo>
                  <a:pt x="878543" y="5705393"/>
                </a:lnTo>
                <a:lnTo>
                  <a:pt x="873753" y="5716300"/>
                </a:lnTo>
                <a:lnTo>
                  <a:pt x="869363" y="5726998"/>
                </a:lnTo>
                <a:lnTo>
                  <a:pt x="860581" y="5747763"/>
                </a:lnTo>
                <a:lnTo>
                  <a:pt x="852598" y="5767900"/>
                </a:lnTo>
                <a:lnTo>
                  <a:pt x="845014" y="5787407"/>
                </a:lnTo>
                <a:lnTo>
                  <a:pt x="841023" y="5797056"/>
                </a:lnTo>
                <a:lnTo>
                  <a:pt x="836632" y="5806495"/>
                </a:lnTo>
                <a:lnTo>
                  <a:pt x="831843" y="5815934"/>
                </a:lnTo>
                <a:lnTo>
                  <a:pt x="826653" y="5825163"/>
                </a:lnTo>
                <a:lnTo>
                  <a:pt x="821464" y="5834182"/>
                </a:lnTo>
                <a:lnTo>
                  <a:pt x="815877" y="5843202"/>
                </a:lnTo>
                <a:lnTo>
                  <a:pt x="809490" y="5852221"/>
                </a:lnTo>
                <a:lnTo>
                  <a:pt x="802704" y="5860821"/>
                </a:lnTo>
                <a:lnTo>
                  <a:pt x="711698" y="6051489"/>
                </a:lnTo>
                <a:lnTo>
                  <a:pt x="712097" y="6051489"/>
                </a:lnTo>
                <a:lnTo>
                  <a:pt x="710501" y="6058411"/>
                </a:lnTo>
                <a:lnTo>
                  <a:pt x="708904" y="6065333"/>
                </a:lnTo>
                <a:lnTo>
                  <a:pt x="704513" y="6078967"/>
                </a:lnTo>
                <a:lnTo>
                  <a:pt x="699325" y="6092601"/>
                </a:lnTo>
                <a:lnTo>
                  <a:pt x="693337" y="6105816"/>
                </a:lnTo>
                <a:lnTo>
                  <a:pt x="686950" y="6119030"/>
                </a:lnTo>
                <a:lnTo>
                  <a:pt x="679765" y="6132245"/>
                </a:lnTo>
                <a:lnTo>
                  <a:pt x="671782" y="6145250"/>
                </a:lnTo>
                <a:lnTo>
                  <a:pt x="663002" y="6158045"/>
                </a:lnTo>
                <a:lnTo>
                  <a:pt x="654221" y="6170839"/>
                </a:lnTo>
                <a:lnTo>
                  <a:pt x="645039" y="6183635"/>
                </a:lnTo>
                <a:lnTo>
                  <a:pt x="635061" y="6196430"/>
                </a:lnTo>
                <a:lnTo>
                  <a:pt x="625082" y="6209015"/>
                </a:lnTo>
                <a:lnTo>
                  <a:pt x="604326" y="6234395"/>
                </a:lnTo>
                <a:lnTo>
                  <a:pt x="582772" y="6259356"/>
                </a:lnTo>
                <a:lnTo>
                  <a:pt x="580776" y="6261664"/>
                </a:lnTo>
                <a:lnTo>
                  <a:pt x="578381" y="6263971"/>
                </a:lnTo>
                <a:lnTo>
                  <a:pt x="575987" y="6265439"/>
                </a:lnTo>
                <a:lnTo>
                  <a:pt x="573990" y="6266698"/>
                </a:lnTo>
                <a:lnTo>
                  <a:pt x="571596" y="6267746"/>
                </a:lnTo>
                <a:lnTo>
                  <a:pt x="568403" y="6268376"/>
                </a:lnTo>
                <a:lnTo>
                  <a:pt x="566008" y="6268795"/>
                </a:lnTo>
                <a:lnTo>
                  <a:pt x="563613" y="6269005"/>
                </a:lnTo>
                <a:lnTo>
                  <a:pt x="561218" y="6269215"/>
                </a:lnTo>
                <a:lnTo>
                  <a:pt x="558424" y="6269215"/>
                </a:lnTo>
                <a:lnTo>
                  <a:pt x="553235" y="6268795"/>
                </a:lnTo>
                <a:lnTo>
                  <a:pt x="547247" y="6268376"/>
                </a:lnTo>
                <a:lnTo>
                  <a:pt x="541660" y="6268166"/>
                </a:lnTo>
                <a:lnTo>
                  <a:pt x="515316" y="6268376"/>
                </a:lnTo>
                <a:lnTo>
                  <a:pt x="489371" y="6268795"/>
                </a:lnTo>
                <a:lnTo>
                  <a:pt x="437481" y="6269635"/>
                </a:lnTo>
                <a:lnTo>
                  <a:pt x="414330" y="6270683"/>
                </a:lnTo>
                <a:lnTo>
                  <a:pt x="402356" y="6271312"/>
                </a:lnTo>
                <a:lnTo>
                  <a:pt x="390780" y="6271942"/>
                </a:lnTo>
                <a:lnTo>
                  <a:pt x="379204" y="6272151"/>
                </a:lnTo>
                <a:lnTo>
                  <a:pt x="367629" y="6272151"/>
                </a:lnTo>
                <a:lnTo>
                  <a:pt x="356852" y="6271942"/>
                </a:lnTo>
                <a:lnTo>
                  <a:pt x="346076" y="6271103"/>
                </a:lnTo>
                <a:lnTo>
                  <a:pt x="340487" y="6270683"/>
                </a:lnTo>
                <a:lnTo>
                  <a:pt x="335299" y="6269844"/>
                </a:lnTo>
                <a:lnTo>
                  <a:pt x="330109" y="6269005"/>
                </a:lnTo>
                <a:lnTo>
                  <a:pt x="325319" y="6268166"/>
                </a:lnTo>
                <a:lnTo>
                  <a:pt x="320131" y="6266908"/>
                </a:lnTo>
                <a:lnTo>
                  <a:pt x="315340" y="6265649"/>
                </a:lnTo>
                <a:lnTo>
                  <a:pt x="310950" y="6264181"/>
                </a:lnTo>
                <a:lnTo>
                  <a:pt x="306160" y="6262503"/>
                </a:lnTo>
                <a:lnTo>
                  <a:pt x="301770" y="6260405"/>
                </a:lnTo>
                <a:lnTo>
                  <a:pt x="297379" y="6258308"/>
                </a:lnTo>
                <a:lnTo>
                  <a:pt x="293388" y="6256000"/>
                </a:lnTo>
                <a:lnTo>
                  <a:pt x="289396" y="6253483"/>
                </a:lnTo>
                <a:lnTo>
                  <a:pt x="285404" y="6250756"/>
                </a:lnTo>
                <a:lnTo>
                  <a:pt x="281812" y="6247610"/>
                </a:lnTo>
                <a:lnTo>
                  <a:pt x="278220" y="6244044"/>
                </a:lnTo>
                <a:lnTo>
                  <a:pt x="274628" y="6240688"/>
                </a:lnTo>
                <a:lnTo>
                  <a:pt x="271434" y="6240688"/>
                </a:lnTo>
                <a:lnTo>
                  <a:pt x="267842" y="6241107"/>
                </a:lnTo>
                <a:lnTo>
                  <a:pt x="264649" y="6241527"/>
                </a:lnTo>
                <a:lnTo>
                  <a:pt x="261056" y="6242157"/>
                </a:lnTo>
                <a:lnTo>
                  <a:pt x="254669" y="6243625"/>
                </a:lnTo>
                <a:lnTo>
                  <a:pt x="248284" y="6245512"/>
                </a:lnTo>
                <a:lnTo>
                  <a:pt x="241498" y="6247610"/>
                </a:lnTo>
                <a:lnTo>
                  <a:pt x="235510" y="6249707"/>
                </a:lnTo>
                <a:lnTo>
                  <a:pt x="229124" y="6251805"/>
                </a:lnTo>
                <a:lnTo>
                  <a:pt x="222738" y="6253693"/>
                </a:lnTo>
                <a:lnTo>
                  <a:pt x="216351" y="6255371"/>
                </a:lnTo>
                <a:lnTo>
                  <a:pt x="209565" y="6256839"/>
                </a:lnTo>
                <a:lnTo>
                  <a:pt x="205973" y="6257259"/>
                </a:lnTo>
                <a:lnTo>
                  <a:pt x="202780" y="6257678"/>
                </a:lnTo>
                <a:lnTo>
                  <a:pt x="199188" y="6257888"/>
                </a:lnTo>
                <a:lnTo>
                  <a:pt x="195995" y="6258098"/>
                </a:lnTo>
                <a:lnTo>
                  <a:pt x="192402" y="6257888"/>
                </a:lnTo>
                <a:lnTo>
                  <a:pt x="188810" y="6257678"/>
                </a:lnTo>
                <a:lnTo>
                  <a:pt x="185218" y="6257259"/>
                </a:lnTo>
                <a:lnTo>
                  <a:pt x="181226" y="6256630"/>
                </a:lnTo>
                <a:lnTo>
                  <a:pt x="177235" y="6255791"/>
                </a:lnTo>
                <a:lnTo>
                  <a:pt x="173243" y="6254532"/>
                </a:lnTo>
                <a:lnTo>
                  <a:pt x="169251" y="6253273"/>
                </a:lnTo>
                <a:lnTo>
                  <a:pt x="165259" y="6251596"/>
                </a:lnTo>
                <a:lnTo>
                  <a:pt x="159672" y="6253693"/>
                </a:lnTo>
                <a:lnTo>
                  <a:pt x="153684" y="6255791"/>
                </a:lnTo>
                <a:lnTo>
                  <a:pt x="150891" y="6256839"/>
                </a:lnTo>
                <a:lnTo>
                  <a:pt x="148495" y="6258098"/>
                </a:lnTo>
                <a:lnTo>
                  <a:pt x="146499" y="6259356"/>
                </a:lnTo>
                <a:lnTo>
                  <a:pt x="145302" y="6260615"/>
                </a:lnTo>
                <a:lnTo>
                  <a:pt x="134126" y="6274669"/>
                </a:lnTo>
                <a:lnTo>
                  <a:pt x="124147" y="6286834"/>
                </a:lnTo>
                <a:lnTo>
                  <a:pt x="115366" y="6297532"/>
                </a:lnTo>
                <a:lnTo>
                  <a:pt x="106585" y="6306341"/>
                </a:lnTo>
                <a:lnTo>
                  <a:pt x="102593" y="6310327"/>
                </a:lnTo>
                <a:lnTo>
                  <a:pt x="98602" y="6313893"/>
                </a:lnTo>
                <a:lnTo>
                  <a:pt x="94610" y="6317459"/>
                </a:lnTo>
                <a:lnTo>
                  <a:pt x="90219" y="6320395"/>
                </a:lnTo>
                <a:lnTo>
                  <a:pt x="85828" y="6323122"/>
                </a:lnTo>
                <a:lnTo>
                  <a:pt x="81438" y="6325429"/>
                </a:lnTo>
                <a:lnTo>
                  <a:pt x="76249" y="6327527"/>
                </a:lnTo>
                <a:lnTo>
                  <a:pt x="71459" y="6329414"/>
                </a:lnTo>
                <a:lnTo>
                  <a:pt x="66270" y="6331093"/>
                </a:lnTo>
                <a:lnTo>
                  <a:pt x="61082" y="6332771"/>
                </a:lnTo>
                <a:lnTo>
                  <a:pt x="55094" y="6334029"/>
                </a:lnTo>
                <a:lnTo>
                  <a:pt x="49107" y="6334868"/>
                </a:lnTo>
                <a:lnTo>
                  <a:pt x="41922" y="6335707"/>
                </a:lnTo>
                <a:lnTo>
                  <a:pt x="34738" y="6336337"/>
                </a:lnTo>
                <a:lnTo>
                  <a:pt x="27154" y="6336966"/>
                </a:lnTo>
                <a:lnTo>
                  <a:pt x="19171" y="6337175"/>
                </a:lnTo>
                <a:lnTo>
                  <a:pt x="9990" y="6337385"/>
                </a:lnTo>
                <a:lnTo>
                  <a:pt x="810" y="6337595"/>
                </a:lnTo>
                <a:lnTo>
                  <a:pt x="0" y="6337587"/>
                </a:lnTo>
                <a:lnTo>
                  <a:pt x="0" y="111564"/>
                </a:lnTo>
                <a:lnTo>
                  <a:pt x="83" y="111364"/>
                </a:lnTo>
                <a:lnTo>
                  <a:pt x="6869" y="96196"/>
                </a:lnTo>
                <a:lnTo>
                  <a:pt x="12457" y="80629"/>
                </a:lnTo>
                <a:lnTo>
                  <a:pt x="17645" y="65062"/>
                </a:lnTo>
                <a:lnTo>
                  <a:pt x="20041" y="57478"/>
                </a:lnTo>
                <a:lnTo>
                  <a:pt x="22037" y="49096"/>
                </a:lnTo>
                <a:lnTo>
                  <a:pt x="23633" y="41512"/>
                </a:lnTo>
                <a:lnTo>
                  <a:pt x="24830" y="33529"/>
                </a:lnTo>
                <a:lnTo>
                  <a:pt x="26028" y="25147"/>
                </a:lnTo>
                <a:lnTo>
                  <a:pt x="26826" y="17164"/>
                </a:lnTo>
                <a:lnTo>
                  <a:pt x="26826" y="15168"/>
                </a:lnTo>
                <a:lnTo>
                  <a:pt x="27625" y="13172"/>
                </a:lnTo>
                <a:lnTo>
                  <a:pt x="28822" y="11575"/>
                </a:lnTo>
                <a:lnTo>
                  <a:pt x="30020" y="9580"/>
                </a:lnTo>
                <a:lnTo>
                  <a:pt x="33213" y="6387"/>
                </a:lnTo>
                <a:lnTo>
                  <a:pt x="36805" y="3991"/>
                </a:lnTo>
                <a:lnTo>
                  <a:pt x="39599" y="2794"/>
                </a:lnTo>
                <a:lnTo>
                  <a:pt x="43590" y="1597"/>
                </a:lnTo>
                <a:lnTo>
                  <a:pt x="48780" y="798"/>
                </a:lnTo>
                <a:lnTo>
                  <a:pt x="54368" y="399"/>
                </a:lnTo>
                <a:close/>
              </a:path>
            </a:pathLst>
          </a:custGeom>
          <a:solidFill>
            <a:schemeClr val="accent4"/>
          </a:solidFill>
          <a:effectLst/>
        </p:spPr>
        <p:txBody>
          <a:bodyPr wrap="square" lIns="1005840" anchor="ctr">
            <a:noAutofit/>
          </a:bodyPr>
          <a:lstStyle>
            <a:lvl1pPr marL="0" indent="0" algn="l">
              <a:buNone/>
              <a:defRPr>
                <a:solidFill>
                  <a:schemeClr val="tx1"/>
                </a:solidFill>
              </a:defRPr>
            </a:lvl1pPr>
          </a:lstStyle>
          <a:p>
            <a:r>
              <a:rPr lang="en-US" dirty="0"/>
              <a:t>Insert image</a:t>
            </a:r>
          </a:p>
        </p:txBody>
      </p:sp>
      <p:sp>
        <p:nvSpPr>
          <p:cNvPr id="2" name="Title 1">
            <a:extLst>
              <a:ext uri="{FF2B5EF4-FFF2-40B4-BE49-F238E27FC236}">
                <a16:creationId xmlns:a16="http://schemas.microsoft.com/office/drawing/2014/main" id="{5D407EF3-FF81-4A6B-BAD7-C162A3B126B0}"/>
              </a:ext>
            </a:extLst>
          </p:cNvPr>
          <p:cNvSpPr>
            <a:spLocks noGrp="1"/>
          </p:cNvSpPr>
          <p:nvPr>
            <p:ph type="title" hasCustomPrompt="1"/>
          </p:nvPr>
        </p:nvSpPr>
        <p:spPr>
          <a:xfrm>
            <a:off x="6717322" y="2647012"/>
            <a:ext cx="4950937" cy="1872028"/>
          </a:xfrm>
          <a:prstGeom prst="rect">
            <a:avLst/>
          </a:prstGeom>
        </p:spPr>
        <p:txBody>
          <a:bodyPr anchor="b"/>
          <a:lstStyle>
            <a:lvl1pPr>
              <a:defRPr sz="6000">
                <a:solidFill>
                  <a:schemeClr val="bg1"/>
                </a:solidFill>
              </a:defRPr>
            </a:lvl1pPr>
          </a:lstStyle>
          <a:p>
            <a:r>
              <a:rPr lang="en-US" dirty="0"/>
              <a:t>PRESENTATION TITLE</a:t>
            </a:r>
          </a:p>
        </p:txBody>
      </p:sp>
      <p:sp>
        <p:nvSpPr>
          <p:cNvPr id="3" name="Text Placeholder 2">
            <a:extLst>
              <a:ext uri="{FF2B5EF4-FFF2-40B4-BE49-F238E27FC236}">
                <a16:creationId xmlns:a16="http://schemas.microsoft.com/office/drawing/2014/main" id="{823F63E6-C0B4-464E-B63C-A2CFD7C12EC6}"/>
              </a:ext>
            </a:extLst>
          </p:cNvPr>
          <p:cNvSpPr>
            <a:spLocks noGrp="1"/>
          </p:cNvSpPr>
          <p:nvPr>
            <p:ph type="body" idx="1"/>
          </p:nvPr>
        </p:nvSpPr>
        <p:spPr>
          <a:xfrm>
            <a:off x="6717322" y="4546028"/>
            <a:ext cx="4950937"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8" name="Straight Connector 7">
            <a:extLst>
              <a:ext uri="{FF2B5EF4-FFF2-40B4-BE49-F238E27FC236}">
                <a16:creationId xmlns:a16="http://schemas.microsoft.com/office/drawing/2014/main" id="{34873227-BB2D-4756-B92B-80ADEC1A8563}"/>
              </a:ext>
            </a:extLst>
          </p:cNvPr>
          <p:cNvCxnSpPr>
            <a:cxnSpLocks/>
          </p:cNvCxnSpPr>
          <p:nvPr userDrawn="1"/>
        </p:nvCxnSpPr>
        <p:spPr>
          <a:xfrm>
            <a:off x="6644481" y="4519040"/>
            <a:ext cx="47093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199F2F76-158B-4940-BFEC-11EF1BD90E4A}"/>
              </a:ext>
            </a:extLst>
          </p:cNvPr>
          <p:cNvSpPr>
            <a:spLocks noGrp="1"/>
          </p:cNvSpPr>
          <p:nvPr>
            <p:ph type="sldNum" sz="quarter" idx="15"/>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36109122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3F63E6-C0B4-464E-B63C-A2CFD7C12EC6}"/>
              </a:ext>
            </a:extLst>
          </p:cNvPr>
          <p:cNvSpPr>
            <a:spLocks noGrp="1"/>
          </p:cNvSpPr>
          <p:nvPr>
            <p:ph type="body" idx="1"/>
          </p:nvPr>
        </p:nvSpPr>
        <p:spPr>
          <a:xfrm>
            <a:off x="6717322" y="3762986"/>
            <a:ext cx="493805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8" name="Straight Connector 7">
            <a:extLst>
              <a:ext uri="{FF2B5EF4-FFF2-40B4-BE49-F238E27FC236}">
                <a16:creationId xmlns:a16="http://schemas.microsoft.com/office/drawing/2014/main" id="{34873227-BB2D-4756-B92B-80ADEC1A8563}"/>
              </a:ext>
            </a:extLst>
          </p:cNvPr>
          <p:cNvCxnSpPr>
            <a:cxnSpLocks/>
          </p:cNvCxnSpPr>
          <p:nvPr userDrawn="1"/>
        </p:nvCxnSpPr>
        <p:spPr>
          <a:xfrm>
            <a:off x="6659471" y="3735998"/>
            <a:ext cx="47093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Picture Placeholder 3">
            <a:extLst>
              <a:ext uri="{FF2B5EF4-FFF2-40B4-BE49-F238E27FC236}">
                <a16:creationId xmlns:a16="http://schemas.microsoft.com/office/drawing/2014/main" id="{399E4CA7-ADDA-4FE1-8694-C9AB4ECEB40C}"/>
              </a:ext>
            </a:extLst>
          </p:cNvPr>
          <p:cNvSpPr>
            <a:spLocks noGrp="1"/>
          </p:cNvSpPr>
          <p:nvPr>
            <p:ph type="pic" sz="quarter" idx="13" hasCustomPrompt="1"/>
          </p:nvPr>
        </p:nvSpPr>
        <p:spPr>
          <a:xfrm>
            <a:off x="0" y="0"/>
            <a:ext cx="6470160" cy="6067396"/>
          </a:xfrm>
          <a:custGeom>
            <a:avLst/>
            <a:gdLst>
              <a:gd name="connsiteX0" fmla="*/ 0 w 5405070"/>
              <a:gd name="connsiteY0" fmla="*/ 0 h 5068607"/>
              <a:gd name="connsiteX1" fmla="*/ 5402164 w 5405070"/>
              <a:gd name="connsiteY1" fmla="*/ 0 h 5068607"/>
              <a:gd name="connsiteX2" fmla="*/ 5402723 w 5405070"/>
              <a:gd name="connsiteY2" fmla="*/ 134146 h 5068607"/>
              <a:gd name="connsiteX3" fmla="*/ 5403505 w 5405070"/>
              <a:gd name="connsiteY3" fmla="*/ 178731 h 5068607"/>
              <a:gd name="connsiteX4" fmla="*/ 5404288 w 5405070"/>
              <a:gd name="connsiteY4" fmla="*/ 222925 h 5068607"/>
              <a:gd name="connsiteX5" fmla="*/ 5405070 w 5405070"/>
              <a:gd name="connsiteY5" fmla="*/ 311703 h 5068607"/>
              <a:gd name="connsiteX6" fmla="*/ 5404679 w 5405070"/>
              <a:gd name="connsiteY6" fmla="*/ 400482 h 5068607"/>
              <a:gd name="connsiteX7" fmla="*/ 5403896 w 5405070"/>
              <a:gd name="connsiteY7" fmla="*/ 489261 h 5068607"/>
              <a:gd name="connsiteX8" fmla="*/ 5401550 w 5405070"/>
              <a:gd name="connsiteY8" fmla="*/ 578040 h 5068607"/>
              <a:gd name="connsiteX9" fmla="*/ 5398812 w 5405070"/>
              <a:gd name="connsiteY9" fmla="*/ 666428 h 5068607"/>
              <a:gd name="connsiteX10" fmla="*/ 5395292 w 5405070"/>
              <a:gd name="connsiteY10" fmla="*/ 754424 h 5068607"/>
              <a:gd name="connsiteX11" fmla="*/ 5391381 w 5405070"/>
              <a:gd name="connsiteY11" fmla="*/ 842812 h 5068607"/>
              <a:gd name="connsiteX12" fmla="*/ 5386688 w 5405070"/>
              <a:gd name="connsiteY12" fmla="*/ 931591 h 5068607"/>
              <a:gd name="connsiteX13" fmla="*/ 5381213 w 5405070"/>
              <a:gd name="connsiteY13" fmla="*/ 1019979 h 5068607"/>
              <a:gd name="connsiteX14" fmla="*/ 5374955 w 5405070"/>
              <a:gd name="connsiteY14" fmla="*/ 1107584 h 5068607"/>
              <a:gd name="connsiteX15" fmla="*/ 5368698 w 5405070"/>
              <a:gd name="connsiteY15" fmla="*/ 1195972 h 5068607"/>
              <a:gd name="connsiteX16" fmla="*/ 5362049 w 5405070"/>
              <a:gd name="connsiteY16" fmla="*/ 1284360 h 5068607"/>
              <a:gd name="connsiteX17" fmla="*/ 5355009 w 5405070"/>
              <a:gd name="connsiteY17" fmla="*/ 1372748 h 5068607"/>
              <a:gd name="connsiteX18" fmla="*/ 5340148 w 5405070"/>
              <a:gd name="connsiteY18" fmla="*/ 1548741 h 5068607"/>
              <a:gd name="connsiteX19" fmla="*/ 5336237 w 5405070"/>
              <a:gd name="connsiteY19" fmla="*/ 1595281 h 5068607"/>
              <a:gd name="connsiteX20" fmla="*/ 5332717 w 5405070"/>
              <a:gd name="connsiteY20" fmla="*/ 1641431 h 5068607"/>
              <a:gd name="connsiteX21" fmla="*/ 5325286 w 5405070"/>
              <a:gd name="connsiteY21" fmla="*/ 1734121 h 5068607"/>
              <a:gd name="connsiteX22" fmla="*/ 5326851 w 5405070"/>
              <a:gd name="connsiteY22" fmla="*/ 1751720 h 5068607"/>
              <a:gd name="connsiteX23" fmla="*/ 5328024 w 5405070"/>
              <a:gd name="connsiteY23" fmla="*/ 1768537 h 5068607"/>
              <a:gd name="connsiteX24" fmla="*/ 5328806 w 5405070"/>
              <a:gd name="connsiteY24" fmla="*/ 1785745 h 5068607"/>
              <a:gd name="connsiteX25" fmla="*/ 5328415 w 5405070"/>
              <a:gd name="connsiteY25" fmla="*/ 1802562 h 5068607"/>
              <a:gd name="connsiteX26" fmla="*/ 5328024 w 5405070"/>
              <a:gd name="connsiteY26" fmla="*/ 1810384 h 5068607"/>
              <a:gd name="connsiteX27" fmla="*/ 5327242 w 5405070"/>
              <a:gd name="connsiteY27" fmla="*/ 1818988 h 5068607"/>
              <a:gd name="connsiteX28" fmla="*/ 5325677 w 5405070"/>
              <a:gd name="connsiteY28" fmla="*/ 1827201 h 5068607"/>
              <a:gd name="connsiteX29" fmla="*/ 5324113 w 5405070"/>
              <a:gd name="connsiteY29" fmla="*/ 1835414 h 5068607"/>
              <a:gd name="connsiteX30" fmla="*/ 5322157 w 5405070"/>
              <a:gd name="connsiteY30" fmla="*/ 1843628 h 5068607"/>
              <a:gd name="connsiteX31" fmla="*/ 5319811 w 5405070"/>
              <a:gd name="connsiteY31" fmla="*/ 1851449 h 5068607"/>
              <a:gd name="connsiteX32" fmla="*/ 5317073 w 5405070"/>
              <a:gd name="connsiteY32" fmla="*/ 1859662 h 5068607"/>
              <a:gd name="connsiteX33" fmla="*/ 5313553 w 5405070"/>
              <a:gd name="connsiteY33" fmla="*/ 1867093 h 5068607"/>
              <a:gd name="connsiteX34" fmla="*/ 5308860 w 5405070"/>
              <a:gd name="connsiteY34" fmla="*/ 1926149 h 5068607"/>
              <a:gd name="connsiteX35" fmla="*/ 5304949 w 5405070"/>
              <a:gd name="connsiteY35" fmla="*/ 1985204 h 5068607"/>
              <a:gd name="connsiteX36" fmla="*/ 5301820 w 5405070"/>
              <a:gd name="connsiteY36" fmla="*/ 2044260 h 5068607"/>
              <a:gd name="connsiteX37" fmla="*/ 5298692 w 5405070"/>
              <a:gd name="connsiteY37" fmla="*/ 2102924 h 5068607"/>
              <a:gd name="connsiteX38" fmla="*/ 5293216 w 5405070"/>
              <a:gd name="connsiteY38" fmla="*/ 2221426 h 5068607"/>
              <a:gd name="connsiteX39" fmla="*/ 5288132 w 5405070"/>
              <a:gd name="connsiteY39" fmla="*/ 2339538 h 5068607"/>
              <a:gd name="connsiteX40" fmla="*/ 5282657 w 5405070"/>
              <a:gd name="connsiteY40" fmla="*/ 2457649 h 5068607"/>
              <a:gd name="connsiteX41" fmla="*/ 5279528 w 5405070"/>
              <a:gd name="connsiteY41" fmla="*/ 2517095 h 5068607"/>
              <a:gd name="connsiteX42" fmla="*/ 5276008 w 5405070"/>
              <a:gd name="connsiteY42" fmla="*/ 2575760 h 5068607"/>
              <a:gd name="connsiteX43" fmla="*/ 5272097 w 5405070"/>
              <a:gd name="connsiteY43" fmla="*/ 2634815 h 5068607"/>
              <a:gd name="connsiteX44" fmla="*/ 5267404 w 5405070"/>
              <a:gd name="connsiteY44" fmla="*/ 2693480 h 5068607"/>
              <a:gd name="connsiteX45" fmla="*/ 5261929 w 5405070"/>
              <a:gd name="connsiteY45" fmla="*/ 2752535 h 5068607"/>
              <a:gd name="connsiteX46" fmla="*/ 5255671 w 5405070"/>
              <a:gd name="connsiteY46" fmla="*/ 2811200 h 5068607"/>
              <a:gd name="connsiteX47" fmla="*/ 5254498 w 5405070"/>
              <a:gd name="connsiteY47" fmla="*/ 2842096 h 5068607"/>
              <a:gd name="connsiteX48" fmla="*/ 5253324 w 5405070"/>
              <a:gd name="connsiteY48" fmla="*/ 2872602 h 5068607"/>
              <a:gd name="connsiteX49" fmla="*/ 5251760 w 5405070"/>
              <a:gd name="connsiteY49" fmla="*/ 2903498 h 5068607"/>
              <a:gd name="connsiteX50" fmla="*/ 5249413 w 5405070"/>
              <a:gd name="connsiteY50" fmla="*/ 2934395 h 5068607"/>
              <a:gd name="connsiteX51" fmla="*/ 5247458 w 5405070"/>
              <a:gd name="connsiteY51" fmla="*/ 2964509 h 5068607"/>
              <a:gd name="connsiteX52" fmla="*/ 5244720 w 5405070"/>
              <a:gd name="connsiteY52" fmla="*/ 2995406 h 5068607"/>
              <a:gd name="connsiteX53" fmla="*/ 5241983 w 5405070"/>
              <a:gd name="connsiteY53" fmla="*/ 3025911 h 5068607"/>
              <a:gd name="connsiteX54" fmla="*/ 5238854 w 5405070"/>
              <a:gd name="connsiteY54" fmla="*/ 3056026 h 5068607"/>
              <a:gd name="connsiteX55" fmla="*/ 5235334 w 5405070"/>
              <a:gd name="connsiteY55" fmla="*/ 3086531 h 5068607"/>
              <a:gd name="connsiteX56" fmla="*/ 5231814 w 5405070"/>
              <a:gd name="connsiteY56" fmla="*/ 3116646 h 5068607"/>
              <a:gd name="connsiteX57" fmla="*/ 5227121 w 5405070"/>
              <a:gd name="connsiteY57" fmla="*/ 3147151 h 5068607"/>
              <a:gd name="connsiteX58" fmla="*/ 5222819 w 5405070"/>
              <a:gd name="connsiteY58" fmla="*/ 3177266 h 5068607"/>
              <a:gd name="connsiteX59" fmla="*/ 5218517 w 5405070"/>
              <a:gd name="connsiteY59" fmla="*/ 3207380 h 5068607"/>
              <a:gd name="connsiteX60" fmla="*/ 5213042 w 5405070"/>
              <a:gd name="connsiteY60" fmla="*/ 3237495 h 5068607"/>
              <a:gd name="connsiteX61" fmla="*/ 5207566 w 5405070"/>
              <a:gd name="connsiteY61" fmla="*/ 3267609 h 5068607"/>
              <a:gd name="connsiteX62" fmla="*/ 5201700 w 5405070"/>
              <a:gd name="connsiteY62" fmla="*/ 3297332 h 5068607"/>
              <a:gd name="connsiteX63" fmla="*/ 5204046 w 5405070"/>
              <a:gd name="connsiteY63" fmla="*/ 3314541 h 5068607"/>
              <a:gd name="connsiteX64" fmla="*/ 5205611 w 5405070"/>
              <a:gd name="connsiteY64" fmla="*/ 3332531 h 5068607"/>
              <a:gd name="connsiteX65" fmla="*/ 5206393 w 5405070"/>
              <a:gd name="connsiteY65" fmla="*/ 3350130 h 5068607"/>
              <a:gd name="connsiteX66" fmla="*/ 5206393 w 5405070"/>
              <a:gd name="connsiteY66" fmla="*/ 3367338 h 5068607"/>
              <a:gd name="connsiteX67" fmla="*/ 5205611 w 5405070"/>
              <a:gd name="connsiteY67" fmla="*/ 3384547 h 5068607"/>
              <a:gd name="connsiteX68" fmla="*/ 5204046 w 5405070"/>
              <a:gd name="connsiteY68" fmla="*/ 3402146 h 5068607"/>
              <a:gd name="connsiteX69" fmla="*/ 5201309 w 5405070"/>
              <a:gd name="connsiteY69" fmla="*/ 3419354 h 5068607"/>
              <a:gd name="connsiteX70" fmla="*/ 5197789 w 5405070"/>
              <a:gd name="connsiteY70" fmla="*/ 3436953 h 5068607"/>
              <a:gd name="connsiteX71" fmla="*/ 5198962 w 5405070"/>
              <a:gd name="connsiteY71" fmla="*/ 3449468 h 5068607"/>
              <a:gd name="connsiteX72" fmla="*/ 5199745 w 5405070"/>
              <a:gd name="connsiteY72" fmla="*/ 3462375 h 5068607"/>
              <a:gd name="connsiteX73" fmla="*/ 5200135 w 5405070"/>
              <a:gd name="connsiteY73" fmla="*/ 3474890 h 5068607"/>
              <a:gd name="connsiteX74" fmla="*/ 5200135 w 5405070"/>
              <a:gd name="connsiteY74" fmla="*/ 3487796 h 5068607"/>
              <a:gd name="connsiteX75" fmla="*/ 5199745 w 5405070"/>
              <a:gd name="connsiteY75" fmla="*/ 3500311 h 5068607"/>
              <a:gd name="connsiteX76" fmla="*/ 5199353 w 5405070"/>
              <a:gd name="connsiteY76" fmla="*/ 3512826 h 5068607"/>
              <a:gd name="connsiteX77" fmla="*/ 5198962 w 5405070"/>
              <a:gd name="connsiteY77" fmla="*/ 3525341 h 5068607"/>
              <a:gd name="connsiteX78" fmla="*/ 5197398 w 5405070"/>
              <a:gd name="connsiteY78" fmla="*/ 3537856 h 5068607"/>
              <a:gd name="connsiteX79" fmla="*/ 5196224 w 5405070"/>
              <a:gd name="connsiteY79" fmla="*/ 3549980 h 5068607"/>
              <a:gd name="connsiteX80" fmla="*/ 5194660 w 5405070"/>
              <a:gd name="connsiteY80" fmla="*/ 3562104 h 5068607"/>
              <a:gd name="connsiteX81" fmla="*/ 5190749 w 5405070"/>
              <a:gd name="connsiteY81" fmla="*/ 3586743 h 5068607"/>
              <a:gd name="connsiteX82" fmla="*/ 5185665 w 5405070"/>
              <a:gd name="connsiteY82" fmla="*/ 3611382 h 5068607"/>
              <a:gd name="connsiteX83" fmla="*/ 5180189 w 5405070"/>
              <a:gd name="connsiteY83" fmla="*/ 3635630 h 5068607"/>
              <a:gd name="connsiteX84" fmla="*/ 5158288 w 5405070"/>
              <a:gd name="connsiteY84" fmla="*/ 3647363 h 5068607"/>
              <a:gd name="connsiteX85" fmla="*/ 5162590 w 5405070"/>
              <a:gd name="connsiteY85" fmla="*/ 3646581 h 5068607"/>
              <a:gd name="connsiteX86" fmla="*/ 5167675 w 5405070"/>
              <a:gd name="connsiteY86" fmla="*/ 3644234 h 5068607"/>
              <a:gd name="connsiteX87" fmla="*/ 5173541 w 5405070"/>
              <a:gd name="connsiteY87" fmla="*/ 3640715 h 5068607"/>
              <a:gd name="connsiteX88" fmla="*/ 5180189 w 5405070"/>
              <a:gd name="connsiteY88" fmla="*/ 3635630 h 5068607"/>
              <a:gd name="connsiteX89" fmla="*/ 5177452 w 5405070"/>
              <a:gd name="connsiteY89" fmla="*/ 3651274 h 5068607"/>
              <a:gd name="connsiteX90" fmla="*/ 5174714 w 5405070"/>
              <a:gd name="connsiteY90" fmla="*/ 3666918 h 5068607"/>
              <a:gd name="connsiteX91" fmla="*/ 5171585 w 5405070"/>
              <a:gd name="connsiteY91" fmla="*/ 3681780 h 5068607"/>
              <a:gd name="connsiteX92" fmla="*/ 5168457 w 5405070"/>
              <a:gd name="connsiteY92" fmla="*/ 3695859 h 5068607"/>
              <a:gd name="connsiteX93" fmla="*/ 5164937 w 5405070"/>
              <a:gd name="connsiteY93" fmla="*/ 3709939 h 5068607"/>
              <a:gd name="connsiteX94" fmla="*/ 5161417 w 5405070"/>
              <a:gd name="connsiteY94" fmla="*/ 3722845 h 5068607"/>
              <a:gd name="connsiteX95" fmla="*/ 5157115 w 5405070"/>
              <a:gd name="connsiteY95" fmla="*/ 3735751 h 5068607"/>
              <a:gd name="connsiteX96" fmla="*/ 5152813 w 5405070"/>
              <a:gd name="connsiteY96" fmla="*/ 3747875 h 5068607"/>
              <a:gd name="connsiteX97" fmla="*/ 5148511 w 5405070"/>
              <a:gd name="connsiteY97" fmla="*/ 3759217 h 5068607"/>
              <a:gd name="connsiteX98" fmla="*/ 5143426 w 5405070"/>
              <a:gd name="connsiteY98" fmla="*/ 3770559 h 5068607"/>
              <a:gd name="connsiteX99" fmla="*/ 5138733 w 5405070"/>
              <a:gd name="connsiteY99" fmla="*/ 3781118 h 5068607"/>
              <a:gd name="connsiteX100" fmla="*/ 5133258 w 5405070"/>
              <a:gd name="connsiteY100" fmla="*/ 3791287 h 5068607"/>
              <a:gd name="connsiteX101" fmla="*/ 5127391 w 5405070"/>
              <a:gd name="connsiteY101" fmla="*/ 3801064 h 5068607"/>
              <a:gd name="connsiteX102" fmla="*/ 5121525 w 5405070"/>
              <a:gd name="connsiteY102" fmla="*/ 3810059 h 5068607"/>
              <a:gd name="connsiteX103" fmla="*/ 5115267 w 5405070"/>
              <a:gd name="connsiteY103" fmla="*/ 3818663 h 5068607"/>
              <a:gd name="connsiteX104" fmla="*/ 5109010 w 5405070"/>
              <a:gd name="connsiteY104" fmla="*/ 3827267 h 5068607"/>
              <a:gd name="connsiteX105" fmla="*/ 5102361 w 5405070"/>
              <a:gd name="connsiteY105" fmla="*/ 3834698 h 5068607"/>
              <a:gd name="connsiteX106" fmla="*/ 5095322 w 5405070"/>
              <a:gd name="connsiteY106" fmla="*/ 3841738 h 5068607"/>
              <a:gd name="connsiteX107" fmla="*/ 5087891 w 5405070"/>
              <a:gd name="connsiteY107" fmla="*/ 3847996 h 5068607"/>
              <a:gd name="connsiteX108" fmla="*/ 5080069 w 5405070"/>
              <a:gd name="connsiteY108" fmla="*/ 3854253 h 5068607"/>
              <a:gd name="connsiteX109" fmla="*/ 5072247 w 5405070"/>
              <a:gd name="connsiteY109" fmla="*/ 3859728 h 5068607"/>
              <a:gd name="connsiteX110" fmla="*/ 5064034 w 5405070"/>
              <a:gd name="connsiteY110" fmla="*/ 3864813 h 5068607"/>
              <a:gd name="connsiteX111" fmla="*/ 5055430 w 5405070"/>
              <a:gd name="connsiteY111" fmla="*/ 3869506 h 5068607"/>
              <a:gd name="connsiteX112" fmla="*/ 5046826 w 5405070"/>
              <a:gd name="connsiteY112" fmla="*/ 3873417 h 5068607"/>
              <a:gd name="connsiteX113" fmla="*/ 5037439 w 5405070"/>
              <a:gd name="connsiteY113" fmla="*/ 3876937 h 5068607"/>
              <a:gd name="connsiteX114" fmla="*/ 5028053 w 5405070"/>
              <a:gd name="connsiteY114" fmla="*/ 3880065 h 5068607"/>
              <a:gd name="connsiteX115" fmla="*/ 5018276 w 5405070"/>
              <a:gd name="connsiteY115" fmla="*/ 3882803 h 5068607"/>
              <a:gd name="connsiteX116" fmla="*/ 5008498 w 5405070"/>
              <a:gd name="connsiteY116" fmla="*/ 3885150 h 5068607"/>
              <a:gd name="connsiteX117" fmla="*/ 4997547 w 5405070"/>
              <a:gd name="connsiteY117" fmla="*/ 3886714 h 5068607"/>
              <a:gd name="connsiteX118" fmla="*/ 4986988 w 5405070"/>
              <a:gd name="connsiteY118" fmla="*/ 3887887 h 5068607"/>
              <a:gd name="connsiteX119" fmla="*/ 4975647 w 5405070"/>
              <a:gd name="connsiteY119" fmla="*/ 3888670 h 5068607"/>
              <a:gd name="connsiteX120" fmla="*/ 4964695 w 5405070"/>
              <a:gd name="connsiteY120" fmla="*/ 3888670 h 5068607"/>
              <a:gd name="connsiteX121" fmla="*/ 4958047 w 5405070"/>
              <a:gd name="connsiteY121" fmla="*/ 3888670 h 5068607"/>
              <a:gd name="connsiteX122" fmla="*/ 4951789 w 5405070"/>
              <a:gd name="connsiteY122" fmla="*/ 3889061 h 5068607"/>
              <a:gd name="connsiteX123" fmla="*/ 4945532 w 5405070"/>
              <a:gd name="connsiteY123" fmla="*/ 3889843 h 5068607"/>
              <a:gd name="connsiteX124" fmla="*/ 4939274 w 5405070"/>
              <a:gd name="connsiteY124" fmla="*/ 3891407 h 5068607"/>
              <a:gd name="connsiteX125" fmla="*/ 4927151 w 5405070"/>
              <a:gd name="connsiteY125" fmla="*/ 3894536 h 5068607"/>
              <a:gd name="connsiteX126" fmla="*/ 4915026 w 5405070"/>
              <a:gd name="connsiteY126" fmla="*/ 3898056 h 5068607"/>
              <a:gd name="connsiteX127" fmla="*/ 4891560 w 5405070"/>
              <a:gd name="connsiteY127" fmla="*/ 3905878 h 5068607"/>
              <a:gd name="connsiteX128" fmla="*/ 4879436 w 5405070"/>
              <a:gd name="connsiteY128" fmla="*/ 3910180 h 5068607"/>
              <a:gd name="connsiteX129" fmla="*/ 4867312 w 5405070"/>
              <a:gd name="connsiteY129" fmla="*/ 3913309 h 5068607"/>
              <a:gd name="connsiteX130" fmla="*/ 4849322 w 5405070"/>
              <a:gd name="connsiteY130" fmla="*/ 4068183 h 5068607"/>
              <a:gd name="connsiteX131" fmla="*/ 4849322 w 5405070"/>
              <a:gd name="connsiteY131" fmla="*/ 4094777 h 5068607"/>
              <a:gd name="connsiteX132" fmla="*/ 4849322 w 5405070"/>
              <a:gd name="connsiteY132" fmla="*/ 4120981 h 5068607"/>
              <a:gd name="connsiteX133" fmla="*/ 4849713 w 5405070"/>
              <a:gd name="connsiteY133" fmla="*/ 4173779 h 5068607"/>
              <a:gd name="connsiteX134" fmla="*/ 4850104 w 5405070"/>
              <a:gd name="connsiteY134" fmla="*/ 4226186 h 5068607"/>
              <a:gd name="connsiteX135" fmla="*/ 4850104 w 5405070"/>
              <a:gd name="connsiteY135" fmla="*/ 4252389 h 5068607"/>
              <a:gd name="connsiteX136" fmla="*/ 4850104 w 5405070"/>
              <a:gd name="connsiteY136" fmla="*/ 4278984 h 5068607"/>
              <a:gd name="connsiteX137" fmla="*/ 4849713 w 5405070"/>
              <a:gd name="connsiteY137" fmla="*/ 4305187 h 5068607"/>
              <a:gd name="connsiteX138" fmla="*/ 4848149 w 5405070"/>
              <a:gd name="connsiteY138" fmla="*/ 4331391 h 5068607"/>
              <a:gd name="connsiteX139" fmla="*/ 4846975 w 5405070"/>
              <a:gd name="connsiteY139" fmla="*/ 4357594 h 5068607"/>
              <a:gd name="connsiteX140" fmla="*/ 4844629 w 5405070"/>
              <a:gd name="connsiteY140" fmla="*/ 4383797 h 5068607"/>
              <a:gd name="connsiteX141" fmla="*/ 4841892 w 5405070"/>
              <a:gd name="connsiteY141" fmla="*/ 4410001 h 5068607"/>
              <a:gd name="connsiteX142" fmla="*/ 4838371 w 5405070"/>
              <a:gd name="connsiteY142" fmla="*/ 4435813 h 5068607"/>
              <a:gd name="connsiteX143" fmla="*/ 4834069 w 5405070"/>
              <a:gd name="connsiteY143" fmla="*/ 4461626 h 5068607"/>
              <a:gd name="connsiteX144" fmla="*/ 4828594 w 5405070"/>
              <a:gd name="connsiteY144" fmla="*/ 4487438 h 5068607"/>
              <a:gd name="connsiteX145" fmla="*/ 4829376 w 5405070"/>
              <a:gd name="connsiteY145" fmla="*/ 4503473 h 5068607"/>
              <a:gd name="connsiteX146" fmla="*/ 4829376 w 5405070"/>
              <a:gd name="connsiteY146" fmla="*/ 4519117 h 5068607"/>
              <a:gd name="connsiteX147" fmla="*/ 4829376 w 5405070"/>
              <a:gd name="connsiteY147" fmla="*/ 4534761 h 5068607"/>
              <a:gd name="connsiteX148" fmla="*/ 4828985 w 5405070"/>
              <a:gd name="connsiteY148" fmla="*/ 4550404 h 5068607"/>
              <a:gd name="connsiteX149" fmla="*/ 4828203 w 5405070"/>
              <a:gd name="connsiteY149" fmla="*/ 4566048 h 5068607"/>
              <a:gd name="connsiteX150" fmla="*/ 4827029 w 5405070"/>
              <a:gd name="connsiteY150" fmla="*/ 4581692 h 5068607"/>
              <a:gd name="connsiteX151" fmla="*/ 4823901 w 5405070"/>
              <a:gd name="connsiteY151" fmla="*/ 4612980 h 5068607"/>
              <a:gd name="connsiteX152" fmla="*/ 4819990 w 5405070"/>
              <a:gd name="connsiteY152" fmla="*/ 4643485 h 5068607"/>
              <a:gd name="connsiteX153" fmla="*/ 4816079 w 5405070"/>
              <a:gd name="connsiteY153" fmla="*/ 4674382 h 5068607"/>
              <a:gd name="connsiteX154" fmla="*/ 4811777 w 5405070"/>
              <a:gd name="connsiteY154" fmla="*/ 4705279 h 5068607"/>
              <a:gd name="connsiteX155" fmla="*/ 4808257 w 5405070"/>
              <a:gd name="connsiteY155" fmla="*/ 4735784 h 5068607"/>
              <a:gd name="connsiteX156" fmla="*/ 4809430 w 5405070"/>
              <a:gd name="connsiteY156" fmla="*/ 4743215 h 5068607"/>
              <a:gd name="connsiteX157" fmla="*/ 4810212 w 5405070"/>
              <a:gd name="connsiteY157" fmla="*/ 4750255 h 5068607"/>
              <a:gd name="connsiteX158" fmla="*/ 4810212 w 5405070"/>
              <a:gd name="connsiteY158" fmla="*/ 4756903 h 5068607"/>
              <a:gd name="connsiteX159" fmla="*/ 4810212 w 5405070"/>
              <a:gd name="connsiteY159" fmla="*/ 4763552 h 5068607"/>
              <a:gd name="connsiteX160" fmla="*/ 4809822 w 5405070"/>
              <a:gd name="connsiteY160" fmla="*/ 4769809 h 5068607"/>
              <a:gd name="connsiteX161" fmla="*/ 4809039 w 5405070"/>
              <a:gd name="connsiteY161" fmla="*/ 4776458 h 5068607"/>
              <a:gd name="connsiteX162" fmla="*/ 4807866 w 5405070"/>
              <a:gd name="connsiteY162" fmla="*/ 4782716 h 5068607"/>
              <a:gd name="connsiteX163" fmla="*/ 4805910 w 5405070"/>
              <a:gd name="connsiteY163" fmla="*/ 4788973 h 5068607"/>
              <a:gd name="connsiteX164" fmla="*/ 4802782 w 5405070"/>
              <a:gd name="connsiteY164" fmla="*/ 4801097 h 5068607"/>
              <a:gd name="connsiteX165" fmla="*/ 4798871 w 5405070"/>
              <a:gd name="connsiteY165" fmla="*/ 4813221 h 5068607"/>
              <a:gd name="connsiteX166" fmla="*/ 4794568 w 5405070"/>
              <a:gd name="connsiteY166" fmla="*/ 4825736 h 5068607"/>
              <a:gd name="connsiteX167" fmla="*/ 4791440 w 5405070"/>
              <a:gd name="connsiteY167" fmla="*/ 4837469 h 5068607"/>
              <a:gd name="connsiteX168" fmla="*/ 4789094 w 5405070"/>
              <a:gd name="connsiteY168" fmla="*/ 4853504 h 5068607"/>
              <a:gd name="connsiteX169" fmla="*/ 4786355 w 5405070"/>
              <a:gd name="connsiteY169" fmla="*/ 4868757 h 5068607"/>
              <a:gd name="connsiteX170" fmla="*/ 4783227 w 5405070"/>
              <a:gd name="connsiteY170" fmla="*/ 4883227 h 5068607"/>
              <a:gd name="connsiteX171" fmla="*/ 4779707 w 5405070"/>
              <a:gd name="connsiteY171" fmla="*/ 4897307 h 5068607"/>
              <a:gd name="connsiteX172" fmla="*/ 4775014 w 5405070"/>
              <a:gd name="connsiteY172" fmla="*/ 4910995 h 5068607"/>
              <a:gd name="connsiteX173" fmla="*/ 4770712 w 5405070"/>
              <a:gd name="connsiteY173" fmla="*/ 4924292 h 5068607"/>
              <a:gd name="connsiteX174" fmla="*/ 4765628 w 5405070"/>
              <a:gd name="connsiteY174" fmla="*/ 4936416 h 5068607"/>
              <a:gd name="connsiteX175" fmla="*/ 4760934 w 5405070"/>
              <a:gd name="connsiteY175" fmla="*/ 4948540 h 5068607"/>
              <a:gd name="connsiteX176" fmla="*/ 4755068 w 5405070"/>
              <a:gd name="connsiteY176" fmla="*/ 4960273 h 5068607"/>
              <a:gd name="connsiteX177" fmla="*/ 4748810 w 5405070"/>
              <a:gd name="connsiteY177" fmla="*/ 4971224 h 5068607"/>
              <a:gd name="connsiteX178" fmla="*/ 4742553 w 5405070"/>
              <a:gd name="connsiteY178" fmla="*/ 4981784 h 5068607"/>
              <a:gd name="connsiteX179" fmla="*/ 4735513 w 5405070"/>
              <a:gd name="connsiteY179" fmla="*/ 4991561 h 5068607"/>
              <a:gd name="connsiteX180" fmla="*/ 4728473 w 5405070"/>
              <a:gd name="connsiteY180" fmla="*/ 5000947 h 5068607"/>
              <a:gd name="connsiteX181" fmla="*/ 4720651 w 5405070"/>
              <a:gd name="connsiteY181" fmla="*/ 5009551 h 5068607"/>
              <a:gd name="connsiteX182" fmla="*/ 4713220 w 5405070"/>
              <a:gd name="connsiteY182" fmla="*/ 5017764 h 5068607"/>
              <a:gd name="connsiteX183" fmla="*/ 4704616 w 5405070"/>
              <a:gd name="connsiteY183" fmla="*/ 5025195 h 5068607"/>
              <a:gd name="connsiteX184" fmla="*/ 4696012 w 5405070"/>
              <a:gd name="connsiteY184" fmla="*/ 5032626 h 5068607"/>
              <a:gd name="connsiteX185" fmla="*/ 4687408 w 5405070"/>
              <a:gd name="connsiteY185" fmla="*/ 5038884 h 5068607"/>
              <a:gd name="connsiteX186" fmla="*/ 4678022 w 5405070"/>
              <a:gd name="connsiteY186" fmla="*/ 5044359 h 5068607"/>
              <a:gd name="connsiteX187" fmla="*/ 4668635 w 5405070"/>
              <a:gd name="connsiteY187" fmla="*/ 5049834 h 5068607"/>
              <a:gd name="connsiteX188" fmla="*/ 4658858 w 5405070"/>
              <a:gd name="connsiteY188" fmla="*/ 5054528 h 5068607"/>
              <a:gd name="connsiteX189" fmla="*/ 4648299 w 5405070"/>
              <a:gd name="connsiteY189" fmla="*/ 5058438 h 5068607"/>
              <a:gd name="connsiteX190" fmla="*/ 4638130 w 5405070"/>
              <a:gd name="connsiteY190" fmla="*/ 5061567 h 5068607"/>
              <a:gd name="connsiteX191" fmla="*/ 4627570 w 5405070"/>
              <a:gd name="connsiteY191" fmla="*/ 5064305 h 5068607"/>
              <a:gd name="connsiteX192" fmla="*/ 4616229 w 5405070"/>
              <a:gd name="connsiteY192" fmla="*/ 5066260 h 5068607"/>
              <a:gd name="connsiteX193" fmla="*/ 4604887 w 5405070"/>
              <a:gd name="connsiteY193" fmla="*/ 5067825 h 5068607"/>
              <a:gd name="connsiteX194" fmla="*/ 4593545 w 5405070"/>
              <a:gd name="connsiteY194" fmla="*/ 5068607 h 5068607"/>
              <a:gd name="connsiteX195" fmla="*/ 4581421 w 5405070"/>
              <a:gd name="connsiteY195" fmla="*/ 5068607 h 5068607"/>
              <a:gd name="connsiteX196" fmla="*/ 4569688 w 5405070"/>
              <a:gd name="connsiteY196" fmla="*/ 5068216 h 5068607"/>
              <a:gd name="connsiteX197" fmla="*/ 4557173 w 5405070"/>
              <a:gd name="connsiteY197" fmla="*/ 5066652 h 5068607"/>
              <a:gd name="connsiteX198" fmla="*/ 4544658 w 5405070"/>
              <a:gd name="connsiteY198" fmla="*/ 5065087 h 5068607"/>
              <a:gd name="connsiteX199" fmla="*/ 4532143 w 5405070"/>
              <a:gd name="connsiteY199" fmla="*/ 5062349 h 5068607"/>
              <a:gd name="connsiteX200" fmla="*/ 4495380 w 5405070"/>
              <a:gd name="connsiteY200" fmla="*/ 5061176 h 5068607"/>
              <a:gd name="connsiteX201" fmla="*/ 4459008 w 5405070"/>
              <a:gd name="connsiteY201" fmla="*/ 5059221 h 5068607"/>
              <a:gd name="connsiteX202" fmla="*/ 4440626 w 5405070"/>
              <a:gd name="connsiteY202" fmla="*/ 5058830 h 5068607"/>
              <a:gd name="connsiteX203" fmla="*/ 4422245 w 5405070"/>
              <a:gd name="connsiteY203" fmla="*/ 5058830 h 5068607"/>
              <a:gd name="connsiteX204" fmla="*/ 4404646 w 5405070"/>
              <a:gd name="connsiteY204" fmla="*/ 5058830 h 5068607"/>
              <a:gd name="connsiteX205" fmla="*/ 4386264 w 5405070"/>
              <a:gd name="connsiteY205" fmla="*/ 5060003 h 5068607"/>
              <a:gd name="connsiteX206" fmla="*/ 4380007 w 5405070"/>
              <a:gd name="connsiteY206" fmla="*/ 5060394 h 5068607"/>
              <a:gd name="connsiteX207" fmla="*/ 4374141 w 5405070"/>
              <a:gd name="connsiteY207" fmla="*/ 5060394 h 5068607"/>
              <a:gd name="connsiteX208" fmla="*/ 4368274 w 5405070"/>
              <a:gd name="connsiteY208" fmla="*/ 5060394 h 5068607"/>
              <a:gd name="connsiteX209" fmla="*/ 4363189 w 5405070"/>
              <a:gd name="connsiteY209" fmla="*/ 5060003 h 5068607"/>
              <a:gd name="connsiteX210" fmla="*/ 4358106 w 5405070"/>
              <a:gd name="connsiteY210" fmla="*/ 5059221 h 5068607"/>
              <a:gd name="connsiteX211" fmla="*/ 4353412 w 5405070"/>
              <a:gd name="connsiteY211" fmla="*/ 5058047 h 5068607"/>
              <a:gd name="connsiteX212" fmla="*/ 4348719 w 5405070"/>
              <a:gd name="connsiteY212" fmla="*/ 5056483 h 5068607"/>
              <a:gd name="connsiteX213" fmla="*/ 4344417 w 5405070"/>
              <a:gd name="connsiteY213" fmla="*/ 5055310 h 5068607"/>
              <a:gd name="connsiteX214" fmla="*/ 4340506 w 5405070"/>
              <a:gd name="connsiteY214" fmla="*/ 5052963 h 5068607"/>
              <a:gd name="connsiteX215" fmla="*/ 4336595 w 5405070"/>
              <a:gd name="connsiteY215" fmla="*/ 5050617 h 5068607"/>
              <a:gd name="connsiteX216" fmla="*/ 4333075 w 5405070"/>
              <a:gd name="connsiteY216" fmla="*/ 5048661 h 5068607"/>
              <a:gd name="connsiteX217" fmla="*/ 4329555 w 5405070"/>
              <a:gd name="connsiteY217" fmla="*/ 5045923 h 5068607"/>
              <a:gd name="connsiteX218" fmla="*/ 4326817 w 5405070"/>
              <a:gd name="connsiteY218" fmla="*/ 5042795 h 5068607"/>
              <a:gd name="connsiteX219" fmla="*/ 4323689 w 5405070"/>
              <a:gd name="connsiteY219" fmla="*/ 5039666 h 5068607"/>
              <a:gd name="connsiteX220" fmla="*/ 4321733 w 5405070"/>
              <a:gd name="connsiteY220" fmla="*/ 5036146 h 5068607"/>
              <a:gd name="connsiteX221" fmla="*/ 4319387 w 5405070"/>
              <a:gd name="connsiteY221" fmla="*/ 5032235 h 5068607"/>
              <a:gd name="connsiteX222" fmla="*/ 4317040 w 5405070"/>
              <a:gd name="connsiteY222" fmla="*/ 5027933 h 5068607"/>
              <a:gd name="connsiteX223" fmla="*/ 4315476 w 5405070"/>
              <a:gd name="connsiteY223" fmla="*/ 5024022 h 5068607"/>
              <a:gd name="connsiteX224" fmla="*/ 4313520 w 5405070"/>
              <a:gd name="connsiteY224" fmla="*/ 5019720 h 5068607"/>
              <a:gd name="connsiteX225" fmla="*/ 4312347 w 5405070"/>
              <a:gd name="connsiteY225" fmla="*/ 5014636 h 5068607"/>
              <a:gd name="connsiteX226" fmla="*/ 4309610 w 5405070"/>
              <a:gd name="connsiteY226" fmla="*/ 5004467 h 5068607"/>
              <a:gd name="connsiteX227" fmla="*/ 4308045 w 5405070"/>
              <a:gd name="connsiteY227" fmla="*/ 4993125 h 5068607"/>
              <a:gd name="connsiteX228" fmla="*/ 4307263 w 5405070"/>
              <a:gd name="connsiteY228" fmla="*/ 4981393 h 5068607"/>
              <a:gd name="connsiteX229" fmla="*/ 4307263 w 5405070"/>
              <a:gd name="connsiteY229" fmla="*/ 4968095 h 5068607"/>
              <a:gd name="connsiteX230" fmla="*/ 4307654 w 5405070"/>
              <a:gd name="connsiteY230" fmla="*/ 4954407 h 5068607"/>
              <a:gd name="connsiteX231" fmla="*/ 4309218 w 5405070"/>
              <a:gd name="connsiteY231" fmla="*/ 4940327 h 5068607"/>
              <a:gd name="connsiteX232" fmla="*/ 4302960 w 5405070"/>
              <a:gd name="connsiteY232" fmla="*/ 4935243 h 5068607"/>
              <a:gd name="connsiteX233" fmla="*/ 4297485 w 5405070"/>
              <a:gd name="connsiteY233" fmla="*/ 4929768 h 5068607"/>
              <a:gd name="connsiteX234" fmla="*/ 4292792 w 5405070"/>
              <a:gd name="connsiteY234" fmla="*/ 4924684 h 5068607"/>
              <a:gd name="connsiteX235" fmla="*/ 4288099 w 5405070"/>
              <a:gd name="connsiteY235" fmla="*/ 4918817 h 5068607"/>
              <a:gd name="connsiteX236" fmla="*/ 4284579 w 5405070"/>
              <a:gd name="connsiteY236" fmla="*/ 4912951 h 5068607"/>
              <a:gd name="connsiteX237" fmla="*/ 4281059 w 5405070"/>
              <a:gd name="connsiteY237" fmla="*/ 4907084 h 5068607"/>
              <a:gd name="connsiteX238" fmla="*/ 4278321 w 5405070"/>
              <a:gd name="connsiteY238" fmla="*/ 4900827 h 5068607"/>
              <a:gd name="connsiteX239" fmla="*/ 4275584 w 5405070"/>
              <a:gd name="connsiteY239" fmla="*/ 4894569 h 5068607"/>
              <a:gd name="connsiteX240" fmla="*/ 4273628 w 5405070"/>
              <a:gd name="connsiteY240" fmla="*/ 4887921 h 5068607"/>
              <a:gd name="connsiteX241" fmla="*/ 4272064 w 5405070"/>
              <a:gd name="connsiteY241" fmla="*/ 4881272 h 5068607"/>
              <a:gd name="connsiteX242" fmla="*/ 4270891 w 5405070"/>
              <a:gd name="connsiteY242" fmla="*/ 4874623 h 5068607"/>
              <a:gd name="connsiteX243" fmla="*/ 4269326 w 5405070"/>
              <a:gd name="connsiteY243" fmla="*/ 4867975 h 5068607"/>
              <a:gd name="connsiteX244" fmla="*/ 4268153 w 5405070"/>
              <a:gd name="connsiteY244" fmla="*/ 4853504 h 5068607"/>
              <a:gd name="connsiteX245" fmla="*/ 4267762 w 5405070"/>
              <a:gd name="connsiteY245" fmla="*/ 4839425 h 5068607"/>
              <a:gd name="connsiteX246" fmla="*/ 4267762 w 5405070"/>
              <a:gd name="connsiteY246" fmla="*/ 4824563 h 5068607"/>
              <a:gd name="connsiteX247" fmla="*/ 4268153 w 5405070"/>
              <a:gd name="connsiteY247" fmla="*/ 4810092 h 5068607"/>
              <a:gd name="connsiteX248" fmla="*/ 4268935 w 5405070"/>
              <a:gd name="connsiteY248" fmla="*/ 4779978 h 5068607"/>
              <a:gd name="connsiteX249" fmla="*/ 4269326 w 5405070"/>
              <a:gd name="connsiteY249" fmla="*/ 4765507 h 5068607"/>
              <a:gd name="connsiteX250" fmla="*/ 4268545 w 5405070"/>
              <a:gd name="connsiteY250" fmla="*/ 4751037 h 5068607"/>
              <a:gd name="connsiteX251" fmla="*/ 4267371 w 5405070"/>
              <a:gd name="connsiteY251" fmla="*/ 4736957 h 5068607"/>
              <a:gd name="connsiteX252" fmla="*/ 4266197 w 5405070"/>
              <a:gd name="connsiteY252" fmla="*/ 4730309 h 5068607"/>
              <a:gd name="connsiteX253" fmla="*/ 4265024 w 5405070"/>
              <a:gd name="connsiteY253" fmla="*/ 4722878 h 5068607"/>
              <a:gd name="connsiteX254" fmla="*/ 4263460 w 5405070"/>
              <a:gd name="connsiteY254" fmla="*/ 4717011 h 5068607"/>
              <a:gd name="connsiteX255" fmla="*/ 4262678 w 5405070"/>
              <a:gd name="connsiteY255" fmla="*/ 4711145 h 5068607"/>
              <a:gd name="connsiteX256" fmla="*/ 4262286 w 5405070"/>
              <a:gd name="connsiteY256" fmla="*/ 4704105 h 5068607"/>
              <a:gd name="connsiteX257" fmla="*/ 4262286 w 5405070"/>
              <a:gd name="connsiteY257" fmla="*/ 4697457 h 5068607"/>
              <a:gd name="connsiteX258" fmla="*/ 4262678 w 5405070"/>
              <a:gd name="connsiteY258" fmla="*/ 4684159 h 5068607"/>
              <a:gd name="connsiteX259" fmla="*/ 4264242 w 5405070"/>
              <a:gd name="connsiteY259" fmla="*/ 4670471 h 5068607"/>
              <a:gd name="connsiteX260" fmla="*/ 4267762 w 5405070"/>
              <a:gd name="connsiteY260" fmla="*/ 4642312 h 5068607"/>
              <a:gd name="connsiteX261" fmla="*/ 4269326 w 5405070"/>
              <a:gd name="connsiteY261" fmla="*/ 4628624 h 5068607"/>
              <a:gd name="connsiteX262" fmla="*/ 4270891 w 5405070"/>
              <a:gd name="connsiteY262" fmla="*/ 4614544 h 5068607"/>
              <a:gd name="connsiteX263" fmla="*/ 4263460 w 5405070"/>
              <a:gd name="connsiteY263" fmla="*/ 4593425 h 5068607"/>
              <a:gd name="connsiteX264" fmla="*/ 4255638 w 5405070"/>
              <a:gd name="connsiteY264" fmla="*/ 4571915 h 5068607"/>
              <a:gd name="connsiteX265" fmla="*/ 4253683 w 5405070"/>
              <a:gd name="connsiteY265" fmla="*/ 4566048 h 5068607"/>
              <a:gd name="connsiteX266" fmla="*/ 4252900 w 5405070"/>
              <a:gd name="connsiteY266" fmla="*/ 4559400 h 5068607"/>
              <a:gd name="connsiteX267" fmla="*/ 4252510 w 5405070"/>
              <a:gd name="connsiteY267" fmla="*/ 4552751 h 5068607"/>
              <a:gd name="connsiteX268" fmla="*/ 4252118 w 5405070"/>
              <a:gd name="connsiteY268" fmla="*/ 4545320 h 5068607"/>
              <a:gd name="connsiteX269" fmla="*/ 4252900 w 5405070"/>
              <a:gd name="connsiteY269" fmla="*/ 4530850 h 5068607"/>
              <a:gd name="connsiteX270" fmla="*/ 4253291 w 5405070"/>
              <a:gd name="connsiteY270" fmla="*/ 4516379 h 5068607"/>
              <a:gd name="connsiteX271" fmla="*/ 4253291 w 5405070"/>
              <a:gd name="connsiteY271" fmla="*/ 4509730 h 5068607"/>
              <a:gd name="connsiteX272" fmla="*/ 4252900 w 5405070"/>
              <a:gd name="connsiteY272" fmla="*/ 4503082 h 5068607"/>
              <a:gd name="connsiteX273" fmla="*/ 4252118 w 5405070"/>
              <a:gd name="connsiteY273" fmla="*/ 4497215 h 5068607"/>
              <a:gd name="connsiteX274" fmla="*/ 4250162 w 5405070"/>
              <a:gd name="connsiteY274" fmla="*/ 4492131 h 5068607"/>
              <a:gd name="connsiteX275" fmla="*/ 4248989 w 5405070"/>
              <a:gd name="connsiteY275" fmla="*/ 4489393 h 5068607"/>
              <a:gd name="connsiteX276" fmla="*/ 4247425 w 5405070"/>
              <a:gd name="connsiteY276" fmla="*/ 4487047 h 5068607"/>
              <a:gd name="connsiteX277" fmla="*/ 4246252 w 5405070"/>
              <a:gd name="connsiteY277" fmla="*/ 4484700 h 5068607"/>
              <a:gd name="connsiteX278" fmla="*/ 4243905 w 5405070"/>
              <a:gd name="connsiteY278" fmla="*/ 4483136 h 5068607"/>
              <a:gd name="connsiteX279" fmla="*/ 4242341 w 5405070"/>
              <a:gd name="connsiteY279" fmla="*/ 4481572 h 5068607"/>
              <a:gd name="connsiteX280" fmla="*/ 4239603 w 5405070"/>
              <a:gd name="connsiteY280" fmla="*/ 4480007 h 5068607"/>
              <a:gd name="connsiteX281" fmla="*/ 4236865 w 5405070"/>
              <a:gd name="connsiteY281" fmla="*/ 4479225 h 5068607"/>
              <a:gd name="connsiteX282" fmla="*/ 4233736 w 5405070"/>
              <a:gd name="connsiteY282" fmla="*/ 4478052 h 5068607"/>
              <a:gd name="connsiteX283" fmla="*/ 4230217 w 5405070"/>
              <a:gd name="connsiteY283" fmla="*/ 4477661 h 5068607"/>
              <a:gd name="connsiteX284" fmla="*/ 4227088 w 5405070"/>
              <a:gd name="connsiteY284" fmla="*/ 4477269 h 5068607"/>
              <a:gd name="connsiteX285" fmla="*/ 4224350 w 5405070"/>
              <a:gd name="connsiteY285" fmla="*/ 4477661 h 5068607"/>
              <a:gd name="connsiteX286" fmla="*/ 4221221 w 5405070"/>
              <a:gd name="connsiteY286" fmla="*/ 4478052 h 5068607"/>
              <a:gd name="connsiteX287" fmla="*/ 4218875 w 5405070"/>
              <a:gd name="connsiteY287" fmla="*/ 4479225 h 5068607"/>
              <a:gd name="connsiteX288" fmla="*/ 4216919 w 5405070"/>
              <a:gd name="connsiteY288" fmla="*/ 4480398 h 5068607"/>
              <a:gd name="connsiteX289" fmla="*/ 4214573 w 5405070"/>
              <a:gd name="connsiteY289" fmla="*/ 4482354 h 5068607"/>
              <a:gd name="connsiteX290" fmla="*/ 4212226 w 5405070"/>
              <a:gd name="connsiteY290" fmla="*/ 4483918 h 5068607"/>
              <a:gd name="connsiteX291" fmla="*/ 4208706 w 5405070"/>
              <a:gd name="connsiteY291" fmla="*/ 4488611 h 5068607"/>
              <a:gd name="connsiteX292" fmla="*/ 4205578 w 5405070"/>
              <a:gd name="connsiteY292" fmla="*/ 4493696 h 5068607"/>
              <a:gd name="connsiteX293" fmla="*/ 4202840 w 5405070"/>
              <a:gd name="connsiteY293" fmla="*/ 4499953 h 5068607"/>
              <a:gd name="connsiteX294" fmla="*/ 4200493 w 5405070"/>
              <a:gd name="connsiteY294" fmla="*/ 4506602 h 5068607"/>
              <a:gd name="connsiteX295" fmla="*/ 4195800 w 5405070"/>
              <a:gd name="connsiteY295" fmla="*/ 4521463 h 5068607"/>
              <a:gd name="connsiteX296" fmla="*/ 4191498 w 5405070"/>
              <a:gd name="connsiteY296" fmla="*/ 4536325 h 5068607"/>
              <a:gd name="connsiteX297" fmla="*/ 4189151 w 5405070"/>
              <a:gd name="connsiteY297" fmla="*/ 4542974 h 5068607"/>
              <a:gd name="connsiteX298" fmla="*/ 4186414 w 5405070"/>
              <a:gd name="connsiteY298" fmla="*/ 4549622 h 5068607"/>
              <a:gd name="connsiteX299" fmla="*/ 4183285 w 5405070"/>
              <a:gd name="connsiteY299" fmla="*/ 4555489 h 5068607"/>
              <a:gd name="connsiteX300" fmla="*/ 4179374 w 5405070"/>
              <a:gd name="connsiteY300" fmla="*/ 4560573 h 5068607"/>
              <a:gd name="connsiteX301" fmla="*/ 4179765 w 5405070"/>
              <a:gd name="connsiteY301" fmla="*/ 4575044 h 5068607"/>
              <a:gd name="connsiteX302" fmla="*/ 4180547 w 5405070"/>
              <a:gd name="connsiteY302" fmla="*/ 4589514 h 5068607"/>
              <a:gd name="connsiteX303" fmla="*/ 4180547 w 5405070"/>
              <a:gd name="connsiteY303" fmla="*/ 4596945 h 5068607"/>
              <a:gd name="connsiteX304" fmla="*/ 4180547 w 5405070"/>
              <a:gd name="connsiteY304" fmla="*/ 4603985 h 5068607"/>
              <a:gd name="connsiteX305" fmla="*/ 4180156 w 5405070"/>
              <a:gd name="connsiteY305" fmla="*/ 4610242 h 5068607"/>
              <a:gd name="connsiteX306" fmla="*/ 4179374 w 5405070"/>
              <a:gd name="connsiteY306" fmla="*/ 4616500 h 5068607"/>
              <a:gd name="connsiteX307" fmla="*/ 4177419 w 5405070"/>
              <a:gd name="connsiteY307" fmla="*/ 4621584 h 5068607"/>
              <a:gd name="connsiteX308" fmla="*/ 4175463 w 5405070"/>
              <a:gd name="connsiteY308" fmla="*/ 4626277 h 5068607"/>
              <a:gd name="connsiteX309" fmla="*/ 4173899 w 5405070"/>
              <a:gd name="connsiteY309" fmla="*/ 4628624 h 5068607"/>
              <a:gd name="connsiteX310" fmla="*/ 4172334 w 5405070"/>
              <a:gd name="connsiteY310" fmla="*/ 4630188 h 5068607"/>
              <a:gd name="connsiteX311" fmla="*/ 4170379 w 5405070"/>
              <a:gd name="connsiteY311" fmla="*/ 4632144 h 5068607"/>
              <a:gd name="connsiteX312" fmla="*/ 4168032 w 5405070"/>
              <a:gd name="connsiteY312" fmla="*/ 4633317 h 5068607"/>
              <a:gd name="connsiteX313" fmla="*/ 4166077 w 5405070"/>
              <a:gd name="connsiteY313" fmla="*/ 4634881 h 5068607"/>
              <a:gd name="connsiteX314" fmla="*/ 4163339 w 5405070"/>
              <a:gd name="connsiteY314" fmla="*/ 4635663 h 5068607"/>
              <a:gd name="connsiteX315" fmla="*/ 4160210 w 5405070"/>
              <a:gd name="connsiteY315" fmla="*/ 4636055 h 5068607"/>
              <a:gd name="connsiteX316" fmla="*/ 4157082 w 5405070"/>
              <a:gd name="connsiteY316" fmla="*/ 4636446 h 5068607"/>
              <a:gd name="connsiteX317" fmla="*/ 4153562 w 5405070"/>
              <a:gd name="connsiteY317" fmla="*/ 4636446 h 5068607"/>
              <a:gd name="connsiteX318" fmla="*/ 4149651 w 5405070"/>
              <a:gd name="connsiteY318" fmla="*/ 4636446 h 5068607"/>
              <a:gd name="connsiteX319" fmla="*/ 4144958 w 5405070"/>
              <a:gd name="connsiteY319" fmla="*/ 4636055 h 5068607"/>
              <a:gd name="connsiteX320" fmla="*/ 4140656 w 5405070"/>
              <a:gd name="connsiteY320" fmla="*/ 4634881 h 5068607"/>
              <a:gd name="connsiteX321" fmla="*/ 4137136 w 5405070"/>
              <a:gd name="connsiteY321" fmla="*/ 4636446 h 5068607"/>
              <a:gd name="connsiteX322" fmla="*/ 4133225 w 5405070"/>
              <a:gd name="connsiteY322" fmla="*/ 4638010 h 5068607"/>
              <a:gd name="connsiteX323" fmla="*/ 4129705 w 5405070"/>
              <a:gd name="connsiteY323" fmla="*/ 4638792 h 5068607"/>
              <a:gd name="connsiteX324" fmla="*/ 4125794 w 5405070"/>
              <a:gd name="connsiteY324" fmla="*/ 4639183 h 5068607"/>
              <a:gd name="connsiteX325" fmla="*/ 4116408 w 5405070"/>
              <a:gd name="connsiteY325" fmla="*/ 4643094 h 5068607"/>
              <a:gd name="connsiteX326" fmla="*/ 4106630 w 5405070"/>
              <a:gd name="connsiteY326" fmla="*/ 4647005 h 5068607"/>
              <a:gd name="connsiteX327" fmla="*/ 4096853 w 5405070"/>
              <a:gd name="connsiteY327" fmla="*/ 4650916 h 5068607"/>
              <a:gd name="connsiteX328" fmla="*/ 4087466 w 5405070"/>
              <a:gd name="connsiteY328" fmla="*/ 4654045 h 5068607"/>
              <a:gd name="connsiteX329" fmla="*/ 4077689 w 5405070"/>
              <a:gd name="connsiteY329" fmla="*/ 4657174 h 5068607"/>
              <a:gd name="connsiteX330" fmla="*/ 4068303 w 5405070"/>
              <a:gd name="connsiteY330" fmla="*/ 4659129 h 5068607"/>
              <a:gd name="connsiteX331" fmla="*/ 4058525 w 5405070"/>
              <a:gd name="connsiteY331" fmla="*/ 4661476 h 5068607"/>
              <a:gd name="connsiteX332" fmla="*/ 4048748 w 5405070"/>
              <a:gd name="connsiteY332" fmla="*/ 4663431 h 5068607"/>
              <a:gd name="connsiteX333" fmla="*/ 4039362 w 5405070"/>
              <a:gd name="connsiteY333" fmla="*/ 4664605 h 5068607"/>
              <a:gd name="connsiteX334" fmla="*/ 4029584 w 5405070"/>
              <a:gd name="connsiteY334" fmla="*/ 4665387 h 5068607"/>
              <a:gd name="connsiteX335" fmla="*/ 4010029 w 5405070"/>
              <a:gd name="connsiteY335" fmla="*/ 4667342 h 5068607"/>
              <a:gd name="connsiteX336" fmla="*/ 3990866 w 5405070"/>
              <a:gd name="connsiteY336" fmla="*/ 4667733 h 5068607"/>
              <a:gd name="connsiteX337" fmla="*/ 3970920 w 5405070"/>
              <a:gd name="connsiteY337" fmla="*/ 4667342 h 5068607"/>
              <a:gd name="connsiteX338" fmla="*/ 3951756 w 5405070"/>
              <a:gd name="connsiteY338" fmla="*/ 4666560 h 5068607"/>
              <a:gd name="connsiteX339" fmla="*/ 3932201 w 5405070"/>
              <a:gd name="connsiteY339" fmla="*/ 4664605 h 5068607"/>
              <a:gd name="connsiteX340" fmla="*/ 3912646 w 5405070"/>
              <a:gd name="connsiteY340" fmla="*/ 4662649 h 5068607"/>
              <a:gd name="connsiteX341" fmla="*/ 3893483 w 5405070"/>
              <a:gd name="connsiteY341" fmla="*/ 4661085 h 5068607"/>
              <a:gd name="connsiteX342" fmla="*/ 3854373 w 5405070"/>
              <a:gd name="connsiteY342" fmla="*/ 4656392 h 5068607"/>
              <a:gd name="connsiteX343" fmla="*/ 3835209 w 5405070"/>
              <a:gd name="connsiteY343" fmla="*/ 4654827 h 5068607"/>
              <a:gd name="connsiteX344" fmla="*/ 3815655 w 5405070"/>
              <a:gd name="connsiteY344" fmla="*/ 4653263 h 5068607"/>
              <a:gd name="connsiteX345" fmla="*/ 3811744 w 5405070"/>
              <a:gd name="connsiteY345" fmla="*/ 4652872 h 5068607"/>
              <a:gd name="connsiteX346" fmla="*/ 3808224 w 5405070"/>
              <a:gd name="connsiteY346" fmla="*/ 4652089 h 5068607"/>
              <a:gd name="connsiteX347" fmla="*/ 3804704 w 5405070"/>
              <a:gd name="connsiteY347" fmla="*/ 4650916 h 5068607"/>
              <a:gd name="connsiteX348" fmla="*/ 3801184 w 5405070"/>
              <a:gd name="connsiteY348" fmla="*/ 4649352 h 5068607"/>
              <a:gd name="connsiteX349" fmla="*/ 3798055 w 5405070"/>
              <a:gd name="connsiteY349" fmla="*/ 4647787 h 5068607"/>
              <a:gd name="connsiteX350" fmla="*/ 3795318 w 5405070"/>
              <a:gd name="connsiteY350" fmla="*/ 4645441 h 5068607"/>
              <a:gd name="connsiteX351" fmla="*/ 3792189 w 5405070"/>
              <a:gd name="connsiteY351" fmla="*/ 4643094 h 5068607"/>
              <a:gd name="connsiteX352" fmla="*/ 3789451 w 5405070"/>
              <a:gd name="connsiteY352" fmla="*/ 4640357 h 5068607"/>
              <a:gd name="connsiteX353" fmla="*/ 3784758 w 5405070"/>
              <a:gd name="connsiteY353" fmla="*/ 4634881 h 5068607"/>
              <a:gd name="connsiteX354" fmla="*/ 3780847 w 5405070"/>
              <a:gd name="connsiteY354" fmla="*/ 4627450 h 5068607"/>
              <a:gd name="connsiteX355" fmla="*/ 3776545 w 5405070"/>
              <a:gd name="connsiteY355" fmla="*/ 4620020 h 5068607"/>
              <a:gd name="connsiteX356" fmla="*/ 3773416 w 5405070"/>
              <a:gd name="connsiteY356" fmla="*/ 4611807 h 5068607"/>
              <a:gd name="connsiteX357" fmla="*/ 3770678 w 5405070"/>
              <a:gd name="connsiteY357" fmla="*/ 4603202 h 5068607"/>
              <a:gd name="connsiteX358" fmla="*/ 3768332 w 5405070"/>
              <a:gd name="connsiteY358" fmla="*/ 4593816 h 5068607"/>
              <a:gd name="connsiteX359" fmla="*/ 3765985 w 5405070"/>
              <a:gd name="connsiteY359" fmla="*/ 4584430 h 5068607"/>
              <a:gd name="connsiteX360" fmla="*/ 3764030 w 5405070"/>
              <a:gd name="connsiteY360" fmla="*/ 4575044 h 5068607"/>
              <a:gd name="connsiteX361" fmla="*/ 3761683 w 5405070"/>
              <a:gd name="connsiteY361" fmla="*/ 4555489 h 5068607"/>
              <a:gd name="connsiteX362" fmla="*/ 3759728 w 5405070"/>
              <a:gd name="connsiteY362" fmla="*/ 4537107 h 5068607"/>
              <a:gd name="connsiteX363" fmla="*/ 3757381 w 5405070"/>
              <a:gd name="connsiteY363" fmla="*/ 4506211 h 5068607"/>
              <a:gd name="connsiteX364" fmla="*/ 3755817 w 5405070"/>
              <a:gd name="connsiteY364" fmla="*/ 4475314 h 5068607"/>
              <a:gd name="connsiteX365" fmla="*/ 3754252 w 5405070"/>
              <a:gd name="connsiteY365" fmla="*/ 4444808 h 5068607"/>
              <a:gd name="connsiteX366" fmla="*/ 3753470 w 5405070"/>
              <a:gd name="connsiteY366" fmla="*/ 4413912 h 5068607"/>
              <a:gd name="connsiteX367" fmla="*/ 3752297 w 5405070"/>
              <a:gd name="connsiteY367" fmla="*/ 4352119 h 5068607"/>
              <a:gd name="connsiteX368" fmla="*/ 3750733 w 5405070"/>
              <a:gd name="connsiteY368" fmla="*/ 4290325 h 5068607"/>
              <a:gd name="connsiteX369" fmla="*/ 3745257 w 5405070"/>
              <a:gd name="connsiteY369" fmla="*/ 4261775 h 5068607"/>
              <a:gd name="connsiteX370" fmla="*/ 3740173 w 5405070"/>
              <a:gd name="connsiteY370" fmla="*/ 4233616 h 5068607"/>
              <a:gd name="connsiteX371" fmla="*/ 3734307 w 5405070"/>
              <a:gd name="connsiteY371" fmla="*/ 4205066 h 5068607"/>
              <a:gd name="connsiteX372" fmla="*/ 3731960 w 5405070"/>
              <a:gd name="connsiteY372" fmla="*/ 4190987 h 5068607"/>
              <a:gd name="connsiteX373" fmla="*/ 3730004 w 5405070"/>
              <a:gd name="connsiteY373" fmla="*/ 4176908 h 5068607"/>
              <a:gd name="connsiteX374" fmla="*/ 3727658 w 5405070"/>
              <a:gd name="connsiteY374" fmla="*/ 4162437 h 5068607"/>
              <a:gd name="connsiteX375" fmla="*/ 3726093 w 5405070"/>
              <a:gd name="connsiteY375" fmla="*/ 4148358 h 5068607"/>
              <a:gd name="connsiteX376" fmla="*/ 3725311 w 5405070"/>
              <a:gd name="connsiteY376" fmla="*/ 4133887 h 5068607"/>
              <a:gd name="connsiteX377" fmla="*/ 3725311 w 5405070"/>
              <a:gd name="connsiteY377" fmla="*/ 4119025 h 5068607"/>
              <a:gd name="connsiteX378" fmla="*/ 3725702 w 5405070"/>
              <a:gd name="connsiteY378" fmla="*/ 4104555 h 5068607"/>
              <a:gd name="connsiteX379" fmla="*/ 3726876 w 5405070"/>
              <a:gd name="connsiteY379" fmla="*/ 4089693 h 5068607"/>
              <a:gd name="connsiteX380" fmla="*/ 3728831 w 5405070"/>
              <a:gd name="connsiteY380" fmla="*/ 4075223 h 5068607"/>
              <a:gd name="connsiteX381" fmla="*/ 3731960 w 5405070"/>
              <a:gd name="connsiteY381" fmla="*/ 4059970 h 5068607"/>
              <a:gd name="connsiteX382" fmla="*/ 3724920 w 5405070"/>
              <a:gd name="connsiteY382" fmla="*/ 3898447 h 5068607"/>
              <a:gd name="connsiteX383" fmla="*/ 3717880 w 5405070"/>
              <a:gd name="connsiteY383" fmla="*/ 3736924 h 5068607"/>
              <a:gd name="connsiteX384" fmla="*/ 3714361 w 5405070"/>
              <a:gd name="connsiteY384" fmla="*/ 3732231 h 5068607"/>
              <a:gd name="connsiteX385" fmla="*/ 3711232 w 5405070"/>
              <a:gd name="connsiteY385" fmla="*/ 3727929 h 5068607"/>
              <a:gd name="connsiteX386" fmla="*/ 3708103 w 5405070"/>
              <a:gd name="connsiteY386" fmla="*/ 3724800 h 5068607"/>
              <a:gd name="connsiteX387" fmla="*/ 3705365 w 5405070"/>
              <a:gd name="connsiteY387" fmla="*/ 3722454 h 5068607"/>
              <a:gd name="connsiteX388" fmla="*/ 3702628 w 5405070"/>
              <a:gd name="connsiteY388" fmla="*/ 3720498 h 5068607"/>
              <a:gd name="connsiteX389" fmla="*/ 3699890 w 5405070"/>
              <a:gd name="connsiteY389" fmla="*/ 3719325 h 5068607"/>
              <a:gd name="connsiteX390" fmla="*/ 3697152 w 5405070"/>
              <a:gd name="connsiteY390" fmla="*/ 3718152 h 5068607"/>
              <a:gd name="connsiteX391" fmla="*/ 3694806 w 5405070"/>
              <a:gd name="connsiteY391" fmla="*/ 3718152 h 5068607"/>
              <a:gd name="connsiteX392" fmla="*/ 3692459 w 5405070"/>
              <a:gd name="connsiteY392" fmla="*/ 3718543 h 5068607"/>
              <a:gd name="connsiteX393" fmla="*/ 3689722 w 5405070"/>
              <a:gd name="connsiteY393" fmla="*/ 3719325 h 5068607"/>
              <a:gd name="connsiteX394" fmla="*/ 3687375 w 5405070"/>
              <a:gd name="connsiteY394" fmla="*/ 3720498 h 5068607"/>
              <a:gd name="connsiteX395" fmla="*/ 3685419 w 5405070"/>
              <a:gd name="connsiteY395" fmla="*/ 3721671 h 5068607"/>
              <a:gd name="connsiteX396" fmla="*/ 3680726 w 5405070"/>
              <a:gd name="connsiteY396" fmla="*/ 3725974 h 5068607"/>
              <a:gd name="connsiteX397" fmla="*/ 3676815 w 5405070"/>
              <a:gd name="connsiteY397" fmla="*/ 3730667 h 5068607"/>
              <a:gd name="connsiteX398" fmla="*/ 3668602 w 5405070"/>
              <a:gd name="connsiteY398" fmla="*/ 3741617 h 5068607"/>
              <a:gd name="connsiteX399" fmla="*/ 3664691 w 5405070"/>
              <a:gd name="connsiteY399" fmla="*/ 3746702 h 5068607"/>
              <a:gd name="connsiteX400" fmla="*/ 3660389 w 5405070"/>
              <a:gd name="connsiteY400" fmla="*/ 3751786 h 5068607"/>
              <a:gd name="connsiteX401" fmla="*/ 3656087 w 5405070"/>
              <a:gd name="connsiteY401" fmla="*/ 3755697 h 5068607"/>
              <a:gd name="connsiteX402" fmla="*/ 3654132 w 5405070"/>
              <a:gd name="connsiteY402" fmla="*/ 3757652 h 5068607"/>
              <a:gd name="connsiteX403" fmla="*/ 3651785 w 5405070"/>
              <a:gd name="connsiteY403" fmla="*/ 3758826 h 5068607"/>
              <a:gd name="connsiteX404" fmla="*/ 3649048 w 5405070"/>
              <a:gd name="connsiteY404" fmla="*/ 3759608 h 5068607"/>
              <a:gd name="connsiteX405" fmla="*/ 3647092 w 5405070"/>
              <a:gd name="connsiteY405" fmla="*/ 3760390 h 5068607"/>
              <a:gd name="connsiteX406" fmla="*/ 3644354 w 5405070"/>
              <a:gd name="connsiteY406" fmla="*/ 3760390 h 5068607"/>
              <a:gd name="connsiteX407" fmla="*/ 3641617 w 5405070"/>
              <a:gd name="connsiteY407" fmla="*/ 3759608 h 5068607"/>
              <a:gd name="connsiteX408" fmla="*/ 3629102 w 5405070"/>
              <a:gd name="connsiteY408" fmla="*/ 3768212 h 5068607"/>
              <a:gd name="connsiteX409" fmla="*/ 3622453 w 5405070"/>
              <a:gd name="connsiteY409" fmla="*/ 3771732 h 5068607"/>
              <a:gd name="connsiteX410" fmla="*/ 3616195 w 5405070"/>
              <a:gd name="connsiteY410" fmla="*/ 3775252 h 5068607"/>
              <a:gd name="connsiteX411" fmla="*/ 3609938 w 5405070"/>
              <a:gd name="connsiteY411" fmla="*/ 3778380 h 5068607"/>
              <a:gd name="connsiteX412" fmla="*/ 3603680 w 5405070"/>
              <a:gd name="connsiteY412" fmla="*/ 3781118 h 5068607"/>
              <a:gd name="connsiteX413" fmla="*/ 3597423 w 5405070"/>
              <a:gd name="connsiteY413" fmla="*/ 3783074 h 5068607"/>
              <a:gd name="connsiteX414" fmla="*/ 3591556 w 5405070"/>
              <a:gd name="connsiteY414" fmla="*/ 3783465 h 5068607"/>
              <a:gd name="connsiteX415" fmla="*/ 3588428 w 5405070"/>
              <a:gd name="connsiteY415" fmla="*/ 3783465 h 5068607"/>
              <a:gd name="connsiteX416" fmla="*/ 3585690 w 5405070"/>
              <a:gd name="connsiteY416" fmla="*/ 3783465 h 5068607"/>
              <a:gd name="connsiteX417" fmla="*/ 3582561 w 5405070"/>
              <a:gd name="connsiteY417" fmla="*/ 3782683 h 5068607"/>
              <a:gd name="connsiteX418" fmla="*/ 3579823 w 5405070"/>
              <a:gd name="connsiteY418" fmla="*/ 3781509 h 5068607"/>
              <a:gd name="connsiteX419" fmla="*/ 3577477 w 5405070"/>
              <a:gd name="connsiteY419" fmla="*/ 3780336 h 5068607"/>
              <a:gd name="connsiteX420" fmla="*/ 3574348 w 5405070"/>
              <a:gd name="connsiteY420" fmla="*/ 3778772 h 5068607"/>
              <a:gd name="connsiteX421" fmla="*/ 3571611 w 5405070"/>
              <a:gd name="connsiteY421" fmla="*/ 3776816 h 5068607"/>
              <a:gd name="connsiteX422" fmla="*/ 3569264 w 5405070"/>
              <a:gd name="connsiteY422" fmla="*/ 3774469 h 5068607"/>
              <a:gd name="connsiteX423" fmla="*/ 3566526 w 5405070"/>
              <a:gd name="connsiteY423" fmla="*/ 3771341 h 5068607"/>
              <a:gd name="connsiteX424" fmla="*/ 3563789 w 5405070"/>
              <a:gd name="connsiteY424" fmla="*/ 3768212 h 5068607"/>
              <a:gd name="connsiteX425" fmla="*/ 3561833 w 5405070"/>
              <a:gd name="connsiteY425" fmla="*/ 3764692 h 5068607"/>
              <a:gd name="connsiteX426" fmla="*/ 3559096 w 5405070"/>
              <a:gd name="connsiteY426" fmla="*/ 3760390 h 5068607"/>
              <a:gd name="connsiteX427" fmla="*/ 3556749 w 5405070"/>
              <a:gd name="connsiteY427" fmla="*/ 3755697 h 5068607"/>
              <a:gd name="connsiteX428" fmla="*/ 3554402 w 5405070"/>
              <a:gd name="connsiteY428" fmla="*/ 3750222 h 5068607"/>
              <a:gd name="connsiteX429" fmla="*/ 3550100 w 5405070"/>
              <a:gd name="connsiteY429" fmla="*/ 3738489 h 5068607"/>
              <a:gd name="connsiteX430" fmla="*/ 3543843 w 5405070"/>
              <a:gd name="connsiteY430" fmla="*/ 3749439 h 5068607"/>
              <a:gd name="connsiteX431" fmla="*/ 3537194 w 5405070"/>
              <a:gd name="connsiteY431" fmla="*/ 3759608 h 5068607"/>
              <a:gd name="connsiteX432" fmla="*/ 3530545 w 5405070"/>
              <a:gd name="connsiteY432" fmla="*/ 3768603 h 5068607"/>
              <a:gd name="connsiteX433" fmla="*/ 3523897 w 5405070"/>
              <a:gd name="connsiteY433" fmla="*/ 3776816 h 5068607"/>
              <a:gd name="connsiteX434" fmla="*/ 3516857 w 5405070"/>
              <a:gd name="connsiteY434" fmla="*/ 3783856 h 5068607"/>
              <a:gd name="connsiteX435" fmla="*/ 3509817 w 5405070"/>
              <a:gd name="connsiteY435" fmla="*/ 3790113 h 5068607"/>
              <a:gd name="connsiteX436" fmla="*/ 3502778 w 5405070"/>
              <a:gd name="connsiteY436" fmla="*/ 3795980 h 5068607"/>
              <a:gd name="connsiteX437" fmla="*/ 3495738 w 5405070"/>
              <a:gd name="connsiteY437" fmla="*/ 3800282 h 5068607"/>
              <a:gd name="connsiteX438" fmla="*/ 3488307 w 5405070"/>
              <a:gd name="connsiteY438" fmla="*/ 3804193 h 5068607"/>
              <a:gd name="connsiteX439" fmla="*/ 3480876 w 5405070"/>
              <a:gd name="connsiteY439" fmla="*/ 3807322 h 5068607"/>
              <a:gd name="connsiteX440" fmla="*/ 3473445 w 5405070"/>
              <a:gd name="connsiteY440" fmla="*/ 3810059 h 5068607"/>
              <a:gd name="connsiteX441" fmla="*/ 3466015 w 5405070"/>
              <a:gd name="connsiteY441" fmla="*/ 3812406 h 5068607"/>
              <a:gd name="connsiteX442" fmla="*/ 3458193 w 5405070"/>
              <a:gd name="connsiteY442" fmla="*/ 3813579 h 5068607"/>
              <a:gd name="connsiteX443" fmla="*/ 3450762 w 5405070"/>
              <a:gd name="connsiteY443" fmla="*/ 3814752 h 5068607"/>
              <a:gd name="connsiteX444" fmla="*/ 3442940 w 5405070"/>
              <a:gd name="connsiteY444" fmla="*/ 3815143 h 5068607"/>
              <a:gd name="connsiteX445" fmla="*/ 3435118 w 5405070"/>
              <a:gd name="connsiteY445" fmla="*/ 3815143 h 5068607"/>
              <a:gd name="connsiteX446" fmla="*/ 3427687 w 5405070"/>
              <a:gd name="connsiteY446" fmla="*/ 3814752 h 5068607"/>
              <a:gd name="connsiteX447" fmla="*/ 3419474 w 5405070"/>
              <a:gd name="connsiteY447" fmla="*/ 3813970 h 5068607"/>
              <a:gd name="connsiteX448" fmla="*/ 3412043 w 5405070"/>
              <a:gd name="connsiteY448" fmla="*/ 3812797 h 5068607"/>
              <a:gd name="connsiteX449" fmla="*/ 3403830 w 5405070"/>
              <a:gd name="connsiteY449" fmla="*/ 3811624 h 5068607"/>
              <a:gd name="connsiteX450" fmla="*/ 3387795 w 5405070"/>
              <a:gd name="connsiteY450" fmla="*/ 3808495 h 5068607"/>
              <a:gd name="connsiteX451" fmla="*/ 3371760 w 5405070"/>
              <a:gd name="connsiteY451" fmla="*/ 3804193 h 5068607"/>
              <a:gd name="connsiteX452" fmla="*/ 3340082 w 5405070"/>
              <a:gd name="connsiteY452" fmla="*/ 3796762 h 5068607"/>
              <a:gd name="connsiteX453" fmla="*/ 3324047 w 5405070"/>
              <a:gd name="connsiteY453" fmla="*/ 3793633 h 5068607"/>
              <a:gd name="connsiteX454" fmla="*/ 3308403 w 5405070"/>
              <a:gd name="connsiteY454" fmla="*/ 3790896 h 5068607"/>
              <a:gd name="connsiteX455" fmla="*/ 3299799 w 5405070"/>
              <a:gd name="connsiteY455" fmla="*/ 3765083 h 5068607"/>
              <a:gd name="connsiteX456" fmla="*/ 3291195 w 5405070"/>
              <a:gd name="connsiteY456" fmla="*/ 3739271 h 5068607"/>
              <a:gd name="connsiteX457" fmla="*/ 3273204 w 5405070"/>
              <a:gd name="connsiteY457" fmla="*/ 3688428 h 5068607"/>
              <a:gd name="connsiteX458" fmla="*/ 3264209 w 5405070"/>
              <a:gd name="connsiteY458" fmla="*/ 3662616 h 5068607"/>
              <a:gd name="connsiteX459" fmla="*/ 3255214 w 5405070"/>
              <a:gd name="connsiteY459" fmla="*/ 3637195 h 5068607"/>
              <a:gd name="connsiteX460" fmla="*/ 3247392 w 5405070"/>
              <a:gd name="connsiteY460" fmla="*/ 3611382 h 5068607"/>
              <a:gd name="connsiteX461" fmla="*/ 3239179 w 5405070"/>
              <a:gd name="connsiteY461" fmla="*/ 3584788 h 5068607"/>
              <a:gd name="connsiteX462" fmla="*/ 3232530 w 5405070"/>
              <a:gd name="connsiteY462" fmla="*/ 3558584 h 5068607"/>
              <a:gd name="connsiteX463" fmla="*/ 3226272 w 5405070"/>
              <a:gd name="connsiteY463" fmla="*/ 3532381 h 5068607"/>
              <a:gd name="connsiteX464" fmla="*/ 3223535 w 5405070"/>
              <a:gd name="connsiteY464" fmla="*/ 3518693 h 5068607"/>
              <a:gd name="connsiteX465" fmla="*/ 3221579 w 5405070"/>
              <a:gd name="connsiteY465" fmla="*/ 3505004 h 5068607"/>
              <a:gd name="connsiteX466" fmla="*/ 3219233 w 5405070"/>
              <a:gd name="connsiteY466" fmla="*/ 3491316 h 5068607"/>
              <a:gd name="connsiteX467" fmla="*/ 3217277 w 5405070"/>
              <a:gd name="connsiteY467" fmla="*/ 3477627 h 5068607"/>
              <a:gd name="connsiteX468" fmla="*/ 3215713 w 5405070"/>
              <a:gd name="connsiteY468" fmla="*/ 3463548 h 5068607"/>
              <a:gd name="connsiteX469" fmla="*/ 3214931 w 5405070"/>
              <a:gd name="connsiteY469" fmla="*/ 3449468 h 5068607"/>
              <a:gd name="connsiteX470" fmla="*/ 3213757 w 5405070"/>
              <a:gd name="connsiteY470" fmla="*/ 3434998 h 5068607"/>
              <a:gd name="connsiteX471" fmla="*/ 3213757 w 5405070"/>
              <a:gd name="connsiteY471" fmla="*/ 3420918 h 5068607"/>
              <a:gd name="connsiteX472" fmla="*/ 3213757 w 5405070"/>
              <a:gd name="connsiteY472" fmla="*/ 3406057 h 5068607"/>
              <a:gd name="connsiteX473" fmla="*/ 3214149 w 5405070"/>
              <a:gd name="connsiteY473" fmla="*/ 3391586 h 5068607"/>
              <a:gd name="connsiteX474" fmla="*/ 3215322 w 5405070"/>
              <a:gd name="connsiteY474" fmla="*/ 3376725 h 5068607"/>
              <a:gd name="connsiteX475" fmla="*/ 3216886 w 5405070"/>
              <a:gd name="connsiteY475" fmla="*/ 3361472 h 5068607"/>
              <a:gd name="connsiteX476" fmla="*/ 3213757 w 5405070"/>
              <a:gd name="connsiteY476" fmla="*/ 3355605 h 5068607"/>
              <a:gd name="connsiteX477" fmla="*/ 3211411 w 5405070"/>
              <a:gd name="connsiteY477" fmla="*/ 3350521 h 5068607"/>
              <a:gd name="connsiteX478" fmla="*/ 3209455 w 5405070"/>
              <a:gd name="connsiteY478" fmla="*/ 3344655 h 5068607"/>
              <a:gd name="connsiteX479" fmla="*/ 3207500 w 5405070"/>
              <a:gd name="connsiteY479" fmla="*/ 3338397 h 5068607"/>
              <a:gd name="connsiteX480" fmla="*/ 3205936 w 5405070"/>
              <a:gd name="connsiteY480" fmla="*/ 3332140 h 5068607"/>
              <a:gd name="connsiteX481" fmla="*/ 3204371 w 5405070"/>
              <a:gd name="connsiteY481" fmla="*/ 3325882 h 5068607"/>
              <a:gd name="connsiteX482" fmla="*/ 3202807 w 5405070"/>
              <a:gd name="connsiteY482" fmla="*/ 3312976 h 5068607"/>
              <a:gd name="connsiteX483" fmla="*/ 3202025 w 5405070"/>
              <a:gd name="connsiteY483" fmla="*/ 3299679 h 5068607"/>
              <a:gd name="connsiteX484" fmla="*/ 3200851 w 5405070"/>
              <a:gd name="connsiteY484" fmla="*/ 3285991 h 5068607"/>
              <a:gd name="connsiteX485" fmla="*/ 3200069 w 5405070"/>
              <a:gd name="connsiteY485" fmla="*/ 3259005 h 5068607"/>
              <a:gd name="connsiteX486" fmla="*/ 3199287 w 5405070"/>
              <a:gd name="connsiteY486" fmla="*/ 3245708 h 5068607"/>
              <a:gd name="connsiteX487" fmla="*/ 3197723 w 5405070"/>
              <a:gd name="connsiteY487" fmla="*/ 3232019 h 5068607"/>
              <a:gd name="connsiteX488" fmla="*/ 3195767 w 5405070"/>
              <a:gd name="connsiteY488" fmla="*/ 3219113 h 5068607"/>
              <a:gd name="connsiteX489" fmla="*/ 3194203 w 5405070"/>
              <a:gd name="connsiteY489" fmla="*/ 3212856 h 5068607"/>
              <a:gd name="connsiteX490" fmla="*/ 3192638 w 5405070"/>
              <a:gd name="connsiteY490" fmla="*/ 3207380 h 5068607"/>
              <a:gd name="connsiteX491" fmla="*/ 3190292 w 5405070"/>
              <a:gd name="connsiteY491" fmla="*/ 3201123 h 5068607"/>
              <a:gd name="connsiteX492" fmla="*/ 3187945 w 5405070"/>
              <a:gd name="connsiteY492" fmla="*/ 3195256 h 5068607"/>
              <a:gd name="connsiteX493" fmla="*/ 3185207 w 5405070"/>
              <a:gd name="connsiteY493" fmla="*/ 3189781 h 5068607"/>
              <a:gd name="connsiteX494" fmla="*/ 3181688 w 5405070"/>
              <a:gd name="connsiteY494" fmla="*/ 3184305 h 5068607"/>
              <a:gd name="connsiteX495" fmla="*/ 3178168 w 5405070"/>
              <a:gd name="connsiteY495" fmla="*/ 3179221 h 5068607"/>
              <a:gd name="connsiteX496" fmla="*/ 3174257 w 5405070"/>
              <a:gd name="connsiteY496" fmla="*/ 3174137 h 5068607"/>
              <a:gd name="connsiteX497" fmla="*/ 3169564 w 5405070"/>
              <a:gd name="connsiteY497" fmla="*/ 3169444 h 5068607"/>
              <a:gd name="connsiteX498" fmla="*/ 3164479 w 5405070"/>
              <a:gd name="connsiteY498" fmla="*/ 3164751 h 5068607"/>
              <a:gd name="connsiteX499" fmla="*/ 3162915 w 5405070"/>
              <a:gd name="connsiteY499" fmla="*/ 3259396 h 5068607"/>
              <a:gd name="connsiteX500" fmla="*/ 3161741 w 5405070"/>
              <a:gd name="connsiteY500" fmla="*/ 3306328 h 5068607"/>
              <a:gd name="connsiteX501" fmla="*/ 3160568 w 5405070"/>
              <a:gd name="connsiteY501" fmla="*/ 3353650 h 5068607"/>
              <a:gd name="connsiteX502" fmla="*/ 3158613 w 5405070"/>
              <a:gd name="connsiteY502" fmla="*/ 3400190 h 5068607"/>
              <a:gd name="connsiteX503" fmla="*/ 3156266 w 5405070"/>
              <a:gd name="connsiteY503" fmla="*/ 3447122 h 5068607"/>
              <a:gd name="connsiteX504" fmla="*/ 3154311 w 5405070"/>
              <a:gd name="connsiteY504" fmla="*/ 3494053 h 5068607"/>
              <a:gd name="connsiteX505" fmla="*/ 3151182 w 5405070"/>
              <a:gd name="connsiteY505" fmla="*/ 3540985 h 5068607"/>
              <a:gd name="connsiteX506" fmla="*/ 3147271 w 5405070"/>
              <a:gd name="connsiteY506" fmla="*/ 3587525 h 5068607"/>
              <a:gd name="connsiteX507" fmla="*/ 3143360 w 5405070"/>
              <a:gd name="connsiteY507" fmla="*/ 3634066 h 5068607"/>
              <a:gd name="connsiteX508" fmla="*/ 3139058 w 5405070"/>
              <a:gd name="connsiteY508" fmla="*/ 3680997 h 5068607"/>
              <a:gd name="connsiteX509" fmla="*/ 3133974 w 5405070"/>
              <a:gd name="connsiteY509" fmla="*/ 3727147 h 5068607"/>
              <a:gd name="connsiteX510" fmla="*/ 3128107 w 5405070"/>
              <a:gd name="connsiteY510" fmla="*/ 3773687 h 5068607"/>
              <a:gd name="connsiteX511" fmla="*/ 3121459 w 5405070"/>
              <a:gd name="connsiteY511" fmla="*/ 3819837 h 5068607"/>
              <a:gd name="connsiteX512" fmla="*/ 3114419 w 5405070"/>
              <a:gd name="connsiteY512" fmla="*/ 3865986 h 5068607"/>
              <a:gd name="connsiteX513" fmla="*/ 3106597 w 5405070"/>
              <a:gd name="connsiteY513" fmla="*/ 3912135 h 5068607"/>
              <a:gd name="connsiteX514" fmla="*/ 3105033 w 5405070"/>
              <a:gd name="connsiteY514" fmla="*/ 3936774 h 5068607"/>
              <a:gd name="connsiteX515" fmla="*/ 3103468 w 5405070"/>
              <a:gd name="connsiteY515" fmla="*/ 3961413 h 5068607"/>
              <a:gd name="connsiteX516" fmla="*/ 3100731 w 5405070"/>
              <a:gd name="connsiteY516" fmla="*/ 3985270 h 5068607"/>
              <a:gd name="connsiteX517" fmla="*/ 3097211 w 5405070"/>
              <a:gd name="connsiteY517" fmla="*/ 4009518 h 5068607"/>
              <a:gd name="connsiteX518" fmla="*/ 3092909 w 5405070"/>
              <a:gd name="connsiteY518" fmla="*/ 4032984 h 5068607"/>
              <a:gd name="connsiteX519" fmla="*/ 3088607 w 5405070"/>
              <a:gd name="connsiteY519" fmla="*/ 4056841 h 5068607"/>
              <a:gd name="connsiteX520" fmla="*/ 3083522 w 5405070"/>
              <a:gd name="connsiteY520" fmla="*/ 4079916 h 5068607"/>
              <a:gd name="connsiteX521" fmla="*/ 3078829 w 5405070"/>
              <a:gd name="connsiteY521" fmla="*/ 4102990 h 5068607"/>
              <a:gd name="connsiteX522" fmla="*/ 3072963 w 5405070"/>
              <a:gd name="connsiteY522" fmla="*/ 4126456 h 5068607"/>
              <a:gd name="connsiteX523" fmla="*/ 3067096 w 5405070"/>
              <a:gd name="connsiteY523" fmla="*/ 4149531 h 5068607"/>
              <a:gd name="connsiteX524" fmla="*/ 3055755 w 5405070"/>
              <a:gd name="connsiteY524" fmla="*/ 4195289 h 5068607"/>
              <a:gd name="connsiteX525" fmla="*/ 3043631 w 5405070"/>
              <a:gd name="connsiteY525" fmla="*/ 4241438 h 5068607"/>
              <a:gd name="connsiteX526" fmla="*/ 3031898 w 5405070"/>
              <a:gd name="connsiteY526" fmla="*/ 4287197 h 5068607"/>
              <a:gd name="connsiteX527" fmla="*/ 3031507 w 5405070"/>
              <a:gd name="connsiteY527" fmla="*/ 4298147 h 5068607"/>
              <a:gd name="connsiteX528" fmla="*/ 3030724 w 5405070"/>
              <a:gd name="connsiteY528" fmla="*/ 4308316 h 5068607"/>
              <a:gd name="connsiteX529" fmla="*/ 3028378 w 5405070"/>
              <a:gd name="connsiteY529" fmla="*/ 4318093 h 5068607"/>
              <a:gd name="connsiteX530" fmla="*/ 3026031 w 5405070"/>
              <a:gd name="connsiteY530" fmla="*/ 4327480 h 5068607"/>
              <a:gd name="connsiteX531" fmla="*/ 3022511 w 5405070"/>
              <a:gd name="connsiteY531" fmla="*/ 4336475 h 5068607"/>
              <a:gd name="connsiteX532" fmla="*/ 3018992 w 5405070"/>
              <a:gd name="connsiteY532" fmla="*/ 4344688 h 5068607"/>
              <a:gd name="connsiteX533" fmla="*/ 3014689 w 5405070"/>
              <a:gd name="connsiteY533" fmla="*/ 4353292 h 5068607"/>
              <a:gd name="connsiteX534" fmla="*/ 3009605 w 5405070"/>
              <a:gd name="connsiteY534" fmla="*/ 4361896 h 5068607"/>
              <a:gd name="connsiteX535" fmla="*/ 3006476 w 5405070"/>
              <a:gd name="connsiteY535" fmla="*/ 4365025 h 5068607"/>
              <a:gd name="connsiteX536" fmla="*/ 3002957 w 5405070"/>
              <a:gd name="connsiteY536" fmla="*/ 4368545 h 5068607"/>
              <a:gd name="connsiteX537" fmla="*/ 2997090 w 5405070"/>
              <a:gd name="connsiteY537" fmla="*/ 4375584 h 5068607"/>
              <a:gd name="connsiteX538" fmla="*/ 2991224 w 5405070"/>
              <a:gd name="connsiteY538" fmla="*/ 4384189 h 5068607"/>
              <a:gd name="connsiteX539" fmla="*/ 2986139 w 5405070"/>
              <a:gd name="connsiteY539" fmla="*/ 4392402 h 5068607"/>
              <a:gd name="connsiteX540" fmla="*/ 2981055 w 5405070"/>
              <a:gd name="connsiteY540" fmla="*/ 4401397 h 5068607"/>
              <a:gd name="connsiteX541" fmla="*/ 2976753 w 5405070"/>
              <a:gd name="connsiteY541" fmla="*/ 4410783 h 5068607"/>
              <a:gd name="connsiteX542" fmla="*/ 2967367 w 5405070"/>
              <a:gd name="connsiteY542" fmla="*/ 4429556 h 5068607"/>
              <a:gd name="connsiteX543" fmla="*/ 2962282 w 5405070"/>
              <a:gd name="connsiteY543" fmla="*/ 4438942 h 5068607"/>
              <a:gd name="connsiteX544" fmla="*/ 2957589 w 5405070"/>
              <a:gd name="connsiteY544" fmla="*/ 4447546 h 5068607"/>
              <a:gd name="connsiteX545" fmla="*/ 2951723 w 5405070"/>
              <a:gd name="connsiteY545" fmla="*/ 4455759 h 5068607"/>
              <a:gd name="connsiteX546" fmla="*/ 2945857 w 5405070"/>
              <a:gd name="connsiteY546" fmla="*/ 4463972 h 5068607"/>
              <a:gd name="connsiteX547" fmla="*/ 2939599 w 5405070"/>
              <a:gd name="connsiteY547" fmla="*/ 4470621 h 5068607"/>
              <a:gd name="connsiteX548" fmla="*/ 2936470 w 5405070"/>
              <a:gd name="connsiteY548" fmla="*/ 4474141 h 5068607"/>
              <a:gd name="connsiteX549" fmla="*/ 2932950 w 5405070"/>
              <a:gd name="connsiteY549" fmla="*/ 4476878 h 5068607"/>
              <a:gd name="connsiteX550" fmla="*/ 2929039 w 5405070"/>
              <a:gd name="connsiteY550" fmla="*/ 4479616 h 5068607"/>
              <a:gd name="connsiteX551" fmla="*/ 2924737 w 5405070"/>
              <a:gd name="connsiteY551" fmla="*/ 4482354 h 5068607"/>
              <a:gd name="connsiteX552" fmla="*/ 2920826 w 5405070"/>
              <a:gd name="connsiteY552" fmla="*/ 4483918 h 5068607"/>
              <a:gd name="connsiteX553" fmla="*/ 2916524 w 5405070"/>
              <a:gd name="connsiteY553" fmla="*/ 4486265 h 5068607"/>
              <a:gd name="connsiteX554" fmla="*/ 2913004 w 5405070"/>
              <a:gd name="connsiteY554" fmla="*/ 4498389 h 5068607"/>
              <a:gd name="connsiteX555" fmla="*/ 2908702 w 5405070"/>
              <a:gd name="connsiteY555" fmla="*/ 4509730 h 5068607"/>
              <a:gd name="connsiteX556" fmla="*/ 2904400 w 5405070"/>
              <a:gd name="connsiteY556" fmla="*/ 4519508 h 5068607"/>
              <a:gd name="connsiteX557" fmla="*/ 2898925 w 5405070"/>
              <a:gd name="connsiteY557" fmla="*/ 4528894 h 5068607"/>
              <a:gd name="connsiteX558" fmla="*/ 2893841 w 5405070"/>
              <a:gd name="connsiteY558" fmla="*/ 4537107 h 5068607"/>
              <a:gd name="connsiteX559" fmla="*/ 2887974 w 5405070"/>
              <a:gd name="connsiteY559" fmla="*/ 4544538 h 5068607"/>
              <a:gd name="connsiteX560" fmla="*/ 2881717 w 5405070"/>
              <a:gd name="connsiteY560" fmla="*/ 4551187 h 5068607"/>
              <a:gd name="connsiteX561" fmla="*/ 2875068 w 5405070"/>
              <a:gd name="connsiteY561" fmla="*/ 4557053 h 5068607"/>
              <a:gd name="connsiteX562" fmla="*/ 2868028 w 5405070"/>
              <a:gd name="connsiteY562" fmla="*/ 4562137 h 5068607"/>
              <a:gd name="connsiteX563" fmla="*/ 2860598 w 5405070"/>
              <a:gd name="connsiteY563" fmla="*/ 4566439 h 5068607"/>
              <a:gd name="connsiteX564" fmla="*/ 2852776 w 5405070"/>
              <a:gd name="connsiteY564" fmla="*/ 4569959 h 5068607"/>
              <a:gd name="connsiteX565" fmla="*/ 2844563 w 5405070"/>
              <a:gd name="connsiteY565" fmla="*/ 4573479 h 5068607"/>
              <a:gd name="connsiteX566" fmla="*/ 2836350 w 5405070"/>
              <a:gd name="connsiteY566" fmla="*/ 4576217 h 5068607"/>
              <a:gd name="connsiteX567" fmla="*/ 2827745 w 5405070"/>
              <a:gd name="connsiteY567" fmla="*/ 4578954 h 5068607"/>
              <a:gd name="connsiteX568" fmla="*/ 2818750 w 5405070"/>
              <a:gd name="connsiteY568" fmla="*/ 4581301 h 5068607"/>
              <a:gd name="connsiteX569" fmla="*/ 2809755 w 5405070"/>
              <a:gd name="connsiteY569" fmla="*/ 4582865 h 5068607"/>
              <a:gd name="connsiteX570" fmla="*/ 2794111 w 5405070"/>
              <a:gd name="connsiteY570" fmla="*/ 4585212 h 5068607"/>
              <a:gd name="connsiteX571" fmla="*/ 2778467 w 5405070"/>
              <a:gd name="connsiteY571" fmla="*/ 4586385 h 5068607"/>
              <a:gd name="connsiteX572" fmla="*/ 2763215 w 5405070"/>
              <a:gd name="connsiteY572" fmla="*/ 4587559 h 5068607"/>
              <a:gd name="connsiteX573" fmla="*/ 2747571 w 5405070"/>
              <a:gd name="connsiteY573" fmla="*/ 4587559 h 5068607"/>
              <a:gd name="connsiteX574" fmla="*/ 2732318 w 5405070"/>
              <a:gd name="connsiteY574" fmla="*/ 4587168 h 5068607"/>
              <a:gd name="connsiteX575" fmla="*/ 2716674 w 5405070"/>
              <a:gd name="connsiteY575" fmla="*/ 4585994 h 5068607"/>
              <a:gd name="connsiteX576" fmla="*/ 2701421 w 5405070"/>
              <a:gd name="connsiteY576" fmla="*/ 4584430 h 5068607"/>
              <a:gd name="connsiteX577" fmla="*/ 2685778 w 5405070"/>
              <a:gd name="connsiteY577" fmla="*/ 4582474 h 5068607"/>
              <a:gd name="connsiteX578" fmla="*/ 2655272 w 5405070"/>
              <a:gd name="connsiteY578" fmla="*/ 4578172 h 5068607"/>
              <a:gd name="connsiteX579" fmla="*/ 2624767 w 5405070"/>
              <a:gd name="connsiteY579" fmla="*/ 4573088 h 5068607"/>
              <a:gd name="connsiteX580" fmla="*/ 2593870 w 5405070"/>
              <a:gd name="connsiteY580" fmla="*/ 4568004 h 5068607"/>
              <a:gd name="connsiteX581" fmla="*/ 2579008 w 5405070"/>
              <a:gd name="connsiteY581" fmla="*/ 4565657 h 5068607"/>
              <a:gd name="connsiteX582" fmla="*/ 2563364 w 5405070"/>
              <a:gd name="connsiteY582" fmla="*/ 4563702 h 5068607"/>
              <a:gd name="connsiteX583" fmla="*/ 2554760 w 5405070"/>
              <a:gd name="connsiteY583" fmla="*/ 4562137 h 5068607"/>
              <a:gd name="connsiteX584" fmla="*/ 2546938 w 5405070"/>
              <a:gd name="connsiteY584" fmla="*/ 4559791 h 5068607"/>
              <a:gd name="connsiteX585" fmla="*/ 2539508 w 5405070"/>
              <a:gd name="connsiteY585" fmla="*/ 4556662 h 5068607"/>
              <a:gd name="connsiteX586" fmla="*/ 2532468 w 5405070"/>
              <a:gd name="connsiteY586" fmla="*/ 4553142 h 5068607"/>
              <a:gd name="connsiteX587" fmla="*/ 2526210 w 5405070"/>
              <a:gd name="connsiteY587" fmla="*/ 4548449 h 5068607"/>
              <a:gd name="connsiteX588" fmla="*/ 2519953 w 5405070"/>
              <a:gd name="connsiteY588" fmla="*/ 4543365 h 5068607"/>
              <a:gd name="connsiteX589" fmla="*/ 2514477 w 5405070"/>
              <a:gd name="connsiteY589" fmla="*/ 4537107 h 5068607"/>
              <a:gd name="connsiteX590" fmla="*/ 2509784 w 5405070"/>
              <a:gd name="connsiteY590" fmla="*/ 4530850 h 5068607"/>
              <a:gd name="connsiteX591" fmla="*/ 2504700 w 5405070"/>
              <a:gd name="connsiteY591" fmla="*/ 4523810 h 5068607"/>
              <a:gd name="connsiteX592" fmla="*/ 2500789 w 5405070"/>
              <a:gd name="connsiteY592" fmla="*/ 4515597 h 5068607"/>
              <a:gd name="connsiteX593" fmla="*/ 2496878 w 5405070"/>
              <a:gd name="connsiteY593" fmla="*/ 4507775 h 5068607"/>
              <a:gd name="connsiteX594" fmla="*/ 2493749 w 5405070"/>
              <a:gd name="connsiteY594" fmla="*/ 4498780 h 5068607"/>
              <a:gd name="connsiteX595" fmla="*/ 2490620 w 5405070"/>
              <a:gd name="connsiteY595" fmla="*/ 4489785 h 5068607"/>
              <a:gd name="connsiteX596" fmla="*/ 2488274 w 5405070"/>
              <a:gd name="connsiteY596" fmla="*/ 4480007 h 5068607"/>
              <a:gd name="connsiteX597" fmla="*/ 2485927 w 5405070"/>
              <a:gd name="connsiteY597" fmla="*/ 4470230 h 5068607"/>
              <a:gd name="connsiteX598" fmla="*/ 2484363 w 5405070"/>
              <a:gd name="connsiteY598" fmla="*/ 4460061 h 5068607"/>
              <a:gd name="connsiteX599" fmla="*/ 2478497 w 5405070"/>
              <a:gd name="connsiteY599" fmla="*/ 4424080 h 5068607"/>
              <a:gd name="connsiteX600" fmla="*/ 2472630 w 5405070"/>
              <a:gd name="connsiteY600" fmla="*/ 4388882 h 5068607"/>
              <a:gd name="connsiteX601" fmla="*/ 2460506 w 5405070"/>
              <a:gd name="connsiteY601" fmla="*/ 4318093 h 5068607"/>
              <a:gd name="connsiteX602" fmla="*/ 2448773 w 5405070"/>
              <a:gd name="connsiteY602" fmla="*/ 4247696 h 5068607"/>
              <a:gd name="connsiteX603" fmla="*/ 2442907 w 5405070"/>
              <a:gd name="connsiteY603" fmla="*/ 4212106 h 5068607"/>
              <a:gd name="connsiteX604" fmla="*/ 2437431 w 5405070"/>
              <a:gd name="connsiteY604" fmla="*/ 4176908 h 5068607"/>
              <a:gd name="connsiteX605" fmla="*/ 2432738 w 5405070"/>
              <a:gd name="connsiteY605" fmla="*/ 4140927 h 5068607"/>
              <a:gd name="connsiteX606" fmla="*/ 2428045 w 5405070"/>
              <a:gd name="connsiteY606" fmla="*/ 4105337 h 5068607"/>
              <a:gd name="connsiteX607" fmla="*/ 2424525 w 5405070"/>
              <a:gd name="connsiteY607" fmla="*/ 4069356 h 5068607"/>
              <a:gd name="connsiteX608" fmla="*/ 2421396 w 5405070"/>
              <a:gd name="connsiteY608" fmla="*/ 4033375 h 5068607"/>
              <a:gd name="connsiteX609" fmla="*/ 2419832 w 5405070"/>
              <a:gd name="connsiteY609" fmla="*/ 3997394 h 5068607"/>
              <a:gd name="connsiteX610" fmla="*/ 2418659 w 5405070"/>
              <a:gd name="connsiteY610" fmla="*/ 3979013 h 5068607"/>
              <a:gd name="connsiteX611" fmla="*/ 2418659 w 5405070"/>
              <a:gd name="connsiteY611" fmla="*/ 3961022 h 5068607"/>
              <a:gd name="connsiteX612" fmla="*/ 2418267 w 5405070"/>
              <a:gd name="connsiteY612" fmla="*/ 3942641 h 5068607"/>
              <a:gd name="connsiteX613" fmla="*/ 2418659 w 5405070"/>
              <a:gd name="connsiteY613" fmla="*/ 3924259 h 5068607"/>
              <a:gd name="connsiteX614" fmla="*/ 2419050 w 5405070"/>
              <a:gd name="connsiteY614" fmla="*/ 3905487 h 5068607"/>
              <a:gd name="connsiteX615" fmla="*/ 2420223 w 5405070"/>
              <a:gd name="connsiteY615" fmla="*/ 3887105 h 5068607"/>
              <a:gd name="connsiteX616" fmla="*/ 2402624 w 5405070"/>
              <a:gd name="connsiteY616" fmla="*/ 3837045 h 5068607"/>
              <a:gd name="connsiteX617" fmla="*/ 2366252 w 5405070"/>
              <a:gd name="connsiteY617" fmla="*/ 3812406 h 5068607"/>
              <a:gd name="connsiteX618" fmla="*/ 2326751 w 5405070"/>
              <a:gd name="connsiteY618" fmla="*/ 4137407 h 5068607"/>
              <a:gd name="connsiteX619" fmla="*/ 2327924 w 5405070"/>
              <a:gd name="connsiteY619" fmla="*/ 4148749 h 5068607"/>
              <a:gd name="connsiteX620" fmla="*/ 2328316 w 5405070"/>
              <a:gd name="connsiteY620" fmla="*/ 4159699 h 5068607"/>
              <a:gd name="connsiteX621" fmla="*/ 2328316 w 5405070"/>
              <a:gd name="connsiteY621" fmla="*/ 4171041 h 5068607"/>
              <a:gd name="connsiteX622" fmla="*/ 2328316 w 5405070"/>
              <a:gd name="connsiteY622" fmla="*/ 4181992 h 5068607"/>
              <a:gd name="connsiteX623" fmla="*/ 2327533 w 5405070"/>
              <a:gd name="connsiteY623" fmla="*/ 4192942 h 5068607"/>
              <a:gd name="connsiteX624" fmla="*/ 2326360 w 5405070"/>
              <a:gd name="connsiteY624" fmla="*/ 4203893 h 5068607"/>
              <a:gd name="connsiteX625" fmla="*/ 2324404 w 5405070"/>
              <a:gd name="connsiteY625" fmla="*/ 4225403 h 5068607"/>
              <a:gd name="connsiteX626" fmla="*/ 2320494 w 5405070"/>
              <a:gd name="connsiteY626" fmla="*/ 4247305 h 5068607"/>
              <a:gd name="connsiteX627" fmla="*/ 2316583 w 5405070"/>
              <a:gd name="connsiteY627" fmla="*/ 4268424 h 5068607"/>
              <a:gd name="connsiteX628" fmla="*/ 2308370 w 5405070"/>
              <a:gd name="connsiteY628" fmla="*/ 4311445 h 5068607"/>
              <a:gd name="connsiteX629" fmla="*/ 2308370 w 5405070"/>
              <a:gd name="connsiteY629" fmla="*/ 4325915 h 5068607"/>
              <a:gd name="connsiteX630" fmla="*/ 2306805 w 5405070"/>
              <a:gd name="connsiteY630" fmla="*/ 4340386 h 5068607"/>
              <a:gd name="connsiteX631" fmla="*/ 2305241 w 5405070"/>
              <a:gd name="connsiteY631" fmla="*/ 4354074 h 5068607"/>
              <a:gd name="connsiteX632" fmla="*/ 2302894 w 5405070"/>
              <a:gd name="connsiteY632" fmla="*/ 4368154 h 5068607"/>
              <a:gd name="connsiteX633" fmla="*/ 2299766 w 5405070"/>
              <a:gd name="connsiteY633" fmla="*/ 4381451 h 5068607"/>
              <a:gd name="connsiteX634" fmla="*/ 2296246 w 5405070"/>
              <a:gd name="connsiteY634" fmla="*/ 4394748 h 5068607"/>
              <a:gd name="connsiteX635" fmla="*/ 2291944 w 5405070"/>
              <a:gd name="connsiteY635" fmla="*/ 4408045 h 5068607"/>
              <a:gd name="connsiteX636" fmla="*/ 2287641 w 5405070"/>
              <a:gd name="connsiteY636" fmla="*/ 4420952 h 5068607"/>
              <a:gd name="connsiteX637" fmla="*/ 2278646 w 5405070"/>
              <a:gd name="connsiteY637" fmla="*/ 4447937 h 5068607"/>
              <a:gd name="connsiteX638" fmla="*/ 2274735 w 5405070"/>
              <a:gd name="connsiteY638" fmla="*/ 4460843 h 5068607"/>
              <a:gd name="connsiteX639" fmla="*/ 2270824 w 5405070"/>
              <a:gd name="connsiteY639" fmla="*/ 4474532 h 5068607"/>
              <a:gd name="connsiteX640" fmla="*/ 2266522 w 5405070"/>
              <a:gd name="connsiteY640" fmla="*/ 4487829 h 5068607"/>
              <a:gd name="connsiteX641" fmla="*/ 2263785 w 5405070"/>
              <a:gd name="connsiteY641" fmla="*/ 4501909 h 5068607"/>
              <a:gd name="connsiteX642" fmla="*/ 2261047 w 5405070"/>
              <a:gd name="connsiteY642" fmla="*/ 4515988 h 5068607"/>
              <a:gd name="connsiteX643" fmla="*/ 2259092 w 5405070"/>
              <a:gd name="connsiteY643" fmla="*/ 4530850 h 5068607"/>
              <a:gd name="connsiteX644" fmla="*/ 2258309 w 5405070"/>
              <a:gd name="connsiteY644" fmla="*/ 4533978 h 5068607"/>
              <a:gd name="connsiteX645" fmla="*/ 2257527 w 5405070"/>
              <a:gd name="connsiteY645" fmla="*/ 4536716 h 5068607"/>
              <a:gd name="connsiteX646" fmla="*/ 2255963 w 5405070"/>
              <a:gd name="connsiteY646" fmla="*/ 4540236 h 5068607"/>
              <a:gd name="connsiteX647" fmla="*/ 2254398 w 5405070"/>
              <a:gd name="connsiteY647" fmla="*/ 4543365 h 5068607"/>
              <a:gd name="connsiteX648" fmla="*/ 2249705 w 5405070"/>
              <a:gd name="connsiteY648" fmla="*/ 4550404 h 5068607"/>
              <a:gd name="connsiteX649" fmla="*/ 2243839 w 5405070"/>
              <a:gd name="connsiteY649" fmla="*/ 4557835 h 5068607"/>
              <a:gd name="connsiteX650" fmla="*/ 2236799 w 5405070"/>
              <a:gd name="connsiteY650" fmla="*/ 4565657 h 5068607"/>
              <a:gd name="connsiteX651" fmla="*/ 2229368 w 5405070"/>
              <a:gd name="connsiteY651" fmla="*/ 4573088 h 5068607"/>
              <a:gd name="connsiteX652" fmla="*/ 2220373 w 5405070"/>
              <a:gd name="connsiteY652" fmla="*/ 4580910 h 5068607"/>
              <a:gd name="connsiteX653" fmla="*/ 2211378 w 5405070"/>
              <a:gd name="connsiteY653" fmla="*/ 4588341 h 5068607"/>
              <a:gd name="connsiteX654" fmla="*/ 2201600 w 5405070"/>
              <a:gd name="connsiteY654" fmla="*/ 4595772 h 5068607"/>
              <a:gd name="connsiteX655" fmla="*/ 2191823 w 5405070"/>
              <a:gd name="connsiteY655" fmla="*/ 4603202 h 5068607"/>
              <a:gd name="connsiteX656" fmla="*/ 2182045 w 5405070"/>
              <a:gd name="connsiteY656" fmla="*/ 4609460 h 5068607"/>
              <a:gd name="connsiteX657" fmla="*/ 2172268 w 5405070"/>
              <a:gd name="connsiteY657" fmla="*/ 4614935 h 5068607"/>
              <a:gd name="connsiteX658" fmla="*/ 2162882 w 5405070"/>
              <a:gd name="connsiteY658" fmla="*/ 4620411 h 5068607"/>
              <a:gd name="connsiteX659" fmla="*/ 2153887 w 5405070"/>
              <a:gd name="connsiteY659" fmla="*/ 4624713 h 5068607"/>
              <a:gd name="connsiteX660" fmla="*/ 2145674 w 5405070"/>
              <a:gd name="connsiteY660" fmla="*/ 4627842 h 5068607"/>
              <a:gd name="connsiteX661" fmla="*/ 2138243 w 5405070"/>
              <a:gd name="connsiteY661" fmla="*/ 4630579 h 5068607"/>
              <a:gd name="connsiteX662" fmla="*/ 2126510 w 5405070"/>
              <a:gd name="connsiteY662" fmla="*/ 4633708 h 5068607"/>
              <a:gd name="connsiteX663" fmla="*/ 2114777 w 5405070"/>
              <a:gd name="connsiteY663" fmla="*/ 4637228 h 5068607"/>
              <a:gd name="connsiteX664" fmla="*/ 2090138 w 5405070"/>
              <a:gd name="connsiteY664" fmla="*/ 4645832 h 5068607"/>
              <a:gd name="connsiteX665" fmla="*/ 2077623 w 5405070"/>
              <a:gd name="connsiteY665" fmla="*/ 4649743 h 5068607"/>
              <a:gd name="connsiteX666" fmla="*/ 2065108 w 5405070"/>
              <a:gd name="connsiteY666" fmla="*/ 4653263 h 5068607"/>
              <a:gd name="connsiteX667" fmla="*/ 2052593 w 5405070"/>
              <a:gd name="connsiteY667" fmla="*/ 4657174 h 5068607"/>
              <a:gd name="connsiteX668" fmla="*/ 2039687 w 5405070"/>
              <a:gd name="connsiteY668" fmla="*/ 4660303 h 5068607"/>
              <a:gd name="connsiteX669" fmla="*/ 2027171 w 5405070"/>
              <a:gd name="connsiteY669" fmla="*/ 4662258 h 5068607"/>
              <a:gd name="connsiteX670" fmla="*/ 2014265 w 5405070"/>
              <a:gd name="connsiteY670" fmla="*/ 4663822 h 5068607"/>
              <a:gd name="connsiteX671" fmla="*/ 2008007 w 5405070"/>
              <a:gd name="connsiteY671" fmla="*/ 4664213 h 5068607"/>
              <a:gd name="connsiteX672" fmla="*/ 2001359 w 5405070"/>
              <a:gd name="connsiteY672" fmla="*/ 4664213 h 5068607"/>
              <a:gd name="connsiteX673" fmla="*/ 1995102 w 5405070"/>
              <a:gd name="connsiteY673" fmla="*/ 4664213 h 5068607"/>
              <a:gd name="connsiteX674" fmla="*/ 1988844 w 5405070"/>
              <a:gd name="connsiteY674" fmla="*/ 4663431 h 5068607"/>
              <a:gd name="connsiteX675" fmla="*/ 1982195 w 5405070"/>
              <a:gd name="connsiteY675" fmla="*/ 4662258 h 5068607"/>
              <a:gd name="connsiteX676" fmla="*/ 1975938 w 5405070"/>
              <a:gd name="connsiteY676" fmla="*/ 4661085 h 5068607"/>
              <a:gd name="connsiteX677" fmla="*/ 1969289 w 5405070"/>
              <a:gd name="connsiteY677" fmla="*/ 4659520 h 5068607"/>
              <a:gd name="connsiteX678" fmla="*/ 1963032 w 5405070"/>
              <a:gd name="connsiteY678" fmla="*/ 4657565 h 5068607"/>
              <a:gd name="connsiteX679" fmla="*/ 1956774 w 5405070"/>
              <a:gd name="connsiteY679" fmla="*/ 4654827 h 5068607"/>
              <a:gd name="connsiteX680" fmla="*/ 1950125 w 5405070"/>
              <a:gd name="connsiteY680" fmla="*/ 4652089 h 5068607"/>
              <a:gd name="connsiteX681" fmla="*/ 1943868 w 5405070"/>
              <a:gd name="connsiteY681" fmla="*/ 4648570 h 5068607"/>
              <a:gd name="connsiteX682" fmla="*/ 1937610 w 5405070"/>
              <a:gd name="connsiteY682" fmla="*/ 4644659 h 5068607"/>
              <a:gd name="connsiteX683" fmla="*/ 1941130 w 5405070"/>
              <a:gd name="connsiteY683" fmla="*/ 4631752 h 5068607"/>
              <a:gd name="connsiteX684" fmla="*/ 1939566 w 5405070"/>
              <a:gd name="connsiteY684" fmla="*/ 4630579 h 5068607"/>
              <a:gd name="connsiteX685" fmla="*/ 1938001 w 5405070"/>
              <a:gd name="connsiteY685" fmla="*/ 4638010 h 5068607"/>
              <a:gd name="connsiteX686" fmla="*/ 1937610 w 5405070"/>
              <a:gd name="connsiteY686" fmla="*/ 4644659 h 5068607"/>
              <a:gd name="connsiteX687" fmla="*/ 1934091 w 5405070"/>
              <a:gd name="connsiteY687" fmla="*/ 4641139 h 5068607"/>
              <a:gd name="connsiteX688" fmla="*/ 1930179 w 5405070"/>
              <a:gd name="connsiteY688" fmla="*/ 4638010 h 5068607"/>
              <a:gd name="connsiteX689" fmla="*/ 1926269 w 5405070"/>
              <a:gd name="connsiteY689" fmla="*/ 4635272 h 5068607"/>
              <a:gd name="connsiteX690" fmla="*/ 1922357 w 5405070"/>
              <a:gd name="connsiteY690" fmla="*/ 4632926 h 5068607"/>
              <a:gd name="connsiteX691" fmla="*/ 1918446 w 5405070"/>
              <a:gd name="connsiteY691" fmla="*/ 4630970 h 5068607"/>
              <a:gd name="connsiteX692" fmla="*/ 1914536 w 5405070"/>
              <a:gd name="connsiteY692" fmla="*/ 4629797 h 5068607"/>
              <a:gd name="connsiteX693" fmla="*/ 1910234 w 5405070"/>
              <a:gd name="connsiteY693" fmla="*/ 4629015 h 5068607"/>
              <a:gd name="connsiteX694" fmla="*/ 1906322 w 5405070"/>
              <a:gd name="connsiteY694" fmla="*/ 4628624 h 5068607"/>
              <a:gd name="connsiteX695" fmla="*/ 1902411 w 5405070"/>
              <a:gd name="connsiteY695" fmla="*/ 4627842 h 5068607"/>
              <a:gd name="connsiteX696" fmla="*/ 1898501 w 5405070"/>
              <a:gd name="connsiteY696" fmla="*/ 4627842 h 5068607"/>
              <a:gd name="connsiteX697" fmla="*/ 1889897 w 5405070"/>
              <a:gd name="connsiteY697" fmla="*/ 4628624 h 5068607"/>
              <a:gd name="connsiteX698" fmla="*/ 1881293 w 5405070"/>
              <a:gd name="connsiteY698" fmla="*/ 4629797 h 5068607"/>
              <a:gd name="connsiteX699" fmla="*/ 1873079 w 5405070"/>
              <a:gd name="connsiteY699" fmla="*/ 4630970 h 5068607"/>
              <a:gd name="connsiteX700" fmla="*/ 1864475 w 5405070"/>
              <a:gd name="connsiteY700" fmla="*/ 4632535 h 5068607"/>
              <a:gd name="connsiteX701" fmla="*/ 1855871 w 5405070"/>
              <a:gd name="connsiteY701" fmla="*/ 4633317 h 5068607"/>
              <a:gd name="connsiteX702" fmla="*/ 1847658 w 5405070"/>
              <a:gd name="connsiteY702" fmla="*/ 4633708 h 5068607"/>
              <a:gd name="connsiteX703" fmla="*/ 1843356 w 5405070"/>
              <a:gd name="connsiteY703" fmla="*/ 4633317 h 5068607"/>
              <a:gd name="connsiteX704" fmla="*/ 1839445 w 5405070"/>
              <a:gd name="connsiteY704" fmla="*/ 4632926 h 5068607"/>
              <a:gd name="connsiteX705" fmla="*/ 1835534 w 5405070"/>
              <a:gd name="connsiteY705" fmla="*/ 4632535 h 5068607"/>
              <a:gd name="connsiteX706" fmla="*/ 1831623 w 5405070"/>
              <a:gd name="connsiteY706" fmla="*/ 4630970 h 5068607"/>
              <a:gd name="connsiteX707" fmla="*/ 1827321 w 5405070"/>
              <a:gd name="connsiteY707" fmla="*/ 4629406 h 5068607"/>
              <a:gd name="connsiteX708" fmla="*/ 1823410 w 5405070"/>
              <a:gd name="connsiteY708" fmla="*/ 4627450 h 5068607"/>
              <a:gd name="connsiteX709" fmla="*/ 1819890 w 5405070"/>
              <a:gd name="connsiteY709" fmla="*/ 4624713 h 5068607"/>
              <a:gd name="connsiteX710" fmla="*/ 1815979 w 5405070"/>
              <a:gd name="connsiteY710" fmla="*/ 4622366 h 5068607"/>
              <a:gd name="connsiteX711" fmla="*/ 1812459 w 5405070"/>
              <a:gd name="connsiteY711" fmla="*/ 4618455 h 5068607"/>
              <a:gd name="connsiteX712" fmla="*/ 1808548 w 5405070"/>
              <a:gd name="connsiteY712" fmla="*/ 4614153 h 5068607"/>
              <a:gd name="connsiteX713" fmla="*/ 1802682 w 5405070"/>
              <a:gd name="connsiteY713" fmla="*/ 4606331 h 5068607"/>
              <a:gd name="connsiteX714" fmla="*/ 1796424 w 5405070"/>
              <a:gd name="connsiteY714" fmla="*/ 4597727 h 5068607"/>
              <a:gd name="connsiteX715" fmla="*/ 1790949 w 5405070"/>
              <a:gd name="connsiteY715" fmla="*/ 4588732 h 5068607"/>
              <a:gd name="connsiteX716" fmla="*/ 1786256 w 5405070"/>
              <a:gd name="connsiteY716" fmla="*/ 4579737 h 5068607"/>
              <a:gd name="connsiteX717" fmla="*/ 1781954 w 5405070"/>
              <a:gd name="connsiteY717" fmla="*/ 4570350 h 5068607"/>
              <a:gd name="connsiteX718" fmla="*/ 1778043 w 5405070"/>
              <a:gd name="connsiteY718" fmla="*/ 4560964 h 5068607"/>
              <a:gd name="connsiteX719" fmla="*/ 1774523 w 5405070"/>
              <a:gd name="connsiteY719" fmla="*/ 4551578 h 5068607"/>
              <a:gd name="connsiteX720" fmla="*/ 1771394 w 5405070"/>
              <a:gd name="connsiteY720" fmla="*/ 4541800 h 5068607"/>
              <a:gd name="connsiteX721" fmla="*/ 1768657 w 5405070"/>
              <a:gd name="connsiteY721" fmla="*/ 4532023 h 5068607"/>
              <a:gd name="connsiteX722" fmla="*/ 1766310 w 5405070"/>
              <a:gd name="connsiteY722" fmla="*/ 4522246 h 5068607"/>
              <a:gd name="connsiteX723" fmla="*/ 1763963 w 5405070"/>
              <a:gd name="connsiteY723" fmla="*/ 4512077 h 5068607"/>
              <a:gd name="connsiteX724" fmla="*/ 1762399 w 5405070"/>
              <a:gd name="connsiteY724" fmla="*/ 4502300 h 5068607"/>
              <a:gd name="connsiteX725" fmla="*/ 1759270 w 5405070"/>
              <a:gd name="connsiteY725" fmla="*/ 4481180 h 5068607"/>
              <a:gd name="connsiteX726" fmla="*/ 1757315 w 5405070"/>
              <a:gd name="connsiteY726" fmla="*/ 4460452 h 5068607"/>
              <a:gd name="connsiteX727" fmla="*/ 1755750 w 5405070"/>
              <a:gd name="connsiteY727" fmla="*/ 4439333 h 5068607"/>
              <a:gd name="connsiteX728" fmla="*/ 1754186 w 5405070"/>
              <a:gd name="connsiteY728" fmla="*/ 4417823 h 5068607"/>
              <a:gd name="connsiteX729" fmla="*/ 1752230 w 5405070"/>
              <a:gd name="connsiteY729" fmla="*/ 4375193 h 5068607"/>
              <a:gd name="connsiteX730" fmla="*/ 1750275 w 5405070"/>
              <a:gd name="connsiteY730" fmla="*/ 4354074 h 5068607"/>
              <a:gd name="connsiteX731" fmla="*/ 1747928 w 5405070"/>
              <a:gd name="connsiteY731" fmla="*/ 4333346 h 5068607"/>
              <a:gd name="connsiteX732" fmla="*/ 1744800 w 5405070"/>
              <a:gd name="connsiteY732" fmla="*/ 4312618 h 5068607"/>
              <a:gd name="connsiteX733" fmla="*/ 1743236 w 5405070"/>
              <a:gd name="connsiteY733" fmla="*/ 4302449 h 5068607"/>
              <a:gd name="connsiteX734" fmla="*/ 1740889 w 5405070"/>
              <a:gd name="connsiteY734" fmla="*/ 4292672 h 5068607"/>
              <a:gd name="connsiteX735" fmla="*/ 1737369 w 5405070"/>
              <a:gd name="connsiteY735" fmla="*/ 4275855 h 5068607"/>
              <a:gd name="connsiteX736" fmla="*/ 1734240 w 5405070"/>
              <a:gd name="connsiteY736" fmla="*/ 4259038 h 5068607"/>
              <a:gd name="connsiteX737" fmla="*/ 1731503 w 5405070"/>
              <a:gd name="connsiteY737" fmla="*/ 4241830 h 5068607"/>
              <a:gd name="connsiteX738" fmla="*/ 1728765 w 5405070"/>
              <a:gd name="connsiteY738" fmla="*/ 4225012 h 5068607"/>
              <a:gd name="connsiteX739" fmla="*/ 1727201 w 5405070"/>
              <a:gd name="connsiteY739" fmla="*/ 4207413 h 5068607"/>
              <a:gd name="connsiteX740" fmla="*/ 1725636 w 5405070"/>
              <a:gd name="connsiteY740" fmla="*/ 4189814 h 5068607"/>
              <a:gd name="connsiteX741" fmla="*/ 1723289 w 5405070"/>
              <a:gd name="connsiteY741" fmla="*/ 4154615 h 5068607"/>
              <a:gd name="connsiteX742" fmla="*/ 1721334 w 5405070"/>
              <a:gd name="connsiteY742" fmla="*/ 4119025 h 5068607"/>
              <a:gd name="connsiteX743" fmla="*/ 1719379 w 5405070"/>
              <a:gd name="connsiteY743" fmla="*/ 4083436 h 5068607"/>
              <a:gd name="connsiteX744" fmla="*/ 1717814 w 5405070"/>
              <a:gd name="connsiteY744" fmla="*/ 4047846 h 5068607"/>
              <a:gd name="connsiteX745" fmla="*/ 1715468 w 5405070"/>
              <a:gd name="connsiteY745" fmla="*/ 4012647 h 5068607"/>
              <a:gd name="connsiteX746" fmla="*/ 1715077 w 5405070"/>
              <a:gd name="connsiteY746" fmla="*/ 3938730 h 5068607"/>
              <a:gd name="connsiteX747" fmla="*/ 1715077 w 5405070"/>
              <a:gd name="connsiteY747" fmla="*/ 3864422 h 5068607"/>
              <a:gd name="connsiteX748" fmla="*/ 1708819 w 5405070"/>
              <a:gd name="connsiteY748" fmla="*/ 3857773 h 5068607"/>
              <a:gd name="connsiteX749" fmla="*/ 1704126 w 5405070"/>
              <a:gd name="connsiteY749" fmla="*/ 3850733 h 5068607"/>
              <a:gd name="connsiteX750" fmla="*/ 1699824 w 5405070"/>
              <a:gd name="connsiteY750" fmla="*/ 3843694 h 5068607"/>
              <a:gd name="connsiteX751" fmla="*/ 1696695 w 5405070"/>
              <a:gd name="connsiteY751" fmla="*/ 3835872 h 5068607"/>
              <a:gd name="connsiteX752" fmla="*/ 1694740 w 5405070"/>
              <a:gd name="connsiteY752" fmla="*/ 3828441 h 5068607"/>
              <a:gd name="connsiteX753" fmla="*/ 1693175 w 5405070"/>
              <a:gd name="connsiteY753" fmla="*/ 3821010 h 5068607"/>
              <a:gd name="connsiteX754" fmla="*/ 1692393 w 5405070"/>
              <a:gd name="connsiteY754" fmla="*/ 3812797 h 5068607"/>
              <a:gd name="connsiteX755" fmla="*/ 1692002 w 5405070"/>
              <a:gd name="connsiteY755" fmla="*/ 3804193 h 5068607"/>
              <a:gd name="connsiteX756" fmla="*/ 1692002 w 5405070"/>
              <a:gd name="connsiteY756" fmla="*/ 3796371 h 5068607"/>
              <a:gd name="connsiteX757" fmla="*/ 1692393 w 5405070"/>
              <a:gd name="connsiteY757" fmla="*/ 3787767 h 5068607"/>
              <a:gd name="connsiteX758" fmla="*/ 1693566 w 5405070"/>
              <a:gd name="connsiteY758" fmla="*/ 3770950 h 5068607"/>
              <a:gd name="connsiteX759" fmla="*/ 1695130 w 5405070"/>
              <a:gd name="connsiteY759" fmla="*/ 3754132 h 5068607"/>
              <a:gd name="connsiteX760" fmla="*/ 1696304 w 5405070"/>
              <a:gd name="connsiteY760" fmla="*/ 3737315 h 5068607"/>
              <a:gd name="connsiteX761" fmla="*/ 1679878 w 5405070"/>
              <a:gd name="connsiteY761" fmla="*/ 3637195 h 5068607"/>
              <a:gd name="connsiteX762" fmla="*/ 1676358 w 5405070"/>
              <a:gd name="connsiteY762" fmla="*/ 3626244 h 5068607"/>
              <a:gd name="connsiteX763" fmla="*/ 1672838 w 5405070"/>
              <a:gd name="connsiteY763" fmla="*/ 3616075 h 5068607"/>
              <a:gd name="connsiteX764" fmla="*/ 1669709 w 5405070"/>
              <a:gd name="connsiteY764" fmla="*/ 3605516 h 5068607"/>
              <a:gd name="connsiteX765" fmla="*/ 1666972 w 5405070"/>
              <a:gd name="connsiteY765" fmla="*/ 3595347 h 5068607"/>
              <a:gd name="connsiteX766" fmla="*/ 1664625 w 5405070"/>
              <a:gd name="connsiteY766" fmla="*/ 3584397 h 5068607"/>
              <a:gd name="connsiteX767" fmla="*/ 1663061 w 5405070"/>
              <a:gd name="connsiteY767" fmla="*/ 3573837 h 5068607"/>
              <a:gd name="connsiteX768" fmla="*/ 1661105 w 5405070"/>
              <a:gd name="connsiteY768" fmla="*/ 3563669 h 5068607"/>
              <a:gd name="connsiteX769" fmla="*/ 1659932 w 5405070"/>
              <a:gd name="connsiteY769" fmla="*/ 3552718 h 5068607"/>
              <a:gd name="connsiteX770" fmla="*/ 1657977 w 5405070"/>
              <a:gd name="connsiteY770" fmla="*/ 3530817 h 5068607"/>
              <a:gd name="connsiteX771" fmla="*/ 1657194 w 5405070"/>
              <a:gd name="connsiteY771" fmla="*/ 3509697 h 5068607"/>
              <a:gd name="connsiteX772" fmla="*/ 1656803 w 5405070"/>
              <a:gd name="connsiteY772" fmla="*/ 3488187 h 5068607"/>
              <a:gd name="connsiteX773" fmla="*/ 1656803 w 5405070"/>
              <a:gd name="connsiteY773" fmla="*/ 3466286 h 5068607"/>
              <a:gd name="connsiteX774" fmla="*/ 1657977 w 5405070"/>
              <a:gd name="connsiteY774" fmla="*/ 3422483 h 5068607"/>
              <a:gd name="connsiteX775" fmla="*/ 1658758 w 5405070"/>
              <a:gd name="connsiteY775" fmla="*/ 3379071 h 5068607"/>
              <a:gd name="connsiteX776" fmla="*/ 1659150 w 5405070"/>
              <a:gd name="connsiteY776" fmla="*/ 3357561 h 5068607"/>
              <a:gd name="connsiteX777" fmla="*/ 1658758 w 5405070"/>
              <a:gd name="connsiteY777" fmla="*/ 3335659 h 5068607"/>
              <a:gd name="connsiteX778" fmla="*/ 1657585 w 5405070"/>
              <a:gd name="connsiteY778" fmla="*/ 3314149 h 5068607"/>
              <a:gd name="connsiteX779" fmla="*/ 1655630 w 5405070"/>
              <a:gd name="connsiteY779" fmla="*/ 3293030 h 5068607"/>
              <a:gd name="connsiteX780" fmla="*/ 1666189 w 5405070"/>
              <a:gd name="connsiteY780" fmla="*/ 3284426 h 5068607"/>
              <a:gd name="connsiteX781" fmla="*/ 1665407 w 5405070"/>
              <a:gd name="connsiteY781" fmla="*/ 3281688 h 5068607"/>
              <a:gd name="connsiteX782" fmla="*/ 1655630 w 5405070"/>
              <a:gd name="connsiteY782" fmla="*/ 3293030 h 5068607"/>
              <a:gd name="connsiteX783" fmla="*/ 1653674 w 5405070"/>
              <a:gd name="connsiteY783" fmla="*/ 3289119 h 5068607"/>
              <a:gd name="connsiteX784" fmla="*/ 1651719 w 5405070"/>
              <a:gd name="connsiteY784" fmla="*/ 3285208 h 5068607"/>
              <a:gd name="connsiteX785" fmla="*/ 1648981 w 5405070"/>
              <a:gd name="connsiteY785" fmla="*/ 3277777 h 5068607"/>
              <a:gd name="connsiteX786" fmla="*/ 1647026 w 5405070"/>
              <a:gd name="connsiteY786" fmla="*/ 3269564 h 5068607"/>
              <a:gd name="connsiteX787" fmla="*/ 1645461 w 5405070"/>
              <a:gd name="connsiteY787" fmla="*/ 3261743 h 5068607"/>
              <a:gd name="connsiteX788" fmla="*/ 1644679 w 5405070"/>
              <a:gd name="connsiteY788" fmla="*/ 3253138 h 5068607"/>
              <a:gd name="connsiteX789" fmla="*/ 1644288 w 5405070"/>
              <a:gd name="connsiteY789" fmla="*/ 3244534 h 5068607"/>
              <a:gd name="connsiteX790" fmla="*/ 1643115 w 5405070"/>
              <a:gd name="connsiteY790" fmla="*/ 3227326 h 5068607"/>
              <a:gd name="connsiteX791" fmla="*/ 1642332 w 5405070"/>
              <a:gd name="connsiteY791" fmla="*/ 3209727 h 5068607"/>
              <a:gd name="connsiteX792" fmla="*/ 1641550 w 5405070"/>
              <a:gd name="connsiteY792" fmla="*/ 3201514 h 5068607"/>
              <a:gd name="connsiteX793" fmla="*/ 1639986 w 5405070"/>
              <a:gd name="connsiteY793" fmla="*/ 3193301 h 5068607"/>
              <a:gd name="connsiteX794" fmla="*/ 1638421 w 5405070"/>
              <a:gd name="connsiteY794" fmla="*/ 3185479 h 5068607"/>
              <a:gd name="connsiteX795" fmla="*/ 1635293 w 5405070"/>
              <a:gd name="connsiteY795" fmla="*/ 3177657 h 5068607"/>
              <a:gd name="connsiteX796" fmla="*/ 1633337 w 5405070"/>
              <a:gd name="connsiteY796" fmla="*/ 3173746 h 5068607"/>
              <a:gd name="connsiteX797" fmla="*/ 1631773 w 5405070"/>
              <a:gd name="connsiteY797" fmla="*/ 3170226 h 5068607"/>
              <a:gd name="connsiteX798" fmla="*/ 1629426 w 5405070"/>
              <a:gd name="connsiteY798" fmla="*/ 3166706 h 5068607"/>
              <a:gd name="connsiteX799" fmla="*/ 1626689 w 5405070"/>
              <a:gd name="connsiteY799" fmla="*/ 3163577 h 5068607"/>
              <a:gd name="connsiteX800" fmla="*/ 1604005 w 5405070"/>
              <a:gd name="connsiteY800" fmla="*/ 3386893 h 5068607"/>
              <a:gd name="connsiteX801" fmla="*/ 1604787 w 5405070"/>
              <a:gd name="connsiteY801" fmla="*/ 3409186 h 5068607"/>
              <a:gd name="connsiteX802" fmla="*/ 1604787 w 5405070"/>
              <a:gd name="connsiteY802" fmla="*/ 3431478 h 5068607"/>
              <a:gd name="connsiteX803" fmla="*/ 1604005 w 5405070"/>
              <a:gd name="connsiteY803" fmla="*/ 3453379 h 5068607"/>
              <a:gd name="connsiteX804" fmla="*/ 1602441 w 5405070"/>
              <a:gd name="connsiteY804" fmla="*/ 3475672 h 5068607"/>
              <a:gd name="connsiteX805" fmla="*/ 1600094 w 5405070"/>
              <a:gd name="connsiteY805" fmla="*/ 3497573 h 5068607"/>
              <a:gd name="connsiteX806" fmla="*/ 1597356 w 5405070"/>
              <a:gd name="connsiteY806" fmla="*/ 3519084 h 5068607"/>
              <a:gd name="connsiteX807" fmla="*/ 1594228 w 5405070"/>
              <a:gd name="connsiteY807" fmla="*/ 3540985 h 5068607"/>
              <a:gd name="connsiteX808" fmla="*/ 1591099 w 5405070"/>
              <a:gd name="connsiteY808" fmla="*/ 3562104 h 5068607"/>
              <a:gd name="connsiteX809" fmla="*/ 1584059 w 5405070"/>
              <a:gd name="connsiteY809" fmla="*/ 3605516 h 5068607"/>
              <a:gd name="connsiteX810" fmla="*/ 1577020 w 5405070"/>
              <a:gd name="connsiteY810" fmla="*/ 3648536 h 5068607"/>
              <a:gd name="connsiteX811" fmla="*/ 1574282 w 5405070"/>
              <a:gd name="connsiteY811" fmla="*/ 3670438 h 5068607"/>
              <a:gd name="connsiteX812" fmla="*/ 1571544 w 5405070"/>
              <a:gd name="connsiteY812" fmla="*/ 3691948 h 5068607"/>
              <a:gd name="connsiteX813" fmla="*/ 1569197 w 5405070"/>
              <a:gd name="connsiteY813" fmla="*/ 3713850 h 5068607"/>
              <a:gd name="connsiteX814" fmla="*/ 1568024 w 5405070"/>
              <a:gd name="connsiteY814" fmla="*/ 3736142 h 5068607"/>
              <a:gd name="connsiteX815" fmla="*/ 1562549 w 5405070"/>
              <a:gd name="connsiteY815" fmla="*/ 3773296 h 5068607"/>
              <a:gd name="connsiteX816" fmla="*/ 1557074 w 5405070"/>
              <a:gd name="connsiteY816" fmla="*/ 3810059 h 5068607"/>
              <a:gd name="connsiteX817" fmla="*/ 1551598 w 5405070"/>
              <a:gd name="connsiteY817" fmla="*/ 3847213 h 5068607"/>
              <a:gd name="connsiteX818" fmla="*/ 1544558 w 5405070"/>
              <a:gd name="connsiteY818" fmla="*/ 3883194 h 5068607"/>
              <a:gd name="connsiteX819" fmla="*/ 1537519 w 5405070"/>
              <a:gd name="connsiteY819" fmla="*/ 3918784 h 5068607"/>
              <a:gd name="connsiteX820" fmla="*/ 1530088 w 5405070"/>
              <a:gd name="connsiteY820" fmla="*/ 3954765 h 5068607"/>
              <a:gd name="connsiteX821" fmla="*/ 1525395 w 5405070"/>
              <a:gd name="connsiteY821" fmla="*/ 3971973 h 5068607"/>
              <a:gd name="connsiteX822" fmla="*/ 1521093 w 5405070"/>
              <a:gd name="connsiteY822" fmla="*/ 3989572 h 5068607"/>
              <a:gd name="connsiteX823" fmla="*/ 1516009 w 5405070"/>
              <a:gd name="connsiteY823" fmla="*/ 4006390 h 5068607"/>
              <a:gd name="connsiteX824" fmla="*/ 1511315 w 5405070"/>
              <a:gd name="connsiteY824" fmla="*/ 4023207 h 5068607"/>
              <a:gd name="connsiteX825" fmla="*/ 1505840 w 5405070"/>
              <a:gd name="connsiteY825" fmla="*/ 4040415 h 5068607"/>
              <a:gd name="connsiteX826" fmla="*/ 1499973 w 5405070"/>
              <a:gd name="connsiteY826" fmla="*/ 4056841 h 5068607"/>
              <a:gd name="connsiteX827" fmla="*/ 1494498 w 5405070"/>
              <a:gd name="connsiteY827" fmla="*/ 4073267 h 5068607"/>
              <a:gd name="connsiteX828" fmla="*/ 1488241 w 5405070"/>
              <a:gd name="connsiteY828" fmla="*/ 4089693 h 5068607"/>
              <a:gd name="connsiteX829" fmla="*/ 1481592 w 5405070"/>
              <a:gd name="connsiteY829" fmla="*/ 4105728 h 5068607"/>
              <a:gd name="connsiteX830" fmla="*/ 1474161 w 5405070"/>
              <a:gd name="connsiteY830" fmla="*/ 4121372 h 5068607"/>
              <a:gd name="connsiteX831" fmla="*/ 1467122 w 5405070"/>
              <a:gd name="connsiteY831" fmla="*/ 4137016 h 5068607"/>
              <a:gd name="connsiteX832" fmla="*/ 1459299 w 5405070"/>
              <a:gd name="connsiteY832" fmla="*/ 4152660 h 5068607"/>
              <a:gd name="connsiteX833" fmla="*/ 1451087 w 5405070"/>
              <a:gd name="connsiteY833" fmla="*/ 4167912 h 5068607"/>
              <a:gd name="connsiteX834" fmla="*/ 1442482 w 5405070"/>
              <a:gd name="connsiteY834" fmla="*/ 4182383 h 5068607"/>
              <a:gd name="connsiteX835" fmla="*/ 1433878 w 5405070"/>
              <a:gd name="connsiteY835" fmla="*/ 4197245 h 5068607"/>
              <a:gd name="connsiteX836" fmla="*/ 1424492 w 5405070"/>
              <a:gd name="connsiteY836" fmla="*/ 4212106 h 5068607"/>
              <a:gd name="connsiteX837" fmla="*/ 1414715 w 5405070"/>
              <a:gd name="connsiteY837" fmla="*/ 4225795 h 5068607"/>
              <a:gd name="connsiteX838" fmla="*/ 1404155 w 5405070"/>
              <a:gd name="connsiteY838" fmla="*/ 4239483 h 5068607"/>
              <a:gd name="connsiteX839" fmla="*/ 1393595 w 5405070"/>
              <a:gd name="connsiteY839" fmla="*/ 4253562 h 5068607"/>
              <a:gd name="connsiteX840" fmla="*/ 1381863 w 5405070"/>
              <a:gd name="connsiteY840" fmla="*/ 4266860 h 5068607"/>
              <a:gd name="connsiteX841" fmla="*/ 1371303 w 5405070"/>
              <a:gd name="connsiteY841" fmla="*/ 4278201 h 5068607"/>
              <a:gd name="connsiteX842" fmla="*/ 1360743 w 5405070"/>
              <a:gd name="connsiteY842" fmla="*/ 4289152 h 5068607"/>
              <a:gd name="connsiteX843" fmla="*/ 1349793 w 5405070"/>
              <a:gd name="connsiteY843" fmla="*/ 4298930 h 5068607"/>
              <a:gd name="connsiteX844" fmla="*/ 1338842 w 5405070"/>
              <a:gd name="connsiteY844" fmla="*/ 4307925 h 5068607"/>
              <a:gd name="connsiteX845" fmla="*/ 1327500 w 5405070"/>
              <a:gd name="connsiteY845" fmla="*/ 4315356 h 5068607"/>
              <a:gd name="connsiteX846" fmla="*/ 1316549 w 5405070"/>
              <a:gd name="connsiteY846" fmla="*/ 4322004 h 5068607"/>
              <a:gd name="connsiteX847" fmla="*/ 1305208 w 5405070"/>
              <a:gd name="connsiteY847" fmla="*/ 4327871 h 5068607"/>
              <a:gd name="connsiteX848" fmla="*/ 1293866 w 5405070"/>
              <a:gd name="connsiteY848" fmla="*/ 4332955 h 5068607"/>
              <a:gd name="connsiteX849" fmla="*/ 1282133 w 5405070"/>
              <a:gd name="connsiteY849" fmla="*/ 4336475 h 5068607"/>
              <a:gd name="connsiteX850" fmla="*/ 1270400 w 5405070"/>
              <a:gd name="connsiteY850" fmla="*/ 4339604 h 5068607"/>
              <a:gd name="connsiteX851" fmla="*/ 1258276 w 5405070"/>
              <a:gd name="connsiteY851" fmla="*/ 4340777 h 5068607"/>
              <a:gd name="connsiteX852" fmla="*/ 1246543 w 5405070"/>
              <a:gd name="connsiteY852" fmla="*/ 4341559 h 5068607"/>
              <a:gd name="connsiteX853" fmla="*/ 1234028 w 5405070"/>
              <a:gd name="connsiteY853" fmla="*/ 4341168 h 5068607"/>
              <a:gd name="connsiteX854" fmla="*/ 1221513 w 5405070"/>
              <a:gd name="connsiteY854" fmla="*/ 4339995 h 5068607"/>
              <a:gd name="connsiteX855" fmla="*/ 1208607 w 5405070"/>
              <a:gd name="connsiteY855" fmla="*/ 4337648 h 5068607"/>
              <a:gd name="connsiteX856" fmla="*/ 1195309 w 5405070"/>
              <a:gd name="connsiteY856" fmla="*/ 4334128 h 5068607"/>
              <a:gd name="connsiteX857" fmla="*/ 1182012 w 5405070"/>
              <a:gd name="connsiteY857" fmla="*/ 4333346 h 5068607"/>
              <a:gd name="connsiteX858" fmla="*/ 1169888 w 5405070"/>
              <a:gd name="connsiteY858" fmla="*/ 4332955 h 5068607"/>
              <a:gd name="connsiteX859" fmla="*/ 1156591 w 5405070"/>
              <a:gd name="connsiteY859" fmla="*/ 4332955 h 5068607"/>
              <a:gd name="connsiteX860" fmla="*/ 1143685 w 5405070"/>
              <a:gd name="connsiteY860" fmla="*/ 4332955 h 5068607"/>
              <a:gd name="connsiteX861" fmla="*/ 1117873 w 5405070"/>
              <a:gd name="connsiteY861" fmla="*/ 4333737 h 5068607"/>
              <a:gd name="connsiteX862" fmla="*/ 1092451 w 5405070"/>
              <a:gd name="connsiteY862" fmla="*/ 4334519 h 5068607"/>
              <a:gd name="connsiteX863" fmla="*/ 1079545 w 5405070"/>
              <a:gd name="connsiteY863" fmla="*/ 4334519 h 5068607"/>
              <a:gd name="connsiteX864" fmla="*/ 1066639 w 5405070"/>
              <a:gd name="connsiteY864" fmla="*/ 4334128 h 5068607"/>
              <a:gd name="connsiteX865" fmla="*/ 1053733 w 5405070"/>
              <a:gd name="connsiteY865" fmla="*/ 4333346 h 5068607"/>
              <a:gd name="connsiteX866" fmla="*/ 1041218 w 5405070"/>
              <a:gd name="connsiteY866" fmla="*/ 4331782 h 5068607"/>
              <a:gd name="connsiteX867" fmla="*/ 1028311 w 5405070"/>
              <a:gd name="connsiteY867" fmla="*/ 4329826 h 5068607"/>
              <a:gd name="connsiteX868" fmla="*/ 1015405 w 5405070"/>
              <a:gd name="connsiteY868" fmla="*/ 4326697 h 5068607"/>
              <a:gd name="connsiteX869" fmla="*/ 1002890 w 5405070"/>
              <a:gd name="connsiteY869" fmla="*/ 4323178 h 5068607"/>
              <a:gd name="connsiteX870" fmla="*/ 990375 w 5405070"/>
              <a:gd name="connsiteY870" fmla="*/ 4318093 h 5068607"/>
              <a:gd name="connsiteX871" fmla="*/ 957523 w 5405070"/>
              <a:gd name="connsiteY871" fmla="*/ 4311836 h 5068607"/>
              <a:gd name="connsiteX872" fmla="*/ 950483 w 5405070"/>
              <a:gd name="connsiteY872" fmla="*/ 4312618 h 5068607"/>
              <a:gd name="connsiteX873" fmla="*/ 943443 w 5405070"/>
              <a:gd name="connsiteY873" fmla="*/ 4313009 h 5068607"/>
              <a:gd name="connsiteX874" fmla="*/ 936795 w 5405070"/>
              <a:gd name="connsiteY874" fmla="*/ 4312618 h 5068607"/>
              <a:gd name="connsiteX875" fmla="*/ 930537 w 5405070"/>
              <a:gd name="connsiteY875" fmla="*/ 4311836 h 5068607"/>
              <a:gd name="connsiteX876" fmla="*/ 924280 w 5405070"/>
              <a:gd name="connsiteY876" fmla="*/ 4309880 h 5068607"/>
              <a:gd name="connsiteX877" fmla="*/ 918805 w 5405070"/>
              <a:gd name="connsiteY877" fmla="*/ 4307925 h 5068607"/>
              <a:gd name="connsiteX878" fmla="*/ 912938 w 5405070"/>
              <a:gd name="connsiteY878" fmla="*/ 4304796 h 5068607"/>
              <a:gd name="connsiteX879" fmla="*/ 907854 w 5405070"/>
              <a:gd name="connsiteY879" fmla="*/ 4301276 h 5068607"/>
              <a:gd name="connsiteX880" fmla="*/ 903161 w 5405070"/>
              <a:gd name="connsiteY880" fmla="*/ 4296583 h 5068607"/>
              <a:gd name="connsiteX881" fmla="*/ 898468 w 5405070"/>
              <a:gd name="connsiteY881" fmla="*/ 4291890 h 5068607"/>
              <a:gd name="connsiteX882" fmla="*/ 894165 w 5405070"/>
              <a:gd name="connsiteY882" fmla="*/ 4286023 h 5068607"/>
              <a:gd name="connsiteX883" fmla="*/ 890645 w 5405070"/>
              <a:gd name="connsiteY883" fmla="*/ 4279766 h 5068607"/>
              <a:gd name="connsiteX884" fmla="*/ 887126 w 5405070"/>
              <a:gd name="connsiteY884" fmla="*/ 4273117 h 5068607"/>
              <a:gd name="connsiteX885" fmla="*/ 884388 w 5405070"/>
              <a:gd name="connsiteY885" fmla="*/ 4266077 h 5068607"/>
              <a:gd name="connsiteX886" fmla="*/ 881650 w 5405070"/>
              <a:gd name="connsiteY886" fmla="*/ 4257864 h 5068607"/>
              <a:gd name="connsiteX887" fmla="*/ 879695 w 5405070"/>
              <a:gd name="connsiteY887" fmla="*/ 4249260 h 5068607"/>
              <a:gd name="connsiteX888" fmla="*/ 876175 w 5405070"/>
              <a:gd name="connsiteY888" fmla="*/ 4234399 h 5068607"/>
              <a:gd name="connsiteX889" fmla="*/ 872655 w 5405070"/>
              <a:gd name="connsiteY889" fmla="*/ 4219537 h 5068607"/>
              <a:gd name="connsiteX890" fmla="*/ 864833 w 5405070"/>
              <a:gd name="connsiteY890" fmla="*/ 4190205 h 5068607"/>
              <a:gd name="connsiteX891" fmla="*/ 856229 w 5405070"/>
              <a:gd name="connsiteY891" fmla="*/ 4160481 h 5068607"/>
              <a:gd name="connsiteX892" fmla="*/ 847625 w 5405070"/>
              <a:gd name="connsiteY892" fmla="*/ 4131540 h 5068607"/>
              <a:gd name="connsiteX893" fmla="*/ 843714 w 5405070"/>
              <a:gd name="connsiteY893" fmla="*/ 4116679 h 5068607"/>
              <a:gd name="connsiteX894" fmla="*/ 840194 w 5405070"/>
              <a:gd name="connsiteY894" fmla="*/ 4101817 h 5068607"/>
              <a:gd name="connsiteX895" fmla="*/ 837065 w 5405070"/>
              <a:gd name="connsiteY895" fmla="*/ 4086564 h 5068607"/>
              <a:gd name="connsiteX896" fmla="*/ 833937 w 5405070"/>
              <a:gd name="connsiteY896" fmla="*/ 4071312 h 5068607"/>
              <a:gd name="connsiteX897" fmla="*/ 831590 w 5405070"/>
              <a:gd name="connsiteY897" fmla="*/ 4056450 h 5068607"/>
              <a:gd name="connsiteX898" fmla="*/ 830417 w 5405070"/>
              <a:gd name="connsiteY898" fmla="*/ 4040806 h 5068607"/>
              <a:gd name="connsiteX899" fmla="*/ 828852 w 5405070"/>
              <a:gd name="connsiteY899" fmla="*/ 4024771 h 5068607"/>
              <a:gd name="connsiteX900" fmla="*/ 828852 w 5405070"/>
              <a:gd name="connsiteY900" fmla="*/ 4008736 h 5068607"/>
              <a:gd name="connsiteX901" fmla="*/ 822204 w 5405070"/>
              <a:gd name="connsiteY901" fmla="*/ 3993092 h 5068607"/>
              <a:gd name="connsiteX902" fmla="*/ 816337 w 5405070"/>
              <a:gd name="connsiteY902" fmla="*/ 3977057 h 5068607"/>
              <a:gd name="connsiteX903" fmla="*/ 810862 w 5405070"/>
              <a:gd name="connsiteY903" fmla="*/ 3960240 h 5068607"/>
              <a:gd name="connsiteX904" fmla="*/ 805386 w 5405070"/>
              <a:gd name="connsiteY904" fmla="*/ 3944205 h 5068607"/>
              <a:gd name="connsiteX905" fmla="*/ 800302 w 5405070"/>
              <a:gd name="connsiteY905" fmla="*/ 3927779 h 5068607"/>
              <a:gd name="connsiteX906" fmla="*/ 796391 w 5405070"/>
              <a:gd name="connsiteY906" fmla="*/ 3910962 h 5068607"/>
              <a:gd name="connsiteX907" fmla="*/ 792480 w 5405070"/>
              <a:gd name="connsiteY907" fmla="*/ 3894536 h 5068607"/>
              <a:gd name="connsiteX908" fmla="*/ 788960 w 5405070"/>
              <a:gd name="connsiteY908" fmla="*/ 3876937 h 5068607"/>
              <a:gd name="connsiteX909" fmla="*/ 785441 w 5405070"/>
              <a:gd name="connsiteY909" fmla="*/ 3860120 h 5068607"/>
              <a:gd name="connsiteX910" fmla="*/ 782703 w 5405070"/>
              <a:gd name="connsiteY910" fmla="*/ 3842520 h 5068607"/>
              <a:gd name="connsiteX911" fmla="*/ 779965 w 5405070"/>
              <a:gd name="connsiteY911" fmla="*/ 3825703 h 5068607"/>
              <a:gd name="connsiteX912" fmla="*/ 777619 w 5405070"/>
              <a:gd name="connsiteY912" fmla="*/ 3808104 h 5068607"/>
              <a:gd name="connsiteX913" fmla="*/ 776054 w 5405070"/>
              <a:gd name="connsiteY913" fmla="*/ 3790504 h 5068607"/>
              <a:gd name="connsiteX914" fmla="*/ 774099 w 5405070"/>
              <a:gd name="connsiteY914" fmla="*/ 3772514 h 5068607"/>
              <a:gd name="connsiteX915" fmla="*/ 771361 w 5405070"/>
              <a:gd name="connsiteY915" fmla="*/ 3736924 h 5068607"/>
              <a:gd name="connsiteX916" fmla="*/ 769797 w 5405070"/>
              <a:gd name="connsiteY916" fmla="*/ 3732231 h 5068607"/>
              <a:gd name="connsiteX917" fmla="*/ 768232 w 5405070"/>
              <a:gd name="connsiteY917" fmla="*/ 3726756 h 5068607"/>
              <a:gd name="connsiteX918" fmla="*/ 767450 w 5405070"/>
              <a:gd name="connsiteY918" fmla="*/ 3720498 h 5068607"/>
              <a:gd name="connsiteX919" fmla="*/ 767059 w 5405070"/>
              <a:gd name="connsiteY919" fmla="*/ 3714241 h 5068607"/>
              <a:gd name="connsiteX920" fmla="*/ 767059 w 5405070"/>
              <a:gd name="connsiteY920" fmla="*/ 3701334 h 5068607"/>
              <a:gd name="connsiteX921" fmla="*/ 766668 w 5405070"/>
              <a:gd name="connsiteY921" fmla="*/ 3694686 h 5068607"/>
              <a:gd name="connsiteX922" fmla="*/ 766668 w 5405070"/>
              <a:gd name="connsiteY922" fmla="*/ 3688428 h 5068607"/>
              <a:gd name="connsiteX923" fmla="*/ 765495 w 5405070"/>
              <a:gd name="connsiteY923" fmla="*/ 3682171 h 5068607"/>
              <a:gd name="connsiteX924" fmla="*/ 764321 w 5405070"/>
              <a:gd name="connsiteY924" fmla="*/ 3676695 h 5068607"/>
              <a:gd name="connsiteX925" fmla="*/ 761975 w 5405070"/>
              <a:gd name="connsiteY925" fmla="*/ 3672002 h 5068607"/>
              <a:gd name="connsiteX926" fmla="*/ 760802 w 5405070"/>
              <a:gd name="connsiteY926" fmla="*/ 3670047 h 5068607"/>
              <a:gd name="connsiteX927" fmla="*/ 758846 w 5405070"/>
              <a:gd name="connsiteY927" fmla="*/ 3668482 h 5068607"/>
              <a:gd name="connsiteX928" fmla="*/ 757282 w 5405070"/>
              <a:gd name="connsiteY928" fmla="*/ 3666527 h 5068607"/>
              <a:gd name="connsiteX929" fmla="*/ 754935 w 5405070"/>
              <a:gd name="connsiteY929" fmla="*/ 3665354 h 5068607"/>
              <a:gd name="connsiteX930" fmla="*/ 752588 w 5405070"/>
              <a:gd name="connsiteY930" fmla="*/ 3663789 h 5068607"/>
              <a:gd name="connsiteX931" fmla="*/ 750242 w 5405070"/>
              <a:gd name="connsiteY931" fmla="*/ 3663007 h 5068607"/>
              <a:gd name="connsiteX932" fmla="*/ 747113 w 5405070"/>
              <a:gd name="connsiteY932" fmla="*/ 3662616 h 5068607"/>
              <a:gd name="connsiteX933" fmla="*/ 743202 w 5405070"/>
              <a:gd name="connsiteY933" fmla="*/ 3662225 h 5068607"/>
              <a:gd name="connsiteX934" fmla="*/ 739291 w 5405070"/>
              <a:gd name="connsiteY934" fmla="*/ 3662616 h 5068607"/>
              <a:gd name="connsiteX935" fmla="*/ 735380 w 5405070"/>
              <a:gd name="connsiteY935" fmla="*/ 3663007 h 5068607"/>
              <a:gd name="connsiteX936" fmla="*/ 731469 w 5405070"/>
              <a:gd name="connsiteY936" fmla="*/ 3681389 h 5068607"/>
              <a:gd name="connsiteX937" fmla="*/ 727167 w 5405070"/>
              <a:gd name="connsiteY937" fmla="*/ 3699379 h 5068607"/>
              <a:gd name="connsiteX938" fmla="*/ 722865 w 5405070"/>
              <a:gd name="connsiteY938" fmla="*/ 3717369 h 5068607"/>
              <a:gd name="connsiteX939" fmla="*/ 720128 w 5405070"/>
              <a:gd name="connsiteY939" fmla="*/ 3725974 h 5068607"/>
              <a:gd name="connsiteX940" fmla="*/ 716999 w 5405070"/>
              <a:gd name="connsiteY940" fmla="*/ 3733795 h 5068607"/>
              <a:gd name="connsiteX941" fmla="*/ 713870 w 5405070"/>
              <a:gd name="connsiteY941" fmla="*/ 3742008 h 5068607"/>
              <a:gd name="connsiteX942" fmla="*/ 709959 w 5405070"/>
              <a:gd name="connsiteY942" fmla="*/ 3749830 h 5068607"/>
              <a:gd name="connsiteX943" fmla="*/ 706048 w 5405070"/>
              <a:gd name="connsiteY943" fmla="*/ 3757261 h 5068607"/>
              <a:gd name="connsiteX944" fmla="*/ 700964 w 5405070"/>
              <a:gd name="connsiteY944" fmla="*/ 3763910 h 5068607"/>
              <a:gd name="connsiteX945" fmla="*/ 696271 w 5405070"/>
              <a:gd name="connsiteY945" fmla="*/ 3770167 h 5068607"/>
              <a:gd name="connsiteX946" fmla="*/ 690404 w 5405070"/>
              <a:gd name="connsiteY946" fmla="*/ 3775643 h 5068607"/>
              <a:gd name="connsiteX947" fmla="*/ 683756 w 5405070"/>
              <a:gd name="connsiteY947" fmla="*/ 3781118 h 5068607"/>
              <a:gd name="connsiteX948" fmla="*/ 676325 w 5405070"/>
              <a:gd name="connsiteY948" fmla="*/ 3786202 h 5068607"/>
              <a:gd name="connsiteX949" fmla="*/ 678280 w 5405070"/>
              <a:gd name="connsiteY949" fmla="*/ 3796762 h 5068607"/>
              <a:gd name="connsiteX950" fmla="*/ 680627 w 5405070"/>
              <a:gd name="connsiteY950" fmla="*/ 3808104 h 5068607"/>
              <a:gd name="connsiteX951" fmla="*/ 681800 w 5405070"/>
              <a:gd name="connsiteY951" fmla="*/ 3819446 h 5068607"/>
              <a:gd name="connsiteX952" fmla="*/ 682191 w 5405070"/>
              <a:gd name="connsiteY952" fmla="*/ 3825312 h 5068607"/>
              <a:gd name="connsiteX953" fmla="*/ 682191 w 5405070"/>
              <a:gd name="connsiteY953" fmla="*/ 3830787 h 5068607"/>
              <a:gd name="connsiteX954" fmla="*/ 682191 w 5405070"/>
              <a:gd name="connsiteY954" fmla="*/ 3835872 h 5068607"/>
              <a:gd name="connsiteX955" fmla="*/ 681409 w 5405070"/>
              <a:gd name="connsiteY955" fmla="*/ 3841347 h 5068607"/>
              <a:gd name="connsiteX956" fmla="*/ 680627 w 5405070"/>
              <a:gd name="connsiteY956" fmla="*/ 3845649 h 5068607"/>
              <a:gd name="connsiteX957" fmla="*/ 679062 w 5405070"/>
              <a:gd name="connsiteY957" fmla="*/ 3850342 h 5068607"/>
              <a:gd name="connsiteX958" fmla="*/ 677498 w 5405070"/>
              <a:gd name="connsiteY958" fmla="*/ 3853862 h 5068607"/>
              <a:gd name="connsiteX959" fmla="*/ 674760 w 5405070"/>
              <a:gd name="connsiteY959" fmla="*/ 3857382 h 5068607"/>
              <a:gd name="connsiteX960" fmla="*/ 671632 w 5405070"/>
              <a:gd name="connsiteY960" fmla="*/ 3860120 h 5068607"/>
              <a:gd name="connsiteX961" fmla="*/ 667721 w 5405070"/>
              <a:gd name="connsiteY961" fmla="*/ 3862466 h 5068607"/>
              <a:gd name="connsiteX962" fmla="*/ 659117 w 5405070"/>
              <a:gd name="connsiteY962" fmla="*/ 3866377 h 5068607"/>
              <a:gd name="connsiteX963" fmla="*/ 650903 w 5405070"/>
              <a:gd name="connsiteY963" fmla="*/ 3871070 h 5068607"/>
              <a:gd name="connsiteX964" fmla="*/ 643082 w 5405070"/>
              <a:gd name="connsiteY964" fmla="*/ 3876155 h 5068607"/>
              <a:gd name="connsiteX965" fmla="*/ 635651 w 5405070"/>
              <a:gd name="connsiteY965" fmla="*/ 3882021 h 5068607"/>
              <a:gd name="connsiteX966" fmla="*/ 628220 w 5405070"/>
              <a:gd name="connsiteY966" fmla="*/ 3888278 h 5068607"/>
              <a:gd name="connsiteX967" fmla="*/ 621180 w 5405070"/>
              <a:gd name="connsiteY967" fmla="*/ 3894536 h 5068607"/>
              <a:gd name="connsiteX968" fmla="*/ 614140 w 5405070"/>
              <a:gd name="connsiteY968" fmla="*/ 3901185 h 5068607"/>
              <a:gd name="connsiteX969" fmla="*/ 607492 w 5405070"/>
              <a:gd name="connsiteY969" fmla="*/ 3908224 h 5068607"/>
              <a:gd name="connsiteX970" fmla="*/ 593803 w 5405070"/>
              <a:gd name="connsiteY970" fmla="*/ 3922695 h 5068607"/>
              <a:gd name="connsiteX971" fmla="*/ 580897 w 5405070"/>
              <a:gd name="connsiteY971" fmla="*/ 3937166 h 5068607"/>
              <a:gd name="connsiteX972" fmla="*/ 567600 w 5405070"/>
              <a:gd name="connsiteY972" fmla="*/ 3951636 h 5068607"/>
              <a:gd name="connsiteX973" fmla="*/ 560951 w 5405070"/>
              <a:gd name="connsiteY973" fmla="*/ 3958676 h 5068607"/>
              <a:gd name="connsiteX974" fmla="*/ 553912 w 5405070"/>
              <a:gd name="connsiteY974" fmla="*/ 3965324 h 5068607"/>
              <a:gd name="connsiteX975" fmla="*/ 515584 w 5405070"/>
              <a:gd name="connsiteY975" fmla="*/ 3969627 h 5068607"/>
              <a:gd name="connsiteX976" fmla="*/ 476866 w 5405070"/>
              <a:gd name="connsiteY976" fmla="*/ 3974320 h 5068607"/>
              <a:gd name="connsiteX977" fmla="*/ 457702 w 5405070"/>
              <a:gd name="connsiteY977" fmla="*/ 3976666 h 5068607"/>
              <a:gd name="connsiteX978" fmla="*/ 437756 w 5405070"/>
              <a:gd name="connsiteY978" fmla="*/ 3977840 h 5068607"/>
              <a:gd name="connsiteX979" fmla="*/ 418592 w 5405070"/>
              <a:gd name="connsiteY979" fmla="*/ 3979013 h 5068607"/>
              <a:gd name="connsiteX980" fmla="*/ 399428 w 5405070"/>
              <a:gd name="connsiteY980" fmla="*/ 3980186 h 5068607"/>
              <a:gd name="connsiteX981" fmla="*/ 379874 w 5405070"/>
              <a:gd name="connsiteY981" fmla="*/ 3980968 h 5068607"/>
              <a:gd name="connsiteX982" fmla="*/ 360710 w 5405070"/>
              <a:gd name="connsiteY982" fmla="*/ 3980968 h 5068607"/>
              <a:gd name="connsiteX983" fmla="*/ 341546 w 5405070"/>
              <a:gd name="connsiteY983" fmla="*/ 3980186 h 5068607"/>
              <a:gd name="connsiteX984" fmla="*/ 321992 w 5405070"/>
              <a:gd name="connsiteY984" fmla="*/ 3978622 h 5068607"/>
              <a:gd name="connsiteX985" fmla="*/ 302828 w 5405070"/>
              <a:gd name="connsiteY985" fmla="*/ 3977057 h 5068607"/>
              <a:gd name="connsiteX986" fmla="*/ 283664 w 5405070"/>
              <a:gd name="connsiteY986" fmla="*/ 3974320 h 5068607"/>
              <a:gd name="connsiteX987" fmla="*/ 264109 w 5405070"/>
              <a:gd name="connsiteY987" fmla="*/ 3970800 h 5068607"/>
              <a:gd name="connsiteX988" fmla="*/ 244946 w 5405070"/>
              <a:gd name="connsiteY988" fmla="*/ 3966107 h 5068607"/>
              <a:gd name="connsiteX989" fmla="*/ 238297 w 5405070"/>
              <a:gd name="connsiteY989" fmla="*/ 3964151 h 5068607"/>
              <a:gd name="connsiteX990" fmla="*/ 232822 w 5405070"/>
              <a:gd name="connsiteY990" fmla="*/ 3961413 h 5068607"/>
              <a:gd name="connsiteX991" fmla="*/ 227737 w 5405070"/>
              <a:gd name="connsiteY991" fmla="*/ 3957894 h 5068607"/>
              <a:gd name="connsiteX992" fmla="*/ 223435 w 5405070"/>
              <a:gd name="connsiteY992" fmla="*/ 3953592 h 5068607"/>
              <a:gd name="connsiteX993" fmla="*/ 219915 w 5405070"/>
              <a:gd name="connsiteY993" fmla="*/ 3949290 h 5068607"/>
              <a:gd name="connsiteX994" fmla="*/ 216787 w 5405070"/>
              <a:gd name="connsiteY994" fmla="*/ 3944205 h 5068607"/>
              <a:gd name="connsiteX995" fmla="*/ 214049 w 5405070"/>
              <a:gd name="connsiteY995" fmla="*/ 3939121 h 5068607"/>
              <a:gd name="connsiteX996" fmla="*/ 211702 w 5405070"/>
              <a:gd name="connsiteY996" fmla="*/ 3933255 h 5068607"/>
              <a:gd name="connsiteX997" fmla="*/ 210138 w 5405070"/>
              <a:gd name="connsiteY997" fmla="*/ 3926997 h 5068607"/>
              <a:gd name="connsiteX998" fmla="*/ 208574 w 5405070"/>
              <a:gd name="connsiteY998" fmla="*/ 3920739 h 5068607"/>
              <a:gd name="connsiteX999" fmla="*/ 205836 w 5405070"/>
              <a:gd name="connsiteY999" fmla="*/ 3907833 h 5068607"/>
              <a:gd name="connsiteX1000" fmla="*/ 202316 w 5405070"/>
              <a:gd name="connsiteY1000" fmla="*/ 3881239 h 5068607"/>
              <a:gd name="connsiteX1001" fmla="*/ 196059 w 5405070"/>
              <a:gd name="connsiteY1001" fmla="*/ 3832352 h 5068607"/>
              <a:gd name="connsiteX1002" fmla="*/ 189801 w 5405070"/>
              <a:gd name="connsiteY1002" fmla="*/ 3784247 h 5068607"/>
              <a:gd name="connsiteX1003" fmla="*/ 178850 w 5405070"/>
              <a:gd name="connsiteY1003" fmla="*/ 3687646 h 5068607"/>
              <a:gd name="connsiteX1004" fmla="*/ 142087 w 5405070"/>
              <a:gd name="connsiteY1004" fmla="*/ 3236712 h 5068607"/>
              <a:gd name="connsiteX1005" fmla="*/ 138958 w 5405070"/>
              <a:gd name="connsiteY1005" fmla="*/ 3228108 h 5068607"/>
              <a:gd name="connsiteX1006" fmla="*/ 137003 w 5405070"/>
              <a:gd name="connsiteY1006" fmla="*/ 3220286 h 5068607"/>
              <a:gd name="connsiteX1007" fmla="*/ 135047 w 5405070"/>
              <a:gd name="connsiteY1007" fmla="*/ 3211682 h 5068607"/>
              <a:gd name="connsiteX1008" fmla="*/ 133874 w 5405070"/>
              <a:gd name="connsiteY1008" fmla="*/ 3203860 h 5068607"/>
              <a:gd name="connsiteX1009" fmla="*/ 128399 w 5405070"/>
              <a:gd name="connsiteY1009" fmla="*/ 3182350 h 5068607"/>
              <a:gd name="connsiteX1010" fmla="*/ 122924 w 5405070"/>
              <a:gd name="connsiteY1010" fmla="*/ 3160840 h 5068607"/>
              <a:gd name="connsiteX1011" fmla="*/ 118230 w 5405070"/>
              <a:gd name="connsiteY1011" fmla="*/ 3139329 h 5068607"/>
              <a:gd name="connsiteX1012" fmla="*/ 114319 w 5405070"/>
              <a:gd name="connsiteY1012" fmla="*/ 3118210 h 5068607"/>
              <a:gd name="connsiteX1013" fmla="*/ 110017 w 5405070"/>
              <a:gd name="connsiteY1013" fmla="*/ 3096309 h 5068607"/>
              <a:gd name="connsiteX1014" fmla="*/ 106889 w 5405070"/>
              <a:gd name="connsiteY1014" fmla="*/ 3074799 h 5068607"/>
              <a:gd name="connsiteX1015" fmla="*/ 103760 w 5405070"/>
              <a:gd name="connsiteY1015" fmla="*/ 3052897 h 5068607"/>
              <a:gd name="connsiteX1016" fmla="*/ 101804 w 5405070"/>
              <a:gd name="connsiteY1016" fmla="*/ 3030996 h 5068607"/>
              <a:gd name="connsiteX1017" fmla="*/ 99849 w 5405070"/>
              <a:gd name="connsiteY1017" fmla="*/ 3009094 h 5068607"/>
              <a:gd name="connsiteX1018" fmla="*/ 98675 w 5405070"/>
              <a:gd name="connsiteY1018" fmla="*/ 2987193 h 5068607"/>
              <a:gd name="connsiteX1019" fmla="*/ 97502 w 5405070"/>
              <a:gd name="connsiteY1019" fmla="*/ 2965683 h 5068607"/>
              <a:gd name="connsiteX1020" fmla="*/ 97111 w 5405070"/>
              <a:gd name="connsiteY1020" fmla="*/ 2943390 h 5068607"/>
              <a:gd name="connsiteX1021" fmla="*/ 97111 w 5405070"/>
              <a:gd name="connsiteY1021" fmla="*/ 2921489 h 5068607"/>
              <a:gd name="connsiteX1022" fmla="*/ 97502 w 5405070"/>
              <a:gd name="connsiteY1022" fmla="*/ 2899196 h 5068607"/>
              <a:gd name="connsiteX1023" fmla="*/ 98675 w 5405070"/>
              <a:gd name="connsiteY1023" fmla="*/ 2876904 h 5068607"/>
              <a:gd name="connsiteX1024" fmla="*/ 99849 w 5405070"/>
              <a:gd name="connsiteY1024" fmla="*/ 2854611 h 5068607"/>
              <a:gd name="connsiteX1025" fmla="*/ 99067 w 5405070"/>
              <a:gd name="connsiteY1025" fmla="*/ 2846007 h 5068607"/>
              <a:gd name="connsiteX1026" fmla="*/ 98675 w 5405070"/>
              <a:gd name="connsiteY1026" fmla="*/ 2838185 h 5068607"/>
              <a:gd name="connsiteX1027" fmla="*/ 98675 w 5405070"/>
              <a:gd name="connsiteY1027" fmla="*/ 2829581 h 5068607"/>
              <a:gd name="connsiteX1028" fmla="*/ 99067 w 5405070"/>
              <a:gd name="connsiteY1028" fmla="*/ 2820977 h 5068607"/>
              <a:gd name="connsiteX1029" fmla="*/ 99849 w 5405070"/>
              <a:gd name="connsiteY1029" fmla="*/ 2812764 h 5068607"/>
              <a:gd name="connsiteX1030" fmla="*/ 101413 w 5405070"/>
              <a:gd name="connsiteY1030" fmla="*/ 2803769 h 5068607"/>
              <a:gd name="connsiteX1031" fmla="*/ 103369 w 5405070"/>
              <a:gd name="connsiteY1031" fmla="*/ 2794774 h 5068607"/>
              <a:gd name="connsiteX1032" fmla="*/ 106106 w 5405070"/>
              <a:gd name="connsiteY1032" fmla="*/ 2786169 h 5068607"/>
              <a:gd name="connsiteX1033" fmla="*/ 103369 w 5405070"/>
              <a:gd name="connsiteY1033" fmla="*/ 2761922 h 5068607"/>
              <a:gd name="connsiteX1034" fmla="*/ 99849 w 5405070"/>
              <a:gd name="connsiteY1034" fmla="*/ 2756055 h 5068607"/>
              <a:gd name="connsiteX1035" fmla="*/ 96720 w 5405070"/>
              <a:gd name="connsiteY1035" fmla="*/ 2750189 h 5068607"/>
              <a:gd name="connsiteX1036" fmla="*/ 93982 w 5405070"/>
              <a:gd name="connsiteY1036" fmla="*/ 2744322 h 5068607"/>
              <a:gd name="connsiteX1037" fmla="*/ 92027 w 5405070"/>
              <a:gd name="connsiteY1037" fmla="*/ 2738456 h 5068607"/>
              <a:gd name="connsiteX1038" fmla="*/ 89680 w 5405070"/>
              <a:gd name="connsiteY1038" fmla="*/ 2732589 h 5068607"/>
              <a:gd name="connsiteX1039" fmla="*/ 87725 w 5405070"/>
              <a:gd name="connsiteY1039" fmla="*/ 2726332 h 5068607"/>
              <a:gd name="connsiteX1040" fmla="*/ 84987 w 5405070"/>
              <a:gd name="connsiteY1040" fmla="*/ 2714208 h 5068607"/>
              <a:gd name="connsiteX1041" fmla="*/ 83423 w 5405070"/>
              <a:gd name="connsiteY1041" fmla="*/ 2701693 h 5068607"/>
              <a:gd name="connsiteX1042" fmla="*/ 82640 w 5405070"/>
              <a:gd name="connsiteY1042" fmla="*/ 2688787 h 5068607"/>
              <a:gd name="connsiteX1043" fmla="*/ 81858 w 5405070"/>
              <a:gd name="connsiteY1043" fmla="*/ 2675489 h 5068607"/>
              <a:gd name="connsiteX1044" fmla="*/ 81467 w 5405070"/>
              <a:gd name="connsiteY1044" fmla="*/ 2662583 h 5068607"/>
              <a:gd name="connsiteX1045" fmla="*/ 82640 w 5405070"/>
              <a:gd name="connsiteY1045" fmla="*/ 2636380 h 5068607"/>
              <a:gd name="connsiteX1046" fmla="*/ 83032 w 5405070"/>
              <a:gd name="connsiteY1046" fmla="*/ 2610176 h 5068607"/>
              <a:gd name="connsiteX1047" fmla="*/ 83032 w 5405070"/>
              <a:gd name="connsiteY1047" fmla="*/ 2596879 h 5068607"/>
              <a:gd name="connsiteX1048" fmla="*/ 81858 w 5405070"/>
              <a:gd name="connsiteY1048" fmla="*/ 2583191 h 5068607"/>
              <a:gd name="connsiteX1049" fmla="*/ 80685 w 5405070"/>
              <a:gd name="connsiteY1049" fmla="*/ 2570284 h 5068607"/>
              <a:gd name="connsiteX1050" fmla="*/ 78338 w 5405070"/>
              <a:gd name="connsiteY1050" fmla="*/ 2557378 h 5068607"/>
              <a:gd name="connsiteX1051" fmla="*/ 76774 w 5405070"/>
              <a:gd name="connsiteY1051" fmla="*/ 2562854 h 5068607"/>
              <a:gd name="connsiteX1052" fmla="*/ 75210 w 5405070"/>
              <a:gd name="connsiteY1052" fmla="*/ 2568720 h 5068607"/>
              <a:gd name="connsiteX1053" fmla="*/ 72863 w 5405070"/>
              <a:gd name="connsiteY1053" fmla="*/ 2579671 h 5068607"/>
              <a:gd name="connsiteX1054" fmla="*/ 71299 w 5405070"/>
              <a:gd name="connsiteY1054" fmla="*/ 2591404 h 5068607"/>
              <a:gd name="connsiteX1055" fmla="*/ 70517 w 5405070"/>
              <a:gd name="connsiteY1055" fmla="*/ 2603136 h 5068607"/>
              <a:gd name="connsiteX1056" fmla="*/ 70517 w 5405070"/>
              <a:gd name="connsiteY1056" fmla="*/ 2614478 h 5068607"/>
              <a:gd name="connsiteX1057" fmla="*/ 70517 w 5405070"/>
              <a:gd name="connsiteY1057" fmla="*/ 2626602 h 5068607"/>
              <a:gd name="connsiteX1058" fmla="*/ 70908 w 5405070"/>
              <a:gd name="connsiteY1058" fmla="*/ 2649677 h 5068607"/>
              <a:gd name="connsiteX1059" fmla="*/ 70908 w 5405070"/>
              <a:gd name="connsiteY1059" fmla="*/ 2661410 h 5068607"/>
              <a:gd name="connsiteX1060" fmla="*/ 70908 w 5405070"/>
              <a:gd name="connsiteY1060" fmla="*/ 2673143 h 5068607"/>
              <a:gd name="connsiteX1061" fmla="*/ 70126 w 5405070"/>
              <a:gd name="connsiteY1061" fmla="*/ 2684093 h 5068607"/>
              <a:gd name="connsiteX1062" fmla="*/ 68561 w 5405070"/>
              <a:gd name="connsiteY1062" fmla="*/ 2695435 h 5068607"/>
              <a:gd name="connsiteX1063" fmla="*/ 66606 w 5405070"/>
              <a:gd name="connsiteY1063" fmla="*/ 2706386 h 5068607"/>
              <a:gd name="connsiteX1064" fmla="*/ 65041 w 5405070"/>
              <a:gd name="connsiteY1064" fmla="*/ 2711861 h 5068607"/>
              <a:gd name="connsiteX1065" fmla="*/ 63477 w 5405070"/>
              <a:gd name="connsiteY1065" fmla="*/ 2716945 h 5068607"/>
              <a:gd name="connsiteX1066" fmla="*/ 61130 w 5405070"/>
              <a:gd name="connsiteY1066" fmla="*/ 2722030 h 5068607"/>
              <a:gd name="connsiteX1067" fmla="*/ 58784 w 5405070"/>
              <a:gd name="connsiteY1067" fmla="*/ 2727505 h 5068607"/>
              <a:gd name="connsiteX1068" fmla="*/ 56046 w 5405070"/>
              <a:gd name="connsiteY1068" fmla="*/ 2732198 h 5068607"/>
              <a:gd name="connsiteX1069" fmla="*/ 52917 w 5405070"/>
              <a:gd name="connsiteY1069" fmla="*/ 2737282 h 5068607"/>
              <a:gd name="connsiteX1070" fmla="*/ 50962 w 5405070"/>
              <a:gd name="connsiteY1070" fmla="*/ 2786169 h 5068607"/>
              <a:gd name="connsiteX1071" fmla="*/ 48224 w 5405070"/>
              <a:gd name="connsiteY1071" fmla="*/ 2835057 h 5068607"/>
              <a:gd name="connsiteX1072" fmla="*/ 45095 w 5405070"/>
              <a:gd name="connsiteY1072" fmla="*/ 2883944 h 5068607"/>
              <a:gd name="connsiteX1073" fmla="*/ 41575 w 5405070"/>
              <a:gd name="connsiteY1073" fmla="*/ 2932439 h 5068607"/>
              <a:gd name="connsiteX1074" fmla="*/ 38056 w 5405070"/>
              <a:gd name="connsiteY1074" fmla="*/ 2981718 h 5068607"/>
              <a:gd name="connsiteX1075" fmla="*/ 34145 w 5405070"/>
              <a:gd name="connsiteY1075" fmla="*/ 3030214 h 5068607"/>
              <a:gd name="connsiteX1076" fmla="*/ 25932 w 5405070"/>
              <a:gd name="connsiteY1076" fmla="*/ 3127597 h 5068607"/>
              <a:gd name="connsiteX1077" fmla="*/ 16545 w 5405070"/>
              <a:gd name="connsiteY1077" fmla="*/ 3224197 h 5068607"/>
              <a:gd name="connsiteX1078" fmla="*/ 6377 w 5405070"/>
              <a:gd name="connsiteY1078" fmla="*/ 3320798 h 5068607"/>
              <a:gd name="connsiteX1079" fmla="*/ 0 w 5405070"/>
              <a:gd name="connsiteY1079" fmla="*/ 3375329 h 506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Lst>
            <a:rect l="l" t="t" r="r" b="b"/>
            <a:pathLst>
              <a:path w="5405070" h="5068607">
                <a:moveTo>
                  <a:pt x="0" y="0"/>
                </a:moveTo>
                <a:lnTo>
                  <a:pt x="5402164" y="0"/>
                </a:lnTo>
                <a:lnTo>
                  <a:pt x="5402723" y="134146"/>
                </a:lnTo>
                <a:lnTo>
                  <a:pt x="5403505" y="178731"/>
                </a:lnTo>
                <a:lnTo>
                  <a:pt x="5404288" y="222925"/>
                </a:lnTo>
                <a:lnTo>
                  <a:pt x="5405070" y="311703"/>
                </a:lnTo>
                <a:lnTo>
                  <a:pt x="5404679" y="400482"/>
                </a:lnTo>
                <a:lnTo>
                  <a:pt x="5403896" y="489261"/>
                </a:lnTo>
                <a:lnTo>
                  <a:pt x="5401550" y="578040"/>
                </a:lnTo>
                <a:lnTo>
                  <a:pt x="5398812" y="666428"/>
                </a:lnTo>
                <a:lnTo>
                  <a:pt x="5395292" y="754424"/>
                </a:lnTo>
                <a:lnTo>
                  <a:pt x="5391381" y="842812"/>
                </a:lnTo>
                <a:lnTo>
                  <a:pt x="5386688" y="931591"/>
                </a:lnTo>
                <a:lnTo>
                  <a:pt x="5381213" y="1019979"/>
                </a:lnTo>
                <a:lnTo>
                  <a:pt x="5374955" y="1107584"/>
                </a:lnTo>
                <a:lnTo>
                  <a:pt x="5368698" y="1195972"/>
                </a:lnTo>
                <a:lnTo>
                  <a:pt x="5362049" y="1284360"/>
                </a:lnTo>
                <a:lnTo>
                  <a:pt x="5355009" y="1372748"/>
                </a:lnTo>
                <a:lnTo>
                  <a:pt x="5340148" y="1548741"/>
                </a:lnTo>
                <a:lnTo>
                  <a:pt x="5336237" y="1595281"/>
                </a:lnTo>
                <a:lnTo>
                  <a:pt x="5332717" y="1641431"/>
                </a:lnTo>
                <a:lnTo>
                  <a:pt x="5325286" y="1734121"/>
                </a:lnTo>
                <a:lnTo>
                  <a:pt x="5326851" y="1751720"/>
                </a:lnTo>
                <a:lnTo>
                  <a:pt x="5328024" y="1768537"/>
                </a:lnTo>
                <a:lnTo>
                  <a:pt x="5328806" y="1785745"/>
                </a:lnTo>
                <a:lnTo>
                  <a:pt x="5328415" y="1802562"/>
                </a:lnTo>
                <a:lnTo>
                  <a:pt x="5328024" y="1810384"/>
                </a:lnTo>
                <a:lnTo>
                  <a:pt x="5327242" y="1818988"/>
                </a:lnTo>
                <a:lnTo>
                  <a:pt x="5325677" y="1827201"/>
                </a:lnTo>
                <a:lnTo>
                  <a:pt x="5324113" y="1835414"/>
                </a:lnTo>
                <a:lnTo>
                  <a:pt x="5322157" y="1843628"/>
                </a:lnTo>
                <a:lnTo>
                  <a:pt x="5319811" y="1851449"/>
                </a:lnTo>
                <a:lnTo>
                  <a:pt x="5317073" y="1859662"/>
                </a:lnTo>
                <a:lnTo>
                  <a:pt x="5313553" y="1867093"/>
                </a:lnTo>
                <a:lnTo>
                  <a:pt x="5308860" y="1926149"/>
                </a:lnTo>
                <a:lnTo>
                  <a:pt x="5304949" y="1985204"/>
                </a:lnTo>
                <a:lnTo>
                  <a:pt x="5301820" y="2044260"/>
                </a:lnTo>
                <a:lnTo>
                  <a:pt x="5298692" y="2102924"/>
                </a:lnTo>
                <a:lnTo>
                  <a:pt x="5293216" y="2221426"/>
                </a:lnTo>
                <a:lnTo>
                  <a:pt x="5288132" y="2339538"/>
                </a:lnTo>
                <a:lnTo>
                  <a:pt x="5282657" y="2457649"/>
                </a:lnTo>
                <a:lnTo>
                  <a:pt x="5279528" y="2517095"/>
                </a:lnTo>
                <a:lnTo>
                  <a:pt x="5276008" y="2575760"/>
                </a:lnTo>
                <a:lnTo>
                  <a:pt x="5272097" y="2634815"/>
                </a:lnTo>
                <a:lnTo>
                  <a:pt x="5267404" y="2693480"/>
                </a:lnTo>
                <a:lnTo>
                  <a:pt x="5261929" y="2752535"/>
                </a:lnTo>
                <a:lnTo>
                  <a:pt x="5255671" y="2811200"/>
                </a:lnTo>
                <a:lnTo>
                  <a:pt x="5254498" y="2842096"/>
                </a:lnTo>
                <a:lnTo>
                  <a:pt x="5253324" y="2872602"/>
                </a:lnTo>
                <a:lnTo>
                  <a:pt x="5251760" y="2903498"/>
                </a:lnTo>
                <a:lnTo>
                  <a:pt x="5249413" y="2934395"/>
                </a:lnTo>
                <a:lnTo>
                  <a:pt x="5247458" y="2964509"/>
                </a:lnTo>
                <a:lnTo>
                  <a:pt x="5244720" y="2995406"/>
                </a:lnTo>
                <a:lnTo>
                  <a:pt x="5241983" y="3025911"/>
                </a:lnTo>
                <a:lnTo>
                  <a:pt x="5238854" y="3056026"/>
                </a:lnTo>
                <a:lnTo>
                  <a:pt x="5235334" y="3086531"/>
                </a:lnTo>
                <a:lnTo>
                  <a:pt x="5231814" y="3116646"/>
                </a:lnTo>
                <a:lnTo>
                  <a:pt x="5227121" y="3147151"/>
                </a:lnTo>
                <a:lnTo>
                  <a:pt x="5222819" y="3177266"/>
                </a:lnTo>
                <a:lnTo>
                  <a:pt x="5218517" y="3207380"/>
                </a:lnTo>
                <a:lnTo>
                  <a:pt x="5213042" y="3237495"/>
                </a:lnTo>
                <a:lnTo>
                  <a:pt x="5207566" y="3267609"/>
                </a:lnTo>
                <a:lnTo>
                  <a:pt x="5201700" y="3297332"/>
                </a:lnTo>
                <a:lnTo>
                  <a:pt x="5204046" y="3314541"/>
                </a:lnTo>
                <a:lnTo>
                  <a:pt x="5205611" y="3332531"/>
                </a:lnTo>
                <a:lnTo>
                  <a:pt x="5206393" y="3350130"/>
                </a:lnTo>
                <a:lnTo>
                  <a:pt x="5206393" y="3367338"/>
                </a:lnTo>
                <a:lnTo>
                  <a:pt x="5205611" y="3384547"/>
                </a:lnTo>
                <a:lnTo>
                  <a:pt x="5204046" y="3402146"/>
                </a:lnTo>
                <a:lnTo>
                  <a:pt x="5201309" y="3419354"/>
                </a:lnTo>
                <a:lnTo>
                  <a:pt x="5197789" y="3436953"/>
                </a:lnTo>
                <a:lnTo>
                  <a:pt x="5198962" y="3449468"/>
                </a:lnTo>
                <a:lnTo>
                  <a:pt x="5199745" y="3462375"/>
                </a:lnTo>
                <a:lnTo>
                  <a:pt x="5200135" y="3474890"/>
                </a:lnTo>
                <a:lnTo>
                  <a:pt x="5200135" y="3487796"/>
                </a:lnTo>
                <a:lnTo>
                  <a:pt x="5199745" y="3500311"/>
                </a:lnTo>
                <a:lnTo>
                  <a:pt x="5199353" y="3512826"/>
                </a:lnTo>
                <a:lnTo>
                  <a:pt x="5198962" y="3525341"/>
                </a:lnTo>
                <a:lnTo>
                  <a:pt x="5197398" y="3537856"/>
                </a:lnTo>
                <a:lnTo>
                  <a:pt x="5196224" y="3549980"/>
                </a:lnTo>
                <a:lnTo>
                  <a:pt x="5194660" y="3562104"/>
                </a:lnTo>
                <a:lnTo>
                  <a:pt x="5190749" y="3586743"/>
                </a:lnTo>
                <a:lnTo>
                  <a:pt x="5185665" y="3611382"/>
                </a:lnTo>
                <a:lnTo>
                  <a:pt x="5180189" y="3635630"/>
                </a:lnTo>
                <a:lnTo>
                  <a:pt x="5158288" y="3647363"/>
                </a:lnTo>
                <a:lnTo>
                  <a:pt x="5162590" y="3646581"/>
                </a:lnTo>
                <a:lnTo>
                  <a:pt x="5167675" y="3644234"/>
                </a:lnTo>
                <a:lnTo>
                  <a:pt x="5173541" y="3640715"/>
                </a:lnTo>
                <a:lnTo>
                  <a:pt x="5180189" y="3635630"/>
                </a:lnTo>
                <a:lnTo>
                  <a:pt x="5177452" y="3651274"/>
                </a:lnTo>
                <a:lnTo>
                  <a:pt x="5174714" y="3666918"/>
                </a:lnTo>
                <a:lnTo>
                  <a:pt x="5171585" y="3681780"/>
                </a:lnTo>
                <a:lnTo>
                  <a:pt x="5168457" y="3695859"/>
                </a:lnTo>
                <a:lnTo>
                  <a:pt x="5164937" y="3709939"/>
                </a:lnTo>
                <a:lnTo>
                  <a:pt x="5161417" y="3722845"/>
                </a:lnTo>
                <a:lnTo>
                  <a:pt x="5157115" y="3735751"/>
                </a:lnTo>
                <a:lnTo>
                  <a:pt x="5152813" y="3747875"/>
                </a:lnTo>
                <a:lnTo>
                  <a:pt x="5148511" y="3759217"/>
                </a:lnTo>
                <a:lnTo>
                  <a:pt x="5143426" y="3770559"/>
                </a:lnTo>
                <a:lnTo>
                  <a:pt x="5138733" y="3781118"/>
                </a:lnTo>
                <a:lnTo>
                  <a:pt x="5133258" y="3791287"/>
                </a:lnTo>
                <a:lnTo>
                  <a:pt x="5127391" y="3801064"/>
                </a:lnTo>
                <a:lnTo>
                  <a:pt x="5121525" y="3810059"/>
                </a:lnTo>
                <a:lnTo>
                  <a:pt x="5115267" y="3818663"/>
                </a:lnTo>
                <a:lnTo>
                  <a:pt x="5109010" y="3827267"/>
                </a:lnTo>
                <a:lnTo>
                  <a:pt x="5102361" y="3834698"/>
                </a:lnTo>
                <a:lnTo>
                  <a:pt x="5095322" y="3841738"/>
                </a:lnTo>
                <a:lnTo>
                  <a:pt x="5087891" y="3847996"/>
                </a:lnTo>
                <a:lnTo>
                  <a:pt x="5080069" y="3854253"/>
                </a:lnTo>
                <a:lnTo>
                  <a:pt x="5072247" y="3859728"/>
                </a:lnTo>
                <a:lnTo>
                  <a:pt x="5064034" y="3864813"/>
                </a:lnTo>
                <a:lnTo>
                  <a:pt x="5055430" y="3869506"/>
                </a:lnTo>
                <a:lnTo>
                  <a:pt x="5046826" y="3873417"/>
                </a:lnTo>
                <a:lnTo>
                  <a:pt x="5037439" y="3876937"/>
                </a:lnTo>
                <a:lnTo>
                  <a:pt x="5028053" y="3880065"/>
                </a:lnTo>
                <a:lnTo>
                  <a:pt x="5018276" y="3882803"/>
                </a:lnTo>
                <a:lnTo>
                  <a:pt x="5008498" y="3885150"/>
                </a:lnTo>
                <a:lnTo>
                  <a:pt x="4997547" y="3886714"/>
                </a:lnTo>
                <a:lnTo>
                  <a:pt x="4986988" y="3887887"/>
                </a:lnTo>
                <a:lnTo>
                  <a:pt x="4975647" y="3888670"/>
                </a:lnTo>
                <a:lnTo>
                  <a:pt x="4964695" y="3888670"/>
                </a:lnTo>
                <a:lnTo>
                  <a:pt x="4958047" y="3888670"/>
                </a:lnTo>
                <a:lnTo>
                  <a:pt x="4951789" y="3889061"/>
                </a:lnTo>
                <a:lnTo>
                  <a:pt x="4945532" y="3889843"/>
                </a:lnTo>
                <a:lnTo>
                  <a:pt x="4939274" y="3891407"/>
                </a:lnTo>
                <a:lnTo>
                  <a:pt x="4927151" y="3894536"/>
                </a:lnTo>
                <a:lnTo>
                  <a:pt x="4915026" y="3898056"/>
                </a:lnTo>
                <a:lnTo>
                  <a:pt x="4891560" y="3905878"/>
                </a:lnTo>
                <a:lnTo>
                  <a:pt x="4879436" y="3910180"/>
                </a:lnTo>
                <a:lnTo>
                  <a:pt x="4867312" y="3913309"/>
                </a:lnTo>
                <a:lnTo>
                  <a:pt x="4849322" y="4068183"/>
                </a:lnTo>
                <a:lnTo>
                  <a:pt x="4849322" y="4094777"/>
                </a:lnTo>
                <a:lnTo>
                  <a:pt x="4849322" y="4120981"/>
                </a:lnTo>
                <a:lnTo>
                  <a:pt x="4849713" y="4173779"/>
                </a:lnTo>
                <a:lnTo>
                  <a:pt x="4850104" y="4226186"/>
                </a:lnTo>
                <a:lnTo>
                  <a:pt x="4850104" y="4252389"/>
                </a:lnTo>
                <a:lnTo>
                  <a:pt x="4850104" y="4278984"/>
                </a:lnTo>
                <a:lnTo>
                  <a:pt x="4849713" y="4305187"/>
                </a:lnTo>
                <a:lnTo>
                  <a:pt x="4848149" y="4331391"/>
                </a:lnTo>
                <a:lnTo>
                  <a:pt x="4846975" y="4357594"/>
                </a:lnTo>
                <a:lnTo>
                  <a:pt x="4844629" y="4383797"/>
                </a:lnTo>
                <a:lnTo>
                  <a:pt x="4841892" y="4410001"/>
                </a:lnTo>
                <a:lnTo>
                  <a:pt x="4838371" y="4435813"/>
                </a:lnTo>
                <a:lnTo>
                  <a:pt x="4834069" y="4461626"/>
                </a:lnTo>
                <a:lnTo>
                  <a:pt x="4828594" y="4487438"/>
                </a:lnTo>
                <a:lnTo>
                  <a:pt x="4829376" y="4503473"/>
                </a:lnTo>
                <a:lnTo>
                  <a:pt x="4829376" y="4519117"/>
                </a:lnTo>
                <a:lnTo>
                  <a:pt x="4829376" y="4534761"/>
                </a:lnTo>
                <a:lnTo>
                  <a:pt x="4828985" y="4550404"/>
                </a:lnTo>
                <a:lnTo>
                  <a:pt x="4828203" y="4566048"/>
                </a:lnTo>
                <a:lnTo>
                  <a:pt x="4827029" y="4581692"/>
                </a:lnTo>
                <a:lnTo>
                  <a:pt x="4823901" y="4612980"/>
                </a:lnTo>
                <a:lnTo>
                  <a:pt x="4819990" y="4643485"/>
                </a:lnTo>
                <a:lnTo>
                  <a:pt x="4816079" y="4674382"/>
                </a:lnTo>
                <a:lnTo>
                  <a:pt x="4811777" y="4705279"/>
                </a:lnTo>
                <a:lnTo>
                  <a:pt x="4808257" y="4735784"/>
                </a:lnTo>
                <a:lnTo>
                  <a:pt x="4809430" y="4743215"/>
                </a:lnTo>
                <a:lnTo>
                  <a:pt x="4810212" y="4750255"/>
                </a:lnTo>
                <a:lnTo>
                  <a:pt x="4810212" y="4756903"/>
                </a:lnTo>
                <a:lnTo>
                  <a:pt x="4810212" y="4763552"/>
                </a:lnTo>
                <a:lnTo>
                  <a:pt x="4809822" y="4769809"/>
                </a:lnTo>
                <a:lnTo>
                  <a:pt x="4809039" y="4776458"/>
                </a:lnTo>
                <a:lnTo>
                  <a:pt x="4807866" y="4782716"/>
                </a:lnTo>
                <a:lnTo>
                  <a:pt x="4805910" y="4788973"/>
                </a:lnTo>
                <a:lnTo>
                  <a:pt x="4802782" y="4801097"/>
                </a:lnTo>
                <a:lnTo>
                  <a:pt x="4798871" y="4813221"/>
                </a:lnTo>
                <a:lnTo>
                  <a:pt x="4794568" y="4825736"/>
                </a:lnTo>
                <a:lnTo>
                  <a:pt x="4791440" y="4837469"/>
                </a:lnTo>
                <a:lnTo>
                  <a:pt x="4789094" y="4853504"/>
                </a:lnTo>
                <a:lnTo>
                  <a:pt x="4786355" y="4868757"/>
                </a:lnTo>
                <a:lnTo>
                  <a:pt x="4783227" y="4883227"/>
                </a:lnTo>
                <a:lnTo>
                  <a:pt x="4779707" y="4897307"/>
                </a:lnTo>
                <a:lnTo>
                  <a:pt x="4775014" y="4910995"/>
                </a:lnTo>
                <a:lnTo>
                  <a:pt x="4770712" y="4924292"/>
                </a:lnTo>
                <a:lnTo>
                  <a:pt x="4765628" y="4936416"/>
                </a:lnTo>
                <a:lnTo>
                  <a:pt x="4760934" y="4948540"/>
                </a:lnTo>
                <a:lnTo>
                  <a:pt x="4755068" y="4960273"/>
                </a:lnTo>
                <a:lnTo>
                  <a:pt x="4748810" y="4971224"/>
                </a:lnTo>
                <a:lnTo>
                  <a:pt x="4742553" y="4981784"/>
                </a:lnTo>
                <a:lnTo>
                  <a:pt x="4735513" y="4991561"/>
                </a:lnTo>
                <a:lnTo>
                  <a:pt x="4728473" y="5000947"/>
                </a:lnTo>
                <a:lnTo>
                  <a:pt x="4720651" y="5009551"/>
                </a:lnTo>
                <a:lnTo>
                  <a:pt x="4713220" y="5017764"/>
                </a:lnTo>
                <a:lnTo>
                  <a:pt x="4704616" y="5025195"/>
                </a:lnTo>
                <a:lnTo>
                  <a:pt x="4696012" y="5032626"/>
                </a:lnTo>
                <a:lnTo>
                  <a:pt x="4687408" y="5038884"/>
                </a:lnTo>
                <a:lnTo>
                  <a:pt x="4678022" y="5044359"/>
                </a:lnTo>
                <a:lnTo>
                  <a:pt x="4668635" y="5049834"/>
                </a:lnTo>
                <a:lnTo>
                  <a:pt x="4658858" y="5054528"/>
                </a:lnTo>
                <a:lnTo>
                  <a:pt x="4648299" y="5058438"/>
                </a:lnTo>
                <a:lnTo>
                  <a:pt x="4638130" y="5061567"/>
                </a:lnTo>
                <a:lnTo>
                  <a:pt x="4627570" y="5064305"/>
                </a:lnTo>
                <a:lnTo>
                  <a:pt x="4616229" y="5066260"/>
                </a:lnTo>
                <a:lnTo>
                  <a:pt x="4604887" y="5067825"/>
                </a:lnTo>
                <a:lnTo>
                  <a:pt x="4593545" y="5068607"/>
                </a:lnTo>
                <a:lnTo>
                  <a:pt x="4581421" y="5068607"/>
                </a:lnTo>
                <a:lnTo>
                  <a:pt x="4569688" y="5068216"/>
                </a:lnTo>
                <a:lnTo>
                  <a:pt x="4557173" y="5066652"/>
                </a:lnTo>
                <a:lnTo>
                  <a:pt x="4544658" y="5065087"/>
                </a:lnTo>
                <a:lnTo>
                  <a:pt x="4532143" y="5062349"/>
                </a:lnTo>
                <a:lnTo>
                  <a:pt x="4495380" y="5061176"/>
                </a:lnTo>
                <a:lnTo>
                  <a:pt x="4459008" y="5059221"/>
                </a:lnTo>
                <a:lnTo>
                  <a:pt x="4440626" y="5058830"/>
                </a:lnTo>
                <a:lnTo>
                  <a:pt x="4422245" y="5058830"/>
                </a:lnTo>
                <a:lnTo>
                  <a:pt x="4404646" y="5058830"/>
                </a:lnTo>
                <a:lnTo>
                  <a:pt x="4386264" y="5060003"/>
                </a:lnTo>
                <a:lnTo>
                  <a:pt x="4380007" y="5060394"/>
                </a:lnTo>
                <a:lnTo>
                  <a:pt x="4374141" y="5060394"/>
                </a:lnTo>
                <a:lnTo>
                  <a:pt x="4368274" y="5060394"/>
                </a:lnTo>
                <a:lnTo>
                  <a:pt x="4363189" y="5060003"/>
                </a:lnTo>
                <a:lnTo>
                  <a:pt x="4358106" y="5059221"/>
                </a:lnTo>
                <a:lnTo>
                  <a:pt x="4353412" y="5058047"/>
                </a:lnTo>
                <a:lnTo>
                  <a:pt x="4348719" y="5056483"/>
                </a:lnTo>
                <a:lnTo>
                  <a:pt x="4344417" y="5055310"/>
                </a:lnTo>
                <a:lnTo>
                  <a:pt x="4340506" y="5052963"/>
                </a:lnTo>
                <a:lnTo>
                  <a:pt x="4336595" y="5050617"/>
                </a:lnTo>
                <a:lnTo>
                  <a:pt x="4333075" y="5048661"/>
                </a:lnTo>
                <a:lnTo>
                  <a:pt x="4329555" y="5045923"/>
                </a:lnTo>
                <a:lnTo>
                  <a:pt x="4326817" y="5042795"/>
                </a:lnTo>
                <a:lnTo>
                  <a:pt x="4323689" y="5039666"/>
                </a:lnTo>
                <a:lnTo>
                  <a:pt x="4321733" y="5036146"/>
                </a:lnTo>
                <a:lnTo>
                  <a:pt x="4319387" y="5032235"/>
                </a:lnTo>
                <a:lnTo>
                  <a:pt x="4317040" y="5027933"/>
                </a:lnTo>
                <a:lnTo>
                  <a:pt x="4315476" y="5024022"/>
                </a:lnTo>
                <a:lnTo>
                  <a:pt x="4313520" y="5019720"/>
                </a:lnTo>
                <a:lnTo>
                  <a:pt x="4312347" y="5014636"/>
                </a:lnTo>
                <a:lnTo>
                  <a:pt x="4309610" y="5004467"/>
                </a:lnTo>
                <a:lnTo>
                  <a:pt x="4308045" y="4993125"/>
                </a:lnTo>
                <a:lnTo>
                  <a:pt x="4307263" y="4981393"/>
                </a:lnTo>
                <a:lnTo>
                  <a:pt x="4307263" y="4968095"/>
                </a:lnTo>
                <a:lnTo>
                  <a:pt x="4307654" y="4954407"/>
                </a:lnTo>
                <a:lnTo>
                  <a:pt x="4309218" y="4940327"/>
                </a:lnTo>
                <a:lnTo>
                  <a:pt x="4302960" y="4935243"/>
                </a:lnTo>
                <a:lnTo>
                  <a:pt x="4297485" y="4929768"/>
                </a:lnTo>
                <a:lnTo>
                  <a:pt x="4292792" y="4924684"/>
                </a:lnTo>
                <a:lnTo>
                  <a:pt x="4288099" y="4918817"/>
                </a:lnTo>
                <a:lnTo>
                  <a:pt x="4284579" y="4912951"/>
                </a:lnTo>
                <a:lnTo>
                  <a:pt x="4281059" y="4907084"/>
                </a:lnTo>
                <a:lnTo>
                  <a:pt x="4278321" y="4900827"/>
                </a:lnTo>
                <a:lnTo>
                  <a:pt x="4275584" y="4894569"/>
                </a:lnTo>
                <a:lnTo>
                  <a:pt x="4273628" y="4887921"/>
                </a:lnTo>
                <a:lnTo>
                  <a:pt x="4272064" y="4881272"/>
                </a:lnTo>
                <a:lnTo>
                  <a:pt x="4270891" y="4874623"/>
                </a:lnTo>
                <a:lnTo>
                  <a:pt x="4269326" y="4867975"/>
                </a:lnTo>
                <a:lnTo>
                  <a:pt x="4268153" y="4853504"/>
                </a:lnTo>
                <a:lnTo>
                  <a:pt x="4267762" y="4839425"/>
                </a:lnTo>
                <a:lnTo>
                  <a:pt x="4267762" y="4824563"/>
                </a:lnTo>
                <a:lnTo>
                  <a:pt x="4268153" y="4810092"/>
                </a:lnTo>
                <a:lnTo>
                  <a:pt x="4268935" y="4779978"/>
                </a:lnTo>
                <a:lnTo>
                  <a:pt x="4269326" y="4765507"/>
                </a:lnTo>
                <a:lnTo>
                  <a:pt x="4268545" y="4751037"/>
                </a:lnTo>
                <a:lnTo>
                  <a:pt x="4267371" y="4736957"/>
                </a:lnTo>
                <a:lnTo>
                  <a:pt x="4266197" y="4730309"/>
                </a:lnTo>
                <a:lnTo>
                  <a:pt x="4265024" y="4722878"/>
                </a:lnTo>
                <a:lnTo>
                  <a:pt x="4263460" y="4717011"/>
                </a:lnTo>
                <a:lnTo>
                  <a:pt x="4262678" y="4711145"/>
                </a:lnTo>
                <a:lnTo>
                  <a:pt x="4262286" y="4704105"/>
                </a:lnTo>
                <a:lnTo>
                  <a:pt x="4262286" y="4697457"/>
                </a:lnTo>
                <a:lnTo>
                  <a:pt x="4262678" y="4684159"/>
                </a:lnTo>
                <a:lnTo>
                  <a:pt x="4264242" y="4670471"/>
                </a:lnTo>
                <a:lnTo>
                  <a:pt x="4267762" y="4642312"/>
                </a:lnTo>
                <a:lnTo>
                  <a:pt x="4269326" y="4628624"/>
                </a:lnTo>
                <a:lnTo>
                  <a:pt x="4270891" y="4614544"/>
                </a:lnTo>
                <a:lnTo>
                  <a:pt x="4263460" y="4593425"/>
                </a:lnTo>
                <a:lnTo>
                  <a:pt x="4255638" y="4571915"/>
                </a:lnTo>
                <a:lnTo>
                  <a:pt x="4253683" y="4566048"/>
                </a:lnTo>
                <a:lnTo>
                  <a:pt x="4252900" y="4559400"/>
                </a:lnTo>
                <a:lnTo>
                  <a:pt x="4252510" y="4552751"/>
                </a:lnTo>
                <a:lnTo>
                  <a:pt x="4252118" y="4545320"/>
                </a:lnTo>
                <a:lnTo>
                  <a:pt x="4252900" y="4530850"/>
                </a:lnTo>
                <a:lnTo>
                  <a:pt x="4253291" y="4516379"/>
                </a:lnTo>
                <a:lnTo>
                  <a:pt x="4253291" y="4509730"/>
                </a:lnTo>
                <a:lnTo>
                  <a:pt x="4252900" y="4503082"/>
                </a:lnTo>
                <a:lnTo>
                  <a:pt x="4252118" y="4497215"/>
                </a:lnTo>
                <a:lnTo>
                  <a:pt x="4250162" y="4492131"/>
                </a:lnTo>
                <a:lnTo>
                  <a:pt x="4248989" y="4489393"/>
                </a:lnTo>
                <a:lnTo>
                  <a:pt x="4247425" y="4487047"/>
                </a:lnTo>
                <a:lnTo>
                  <a:pt x="4246252" y="4484700"/>
                </a:lnTo>
                <a:lnTo>
                  <a:pt x="4243905" y="4483136"/>
                </a:lnTo>
                <a:lnTo>
                  <a:pt x="4242341" y="4481572"/>
                </a:lnTo>
                <a:lnTo>
                  <a:pt x="4239603" y="4480007"/>
                </a:lnTo>
                <a:lnTo>
                  <a:pt x="4236865" y="4479225"/>
                </a:lnTo>
                <a:lnTo>
                  <a:pt x="4233736" y="4478052"/>
                </a:lnTo>
                <a:lnTo>
                  <a:pt x="4230217" y="4477661"/>
                </a:lnTo>
                <a:lnTo>
                  <a:pt x="4227088" y="4477269"/>
                </a:lnTo>
                <a:lnTo>
                  <a:pt x="4224350" y="4477661"/>
                </a:lnTo>
                <a:lnTo>
                  <a:pt x="4221221" y="4478052"/>
                </a:lnTo>
                <a:lnTo>
                  <a:pt x="4218875" y="4479225"/>
                </a:lnTo>
                <a:lnTo>
                  <a:pt x="4216919" y="4480398"/>
                </a:lnTo>
                <a:lnTo>
                  <a:pt x="4214573" y="4482354"/>
                </a:lnTo>
                <a:lnTo>
                  <a:pt x="4212226" y="4483918"/>
                </a:lnTo>
                <a:lnTo>
                  <a:pt x="4208706" y="4488611"/>
                </a:lnTo>
                <a:lnTo>
                  <a:pt x="4205578" y="4493696"/>
                </a:lnTo>
                <a:lnTo>
                  <a:pt x="4202840" y="4499953"/>
                </a:lnTo>
                <a:lnTo>
                  <a:pt x="4200493" y="4506602"/>
                </a:lnTo>
                <a:lnTo>
                  <a:pt x="4195800" y="4521463"/>
                </a:lnTo>
                <a:lnTo>
                  <a:pt x="4191498" y="4536325"/>
                </a:lnTo>
                <a:lnTo>
                  <a:pt x="4189151" y="4542974"/>
                </a:lnTo>
                <a:lnTo>
                  <a:pt x="4186414" y="4549622"/>
                </a:lnTo>
                <a:lnTo>
                  <a:pt x="4183285" y="4555489"/>
                </a:lnTo>
                <a:lnTo>
                  <a:pt x="4179374" y="4560573"/>
                </a:lnTo>
                <a:lnTo>
                  <a:pt x="4179765" y="4575044"/>
                </a:lnTo>
                <a:lnTo>
                  <a:pt x="4180547" y="4589514"/>
                </a:lnTo>
                <a:lnTo>
                  <a:pt x="4180547" y="4596945"/>
                </a:lnTo>
                <a:lnTo>
                  <a:pt x="4180547" y="4603985"/>
                </a:lnTo>
                <a:lnTo>
                  <a:pt x="4180156" y="4610242"/>
                </a:lnTo>
                <a:lnTo>
                  <a:pt x="4179374" y="4616500"/>
                </a:lnTo>
                <a:lnTo>
                  <a:pt x="4177419" y="4621584"/>
                </a:lnTo>
                <a:lnTo>
                  <a:pt x="4175463" y="4626277"/>
                </a:lnTo>
                <a:lnTo>
                  <a:pt x="4173899" y="4628624"/>
                </a:lnTo>
                <a:lnTo>
                  <a:pt x="4172334" y="4630188"/>
                </a:lnTo>
                <a:lnTo>
                  <a:pt x="4170379" y="4632144"/>
                </a:lnTo>
                <a:lnTo>
                  <a:pt x="4168032" y="4633317"/>
                </a:lnTo>
                <a:lnTo>
                  <a:pt x="4166077" y="4634881"/>
                </a:lnTo>
                <a:lnTo>
                  <a:pt x="4163339" y="4635663"/>
                </a:lnTo>
                <a:lnTo>
                  <a:pt x="4160210" y="4636055"/>
                </a:lnTo>
                <a:lnTo>
                  <a:pt x="4157082" y="4636446"/>
                </a:lnTo>
                <a:lnTo>
                  <a:pt x="4153562" y="4636446"/>
                </a:lnTo>
                <a:lnTo>
                  <a:pt x="4149651" y="4636446"/>
                </a:lnTo>
                <a:lnTo>
                  <a:pt x="4144958" y="4636055"/>
                </a:lnTo>
                <a:lnTo>
                  <a:pt x="4140656" y="4634881"/>
                </a:lnTo>
                <a:lnTo>
                  <a:pt x="4137136" y="4636446"/>
                </a:lnTo>
                <a:lnTo>
                  <a:pt x="4133225" y="4638010"/>
                </a:lnTo>
                <a:lnTo>
                  <a:pt x="4129705" y="4638792"/>
                </a:lnTo>
                <a:lnTo>
                  <a:pt x="4125794" y="4639183"/>
                </a:lnTo>
                <a:lnTo>
                  <a:pt x="4116408" y="4643094"/>
                </a:lnTo>
                <a:lnTo>
                  <a:pt x="4106630" y="4647005"/>
                </a:lnTo>
                <a:lnTo>
                  <a:pt x="4096853" y="4650916"/>
                </a:lnTo>
                <a:lnTo>
                  <a:pt x="4087466" y="4654045"/>
                </a:lnTo>
                <a:lnTo>
                  <a:pt x="4077689" y="4657174"/>
                </a:lnTo>
                <a:lnTo>
                  <a:pt x="4068303" y="4659129"/>
                </a:lnTo>
                <a:lnTo>
                  <a:pt x="4058525" y="4661476"/>
                </a:lnTo>
                <a:lnTo>
                  <a:pt x="4048748" y="4663431"/>
                </a:lnTo>
                <a:lnTo>
                  <a:pt x="4039362" y="4664605"/>
                </a:lnTo>
                <a:lnTo>
                  <a:pt x="4029584" y="4665387"/>
                </a:lnTo>
                <a:lnTo>
                  <a:pt x="4010029" y="4667342"/>
                </a:lnTo>
                <a:lnTo>
                  <a:pt x="3990866" y="4667733"/>
                </a:lnTo>
                <a:lnTo>
                  <a:pt x="3970920" y="4667342"/>
                </a:lnTo>
                <a:lnTo>
                  <a:pt x="3951756" y="4666560"/>
                </a:lnTo>
                <a:lnTo>
                  <a:pt x="3932201" y="4664605"/>
                </a:lnTo>
                <a:lnTo>
                  <a:pt x="3912646" y="4662649"/>
                </a:lnTo>
                <a:lnTo>
                  <a:pt x="3893483" y="4661085"/>
                </a:lnTo>
                <a:lnTo>
                  <a:pt x="3854373" y="4656392"/>
                </a:lnTo>
                <a:lnTo>
                  <a:pt x="3835209" y="4654827"/>
                </a:lnTo>
                <a:lnTo>
                  <a:pt x="3815655" y="4653263"/>
                </a:lnTo>
                <a:lnTo>
                  <a:pt x="3811744" y="4652872"/>
                </a:lnTo>
                <a:lnTo>
                  <a:pt x="3808224" y="4652089"/>
                </a:lnTo>
                <a:lnTo>
                  <a:pt x="3804704" y="4650916"/>
                </a:lnTo>
                <a:lnTo>
                  <a:pt x="3801184" y="4649352"/>
                </a:lnTo>
                <a:lnTo>
                  <a:pt x="3798055" y="4647787"/>
                </a:lnTo>
                <a:lnTo>
                  <a:pt x="3795318" y="4645441"/>
                </a:lnTo>
                <a:lnTo>
                  <a:pt x="3792189" y="4643094"/>
                </a:lnTo>
                <a:lnTo>
                  <a:pt x="3789451" y="4640357"/>
                </a:lnTo>
                <a:lnTo>
                  <a:pt x="3784758" y="4634881"/>
                </a:lnTo>
                <a:lnTo>
                  <a:pt x="3780847" y="4627450"/>
                </a:lnTo>
                <a:lnTo>
                  <a:pt x="3776545" y="4620020"/>
                </a:lnTo>
                <a:lnTo>
                  <a:pt x="3773416" y="4611807"/>
                </a:lnTo>
                <a:lnTo>
                  <a:pt x="3770678" y="4603202"/>
                </a:lnTo>
                <a:lnTo>
                  <a:pt x="3768332" y="4593816"/>
                </a:lnTo>
                <a:lnTo>
                  <a:pt x="3765985" y="4584430"/>
                </a:lnTo>
                <a:lnTo>
                  <a:pt x="3764030" y="4575044"/>
                </a:lnTo>
                <a:lnTo>
                  <a:pt x="3761683" y="4555489"/>
                </a:lnTo>
                <a:lnTo>
                  <a:pt x="3759728" y="4537107"/>
                </a:lnTo>
                <a:lnTo>
                  <a:pt x="3757381" y="4506211"/>
                </a:lnTo>
                <a:lnTo>
                  <a:pt x="3755817" y="4475314"/>
                </a:lnTo>
                <a:lnTo>
                  <a:pt x="3754252" y="4444808"/>
                </a:lnTo>
                <a:lnTo>
                  <a:pt x="3753470" y="4413912"/>
                </a:lnTo>
                <a:lnTo>
                  <a:pt x="3752297" y="4352119"/>
                </a:lnTo>
                <a:lnTo>
                  <a:pt x="3750733" y="4290325"/>
                </a:lnTo>
                <a:lnTo>
                  <a:pt x="3745257" y="4261775"/>
                </a:lnTo>
                <a:lnTo>
                  <a:pt x="3740173" y="4233616"/>
                </a:lnTo>
                <a:lnTo>
                  <a:pt x="3734307" y="4205066"/>
                </a:lnTo>
                <a:lnTo>
                  <a:pt x="3731960" y="4190987"/>
                </a:lnTo>
                <a:lnTo>
                  <a:pt x="3730004" y="4176908"/>
                </a:lnTo>
                <a:lnTo>
                  <a:pt x="3727658" y="4162437"/>
                </a:lnTo>
                <a:lnTo>
                  <a:pt x="3726093" y="4148358"/>
                </a:lnTo>
                <a:lnTo>
                  <a:pt x="3725311" y="4133887"/>
                </a:lnTo>
                <a:lnTo>
                  <a:pt x="3725311" y="4119025"/>
                </a:lnTo>
                <a:lnTo>
                  <a:pt x="3725702" y="4104555"/>
                </a:lnTo>
                <a:lnTo>
                  <a:pt x="3726876" y="4089693"/>
                </a:lnTo>
                <a:lnTo>
                  <a:pt x="3728831" y="4075223"/>
                </a:lnTo>
                <a:lnTo>
                  <a:pt x="3731960" y="4059970"/>
                </a:lnTo>
                <a:lnTo>
                  <a:pt x="3724920" y="3898447"/>
                </a:lnTo>
                <a:lnTo>
                  <a:pt x="3717880" y="3736924"/>
                </a:lnTo>
                <a:lnTo>
                  <a:pt x="3714361" y="3732231"/>
                </a:lnTo>
                <a:lnTo>
                  <a:pt x="3711232" y="3727929"/>
                </a:lnTo>
                <a:lnTo>
                  <a:pt x="3708103" y="3724800"/>
                </a:lnTo>
                <a:lnTo>
                  <a:pt x="3705365" y="3722454"/>
                </a:lnTo>
                <a:lnTo>
                  <a:pt x="3702628" y="3720498"/>
                </a:lnTo>
                <a:lnTo>
                  <a:pt x="3699890" y="3719325"/>
                </a:lnTo>
                <a:lnTo>
                  <a:pt x="3697152" y="3718152"/>
                </a:lnTo>
                <a:lnTo>
                  <a:pt x="3694806" y="3718152"/>
                </a:lnTo>
                <a:lnTo>
                  <a:pt x="3692459" y="3718543"/>
                </a:lnTo>
                <a:lnTo>
                  <a:pt x="3689722" y="3719325"/>
                </a:lnTo>
                <a:lnTo>
                  <a:pt x="3687375" y="3720498"/>
                </a:lnTo>
                <a:lnTo>
                  <a:pt x="3685419" y="3721671"/>
                </a:lnTo>
                <a:lnTo>
                  <a:pt x="3680726" y="3725974"/>
                </a:lnTo>
                <a:lnTo>
                  <a:pt x="3676815" y="3730667"/>
                </a:lnTo>
                <a:lnTo>
                  <a:pt x="3668602" y="3741617"/>
                </a:lnTo>
                <a:lnTo>
                  <a:pt x="3664691" y="3746702"/>
                </a:lnTo>
                <a:lnTo>
                  <a:pt x="3660389" y="3751786"/>
                </a:lnTo>
                <a:lnTo>
                  <a:pt x="3656087" y="3755697"/>
                </a:lnTo>
                <a:lnTo>
                  <a:pt x="3654132" y="3757652"/>
                </a:lnTo>
                <a:lnTo>
                  <a:pt x="3651785" y="3758826"/>
                </a:lnTo>
                <a:lnTo>
                  <a:pt x="3649048" y="3759608"/>
                </a:lnTo>
                <a:lnTo>
                  <a:pt x="3647092" y="3760390"/>
                </a:lnTo>
                <a:lnTo>
                  <a:pt x="3644354" y="3760390"/>
                </a:lnTo>
                <a:lnTo>
                  <a:pt x="3641617" y="3759608"/>
                </a:lnTo>
                <a:lnTo>
                  <a:pt x="3629102" y="3768212"/>
                </a:lnTo>
                <a:lnTo>
                  <a:pt x="3622453" y="3771732"/>
                </a:lnTo>
                <a:lnTo>
                  <a:pt x="3616195" y="3775252"/>
                </a:lnTo>
                <a:lnTo>
                  <a:pt x="3609938" y="3778380"/>
                </a:lnTo>
                <a:lnTo>
                  <a:pt x="3603680" y="3781118"/>
                </a:lnTo>
                <a:lnTo>
                  <a:pt x="3597423" y="3783074"/>
                </a:lnTo>
                <a:lnTo>
                  <a:pt x="3591556" y="3783465"/>
                </a:lnTo>
                <a:lnTo>
                  <a:pt x="3588428" y="3783465"/>
                </a:lnTo>
                <a:lnTo>
                  <a:pt x="3585690" y="3783465"/>
                </a:lnTo>
                <a:lnTo>
                  <a:pt x="3582561" y="3782683"/>
                </a:lnTo>
                <a:lnTo>
                  <a:pt x="3579823" y="3781509"/>
                </a:lnTo>
                <a:lnTo>
                  <a:pt x="3577477" y="3780336"/>
                </a:lnTo>
                <a:lnTo>
                  <a:pt x="3574348" y="3778772"/>
                </a:lnTo>
                <a:lnTo>
                  <a:pt x="3571611" y="3776816"/>
                </a:lnTo>
                <a:lnTo>
                  <a:pt x="3569264" y="3774469"/>
                </a:lnTo>
                <a:lnTo>
                  <a:pt x="3566526" y="3771341"/>
                </a:lnTo>
                <a:lnTo>
                  <a:pt x="3563789" y="3768212"/>
                </a:lnTo>
                <a:lnTo>
                  <a:pt x="3561833" y="3764692"/>
                </a:lnTo>
                <a:lnTo>
                  <a:pt x="3559096" y="3760390"/>
                </a:lnTo>
                <a:lnTo>
                  <a:pt x="3556749" y="3755697"/>
                </a:lnTo>
                <a:lnTo>
                  <a:pt x="3554402" y="3750222"/>
                </a:lnTo>
                <a:lnTo>
                  <a:pt x="3550100" y="3738489"/>
                </a:lnTo>
                <a:lnTo>
                  <a:pt x="3543843" y="3749439"/>
                </a:lnTo>
                <a:lnTo>
                  <a:pt x="3537194" y="3759608"/>
                </a:lnTo>
                <a:lnTo>
                  <a:pt x="3530545" y="3768603"/>
                </a:lnTo>
                <a:lnTo>
                  <a:pt x="3523897" y="3776816"/>
                </a:lnTo>
                <a:lnTo>
                  <a:pt x="3516857" y="3783856"/>
                </a:lnTo>
                <a:lnTo>
                  <a:pt x="3509817" y="3790113"/>
                </a:lnTo>
                <a:lnTo>
                  <a:pt x="3502778" y="3795980"/>
                </a:lnTo>
                <a:lnTo>
                  <a:pt x="3495738" y="3800282"/>
                </a:lnTo>
                <a:lnTo>
                  <a:pt x="3488307" y="3804193"/>
                </a:lnTo>
                <a:lnTo>
                  <a:pt x="3480876" y="3807322"/>
                </a:lnTo>
                <a:lnTo>
                  <a:pt x="3473445" y="3810059"/>
                </a:lnTo>
                <a:lnTo>
                  <a:pt x="3466015" y="3812406"/>
                </a:lnTo>
                <a:lnTo>
                  <a:pt x="3458193" y="3813579"/>
                </a:lnTo>
                <a:lnTo>
                  <a:pt x="3450762" y="3814752"/>
                </a:lnTo>
                <a:lnTo>
                  <a:pt x="3442940" y="3815143"/>
                </a:lnTo>
                <a:lnTo>
                  <a:pt x="3435118" y="3815143"/>
                </a:lnTo>
                <a:lnTo>
                  <a:pt x="3427687" y="3814752"/>
                </a:lnTo>
                <a:lnTo>
                  <a:pt x="3419474" y="3813970"/>
                </a:lnTo>
                <a:lnTo>
                  <a:pt x="3412043" y="3812797"/>
                </a:lnTo>
                <a:lnTo>
                  <a:pt x="3403830" y="3811624"/>
                </a:lnTo>
                <a:lnTo>
                  <a:pt x="3387795" y="3808495"/>
                </a:lnTo>
                <a:lnTo>
                  <a:pt x="3371760" y="3804193"/>
                </a:lnTo>
                <a:lnTo>
                  <a:pt x="3340082" y="3796762"/>
                </a:lnTo>
                <a:lnTo>
                  <a:pt x="3324047" y="3793633"/>
                </a:lnTo>
                <a:lnTo>
                  <a:pt x="3308403" y="3790896"/>
                </a:lnTo>
                <a:lnTo>
                  <a:pt x="3299799" y="3765083"/>
                </a:lnTo>
                <a:lnTo>
                  <a:pt x="3291195" y="3739271"/>
                </a:lnTo>
                <a:lnTo>
                  <a:pt x="3273204" y="3688428"/>
                </a:lnTo>
                <a:lnTo>
                  <a:pt x="3264209" y="3662616"/>
                </a:lnTo>
                <a:lnTo>
                  <a:pt x="3255214" y="3637195"/>
                </a:lnTo>
                <a:lnTo>
                  <a:pt x="3247392" y="3611382"/>
                </a:lnTo>
                <a:lnTo>
                  <a:pt x="3239179" y="3584788"/>
                </a:lnTo>
                <a:lnTo>
                  <a:pt x="3232530" y="3558584"/>
                </a:lnTo>
                <a:lnTo>
                  <a:pt x="3226272" y="3532381"/>
                </a:lnTo>
                <a:lnTo>
                  <a:pt x="3223535" y="3518693"/>
                </a:lnTo>
                <a:lnTo>
                  <a:pt x="3221579" y="3505004"/>
                </a:lnTo>
                <a:lnTo>
                  <a:pt x="3219233" y="3491316"/>
                </a:lnTo>
                <a:lnTo>
                  <a:pt x="3217277" y="3477627"/>
                </a:lnTo>
                <a:lnTo>
                  <a:pt x="3215713" y="3463548"/>
                </a:lnTo>
                <a:lnTo>
                  <a:pt x="3214931" y="3449468"/>
                </a:lnTo>
                <a:lnTo>
                  <a:pt x="3213757" y="3434998"/>
                </a:lnTo>
                <a:lnTo>
                  <a:pt x="3213757" y="3420918"/>
                </a:lnTo>
                <a:lnTo>
                  <a:pt x="3213757" y="3406057"/>
                </a:lnTo>
                <a:lnTo>
                  <a:pt x="3214149" y="3391586"/>
                </a:lnTo>
                <a:lnTo>
                  <a:pt x="3215322" y="3376725"/>
                </a:lnTo>
                <a:lnTo>
                  <a:pt x="3216886" y="3361472"/>
                </a:lnTo>
                <a:lnTo>
                  <a:pt x="3213757" y="3355605"/>
                </a:lnTo>
                <a:lnTo>
                  <a:pt x="3211411" y="3350521"/>
                </a:lnTo>
                <a:lnTo>
                  <a:pt x="3209455" y="3344655"/>
                </a:lnTo>
                <a:lnTo>
                  <a:pt x="3207500" y="3338397"/>
                </a:lnTo>
                <a:lnTo>
                  <a:pt x="3205936" y="3332140"/>
                </a:lnTo>
                <a:lnTo>
                  <a:pt x="3204371" y="3325882"/>
                </a:lnTo>
                <a:lnTo>
                  <a:pt x="3202807" y="3312976"/>
                </a:lnTo>
                <a:lnTo>
                  <a:pt x="3202025" y="3299679"/>
                </a:lnTo>
                <a:lnTo>
                  <a:pt x="3200851" y="3285991"/>
                </a:lnTo>
                <a:lnTo>
                  <a:pt x="3200069" y="3259005"/>
                </a:lnTo>
                <a:lnTo>
                  <a:pt x="3199287" y="3245708"/>
                </a:lnTo>
                <a:lnTo>
                  <a:pt x="3197723" y="3232019"/>
                </a:lnTo>
                <a:lnTo>
                  <a:pt x="3195767" y="3219113"/>
                </a:lnTo>
                <a:lnTo>
                  <a:pt x="3194203" y="3212856"/>
                </a:lnTo>
                <a:lnTo>
                  <a:pt x="3192638" y="3207380"/>
                </a:lnTo>
                <a:lnTo>
                  <a:pt x="3190292" y="3201123"/>
                </a:lnTo>
                <a:lnTo>
                  <a:pt x="3187945" y="3195256"/>
                </a:lnTo>
                <a:lnTo>
                  <a:pt x="3185207" y="3189781"/>
                </a:lnTo>
                <a:lnTo>
                  <a:pt x="3181688" y="3184305"/>
                </a:lnTo>
                <a:lnTo>
                  <a:pt x="3178168" y="3179221"/>
                </a:lnTo>
                <a:lnTo>
                  <a:pt x="3174257" y="3174137"/>
                </a:lnTo>
                <a:lnTo>
                  <a:pt x="3169564" y="3169444"/>
                </a:lnTo>
                <a:lnTo>
                  <a:pt x="3164479" y="3164751"/>
                </a:lnTo>
                <a:lnTo>
                  <a:pt x="3162915" y="3259396"/>
                </a:lnTo>
                <a:lnTo>
                  <a:pt x="3161741" y="3306328"/>
                </a:lnTo>
                <a:lnTo>
                  <a:pt x="3160568" y="3353650"/>
                </a:lnTo>
                <a:lnTo>
                  <a:pt x="3158613" y="3400190"/>
                </a:lnTo>
                <a:lnTo>
                  <a:pt x="3156266" y="3447122"/>
                </a:lnTo>
                <a:lnTo>
                  <a:pt x="3154311" y="3494053"/>
                </a:lnTo>
                <a:lnTo>
                  <a:pt x="3151182" y="3540985"/>
                </a:lnTo>
                <a:lnTo>
                  <a:pt x="3147271" y="3587525"/>
                </a:lnTo>
                <a:lnTo>
                  <a:pt x="3143360" y="3634066"/>
                </a:lnTo>
                <a:lnTo>
                  <a:pt x="3139058" y="3680997"/>
                </a:lnTo>
                <a:lnTo>
                  <a:pt x="3133974" y="3727147"/>
                </a:lnTo>
                <a:lnTo>
                  <a:pt x="3128107" y="3773687"/>
                </a:lnTo>
                <a:lnTo>
                  <a:pt x="3121459" y="3819837"/>
                </a:lnTo>
                <a:lnTo>
                  <a:pt x="3114419" y="3865986"/>
                </a:lnTo>
                <a:lnTo>
                  <a:pt x="3106597" y="3912135"/>
                </a:lnTo>
                <a:lnTo>
                  <a:pt x="3105033" y="3936774"/>
                </a:lnTo>
                <a:lnTo>
                  <a:pt x="3103468" y="3961413"/>
                </a:lnTo>
                <a:lnTo>
                  <a:pt x="3100731" y="3985270"/>
                </a:lnTo>
                <a:lnTo>
                  <a:pt x="3097211" y="4009518"/>
                </a:lnTo>
                <a:lnTo>
                  <a:pt x="3092909" y="4032984"/>
                </a:lnTo>
                <a:lnTo>
                  <a:pt x="3088607" y="4056841"/>
                </a:lnTo>
                <a:lnTo>
                  <a:pt x="3083522" y="4079916"/>
                </a:lnTo>
                <a:lnTo>
                  <a:pt x="3078829" y="4102990"/>
                </a:lnTo>
                <a:lnTo>
                  <a:pt x="3072963" y="4126456"/>
                </a:lnTo>
                <a:lnTo>
                  <a:pt x="3067096" y="4149531"/>
                </a:lnTo>
                <a:lnTo>
                  <a:pt x="3055755" y="4195289"/>
                </a:lnTo>
                <a:lnTo>
                  <a:pt x="3043631" y="4241438"/>
                </a:lnTo>
                <a:lnTo>
                  <a:pt x="3031898" y="4287197"/>
                </a:lnTo>
                <a:lnTo>
                  <a:pt x="3031507" y="4298147"/>
                </a:lnTo>
                <a:lnTo>
                  <a:pt x="3030724" y="4308316"/>
                </a:lnTo>
                <a:lnTo>
                  <a:pt x="3028378" y="4318093"/>
                </a:lnTo>
                <a:lnTo>
                  <a:pt x="3026031" y="4327480"/>
                </a:lnTo>
                <a:lnTo>
                  <a:pt x="3022511" y="4336475"/>
                </a:lnTo>
                <a:lnTo>
                  <a:pt x="3018992" y="4344688"/>
                </a:lnTo>
                <a:lnTo>
                  <a:pt x="3014689" y="4353292"/>
                </a:lnTo>
                <a:lnTo>
                  <a:pt x="3009605" y="4361896"/>
                </a:lnTo>
                <a:lnTo>
                  <a:pt x="3006476" y="4365025"/>
                </a:lnTo>
                <a:lnTo>
                  <a:pt x="3002957" y="4368545"/>
                </a:lnTo>
                <a:lnTo>
                  <a:pt x="2997090" y="4375584"/>
                </a:lnTo>
                <a:lnTo>
                  <a:pt x="2991224" y="4384189"/>
                </a:lnTo>
                <a:lnTo>
                  <a:pt x="2986139" y="4392402"/>
                </a:lnTo>
                <a:lnTo>
                  <a:pt x="2981055" y="4401397"/>
                </a:lnTo>
                <a:lnTo>
                  <a:pt x="2976753" y="4410783"/>
                </a:lnTo>
                <a:lnTo>
                  <a:pt x="2967367" y="4429556"/>
                </a:lnTo>
                <a:lnTo>
                  <a:pt x="2962282" y="4438942"/>
                </a:lnTo>
                <a:lnTo>
                  <a:pt x="2957589" y="4447546"/>
                </a:lnTo>
                <a:lnTo>
                  <a:pt x="2951723" y="4455759"/>
                </a:lnTo>
                <a:lnTo>
                  <a:pt x="2945857" y="4463972"/>
                </a:lnTo>
                <a:lnTo>
                  <a:pt x="2939599" y="4470621"/>
                </a:lnTo>
                <a:lnTo>
                  <a:pt x="2936470" y="4474141"/>
                </a:lnTo>
                <a:lnTo>
                  <a:pt x="2932950" y="4476878"/>
                </a:lnTo>
                <a:lnTo>
                  <a:pt x="2929039" y="4479616"/>
                </a:lnTo>
                <a:lnTo>
                  <a:pt x="2924737" y="4482354"/>
                </a:lnTo>
                <a:lnTo>
                  <a:pt x="2920826" y="4483918"/>
                </a:lnTo>
                <a:lnTo>
                  <a:pt x="2916524" y="4486265"/>
                </a:lnTo>
                <a:lnTo>
                  <a:pt x="2913004" y="4498389"/>
                </a:lnTo>
                <a:lnTo>
                  <a:pt x="2908702" y="4509730"/>
                </a:lnTo>
                <a:lnTo>
                  <a:pt x="2904400" y="4519508"/>
                </a:lnTo>
                <a:lnTo>
                  <a:pt x="2898925" y="4528894"/>
                </a:lnTo>
                <a:lnTo>
                  <a:pt x="2893841" y="4537107"/>
                </a:lnTo>
                <a:lnTo>
                  <a:pt x="2887974" y="4544538"/>
                </a:lnTo>
                <a:lnTo>
                  <a:pt x="2881717" y="4551187"/>
                </a:lnTo>
                <a:lnTo>
                  <a:pt x="2875068" y="4557053"/>
                </a:lnTo>
                <a:lnTo>
                  <a:pt x="2868028" y="4562137"/>
                </a:lnTo>
                <a:lnTo>
                  <a:pt x="2860598" y="4566439"/>
                </a:lnTo>
                <a:lnTo>
                  <a:pt x="2852776" y="4569959"/>
                </a:lnTo>
                <a:lnTo>
                  <a:pt x="2844563" y="4573479"/>
                </a:lnTo>
                <a:lnTo>
                  <a:pt x="2836350" y="4576217"/>
                </a:lnTo>
                <a:lnTo>
                  <a:pt x="2827745" y="4578954"/>
                </a:lnTo>
                <a:lnTo>
                  <a:pt x="2818750" y="4581301"/>
                </a:lnTo>
                <a:lnTo>
                  <a:pt x="2809755" y="4582865"/>
                </a:lnTo>
                <a:lnTo>
                  <a:pt x="2794111" y="4585212"/>
                </a:lnTo>
                <a:lnTo>
                  <a:pt x="2778467" y="4586385"/>
                </a:lnTo>
                <a:lnTo>
                  <a:pt x="2763215" y="4587559"/>
                </a:lnTo>
                <a:lnTo>
                  <a:pt x="2747571" y="4587559"/>
                </a:lnTo>
                <a:lnTo>
                  <a:pt x="2732318" y="4587168"/>
                </a:lnTo>
                <a:lnTo>
                  <a:pt x="2716674" y="4585994"/>
                </a:lnTo>
                <a:lnTo>
                  <a:pt x="2701421" y="4584430"/>
                </a:lnTo>
                <a:lnTo>
                  <a:pt x="2685778" y="4582474"/>
                </a:lnTo>
                <a:lnTo>
                  <a:pt x="2655272" y="4578172"/>
                </a:lnTo>
                <a:lnTo>
                  <a:pt x="2624767" y="4573088"/>
                </a:lnTo>
                <a:lnTo>
                  <a:pt x="2593870" y="4568004"/>
                </a:lnTo>
                <a:lnTo>
                  <a:pt x="2579008" y="4565657"/>
                </a:lnTo>
                <a:lnTo>
                  <a:pt x="2563364" y="4563702"/>
                </a:lnTo>
                <a:lnTo>
                  <a:pt x="2554760" y="4562137"/>
                </a:lnTo>
                <a:lnTo>
                  <a:pt x="2546938" y="4559791"/>
                </a:lnTo>
                <a:lnTo>
                  <a:pt x="2539508" y="4556662"/>
                </a:lnTo>
                <a:lnTo>
                  <a:pt x="2532468" y="4553142"/>
                </a:lnTo>
                <a:lnTo>
                  <a:pt x="2526210" y="4548449"/>
                </a:lnTo>
                <a:lnTo>
                  <a:pt x="2519953" y="4543365"/>
                </a:lnTo>
                <a:lnTo>
                  <a:pt x="2514477" y="4537107"/>
                </a:lnTo>
                <a:lnTo>
                  <a:pt x="2509784" y="4530850"/>
                </a:lnTo>
                <a:lnTo>
                  <a:pt x="2504700" y="4523810"/>
                </a:lnTo>
                <a:lnTo>
                  <a:pt x="2500789" y="4515597"/>
                </a:lnTo>
                <a:lnTo>
                  <a:pt x="2496878" y="4507775"/>
                </a:lnTo>
                <a:lnTo>
                  <a:pt x="2493749" y="4498780"/>
                </a:lnTo>
                <a:lnTo>
                  <a:pt x="2490620" y="4489785"/>
                </a:lnTo>
                <a:lnTo>
                  <a:pt x="2488274" y="4480007"/>
                </a:lnTo>
                <a:lnTo>
                  <a:pt x="2485927" y="4470230"/>
                </a:lnTo>
                <a:lnTo>
                  <a:pt x="2484363" y="4460061"/>
                </a:lnTo>
                <a:lnTo>
                  <a:pt x="2478497" y="4424080"/>
                </a:lnTo>
                <a:lnTo>
                  <a:pt x="2472630" y="4388882"/>
                </a:lnTo>
                <a:lnTo>
                  <a:pt x="2460506" y="4318093"/>
                </a:lnTo>
                <a:lnTo>
                  <a:pt x="2448773" y="4247696"/>
                </a:lnTo>
                <a:lnTo>
                  <a:pt x="2442907" y="4212106"/>
                </a:lnTo>
                <a:lnTo>
                  <a:pt x="2437431" y="4176908"/>
                </a:lnTo>
                <a:lnTo>
                  <a:pt x="2432738" y="4140927"/>
                </a:lnTo>
                <a:lnTo>
                  <a:pt x="2428045" y="4105337"/>
                </a:lnTo>
                <a:lnTo>
                  <a:pt x="2424525" y="4069356"/>
                </a:lnTo>
                <a:lnTo>
                  <a:pt x="2421396" y="4033375"/>
                </a:lnTo>
                <a:lnTo>
                  <a:pt x="2419832" y="3997394"/>
                </a:lnTo>
                <a:lnTo>
                  <a:pt x="2418659" y="3979013"/>
                </a:lnTo>
                <a:lnTo>
                  <a:pt x="2418659" y="3961022"/>
                </a:lnTo>
                <a:lnTo>
                  <a:pt x="2418267" y="3942641"/>
                </a:lnTo>
                <a:lnTo>
                  <a:pt x="2418659" y="3924259"/>
                </a:lnTo>
                <a:lnTo>
                  <a:pt x="2419050" y="3905487"/>
                </a:lnTo>
                <a:lnTo>
                  <a:pt x="2420223" y="3887105"/>
                </a:lnTo>
                <a:lnTo>
                  <a:pt x="2402624" y="3837045"/>
                </a:lnTo>
                <a:lnTo>
                  <a:pt x="2366252" y="3812406"/>
                </a:lnTo>
                <a:lnTo>
                  <a:pt x="2326751" y="4137407"/>
                </a:lnTo>
                <a:lnTo>
                  <a:pt x="2327924" y="4148749"/>
                </a:lnTo>
                <a:lnTo>
                  <a:pt x="2328316" y="4159699"/>
                </a:lnTo>
                <a:lnTo>
                  <a:pt x="2328316" y="4171041"/>
                </a:lnTo>
                <a:lnTo>
                  <a:pt x="2328316" y="4181992"/>
                </a:lnTo>
                <a:lnTo>
                  <a:pt x="2327533" y="4192942"/>
                </a:lnTo>
                <a:lnTo>
                  <a:pt x="2326360" y="4203893"/>
                </a:lnTo>
                <a:lnTo>
                  <a:pt x="2324404" y="4225403"/>
                </a:lnTo>
                <a:lnTo>
                  <a:pt x="2320494" y="4247305"/>
                </a:lnTo>
                <a:lnTo>
                  <a:pt x="2316583" y="4268424"/>
                </a:lnTo>
                <a:lnTo>
                  <a:pt x="2308370" y="4311445"/>
                </a:lnTo>
                <a:lnTo>
                  <a:pt x="2308370" y="4325915"/>
                </a:lnTo>
                <a:lnTo>
                  <a:pt x="2306805" y="4340386"/>
                </a:lnTo>
                <a:lnTo>
                  <a:pt x="2305241" y="4354074"/>
                </a:lnTo>
                <a:lnTo>
                  <a:pt x="2302894" y="4368154"/>
                </a:lnTo>
                <a:lnTo>
                  <a:pt x="2299766" y="4381451"/>
                </a:lnTo>
                <a:lnTo>
                  <a:pt x="2296246" y="4394748"/>
                </a:lnTo>
                <a:lnTo>
                  <a:pt x="2291944" y="4408045"/>
                </a:lnTo>
                <a:lnTo>
                  <a:pt x="2287641" y="4420952"/>
                </a:lnTo>
                <a:lnTo>
                  <a:pt x="2278646" y="4447937"/>
                </a:lnTo>
                <a:lnTo>
                  <a:pt x="2274735" y="4460843"/>
                </a:lnTo>
                <a:lnTo>
                  <a:pt x="2270824" y="4474532"/>
                </a:lnTo>
                <a:lnTo>
                  <a:pt x="2266522" y="4487829"/>
                </a:lnTo>
                <a:lnTo>
                  <a:pt x="2263785" y="4501909"/>
                </a:lnTo>
                <a:lnTo>
                  <a:pt x="2261047" y="4515988"/>
                </a:lnTo>
                <a:lnTo>
                  <a:pt x="2259092" y="4530850"/>
                </a:lnTo>
                <a:lnTo>
                  <a:pt x="2258309" y="4533978"/>
                </a:lnTo>
                <a:lnTo>
                  <a:pt x="2257527" y="4536716"/>
                </a:lnTo>
                <a:lnTo>
                  <a:pt x="2255963" y="4540236"/>
                </a:lnTo>
                <a:lnTo>
                  <a:pt x="2254398" y="4543365"/>
                </a:lnTo>
                <a:lnTo>
                  <a:pt x="2249705" y="4550404"/>
                </a:lnTo>
                <a:lnTo>
                  <a:pt x="2243839" y="4557835"/>
                </a:lnTo>
                <a:lnTo>
                  <a:pt x="2236799" y="4565657"/>
                </a:lnTo>
                <a:lnTo>
                  <a:pt x="2229368" y="4573088"/>
                </a:lnTo>
                <a:lnTo>
                  <a:pt x="2220373" y="4580910"/>
                </a:lnTo>
                <a:lnTo>
                  <a:pt x="2211378" y="4588341"/>
                </a:lnTo>
                <a:lnTo>
                  <a:pt x="2201600" y="4595772"/>
                </a:lnTo>
                <a:lnTo>
                  <a:pt x="2191823" y="4603202"/>
                </a:lnTo>
                <a:lnTo>
                  <a:pt x="2182045" y="4609460"/>
                </a:lnTo>
                <a:lnTo>
                  <a:pt x="2172268" y="4614935"/>
                </a:lnTo>
                <a:lnTo>
                  <a:pt x="2162882" y="4620411"/>
                </a:lnTo>
                <a:lnTo>
                  <a:pt x="2153887" y="4624713"/>
                </a:lnTo>
                <a:lnTo>
                  <a:pt x="2145674" y="4627842"/>
                </a:lnTo>
                <a:lnTo>
                  <a:pt x="2138243" y="4630579"/>
                </a:lnTo>
                <a:lnTo>
                  <a:pt x="2126510" y="4633708"/>
                </a:lnTo>
                <a:lnTo>
                  <a:pt x="2114777" y="4637228"/>
                </a:lnTo>
                <a:lnTo>
                  <a:pt x="2090138" y="4645832"/>
                </a:lnTo>
                <a:lnTo>
                  <a:pt x="2077623" y="4649743"/>
                </a:lnTo>
                <a:lnTo>
                  <a:pt x="2065108" y="4653263"/>
                </a:lnTo>
                <a:lnTo>
                  <a:pt x="2052593" y="4657174"/>
                </a:lnTo>
                <a:lnTo>
                  <a:pt x="2039687" y="4660303"/>
                </a:lnTo>
                <a:lnTo>
                  <a:pt x="2027171" y="4662258"/>
                </a:lnTo>
                <a:lnTo>
                  <a:pt x="2014265" y="4663822"/>
                </a:lnTo>
                <a:lnTo>
                  <a:pt x="2008007" y="4664213"/>
                </a:lnTo>
                <a:lnTo>
                  <a:pt x="2001359" y="4664213"/>
                </a:lnTo>
                <a:lnTo>
                  <a:pt x="1995102" y="4664213"/>
                </a:lnTo>
                <a:lnTo>
                  <a:pt x="1988844" y="4663431"/>
                </a:lnTo>
                <a:lnTo>
                  <a:pt x="1982195" y="4662258"/>
                </a:lnTo>
                <a:lnTo>
                  <a:pt x="1975938" y="4661085"/>
                </a:lnTo>
                <a:lnTo>
                  <a:pt x="1969289" y="4659520"/>
                </a:lnTo>
                <a:lnTo>
                  <a:pt x="1963032" y="4657565"/>
                </a:lnTo>
                <a:lnTo>
                  <a:pt x="1956774" y="4654827"/>
                </a:lnTo>
                <a:lnTo>
                  <a:pt x="1950125" y="4652089"/>
                </a:lnTo>
                <a:lnTo>
                  <a:pt x="1943868" y="4648570"/>
                </a:lnTo>
                <a:lnTo>
                  <a:pt x="1937610" y="4644659"/>
                </a:lnTo>
                <a:lnTo>
                  <a:pt x="1941130" y="4631752"/>
                </a:lnTo>
                <a:lnTo>
                  <a:pt x="1939566" y="4630579"/>
                </a:lnTo>
                <a:lnTo>
                  <a:pt x="1938001" y="4638010"/>
                </a:lnTo>
                <a:lnTo>
                  <a:pt x="1937610" y="4644659"/>
                </a:lnTo>
                <a:lnTo>
                  <a:pt x="1934091" y="4641139"/>
                </a:lnTo>
                <a:lnTo>
                  <a:pt x="1930179" y="4638010"/>
                </a:lnTo>
                <a:lnTo>
                  <a:pt x="1926269" y="4635272"/>
                </a:lnTo>
                <a:lnTo>
                  <a:pt x="1922357" y="4632926"/>
                </a:lnTo>
                <a:lnTo>
                  <a:pt x="1918446" y="4630970"/>
                </a:lnTo>
                <a:lnTo>
                  <a:pt x="1914536" y="4629797"/>
                </a:lnTo>
                <a:lnTo>
                  <a:pt x="1910234" y="4629015"/>
                </a:lnTo>
                <a:lnTo>
                  <a:pt x="1906322" y="4628624"/>
                </a:lnTo>
                <a:lnTo>
                  <a:pt x="1902411" y="4627842"/>
                </a:lnTo>
                <a:lnTo>
                  <a:pt x="1898501" y="4627842"/>
                </a:lnTo>
                <a:lnTo>
                  <a:pt x="1889897" y="4628624"/>
                </a:lnTo>
                <a:lnTo>
                  <a:pt x="1881293" y="4629797"/>
                </a:lnTo>
                <a:lnTo>
                  <a:pt x="1873079" y="4630970"/>
                </a:lnTo>
                <a:lnTo>
                  <a:pt x="1864475" y="4632535"/>
                </a:lnTo>
                <a:lnTo>
                  <a:pt x="1855871" y="4633317"/>
                </a:lnTo>
                <a:lnTo>
                  <a:pt x="1847658" y="4633708"/>
                </a:lnTo>
                <a:lnTo>
                  <a:pt x="1843356" y="4633317"/>
                </a:lnTo>
                <a:lnTo>
                  <a:pt x="1839445" y="4632926"/>
                </a:lnTo>
                <a:lnTo>
                  <a:pt x="1835534" y="4632535"/>
                </a:lnTo>
                <a:lnTo>
                  <a:pt x="1831623" y="4630970"/>
                </a:lnTo>
                <a:lnTo>
                  <a:pt x="1827321" y="4629406"/>
                </a:lnTo>
                <a:lnTo>
                  <a:pt x="1823410" y="4627450"/>
                </a:lnTo>
                <a:lnTo>
                  <a:pt x="1819890" y="4624713"/>
                </a:lnTo>
                <a:lnTo>
                  <a:pt x="1815979" y="4622366"/>
                </a:lnTo>
                <a:lnTo>
                  <a:pt x="1812459" y="4618455"/>
                </a:lnTo>
                <a:lnTo>
                  <a:pt x="1808548" y="4614153"/>
                </a:lnTo>
                <a:lnTo>
                  <a:pt x="1802682" y="4606331"/>
                </a:lnTo>
                <a:lnTo>
                  <a:pt x="1796424" y="4597727"/>
                </a:lnTo>
                <a:lnTo>
                  <a:pt x="1790949" y="4588732"/>
                </a:lnTo>
                <a:lnTo>
                  <a:pt x="1786256" y="4579737"/>
                </a:lnTo>
                <a:lnTo>
                  <a:pt x="1781954" y="4570350"/>
                </a:lnTo>
                <a:lnTo>
                  <a:pt x="1778043" y="4560964"/>
                </a:lnTo>
                <a:lnTo>
                  <a:pt x="1774523" y="4551578"/>
                </a:lnTo>
                <a:lnTo>
                  <a:pt x="1771394" y="4541800"/>
                </a:lnTo>
                <a:lnTo>
                  <a:pt x="1768657" y="4532023"/>
                </a:lnTo>
                <a:lnTo>
                  <a:pt x="1766310" y="4522246"/>
                </a:lnTo>
                <a:lnTo>
                  <a:pt x="1763963" y="4512077"/>
                </a:lnTo>
                <a:lnTo>
                  <a:pt x="1762399" y="4502300"/>
                </a:lnTo>
                <a:lnTo>
                  <a:pt x="1759270" y="4481180"/>
                </a:lnTo>
                <a:lnTo>
                  <a:pt x="1757315" y="4460452"/>
                </a:lnTo>
                <a:lnTo>
                  <a:pt x="1755750" y="4439333"/>
                </a:lnTo>
                <a:lnTo>
                  <a:pt x="1754186" y="4417823"/>
                </a:lnTo>
                <a:lnTo>
                  <a:pt x="1752230" y="4375193"/>
                </a:lnTo>
                <a:lnTo>
                  <a:pt x="1750275" y="4354074"/>
                </a:lnTo>
                <a:lnTo>
                  <a:pt x="1747928" y="4333346"/>
                </a:lnTo>
                <a:lnTo>
                  <a:pt x="1744800" y="4312618"/>
                </a:lnTo>
                <a:lnTo>
                  <a:pt x="1743236" y="4302449"/>
                </a:lnTo>
                <a:lnTo>
                  <a:pt x="1740889" y="4292672"/>
                </a:lnTo>
                <a:lnTo>
                  <a:pt x="1737369" y="4275855"/>
                </a:lnTo>
                <a:lnTo>
                  <a:pt x="1734240" y="4259038"/>
                </a:lnTo>
                <a:lnTo>
                  <a:pt x="1731503" y="4241830"/>
                </a:lnTo>
                <a:lnTo>
                  <a:pt x="1728765" y="4225012"/>
                </a:lnTo>
                <a:lnTo>
                  <a:pt x="1727201" y="4207413"/>
                </a:lnTo>
                <a:lnTo>
                  <a:pt x="1725636" y="4189814"/>
                </a:lnTo>
                <a:lnTo>
                  <a:pt x="1723289" y="4154615"/>
                </a:lnTo>
                <a:lnTo>
                  <a:pt x="1721334" y="4119025"/>
                </a:lnTo>
                <a:lnTo>
                  <a:pt x="1719379" y="4083436"/>
                </a:lnTo>
                <a:lnTo>
                  <a:pt x="1717814" y="4047846"/>
                </a:lnTo>
                <a:lnTo>
                  <a:pt x="1715468" y="4012647"/>
                </a:lnTo>
                <a:lnTo>
                  <a:pt x="1715077" y="3938730"/>
                </a:lnTo>
                <a:lnTo>
                  <a:pt x="1715077" y="3864422"/>
                </a:lnTo>
                <a:lnTo>
                  <a:pt x="1708819" y="3857773"/>
                </a:lnTo>
                <a:lnTo>
                  <a:pt x="1704126" y="3850733"/>
                </a:lnTo>
                <a:lnTo>
                  <a:pt x="1699824" y="3843694"/>
                </a:lnTo>
                <a:lnTo>
                  <a:pt x="1696695" y="3835872"/>
                </a:lnTo>
                <a:lnTo>
                  <a:pt x="1694740" y="3828441"/>
                </a:lnTo>
                <a:lnTo>
                  <a:pt x="1693175" y="3821010"/>
                </a:lnTo>
                <a:lnTo>
                  <a:pt x="1692393" y="3812797"/>
                </a:lnTo>
                <a:lnTo>
                  <a:pt x="1692002" y="3804193"/>
                </a:lnTo>
                <a:lnTo>
                  <a:pt x="1692002" y="3796371"/>
                </a:lnTo>
                <a:lnTo>
                  <a:pt x="1692393" y="3787767"/>
                </a:lnTo>
                <a:lnTo>
                  <a:pt x="1693566" y="3770950"/>
                </a:lnTo>
                <a:lnTo>
                  <a:pt x="1695130" y="3754132"/>
                </a:lnTo>
                <a:lnTo>
                  <a:pt x="1696304" y="3737315"/>
                </a:lnTo>
                <a:lnTo>
                  <a:pt x="1679878" y="3637195"/>
                </a:lnTo>
                <a:lnTo>
                  <a:pt x="1676358" y="3626244"/>
                </a:lnTo>
                <a:lnTo>
                  <a:pt x="1672838" y="3616075"/>
                </a:lnTo>
                <a:lnTo>
                  <a:pt x="1669709" y="3605516"/>
                </a:lnTo>
                <a:lnTo>
                  <a:pt x="1666972" y="3595347"/>
                </a:lnTo>
                <a:lnTo>
                  <a:pt x="1664625" y="3584397"/>
                </a:lnTo>
                <a:lnTo>
                  <a:pt x="1663061" y="3573837"/>
                </a:lnTo>
                <a:lnTo>
                  <a:pt x="1661105" y="3563669"/>
                </a:lnTo>
                <a:lnTo>
                  <a:pt x="1659932" y="3552718"/>
                </a:lnTo>
                <a:lnTo>
                  <a:pt x="1657977" y="3530817"/>
                </a:lnTo>
                <a:lnTo>
                  <a:pt x="1657194" y="3509697"/>
                </a:lnTo>
                <a:lnTo>
                  <a:pt x="1656803" y="3488187"/>
                </a:lnTo>
                <a:lnTo>
                  <a:pt x="1656803" y="3466286"/>
                </a:lnTo>
                <a:lnTo>
                  <a:pt x="1657977" y="3422483"/>
                </a:lnTo>
                <a:lnTo>
                  <a:pt x="1658758" y="3379071"/>
                </a:lnTo>
                <a:lnTo>
                  <a:pt x="1659150" y="3357561"/>
                </a:lnTo>
                <a:lnTo>
                  <a:pt x="1658758" y="3335659"/>
                </a:lnTo>
                <a:lnTo>
                  <a:pt x="1657585" y="3314149"/>
                </a:lnTo>
                <a:lnTo>
                  <a:pt x="1655630" y="3293030"/>
                </a:lnTo>
                <a:lnTo>
                  <a:pt x="1666189" y="3284426"/>
                </a:lnTo>
                <a:lnTo>
                  <a:pt x="1665407" y="3281688"/>
                </a:lnTo>
                <a:lnTo>
                  <a:pt x="1655630" y="3293030"/>
                </a:lnTo>
                <a:lnTo>
                  <a:pt x="1653674" y="3289119"/>
                </a:lnTo>
                <a:lnTo>
                  <a:pt x="1651719" y="3285208"/>
                </a:lnTo>
                <a:lnTo>
                  <a:pt x="1648981" y="3277777"/>
                </a:lnTo>
                <a:lnTo>
                  <a:pt x="1647026" y="3269564"/>
                </a:lnTo>
                <a:lnTo>
                  <a:pt x="1645461" y="3261743"/>
                </a:lnTo>
                <a:lnTo>
                  <a:pt x="1644679" y="3253138"/>
                </a:lnTo>
                <a:lnTo>
                  <a:pt x="1644288" y="3244534"/>
                </a:lnTo>
                <a:lnTo>
                  <a:pt x="1643115" y="3227326"/>
                </a:lnTo>
                <a:lnTo>
                  <a:pt x="1642332" y="3209727"/>
                </a:lnTo>
                <a:lnTo>
                  <a:pt x="1641550" y="3201514"/>
                </a:lnTo>
                <a:lnTo>
                  <a:pt x="1639986" y="3193301"/>
                </a:lnTo>
                <a:lnTo>
                  <a:pt x="1638421" y="3185479"/>
                </a:lnTo>
                <a:lnTo>
                  <a:pt x="1635293" y="3177657"/>
                </a:lnTo>
                <a:lnTo>
                  <a:pt x="1633337" y="3173746"/>
                </a:lnTo>
                <a:lnTo>
                  <a:pt x="1631773" y="3170226"/>
                </a:lnTo>
                <a:lnTo>
                  <a:pt x="1629426" y="3166706"/>
                </a:lnTo>
                <a:lnTo>
                  <a:pt x="1626689" y="3163577"/>
                </a:lnTo>
                <a:lnTo>
                  <a:pt x="1604005" y="3386893"/>
                </a:lnTo>
                <a:lnTo>
                  <a:pt x="1604787" y="3409186"/>
                </a:lnTo>
                <a:lnTo>
                  <a:pt x="1604787" y="3431478"/>
                </a:lnTo>
                <a:lnTo>
                  <a:pt x="1604005" y="3453379"/>
                </a:lnTo>
                <a:lnTo>
                  <a:pt x="1602441" y="3475672"/>
                </a:lnTo>
                <a:lnTo>
                  <a:pt x="1600094" y="3497573"/>
                </a:lnTo>
                <a:lnTo>
                  <a:pt x="1597356" y="3519084"/>
                </a:lnTo>
                <a:lnTo>
                  <a:pt x="1594228" y="3540985"/>
                </a:lnTo>
                <a:lnTo>
                  <a:pt x="1591099" y="3562104"/>
                </a:lnTo>
                <a:lnTo>
                  <a:pt x="1584059" y="3605516"/>
                </a:lnTo>
                <a:lnTo>
                  <a:pt x="1577020" y="3648536"/>
                </a:lnTo>
                <a:lnTo>
                  <a:pt x="1574282" y="3670438"/>
                </a:lnTo>
                <a:lnTo>
                  <a:pt x="1571544" y="3691948"/>
                </a:lnTo>
                <a:lnTo>
                  <a:pt x="1569197" y="3713850"/>
                </a:lnTo>
                <a:lnTo>
                  <a:pt x="1568024" y="3736142"/>
                </a:lnTo>
                <a:lnTo>
                  <a:pt x="1562549" y="3773296"/>
                </a:lnTo>
                <a:lnTo>
                  <a:pt x="1557074" y="3810059"/>
                </a:lnTo>
                <a:lnTo>
                  <a:pt x="1551598" y="3847213"/>
                </a:lnTo>
                <a:lnTo>
                  <a:pt x="1544558" y="3883194"/>
                </a:lnTo>
                <a:lnTo>
                  <a:pt x="1537519" y="3918784"/>
                </a:lnTo>
                <a:lnTo>
                  <a:pt x="1530088" y="3954765"/>
                </a:lnTo>
                <a:lnTo>
                  <a:pt x="1525395" y="3971973"/>
                </a:lnTo>
                <a:lnTo>
                  <a:pt x="1521093" y="3989572"/>
                </a:lnTo>
                <a:lnTo>
                  <a:pt x="1516009" y="4006390"/>
                </a:lnTo>
                <a:lnTo>
                  <a:pt x="1511315" y="4023207"/>
                </a:lnTo>
                <a:lnTo>
                  <a:pt x="1505840" y="4040415"/>
                </a:lnTo>
                <a:lnTo>
                  <a:pt x="1499973" y="4056841"/>
                </a:lnTo>
                <a:lnTo>
                  <a:pt x="1494498" y="4073267"/>
                </a:lnTo>
                <a:lnTo>
                  <a:pt x="1488241" y="4089693"/>
                </a:lnTo>
                <a:lnTo>
                  <a:pt x="1481592" y="4105728"/>
                </a:lnTo>
                <a:lnTo>
                  <a:pt x="1474161" y="4121372"/>
                </a:lnTo>
                <a:lnTo>
                  <a:pt x="1467122" y="4137016"/>
                </a:lnTo>
                <a:lnTo>
                  <a:pt x="1459299" y="4152660"/>
                </a:lnTo>
                <a:lnTo>
                  <a:pt x="1451087" y="4167912"/>
                </a:lnTo>
                <a:lnTo>
                  <a:pt x="1442482" y="4182383"/>
                </a:lnTo>
                <a:lnTo>
                  <a:pt x="1433878" y="4197245"/>
                </a:lnTo>
                <a:lnTo>
                  <a:pt x="1424492" y="4212106"/>
                </a:lnTo>
                <a:lnTo>
                  <a:pt x="1414715" y="4225795"/>
                </a:lnTo>
                <a:lnTo>
                  <a:pt x="1404155" y="4239483"/>
                </a:lnTo>
                <a:lnTo>
                  <a:pt x="1393595" y="4253562"/>
                </a:lnTo>
                <a:lnTo>
                  <a:pt x="1381863" y="4266860"/>
                </a:lnTo>
                <a:lnTo>
                  <a:pt x="1371303" y="4278201"/>
                </a:lnTo>
                <a:lnTo>
                  <a:pt x="1360743" y="4289152"/>
                </a:lnTo>
                <a:lnTo>
                  <a:pt x="1349793" y="4298930"/>
                </a:lnTo>
                <a:lnTo>
                  <a:pt x="1338842" y="4307925"/>
                </a:lnTo>
                <a:lnTo>
                  <a:pt x="1327500" y="4315356"/>
                </a:lnTo>
                <a:lnTo>
                  <a:pt x="1316549" y="4322004"/>
                </a:lnTo>
                <a:lnTo>
                  <a:pt x="1305208" y="4327871"/>
                </a:lnTo>
                <a:lnTo>
                  <a:pt x="1293866" y="4332955"/>
                </a:lnTo>
                <a:lnTo>
                  <a:pt x="1282133" y="4336475"/>
                </a:lnTo>
                <a:lnTo>
                  <a:pt x="1270400" y="4339604"/>
                </a:lnTo>
                <a:lnTo>
                  <a:pt x="1258276" y="4340777"/>
                </a:lnTo>
                <a:lnTo>
                  <a:pt x="1246543" y="4341559"/>
                </a:lnTo>
                <a:lnTo>
                  <a:pt x="1234028" y="4341168"/>
                </a:lnTo>
                <a:lnTo>
                  <a:pt x="1221513" y="4339995"/>
                </a:lnTo>
                <a:lnTo>
                  <a:pt x="1208607" y="4337648"/>
                </a:lnTo>
                <a:lnTo>
                  <a:pt x="1195309" y="4334128"/>
                </a:lnTo>
                <a:lnTo>
                  <a:pt x="1182012" y="4333346"/>
                </a:lnTo>
                <a:lnTo>
                  <a:pt x="1169888" y="4332955"/>
                </a:lnTo>
                <a:lnTo>
                  <a:pt x="1156591" y="4332955"/>
                </a:lnTo>
                <a:lnTo>
                  <a:pt x="1143685" y="4332955"/>
                </a:lnTo>
                <a:lnTo>
                  <a:pt x="1117873" y="4333737"/>
                </a:lnTo>
                <a:lnTo>
                  <a:pt x="1092451" y="4334519"/>
                </a:lnTo>
                <a:lnTo>
                  <a:pt x="1079545" y="4334519"/>
                </a:lnTo>
                <a:lnTo>
                  <a:pt x="1066639" y="4334128"/>
                </a:lnTo>
                <a:lnTo>
                  <a:pt x="1053733" y="4333346"/>
                </a:lnTo>
                <a:lnTo>
                  <a:pt x="1041218" y="4331782"/>
                </a:lnTo>
                <a:lnTo>
                  <a:pt x="1028311" y="4329826"/>
                </a:lnTo>
                <a:lnTo>
                  <a:pt x="1015405" y="4326697"/>
                </a:lnTo>
                <a:lnTo>
                  <a:pt x="1002890" y="4323178"/>
                </a:lnTo>
                <a:lnTo>
                  <a:pt x="990375" y="4318093"/>
                </a:lnTo>
                <a:lnTo>
                  <a:pt x="957523" y="4311836"/>
                </a:lnTo>
                <a:lnTo>
                  <a:pt x="950483" y="4312618"/>
                </a:lnTo>
                <a:lnTo>
                  <a:pt x="943443" y="4313009"/>
                </a:lnTo>
                <a:lnTo>
                  <a:pt x="936795" y="4312618"/>
                </a:lnTo>
                <a:lnTo>
                  <a:pt x="930537" y="4311836"/>
                </a:lnTo>
                <a:lnTo>
                  <a:pt x="924280" y="4309880"/>
                </a:lnTo>
                <a:lnTo>
                  <a:pt x="918805" y="4307925"/>
                </a:lnTo>
                <a:lnTo>
                  <a:pt x="912938" y="4304796"/>
                </a:lnTo>
                <a:lnTo>
                  <a:pt x="907854" y="4301276"/>
                </a:lnTo>
                <a:lnTo>
                  <a:pt x="903161" y="4296583"/>
                </a:lnTo>
                <a:lnTo>
                  <a:pt x="898468" y="4291890"/>
                </a:lnTo>
                <a:lnTo>
                  <a:pt x="894165" y="4286023"/>
                </a:lnTo>
                <a:lnTo>
                  <a:pt x="890645" y="4279766"/>
                </a:lnTo>
                <a:lnTo>
                  <a:pt x="887126" y="4273117"/>
                </a:lnTo>
                <a:lnTo>
                  <a:pt x="884388" y="4266077"/>
                </a:lnTo>
                <a:lnTo>
                  <a:pt x="881650" y="4257864"/>
                </a:lnTo>
                <a:lnTo>
                  <a:pt x="879695" y="4249260"/>
                </a:lnTo>
                <a:lnTo>
                  <a:pt x="876175" y="4234399"/>
                </a:lnTo>
                <a:lnTo>
                  <a:pt x="872655" y="4219537"/>
                </a:lnTo>
                <a:lnTo>
                  <a:pt x="864833" y="4190205"/>
                </a:lnTo>
                <a:lnTo>
                  <a:pt x="856229" y="4160481"/>
                </a:lnTo>
                <a:lnTo>
                  <a:pt x="847625" y="4131540"/>
                </a:lnTo>
                <a:lnTo>
                  <a:pt x="843714" y="4116679"/>
                </a:lnTo>
                <a:lnTo>
                  <a:pt x="840194" y="4101817"/>
                </a:lnTo>
                <a:lnTo>
                  <a:pt x="837065" y="4086564"/>
                </a:lnTo>
                <a:lnTo>
                  <a:pt x="833937" y="4071312"/>
                </a:lnTo>
                <a:lnTo>
                  <a:pt x="831590" y="4056450"/>
                </a:lnTo>
                <a:lnTo>
                  <a:pt x="830417" y="4040806"/>
                </a:lnTo>
                <a:lnTo>
                  <a:pt x="828852" y="4024771"/>
                </a:lnTo>
                <a:lnTo>
                  <a:pt x="828852" y="4008736"/>
                </a:lnTo>
                <a:lnTo>
                  <a:pt x="822204" y="3993092"/>
                </a:lnTo>
                <a:lnTo>
                  <a:pt x="816337" y="3977057"/>
                </a:lnTo>
                <a:lnTo>
                  <a:pt x="810862" y="3960240"/>
                </a:lnTo>
                <a:lnTo>
                  <a:pt x="805386" y="3944205"/>
                </a:lnTo>
                <a:lnTo>
                  <a:pt x="800302" y="3927779"/>
                </a:lnTo>
                <a:lnTo>
                  <a:pt x="796391" y="3910962"/>
                </a:lnTo>
                <a:lnTo>
                  <a:pt x="792480" y="3894536"/>
                </a:lnTo>
                <a:lnTo>
                  <a:pt x="788960" y="3876937"/>
                </a:lnTo>
                <a:lnTo>
                  <a:pt x="785441" y="3860120"/>
                </a:lnTo>
                <a:lnTo>
                  <a:pt x="782703" y="3842520"/>
                </a:lnTo>
                <a:lnTo>
                  <a:pt x="779965" y="3825703"/>
                </a:lnTo>
                <a:lnTo>
                  <a:pt x="777619" y="3808104"/>
                </a:lnTo>
                <a:lnTo>
                  <a:pt x="776054" y="3790504"/>
                </a:lnTo>
                <a:lnTo>
                  <a:pt x="774099" y="3772514"/>
                </a:lnTo>
                <a:lnTo>
                  <a:pt x="771361" y="3736924"/>
                </a:lnTo>
                <a:lnTo>
                  <a:pt x="769797" y="3732231"/>
                </a:lnTo>
                <a:lnTo>
                  <a:pt x="768232" y="3726756"/>
                </a:lnTo>
                <a:lnTo>
                  <a:pt x="767450" y="3720498"/>
                </a:lnTo>
                <a:lnTo>
                  <a:pt x="767059" y="3714241"/>
                </a:lnTo>
                <a:lnTo>
                  <a:pt x="767059" y="3701334"/>
                </a:lnTo>
                <a:lnTo>
                  <a:pt x="766668" y="3694686"/>
                </a:lnTo>
                <a:lnTo>
                  <a:pt x="766668" y="3688428"/>
                </a:lnTo>
                <a:lnTo>
                  <a:pt x="765495" y="3682171"/>
                </a:lnTo>
                <a:lnTo>
                  <a:pt x="764321" y="3676695"/>
                </a:lnTo>
                <a:lnTo>
                  <a:pt x="761975" y="3672002"/>
                </a:lnTo>
                <a:lnTo>
                  <a:pt x="760802" y="3670047"/>
                </a:lnTo>
                <a:lnTo>
                  <a:pt x="758846" y="3668482"/>
                </a:lnTo>
                <a:lnTo>
                  <a:pt x="757282" y="3666527"/>
                </a:lnTo>
                <a:lnTo>
                  <a:pt x="754935" y="3665354"/>
                </a:lnTo>
                <a:lnTo>
                  <a:pt x="752588" y="3663789"/>
                </a:lnTo>
                <a:lnTo>
                  <a:pt x="750242" y="3663007"/>
                </a:lnTo>
                <a:lnTo>
                  <a:pt x="747113" y="3662616"/>
                </a:lnTo>
                <a:lnTo>
                  <a:pt x="743202" y="3662225"/>
                </a:lnTo>
                <a:lnTo>
                  <a:pt x="739291" y="3662616"/>
                </a:lnTo>
                <a:lnTo>
                  <a:pt x="735380" y="3663007"/>
                </a:lnTo>
                <a:lnTo>
                  <a:pt x="731469" y="3681389"/>
                </a:lnTo>
                <a:lnTo>
                  <a:pt x="727167" y="3699379"/>
                </a:lnTo>
                <a:lnTo>
                  <a:pt x="722865" y="3717369"/>
                </a:lnTo>
                <a:lnTo>
                  <a:pt x="720128" y="3725974"/>
                </a:lnTo>
                <a:lnTo>
                  <a:pt x="716999" y="3733795"/>
                </a:lnTo>
                <a:lnTo>
                  <a:pt x="713870" y="3742008"/>
                </a:lnTo>
                <a:lnTo>
                  <a:pt x="709959" y="3749830"/>
                </a:lnTo>
                <a:lnTo>
                  <a:pt x="706048" y="3757261"/>
                </a:lnTo>
                <a:lnTo>
                  <a:pt x="700964" y="3763910"/>
                </a:lnTo>
                <a:lnTo>
                  <a:pt x="696271" y="3770167"/>
                </a:lnTo>
                <a:lnTo>
                  <a:pt x="690404" y="3775643"/>
                </a:lnTo>
                <a:lnTo>
                  <a:pt x="683756" y="3781118"/>
                </a:lnTo>
                <a:lnTo>
                  <a:pt x="676325" y="3786202"/>
                </a:lnTo>
                <a:lnTo>
                  <a:pt x="678280" y="3796762"/>
                </a:lnTo>
                <a:lnTo>
                  <a:pt x="680627" y="3808104"/>
                </a:lnTo>
                <a:lnTo>
                  <a:pt x="681800" y="3819446"/>
                </a:lnTo>
                <a:lnTo>
                  <a:pt x="682191" y="3825312"/>
                </a:lnTo>
                <a:lnTo>
                  <a:pt x="682191" y="3830787"/>
                </a:lnTo>
                <a:lnTo>
                  <a:pt x="682191" y="3835872"/>
                </a:lnTo>
                <a:lnTo>
                  <a:pt x="681409" y="3841347"/>
                </a:lnTo>
                <a:lnTo>
                  <a:pt x="680627" y="3845649"/>
                </a:lnTo>
                <a:lnTo>
                  <a:pt x="679062" y="3850342"/>
                </a:lnTo>
                <a:lnTo>
                  <a:pt x="677498" y="3853862"/>
                </a:lnTo>
                <a:lnTo>
                  <a:pt x="674760" y="3857382"/>
                </a:lnTo>
                <a:lnTo>
                  <a:pt x="671632" y="3860120"/>
                </a:lnTo>
                <a:lnTo>
                  <a:pt x="667721" y="3862466"/>
                </a:lnTo>
                <a:lnTo>
                  <a:pt x="659117" y="3866377"/>
                </a:lnTo>
                <a:lnTo>
                  <a:pt x="650903" y="3871070"/>
                </a:lnTo>
                <a:lnTo>
                  <a:pt x="643082" y="3876155"/>
                </a:lnTo>
                <a:lnTo>
                  <a:pt x="635651" y="3882021"/>
                </a:lnTo>
                <a:lnTo>
                  <a:pt x="628220" y="3888278"/>
                </a:lnTo>
                <a:lnTo>
                  <a:pt x="621180" y="3894536"/>
                </a:lnTo>
                <a:lnTo>
                  <a:pt x="614140" y="3901185"/>
                </a:lnTo>
                <a:lnTo>
                  <a:pt x="607492" y="3908224"/>
                </a:lnTo>
                <a:lnTo>
                  <a:pt x="593803" y="3922695"/>
                </a:lnTo>
                <a:lnTo>
                  <a:pt x="580897" y="3937166"/>
                </a:lnTo>
                <a:lnTo>
                  <a:pt x="567600" y="3951636"/>
                </a:lnTo>
                <a:lnTo>
                  <a:pt x="560951" y="3958676"/>
                </a:lnTo>
                <a:lnTo>
                  <a:pt x="553912" y="3965324"/>
                </a:lnTo>
                <a:lnTo>
                  <a:pt x="515584" y="3969627"/>
                </a:lnTo>
                <a:lnTo>
                  <a:pt x="476866" y="3974320"/>
                </a:lnTo>
                <a:lnTo>
                  <a:pt x="457702" y="3976666"/>
                </a:lnTo>
                <a:lnTo>
                  <a:pt x="437756" y="3977840"/>
                </a:lnTo>
                <a:lnTo>
                  <a:pt x="418592" y="3979013"/>
                </a:lnTo>
                <a:lnTo>
                  <a:pt x="399428" y="3980186"/>
                </a:lnTo>
                <a:lnTo>
                  <a:pt x="379874" y="3980968"/>
                </a:lnTo>
                <a:lnTo>
                  <a:pt x="360710" y="3980968"/>
                </a:lnTo>
                <a:lnTo>
                  <a:pt x="341546" y="3980186"/>
                </a:lnTo>
                <a:lnTo>
                  <a:pt x="321992" y="3978622"/>
                </a:lnTo>
                <a:lnTo>
                  <a:pt x="302828" y="3977057"/>
                </a:lnTo>
                <a:lnTo>
                  <a:pt x="283664" y="3974320"/>
                </a:lnTo>
                <a:lnTo>
                  <a:pt x="264109" y="3970800"/>
                </a:lnTo>
                <a:lnTo>
                  <a:pt x="244946" y="3966107"/>
                </a:lnTo>
                <a:lnTo>
                  <a:pt x="238297" y="3964151"/>
                </a:lnTo>
                <a:lnTo>
                  <a:pt x="232822" y="3961413"/>
                </a:lnTo>
                <a:lnTo>
                  <a:pt x="227737" y="3957894"/>
                </a:lnTo>
                <a:lnTo>
                  <a:pt x="223435" y="3953592"/>
                </a:lnTo>
                <a:lnTo>
                  <a:pt x="219915" y="3949290"/>
                </a:lnTo>
                <a:lnTo>
                  <a:pt x="216787" y="3944205"/>
                </a:lnTo>
                <a:lnTo>
                  <a:pt x="214049" y="3939121"/>
                </a:lnTo>
                <a:lnTo>
                  <a:pt x="211702" y="3933255"/>
                </a:lnTo>
                <a:lnTo>
                  <a:pt x="210138" y="3926997"/>
                </a:lnTo>
                <a:lnTo>
                  <a:pt x="208574" y="3920739"/>
                </a:lnTo>
                <a:lnTo>
                  <a:pt x="205836" y="3907833"/>
                </a:lnTo>
                <a:lnTo>
                  <a:pt x="202316" y="3881239"/>
                </a:lnTo>
                <a:lnTo>
                  <a:pt x="196059" y="3832352"/>
                </a:lnTo>
                <a:lnTo>
                  <a:pt x="189801" y="3784247"/>
                </a:lnTo>
                <a:lnTo>
                  <a:pt x="178850" y="3687646"/>
                </a:lnTo>
                <a:lnTo>
                  <a:pt x="142087" y="3236712"/>
                </a:lnTo>
                <a:lnTo>
                  <a:pt x="138958" y="3228108"/>
                </a:lnTo>
                <a:lnTo>
                  <a:pt x="137003" y="3220286"/>
                </a:lnTo>
                <a:lnTo>
                  <a:pt x="135047" y="3211682"/>
                </a:lnTo>
                <a:lnTo>
                  <a:pt x="133874" y="3203860"/>
                </a:lnTo>
                <a:lnTo>
                  <a:pt x="128399" y="3182350"/>
                </a:lnTo>
                <a:lnTo>
                  <a:pt x="122924" y="3160840"/>
                </a:lnTo>
                <a:lnTo>
                  <a:pt x="118230" y="3139329"/>
                </a:lnTo>
                <a:lnTo>
                  <a:pt x="114319" y="3118210"/>
                </a:lnTo>
                <a:lnTo>
                  <a:pt x="110017" y="3096309"/>
                </a:lnTo>
                <a:lnTo>
                  <a:pt x="106889" y="3074799"/>
                </a:lnTo>
                <a:lnTo>
                  <a:pt x="103760" y="3052897"/>
                </a:lnTo>
                <a:lnTo>
                  <a:pt x="101804" y="3030996"/>
                </a:lnTo>
                <a:lnTo>
                  <a:pt x="99849" y="3009094"/>
                </a:lnTo>
                <a:lnTo>
                  <a:pt x="98675" y="2987193"/>
                </a:lnTo>
                <a:lnTo>
                  <a:pt x="97502" y="2965683"/>
                </a:lnTo>
                <a:lnTo>
                  <a:pt x="97111" y="2943390"/>
                </a:lnTo>
                <a:lnTo>
                  <a:pt x="97111" y="2921489"/>
                </a:lnTo>
                <a:lnTo>
                  <a:pt x="97502" y="2899196"/>
                </a:lnTo>
                <a:lnTo>
                  <a:pt x="98675" y="2876904"/>
                </a:lnTo>
                <a:lnTo>
                  <a:pt x="99849" y="2854611"/>
                </a:lnTo>
                <a:lnTo>
                  <a:pt x="99067" y="2846007"/>
                </a:lnTo>
                <a:lnTo>
                  <a:pt x="98675" y="2838185"/>
                </a:lnTo>
                <a:lnTo>
                  <a:pt x="98675" y="2829581"/>
                </a:lnTo>
                <a:lnTo>
                  <a:pt x="99067" y="2820977"/>
                </a:lnTo>
                <a:lnTo>
                  <a:pt x="99849" y="2812764"/>
                </a:lnTo>
                <a:lnTo>
                  <a:pt x="101413" y="2803769"/>
                </a:lnTo>
                <a:lnTo>
                  <a:pt x="103369" y="2794774"/>
                </a:lnTo>
                <a:lnTo>
                  <a:pt x="106106" y="2786169"/>
                </a:lnTo>
                <a:lnTo>
                  <a:pt x="103369" y="2761922"/>
                </a:lnTo>
                <a:lnTo>
                  <a:pt x="99849" y="2756055"/>
                </a:lnTo>
                <a:lnTo>
                  <a:pt x="96720" y="2750189"/>
                </a:lnTo>
                <a:lnTo>
                  <a:pt x="93982" y="2744322"/>
                </a:lnTo>
                <a:lnTo>
                  <a:pt x="92027" y="2738456"/>
                </a:lnTo>
                <a:lnTo>
                  <a:pt x="89680" y="2732589"/>
                </a:lnTo>
                <a:lnTo>
                  <a:pt x="87725" y="2726332"/>
                </a:lnTo>
                <a:lnTo>
                  <a:pt x="84987" y="2714208"/>
                </a:lnTo>
                <a:lnTo>
                  <a:pt x="83423" y="2701693"/>
                </a:lnTo>
                <a:lnTo>
                  <a:pt x="82640" y="2688787"/>
                </a:lnTo>
                <a:lnTo>
                  <a:pt x="81858" y="2675489"/>
                </a:lnTo>
                <a:lnTo>
                  <a:pt x="81467" y="2662583"/>
                </a:lnTo>
                <a:lnTo>
                  <a:pt x="82640" y="2636380"/>
                </a:lnTo>
                <a:lnTo>
                  <a:pt x="83032" y="2610176"/>
                </a:lnTo>
                <a:lnTo>
                  <a:pt x="83032" y="2596879"/>
                </a:lnTo>
                <a:lnTo>
                  <a:pt x="81858" y="2583191"/>
                </a:lnTo>
                <a:lnTo>
                  <a:pt x="80685" y="2570284"/>
                </a:lnTo>
                <a:lnTo>
                  <a:pt x="78338" y="2557378"/>
                </a:lnTo>
                <a:lnTo>
                  <a:pt x="76774" y="2562854"/>
                </a:lnTo>
                <a:lnTo>
                  <a:pt x="75210" y="2568720"/>
                </a:lnTo>
                <a:lnTo>
                  <a:pt x="72863" y="2579671"/>
                </a:lnTo>
                <a:lnTo>
                  <a:pt x="71299" y="2591404"/>
                </a:lnTo>
                <a:lnTo>
                  <a:pt x="70517" y="2603136"/>
                </a:lnTo>
                <a:lnTo>
                  <a:pt x="70517" y="2614478"/>
                </a:lnTo>
                <a:lnTo>
                  <a:pt x="70517" y="2626602"/>
                </a:lnTo>
                <a:lnTo>
                  <a:pt x="70908" y="2649677"/>
                </a:lnTo>
                <a:lnTo>
                  <a:pt x="70908" y="2661410"/>
                </a:lnTo>
                <a:lnTo>
                  <a:pt x="70908" y="2673143"/>
                </a:lnTo>
                <a:lnTo>
                  <a:pt x="70126" y="2684093"/>
                </a:lnTo>
                <a:lnTo>
                  <a:pt x="68561" y="2695435"/>
                </a:lnTo>
                <a:lnTo>
                  <a:pt x="66606" y="2706386"/>
                </a:lnTo>
                <a:lnTo>
                  <a:pt x="65041" y="2711861"/>
                </a:lnTo>
                <a:lnTo>
                  <a:pt x="63477" y="2716945"/>
                </a:lnTo>
                <a:lnTo>
                  <a:pt x="61130" y="2722030"/>
                </a:lnTo>
                <a:lnTo>
                  <a:pt x="58784" y="2727505"/>
                </a:lnTo>
                <a:lnTo>
                  <a:pt x="56046" y="2732198"/>
                </a:lnTo>
                <a:lnTo>
                  <a:pt x="52917" y="2737282"/>
                </a:lnTo>
                <a:lnTo>
                  <a:pt x="50962" y="2786169"/>
                </a:lnTo>
                <a:lnTo>
                  <a:pt x="48224" y="2835057"/>
                </a:lnTo>
                <a:lnTo>
                  <a:pt x="45095" y="2883944"/>
                </a:lnTo>
                <a:lnTo>
                  <a:pt x="41575" y="2932439"/>
                </a:lnTo>
                <a:lnTo>
                  <a:pt x="38056" y="2981718"/>
                </a:lnTo>
                <a:lnTo>
                  <a:pt x="34145" y="3030214"/>
                </a:lnTo>
                <a:lnTo>
                  <a:pt x="25932" y="3127597"/>
                </a:lnTo>
                <a:lnTo>
                  <a:pt x="16545" y="3224197"/>
                </a:lnTo>
                <a:lnTo>
                  <a:pt x="6377" y="3320798"/>
                </a:lnTo>
                <a:lnTo>
                  <a:pt x="0" y="3375329"/>
                </a:lnTo>
                <a:close/>
              </a:path>
            </a:pathLst>
          </a:custGeom>
          <a:solidFill>
            <a:schemeClr val="accent4"/>
          </a:solidFill>
          <a:effectLst/>
        </p:spPr>
        <p:txBody>
          <a:bodyPr wrap="square" anchor="ctr">
            <a:noAutofit/>
          </a:bodyPr>
          <a:lstStyle>
            <a:lvl1pPr marL="0" indent="0" algn="ctr">
              <a:buNone/>
              <a:defRPr/>
            </a:lvl1pPr>
          </a:lstStyle>
          <a:p>
            <a:r>
              <a:rPr lang="en-US" dirty="0"/>
              <a:t>Insert image</a:t>
            </a:r>
          </a:p>
        </p:txBody>
      </p:sp>
      <p:sp>
        <p:nvSpPr>
          <p:cNvPr id="10" name="Title 1">
            <a:extLst>
              <a:ext uri="{FF2B5EF4-FFF2-40B4-BE49-F238E27FC236}">
                <a16:creationId xmlns:a16="http://schemas.microsoft.com/office/drawing/2014/main" id="{346305D7-8853-41A9-B459-9FF08CB3DA15}"/>
              </a:ext>
            </a:extLst>
          </p:cNvPr>
          <p:cNvSpPr>
            <a:spLocks noGrp="1"/>
          </p:cNvSpPr>
          <p:nvPr>
            <p:ph type="title" hasCustomPrompt="1"/>
          </p:nvPr>
        </p:nvSpPr>
        <p:spPr>
          <a:xfrm>
            <a:off x="6717322" y="1863970"/>
            <a:ext cx="4938058" cy="1872028"/>
          </a:xfrm>
          <a:prstGeom prst="rect">
            <a:avLst/>
          </a:prstGeom>
        </p:spPr>
        <p:txBody>
          <a:bodyPr anchor="b"/>
          <a:lstStyle>
            <a:lvl1pPr>
              <a:defRPr sz="6000"/>
            </a:lvl1pPr>
          </a:lstStyle>
          <a:p>
            <a:r>
              <a:rPr lang="en-US" dirty="0"/>
              <a:t>PRESENTATION TITLE</a:t>
            </a:r>
          </a:p>
        </p:txBody>
      </p:sp>
      <p:sp>
        <p:nvSpPr>
          <p:cNvPr id="6" name="Slide Number Placeholder 5">
            <a:extLst>
              <a:ext uri="{FF2B5EF4-FFF2-40B4-BE49-F238E27FC236}">
                <a16:creationId xmlns:a16="http://schemas.microsoft.com/office/drawing/2014/main" id="{1D01AF6C-282A-674A-A003-3BF954A9DCE8}"/>
              </a:ext>
            </a:extLst>
          </p:cNvPr>
          <p:cNvSpPr>
            <a:spLocks noGrp="1"/>
          </p:cNvSpPr>
          <p:nvPr>
            <p:ph type="sldNum" sz="quarter" idx="15"/>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20090443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2" descr="Image result for paper texture">
            <a:extLst>
              <a:ext uri="{FF2B5EF4-FFF2-40B4-BE49-F238E27FC236}">
                <a16:creationId xmlns:a16="http://schemas.microsoft.com/office/drawing/2014/main" id="{74EC85EA-ED5E-9C42-A1BA-B0CD7013D29A}"/>
              </a:ext>
            </a:extLst>
          </p:cNvPr>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637937D1-3DD7-4885-973A-A336DF2AAA27}"/>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D1ED6DB3-2D29-43E3-B310-A3B2D8D4F06E}"/>
              </a:ext>
            </a:extLst>
          </p:cNvPr>
          <p:cNvSpPr>
            <a:spLocks noGrp="1"/>
          </p:cNvSpPr>
          <p:nvPr>
            <p:ph type="ftr" sz="quarter" idx="11"/>
          </p:nvPr>
        </p:nvSpPr>
        <p:spPr/>
        <p:txBody>
          <a:bodyPr/>
          <a:lstStyle/>
          <a:p>
            <a:endParaRPr lang="en-US" dirty="0"/>
          </a:p>
        </p:txBody>
      </p:sp>
      <p:sp>
        <p:nvSpPr>
          <p:cNvPr id="8" name="Title 1">
            <a:extLst>
              <a:ext uri="{FF2B5EF4-FFF2-40B4-BE49-F238E27FC236}">
                <a16:creationId xmlns:a16="http://schemas.microsoft.com/office/drawing/2014/main" id="{A817157C-130F-4CC4-BDCC-2D48500E5D31}"/>
              </a:ext>
            </a:extLst>
          </p:cNvPr>
          <p:cNvSpPr>
            <a:spLocks noGrp="1"/>
          </p:cNvSpPr>
          <p:nvPr>
            <p:ph type="title" hasCustomPrompt="1"/>
          </p:nvPr>
        </p:nvSpPr>
        <p:spPr>
          <a:xfrm>
            <a:off x="6717322" y="1863970"/>
            <a:ext cx="4630127" cy="1872028"/>
          </a:xfrm>
          <a:prstGeom prst="rect">
            <a:avLst/>
          </a:prstGeom>
        </p:spPr>
        <p:txBody>
          <a:bodyPr anchor="b"/>
          <a:lstStyle>
            <a:lvl1pPr>
              <a:defRPr sz="6000"/>
            </a:lvl1pPr>
          </a:lstStyle>
          <a:p>
            <a:r>
              <a:rPr lang="en-US" dirty="0"/>
              <a:t>Presentation Title</a:t>
            </a:r>
          </a:p>
        </p:txBody>
      </p:sp>
      <p:sp>
        <p:nvSpPr>
          <p:cNvPr id="9" name="Text Placeholder 2">
            <a:extLst>
              <a:ext uri="{FF2B5EF4-FFF2-40B4-BE49-F238E27FC236}">
                <a16:creationId xmlns:a16="http://schemas.microsoft.com/office/drawing/2014/main" id="{15B37631-AD0A-43DA-996D-6DE19B6F59FE}"/>
              </a:ext>
            </a:extLst>
          </p:cNvPr>
          <p:cNvSpPr>
            <a:spLocks noGrp="1"/>
          </p:cNvSpPr>
          <p:nvPr>
            <p:ph type="body" idx="1"/>
          </p:nvPr>
        </p:nvSpPr>
        <p:spPr>
          <a:xfrm>
            <a:off x="6717322" y="3762986"/>
            <a:ext cx="463012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1" name="Straight Connector 10">
            <a:extLst>
              <a:ext uri="{FF2B5EF4-FFF2-40B4-BE49-F238E27FC236}">
                <a16:creationId xmlns:a16="http://schemas.microsoft.com/office/drawing/2014/main" id="{A888B3E0-8DCD-456C-9A81-A06047A540F1}"/>
              </a:ext>
            </a:extLst>
          </p:cNvPr>
          <p:cNvCxnSpPr>
            <a:cxnSpLocks/>
          </p:cNvCxnSpPr>
          <p:nvPr userDrawn="1"/>
        </p:nvCxnSpPr>
        <p:spPr>
          <a:xfrm>
            <a:off x="6644481" y="3735998"/>
            <a:ext cx="47093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94E2456-38A0-43EF-B4E0-A7C53928DAA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5913121" cy="6858000"/>
          </a:xfrm>
          <a:prstGeom prst="rect">
            <a:avLst/>
          </a:prstGeom>
        </p:spPr>
      </p:pic>
    </p:spTree>
    <p:extLst>
      <p:ext uri="{BB962C8B-B14F-4D97-AF65-F5344CB8AC3E}">
        <p14:creationId xmlns:p14="http://schemas.microsoft.com/office/powerpoint/2010/main" val="13514971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533EE5-D433-42CF-904C-DA43DCD634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82752"/>
            <a:ext cx="12192000" cy="5492496"/>
          </a:xfrm>
          <a:prstGeom prst="rect">
            <a:avLst/>
          </a:prstGeom>
        </p:spPr>
      </p:pic>
      <p:sp>
        <p:nvSpPr>
          <p:cNvPr id="2" name="Title 1">
            <a:extLst>
              <a:ext uri="{FF2B5EF4-FFF2-40B4-BE49-F238E27FC236}">
                <a16:creationId xmlns:a16="http://schemas.microsoft.com/office/drawing/2014/main" id="{5D407EF3-FF81-4A6B-BAD7-C162A3B126B0}"/>
              </a:ext>
            </a:extLst>
          </p:cNvPr>
          <p:cNvSpPr>
            <a:spLocks noGrp="1"/>
          </p:cNvSpPr>
          <p:nvPr>
            <p:ph type="title" hasCustomPrompt="1"/>
          </p:nvPr>
        </p:nvSpPr>
        <p:spPr>
          <a:xfrm>
            <a:off x="6717322" y="2647012"/>
            <a:ext cx="4950937" cy="1872028"/>
          </a:xfrm>
          <a:prstGeom prst="rect">
            <a:avLst/>
          </a:prstGeom>
        </p:spPr>
        <p:txBody>
          <a:bodyPr anchor="b"/>
          <a:lstStyle>
            <a:lvl1pPr>
              <a:defRPr sz="6000">
                <a:solidFill>
                  <a:schemeClr val="bg1"/>
                </a:solidFill>
              </a:defRPr>
            </a:lvl1pPr>
          </a:lstStyle>
          <a:p>
            <a:r>
              <a:rPr lang="en-US" dirty="0"/>
              <a:t>PRESENTATION TITLE</a:t>
            </a:r>
          </a:p>
        </p:txBody>
      </p:sp>
      <p:sp>
        <p:nvSpPr>
          <p:cNvPr id="3" name="Text Placeholder 2">
            <a:extLst>
              <a:ext uri="{FF2B5EF4-FFF2-40B4-BE49-F238E27FC236}">
                <a16:creationId xmlns:a16="http://schemas.microsoft.com/office/drawing/2014/main" id="{823F63E6-C0B4-464E-B63C-A2CFD7C12EC6}"/>
              </a:ext>
            </a:extLst>
          </p:cNvPr>
          <p:cNvSpPr>
            <a:spLocks noGrp="1"/>
          </p:cNvSpPr>
          <p:nvPr>
            <p:ph type="body" idx="1"/>
          </p:nvPr>
        </p:nvSpPr>
        <p:spPr>
          <a:xfrm>
            <a:off x="6717322" y="4546028"/>
            <a:ext cx="4950937"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8" name="Straight Connector 7">
            <a:extLst>
              <a:ext uri="{FF2B5EF4-FFF2-40B4-BE49-F238E27FC236}">
                <a16:creationId xmlns:a16="http://schemas.microsoft.com/office/drawing/2014/main" id="{34873227-BB2D-4756-B92B-80ADEC1A8563}"/>
              </a:ext>
            </a:extLst>
          </p:cNvPr>
          <p:cNvCxnSpPr>
            <a:cxnSpLocks/>
          </p:cNvCxnSpPr>
          <p:nvPr userDrawn="1"/>
        </p:nvCxnSpPr>
        <p:spPr>
          <a:xfrm>
            <a:off x="6644481" y="4519040"/>
            <a:ext cx="47093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199F2F76-158B-4940-BFEC-11EF1BD90E4A}"/>
              </a:ext>
            </a:extLst>
          </p:cNvPr>
          <p:cNvSpPr>
            <a:spLocks noGrp="1"/>
          </p:cNvSpPr>
          <p:nvPr>
            <p:ph type="sldNum" sz="quarter" idx="15"/>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4139370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DCA69E-243D-4004-9452-0510EEF70885}"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401252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CE75307-6F17-4E8B-B304-21802F95FA7E}"/>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40E75928-B761-4733-A3D2-6AFC7473B71C}"/>
              </a:ext>
            </a:extLst>
          </p:cNvPr>
          <p:cNvSpPr/>
          <p:nvPr userDrawn="1"/>
        </p:nvSpPr>
        <p:spPr>
          <a:xfrm flipV="1">
            <a:off x="0" y="1494264"/>
            <a:ext cx="12192000" cy="536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Placeholder 1">
            <a:extLst>
              <a:ext uri="{FF2B5EF4-FFF2-40B4-BE49-F238E27FC236}">
                <a16:creationId xmlns:a16="http://schemas.microsoft.com/office/drawing/2014/main" id="{8646954C-1DDA-4C1E-84D0-9DBCCC19397D}"/>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306DBFE-56E7-41B6-A90F-598560CEC480}"/>
              </a:ext>
            </a:extLst>
          </p:cNvPr>
          <p:cNvSpPr>
            <a:spLocks noGrp="1"/>
          </p:cNvSpPr>
          <p:nvPr>
            <p:ph type="body" idx="1"/>
          </p:nvPr>
        </p:nvSpPr>
        <p:spPr>
          <a:xfrm>
            <a:off x="839789" y="1834486"/>
            <a:ext cx="4998304" cy="464160"/>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EF0821-71C9-4AD5-A484-044C266B1EF6}"/>
              </a:ext>
            </a:extLst>
          </p:cNvPr>
          <p:cNvSpPr>
            <a:spLocks noGrp="1"/>
          </p:cNvSpPr>
          <p:nvPr>
            <p:ph sz="half" idx="2"/>
          </p:nvPr>
        </p:nvSpPr>
        <p:spPr>
          <a:xfrm>
            <a:off x="839789" y="2485545"/>
            <a:ext cx="4998304" cy="3857441"/>
          </a:xfrm>
        </p:spPr>
        <p:txBody>
          <a:bodyPr>
            <a:normAutofit/>
          </a:bodyPr>
          <a:lstStyle>
            <a:lvl1pPr>
              <a:lnSpc>
                <a:spcPct val="120000"/>
              </a:lnSpc>
              <a:defRPr sz="1600">
                <a:latin typeface="+mj-lt"/>
              </a:defRPr>
            </a:lvl1pPr>
            <a:lvl2pPr>
              <a:lnSpc>
                <a:spcPct val="120000"/>
              </a:lnSpc>
              <a:defRPr sz="1400">
                <a:latin typeface="+mj-lt"/>
              </a:defRPr>
            </a:lvl2pPr>
            <a:lvl3pPr>
              <a:lnSpc>
                <a:spcPct val="120000"/>
              </a:lnSpc>
              <a:defRPr sz="1200">
                <a:latin typeface="+mj-lt"/>
              </a:defRPr>
            </a:lvl3pPr>
            <a:lvl4pPr>
              <a:lnSpc>
                <a:spcPct val="120000"/>
              </a:lnSpc>
              <a:defRPr sz="1100">
                <a:latin typeface="+mj-lt"/>
              </a:defRPr>
            </a:lvl4pPr>
            <a:lvl5pPr>
              <a:lnSpc>
                <a:spcPct val="120000"/>
              </a:lnSpc>
              <a:defRPr sz="11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424212-10C6-435C-9740-5A6D6555DE6A}"/>
              </a:ext>
            </a:extLst>
          </p:cNvPr>
          <p:cNvSpPr>
            <a:spLocks noGrp="1"/>
          </p:cNvSpPr>
          <p:nvPr>
            <p:ph type="body" sz="quarter" idx="3"/>
          </p:nvPr>
        </p:nvSpPr>
        <p:spPr>
          <a:xfrm>
            <a:off x="6368980" y="1834486"/>
            <a:ext cx="5022920" cy="464160"/>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A0FD89-715C-4877-95B3-C4BCBAED7812}"/>
              </a:ext>
            </a:extLst>
          </p:cNvPr>
          <p:cNvSpPr>
            <a:spLocks noGrp="1"/>
          </p:cNvSpPr>
          <p:nvPr>
            <p:ph sz="quarter" idx="4"/>
          </p:nvPr>
        </p:nvSpPr>
        <p:spPr>
          <a:xfrm>
            <a:off x="6368980" y="2485545"/>
            <a:ext cx="5022920" cy="3857441"/>
          </a:xfrm>
        </p:spPr>
        <p:txBody>
          <a:bodyPr>
            <a:normAutofit/>
          </a:bodyPr>
          <a:lstStyle>
            <a:lvl1pPr>
              <a:lnSpc>
                <a:spcPct val="120000"/>
              </a:lnSpc>
              <a:defRPr sz="1600">
                <a:latin typeface="+mj-lt"/>
              </a:defRPr>
            </a:lvl1pPr>
            <a:lvl2pPr>
              <a:lnSpc>
                <a:spcPct val="120000"/>
              </a:lnSpc>
              <a:defRPr sz="1400">
                <a:latin typeface="+mj-lt"/>
              </a:defRPr>
            </a:lvl2pPr>
            <a:lvl3pPr>
              <a:lnSpc>
                <a:spcPct val="120000"/>
              </a:lnSpc>
              <a:defRPr sz="1200">
                <a:latin typeface="+mj-lt"/>
              </a:defRPr>
            </a:lvl3pPr>
            <a:lvl4pPr>
              <a:lnSpc>
                <a:spcPct val="120000"/>
              </a:lnSpc>
              <a:defRPr sz="1100">
                <a:latin typeface="+mj-lt"/>
              </a:defRPr>
            </a:lvl4pPr>
            <a:lvl5pPr>
              <a:lnSpc>
                <a:spcPct val="120000"/>
              </a:lnSpc>
              <a:defRPr sz="11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D9A6A772-971C-4942-B425-C30730B92223}"/>
              </a:ext>
            </a:extLst>
          </p:cNvPr>
          <p:cNvCxnSpPr>
            <a:cxnSpLocks/>
          </p:cNvCxnSpPr>
          <p:nvPr userDrawn="1"/>
        </p:nvCxnSpPr>
        <p:spPr>
          <a:xfrm flipV="1">
            <a:off x="838200" y="2306121"/>
            <a:ext cx="4999843" cy="2242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3DA982A-223C-47F7-A2CF-1B7F38F2E090}"/>
              </a:ext>
            </a:extLst>
          </p:cNvPr>
          <p:cNvCxnSpPr>
            <a:cxnSpLocks/>
          </p:cNvCxnSpPr>
          <p:nvPr userDrawn="1"/>
        </p:nvCxnSpPr>
        <p:spPr>
          <a:xfrm flipV="1">
            <a:off x="6330830" y="2291170"/>
            <a:ext cx="5021381" cy="2242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4" name="Shape 61">
            <a:extLst>
              <a:ext uri="{FF2B5EF4-FFF2-40B4-BE49-F238E27FC236}">
                <a16:creationId xmlns:a16="http://schemas.microsoft.com/office/drawing/2014/main" id="{885D84D5-64E4-49F2-B5BA-3A40FA942526}"/>
              </a:ext>
            </a:extLst>
          </p:cNvPr>
          <p:cNvSpPr/>
          <p:nvPr userDrawn="1"/>
        </p:nvSpPr>
        <p:spPr>
          <a:xfrm>
            <a:off x="9356458" y="6366765"/>
            <a:ext cx="1997342" cy="346249"/>
          </a:xfrm>
          <a:prstGeom prst="rect">
            <a:avLst/>
          </a:prstGeom>
          <a:ln w="3175">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000" b="1" kern="1200" dirty="0">
                <a:solidFill>
                  <a:schemeClr val="accent1"/>
                </a:solidFill>
                <a:latin typeface="+mn-lt"/>
                <a:ea typeface="+mn-ea"/>
                <a:cs typeface="+mn-cs"/>
                <a:sym typeface="Bebas"/>
              </a:rPr>
              <a:t>ALPINE</a:t>
            </a:r>
            <a:r>
              <a:rPr lang="en-US" sz="2000" b="1" kern="1200" dirty="0">
                <a:solidFill>
                  <a:schemeClr val="tx1"/>
                </a:solidFill>
                <a:latin typeface="+mn-lt"/>
                <a:ea typeface="+mn-ea"/>
                <a:cs typeface="+mn-cs"/>
                <a:sym typeface="Bebas"/>
              </a:rPr>
              <a:t> SKI HOUSE</a:t>
            </a:r>
            <a:endParaRPr lang="en-US" sz="2000" b="1" i="0" spc="0" dirty="0">
              <a:solidFill>
                <a:schemeClr val="tx1"/>
              </a:solidFill>
              <a:latin typeface="Gill Sans" panose="020B0502020104020203" pitchFamily="34" charset="-79"/>
              <a:cs typeface="Gill Sans" panose="020B0502020104020203" pitchFamily="34" charset="-79"/>
            </a:endParaRPr>
          </a:p>
        </p:txBody>
      </p:sp>
      <p:sp>
        <p:nvSpPr>
          <p:cNvPr id="2" name="Footer Placeholder 1">
            <a:extLst>
              <a:ext uri="{FF2B5EF4-FFF2-40B4-BE49-F238E27FC236}">
                <a16:creationId xmlns:a16="http://schemas.microsoft.com/office/drawing/2014/main" id="{8E1FC3F9-40ED-294D-848B-D86F60198E62}"/>
              </a:ext>
            </a:extLst>
          </p:cNvPr>
          <p:cNvSpPr>
            <a:spLocks noGrp="1"/>
          </p:cNvSpPr>
          <p:nvPr>
            <p:ph type="ftr" sz="quarter" idx="13"/>
          </p:nvPr>
        </p:nvSpPr>
        <p:spPr/>
        <p:txBody>
          <a:bodyPr/>
          <a:lstStyle/>
          <a:p>
            <a:endParaRPr lang="en-US" dirty="0"/>
          </a:p>
        </p:txBody>
      </p:sp>
      <p:sp>
        <p:nvSpPr>
          <p:cNvPr id="7" name="Slide Number Placeholder 6">
            <a:extLst>
              <a:ext uri="{FF2B5EF4-FFF2-40B4-BE49-F238E27FC236}">
                <a16:creationId xmlns:a16="http://schemas.microsoft.com/office/drawing/2014/main" id="{CA5ECFEB-AF18-7C4B-A88D-200F7F386DA6}"/>
              </a:ext>
            </a:extLst>
          </p:cNvPr>
          <p:cNvSpPr>
            <a:spLocks noGrp="1"/>
          </p:cNvSpPr>
          <p:nvPr>
            <p:ph type="sldNum" sz="quarter" idx="14"/>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38097624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CE75307-6F17-4E8B-B304-21802F95FA7E}"/>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40E75928-B761-4733-A3D2-6AFC7473B71C}"/>
              </a:ext>
            </a:extLst>
          </p:cNvPr>
          <p:cNvSpPr/>
          <p:nvPr userDrawn="1"/>
        </p:nvSpPr>
        <p:spPr>
          <a:xfrm flipV="1">
            <a:off x="0" y="1494264"/>
            <a:ext cx="12192000" cy="536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Placeholder 1">
            <a:extLst>
              <a:ext uri="{FF2B5EF4-FFF2-40B4-BE49-F238E27FC236}">
                <a16:creationId xmlns:a16="http://schemas.microsoft.com/office/drawing/2014/main" id="{8646954C-1DDA-4C1E-84D0-9DBCCC19397D}"/>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r>
              <a:rPr lang="en-US" dirty="0"/>
              <a:t>CLICK TO EDIT MASTER TITLE STYLE</a:t>
            </a:r>
          </a:p>
        </p:txBody>
      </p:sp>
      <p:sp>
        <p:nvSpPr>
          <p:cNvPr id="34" name="Shape 61">
            <a:extLst>
              <a:ext uri="{FF2B5EF4-FFF2-40B4-BE49-F238E27FC236}">
                <a16:creationId xmlns:a16="http://schemas.microsoft.com/office/drawing/2014/main" id="{885D84D5-64E4-49F2-B5BA-3A40FA942526}"/>
              </a:ext>
            </a:extLst>
          </p:cNvPr>
          <p:cNvSpPr/>
          <p:nvPr userDrawn="1"/>
        </p:nvSpPr>
        <p:spPr>
          <a:xfrm>
            <a:off x="9356458" y="6366765"/>
            <a:ext cx="1997342" cy="346249"/>
          </a:xfrm>
          <a:prstGeom prst="rect">
            <a:avLst/>
          </a:prstGeom>
          <a:ln w="3175">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000" b="1" kern="1200" dirty="0">
                <a:solidFill>
                  <a:schemeClr val="accent1"/>
                </a:solidFill>
                <a:latin typeface="+mn-lt"/>
                <a:ea typeface="+mn-ea"/>
                <a:cs typeface="+mn-cs"/>
                <a:sym typeface="Bebas"/>
              </a:rPr>
              <a:t>ALPINE</a:t>
            </a:r>
            <a:r>
              <a:rPr lang="en-US" sz="2000" b="1" kern="1200" dirty="0">
                <a:solidFill>
                  <a:schemeClr val="tx1"/>
                </a:solidFill>
                <a:latin typeface="+mn-lt"/>
                <a:ea typeface="+mn-ea"/>
                <a:cs typeface="+mn-cs"/>
                <a:sym typeface="Bebas"/>
              </a:rPr>
              <a:t> SKI HOUSE</a:t>
            </a:r>
            <a:endParaRPr lang="en-US" sz="2000" b="1" i="0" spc="0" dirty="0">
              <a:solidFill>
                <a:schemeClr val="tx1"/>
              </a:solidFill>
              <a:latin typeface="Gill Sans" panose="020B0502020104020203" pitchFamily="34" charset="-79"/>
              <a:cs typeface="Gill Sans" panose="020B0502020104020203" pitchFamily="34" charset="-79"/>
            </a:endParaRPr>
          </a:p>
        </p:txBody>
      </p:sp>
      <p:sp>
        <p:nvSpPr>
          <p:cNvPr id="2" name="Footer Placeholder 1">
            <a:extLst>
              <a:ext uri="{FF2B5EF4-FFF2-40B4-BE49-F238E27FC236}">
                <a16:creationId xmlns:a16="http://schemas.microsoft.com/office/drawing/2014/main" id="{8E1FC3F9-40ED-294D-848B-D86F60198E62}"/>
              </a:ext>
            </a:extLst>
          </p:cNvPr>
          <p:cNvSpPr>
            <a:spLocks noGrp="1"/>
          </p:cNvSpPr>
          <p:nvPr>
            <p:ph type="ftr" sz="quarter" idx="13"/>
          </p:nvPr>
        </p:nvSpPr>
        <p:spPr/>
        <p:txBody>
          <a:bodyPr/>
          <a:lstStyle/>
          <a:p>
            <a:endParaRPr lang="en-US" dirty="0"/>
          </a:p>
        </p:txBody>
      </p:sp>
      <p:sp>
        <p:nvSpPr>
          <p:cNvPr id="7" name="Slide Number Placeholder 6">
            <a:extLst>
              <a:ext uri="{FF2B5EF4-FFF2-40B4-BE49-F238E27FC236}">
                <a16:creationId xmlns:a16="http://schemas.microsoft.com/office/drawing/2014/main" id="{CA5ECFEB-AF18-7C4B-A88D-200F7F386DA6}"/>
              </a:ext>
            </a:extLst>
          </p:cNvPr>
          <p:cNvSpPr>
            <a:spLocks noGrp="1"/>
          </p:cNvSpPr>
          <p:nvPr>
            <p:ph type="sldNum" sz="quarter" idx="14"/>
          </p:nvPr>
        </p:nvSpPr>
        <p:spPr/>
        <p:txBody>
          <a:bodyPr/>
          <a:lstStyle/>
          <a:p>
            <a:fld id="{45C00377-489B-40EC-B059-26BDDD2E89B9}" type="slidenum">
              <a:rPr lang="en-US" smtClean="0"/>
              <a:pPr/>
              <a:t>‹#›</a:t>
            </a:fld>
            <a:endParaRPr lang="en-US" dirty="0"/>
          </a:p>
        </p:txBody>
      </p:sp>
      <p:sp>
        <p:nvSpPr>
          <p:cNvPr id="15" name="Content Placeholder 2">
            <a:extLst>
              <a:ext uri="{FF2B5EF4-FFF2-40B4-BE49-F238E27FC236}">
                <a16:creationId xmlns:a16="http://schemas.microsoft.com/office/drawing/2014/main" id="{82080A71-84F0-4C3F-90B7-21715ABC23A1}"/>
              </a:ext>
            </a:extLst>
          </p:cNvPr>
          <p:cNvSpPr>
            <a:spLocks noGrp="1"/>
          </p:cNvSpPr>
          <p:nvPr>
            <p:ph sz="half" idx="1"/>
          </p:nvPr>
        </p:nvSpPr>
        <p:spPr>
          <a:xfrm>
            <a:off x="838200" y="1825625"/>
            <a:ext cx="4984820" cy="45307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B20FD831-631B-4241-92C7-347840346753}"/>
              </a:ext>
            </a:extLst>
          </p:cNvPr>
          <p:cNvSpPr>
            <a:spLocks noGrp="1"/>
          </p:cNvSpPr>
          <p:nvPr>
            <p:ph sz="half" idx="2"/>
          </p:nvPr>
        </p:nvSpPr>
        <p:spPr>
          <a:xfrm>
            <a:off x="6368978" y="1825625"/>
            <a:ext cx="4984821" cy="4541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90605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0D3EFAC-5C13-4DA4-9315-4124F348281B}"/>
              </a:ext>
            </a:extLst>
          </p:cNvPr>
          <p:cNvSpPr/>
          <p:nvPr userDrawn="1"/>
        </p:nvSpPr>
        <p:spPr>
          <a:xfrm>
            <a:off x="0" y="0"/>
            <a:ext cx="514951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1">
            <a:extLst>
              <a:ext uri="{FF2B5EF4-FFF2-40B4-BE49-F238E27FC236}">
                <a16:creationId xmlns:a16="http://schemas.microsoft.com/office/drawing/2014/main" id="{B6BBAF40-7561-4261-A302-1B9596F32754}"/>
              </a:ext>
            </a:extLst>
          </p:cNvPr>
          <p:cNvSpPr>
            <a:spLocks noGrp="1"/>
          </p:cNvSpPr>
          <p:nvPr>
            <p:ph type="title"/>
          </p:nvPr>
        </p:nvSpPr>
        <p:spPr>
          <a:xfrm>
            <a:off x="608639" y="457200"/>
            <a:ext cx="3932237" cy="1600200"/>
          </a:xfrm>
          <a:prstGeom prst="rect">
            <a:avLst/>
          </a:prstGeom>
        </p:spPr>
        <p:txBody>
          <a:bodyPr lIns="0" rIns="0" anchor="b">
            <a:normAutofit/>
          </a:bodyPr>
          <a:lstStyle>
            <a:lvl1pPr>
              <a:defRPr sz="3600" b="1" cap="all" baseline="0">
                <a:latin typeface="+mn-lt"/>
              </a:defRPr>
            </a:lvl1pPr>
          </a:lstStyle>
          <a:p>
            <a:r>
              <a:rPr lang="en-US"/>
              <a:t>Click to edit Master title style</a:t>
            </a:r>
            <a:endParaRPr lang="en-US" dirty="0"/>
          </a:p>
        </p:txBody>
      </p:sp>
      <p:cxnSp>
        <p:nvCxnSpPr>
          <p:cNvPr id="25" name="Straight Connector 24">
            <a:extLst>
              <a:ext uri="{FF2B5EF4-FFF2-40B4-BE49-F238E27FC236}">
                <a16:creationId xmlns:a16="http://schemas.microsoft.com/office/drawing/2014/main" id="{1F0DC2E4-7646-43BF-B8DC-85D33B146272}"/>
              </a:ext>
            </a:extLst>
          </p:cNvPr>
          <p:cNvCxnSpPr>
            <a:cxnSpLocks/>
          </p:cNvCxnSpPr>
          <p:nvPr userDrawn="1"/>
        </p:nvCxnSpPr>
        <p:spPr>
          <a:xfrm>
            <a:off x="608639" y="2160274"/>
            <a:ext cx="393223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Text Placeholder 3">
            <a:extLst>
              <a:ext uri="{FF2B5EF4-FFF2-40B4-BE49-F238E27FC236}">
                <a16:creationId xmlns:a16="http://schemas.microsoft.com/office/drawing/2014/main" id="{334D568D-1395-4E42-AB87-72144A6E1228}"/>
              </a:ext>
            </a:extLst>
          </p:cNvPr>
          <p:cNvSpPr>
            <a:spLocks noGrp="1"/>
          </p:cNvSpPr>
          <p:nvPr>
            <p:ph type="body" sz="half" idx="2"/>
          </p:nvPr>
        </p:nvSpPr>
        <p:spPr>
          <a:xfrm>
            <a:off x="608639" y="2406770"/>
            <a:ext cx="3932237" cy="3660626"/>
          </a:xfrm>
        </p:spPr>
        <p:txBody>
          <a:bodyPr lIns="0" rIns="0">
            <a:normAutofit/>
          </a:bodyPr>
          <a:lstStyle>
            <a:lvl1pPr marL="0" indent="0" algn="just">
              <a:lnSpc>
                <a:spcPct val="100000"/>
              </a:lnSpc>
              <a:spcBef>
                <a:spcPts val="2400"/>
              </a:spcBef>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9" name="Slide Number Placeholder 5">
            <a:extLst>
              <a:ext uri="{FF2B5EF4-FFF2-40B4-BE49-F238E27FC236}">
                <a16:creationId xmlns:a16="http://schemas.microsoft.com/office/drawing/2014/main" id="{C2C316D0-E8BC-4D59-90AF-B2836E34B7C1}"/>
              </a:ext>
            </a:extLst>
          </p:cNvPr>
          <p:cNvSpPr>
            <a:spLocks noGrp="1"/>
          </p:cNvSpPr>
          <p:nvPr>
            <p:ph type="sldNum" sz="quarter" idx="12"/>
          </p:nvPr>
        </p:nvSpPr>
        <p:spPr>
          <a:xfrm>
            <a:off x="9125680" y="6356350"/>
            <a:ext cx="2743200" cy="365125"/>
          </a:xfrm>
          <a:prstGeom prst="rect">
            <a:avLst/>
          </a:prstGeom>
        </p:spPr>
        <p:txBody>
          <a:bodyPr/>
          <a:lstStyle>
            <a:lvl1pPr>
              <a:defRPr>
                <a:solidFill>
                  <a:schemeClr val="tx1"/>
                </a:solidFill>
              </a:defRPr>
            </a:lvl1pPr>
          </a:lstStyle>
          <a:p>
            <a:fld id="{45C00377-489B-40EC-B059-26BDDD2E89B9}" type="slidenum">
              <a:rPr lang="en-US" smtClean="0"/>
              <a:pPr/>
              <a:t>‹#›</a:t>
            </a:fld>
            <a:endParaRPr lang="en-US" dirty="0"/>
          </a:p>
        </p:txBody>
      </p:sp>
      <p:sp>
        <p:nvSpPr>
          <p:cNvPr id="8" name="Content Placeholder 2">
            <a:extLst>
              <a:ext uri="{FF2B5EF4-FFF2-40B4-BE49-F238E27FC236}">
                <a16:creationId xmlns:a16="http://schemas.microsoft.com/office/drawing/2014/main" id="{56E03126-52D6-406F-9E9F-48282C80744F}"/>
              </a:ext>
            </a:extLst>
          </p:cNvPr>
          <p:cNvSpPr>
            <a:spLocks noGrp="1"/>
          </p:cNvSpPr>
          <p:nvPr>
            <p:ph idx="1"/>
          </p:nvPr>
        </p:nvSpPr>
        <p:spPr>
          <a:xfrm>
            <a:off x="5758154" y="457200"/>
            <a:ext cx="5789425" cy="5610195"/>
          </a:xfrm>
        </p:spPr>
        <p:txBody>
          <a:bodyPr>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05750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87F72C-05FE-495F-8FDB-295B29E95FF0}"/>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D7E2834-A8D4-4FE6-9FC0-253BF2CB0A4B}"/>
              </a:ext>
            </a:extLst>
          </p:cNvPr>
          <p:cNvSpPr/>
          <p:nvPr userDrawn="1"/>
        </p:nvSpPr>
        <p:spPr>
          <a:xfrm flipV="1">
            <a:off x="0" y="1494264"/>
            <a:ext cx="12192000" cy="536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1">
            <a:extLst>
              <a:ext uri="{FF2B5EF4-FFF2-40B4-BE49-F238E27FC236}">
                <a16:creationId xmlns:a16="http://schemas.microsoft.com/office/drawing/2014/main" id="{D22AED80-0E06-4C85-957A-C93AF4A7CE27}"/>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r>
              <a:rPr lang="en-US" dirty="0"/>
              <a:t>CLICK TO EDIT MASTER TITLE STYLE</a:t>
            </a:r>
          </a:p>
        </p:txBody>
      </p:sp>
      <p:sp>
        <p:nvSpPr>
          <p:cNvPr id="12" name="Shape 61">
            <a:extLst>
              <a:ext uri="{FF2B5EF4-FFF2-40B4-BE49-F238E27FC236}">
                <a16:creationId xmlns:a16="http://schemas.microsoft.com/office/drawing/2014/main" id="{76301C53-A459-4782-ADBF-6A23AD90F228}"/>
              </a:ext>
            </a:extLst>
          </p:cNvPr>
          <p:cNvSpPr/>
          <p:nvPr userDrawn="1"/>
        </p:nvSpPr>
        <p:spPr>
          <a:xfrm>
            <a:off x="9356458" y="6366765"/>
            <a:ext cx="1997342" cy="346249"/>
          </a:xfrm>
          <a:prstGeom prst="rect">
            <a:avLst/>
          </a:prstGeom>
          <a:ln w="3175">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000" b="1" kern="1200" dirty="0">
                <a:solidFill>
                  <a:schemeClr val="accent1"/>
                </a:solidFill>
                <a:latin typeface="+mn-lt"/>
                <a:ea typeface="+mn-ea"/>
                <a:cs typeface="+mn-cs"/>
                <a:sym typeface="Bebas"/>
              </a:rPr>
              <a:t>ALPINE</a:t>
            </a:r>
            <a:r>
              <a:rPr lang="en-US" sz="2000" b="1" kern="1200" dirty="0">
                <a:solidFill>
                  <a:schemeClr val="tx1"/>
                </a:solidFill>
                <a:latin typeface="+mn-lt"/>
                <a:ea typeface="+mn-ea"/>
                <a:cs typeface="+mn-cs"/>
                <a:sym typeface="Bebas"/>
              </a:rPr>
              <a:t> SKI HOUSE</a:t>
            </a:r>
            <a:endParaRPr lang="en-US" sz="2000" b="1" i="0" spc="0" dirty="0">
              <a:solidFill>
                <a:schemeClr val="tx1"/>
              </a:solidFill>
              <a:latin typeface="Gill Sans" panose="020B0502020104020203" pitchFamily="34" charset="-79"/>
              <a:cs typeface="Gill Sans" panose="020B0502020104020203" pitchFamily="34" charset="-79"/>
            </a:endParaRPr>
          </a:p>
        </p:txBody>
      </p:sp>
      <p:sp>
        <p:nvSpPr>
          <p:cNvPr id="2" name="Footer Placeholder 1">
            <a:extLst>
              <a:ext uri="{FF2B5EF4-FFF2-40B4-BE49-F238E27FC236}">
                <a16:creationId xmlns:a16="http://schemas.microsoft.com/office/drawing/2014/main" id="{4AA1A3FF-B6E6-5147-80A4-EB0FDCD922A6}"/>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36A80195-D02B-8843-BA61-A079D04D9C2F}"/>
              </a:ext>
            </a:extLst>
          </p:cNvPr>
          <p:cNvSpPr>
            <a:spLocks noGrp="1"/>
          </p:cNvSpPr>
          <p:nvPr>
            <p:ph type="sldNum" sz="quarter" idx="11"/>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20895858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E096579-E85F-CE49-A1E7-090D69C7D3D9}"/>
              </a:ext>
            </a:extLst>
          </p:cNvPr>
          <p:cNvSpPr>
            <a:spLocks noGrp="1"/>
          </p:cNvSpPr>
          <p:nvPr>
            <p:ph type="sldNum" sz="quarter" idx="11"/>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10683074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id="{E534F946-8A6E-4BFC-9CD7-55E7B2F9310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1">
            <a:extLst>
              <a:ext uri="{FF2B5EF4-FFF2-40B4-BE49-F238E27FC236}">
                <a16:creationId xmlns:a16="http://schemas.microsoft.com/office/drawing/2014/main" id="{009C2B7D-1C1B-41C1-B080-DD6C2F2E912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a:extLst>
              <a:ext uri="{FF2B5EF4-FFF2-40B4-BE49-F238E27FC236}">
                <a16:creationId xmlns:a16="http://schemas.microsoft.com/office/drawing/2014/main" id="{26E3A1FD-CC2E-42CB-B31C-3B26017AC524}"/>
              </a:ext>
            </a:extLst>
          </p:cNvPr>
          <p:cNvSpPr>
            <a:spLocks noGrp="1" noChangeArrowheads="1"/>
          </p:cNvSpPr>
          <p:nvPr>
            <p:ph type="sldNum" sz="quarter" idx="12"/>
          </p:nvPr>
        </p:nvSpPr>
        <p:spPr>
          <a:ln/>
        </p:spPr>
        <p:txBody>
          <a:bodyPr/>
          <a:lstStyle>
            <a:lvl1pPr>
              <a:defRPr/>
            </a:lvl1pPr>
          </a:lstStyle>
          <a:p>
            <a:pPr>
              <a:defRPr/>
            </a:pPr>
            <a:fld id="{6BCE622C-DAE1-4578-8E74-28861332DA17}" type="slidenum">
              <a:rPr lang="en-US" altLang="en-US"/>
              <a:pPr>
                <a:defRPr/>
              </a:pPr>
              <a:t>‹#›</a:t>
            </a:fld>
            <a:endParaRPr lang="en-US" altLang="en-US"/>
          </a:p>
        </p:txBody>
      </p:sp>
    </p:spTree>
    <p:extLst>
      <p:ext uri="{BB962C8B-B14F-4D97-AF65-F5344CB8AC3E}">
        <p14:creationId xmlns:p14="http://schemas.microsoft.com/office/powerpoint/2010/main" val="23065237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id="{42EC34E5-1C0F-4EDE-94CB-B8FB5CA0B79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1">
            <a:extLst>
              <a:ext uri="{FF2B5EF4-FFF2-40B4-BE49-F238E27FC236}">
                <a16:creationId xmlns:a16="http://schemas.microsoft.com/office/drawing/2014/main" id="{161D429B-5939-49AD-93A1-AAE989DE68A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a:extLst>
              <a:ext uri="{FF2B5EF4-FFF2-40B4-BE49-F238E27FC236}">
                <a16:creationId xmlns:a16="http://schemas.microsoft.com/office/drawing/2014/main" id="{12E49F81-4F4A-4EBE-AF91-53FBECEE019B}"/>
              </a:ext>
            </a:extLst>
          </p:cNvPr>
          <p:cNvSpPr>
            <a:spLocks noGrp="1" noChangeArrowheads="1"/>
          </p:cNvSpPr>
          <p:nvPr>
            <p:ph type="sldNum" sz="quarter" idx="12"/>
          </p:nvPr>
        </p:nvSpPr>
        <p:spPr>
          <a:ln/>
        </p:spPr>
        <p:txBody>
          <a:bodyPr/>
          <a:lstStyle>
            <a:lvl1pPr>
              <a:defRPr/>
            </a:lvl1pPr>
          </a:lstStyle>
          <a:p>
            <a:pPr>
              <a:defRPr/>
            </a:pPr>
            <a:fld id="{1F4A342F-E6A5-4E07-A4EE-6D960D562992}" type="slidenum">
              <a:rPr lang="en-US" altLang="en-US"/>
              <a:pPr>
                <a:defRPr/>
              </a:pPr>
              <a:t>‹#›</a:t>
            </a:fld>
            <a:endParaRPr lang="en-US" altLang="en-US"/>
          </a:p>
        </p:txBody>
      </p:sp>
    </p:spTree>
    <p:extLst>
      <p:ext uri="{BB962C8B-B14F-4D97-AF65-F5344CB8AC3E}">
        <p14:creationId xmlns:p14="http://schemas.microsoft.com/office/powerpoint/2010/main" val="30181211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0">
            <a:extLst>
              <a:ext uri="{FF2B5EF4-FFF2-40B4-BE49-F238E27FC236}">
                <a16:creationId xmlns:a16="http://schemas.microsoft.com/office/drawing/2014/main" id="{454D539A-1925-484E-9B10-77F82A2587C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1">
            <a:extLst>
              <a:ext uri="{FF2B5EF4-FFF2-40B4-BE49-F238E27FC236}">
                <a16:creationId xmlns:a16="http://schemas.microsoft.com/office/drawing/2014/main" id="{B1C5740D-68EA-4C6E-B8A0-78231297492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2">
            <a:extLst>
              <a:ext uri="{FF2B5EF4-FFF2-40B4-BE49-F238E27FC236}">
                <a16:creationId xmlns:a16="http://schemas.microsoft.com/office/drawing/2014/main" id="{860EA13A-1457-44DE-B04C-6D86023FDC94}"/>
              </a:ext>
            </a:extLst>
          </p:cNvPr>
          <p:cNvSpPr>
            <a:spLocks noGrp="1" noChangeArrowheads="1"/>
          </p:cNvSpPr>
          <p:nvPr>
            <p:ph type="sldNum" sz="quarter" idx="12"/>
          </p:nvPr>
        </p:nvSpPr>
        <p:spPr>
          <a:ln/>
        </p:spPr>
        <p:txBody>
          <a:bodyPr/>
          <a:lstStyle>
            <a:lvl1pPr>
              <a:defRPr/>
            </a:lvl1pPr>
          </a:lstStyle>
          <a:p>
            <a:pPr>
              <a:defRPr/>
            </a:pPr>
            <a:fld id="{AFB92C6D-AD83-4CA9-974E-F29519E93786}" type="slidenum">
              <a:rPr lang="en-US" altLang="en-US"/>
              <a:pPr>
                <a:defRPr/>
              </a:pPr>
              <a:t>‹#›</a:t>
            </a:fld>
            <a:endParaRPr lang="en-US" altLang="en-US"/>
          </a:p>
        </p:txBody>
      </p:sp>
    </p:spTree>
    <p:extLst>
      <p:ext uri="{BB962C8B-B14F-4D97-AF65-F5344CB8AC3E}">
        <p14:creationId xmlns:p14="http://schemas.microsoft.com/office/powerpoint/2010/main" val="39281331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154990EE-C8AC-3B7D-2AF2-306627F41AA9}"/>
              </a:ext>
            </a:extLst>
          </p:cNvPr>
          <p:cNvGrpSpPr>
            <a:grpSpLocks/>
          </p:cNvGrpSpPr>
          <p:nvPr/>
        </p:nvGrpSpPr>
        <p:grpSpPr bwMode="auto">
          <a:xfrm>
            <a:off x="1" y="3902076"/>
            <a:ext cx="4533900" cy="2949575"/>
            <a:chOff x="0" y="2458"/>
            <a:chExt cx="2142" cy="1858"/>
          </a:xfrm>
        </p:grpSpPr>
        <p:sp>
          <p:nvSpPr>
            <p:cNvPr id="5" name="Freeform 3">
              <a:extLst>
                <a:ext uri="{FF2B5EF4-FFF2-40B4-BE49-F238E27FC236}">
                  <a16:creationId xmlns:a16="http://schemas.microsoft.com/office/drawing/2014/main" id="{C808FE2E-A092-2395-BC50-E344E10425FC}"/>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6" name="Freeform 4">
              <a:extLst>
                <a:ext uri="{FF2B5EF4-FFF2-40B4-BE49-F238E27FC236}">
                  <a16:creationId xmlns:a16="http://schemas.microsoft.com/office/drawing/2014/main" id="{C3C7420F-1A7F-B923-24E3-DB532AB55C11}"/>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7" name="Freeform 5">
              <a:extLst>
                <a:ext uri="{FF2B5EF4-FFF2-40B4-BE49-F238E27FC236}">
                  <a16:creationId xmlns:a16="http://schemas.microsoft.com/office/drawing/2014/main" id="{221D67CA-207F-DD1D-FF7E-35C25743E9C1}"/>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8" name="Freeform 6">
              <a:extLst>
                <a:ext uri="{FF2B5EF4-FFF2-40B4-BE49-F238E27FC236}">
                  <a16:creationId xmlns:a16="http://schemas.microsoft.com/office/drawing/2014/main" id="{4E862A5F-ACA4-F2CC-9BE1-3052D66C4207}"/>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9" name="Oval 7">
              <a:extLst>
                <a:ext uri="{FF2B5EF4-FFF2-40B4-BE49-F238E27FC236}">
                  <a16:creationId xmlns:a16="http://schemas.microsoft.com/office/drawing/2014/main" id="{B13669E6-92C0-333C-F98B-5597D1AE9192}"/>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10" name="Oval 8">
              <a:extLst>
                <a:ext uri="{FF2B5EF4-FFF2-40B4-BE49-F238E27FC236}">
                  <a16:creationId xmlns:a16="http://schemas.microsoft.com/office/drawing/2014/main" id="{175F700D-F614-5DF7-A52E-49788AF62278}"/>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11" name="Oval 9">
              <a:extLst>
                <a:ext uri="{FF2B5EF4-FFF2-40B4-BE49-F238E27FC236}">
                  <a16:creationId xmlns:a16="http://schemas.microsoft.com/office/drawing/2014/main" id="{DCA00F01-F3E1-F29C-FEE2-1A998840C7AC}"/>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grpSp>
      <p:sp>
        <p:nvSpPr>
          <p:cNvPr id="77834" name="Rectangle 10"/>
          <p:cNvSpPr>
            <a:spLocks noGrp="1" noChangeArrowheads="1"/>
          </p:cNvSpPr>
          <p:nvPr>
            <p:ph type="ctrTitle" sz="quarter"/>
          </p:nvPr>
        </p:nvSpPr>
        <p:spPr>
          <a:xfrm>
            <a:off x="914400" y="1873250"/>
            <a:ext cx="10363200" cy="1555750"/>
          </a:xfrm>
        </p:spPr>
        <p:txBody>
          <a:bodyPr/>
          <a:lstStyle>
            <a:lvl1pPr>
              <a:defRPr sz="4800"/>
            </a:lvl1pPr>
          </a:lstStyle>
          <a:p>
            <a:pPr lvl="0"/>
            <a:r>
              <a:rPr lang="en-US" altLang="en-US" noProof="0"/>
              <a:t>Click to edit Master title style</a:t>
            </a:r>
          </a:p>
        </p:txBody>
      </p:sp>
      <p:sp>
        <p:nvSpPr>
          <p:cNvPr id="77835" name="Rectangle 11"/>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2" name="Rectangle 12">
            <a:extLst>
              <a:ext uri="{FF2B5EF4-FFF2-40B4-BE49-F238E27FC236}">
                <a16:creationId xmlns:a16="http://schemas.microsoft.com/office/drawing/2014/main" id="{63F9C912-B2CB-3933-E2AC-55428401CA87}"/>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13" name="Rectangle 13">
            <a:extLst>
              <a:ext uri="{FF2B5EF4-FFF2-40B4-BE49-F238E27FC236}">
                <a16:creationId xmlns:a16="http://schemas.microsoft.com/office/drawing/2014/main" id="{F3449CB0-35E5-4150-125A-A0A7F752B6AB}"/>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14" name="Rectangle 14">
            <a:extLst>
              <a:ext uri="{FF2B5EF4-FFF2-40B4-BE49-F238E27FC236}">
                <a16:creationId xmlns:a16="http://schemas.microsoft.com/office/drawing/2014/main" id="{7BCBCAB2-CCBF-3372-2FF5-2AA4637A2AD2}"/>
              </a:ext>
            </a:extLst>
          </p:cNvPr>
          <p:cNvSpPr>
            <a:spLocks noGrp="1" noChangeArrowheads="1"/>
          </p:cNvSpPr>
          <p:nvPr>
            <p:ph type="sldNum" sz="quarter" idx="12"/>
          </p:nvPr>
        </p:nvSpPr>
        <p:spPr/>
        <p:txBody>
          <a:bodyPr/>
          <a:lstStyle>
            <a:lvl1pPr>
              <a:defRPr/>
            </a:lvl1pPr>
          </a:lstStyle>
          <a:p>
            <a:fld id="{854F1D75-571E-42E1-8EFB-C62340DB5EB7}" type="slidenum">
              <a:rPr lang="en-US" altLang="en-US"/>
              <a:pPr/>
              <a:t>‹#›</a:t>
            </a:fld>
            <a:endParaRPr lang="en-US" altLang="en-US"/>
          </a:p>
        </p:txBody>
      </p:sp>
    </p:spTree>
    <p:extLst>
      <p:ext uri="{BB962C8B-B14F-4D97-AF65-F5344CB8AC3E}">
        <p14:creationId xmlns:p14="http://schemas.microsoft.com/office/powerpoint/2010/main" val="14863793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84E68B60-7777-A35F-DCC3-DC3D4BECA8F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F11F8114-C370-AE6C-92AA-F9C87DCE8D3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2858110F-25D8-1F62-1F16-13D06EA62369}"/>
              </a:ext>
            </a:extLst>
          </p:cNvPr>
          <p:cNvSpPr>
            <a:spLocks noGrp="1" noChangeArrowheads="1"/>
          </p:cNvSpPr>
          <p:nvPr>
            <p:ph type="sldNum" sz="quarter" idx="12"/>
          </p:nvPr>
        </p:nvSpPr>
        <p:spPr>
          <a:ln/>
        </p:spPr>
        <p:txBody>
          <a:bodyPr/>
          <a:lstStyle>
            <a:lvl1pPr>
              <a:defRPr/>
            </a:lvl1pPr>
          </a:lstStyle>
          <a:p>
            <a:fld id="{9A6D7812-BC6A-43D2-BAA8-93CF3B45942C}" type="slidenum">
              <a:rPr lang="en-US" altLang="en-US"/>
              <a:pPr/>
              <a:t>‹#›</a:t>
            </a:fld>
            <a:endParaRPr lang="en-US" altLang="en-US"/>
          </a:p>
        </p:txBody>
      </p:sp>
    </p:spTree>
    <p:extLst>
      <p:ext uri="{BB962C8B-B14F-4D97-AF65-F5344CB8AC3E}">
        <p14:creationId xmlns:p14="http://schemas.microsoft.com/office/powerpoint/2010/main" val="828811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DCA69E-243D-4004-9452-0510EEF70885}"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360275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12">
            <a:extLst>
              <a:ext uri="{FF2B5EF4-FFF2-40B4-BE49-F238E27FC236}">
                <a16:creationId xmlns:a16="http://schemas.microsoft.com/office/drawing/2014/main" id="{4471E02F-9F94-C380-B379-7AC3A78B8C3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E5388E76-00C5-DDEE-24A1-31975291FD0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4116517D-763D-5DA0-EECD-34BC84C04F90}"/>
              </a:ext>
            </a:extLst>
          </p:cNvPr>
          <p:cNvSpPr>
            <a:spLocks noGrp="1" noChangeArrowheads="1"/>
          </p:cNvSpPr>
          <p:nvPr>
            <p:ph type="sldNum" sz="quarter" idx="12"/>
          </p:nvPr>
        </p:nvSpPr>
        <p:spPr>
          <a:ln/>
        </p:spPr>
        <p:txBody>
          <a:bodyPr/>
          <a:lstStyle>
            <a:lvl1pPr>
              <a:defRPr/>
            </a:lvl1pPr>
          </a:lstStyle>
          <a:p>
            <a:fld id="{FE217872-0E2E-4AFF-9969-0368961C16C6}" type="slidenum">
              <a:rPr lang="en-US" altLang="en-US"/>
              <a:pPr/>
              <a:t>‹#›</a:t>
            </a:fld>
            <a:endParaRPr lang="en-US" altLang="en-US"/>
          </a:p>
        </p:txBody>
      </p:sp>
    </p:spTree>
    <p:extLst>
      <p:ext uri="{BB962C8B-B14F-4D97-AF65-F5344CB8AC3E}">
        <p14:creationId xmlns:p14="http://schemas.microsoft.com/office/powerpoint/2010/main" val="14858931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98EE4629-66D1-BAFE-9CFA-79AE5450723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AC1D4DBA-9437-3C39-05F4-0CFBB3149B7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776B4FC1-ED8E-1376-860D-74CB6D47C6E2}"/>
              </a:ext>
            </a:extLst>
          </p:cNvPr>
          <p:cNvSpPr>
            <a:spLocks noGrp="1" noChangeArrowheads="1"/>
          </p:cNvSpPr>
          <p:nvPr>
            <p:ph type="sldNum" sz="quarter" idx="12"/>
          </p:nvPr>
        </p:nvSpPr>
        <p:spPr>
          <a:ln/>
        </p:spPr>
        <p:txBody>
          <a:bodyPr/>
          <a:lstStyle>
            <a:lvl1pPr>
              <a:defRPr/>
            </a:lvl1pPr>
          </a:lstStyle>
          <a:p>
            <a:fld id="{85595A88-1277-4101-89AA-1F3AC90706C5}" type="slidenum">
              <a:rPr lang="en-US" altLang="en-US"/>
              <a:pPr/>
              <a:t>‹#›</a:t>
            </a:fld>
            <a:endParaRPr lang="en-US" altLang="en-US"/>
          </a:p>
        </p:txBody>
      </p:sp>
    </p:spTree>
    <p:extLst>
      <p:ext uri="{BB962C8B-B14F-4D97-AF65-F5344CB8AC3E}">
        <p14:creationId xmlns:p14="http://schemas.microsoft.com/office/powerpoint/2010/main" val="38801273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F4E6D741-1C35-8DD3-995E-5495A29C8C6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3">
            <a:extLst>
              <a:ext uri="{FF2B5EF4-FFF2-40B4-BE49-F238E27FC236}">
                <a16:creationId xmlns:a16="http://schemas.microsoft.com/office/drawing/2014/main" id="{B84377FD-B3B0-9240-8090-F29A4AE3DE7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4">
            <a:extLst>
              <a:ext uri="{FF2B5EF4-FFF2-40B4-BE49-F238E27FC236}">
                <a16:creationId xmlns:a16="http://schemas.microsoft.com/office/drawing/2014/main" id="{BD646B2A-9089-24F7-F5AC-EBC0459A7D45}"/>
              </a:ext>
            </a:extLst>
          </p:cNvPr>
          <p:cNvSpPr>
            <a:spLocks noGrp="1" noChangeArrowheads="1"/>
          </p:cNvSpPr>
          <p:nvPr>
            <p:ph type="sldNum" sz="quarter" idx="12"/>
          </p:nvPr>
        </p:nvSpPr>
        <p:spPr>
          <a:ln/>
        </p:spPr>
        <p:txBody>
          <a:bodyPr/>
          <a:lstStyle>
            <a:lvl1pPr>
              <a:defRPr/>
            </a:lvl1pPr>
          </a:lstStyle>
          <a:p>
            <a:fld id="{EDD02641-564F-4E32-AFED-50EC43EBCD72}" type="slidenum">
              <a:rPr lang="en-US" altLang="en-US"/>
              <a:pPr/>
              <a:t>‹#›</a:t>
            </a:fld>
            <a:endParaRPr lang="en-US" altLang="en-US"/>
          </a:p>
        </p:txBody>
      </p:sp>
    </p:spTree>
    <p:extLst>
      <p:ext uri="{BB962C8B-B14F-4D97-AF65-F5344CB8AC3E}">
        <p14:creationId xmlns:p14="http://schemas.microsoft.com/office/powerpoint/2010/main" val="30567699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543B0CCF-3CB2-296C-9FCE-1196CEA9A5C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3">
            <a:extLst>
              <a:ext uri="{FF2B5EF4-FFF2-40B4-BE49-F238E27FC236}">
                <a16:creationId xmlns:a16="http://schemas.microsoft.com/office/drawing/2014/main" id="{945D9986-2127-D350-34A7-5D8011B3314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4">
            <a:extLst>
              <a:ext uri="{FF2B5EF4-FFF2-40B4-BE49-F238E27FC236}">
                <a16:creationId xmlns:a16="http://schemas.microsoft.com/office/drawing/2014/main" id="{F51CEBF3-0E64-EEB5-3FF4-B352A06FD691}"/>
              </a:ext>
            </a:extLst>
          </p:cNvPr>
          <p:cNvSpPr>
            <a:spLocks noGrp="1" noChangeArrowheads="1"/>
          </p:cNvSpPr>
          <p:nvPr>
            <p:ph type="sldNum" sz="quarter" idx="12"/>
          </p:nvPr>
        </p:nvSpPr>
        <p:spPr>
          <a:ln/>
        </p:spPr>
        <p:txBody>
          <a:bodyPr/>
          <a:lstStyle>
            <a:lvl1pPr>
              <a:defRPr/>
            </a:lvl1pPr>
          </a:lstStyle>
          <a:p>
            <a:fld id="{1F9D136E-C8A1-4843-ADC5-848A37E5FFCA}" type="slidenum">
              <a:rPr lang="en-US" altLang="en-US"/>
              <a:pPr/>
              <a:t>‹#›</a:t>
            </a:fld>
            <a:endParaRPr lang="en-US" altLang="en-US"/>
          </a:p>
        </p:txBody>
      </p:sp>
    </p:spTree>
    <p:extLst>
      <p:ext uri="{BB962C8B-B14F-4D97-AF65-F5344CB8AC3E}">
        <p14:creationId xmlns:p14="http://schemas.microsoft.com/office/powerpoint/2010/main" val="28090110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BD172262-982B-8282-61B0-3933FA46A57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3">
            <a:extLst>
              <a:ext uri="{FF2B5EF4-FFF2-40B4-BE49-F238E27FC236}">
                <a16:creationId xmlns:a16="http://schemas.microsoft.com/office/drawing/2014/main" id="{DB114FC8-4BF6-EBB3-4E5F-E4E2B868A37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4">
            <a:extLst>
              <a:ext uri="{FF2B5EF4-FFF2-40B4-BE49-F238E27FC236}">
                <a16:creationId xmlns:a16="http://schemas.microsoft.com/office/drawing/2014/main" id="{BBF16EFB-70D9-106D-7D66-BC749FF381BF}"/>
              </a:ext>
            </a:extLst>
          </p:cNvPr>
          <p:cNvSpPr>
            <a:spLocks noGrp="1" noChangeArrowheads="1"/>
          </p:cNvSpPr>
          <p:nvPr>
            <p:ph type="sldNum" sz="quarter" idx="12"/>
          </p:nvPr>
        </p:nvSpPr>
        <p:spPr>
          <a:ln/>
        </p:spPr>
        <p:txBody>
          <a:bodyPr/>
          <a:lstStyle>
            <a:lvl1pPr>
              <a:defRPr/>
            </a:lvl1pPr>
          </a:lstStyle>
          <a:p>
            <a:fld id="{E3C43C75-8920-4273-9AC9-15F09EAA5CFD}" type="slidenum">
              <a:rPr lang="en-US" altLang="en-US"/>
              <a:pPr/>
              <a:t>‹#›</a:t>
            </a:fld>
            <a:endParaRPr lang="en-US" altLang="en-US"/>
          </a:p>
        </p:txBody>
      </p:sp>
    </p:spTree>
    <p:extLst>
      <p:ext uri="{BB962C8B-B14F-4D97-AF65-F5344CB8AC3E}">
        <p14:creationId xmlns:p14="http://schemas.microsoft.com/office/powerpoint/2010/main" val="19458201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2">
            <a:extLst>
              <a:ext uri="{FF2B5EF4-FFF2-40B4-BE49-F238E27FC236}">
                <a16:creationId xmlns:a16="http://schemas.microsoft.com/office/drawing/2014/main" id="{48008BA0-3F00-33F2-8A1B-B319BA8E51A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A5530F11-323E-2803-0AA1-B022F61C95F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EE5EF080-507D-312D-FD0E-9BE7D3623266}"/>
              </a:ext>
            </a:extLst>
          </p:cNvPr>
          <p:cNvSpPr>
            <a:spLocks noGrp="1" noChangeArrowheads="1"/>
          </p:cNvSpPr>
          <p:nvPr>
            <p:ph type="sldNum" sz="quarter" idx="12"/>
          </p:nvPr>
        </p:nvSpPr>
        <p:spPr>
          <a:ln/>
        </p:spPr>
        <p:txBody>
          <a:bodyPr/>
          <a:lstStyle>
            <a:lvl1pPr>
              <a:defRPr/>
            </a:lvl1pPr>
          </a:lstStyle>
          <a:p>
            <a:fld id="{3AF9B0BE-4830-47FE-A338-7371979CA621}" type="slidenum">
              <a:rPr lang="en-US" altLang="en-US"/>
              <a:pPr/>
              <a:t>‹#›</a:t>
            </a:fld>
            <a:endParaRPr lang="en-US" altLang="en-US"/>
          </a:p>
        </p:txBody>
      </p:sp>
    </p:spTree>
    <p:extLst>
      <p:ext uri="{BB962C8B-B14F-4D97-AF65-F5344CB8AC3E}">
        <p14:creationId xmlns:p14="http://schemas.microsoft.com/office/powerpoint/2010/main" val="33272719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2">
            <a:extLst>
              <a:ext uri="{FF2B5EF4-FFF2-40B4-BE49-F238E27FC236}">
                <a16:creationId xmlns:a16="http://schemas.microsoft.com/office/drawing/2014/main" id="{352DF82D-7C04-5BC8-9840-F9A6F50D26B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2C7177DB-13A3-F17A-18F3-4064556470F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14CB70EB-562B-1746-A022-9B6AA0E78AA0}"/>
              </a:ext>
            </a:extLst>
          </p:cNvPr>
          <p:cNvSpPr>
            <a:spLocks noGrp="1" noChangeArrowheads="1"/>
          </p:cNvSpPr>
          <p:nvPr>
            <p:ph type="sldNum" sz="quarter" idx="12"/>
          </p:nvPr>
        </p:nvSpPr>
        <p:spPr>
          <a:ln/>
        </p:spPr>
        <p:txBody>
          <a:bodyPr/>
          <a:lstStyle>
            <a:lvl1pPr>
              <a:defRPr/>
            </a:lvl1pPr>
          </a:lstStyle>
          <a:p>
            <a:fld id="{7E2A60AC-ED04-4926-AD99-5EAC0B17EC59}" type="slidenum">
              <a:rPr lang="en-US" altLang="en-US"/>
              <a:pPr/>
              <a:t>‹#›</a:t>
            </a:fld>
            <a:endParaRPr lang="en-US" altLang="en-US"/>
          </a:p>
        </p:txBody>
      </p:sp>
    </p:spTree>
    <p:extLst>
      <p:ext uri="{BB962C8B-B14F-4D97-AF65-F5344CB8AC3E}">
        <p14:creationId xmlns:p14="http://schemas.microsoft.com/office/powerpoint/2010/main" val="2397852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5F3BB414-A0C6-E505-54FA-D58B7417EB3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BA82BCE1-64B2-AB16-AFE4-266F833459B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C52985EF-034A-4896-287F-2D125C942A86}"/>
              </a:ext>
            </a:extLst>
          </p:cNvPr>
          <p:cNvSpPr>
            <a:spLocks noGrp="1" noChangeArrowheads="1"/>
          </p:cNvSpPr>
          <p:nvPr>
            <p:ph type="sldNum" sz="quarter" idx="12"/>
          </p:nvPr>
        </p:nvSpPr>
        <p:spPr>
          <a:ln/>
        </p:spPr>
        <p:txBody>
          <a:bodyPr/>
          <a:lstStyle>
            <a:lvl1pPr>
              <a:defRPr/>
            </a:lvl1pPr>
          </a:lstStyle>
          <a:p>
            <a:fld id="{2D220A25-845A-408D-BC0A-28AAD9E90409}" type="slidenum">
              <a:rPr lang="en-US" altLang="en-US"/>
              <a:pPr/>
              <a:t>‹#›</a:t>
            </a:fld>
            <a:endParaRPr lang="en-US" altLang="en-US"/>
          </a:p>
        </p:txBody>
      </p:sp>
    </p:spTree>
    <p:extLst>
      <p:ext uri="{BB962C8B-B14F-4D97-AF65-F5344CB8AC3E}">
        <p14:creationId xmlns:p14="http://schemas.microsoft.com/office/powerpoint/2010/main" val="4537632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1AEC9FD2-5024-E6B3-38F6-AA388630C84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BD2F6A00-73FB-D9DD-2DDD-1E45827E723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CCF4E691-CA11-F5A8-1131-5213F65F51DF}"/>
              </a:ext>
            </a:extLst>
          </p:cNvPr>
          <p:cNvSpPr>
            <a:spLocks noGrp="1" noChangeArrowheads="1"/>
          </p:cNvSpPr>
          <p:nvPr>
            <p:ph type="sldNum" sz="quarter" idx="12"/>
          </p:nvPr>
        </p:nvSpPr>
        <p:spPr>
          <a:ln/>
        </p:spPr>
        <p:txBody>
          <a:bodyPr/>
          <a:lstStyle>
            <a:lvl1pPr>
              <a:defRPr/>
            </a:lvl1pPr>
          </a:lstStyle>
          <a:p>
            <a:fld id="{9EAC8C32-9436-4DF5-AC5A-99BF36B3C182}" type="slidenum">
              <a:rPr lang="en-US" altLang="en-US"/>
              <a:pPr/>
              <a:t>‹#›</a:t>
            </a:fld>
            <a:endParaRPr lang="en-US" altLang="en-US"/>
          </a:p>
        </p:txBody>
      </p:sp>
    </p:spTree>
    <p:extLst>
      <p:ext uri="{BB962C8B-B14F-4D97-AF65-F5344CB8AC3E}">
        <p14:creationId xmlns:p14="http://schemas.microsoft.com/office/powerpoint/2010/main" val="39910574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2">
            <a:extLst>
              <a:ext uri="{FF2B5EF4-FFF2-40B4-BE49-F238E27FC236}">
                <a16:creationId xmlns:a16="http://schemas.microsoft.com/office/drawing/2014/main" id="{DEFF0604-8BD0-DCB8-79C9-0C620E99144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3">
            <a:extLst>
              <a:ext uri="{FF2B5EF4-FFF2-40B4-BE49-F238E27FC236}">
                <a16:creationId xmlns:a16="http://schemas.microsoft.com/office/drawing/2014/main" id="{AF11051E-D047-99BC-9425-688C07FC44E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4">
            <a:extLst>
              <a:ext uri="{FF2B5EF4-FFF2-40B4-BE49-F238E27FC236}">
                <a16:creationId xmlns:a16="http://schemas.microsoft.com/office/drawing/2014/main" id="{84942E4E-A6C8-A733-1B8F-FD7DCC1D4F8B}"/>
              </a:ext>
            </a:extLst>
          </p:cNvPr>
          <p:cNvSpPr>
            <a:spLocks noGrp="1" noChangeArrowheads="1"/>
          </p:cNvSpPr>
          <p:nvPr>
            <p:ph type="sldNum" sz="quarter" idx="12"/>
          </p:nvPr>
        </p:nvSpPr>
        <p:spPr>
          <a:ln/>
        </p:spPr>
        <p:txBody>
          <a:bodyPr/>
          <a:lstStyle>
            <a:lvl1pPr>
              <a:defRPr/>
            </a:lvl1pPr>
          </a:lstStyle>
          <a:p>
            <a:fld id="{5A4339D0-60B0-4FE7-9248-CBCB20BB008E}" type="slidenum">
              <a:rPr lang="en-US" altLang="en-US"/>
              <a:pPr/>
              <a:t>‹#›</a:t>
            </a:fld>
            <a:endParaRPr lang="en-US" altLang="en-US"/>
          </a:p>
        </p:txBody>
      </p:sp>
    </p:spTree>
    <p:extLst>
      <p:ext uri="{BB962C8B-B14F-4D97-AF65-F5344CB8AC3E}">
        <p14:creationId xmlns:p14="http://schemas.microsoft.com/office/powerpoint/2010/main" val="1989112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DCA69E-243D-4004-9452-0510EEF70885}" type="slidenum">
              <a:rPr lang="en-US" smtClean="0"/>
              <a:t>‹#›</a:t>
            </a:fld>
            <a:endParaRPr lang="en-US"/>
          </a:p>
        </p:txBody>
      </p:sp>
    </p:spTree>
    <p:extLst>
      <p:ext uri="{BB962C8B-B14F-4D97-AF65-F5344CB8AC3E}">
        <p14:creationId xmlns:p14="http://schemas.microsoft.com/office/powerpoint/2010/main" val="41531631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AA278B25-25F2-51E6-7E54-85BE03E36E7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601F228F-5E4D-0375-D2DE-AF93526EF16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1F8C64D6-6847-96CD-A260-D24752CD5A90}"/>
              </a:ext>
            </a:extLst>
          </p:cNvPr>
          <p:cNvSpPr>
            <a:spLocks noGrp="1" noChangeArrowheads="1"/>
          </p:cNvSpPr>
          <p:nvPr>
            <p:ph type="sldNum" sz="quarter" idx="12"/>
          </p:nvPr>
        </p:nvSpPr>
        <p:spPr>
          <a:ln/>
        </p:spPr>
        <p:txBody>
          <a:bodyPr/>
          <a:lstStyle>
            <a:lvl1pPr>
              <a:defRPr/>
            </a:lvl1pPr>
          </a:lstStyle>
          <a:p>
            <a:fld id="{911B0246-E818-4F40-B6E7-82539BF39A78}" type="slidenum">
              <a:rPr lang="en-US" altLang="en-US"/>
              <a:pPr/>
              <a:t>‹#›</a:t>
            </a:fld>
            <a:endParaRPr lang="en-US" altLang="en-US"/>
          </a:p>
        </p:txBody>
      </p:sp>
    </p:spTree>
    <p:extLst>
      <p:ext uri="{BB962C8B-B14F-4D97-AF65-F5344CB8AC3E}">
        <p14:creationId xmlns:p14="http://schemas.microsoft.com/office/powerpoint/2010/main" val="24996312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F72E29BB-D98B-C7F3-1D46-9B3442E8413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71E82351-29C3-4C09-E927-D4C72119DB8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AE26BCA6-C072-C6BE-14B5-762DBDEAE06B}"/>
              </a:ext>
            </a:extLst>
          </p:cNvPr>
          <p:cNvSpPr>
            <a:spLocks noGrp="1" noChangeArrowheads="1"/>
          </p:cNvSpPr>
          <p:nvPr>
            <p:ph type="sldNum" sz="quarter" idx="12"/>
          </p:nvPr>
        </p:nvSpPr>
        <p:spPr>
          <a:ln/>
        </p:spPr>
        <p:txBody>
          <a:bodyPr/>
          <a:lstStyle>
            <a:lvl1pPr>
              <a:defRPr/>
            </a:lvl1pPr>
          </a:lstStyle>
          <a:p>
            <a:fld id="{65B613DA-14D1-4DC5-906F-EC8CDE4AB59F}" type="slidenum">
              <a:rPr lang="en-US" altLang="en-US"/>
              <a:pPr/>
              <a:t>‹#›</a:t>
            </a:fld>
            <a:endParaRPr lang="en-US" altLang="en-US"/>
          </a:p>
        </p:txBody>
      </p:sp>
    </p:spTree>
    <p:extLst>
      <p:ext uri="{BB962C8B-B14F-4D97-AF65-F5344CB8AC3E}">
        <p14:creationId xmlns:p14="http://schemas.microsoft.com/office/powerpoint/2010/main" val="33181012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2">
            <a:extLst>
              <a:ext uri="{FF2B5EF4-FFF2-40B4-BE49-F238E27FC236}">
                <a16:creationId xmlns:a16="http://schemas.microsoft.com/office/drawing/2014/main" id="{5887CB54-9B08-64A7-3C1C-1405F014FD8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13">
            <a:extLst>
              <a:ext uri="{FF2B5EF4-FFF2-40B4-BE49-F238E27FC236}">
                <a16:creationId xmlns:a16="http://schemas.microsoft.com/office/drawing/2014/main" id="{A3677542-84ED-72A5-7373-86786920035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14">
            <a:extLst>
              <a:ext uri="{FF2B5EF4-FFF2-40B4-BE49-F238E27FC236}">
                <a16:creationId xmlns:a16="http://schemas.microsoft.com/office/drawing/2014/main" id="{C0E94764-11C9-F17A-5F71-D2AC2C4C56F2}"/>
              </a:ext>
            </a:extLst>
          </p:cNvPr>
          <p:cNvSpPr>
            <a:spLocks noGrp="1" noChangeArrowheads="1"/>
          </p:cNvSpPr>
          <p:nvPr>
            <p:ph type="sldNum" sz="quarter" idx="12"/>
          </p:nvPr>
        </p:nvSpPr>
        <p:spPr>
          <a:ln/>
        </p:spPr>
        <p:txBody>
          <a:bodyPr/>
          <a:lstStyle>
            <a:lvl1pPr>
              <a:defRPr/>
            </a:lvl1pPr>
          </a:lstStyle>
          <a:p>
            <a:fld id="{555134CB-5EBB-44B4-9FDE-74A3EDBF3D25}" type="slidenum">
              <a:rPr lang="en-US" altLang="en-US"/>
              <a:pPr/>
              <a:t>‹#›</a:t>
            </a:fld>
            <a:endParaRPr lang="en-US" altLang="en-US"/>
          </a:p>
        </p:txBody>
      </p:sp>
    </p:spTree>
    <p:extLst>
      <p:ext uri="{BB962C8B-B14F-4D97-AF65-F5344CB8AC3E}">
        <p14:creationId xmlns:p14="http://schemas.microsoft.com/office/powerpoint/2010/main" val="9183050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CD26A17B-B4A7-B84B-CE80-E75BD1072411}"/>
              </a:ext>
            </a:extLst>
          </p:cNvPr>
          <p:cNvGrpSpPr>
            <a:grpSpLocks/>
          </p:cNvGrpSpPr>
          <p:nvPr/>
        </p:nvGrpSpPr>
        <p:grpSpPr bwMode="auto">
          <a:xfrm>
            <a:off x="1" y="3902076"/>
            <a:ext cx="4533900" cy="2949575"/>
            <a:chOff x="0" y="2458"/>
            <a:chExt cx="2142" cy="1858"/>
          </a:xfrm>
        </p:grpSpPr>
        <p:sp>
          <p:nvSpPr>
            <p:cNvPr id="5" name="Freeform 3">
              <a:extLst>
                <a:ext uri="{FF2B5EF4-FFF2-40B4-BE49-F238E27FC236}">
                  <a16:creationId xmlns:a16="http://schemas.microsoft.com/office/drawing/2014/main" id="{414786BD-0D89-6A68-D9E3-A3DA2DD48D5E}"/>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6" name="Freeform 4">
              <a:extLst>
                <a:ext uri="{FF2B5EF4-FFF2-40B4-BE49-F238E27FC236}">
                  <a16:creationId xmlns:a16="http://schemas.microsoft.com/office/drawing/2014/main" id="{20709E35-EEF8-8366-B4D3-57B4F5E262EE}"/>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7" name="Freeform 5">
              <a:extLst>
                <a:ext uri="{FF2B5EF4-FFF2-40B4-BE49-F238E27FC236}">
                  <a16:creationId xmlns:a16="http://schemas.microsoft.com/office/drawing/2014/main" id="{BB823040-0DA9-E93A-2E7C-C9A12B67FF69}"/>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8" name="Freeform 6">
              <a:extLst>
                <a:ext uri="{FF2B5EF4-FFF2-40B4-BE49-F238E27FC236}">
                  <a16:creationId xmlns:a16="http://schemas.microsoft.com/office/drawing/2014/main" id="{F4C94BE9-C4C6-04C3-C472-4989C54B5CF8}"/>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9" name="Oval 7">
              <a:extLst>
                <a:ext uri="{FF2B5EF4-FFF2-40B4-BE49-F238E27FC236}">
                  <a16:creationId xmlns:a16="http://schemas.microsoft.com/office/drawing/2014/main" id="{ECE673F5-8374-9ADE-56D3-26E2A06538D3}"/>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10" name="Oval 8">
              <a:extLst>
                <a:ext uri="{FF2B5EF4-FFF2-40B4-BE49-F238E27FC236}">
                  <a16:creationId xmlns:a16="http://schemas.microsoft.com/office/drawing/2014/main" id="{9DC9150B-68AE-915C-E492-0950B1A5D142}"/>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11" name="Oval 9">
              <a:extLst>
                <a:ext uri="{FF2B5EF4-FFF2-40B4-BE49-F238E27FC236}">
                  <a16:creationId xmlns:a16="http://schemas.microsoft.com/office/drawing/2014/main" id="{C75B2C4D-C3ED-FDBE-02A9-42980C37F22B}"/>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grpSp>
      <p:sp>
        <p:nvSpPr>
          <p:cNvPr id="77834" name="Rectangle 10"/>
          <p:cNvSpPr>
            <a:spLocks noGrp="1" noChangeArrowheads="1"/>
          </p:cNvSpPr>
          <p:nvPr>
            <p:ph type="ctrTitle" sz="quarter"/>
          </p:nvPr>
        </p:nvSpPr>
        <p:spPr>
          <a:xfrm>
            <a:off x="914400" y="1873250"/>
            <a:ext cx="10363200" cy="1555750"/>
          </a:xfrm>
        </p:spPr>
        <p:txBody>
          <a:bodyPr/>
          <a:lstStyle>
            <a:lvl1pPr>
              <a:defRPr sz="4800"/>
            </a:lvl1pPr>
          </a:lstStyle>
          <a:p>
            <a:pPr lvl="0"/>
            <a:r>
              <a:rPr lang="en-US" altLang="en-US" noProof="0"/>
              <a:t>Click to edit Master title style</a:t>
            </a:r>
          </a:p>
        </p:txBody>
      </p:sp>
      <p:sp>
        <p:nvSpPr>
          <p:cNvPr id="77835" name="Rectangle 11"/>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2" name="Rectangle 12">
            <a:extLst>
              <a:ext uri="{FF2B5EF4-FFF2-40B4-BE49-F238E27FC236}">
                <a16:creationId xmlns:a16="http://schemas.microsoft.com/office/drawing/2014/main" id="{7163BCE0-234C-9372-9B64-22D6EDD28578}"/>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13" name="Rectangle 13">
            <a:extLst>
              <a:ext uri="{FF2B5EF4-FFF2-40B4-BE49-F238E27FC236}">
                <a16:creationId xmlns:a16="http://schemas.microsoft.com/office/drawing/2014/main" id="{36CAEA59-614E-E038-CE07-6E4F56A70C2D}"/>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14" name="Rectangle 14">
            <a:extLst>
              <a:ext uri="{FF2B5EF4-FFF2-40B4-BE49-F238E27FC236}">
                <a16:creationId xmlns:a16="http://schemas.microsoft.com/office/drawing/2014/main" id="{1BAB8284-5C0B-55BE-B17B-375B360BC83B}"/>
              </a:ext>
            </a:extLst>
          </p:cNvPr>
          <p:cNvSpPr>
            <a:spLocks noGrp="1" noChangeArrowheads="1"/>
          </p:cNvSpPr>
          <p:nvPr>
            <p:ph type="sldNum" sz="quarter" idx="12"/>
          </p:nvPr>
        </p:nvSpPr>
        <p:spPr/>
        <p:txBody>
          <a:bodyPr/>
          <a:lstStyle>
            <a:lvl1pPr>
              <a:defRPr/>
            </a:lvl1pPr>
          </a:lstStyle>
          <a:p>
            <a:fld id="{50E0FBD0-5438-4C4B-8E14-0A498620087F}" type="slidenum">
              <a:rPr lang="en-US" altLang="en-US"/>
              <a:pPr/>
              <a:t>‹#›</a:t>
            </a:fld>
            <a:endParaRPr lang="en-US" altLang="en-US"/>
          </a:p>
        </p:txBody>
      </p:sp>
    </p:spTree>
    <p:extLst>
      <p:ext uri="{BB962C8B-B14F-4D97-AF65-F5344CB8AC3E}">
        <p14:creationId xmlns:p14="http://schemas.microsoft.com/office/powerpoint/2010/main" val="9478047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8DFEEE42-95A9-ED7B-2FA4-E22583C1CB9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F7181D32-6404-26FF-5C4D-136F1377C21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6A5D4581-0556-090A-CF31-A80535CC4EDB}"/>
              </a:ext>
            </a:extLst>
          </p:cNvPr>
          <p:cNvSpPr>
            <a:spLocks noGrp="1" noChangeArrowheads="1"/>
          </p:cNvSpPr>
          <p:nvPr>
            <p:ph type="sldNum" sz="quarter" idx="12"/>
          </p:nvPr>
        </p:nvSpPr>
        <p:spPr>
          <a:ln/>
        </p:spPr>
        <p:txBody>
          <a:bodyPr/>
          <a:lstStyle>
            <a:lvl1pPr>
              <a:defRPr/>
            </a:lvl1pPr>
          </a:lstStyle>
          <a:p>
            <a:fld id="{7D5C543B-DAC4-4B65-9F67-B85C5131DB21}" type="slidenum">
              <a:rPr lang="en-US" altLang="en-US"/>
              <a:pPr/>
              <a:t>‹#›</a:t>
            </a:fld>
            <a:endParaRPr lang="en-US" altLang="en-US"/>
          </a:p>
        </p:txBody>
      </p:sp>
    </p:spTree>
    <p:extLst>
      <p:ext uri="{BB962C8B-B14F-4D97-AF65-F5344CB8AC3E}">
        <p14:creationId xmlns:p14="http://schemas.microsoft.com/office/powerpoint/2010/main" val="22015480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12">
            <a:extLst>
              <a:ext uri="{FF2B5EF4-FFF2-40B4-BE49-F238E27FC236}">
                <a16:creationId xmlns:a16="http://schemas.microsoft.com/office/drawing/2014/main" id="{29000BA7-C3CF-73CD-F5DF-5BA63171FAC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3F60FFC6-0E07-7AF0-9E11-36C4B2FD552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8558B411-BF44-6BF1-8500-EB4ACF7386D5}"/>
              </a:ext>
            </a:extLst>
          </p:cNvPr>
          <p:cNvSpPr>
            <a:spLocks noGrp="1" noChangeArrowheads="1"/>
          </p:cNvSpPr>
          <p:nvPr>
            <p:ph type="sldNum" sz="quarter" idx="12"/>
          </p:nvPr>
        </p:nvSpPr>
        <p:spPr>
          <a:ln/>
        </p:spPr>
        <p:txBody>
          <a:bodyPr/>
          <a:lstStyle>
            <a:lvl1pPr>
              <a:defRPr/>
            </a:lvl1pPr>
          </a:lstStyle>
          <a:p>
            <a:fld id="{435C8EA2-5ACE-4773-AD36-D34427F927CC}" type="slidenum">
              <a:rPr lang="en-US" altLang="en-US"/>
              <a:pPr/>
              <a:t>‹#›</a:t>
            </a:fld>
            <a:endParaRPr lang="en-US" altLang="en-US"/>
          </a:p>
        </p:txBody>
      </p:sp>
    </p:spTree>
    <p:extLst>
      <p:ext uri="{BB962C8B-B14F-4D97-AF65-F5344CB8AC3E}">
        <p14:creationId xmlns:p14="http://schemas.microsoft.com/office/powerpoint/2010/main" val="30856354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3E480C55-54EB-9B1F-51A1-5B618279C8A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3D8719B8-7693-D9FD-3B59-73EF6286A3D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27C9E544-2A82-1DCD-03EE-5FDF57D5F69B}"/>
              </a:ext>
            </a:extLst>
          </p:cNvPr>
          <p:cNvSpPr>
            <a:spLocks noGrp="1" noChangeArrowheads="1"/>
          </p:cNvSpPr>
          <p:nvPr>
            <p:ph type="sldNum" sz="quarter" idx="12"/>
          </p:nvPr>
        </p:nvSpPr>
        <p:spPr>
          <a:ln/>
        </p:spPr>
        <p:txBody>
          <a:bodyPr/>
          <a:lstStyle>
            <a:lvl1pPr>
              <a:defRPr/>
            </a:lvl1pPr>
          </a:lstStyle>
          <a:p>
            <a:fld id="{D1B21A87-6946-4837-94BE-D9D9913F4CE5}" type="slidenum">
              <a:rPr lang="en-US" altLang="en-US"/>
              <a:pPr/>
              <a:t>‹#›</a:t>
            </a:fld>
            <a:endParaRPr lang="en-US" altLang="en-US"/>
          </a:p>
        </p:txBody>
      </p:sp>
    </p:spTree>
    <p:extLst>
      <p:ext uri="{BB962C8B-B14F-4D97-AF65-F5344CB8AC3E}">
        <p14:creationId xmlns:p14="http://schemas.microsoft.com/office/powerpoint/2010/main" val="24760839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8C74788A-608C-E999-A769-8E913DFD1F3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3">
            <a:extLst>
              <a:ext uri="{FF2B5EF4-FFF2-40B4-BE49-F238E27FC236}">
                <a16:creationId xmlns:a16="http://schemas.microsoft.com/office/drawing/2014/main" id="{FA78138A-6502-96D6-D723-BE4B424A12B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4">
            <a:extLst>
              <a:ext uri="{FF2B5EF4-FFF2-40B4-BE49-F238E27FC236}">
                <a16:creationId xmlns:a16="http://schemas.microsoft.com/office/drawing/2014/main" id="{6E928451-9BED-07F9-9A39-056BBB9F0746}"/>
              </a:ext>
            </a:extLst>
          </p:cNvPr>
          <p:cNvSpPr>
            <a:spLocks noGrp="1" noChangeArrowheads="1"/>
          </p:cNvSpPr>
          <p:nvPr>
            <p:ph type="sldNum" sz="quarter" idx="12"/>
          </p:nvPr>
        </p:nvSpPr>
        <p:spPr>
          <a:ln/>
        </p:spPr>
        <p:txBody>
          <a:bodyPr/>
          <a:lstStyle>
            <a:lvl1pPr>
              <a:defRPr/>
            </a:lvl1pPr>
          </a:lstStyle>
          <a:p>
            <a:fld id="{7E9EECBF-1EFD-4D3F-B27F-F50C7FBEFE6B}" type="slidenum">
              <a:rPr lang="en-US" altLang="en-US"/>
              <a:pPr/>
              <a:t>‹#›</a:t>
            </a:fld>
            <a:endParaRPr lang="en-US" altLang="en-US"/>
          </a:p>
        </p:txBody>
      </p:sp>
    </p:spTree>
    <p:extLst>
      <p:ext uri="{BB962C8B-B14F-4D97-AF65-F5344CB8AC3E}">
        <p14:creationId xmlns:p14="http://schemas.microsoft.com/office/powerpoint/2010/main" val="32033295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FCA48690-5174-5909-6DDB-8F320D7FD63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3">
            <a:extLst>
              <a:ext uri="{FF2B5EF4-FFF2-40B4-BE49-F238E27FC236}">
                <a16:creationId xmlns:a16="http://schemas.microsoft.com/office/drawing/2014/main" id="{35D98FA9-93DD-98DB-FF4E-2CAE8E9E833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4">
            <a:extLst>
              <a:ext uri="{FF2B5EF4-FFF2-40B4-BE49-F238E27FC236}">
                <a16:creationId xmlns:a16="http://schemas.microsoft.com/office/drawing/2014/main" id="{25DDEE7A-DE02-256B-26EC-974BB2DCC178}"/>
              </a:ext>
            </a:extLst>
          </p:cNvPr>
          <p:cNvSpPr>
            <a:spLocks noGrp="1" noChangeArrowheads="1"/>
          </p:cNvSpPr>
          <p:nvPr>
            <p:ph type="sldNum" sz="quarter" idx="12"/>
          </p:nvPr>
        </p:nvSpPr>
        <p:spPr>
          <a:ln/>
        </p:spPr>
        <p:txBody>
          <a:bodyPr/>
          <a:lstStyle>
            <a:lvl1pPr>
              <a:defRPr/>
            </a:lvl1pPr>
          </a:lstStyle>
          <a:p>
            <a:fld id="{D46B63C8-A390-4F1F-AC72-88B99E1AF798}" type="slidenum">
              <a:rPr lang="en-US" altLang="en-US"/>
              <a:pPr/>
              <a:t>‹#›</a:t>
            </a:fld>
            <a:endParaRPr lang="en-US" altLang="en-US"/>
          </a:p>
        </p:txBody>
      </p:sp>
    </p:spTree>
    <p:extLst>
      <p:ext uri="{BB962C8B-B14F-4D97-AF65-F5344CB8AC3E}">
        <p14:creationId xmlns:p14="http://schemas.microsoft.com/office/powerpoint/2010/main" val="34213649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581C362E-307D-506F-7523-FB6C4DEE383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3">
            <a:extLst>
              <a:ext uri="{FF2B5EF4-FFF2-40B4-BE49-F238E27FC236}">
                <a16:creationId xmlns:a16="http://schemas.microsoft.com/office/drawing/2014/main" id="{5C5A01AE-7EB0-7B87-1580-E3613B89A1C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4">
            <a:extLst>
              <a:ext uri="{FF2B5EF4-FFF2-40B4-BE49-F238E27FC236}">
                <a16:creationId xmlns:a16="http://schemas.microsoft.com/office/drawing/2014/main" id="{E3E21C8B-3347-318B-D7F9-96F997FCD616}"/>
              </a:ext>
            </a:extLst>
          </p:cNvPr>
          <p:cNvSpPr>
            <a:spLocks noGrp="1" noChangeArrowheads="1"/>
          </p:cNvSpPr>
          <p:nvPr>
            <p:ph type="sldNum" sz="quarter" idx="12"/>
          </p:nvPr>
        </p:nvSpPr>
        <p:spPr>
          <a:ln/>
        </p:spPr>
        <p:txBody>
          <a:bodyPr/>
          <a:lstStyle>
            <a:lvl1pPr>
              <a:defRPr/>
            </a:lvl1pPr>
          </a:lstStyle>
          <a:p>
            <a:fld id="{C0D28E68-95AE-4F81-B3B0-EEDB0B99DE88}" type="slidenum">
              <a:rPr lang="en-US" altLang="en-US"/>
              <a:pPr/>
              <a:t>‹#›</a:t>
            </a:fld>
            <a:endParaRPr lang="en-US" altLang="en-US"/>
          </a:p>
        </p:txBody>
      </p:sp>
    </p:spTree>
    <p:extLst>
      <p:ext uri="{BB962C8B-B14F-4D97-AF65-F5344CB8AC3E}">
        <p14:creationId xmlns:p14="http://schemas.microsoft.com/office/powerpoint/2010/main" val="2884736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DCA69E-243D-4004-9452-0510EEF70885}"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61029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2">
            <a:extLst>
              <a:ext uri="{FF2B5EF4-FFF2-40B4-BE49-F238E27FC236}">
                <a16:creationId xmlns:a16="http://schemas.microsoft.com/office/drawing/2014/main" id="{578559A6-8DCC-8024-27BE-F472BD17202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D29E62ED-3C1E-08B3-569A-5A5D63EE958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13E94E99-89B4-9B0C-BEBB-A9CA081F2679}"/>
              </a:ext>
            </a:extLst>
          </p:cNvPr>
          <p:cNvSpPr>
            <a:spLocks noGrp="1" noChangeArrowheads="1"/>
          </p:cNvSpPr>
          <p:nvPr>
            <p:ph type="sldNum" sz="quarter" idx="12"/>
          </p:nvPr>
        </p:nvSpPr>
        <p:spPr>
          <a:ln/>
        </p:spPr>
        <p:txBody>
          <a:bodyPr/>
          <a:lstStyle>
            <a:lvl1pPr>
              <a:defRPr/>
            </a:lvl1pPr>
          </a:lstStyle>
          <a:p>
            <a:fld id="{0473B563-DE1D-4362-B768-BCC643B05C5F}" type="slidenum">
              <a:rPr lang="en-US" altLang="en-US"/>
              <a:pPr/>
              <a:t>‹#›</a:t>
            </a:fld>
            <a:endParaRPr lang="en-US" altLang="en-US"/>
          </a:p>
        </p:txBody>
      </p:sp>
    </p:spTree>
    <p:extLst>
      <p:ext uri="{BB962C8B-B14F-4D97-AF65-F5344CB8AC3E}">
        <p14:creationId xmlns:p14="http://schemas.microsoft.com/office/powerpoint/2010/main" val="21532884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2">
            <a:extLst>
              <a:ext uri="{FF2B5EF4-FFF2-40B4-BE49-F238E27FC236}">
                <a16:creationId xmlns:a16="http://schemas.microsoft.com/office/drawing/2014/main" id="{0BC4F824-FB12-2FC2-85EF-4931216FFBE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DAAD15BE-7EEC-CE2D-FA17-EBD45DD7E2D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885BB17D-5888-76B2-05AC-76A1F3CF05DE}"/>
              </a:ext>
            </a:extLst>
          </p:cNvPr>
          <p:cNvSpPr>
            <a:spLocks noGrp="1" noChangeArrowheads="1"/>
          </p:cNvSpPr>
          <p:nvPr>
            <p:ph type="sldNum" sz="quarter" idx="12"/>
          </p:nvPr>
        </p:nvSpPr>
        <p:spPr>
          <a:ln/>
        </p:spPr>
        <p:txBody>
          <a:bodyPr/>
          <a:lstStyle>
            <a:lvl1pPr>
              <a:defRPr/>
            </a:lvl1pPr>
          </a:lstStyle>
          <a:p>
            <a:fld id="{A5F2442E-B702-461F-9963-578F9E892EA7}" type="slidenum">
              <a:rPr lang="en-US" altLang="en-US"/>
              <a:pPr/>
              <a:t>‹#›</a:t>
            </a:fld>
            <a:endParaRPr lang="en-US" altLang="en-US"/>
          </a:p>
        </p:txBody>
      </p:sp>
    </p:spTree>
    <p:extLst>
      <p:ext uri="{BB962C8B-B14F-4D97-AF65-F5344CB8AC3E}">
        <p14:creationId xmlns:p14="http://schemas.microsoft.com/office/powerpoint/2010/main" val="25603576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24E9823A-F1E6-B9D5-8203-2433015C30F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DF129517-30D1-531E-1453-18519415B19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382B9C5C-DAEA-DF96-4EAD-A4B3744096DC}"/>
              </a:ext>
            </a:extLst>
          </p:cNvPr>
          <p:cNvSpPr>
            <a:spLocks noGrp="1" noChangeArrowheads="1"/>
          </p:cNvSpPr>
          <p:nvPr>
            <p:ph type="sldNum" sz="quarter" idx="12"/>
          </p:nvPr>
        </p:nvSpPr>
        <p:spPr>
          <a:ln/>
        </p:spPr>
        <p:txBody>
          <a:bodyPr/>
          <a:lstStyle>
            <a:lvl1pPr>
              <a:defRPr/>
            </a:lvl1pPr>
          </a:lstStyle>
          <a:p>
            <a:fld id="{4E472B05-B216-47A9-91ED-F501188FDC73}" type="slidenum">
              <a:rPr lang="en-US" altLang="en-US"/>
              <a:pPr/>
              <a:t>‹#›</a:t>
            </a:fld>
            <a:endParaRPr lang="en-US" altLang="en-US"/>
          </a:p>
        </p:txBody>
      </p:sp>
    </p:spTree>
    <p:extLst>
      <p:ext uri="{BB962C8B-B14F-4D97-AF65-F5344CB8AC3E}">
        <p14:creationId xmlns:p14="http://schemas.microsoft.com/office/powerpoint/2010/main" val="7814734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BEAAC2F3-5573-5EBC-A486-E34FE12AECF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5086EB55-1625-F985-CC85-F2C599C9CD1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BAC6F2D1-6FF0-D3B5-6CAF-3B83919A201D}"/>
              </a:ext>
            </a:extLst>
          </p:cNvPr>
          <p:cNvSpPr>
            <a:spLocks noGrp="1" noChangeArrowheads="1"/>
          </p:cNvSpPr>
          <p:nvPr>
            <p:ph type="sldNum" sz="quarter" idx="12"/>
          </p:nvPr>
        </p:nvSpPr>
        <p:spPr>
          <a:ln/>
        </p:spPr>
        <p:txBody>
          <a:bodyPr/>
          <a:lstStyle>
            <a:lvl1pPr>
              <a:defRPr/>
            </a:lvl1pPr>
          </a:lstStyle>
          <a:p>
            <a:fld id="{13093436-FF28-4226-AE45-06C0CBBCB4FB}" type="slidenum">
              <a:rPr lang="en-US" altLang="en-US"/>
              <a:pPr/>
              <a:t>‹#›</a:t>
            </a:fld>
            <a:endParaRPr lang="en-US" altLang="en-US"/>
          </a:p>
        </p:txBody>
      </p:sp>
    </p:spTree>
    <p:extLst>
      <p:ext uri="{BB962C8B-B14F-4D97-AF65-F5344CB8AC3E}">
        <p14:creationId xmlns:p14="http://schemas.microsoft.com/office/powerpoint/2010/main" val="74965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2">
            <a:extLst>
              <a:ext uri="{FF2B5EF4-FFF2-40B4-BE49-F238E27FC236}">
                <a16:creationId xmlns:a16="http://schemas.microsoft.com/office/drawing/2014/main" id="{3CC61310-C296-D448-003E-1972D7B4FCF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3">
            <a:extLst>
              <a:ext uri="{FF2B5EF4-FFF2-40B4-BE49-F238E27FC236}">
                <a16:creationId xmlns:a16="http://schemas.microsoft.com/office/drawing/2014/main" id="{8C8E8082-3A82-21DD-6489-2536A1D384C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4">
            <a:extLst>
              <a:ext uri="{FF2B5EF4-FFF2-40B4-BE49-F238E27FC236}">
                <a16:creationId xmlns:a16="http://schemas.microsoft.com/office/drawing/2014/main" id="{BA29B4E4-FC08-9E51-B4DB-FD52060760BE}"/>
              </a:ext>
            </a:extLst>
          </p:cNvPr>
          <p:cNvSpPr>
            <a:spLocks noGrp="1" noChangeArrowheads="1"/>
          </p:cNvSpPr>
          <p:nvPr>
            <p:ph type="sldNum" sz="quarter" idx="12"/>
          </p:nvPr>
        </p:nvSpPr>
        <p:spPr>
          <a:ln/>
        </p:spPr>
        <p:txBody>
          <a:bodyPr/>
          <a:lstStyle>
            <a:lvl1pPr>
              <a:defRPr/>
            </a:lvl1pPr>
          </a:lstStyle>
          <a:p>
            <a:fld id="{D6CEA904-5809-40E7-8651-63C627AFAF0C}" type="slidenum">
              <a:rPr lang="en-US" altLang="en-US"/>
              <a:pPr/>
              <a:t>‹#›</a:t>
            </a:fld>
            <a:endParaRPr lang="en-US" altLang="en-US"/>
          </a:p>
        </p:txBody>
      </p:sp>
    </p:spTree>
    <p:extLst>
      <p:ext uri="{BB962C8B-B14F-4D97-AF65-F5344CB8AC3E}">
        <p14:creationId xmlns:p14="http://schemas.microsoft.com/office/powerpoint/2010/main" val="20091246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52F15023-9AEC-FE6E-C2FD-8E3E5CD3AD2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5A7992D4-4703-5522-3875-C3BF7DBBE49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B16EE1D1-0418-FCF2-0629-9D92787618C2}"/>
              </a:ext>
            </a:extLst>
          </p:cNvPr>
          <p:cNvSpPr>
            <a:spLocks noGrp="1" noChangeArrowheads="1"/>
          </p:cNvSpPr>
          <p:nvPr>
            <p:ph type="sldNum" sz="quarter" idx="12"/>
          </p:nvPr>
        </p:nvSpPr>
        <p:spPr>
          <a:ln/>
        </p:spPr>
        <p:txBody>
          <a:bodyPr/>
          <a:lstStyle>
            <a:lvl1pPr>
              <a:defRPr/>
            </a:lvl1pPr>
          </a:lstStyle>
          <a:p>
            <a:fld id="{C30D3263-FBBD-41D2-BFB0-086809CBF597}" type="slidenum">
              <a:rPr lang="en-US" altLang="en-US"/>
              <a:pPr/>
              <a:t>‹#›</a:t>
            </a:fld>
            <a:endParaRPr lang="en-US" altLang="en-US"/>
          </a:p>
        </p:txBody>
      </p:sp>
    </p:spTree>
    <p:extLst>
      <p:ext uri="{BB962C8B-B14F-4D97-AF65-F5344CB8AC3E}">
        <p14:creationId xmlns:p14="http://schemas.microsoft.com/office/powerpoint/2010/main" val="17115210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0C3755A2-59C5-B9A8-16B6-DEA1FCFDD15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14AD9E6C-7A53-0298-FDCD-8D515744FDA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C9995821-4FAE-04D8-5FD1-18F664BBECB4}"/>
              </a:ext>
            </a:extLst>
          </p:cNvPr>
          <p:cNvSpPr>
            <a:spLocks noGrp="1" noChangeArrowheads="1"/>
          </p:cNvSpPr>
          <p:nvPr>
            <p:ph type="sldNum" sz="quarter" idx="12"/>
          </p:nvPr>
        </p:nvSpPr>
        <p:spPr>
          <a:ln/>
        </p:spPr>
        <p:txBody>
          <a:bodyPr/>
          <a:lstStyle>
            <a:lvl1pPr>
              <a:defRPr/>
            </a:lvl1pPr>
          </a:lstStyle>
          <a:p>
            <a:fld id="{2EA78FF7-42D0-4D5D-966F-49EF2282F35C}" type="slidenum">
              <a:rPr lang="en-US" altLang="en-US"/>
              <a:pPr/>
              <a:t>‹#›</a:t>
            </a:fld>
            <a:endParaRPr lang="en-US" altLang="en-US"/>
          </a:p>
        </p:txBody>
      </p:sp>
    </p:spTree>
    <p:extLst>
      <p:ext uri="{BB962C8B-B14F-4D97-AF65-F5344CB8AC3E}">
        <p14:creationId xmlns:p14="http://schemas.microsoft.com/office/powerpoint/2010/main" val="25844347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2">
            <a:extLst>
              <a:ext uri="{FF2B5EF4-FFF2-40B4-BE49-F238E27FC236}">
                <a16:creationId xmlns:a16="http://schemas.microsoft.com/office/drawing/2014/main" id="{678E12D2-9EA0-EDEE-096A-507E68DB773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13">
            <a:extLst>
              <a:ext uri="{FF2B5EF4-FFF2-40B4-BE49-F238E27FC236}">
                <a16:creationId xmlns:a16="http://schemas.microsoft.com/office/drawing/2014/main" id="{7324C9FE-0A73-618E-AB39-B88E20871E0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14">
            <a:extLst>
              <a:ext uri="{FF2B5EF4-FFF2-40B4-BE49-F238E27FC236}">
                <a16:creationId xmlns:a16="http://schemas.microsoft.com/office/drawing/2014/main" id="{6F14C881-618E-8C0A-F4E2-6BEE6AC79BD1}"/>
              </a:ext>
            </a:extLst>
          </p:cNvPr>
          <p:cNvSpPr>
            <a:spLocks noGrp="1" noChangeArrowheads="1"/>
          </p:cNvSpPr>
          <p:nvPr>
            <p:ph type="sldNum" sz="quarter" idx="12"/>
          </p:nvPr>
        </p:nvSpPr>
        <p:spPr>
          <a:ln/>
        </p:spPr>
        <p:txBody>
          <a:bodyPr/>
          <a:lstStyle>
            <a:lvl1pPr>
              <a:defRPr/>
            </a:lvl1pPr>
          </a:lstStyle>
          <a:p>
            <a:fld id="{EF0C609C-779E-41AC-8F11-91A6E758A5B0}" type="slidenum">
              <a:rPr lang="en-US" altLang="en-US"/>
              <a:pPr/>
              <a:t>‹#›</a:t>
            </a:fld>
            <a:endParaRPr lang="en-US" altLang="en-US"/>
          </a:p>
        </p:txBody>
      </p:sp>
    </p:spTree>
    <p:extLst>
      <p:ext uri="{BB962C8B-B14F-4D97-AF65-F5344CB8AC3E}">
        <p14:creationId xmlns:p14="http://schemas.microsoft.com/office/powerpoint/2010/main" val="16156804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3186" name="Rectangle 2"/>
          <p:cNvSpPr>
            <a:spLocks noGrp="1" noChangeArrowheads="1"/>
          </p:cNvSpPr>
          <p:nvPr>
            <p:ph type="ctrTitle" sz="quarter"/>
          </p:nvPr>
        </p:nvSpPr>
        <p:spPr>
          <a:xfrm>
            <a:off x="914400" y="1676400"/>
            <a:ext cx="10363200" cy="1828800"/>
          </a:xfrm>
        </p:spPr>
        <p:txBody>
          <a:bodyPr/>
          <a:lstStyle>
            <a:lvl1pPr>
              <a:defRPr/>
            </a:lvl1pPr>
          </a:lstStyle>
          <a:p>
            <a:pPr lvl="0"/>
            <a:r>
              <a:rPr lang="en-US" altLang="en-US" noProof="0"/>
              <a:t>Click to edit Master title style</a:t>
            </a:r>
          </a:p>
        </p:txBody>
      </p:sp>
      <p:sp>
        <p:nvSpPr>
          <p:cNvPr id="93187" name="Rectangle 3"/>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4" name="Rectangle 4">
            <a:extLst>
              <a:ext uri="{FF2B5EF4-FFF2-40B4-BE49-F238E27FC236}">
                <a16:creationId xmlns:a16="http://schemas.microsoft.com/office/drawing/2014/main" id="{9F7FA831-C012-4ECE-A23F-A94A924C66C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A9394D6-B8D2-4DAF-984E-3586F7C00C3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92302FA-69B9-47AC-B0D3-CFC65C3847E8}"/>
              </a:ext>
            </a:extLst>
          </p:cNvPr>
          <p:cNvSpPr>
            <a:spLocks noGrp="1" noChangeArrowheads="1"/>
          </p:cNvSpPr>
          <p:nvPr>
            <p:ph type="sldNum" sz="quarter" idx="12"/>
          </p:nvPr>
        </p:nvSpPr>
        <p:spPr>
          <a:ln/>
        </p:spPr>
        <p:txBody>
          <a:bodyPr/>
          <a:lstStyle>
            <a:lvl1pPr>
              <a:defRPr/>
            </a:lvl1pPr>
          </a:lstStyle>
          <a:p>
            <a:pPr>
              <a:defRPr/>
            </a:pPr>
            <a:fld id="{DBA643B3-DA93-4931-B22A-EACBECE3D230}" type="slidenum">
              <a:rPr lang="en-US" altLang="en-US"/>
              <a:pPr>
                <a:defRPr/>
              </a:pPr>
              <a:t>‹#›</a:t>
            </a:fld>
            <a:endParaRPr lang="en-US" altLang="en-US"/>
          </a:p>
        </p:txBody>
      </p:sp>
    </p:spTree>
    <p:extLst>
      <p:ext uri="{BB962C8B-B14F-4D97-AF65-F5344CB8AC3E}">
        <p14:creationId xmlns:p14="http://schemas.microsoft.com/office/powerpoint/2010/main" val="39330561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2BE0388-ADF8-43DF-B98E-A20655CB36F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EB26115-4BBC-4D3A-87B3-1D12CBEF3D9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27F39BD-2F24-49BF-832B-BC8466DFA078}"/>
              </a:ext>
            </a:extLst>
          </p:cNvPr>
          <p:cNvSpPr>
            <a:spLocks noGrp="1" noChangeArrowheads="1"/>
          </p:cNvSpPr>
          <p:nvPr>
            <p:ph type="sldNum" sz="quarter" idx="12"/>
          </p:nvPr>
        </p:nvSpPr>
        <p:spPr>
          <a:ln/>
        </p:spPr>
        <p:txBody>
          <a:bodyPr/>
          <a:lstStyle>
            <a:lvl1pPr>
              <a:defRPr/>
            </a:lvl1pPr>
          </a:lstStyle>
          <a:p>
            <a:pPr>
              <a:defRPr/>
            </a:pPr>
            <a:fld id="{6B6026AB-A6D1-41AD-814B-B8DFB80B9E99}" type="slidenum">
              <a:rPr lang="en-US" altLang="en-US"/>
              <a:pPr>
                <a:defRPr/>
              </a:pPr>
              <a:t>‹#›</a:t>
            </a:fld>
            <a:endParaRPr lang="en-US" altLang="en-US"/>
          </a:p>
        </p:txBody>
      </p:sp>
    </p:spTree>
    <p:extLst>
      <p:ext uri="{BB962C8B-B14F-4D97-AF65-F5344CB8AC3E}">
        <p14:creationId xmlns:p14="http://schemas.microsoft.com/office/powerpoint/2010/main" val="2130756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4EDCA69E-243D-4004-9452-0510EEF70885}"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982366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A96E9D0D-CC45-4F67-AC8F-F733B6FA3CB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FC179AC-5406-4053-A4AA-3BD870A9F47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283A74B-9924-4843-AFBA-89506AD1F26A}"/>
              </a:ext>
            </a:extLst>
          </p:cNvPr>
          <p:cNvSpPr>
            <a:spLocks noGrp="1" noChangeArrowheads="1"/>
          </p:cNvSpPr>
          <p:nvPr>
            <p:ph type="sldNum" sz="quarter" idx="12"/>
          </p:nvPr>
        </p:nvSpPr>
        <p:spPr>
          <a:ln/>
        </p:spPr>
        <p:txBody>
          <a:bodyPr/>
          <a:lstStyle>
            <a:lvl1pPr>
              <a:defRPr/>
            </a:lvl1pPr>
          </a:lstStyle>
          <a:p>
            <a:pPr>
              <a:defRPr/>
            </a:pPr>
            <a:fld id="{799BC87A-888E-4C8B-9111-D8A502FEA83B}" type="slidenum">
              <a:rPr lang="en-US" altLang="en-US"/>
              <a:pPr>
                <a:defRPr/>
              </a:pPr>
              <a:t>‹#›</a:t>
            </a:fld>
            <a:endParaRPr lang="en-US" altLang="en-US"/>
          </a:p>
        </p:txBody>
      </p:sp>
    </p:spTree>
    <p:extLst>
      <p:ext uri="{BB962C8B-B14F-4D97-AF65-F5344CB8AC3E}">
        <p14:creationId xmlns:p14="http://schemas.microsoft.com/office/powerpoint/2010/main" val="9598364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299FB24-CD8C-49BC-A861-4D1E3537EA8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93BAA86-21D6-4036-ABEE-B3258673C7D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20291C7-60F8-499D-A964-BCCCD76A8359}"/>
              </a:ext>
            </a:extLst>
          </p:cNvPr>
          <p:cNvSpPr>
            <a:spLocks noGrp="1" noChangeArrowheads="1"/>
          </p:cNvSpPr>
          <p:nvPr>
            <p:ph type="sldNum" sz="quarter" idx="12"/>
          </p:nvPr>
        </p:nvSpPr>
        <p:spPr>
          <a:ln/>
        </p:spPr>
        <p:txBody>
          <a:bodyPr/>
          <a:lstStyle>
            <a:lvl1pPr>
              <a:defRPr/>
            </a:lvl1pPr>
          </a:lstStyle>
          <a:p>
            <a:pPr>
              <a:defRPr/>
            </a:pPr>
            <a:fld id="{6978B9DD-7823-42FA-A304-9FAD90ECA612}" type="slidenum">
              <a:rPr lang="en-US" altLang="en-US"/>
              <a:pPr>
                <a:defRPr/>
              </a:pPr>
              <a:t>‹#›</a:t>
            </a:fld>
            <a:endParaRPr lang="en-US" altLang="en-US"/>
          </a:p>
        </p:txBody>
      </p:sp>
    </p:spTree>
    <p:extLst>
      <p:ext uri="{BB962C8B-B14F-4D97-AF65-F5344CB8AC3E}">
        <p14:creationId xmlns:p14="http://schemas.microsoft.com/office/powerpoint/2010/main" val="10251610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0D008A6-6954-4362-9248-01CC404C676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E5960BCF-1179-4420-9D91-28B29DD834F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029532FB-262B-4A12-B66F-0DB1E72902ED}"/>
              </a:ext>
            </a:extLst>
          </p:cNvPr>
          <p:cNvSpPr>
            <a:spLocks noGrp="1" noChangeArrowheads="1"/>
          </p:cNvSpPr>
          <p:nvPr>
            <p:ph type="sldNum" sz="quarter" idx="12"/>
          </p:nvPr>
        </p:nvSpPr>
        <p:spPr>
          <a:ln/>
        </p:spPr>
        <p:txBody>
          <a:bodyPr/>
          <a:lstStyle>
            <a:lvl1pPr>
              <a:defRPr/>
            </a:lvl1pPr>
          </a:lstStyle>
          <a:p>
            <a:pPr>
              <a:defRPr/>
            </a:pPr>
            <a:fld id="{EB71EA3D-3D34-4D11-812E-B669A8D56AFB}" type="slidenum">
              <a:rPr lang="en-US" altLang="en-US"/>
              <a:pPr>
                <a:defRPr/>
              </a:pPr>
              <a:t>‹#›</a:t>
            </a:fld>
            <a:endParaRPr lang="en-US" altLang="en-US"/>
          </a:p>
        </p:txBody>
      </p:sp>
    </p:spTree>
    <p:extLst>
      <p:ext uri="{BB962C8B-B14F-4D97-AF65-F5344CB8AC3E}">
        <p14:creationId xmlns:p14="http://schemas.microsoft.com/office/powerpoint/2010/main" val="39525114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B1663BA-16B8-4792-843C-18D620CD5BB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8FB31690-A3B6-4327-8F15-F0D39F60D0D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C3B73D82-BB5C-4B31-BB6F-B6B75A99104A}"/>
              </a:ext>
            </a:extLst>
          </p:cNvPr>
          <p:cNvSpPr>
            <a:spLocks noGrp="1" noChangeArrowheads="1"/>
          </p:cNvSpPr>
          <p:nvPr>
            <p:ph type="sldNum" sz="quarter" idx="12"/>
          </p:nvPr>
        </p:nvSpPr>
        <p:spPr>
          <a:ln/>
        </p:spPr>
        <p:txBody>
          <a:bodyPr/>
          <a:lstStyle>
            <a:lvl1pPr>
              <a:defRPr/>
            </a:lvl1pPr>
          </a:lstStyle>
          <a:p>
            <a:pPr>
              <a:defRPr/>
            </a:pPr>
            <a:fld id="{76793392-4481-4F88-A582-DB2C74D727BE}" type="slidenum">
              <a:rPr lang="en-US" altLang="en-US"/>
              <a:pPr>
                <a:defRPr/>
              </a:pPr>
              <a:t>‹#›</a:t>
            </a:fld>
            <a:endParaRPr lang="en-US" altLang="en-US"/>
          </a:p>
        </p:txBody>
      </p:sp>
    </p:spTree>
    <p:extLst>
      <p:ext uri="{BB962C8B-B14F-4D97-AF65-F5344CB8AC3E}">
        <p14:creationId xmlns:p14="http://schemas.microsoft.com/office/powerpoint/2010/main" val="20530197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614F1ED-41E3-412F-9648-77590653745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66B7C573-0227-4CC8-8DFA-B7FCBDFB65D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83BEB0FB-BA2F-4F9D-BB60-C47AF5A47B5D}"/>
              </a:ext>
            </a:extLst>
          </p:cNvPr>
          <p:cNvSpPr>
            <a:spLocks noGrp="1" noChangeArrowheads="1"/>
          </p:cNvSpPr>
          <p:nvPr>
            <p:ph type="sldNum" sz="quarter" idx="12"/>
          </p:nvPr>
        </p:nvSpPr>
        <p:spPr>
          <a:ln/>
        </p:spPr>
        <p:txBody>
          <a:bodyPr/>
          <a:lstStyle>
            <a:lvl1pPr>
              <a:defRPr/>
            </a:lvl1pPr>
          </a:lstStyle>
          <a:p>
            <a:pPr>
              <a:defRPr/>
            </a:pPr>
            <a:fld id="{1F900923-FB60-4D80-AB2C-F72EF485CCD4}" type="slidenum">
              <a:rPr lang="en-US" altLang="en-US"/>
              <a:pPr>
                <a:defRPr/>
              </a:pPr>
              <a:t>‹#›</a:t>
            </a:fld>
            <a:endParaRPr lang="en-US" altLang="en-US"/>
          </a:p>
        </p:txBody>
      </p:sp>
    </p:spTree>
    <p:extLst>
      <p:ext uri="{BB962C8B-B14F-4D97-AF65-F5344CB8AC3E}">
        <p14:creationId xmlns:p14="http://schemas.microsoft.com/office/powerpoint/2010/main" val="4115846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51E425F1-BD89-48F0-B893-4FEB0FA6A44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BB8211D-6E7A-4B2E-AEB4-5A32A1A22A8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001D544-CBA8-4FA5-AFBA-9F5426E765C3}"/>
              </a:ext>
            </a:extLst>
          </p:cNvPr>
          <p:cNvSpPr>
            <a:spLocks noGrp="1" noChangeArrowheads="1"/>
          </p:cNvSpPr>
          <p:nvPr>
            <p:ph type="sldNum" sz="quarter" idx="12"/>
          </p:nvPr>
        </p:nvSpPr>
        <p:spPr>
          <a:ln/>
        </p:spPr>
        <p:txBody>
          <a:bodyPr/>
          <a:lstStyle>
            <a:lvl1pPr>
              <a:defRPr/>
            </a:lvl1pPr>
          </a:lstStyle>
          <a:p>
            <a:pPr>
              <a:defRPr/>
            </a:pPr>
            <a:fld id="{D456AB55-367B-45CA-A60A-5908697EC7A2}" type="slidenum">
              <a:rPr lang="en-US" altLang="en-US"/>
              <a:pPr>
                <a:defRPr/>
              </a:pPr>
              <a:t>‹#›</a:t>
            </a:fld>
            <a:endParaRPr lang="en-US" altLang="en-US"/>
          </a:p>
        </p:txBody>
      </p:sp>
    </p:spTree>
    <p:extLst>
      <p:ext uri="{BB962C8B-B14F-4D97-AF65-F5344CB8AC3E}">
        <p14:creationId xmlns:p14="http://schemas.microsoft.com/office/powerpoint/2010/main" val="33015696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10DAA681-9E54-4BE1-A0A7-0FEE3517391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785DD39-3067-4CBE-820B-3EBFA7A5AD2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AEA527A-5F4D-45A1-832A-F847024E7379}"/>
              </a:ext>
            </a:extLst>
          </p:cNvPr>
          <p:cNvSpPr>
            <a:spLocks noGrp="1" noChangeArrowheads="1"/>
          </p:cNvSpPr>
          <p:nvPr>
            <p:ph type="sldNum" sz="quarter" idx="12"/>
          </p:nvPr>
        </p:nvSpPr>
        <p:spPr>
          <a:ln/>
        </p:spPr>
        <p:txBody>
          <a:bodyPr/>
          <a:lstStyle>
            <a:lvl1pPr>
              <a:defRPr/>
            </a:lvl1pPr>
          </a:lstStyle>
          <a:p>
            <a:pPr>
              <a:defRPr/>
            </a:pPr>
            <a:fld id="{5BD9791F-BBDA-4278-8675-04A0D0EDC4F5}" type="slidenum">
              <a:rPr lang="en-US" altLang="en-US"/>
              <a:pPr>
                <a:defRPr/>
              </a:pPr>
              <a:t>‹#›</a:t>
            </a:fld>
            <a:endParaRPr lang="en-US" altLang="en-US"/>
          </a:p>
        </p:txBody>
      </p:sp>
    </p:spTree>
    <p:extLst>
      <p:ext uri="{BB962C8B-B14F-4D97-AF65-F5344CB8AC3E}">
        <p14:creationId xmlns:p14="http://schemas.microsoft.com/office/powerpoint/2010/main" val="4990604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7368B8-4275-44AE-89BA-2AEE8D4885B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20EB629-2D62-42CD-8E7A-A3151C26BCF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8D81577-894F-4B3C-8B2F-059FAB19461A}"/>
              </a:ext>
            </a:extLst>
          </p:cNvPr>
          <p:cNvSpPr>
            <a:spLocks noGrp="1" noChangeArrowheads="1"/>
          </p:cNvSpPr>
          <p:nvPr>
            <p:ph type="sldNum" sz="quarter" idx="12"/>
          </p:nvPr>
        </p:nvSpPr>
        <p:spPr>
          <a:ln/>
        </p:spPr>
        <p:txBody>
          <a:bodyPr/>
          <a:lstStyle>
            <a:lvl1pPr>
              <a:defRPr/>
            </a:lvl1pPr>
          </a:lstStyle>
          <a:p>
            <a:pPr>
              <a:defRPr/>
            </a:pPr>
            <a:fld id="{BAB5603B-10F3-40BF-93E1-F329B006F335}" type="slidenum">
              <a:rPr lang="en-US" altLang="en-US"/>
              <a:pPr>
                <a:defRPr/>
              </a:pPr>
              <a:t>‹#›</a:t>
            </a:fld>
            <a:endParaRPr lang="en-US" altLang="en-US"/>
          </a:p>
        </p:txBody>
      </p:sp>
    </p:spTree>
    <p:extLst>
      <p:ext uri="{BB962C8B-B14F-4D97-AF65-F5344CB8AC3E}">
        <p14:creationId xmlns:p14="http://schemas.microsoft.com/office/powerpoint/2010/main" val="11588330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0"/>
            <a:ext cx="8026400" cy="5715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6C67690-A5FA-4700-B551-01DD494298A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D8D99F8-F9F6-4A98-A006-7AFDEFA9933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05BC19A-62E2-4731-9F15-DEE3D9EDD147}"/>
              </a:ext>
            </a:extLst>
          </p:cNvPr>
          <p:cNvSpPr>
            <a:spLocks noGrp="1" noChangeArrowheads="1"/>
          </p:cNvSpPr>
          <p:nvPr>
            <p:ph type="sldNum" sz="quarter" idx="12"/>
          </p:nvPr>
        </p:nvSpPr>
        <p:spPr>
          <a:ln/>
        </p:spPr>
        <p:txBody>
          <a:bodyPr/>
          <a:lstStyle>
            <a:lvl1pPr>
              <a:defRPr/>
            </a:lvl1pPr>
          </a:lstStyle>
          <a:p>
            <a:pPr>
              <a:defRPr/>
            </a:pPr>
            <a:fld id="{614C2170-4499-4642-9DB2-D67269A179A3}" type="slidenum">
              <a:rPr lang="en-US" altLang="en-US"/>
              <a:pPr>
                <a:defRPr/>
              </a:pPr>
              <a:t>‹#›</a:t>
            </a:fld>
            <a:endParaRPr lang="en-US" altLang="en-US"/>
          </a:p>
        </p:txBody>
      </p:sp>
    </p:spTree>
    <p:extLst>
      <p:ext uri="{BB962C8B-B14F-4D97-AF65-F5344CB8AC3E}">
        <p14:creationId xmlns:p14="http://schemas.microsoft.com/office/powerpoint/2010/main" val="41438282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3848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3848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70AB42F5-9A98-4DDF-A0F2-87363557C20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9FEED683-D6BB-4C47-9AEA-9F271D2F2F1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CF161583-50A8-4676-BB95-E397CCDDC178}"/>
              </a:ext>
            </a:extLst>
          </p:cNvPr>
          <p:cNvSpPr>
            <a:spLocks noGrp="1" noChangeArrowheads="1"/>
          </p:cNvSpPr>
          <p:nvPr>
            <p:ph type="sldNum" sz="quarter" idx="12"/>
          </p:nvPr>
        </p:nvSpPr>
        <p:spPr>
          <a:ln/>
        </p:spPr>
        <p:txBody>
          <a:bodyPr/>
          <a:lstStyle>
            <a:lvl1pPr>
              <a:defRPr/>
            </a:lvl1pPr>
          </a:lstStyle>
          <a:p>
            <a:pPr>
              <a:defRPr/>
            </a:pPr>
            <a:fld id="{BF1A7D07-9550-4CC7-9349-DFF6B042F047}" type="slidenum">
              <a:rPr lang="en-US" altLang="en-US"/>
              <a:pPr>
                <a:defRPr/>
              </a:pPr>
              <a:t>‹#›</a:t>
            </a:fld>
            <a:endParaRPr lang="en-US" altLang="en-US"/>
          </a:p>
        </p:txBody>
      </p:sp>
    </p:spTree>
    <p:extLst>
      <p:ext uri="{BB962C8B-B14F-4D97-AF65-F5344CB8AC3E}">
        <p14:creationId xmlns:p14="http://schemas.microsoft.com/office/powerpoint/2010/main" val="2929077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18" Type="http://schemas.openxmlformats.org/officeDocument/2006/relationships/theme" Target="../theme/theme10.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slideLayout" Target="../slideLayouts/slideLayout148.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18" Type="http://schemas.openxmlformats.org/officeDocument/2006/relationships/theme" Target="../theme/theme11.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10" Type="http://schemas.openxmlformats.org/officeDocument/2006/relationships/slideLayout" Target="../slideLayouts/slideLayout158.xml"/><Relationship Id="rId19" Type="http://schemas.openxmlformats.org/officeDocument/2006/relationships/image" Target="../media/image2.jpeg"/><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18" Type="http://schemas.openxmlformats.org/officeDocument/2006/relationships/slideLayout" Target="../slideLayouts/slideLayout18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17" Type="http://schemas.openxmlformats.org/officeDocument/2006/relationships/slideLayout" Target="../slideLayouts/slideLayout182.xml"/><Relationship Id="rId2" Type="http://schemas.openxmlformats.org/officeDocument/2006/relationships/slideLayout" Target="../slideLayouts/slideLayout167.xml"/><Relationship Id="rId16" Type="http://schemas.openxmlformats.org/officeDocument/2006/relationships/slideLayout" Target="../slideLayouts/slideLayout181.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slideLayout" Target="../slideLayouts/slideLayout180.xml"/><Relationship Id="rId10" Type="http://schemas.openxmlformats.org/officeDocument/2006/relationships/slideLayout" Target="../slideLayouts/slideLayout175.xml"/><Relationship Id="rId19" Type="http://schemas.openxmlformats.org/officeDocument/2006/relationships/theme" Target="../theme/theme12.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slideLayout" Target="../slideLayouts/slideLayout196.xml"/><Relationship Id="rId18" Type="http://schemas.openxmlformats.org/officeDocument/2006/relationships/slideLayout" Target="../slideLayouts/slideLayout201.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slideLayout" Target="../slideLayouts/slideLayout195.xml"/><Relationship Id="rId17" Type="http://schemas.openxmlformats.org/officeDocument/2006/relationships/slideLayout" Target="../slideLayouts/slideLayout200.xml"/><Relationship Id="rId2" Type="http://schemas.openxmlformats.org/officeDocument/2006/relationships/slideLayout" Target="../slideLayouts/slideLayout185.xml"/><Relationship Id="rId16" Type="http://schemas.openxmlformats.org/officeDocument/2006/relationships/slideLayout" Target="../slideLayouts/slideLayout199.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5" Type="http://schemas.openxmlformats.org/officeDocument/2006/relationships/slideLayout" Target="../slideLayouts/slideLayout198.xml"/><Relationship Id="rId10" Type="http://schemas.openxmlformats.org/officeDocument/2006/relationships/slideLayout" Target="../slideLayouts/slideLayout193.xml"/><Relationship Id="rId19" Type="http://schemas.openxmlformats.org/officeDocument/2006/relationships/theme" Target="../theme/theme13.xml"/><Relationship Id="rId4" Type="http://schemas.openxmlformats.org/officeDocument/2006/relationships/slideLayout" Target="../slideLayouts/slideLayout187.xml"/><Relationship Id="rId9" Type="http://schemas.openxmlformats.org/officeDocument/2006/relationships/slideLayout" Target="../slideLayouts/slideLayout192.xml"/><Relationship Id="rId14" Type="http://schemas.openxmlformats.org/officeDocument/2006/relationships/slideLayout" Target="../slideLayouts/slideLayout19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slideLayout" Target="../slideLayouts/slideLayout214.xml"/><Relationship Id="rId18" Type="http://schemas.openxmlformats.org/officeDocument/2006/relationships/slideLayout" Target="../slideLayouts/slideLayout21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slideLayout" Target="../slideLayouts/slideLayout213.xml"/><Relationship Id="rId17" Type="http://schemas.openxmlformats.org/officeDocument/2006/relationships/slideLayout" Target="../slideLayouts/slideLayout218.xml"/><Relationship Id="rId2" Type="http://schemas.openxmlformats.org/officeDocument/2006/relationships/slideLayout" Target="../slideLayouts/slideLayout203.xml"/><Relationship Id="rId16" Type="http://schemas.openxmlformats.org/officeDocument/2006/relationships/slideLayout" Target="../slideLayouts/slideLayout217.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5" Type="http://schemas.openxmlformats.org/officeDocument/2006/relationships/slideLayout" Target="../slideLayouts/slideLayout216.xml"/><Relationship Id="rId10" Type="http://schemas.openxmlformats.org/officeDocument/2006/relationships/slideLayout" Target="../slideLayouts/slideLayout211.xml"/><Relationship Id="rId19" Type="http://schemas.openxmlformats.org/officeDocument/2006/relationships/theme" Target="../theme/theme14.xml"/><Relationship Id="rId4" Type="http://schemas.openxmlformats.org/officeDocument/2006/relationships/slideLayout" Target="../slideLayouts/slideLayout205.xml"/><Relationship Id="rId9" Type="http://schemas.openxmlformats.org/officeDocument/2006/relationships/slideLayout" Target="../slideLayouts/slideLayout210.xml"/><Relationship Id="rId14" Type="http://schemas.openxmlformats.org/officeDocument/2006/relationships/slideLayout" Target="../slideLayouts/slideLayout21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27.xml"/><Relationship Id="rId13" Type="http://schemas.openxmlformats.org/officeDocument/2006/relationships/slideLayout" Target="../slideLayouts/slideLayout232.xml"/><Relationship Id="rId18" Type="http://schemas.openxmlformats.org/officeDocument/2006/relationships/slideLayout" Target="../slideLayouts/slideLayout237.xml"/><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slideLayout" Target="../slideLayouts/slideLayout231.xml"/><Relationship Id="rId17" Type="http://schemas.openxmlformats.org/officeDocument/2006/relationships/slideLayout" Target="../slideLayouts/slideLayout236.xml"/><Relationship Id="rId2" Type="http://schemas.openxmlformats.org/officeDocument/2006/relationships/slideLayout" Target="../slideLayouts/slideLayout221.xml"/><Relationship Id="rId16" Type="http://schemas.openxmlformats.org/officeDocument/2006/relationships/slideLayout" Target="../slideLayouts/slideLayout235.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5" Type="http://schemas.openxmlformats.org/officeDocument/2006/relationships/slideLayout" Target="../slideLayouts/slideLayout234.xml"/><Relationship Id="rId10" Type="http://schemas.openxmlformats.org/officeDocument/2006/relationships/slideLayout" Target="../slideLayouts/slideLayout229.xml"/><Relationship Id="rId19" Type="http://schemas.openxmlformats.org/officeDocument/2006/relationships/theme" Target="../theme/theme15.xml"/><Relationship Id="rId4" Type="http://schemas.openxmlformats.org/officeDocument/2006/relationships/slideLayout" Target="../slideLayouts/slideLayout223.xml"/><Relationship Id="rId9" Type="http://schemas.openxmlformats.org/officeDocument/2006/relationships/slideLayout" Target="../slideLayouts/slideLayout228.xml"/><Relationship Id="rId14" Type="http://schemas.openxmlformats.org/officeDocument/2006/relationships/slideLayout" Target="../slideLayouts/slideLayout23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45.xml"/><Relationship Id="rId13" Type="http://schemas.openxmlformats.org/officeDocument/2006/relationships/slideLayout" Target="../slideLayouts/slideLayout250.xml"/><Relationship Id="rId3" Type="http://schemas.openxmlformats.org/officeDocument/2006/relationships/slideLayout" Target="../slideLayouts/slideLayout240.xml"/><Relationship Id="rId7" Type="http://schemas.openxmlformats.org/officeDocument/2006/relationships/slideLayout" Target="../slideLayouts/slideLayout244.xml"/><Relationship Id="rId12" Type="http://schemas.openxmlformats.org/officeDocument/2006/relationships/slideLayout" Target="../slideLayouts/slideLayout249.xml"/><Relationship Id="rId2" Type="http://schemas.openxmlformats.org/officeDocument/2006/relationships/slideLayout" Target="../slideLayouts/slideLayout239.xml"/><Relationship Id="rId16" Type="http://schemas.openxmlformats.org/officeDocument/2006/relationships/theme" Target="../theme/theme16.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5" Type="http://schemas.openxmlformats.org/officeDocument/2006/relationships/slideLayout" Target="../slideLayouts/slideLayout242.xml"/><Relationship Id="rId15" Type="http://schemas.openxmlformats.org/officeDocument/2006/relationships/slideLayout" Target="../slideLayouts/slideLayout252.xml"/><Relationship Id="rId10" Type="http://schemas.openxmlformats.org/officeDocument/2006/relationships/slideLayout" Target="../slideLayouts/slideLayout247.xml"/><Relationship Id="rId4" Type="http://schemas.openxmlformats.org/officeDocument/2006/relationships/slideLayout" Target="../slideLayouts/slideLayout241.xml"/><Relationship Id="rId9" Type="http://schemas.openxmlformats.org/officeDocument/2006/relationships/slideLayout" Target="../slideLayouts/slideLayout246.xml"/><Relationship Id="rId14" Type="http://schemas.openxmlformats.org/officeDocument/2006/relationships/slideLayout" Target="../slideLayouts/slideLayout25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slideLayout" Target="../slideLayouts/slideLayout265.xml"/><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slideLayout" Target="../slideLayouts/slideLayout264.xml"/><Relationship Id="rId2" Type="http://schemas.openxmlformats.org/officeDocument/2006/relationships/slideLayout" Target="../slideLayouts/slideLayout254.xml"/><Relationship Id="rId16" Type="http://schemas.openxmlformats.org/officeDocument/2006/relationships/theme" Target="../theme/theme17.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5" Type="http://schemas.openxmlformats.org/officeDocument/2006/relationships/slideLayout" Target="../slideLayouts/slideLayout267.xml"/><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 Id="rId14" Type="http://schemas.openxmlformats.org/officeDocument/2006/relationships/slideLayout" Target="../slideLayouts/slideLayout26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slideLayout" Target="../slideLayouts/slideLayout280.xml"/><Relationship Id="rId18" Type="http://schemas.openxmlformats.org/officeDocument/2006/relationships/theme" Target="../theme/theme18.xml"/><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slideLayout" Target="../slideLayouts/slideLayout279.xml"/><Relationship Id="rId17" Type="http://schemas.openxmlformats.org/officeDocument/2006/relationships/slideLayout" Target="../slideLayouts/slideLayout284.xml"/><Relationship Id="rId2" Type="http://schemas.openxmlformats.org/officeDocument/2006/relationships/slideLayout" Target="../slideLayouts/slideLayout269.xml"/><Relationship Id="rId16" Type="http://schemas.openxmlformats.org/officeDocument/2006/relationships/slideLayout" Target="../slideLayouts/slideLayout283.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5" Type="http://schemas.openxmlformats.org/officeDocument/2006/relationships/slideLayout" Target="../slideLayouts/slideLayout28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 Id="rId14" Type="http://schemas.openxmlformats.org/officeDocument/2006/relationships/slideLayout" Target="../slideLayouts/slideLayout281.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92.xml"/><Relationship Id="rId13" Type="http://schemas.openxmlformats.org/officeDocument/2006/relationships/slideLayout" Target="../slideLayouts/slideLayout297.xml"/><Relationship Id="rId3" Type="http://schemas.openxmlformats.org/officeDocument/2006/relationships/slideLayout" Target="../slideLayouts/slideLayout287.xml"/><Relationship Id="rId7" Type="http://schemas.openxmlformats.org/officeDocument/2006/relationships/slideLayout" Target="../slideLayouts/slideLayout291.xml"/><Relationship Id="rId12" Type="http://schemas.openxmlformats.org/officeDocument/2006/relationships/slideLayout" Target="../slideLayouts/slideLayout296.xml"/><Relationship Id="rId2" Type="http://schemas.openxmlformats.org/officeDocument/2006/relationships/slideLayout" Target="../slideLayouts/slideLayout286.xml"/><Relationship Id="rId16" Type="http://schemas.openxmlformats.org/officeDocument/2006/relationships/theme" Target="../theme/theme19.xml"/><Relationship Id="rId1" Type="http://schemas.openxmlformats.org/officeDocument/2006/relationships/slideLayout" Target="../slideLayouts/slideLayout285.xml"/><Relationship Id="rId6" Type="http://schemas.openxmlformats.org/officeDocument/2006/relationships/slideLayout" Target="../slideLayouts/slideLayout290.xml"/><Relationship Id="rId11" Type="http://schemas.openxmlformats.org/officeDocument/2006/relationships/slideLayout" Target="../slideLayouts/slideLayout295.xml"/><Relationship Id="rId5" Type="http://schemas.openxmlformats.org/officeDocument/2006/relationships/slideLayout" Target="../slideLayouts/slideLayout289.xml"/><Relationship Id="rId15" Type="http://schemas.openxmlformats.org/officeDocument/2006/relationships/slideLayout" Target="../slideLayouts/slideLayout299.xml"/><Relationship Id="rId10" Type="http://schemas.openxmlformats.org/officeDocument/2006/relationships/slideLayout" Target="../slideLayouts/slideLayout294.xml"/><Relationship Id="rId4" Type="http://schemas.openxmlformats.org/officeDocument/2006/relationships/slideLayout" Target="../slideLayouts/slideLayout288.xml"/><Relationship Id="rId9" Type="http://schemas.openxmlformats.org/officeDocument/2006/relationships/slideLayout" Target="../slideLayouts/slideLayout293.xml"/><Relationship Id="rId14" Type="http://schemas.openxmlformats.org/officeDocument/2006/relationships/slideLayout" Target="../slideLayouts/slideLayout29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307.xml"/><Relationship Id="rId13" Type="http://schemas.openxmlformats.org/officeDocument/2006/relationships/slideLayout" Target="../slideLayouts/slideLayout312.xml"/><Relationship Id="rId18" Type="http://schemas.openxmlformats.org/officeDocument/2006/relationships/theme" Target="../theme/theme20.xml"/><Relationship Id="rId3" Type="http://schemas.openxmlformats.org/officeDocument/2006/relationships/slideLayout" Target="../slideLayouts/slideLayout302.xml"/><Relationship Id="rId7" Type="http://schemas.openxmlformats.org/officeDocument/2006/relationships/slideLayout" Target="../slideLayouts/slideLayout306.xml"/><Relationship Id="rId12" Type="http://schemas.openxmlformats.org/officeDocument/2006/relationships/slideLayout" Target="../slideLayouts/slideLayout311.xml"/><Relationship Id="rId17" Type="http://schemas.openxmlformats.org/officeDocument/2006/relationships/slideLayout" Target="../slideLayouts/slideLayout316.xml"/><Relationship Id="rId2" Type="http://schemas.openxmlformats.org/officeDocument/2006/relationships/slideLayout" Target="../slideLayouts/slideLayout301.xml"/><Relationship Id="rId16" Type="http://schemas.openxmlformats.org/officeDocument/2006/relationships/slideLayout" Target="../slideLayouts/slideLayout315.xml"/><Relationship Id="rId1" Type="http://schemas.openxmlformats.org/officeDocument/2006/relationships/slideLayout" Target="../slideLayouts/slideLayout300.xml"/><Relationship Id="rId6" Type="http://schemas.openxmlformats.org/officeDocument/2006/relationships/slideLayout" Target="../slideLayouts/slideLayout305.xml"/><Relationship Id="rId11" Type="http://schemas.openxmlformats.org/officeDocument/2006/relationships/slideLayout" Target="../slideLayouts/slideLayout310.xml"/><Relationship Id="rId5" Type="http://schemas.openxmlformats.org/officeDocument/2006/relationships/slideLayout" Target="../slideLayouts/slideLayout304.xml"/><Relationship Id="rId15" Type="http://schemas.openxmlformats.org/officeDocument/2006/relationships/slideLayout" Target="../slideLayouts/slideLayout314.xml"/><Relationship Id="rId10" Type="http://schemas.openxmlformats.org/officeDocument/2006/relationships/slideLayout" Target="../slideLayouts/slideLayout309.xml"/><Relationship Id="rId4" Type="http://schemas.openxmlformats.org/officeDocument/2006/relationships/slideLayout" Target="../slideLayouts/slideLayout303.xml"/><Relationship Id="rId9" Type="http://schemas.openxmlformats.org/officeDocument/2006/relationships/slideLayout" Target="../slideLayouts/slideLayout308.xml"/><Relationship Id="rId14" Type="http://schemas.openxmlformats.org/officeDocument/2006/relationships/slideLayout" Target="../slideLayouts/slideLayout313.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24.xml"/><Relationship Id="rId13" Type="http://schemas.openxmlformats.org/officeDocument/2006/relationships/slideLayout" Target="../slideLayouts/slideLayout329.xml"/><Relationship Id="rId3" Type="http://schemas.openxmlformats.org/officeDocument/2006/relationships/slideLayout" Target="../slideLayouts/slideLayout319.xml"/><Relationship Id="rId7" Type="http://schemas.openxmlformats.org/officeDocument/2006/relationships/slideLayout" Target="../slideLayouts/slideLayout323.xml"/><Relationship Id="rId12" Type="http://schemas.openxmlformats.org/officeDocument/2006/relationships/slideLayout" Target="../slideLayouts/slideLayout328.xml"/><Relationship Id="rId2" Type="http://schemas.openxmlformats.org/officeDocument/2006/relationships/slideLayout" Target="../slideLayouts/slideLayout318.xml"/><Relationship Id="rId16" Type="http://schemas.openxmlformats.org/officeDocument/2006/relationships/theme" Target="../theme/theme21.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11" Type="http://schemas.openxmlformats.org/officeDocument/2006/relationships/slideLayout" Target="../slideLayouts/slideLayout327.xml"/><Relationship Id="rId5" Type="http://schemas.openxmlformats.org/officeDocument/2006/relationships/slideLayout" Target="../slideLayouts/slideLayout321.xml"/><Relationship Id="rId15" Type="http://schemas.openxmlformats.org/officeDocument/2006/relationships/slideLayout" Target="../slideLayouts/slideLayout331.xml"/><Relationship Id="rId10" Type="http://schemas.openxmlformats.org/officeDocument/2006/relationships/slideLayout" Target="../slideLayouts/slideLayout326.xml"/><Relationship Id="rId4" Type="http://schemas.openxmlformats.org/officeDocument/2006/relationships/slideLayout" Target="../slideLayouts/slideLayout320.xml"/><Relationship Id="rId9" Type="http://schemas.openxmlformats.org/officeDocument/2006/relationships/slideLayout" Target="../slideLayouts/slideLayout325.xml"/><Relationship Id="rId14" Type="http://schemas.openxmlformats.org/officeDocument/2006/relationships/slideLayout" Target="../slideLayouts/slideLayout33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39.xml"/><Relationship Id="rId13" Type="http://schemas.openxmlformats.org/officeDocument/2006/relationships/slideLayout" Target="../slideLayouts/slideLayout344.xml"/><Relationship Id="rId18" Type="http://schemas.openxmlformats.org/officeDocument/2006/relationships/theme" Target="../theme/theme22.xml"/><Relationship Id="rId3" Type="http://schemas.openxmlformats.org/officeDocument/2006/relationships/slideLayout" Target="../slideLayouts/slideLayout334.xml"/><Relationship Id="rId7" Type="http://schemas.openxmlformats.org/officeDocument/2006/relationships/slideLayout" Target="../slideLayouts/slideLayout338.xml"/><Relationship Id="rId12" Type="http://schemas.openxmlformats.org/officeDocument/2006/relationships/slideLayout" Target="../slideLayouts/slideLayout343.xml"/><Relationship Id="rId17" Type="http://schemas.openxmlformats.org/officeDocument/2006/relationships/slideLayout" Target="../slideLayouts/slideLayout348.xml"/><Relationship Id="rId2" Type="http://schemas.openxmlformats.org/officeDocument/2006/relationships/slideLayout" Target="../slideLayouts/slideLayout333.xml"/><Relationship Id="rId16" Type="http://schemas.openxmlformats.org/officeDocument/2006/relationships/slideLayout" Target="../slideLayouts/slideLayout347.xml"/><Relationship Id="rId1" Type="http://schemas.openxmlformats.org/officeDocument/2006/relationships/slideLayout" Target="../slideLayouts/slideLayout332.xml"/><Relationship Id="rId6" Type="http://schemas.openxmlformats.org/officeDocument/2006/relationships/slideLayout" Target="../slideLayouts/slideLayout337.xml"/><Relationship Id="rId11" Type="http://schemas.openxmlformats.org/officeDocument/2006/relationships/slideLayout" Target="../slideLayouts/slideLayout342.xml"/><Relationship Id="rId5" Type="http://schemas.openxmlformats.org/officeDocument/2006/relationships/slideLayout" Target="../slideLayouts/slideLayout336.xml"/><Relationship Id="rId15" Type="http://schemas.openxmlformats.org/officeDocument/2006/relationships/slideLayout" Target="../slideLayouts/slideLayout346.xml"/><Relationship Id="rId10" Type="http://schemas.openxmlformats.org/officeDocument/2006/relationships/slideLayout" Target="../slideLayouts/slideLayout341.xml"/><Relationship Id="rId19" Type="http://schemas.openxmlformats.org/officeDocument/2006/relationships/image" Target="../media/image2.jpeg"/><Relationship Id="rId4" Type="http://schemas.openxmlformats.org/officeDocument/2006/relationships/slideLayout" Target="../slideLayouts/slideLayout335.xml"/><Relationship Id="rId9" Type="http://schemas.openxmlformats.org/officeDocument/2006/relationships/slideLayout" Target="../slideLayouts/slideLayout340.xml"/><Relationship Id="rId14" Type="http://schemas.openxmlformats.org/officeDocument/2006/relationships/slideLayout" Target="../slideLayouts/slideLayout345.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56.xml"/><Relationship Id="rId13" Type="http://schemas.openxmlformats.org/officeDocument/2006/relationships/slideLayout" Target="../slideLayouts/slideLayout361.xml"/><Relationship Id="rId18" Type="http://schemas.openxmlformats.org/officeDocument/2006/relationships/theme" Target="../theme/theme23.xml"/><Relationship Id="rId3" Type="http://schemas.openxmlformats.org/officeDocument/2006/relationships/slideLayout" Target="../slideLayouts/slideLayout351.xml"/><Relationship Id="rId7" Type="http://schemas.openxmlformats.org/officeDocument/2006/relationships/slideLayout" Target="../slideLayouts/slideLayout355.xml"/><Relationship Id="rId12" Type="http://schemas.openxmlformats.org/officeDocument/2006/relationships/slideLayout" Target="../slideLayouts/slideLayout360.xml"/><Relationship Id="rId17" Type="http://schemas.openxmlformats.org/officeDocument/2006/relationships/slideLayout" Target="../slideLayouts/slideLayout365.xml"/><Relationship Id="rId2" Type="http://schemas.openxmlformats.org/officeDocument/2006/relationships/slideLayout" Target="../slideLayouts/slideLayout350.xml"/><Relationship Id="rId16" Type="http://schemas.openxmlformats.org/officeDocument/2006/relationships/slideLayout" Target="../slideLayouts/slideLayout364.xml"/><Relationship Id="rId1" Type="http://schemas.openxmlformats.org/officeDocument/2006/relationships/slideLayout" Target="../slideLayouts/slideLayout349.xml"/><Relationship Id="rId6" Type="http://schemas.openxmlformats.org/officeDocument/2006/relationships/slideLayout" Target="../slideLayouts/slideLayout354.xml"/><Relationship Id="rId11" Type="http://schemas.openxmlformats.org/officeDocument/2006/relationships/slideLayout" Target="../slideLayouts/slideLayout359.xml"/><Relationship Id="rId5" Type="http://schemas.openxmlformats.org/officeDocument/2006/relationships/slideLayout" Target="../slideLayouts/slideLayout353.xml"/><Relationship Id="rId15" Type="http://schemas.openxmlformats.org/officeDocument/2006/relationships/slideLayout" Target="../slideLayouts/slideLayout363.xml"/><Relationship Id="rId10" Type="http://schemas.openxmlformats.org/officeDocument/2006/relationships/slideLayout" Target="../slideLayouts/slideLayout358.xml"/><Relationship Id="rId19" Type="http://schemas.openxmlformats.org/officeDocument/2006/relationships/image" Target="../media/image2.jpeg"/><Relationship Id="rId4" Type="http://schemas.openxmlformats.org/officeDocument/2006/relationships/slideLayout" Target="../slideLayouts/slideLayout352.xml"/><Relationship Id="rId9" Type="http://schemas.openxmlformats.org/officeDocument/2006/relationships/slideLayout" Target="../slideLayouts/slideLayout357.xml"/><Relationship Id="rId14" Type="http://schemas.openxmlformats.org/officeDocument/2006/relationships/slideLayout" Target="../slideLayouts/slideLayout362.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73.xml"/><Relationship Id="rId13" Type="http://schemas.openxmlformats.org/officeDocument/2006/relationships/slideLayout" Target="../slideLayouts/slideLayout378.xml"/><Relationship Id="rId3" Type="http://schemas.openxmlformats.org/officeDocument/2006/relationships/slideLayout" Target="../slideLayouts/slideLayout368.xml"/><Relationship Id="rId7" Type="http://schemas.openxmlformats.org/officeDocument/2006/relationships/slideLayout" Target="../slideLayouts/slideLayout372.xml"/><Relationship Id="rId12" Type="http://schemas.openxmlformats.org/officeDocument/2006/relationships/slideLayout" Target="../slideLayouts/slideLayout377.xml"/><Relationship Id="rId2" Type="http://schemas.openxmlformats.org/officeDocument/2006/relationships/slideLayout" Target="../slideLayouts/slideLayout367.xml"/><Relationship Id="rId16" Type="http://schemas.openxmlformats.org/officeDocument/2006/relationships/theme" Target="../theme/theme24.xml"/><Relationship Id="rId1" Type="http://schemas.openxmlformats.org/officeDocument/2006/relationships/slideLayout" Target="../slideLayouts/slideLayout366.xml"/><Relationship Id="rId6" Type="http://schemas.openxmlformats.org/officeDocument/2006/relationships/slideLayout" Target="../slideLayouts/slideLayout371.xml"/><Relationship Id="rId11" Type="http://schemas.openxmlformats.org/officeDocument/2006/relationships/slideLayout" Target="../slideLayouts/slideLayout376.xml"/><Relationship Id="rId5" Type="http://schemas.openxmlformats.org/officeDocument/2006/relationships/slideLayout" Target="../slideLayouts/slideLayout370.xml"/><Relationship Id="rId15" Type="http://schemas.openxmlformats.org/officeDocument/2006/relationships/slideLayout" Target="../slideLayouts/slideLayout380.xml"/><Relationship Id="rId10" Type="http://schemas.openxmlformats.org/officeDocument/2006/relationships/slideLayout" Target="../slideLayouts/slideLayout375.xml"/><Relationship Id="rId4" Type="http://schemas.openxmlformats.org/officeDocument/2006/relationships/slideLayout" Target="../slideLayouts/slideLayout369.xml"/><Relationship Id="rId9" Type="http://schemas.openxmlformats.org/officeDocument/2006/relationships/slideLayout" Target="../slideLayouts/slideLayout374.xml"/><Relationship Id="rId14" Type="http://schemas.openxmlformats.org/officeDocument/2006/relationships/slideLayout" Target="../slideLayouts/slideLayout379.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88.xml"/><Relationship Id="rId13" Type="http://schemas.openxmlformats.org/officeDocument/2006/relationships/slideLayout" Target="../slideLayouts/slideLayout393.xml"/><Relationship Id="rId18" Type="http://schemas.openxmlformats.org/officeDocument/2006/relationships/slideLayout" Target="../slideLayouts/slideLayout398.xml"/><Relationship Id="rId3" Type="http://schemas.openxmlformats.org/officeDocument/2006/relationships/slideLayout" Target="../slideLayouts/slideLayout383.xml"/><Relationship Id="rId7" Type="http://schemas.openxmlformats.org/officeDocument/2006/relationships/slideLayout" Target="../slideLayouts/slideLayout387.xml"/><Relationship Id="rId12" Type="http://schemas.openxmlformats.org/officeDocument/2006/relationships/slideLayout" Target="../slideLayouts/slideLayout392.xml"/><Relationship Id="rId17" Type="http://schemas.openxmlformats.org/officeDocument/2006/relationships/slideLayout" Target="../slideLayouts/slideLayout397.xml"/><Relationship Id="rId2" Type="http://schemas.openxmlformats.org/officeDocument/2006/relationships/slideLayout" Target="../slideLayouts/slideLayout382.xml"/><Relationship Id="rId16" Type="http://schemas.openxmlformats.org/officeDocument/2006/relationships/slideLayout" Target="../slideLayouts/slideLayout396.xml"/><Relationship Id="rId1" Type="http://schemas.openxmlformats.org/officeDocument/2006/relationships/slideLayout" Target="../slideLayouts/slideLayout381.xml"/><Relationship Id="rId6" Type="http://schemas.openxmlformats.org/officeDocument/2006/relationships/slideLayout" Target="../slideLayouts/slideLayout386.xml"/><Relationship Id="rId11" Type="http://schemas.openxmlformats.org/officeDocument/2006/relationships/slideLayout" Target="../slideLayouts/slideLayout391.xml"/><Relationship Id="rId5" Type="http://schemas.openxmlformats.org/officeDocument/2006/relationships/slideLayout" Target="../slideLayouts/slideLayout385.xml"/><Relationship Id="rId15" Type="http://schemas.openxmlformats.org/officeDocument/2006/relationships/slideLayout" Target="../slideLayouts/slideLayout395.xml"/><Relationship Id="rId10" Type="http://schemas.openxmlformats.org/officeDocument/2006/relationships/slideLayout" Target="../slideLayouts/slideLayout390.xml"/><Relationship Id="rId19" Type="http://schemas.openxmlformats.org/officeDocument/2006/relationships/theme" Target="../theme/theme25.xml"/><Relationship Id="rId4" Type="http://schemas.openxmlformats.org/officeDocument/2006/relationships/slideLayout" Target="../slideLayouts/slideLayout384.xml"/><Relationship Id="rId9" Type="http://schemas.openxmlformats.org/officeDocument/2006/relationships/slideLayout" Target="../slideLayouts/slideLayout389.xml"/><Relationship Id="rId14" Type="http://schemas.openxmlformats.org/officeDocument/2006/relationships/slideLayout" Target="../slideLayouts/slideLayout39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image" Target="../media/image2.jpe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microsoft.com/office/2007/relationships/hdphoto" Target="../media/hdphoto1.wdp"/><Relationship Id="rId2" Type="http://schemas.openxmlformats.org/officeDocument/2006/relationships/slideLayout" Target="../slideLayouts/slideLayout45.xml"/><Relationship Id="rId16" Type="http://schemas.openxmlformats.org/officeDocument/2006/relationships/image" Target="../media/image3.pn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theme" Target="../theme/theme4.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6" Type="http://schemas.openxmlformats.org/officeDocument/2006/relationships/theme" Target="../theme/theme5.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theme" Target="../theme/theme6.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theme" Target="../theme/theme7.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19" Type="http://schemas.openxmlformats.org/officeDocument/2006/relationships/image" Target="../media/image2.jpeg"/><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theme" Target="../theme/theme8.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cstate="email">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EDCA69E-243D-4004-9452-0510EEF70885}"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5164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4EAA28BA-FEE5-8002-B9BE-28B8A2840742}"/>
              </a:ext>
            </a:extLst>
          </p:cNvPr>
          <p:cNvGrpSpPr>
            <a:grpSpLocks/>
          </p:cNvGrpSpPr>
          <p:nvPr/>
        </p:nvGrpSpPr>
        <p:grpSpPr bwMode="auto">
          <a:xfrm>
            <a:off x="1" y="0"/>
            <a:ext cx="9656233" cy="1981200"/>
            <a:chOff x="0" y="0"/>
            <a:chExt cx="4562" cy="1248"/>
          </a:xfrm>
        </p:grpSpPr>
        <p:sp>
          <p:nvSpPr>
            <p:cNvPr id="86019" name="Freeform 3">
              <a:extLst>
                <a:ext uri="{FF2B5EF4-FFF2-40B4-BE49-F238E27FC236}">
                  <a16:creationId xmlns:a16="http://schemas.microsoft.com/office/drawing/2014/main" id="{8E18B30B-84C9-14D4-0ED2-4215361F271C}"/>
                </a:ext>
              </a:extLst>
            </p:cNvPr>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eaLnBrk="1" hangingPunct="1">
                <a:defRPr/>
              </a:pPr>
              <a:endParaRPr lang="en-US" sz="1800"/>
            </a:p>
          </p:txBody>
        </p:sp>
        <p:sp>
          <p:nvSpPr>
            <p:cNvPr id="1033" name="Freeform 4">
              <a:extLst>
                <a:ext uri="{FF2B5EF4-FFF2-40B4-BE49-F238E27FC236}">
                  <a16:creationId xmlns:a16="http://schemas.microsoft.com/office/drawing/2014/main" id="{5944E8D5-258A-389E-D703-6AAFC472CBD5}"/>
                </a:ext>
              </a:extLst>
            </p:cNvPr>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sz="1800"/>
            </a:p>
          </p:txBody>
        </p:sp>
      </p:grpSp>
      <p:sp>
        <p:nvSpPr>
          <p:cNvPr id="86021" name="Rectangle 5">
            <a:extLst>
              <a:ext uri="{FF2B5EF4-FFF2-40B4-BE49-F238E27FC236}">
                <a16:creationId xmlns:a16="http://schemas.microsoft.com/office/drawing/2014/main" id="{4C8F7E4A-5E5C-3804-3CEB-6479CEDAA002}"/>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6022" name="Rectangle 6">
            <a:extLst>
              <a:ext uri="{FF2B5EF4-FFF2-40B4-BE49-F238E27FC236}">
                <a16:creationId xmlns:a16="http://schemas.microsoft.com/office/drawing/2014/main" id="{9BBB5DD3-92D0-B0DF-49F8-51DCC6DC825B}"/>
              </a:ext>
            </a:extLst>
          </p:cNvPr>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6023" name="Rectangle 7">
            <a:extLst>
              <a:ext uri="{FF2B5EF4-FFF2-40B4-BE49-F238E27FC236}">
                <a16:creationId xmlns:a16="http://schemas.microsoft.com/office/drawing/2014/main" id="{2DE59E74-ADEE-6890-1182-1F7EA9210FCE}"/>
              </a:ext>
            </a:extLst>
          </p:cNvPr>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ltLang="en-US"/>
          </a:p>
        </p:txBody>
      </p:sp>
      <p:sp>
        <p:nvSpPr>
          <p:cNvPr id="86024" name="Rectangle 8">
            <a:extLst>
              <a:ext uri="{FF2B5EF4-FFF2-40B4-BE49-F238E27FC236}">
                <a16:creationId xmlns:a16="http://schemas.microsoft.com/office/drawing/2014/main" id="{B82231EB-6715-70B4-340E-70722001C68F}"/>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ltLang="en-US"/>
          </a:p>
        </p:txBody>
      </p:sp>
      <p:sp>
        <p:nvSpPr>
          <p:cNvPr id="86025" name="Rectangle 9">
            <a:extLst>
              <a:ext uri="{FF2B5EF4-FFF2-40B4-BE49-F238E27FC236}">
                <a16:creationId xmlns:a16="http://schemas.microsoft.com/office/drawing/2014/main" id="{F7C0B25F-F4C4-55AF-9102-05586B0E0D7C}"/>
              </a:ext>
            </a:extLst>
          </p:cNvPr>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822CFD71-E746-4445-903F-5C62A8B7111C}" type="slidenum">
              <a:rPr lang="en-US" altLang="en-US"/>
              <a:pPr/>
              <a:t>‹#›</a:t>
            </a:fld>
            <a:endParaRPr lang="en-US" altLang="en-US"/>
          </a:p>
        </p:txBody>
      </p:sp>
    </p:spTree>
    <p:extLst>
      <p:ext uri="{BB962C8B-B14F-4D97-AF65-F5344CB8AC3E}">
        <p14:creationId xmlns:p14="http://schemas.microsoft.com/office/powerpoint/2010/main" val="960863011"/>
      </p:ext>
    </p:extLst>
  </p:cSld>
  <p:clrMap bg1="dk2" tx1="lt1" bg2="dk1"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Lst>
  <p:hf hdr="0" ftr="0" dt="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02EE551F-5F6B-3280-693B-544CB993D268}"/>
              </a:ext>
            </a:extLst>
          </p:cNvPr>
          <p:cNvSpPr>
            <a:spLocks noGrp="1" noChangeArrowheads="1"/>
          </p:cNvSpPr>
          <p:nvPr>
            <p:ph type="title"/>
          </p:nvPr>
        </p:nvSpPr>
        <p:spPr bwMode="auto">
          <a:xfrm>
            <a:off x="609600" y="3810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63" name="Rectangle 3">
            <a:extLst>
              <a:ext uri="{FF2B5EF4-FFF2-40B4-BE49-F238E27FC236}">
                <a16:creationId xmlns:a16="http://schemas.microsoft.com/office/drawing/2014/main" id="{629B71A9-D649-64FD-BE49-A95DA39D2789}"/>
              </a:ext>
            </a:extLst>
          </p:cNvPr>
          <p:cNvSpPr>
            <a:spLocks noGrp="1" noChangeArrowheads="1"/>
          </p:cNvSpPr>
          <p:nvPr>
            <p:ph type="body" idx="1"/>
          </p:nvPr>
        </p:nvSpPr>
        <p:spPr bwMode="auto">
          <a:xfrm>
            <a:off x="609600" y="1981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164" name="Rectangle 4">
            <a:extLst>
              <a:ext uri="{FF2B5EF4-FFF2-40B4-BE49-F238E27FC236}">
                <a16:creationId xmlns:a16="http://schemas.microsoft.com/office/drawing/2014/main" id="{2C81AB7C-10FF-FC50-A9A0-89FBBC96732D}"/>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i="0">
                <a:effectLst>
                  <a:outerShdw blurRad="38100" dist="38100" dir="2700000" algn="tl">
                    <a:srgbClr val="FFFFFF"/>
                  </a:outerShdw>
                </a:effectLst>
                <a:latin typeface="Arial" panose="020B0604020202020204" pitchFamily="34" charset="0"/>
              </a:defRPr>
            </a:lvl1pPr>
          </a:lstStyle>
          <a:p>
            <a:pPr>
              <a:defRPr/>
            </a:pPr>
            <a:endParaRPr lang="en-US" altLang="en-US"/>
          </a:p>
        </p:txBody>
      </p:sp>
      <p:sp>
        <p:nvSpPr>
          <p:cNvPr id="92165" name="Rectangle 5">
            <a:extLst>
              <a:ext uri="{FF2B5EF4-FFF2-40B4-BE49-F238E27FC236}">
                <a16:creationId xmlns:a16="http://schemas.microsoft.com/office/drawing/2014/main" id="{490B8DA3-4CBB-ED33-61B6-673F03C46E93}"/>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i="0">
                <a:effectLst>
                  <a:outerShdw blurRad="38100" dist="38100" dir="2700000" algn="tl">
                    <a:srgbClr val="FFFFFF"/>
                  </a:outerShdw>
                </a:effectLst>
                <a:latin typeface="Arial" panose="020B0604020202020204" pitchFamily="34" charset="0"/>
              </a:defRPr>
            </a:lvl1pPr>
          </a:lstStyle>
          <a:p>
            <a:pPr>
              <a:defRPr/>
            </a:pPr>
            <a:endParaRPr lang="en-US" altLang="en-US"/>
          </a:p>
        </p:txBody>
      </p:sp>
      <p:sp>
        <p:nvSpPr>
          <p:cNvPr id="92166" name="Rectangle 6">
            <a:extLst>
              <a:ext uri="{FF2B5EF4-FFF2-40B4-BE49-F238E27FC236}">
                <a16:creationId xmlns:a16="http://schemas.microsoft.com/office/drawing/2014/main" id="{7DDFB620-FC28-541A-A123-8B2EF3FC0DCF}"/>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i="0">
                <a:effectLst>
                  <a:outerShdw blurRad="38100" dist="38100" dir="2700000" algn="tl">
                    <a:srgbClr val="FFFFFF"/>
                  </a:outerShdw>
                </a:effectLst>
                <a:latin typeface="Arial" panose="020B0604020202020204" pitchFamily="34" charset="0"/>
              </a:defRPr>
            </a:lvl1pPr>
          </a:lstStyle>
          <a:p>
            <a:fld id="{5E64FCD9-CB53-4053-88A0-8B037C7ABF3C}" type="slidenum">
              <a:rPr lang="en-US" altLang="en-US"/>
              <a:pPr/>
              <a:t>‹#›</a:t>
            </a:fld>
            <a:endParaRPr lang="en-US" altLang="en-US"/>
          </a:p>
        </p:txBody>
      </p:sp>
    </p:spTree>
    <p:extLst>
      <p:ext uri="{BB962C8B-B14F-4D97-AF65-F5344CB8AC3E}">
        <p14:creationId xmlns:p14="http://schemas.microsoft.com/office/powerpoint/2010/main" val="317874183"/>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Lst>
  <p:hf hdr="0" ftr="0" dt="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FFFFFF"/>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FFFFFF"/>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FFFFFF"/>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FFFFFF"/>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B4C37D"/>
            </a:gs>
            <a:gs pos="100000">
              <a:srgbClr val="D8EA96"/>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2844E2B8-4EDC-B0DD-95BD-733DCC84CE2D}"/>
              </a:ext>
            </a:extLst>
          </p:cNvPr>
          <p:cNvGrpSpPr>
            <a:grpSpLocks/>
          </p:cNvGrpSpPr>
          <p:nvPr/>
        </p:nvGrpSpPr>
        <p:grpSpPr bwMode="auto">
          <a:xfrm>
            <a:off x="1" y="1422400"/>
            <a:ext cx="12196233" cy="5435600"/>
            <a:chOff x="0" y="896"/>
            <a:chExt cx="5762" cy="3424"/>
          </a:xfrm>
        </p:grpSpPr>
        <p:grpSp>
          <p:nvGrpSpPr>
            <p:cNvPr id="1032" name="Group 3">
              <a:extLst>
                <a:ext uri="{FF2B5EF4-FFF2-40B4-BE49-F238E27FC236}">
                  <a16:creationId xmlns:a16="http://schemas.microsoft.com/office/drawing/2014/main" id="{86315D18-7F13-01D2-EABA-42EC492759EF}"/>
                </a:ext>
              </a:extLst>
            </p:cNvPr>
            <p:cNvGrpSpPr>
              <a:grpSpLocks/>
            </p:cNvGrpSpPr>
            <p:nvPr userDrawn="1"/>
          </p:nvGrpSpPr>
          <p:grpSpPr bwMode="auto">
            <a:xfrm>
              <a:off x="20" y="896"/>
              <a:ext cx="5742" cy="3424"/>
              <a:chOff x="20" y="896"/>
              <a:chExt cx="5742" cy="3424"/>
            </a:xfrm>
          </p:grpSpPr>
          <p:sp>
            <p:nvSpPr>
              <p:cNvPr id="1169" name="Freeform 4">
                <a:extLst>
                  <a:ext uri="{FF2B5EF4-FFF2-40B4-BE49-F238E27FC236}">
                    <a16:creationId xmlns:a16="http://schemas.microsoft.com/office/drawing/2014/main" id="{BA1727E7-BEDD-77EB-7894-A7BD59BA348F}"/>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170" name="Freeform 5">
                <a:extLst>
                  <a:ext uri="{FF2B5EF4-FFF2-40B4-BE49-F238E27FC236}">
                    <a16:creationId xmlns:a16="http://schemas.microsoft.com/office/drawing/2014/main" id="{25FD8631-4A2A-3195-CA28-3890D15BFD5B}"/>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171" name="Freeform 6">
                <a:extLst>
                  <a:ext uri="{FF2B5EF4-FFF2-40B4-BE49-F238E27FC236}">
                    <a16:creationId xmlns:a16="http://schemas.microsoft.com/office/drawing/2014/main" id="{548841D1-B964-DD77-EED6-050BCBB75A53}"/>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172" name="Freeform 7">
                <a:extLst>
                  <a:ext uri="{FF2B5EF4-FFF2-40B4-BE49-F238E27FC236}">
                    <a16:creationId xmlns:a16="http://schemas.microsoft.com/office/drawing/2014/main" id="{9F6ED581-F43B-3287-7600-A8BA9C43481A}"/>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173" name="Freeform 8">
                <a:extLst>
                  <a:ext uri="{FF2B5EF4-FFF2-40B4-BE49-F238E27FC236}">
                    <a16:creationId xmlns:a16="http://schemas.microsoft.com/office/drawing/2014/main" id="{9D0BE73F-ABF2-430C-2151-AAE6908B24AE}"/>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174" name="Freeform 9">
                <a:extLst>
                  <a:ext uri="{FF2B5EF4-FFF2-40B4-BE49-F238E27FC236}">
                    <a16:creationId xmlns:a16="http://schemas.microsoft.com/office/drawing/2014/main" id="{AF100A44-2BCA-BE50-E6BF-F362224D106F}"/>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175" name="Freeform 10">
                <a:extLst>
                  <a:ext uri="{FF2B5EF4-FFF2-40B4-BE49-F238E27FC236}">
                    <a16:creationId xmlns:a16="http://schemas.microsoft.com/office/drawing/2014/main" id="{2390CE76-C22D-142C-CD34-FC5D8DCB51BC}"/>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176" name="Freeform 11">
                <a:extLst>
                  <a:ext uri="{FF2B5EF4-FFF2-40B4-BE49-F238E27FC236}">
                    <a16:creationId xmlns:a16="http://schemas.microsoft.com/office/drawing/2014/main" id="{CB4D257C-9AB1-38CD-680F-83B5EB974796}"/>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177" name="Freeform 12">
                <a:extLst>
                  <a:ext uri="{FF2B5EF4-FFF2-40B4-BE49-F238E27FC236}">
                    <a16:creationId xmlns:a16="http://schemas.microsoft.com/office/drawing/2014/main" id="{9DA84D0C-E9F3-D0C9-45D3-712617D31AA2}"/>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178" name="Freeform 13">
                <a:extLst>
                  <a:ext uri="{FF2B5EF4-FFF2-40B4-BE49-F238E27FC236}">
                    <a16:creationId xmlns:a16="http://schemas.microsoft.com/office/drawing/2014/main" id="{3B16CED1-4653-393E-9F6C-1548222D4EC3}"/>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179" name="Freeform 14">
                <a:extLst>
                  <a:ext uri="{FF2B5EF4-FFF2-40B4-BE49-F238E27FC236}">
                    <a16:creationId xmlns:a16="http://schemas.microsoft.com/office/drawing/2014/main" id="{D54AA5FB-38DE-089D-04C7-18B3A4165ED1}"/>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180" name="Freeform 15">
                <a:extLst>
                  <a:ext uri="{FF2B5EF4-FFF2-40B4-BE49-F238E27FC236}">
                    <a16:creationId xmlns:a16="http://schemas.microsoft.com/office/drawing/2014/main" id="{BFBBA758-BF9A-B933-8B4C-27B6AAF10D2D}"/>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181" name="Freeform 16">
                <a:extLst>
                  <a:ext uri="{FF2B5EF4-FFF2-40B4-BE49-F238E27FC236}">
                    <a16:creationId xmlns:a16="http://schemas.microsoft.com/office/drawing/2014/main" id="{98640050-7F2B-59B0-D62E-5B50EDA72D51}"/>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grpSp>
        <p:grpSp>
          <p:nvGrpSpPr>
            <p:cNvPr id="1033" name="Group 17">
              <a:extLst>
                <a:ext uri="{FF2B5EF4-FFF2-40B4-BE49-F238E27FC236}">
                  <a16:creationId xmlns:a16="http://schemas.microsoft.com/office/drawing/2014/main" id="{71F7F572-DC35-F036-C9DA-901C07DDCA67}"/>
                </a:ext>
              </a:extLst>
            </p:cNvPr>
            <p:cNvGrpSpPr>
              <a:grpSpLocks/>
            </p:cNvGrpSpPr>
            <p:nvPr userDrawn="1"/>
          </p:nvGrpSpPr>
          <p:grpSpPr bwMode="auto">
            <a:xfrm>
              <a:off x="0" y="2291"/>
              <a:ext cx="1385" cy="1702"/>
              <a:chOff x="0" y="2291"/>
              <a:chExt cx="1385" cy="1702"/>
            </a:xfrm>
          </p:grpSpPr>
          <p:sp>
            <p:nvSpPr>
              <p:cNvPr id="1034" name="Rectangle 18">
                <a:extLst>
                  <a:ext uri="{FF2B5EF4-FFF2-40B4-BE49-F238E27FC236}">
                    <a16:creationId xmlns:a16="http://schemas.microsoft.com/office/drawing/2014/main" id="{D8C99342-610F-72D3-D9DE-12C238EFEC81}"/>
                  </a:ext>
                </a:extLst>
              </p:cNvPr>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35" name="Rectangle 19">
                <a:extLst>
                  <a:ext uri="{FF2B5EF4-FFF2-40B4-BE49-F238E27FC236}">
                    <a16:creationId xmlns:a16="http://schemas.microsoft.com/office/drawing/2014/main" id="{2D898B15-46B7-1D1C-A9B5-CA98F4FE2ED8}"/>
                  </a:ext>
                </a:extLst>
              </p:cNvPr>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36" name="Rectangle 20">
                <a:extLst>
                  <a:ext uri="{FF2B5EF4-FFF2-40B4-BE49-F238E27FC236}">
                    <a16:creationId xmlns:a16="http://schemas.microsoft.com/office/drawing/2014/main" id="{1640136C-6071-1398-4A9C-136A6EB21AE5}"/>
                  </a:ext>
                </a:extLst>
              </p:cNvPr>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37" name="Rectangle 21">
                <a:extLst>
                  <a:ext uri="{FF2B5EF4-FFF2-40B4-BE49-F238E27FC236}">
                    <a16:creationId xmlns:a16="http://schemas.microsoft.com/office/drawing/2014/main" id="{6C293E28-0D4F-714E-1F93-11883971EA05}"/>
                  </a:ext>
                </a:extLst>
              </p:cNvPr>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38" name="Rectangle 22">
                <a:extLst>
                  <a:ext uri="{FF2B5EF4-FFF2-40B4-BE49-F238E27FC236}">
                    <a16:creationId xmlns:a16="http://schemas.microsoft.com/office/drawing/2014/main" id="{52B75B95-46A4-906A-6A67-18C3F1ADA14D}"/>
                  </a:ext>
                </a:extLst>
              </p:cNvPr>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39" name="Rectangle 23">
                <a:extLst>
                  <a:ext uri="{FF2B5EF4-FFF2-40B4-BE49-F238E27FC236}">
                    <a16:creationId xmlns:a16="http://schemas.microsoft.com/office/drawing/2014/main" id="{24355529-F2AC-0194-C26C-D82C5C869691}"/>
                  </a:ext>
                </a:extLst>
              </p:cNvPr>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40" name="Rectangle 24">
                <a:extLst>
                  <a:ext uri="{FF2B5EF4-FFF2-40B4-BE49-F238E27FC236}">
                    <a16:creationId xmlns:a16="http://schemas.microsoft.com/office/drawing/2014/main" id="{5BA62EBB-9619-286E-0300-CEEEF7208955}"/>
                  </a:ext>
                </a:extLst>
              </p:cNvPr>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41" name="Rectangle 25">
                <a:extLst>
                  <a:ext uri="{FF2B5EF4-FFF2-40B4-BE49-F238E27FC236}">
                    <a16:creationId xmlns:a16="http://schemas.microsoft.com/office/drawing/2014/main" id="{C0034C8B-8D9C-9FE0-296D-160FCCBDC39F}"/>
                  </a:ext>
                </a:extLst>
              </p:cNvPr>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42" name="Rectangle 26">
                <a:extLst>
                  <a:ext uri="{FF2B5EF4-FFF2-40B4-BE49-F238E27FC236}">
                    <a16:creationId xmlns:a16="http://schemas.microsoft.com/office/drawing/2014/main" id="{EBE93A2A-DBF3-6CA3-5150-8D7170BE9852}"/>
                  </a:ext>
                </a:extLst>
              </p:cNvPr>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43" name="Rectangle 27">
                <a:extLst>
                  <a:ext uri="{FF2B5EF4-FFF2-40B4-BE49-F238E27FC236}">
                    <a16:creationId xmlns:a16="http://schemas.microsoft.com/office/drawing/2014/main" id="{D8136EEB-B036-C91D-7524-7FD38FA1EBA1}"/>
                  </a:ext>
                </a:extLst>
              </p:cNvPr>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44" name="Rectangle 28">
                <a:extLst>
                  <a:ext uri="{FF2B5EF4-FFF2-40B4-BE49-F238E27FC236}">
                    <a16:creationId xmlns:a16="http://schemas.microsoft.com/office/drawing/2014/main" id="{25B020B9-FD32-9F66-6084-7DEC93848F21}"/>
                  </a:ext>
                </a:extLst>
              </p:cNvPr>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45" name="Rectangle 29">
                <a:extLst>
                  <a:ext uri="{FF2B5EF4-FFF2-40B4-BE49-F238E27FC236}">
                    <a16:creationId xmlns:a16="http://schemas.microsoft.com/office/drawing/2014/main" id="{362B1665-94BA-6E3A-6D45-D1BDB4283D36}"/>
                  </a:ext>
                </a:extLst>
              </p:cNvPr>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46" name="Rectangle 30">
                <a:extLst>
                  <a:ext uri="{FF2B5EF4-FFF2-40B4-BE49-F238E27FC236}">
                    <a16:creationId xmlns:a16="http://schemas.microsoft.com/office/drawing/2014/main" id="{20E1403C-A51B-9CB2-807E-C4CBFDA45725}"/>
                  </a:ext>
                </a:extLst>
              </p:cNvPr>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47" name="Rectangle 31">
                <a:extLst>
                  <a:ext uri="{FF2B5EF4-FFF2-40B4-BE49-F238E27FC236}">
                    <a16:creationId xmlns:a16="http://schemas.microsoft.com/office/drawing/2014/main" id="{E3190D3A-5CC2-18FB-55F4-BB5B73B5B317}"/>
                  </a:ext>
                </a:extLst>
              </p:cNvPr>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48" name="Rectangle 32">
                <a:extLst>
                  <a:ext uri="{FF2B5EF4-FFF2-40B4-BE49-F238E27FC236}">
                    <a16:creationId xmlns:a16="http://schemas.microsoft.com/office/drawing/2014/main" id="{13F4E5BF-C584-2D50-E5AC-D4580ECFDD93}"/>
                  </a:ext>
                </a:extLst>
              </p:cNvPr>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49" name="Rectangle 33">
                <a:extLst>
                  <a:ext uri="{FF2B5EF4-FFF2-40B4-BE49-F238E27FC236}">
                    <a16:creationId xmlns:a16="http://schemas.microsoft.com/office/drawing/2014/main" id="{75AEBB3A-35F0-C83C-7C01-B765A90C9254}"/>
                  </a:ext>
                </a:extLst>
              </p:cNvPr>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50" name="Rectangle 34">
                <a:extLst>
                  <a:ext uri="{FF2B5EF4-FFF2-40B4-BE49-F238E27FC236}">
                    <a16:creationId xmlns:a16="http://schemas.microsoft.com/office/drawing/2014/main" id="{CF2DBFD0-1089-D616-84D5-0AEF1EEE608F}"/>
                  </a:ext>
                </a:extLst>
              </p:cNvPr>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51" name="Rectangle 35">
                <a:extLst>
                  <a:ext uri="{FF2B5EF4-FFF2-40B4-BE49-F238E27FC236}">
                    <a16:creationId xmlns:a16="http://schemas.microsoft.com/office/drawing/2014/main" id="{A915D116-2204-1424-F09F-7F8B3E7155BD}"/>
                  </a:ext>
                </a:extLst>
              </p:cNvPr>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52" name="Rectangle 36">
                <a:extLst>
                  <a:ext uri="{FF2B5EF4-FFF2-40B4-BE49-F238E27FC236}">
                    <a16:creationId xmlns:a16="http://schemas.microsoft.com/office/drawing/2014/main" id="{91B7962A-6360-B191-2205-E025EBAD2CF3}"/>
                  </a:ext>
                </a:extLst>
              </p:cNvPr>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53" name="Rectangle 37">
                <a:extLst>
                  <a:ext uri="{FF2B5EF4-FFF2-40B4-BE49-F238E27FC236}">
                    <a16:creationId xmlns:a16="http://schemas.microsoft.com/office/drawing/2014/main" id="{B2E8071F-1565-95D9-0360-DD6EA42BAB73}"/>
                  </a:ext>
                </a:extLst>
              </p:cNvPr>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54" name="Rectangle 38">
                <a:extLst>
                  <a:ext uri="{FF2B5EF4-FFF2-40B4-BE49-F238E27FC236}">
                    <a16:creationId xmlns:a16="http://schemas.microsoft.com/office/drawing/2014/main" id="{1A597D6B-AC84-6061-C5D2-B412533F871F}"/>
                  </a:ext>
                </a:extLst>
              </p:cNvPr>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55" name="Rectangle 39">
                <a:extLst>
                  <a:ext uri="{FF2B5EF4-FFF2-40B4-BE49-F238E27FC236}">
                    <a16:creationId xmlns:a16="http://schemas.microsoft.com/office/drawing/2014/main" id="{1CBDC88F-73C9-68FE-98B6-57C62001049B}"/>
                  </a:ext>
                </a:extLst>
              </p:cNvPr>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56" name="Rectangle 40">
                <a:extLst>
                  <a:ext uri="{FF2B5EF4-FFF2-40B4-BE49-F238E27FC236}">
                    <a16:creationId xmlns:a16="http://schemas.microsoft.com/office/drawing/2014/main" id="{A8F94D49-EBFC-771D-C715-3D4B5208CF21}"/>
                  </a:ext>
                </a:extLst>
              </p:cNvPr>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57" name="Rectangle 41">
                <a:extLst>
                  <a:ext uri="{FF2B5EF4-FFF2-40B4-BE49-F238E27FC236}">
                    <a16:creationId xmlns:a16="http://schemas.microsoft.com/office/drawing/2014/main" id="{3A9299C3-5E75-6014-0026-28B9950DF2AC}"/>
                  </a:ext>
                </a:extLst>
              </p:cNvPr>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58" name="Rectangle 42">
                <a:extLst>
                  <a:ext uri="{FF2B5EF4-FFF2-40B4-BE49-F238E27FC236}">
                    <a16:creationId xmlns:a16="http://schemas.microsoft.com/office/drawing/2014/main" id="{8B2AB104-AA43-66A5-6F30-AC2B92AB79B6}"/>
                  </a:ext>
                </a:extLst>
              </p:cNvPr>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59" name="Rectangle 43">
                <a:extLst>
                  <a:ext uri="{FF2B5EF4-FFF2-40B4-BE49-F238E27FC236}">
                    <a16:creationId xmlns:a16="http://schemas.microsoft.com/office/drawing/2014/main" id="{FD921C10-2842-2A96-295E-CDE3982D9AF0}"/>
                  </a:ext>
                </a:extLst>
              </p:cNvPr>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60" name="Rectangle 44">
                <a:extLst>
                  <a:ext uri="{FF2B5EF4-FFF2-40B4-BE49-F238E27FC236}">
                    <a16:creationId xmlns:a16="http://schemas.microsoft.com/office/drawing/2014/main" id="{216E8E77-9520-56BC-428D-A9886A24E3DC}"/>
                  </a:ext>
                </a:extLst>
              </p:cNvPr>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61" name="Rectangle 45">
                <a:extLst>
                  <a:ext uri="{FF2B5EF4-FFF2-40B4-BE49-F238E27FC236}">
                    <a16:creationId xmlns:a16="http://schemas.microsoft.com/office/drawing/2014/main" id="{A8F251F0-2C0C-F42B-C0F5-41DC12AE2873}"/>
                  </a:ext>
                </a:extLst>
              </p:cNvPr>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62" name="Rectangle 46">
                <a:extLst>
                  <a:ext uri="{FF2B5EF4-FFF2-40B4-BE49-F238E27FC236}">
                    <a16:creationId xmlns:a16="http://schemas.microsoft.com/office/drawing/2014/main" id="{185A0DE1-3458-30E2-B7C5-9A2E1FAA2AF8}"/>
                  </a:ext>
                </a:extLst>
              </p:cNvPr>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63" name="Rectangle 47">
                <a:extLst>
                  <a:ext uri="{FF2B5EF4-FFF2-40B4-BE49-F238E27FC236}">
                    <a16:creationId xmlns:a16="http://schemas.microsoft.com/office/drawing/2014/main" id="{C39D97B0-6979-BF5F-2933-00D9706542B0}"/>
                  </a:ext>
                </a:extLst>
              </p:cNvPr>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64" name="Rectangle 48">
                <a:extLst>
                  <a:ext uri="{FF2B5EF4-FFF2-40B4-BE49-F238E27FC236}">
                    <a16:creationId xmlns:a16="http://schemas.microsoft.com/office/drawing/2014/main" id="{B8871271-295E-DAAF-2CBA-318444DF13C0}"/>
                  </a:ext>
                </a:extLst>
              </p:cNvPr>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65" name="Rectangle 49">
                <a:extLst>
                  <a:ext uri="{FF2B5EF4-FFF2-40B4-BE49-F238E27FC236}">
                    <a16:creationId xmlns:a16="http://schemas.microsoft.com/office/drawing/2014/main" id="{9C723C5F-CCBC-EA8C-8603-FF2A34C2B950}"/>
                  </a:ext>
                </a:extLst>
              </p:cNvPr>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66" name="Rectangle 50">
                <a:extLst>
                  <a:ext uri="{FF2B5EF4-FFF2-40B4-BE49-F238E27FC236}">
                    <a16:creationId xmlns:a16="http://schemas.microsoft.com/office/drawing/2014/main" id="{E35EED46-D5C0-A5A1-3C66-2FADBCD1DD4E}"/>
                  </a:ext>
                </a:extLst>
              </p:cNvPr>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67" name="Rectangle 51">
                <a:extLst>
                  <a:ext uri="{FF2B5EF4-FFF2-40B4-BE49-F238E27FC236}">
                    <a16:creationId xmlns:a16="http://schemas.microsoft.com/office/drawing/2014/main" id="{E8D74DB2-FFDB-5C2F-2E98-7074D131F949}"/>
                  </a:ext>
                </a:extLst>
              </p:cNvPr>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68" name="Rectangle 52">
                <a:extLst>
                  <a:ext uri="{FF2B5EF4-FFF2-40B4-BE49-F238E27FC236}">
                    <a16:creationId xmlns:a16="http://schemas.microsoft.com/office/drawing/2014/main" id="{1CC79CB6-8A64-8619-B88C-7A8070EA305F}"/>
                  </a:ext>
                </a:extLst>
              </p:cNvPr>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69" name="Rectangle 53">
                <a:extLst>
                  <a:ext uri="{FF2B5EF4-FFF2-40B4-BE49-F238E27FC236}">
                    <a16:creationId xmlns:a16="http://schemas.microsoft.com/office/drawing/2014/main" id="{3213A8F2-496C-B824-8F1C-44C3A422EF77}"/>
                  </a:ext>
                </a:extLst>
              </p:cNvPr>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70" name="Rectangle 54">
                <a:extLst>
                  <a:ext uri="{FF2B5EF4-FFF2-40B4-BE49-F238E27FC236}">
                    <a16:creationId xmlns:a16="http://schemas.microsoft.com/office/drawing/2014/main" id="{85BC585B-44BE-EC3C-369E-7363A98B3A53}"/>
                  </a:ext>
                </a:extLst>
              </p:cNvPr>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71" name="Rectangle 55">
                <a:extLst>
                  <a:ext uri="{FF2B5EF4-FFF2-40B4-BE49-F238E27FC236}">
                    <a16:creationId xmlns:a16="http://schemas.microsoft.com/office/drawing/2014/main" id="{BC411FDB-4AC5-A882-1839-27FCBC98F55B}"/>
                  </a:ext>
                </a:extLst>
              </p:cNvPr>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72" name="Rectangle 56">
                <a:extLst>
                  <a:ext uri="{FF2B5EF4-FFF2-40B4-BE49-F238E27FC236}">
                    <a16:creationId xmlns:a16="http://schemas.microsoft.com/office/drawing/2014/main" id="{E44A1EF4-5D16-832C-AC8C-8A73AEA74553}"/>
                  </a:ext>
                </a:extLst>
              </p:cNvPr>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73" name="Rectangle 57">
                <a:extLst>
                  <a:ext uri="{FF2B5EF4-FFF2-40B4-BE49-F238E27FC236}">
                    <a16:creationId xmlns:a16="http://schemas.microsoft.com/office/drawing/2014/main" id="{A692E379-6E18-3236-B199-F083CC3D4311}"/>
                  </a:ext>
                </a:extLst>
              </p:cNvPr>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74" name="Rectangle 58">
                <a:extLst>
                  <a:ext uri="{FF2B5EF4-FFF2-40B4-BE49-F238E27FC236}">
                    <a16:creationId xmlns:a16="http://schemas.microsoft.com/office/drawing/2014/main" id="{E87DAA17-D558-474F-E4A0-3432DEC6D037}"/>
                  </a:ext>
                </a:extLst>
              </p:cNvPr>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75" name="Rectangle 59">
                <a:extLst>
                  <a:ext uri="{FF2B5EF4-FFF2-40B4-BE49-F238E27FC236}">
                    <a16:creationId xmlns:a16="http://schemas.microsoft.com/office/drawing/2014/main" id="{08943230-8A3A-A867-0613-ABAFE15984B0}"/>
                  </a:ext>
                </a:extLst>
              </p:cNvPr>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76" name="Rectangle 60">
                <a:extLst>
                  <a:ext uri="{FF2B5EF4-FFF2-40B4-BE49-F238E27FC236}">
                    <a16:creationId xmlns:a16="http://schemas.microsoft.com/office/drawing/2014/main" id="{9FD97331-4D96-8A1B-B22F-69A837865D2C}"/>
                  </a:ext>
                </a:extLst>
              </p:cNvPr>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77" name="Rectangle 61">
                <a:extLst>
                  <a:ext uri="{FF2B5EF4-FFF2-40B4-BE49-F238E27FC236}">
                    <a16:creationId xmlns:a16="http://schemas.microsoft.com/office/drawing/2014/main" id="{97AB624E-E937-B12F-82EB-F15697445D83}"/>
                  </a:ext>
                </a:extLst>
              </p:cNvPr>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78" name="Rectangle 62">
                <a:extLst>
                  <a:ext uri="{FF2B5EF4-FFF2-40B4-BE49-F238E27FC236}">
                    <a16:creationId xmlns:a16="http://schemas.microsoft.com/office/drawing/2014/main" id="{BF94B732-95DA-A6F6-C1FB-91D0CA100B75}"/>
                  </a:ext>
                </a:extLst>
              </p:cNvPr>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79" name="Rectangle 63">
                <a:extLst>
                  <a:ext uri="{FF2B5EF4-FFF2-40B4-BE49-F238E27FC236}">
                    <a16:creationId xmlns:a16="http://schemas.microsoft.com/office/drawing/2014/main" id="{E7229EF7-F9C8-4620-2B13-51BE2A26A11B}"/>
                  </a:ext>
                </a:extLst>
              </p:cNvPr>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80" name="Rectangle 64">
                <a:extLst>
                  <a:ext uri="{FF2B5EF4-FFF2-40B4-BE49-F238E27FC236}">
                    <a16:creationId xmlns:a16="http://schemas.microsoft.com/office/drawing/2014/main" id="{E702D016-75E7-2557-9B6B-67B790F259BA}"/>
                  </a:ext>
                </a:extLst>
              </p:cNvPr>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81" name="Rectangle 65">
                <a:extLst>
                  <a:ext uri="{FF2B5EF4-FFF2-40B4-BE49-F238E27FC236}">
                    <a16:creationId xmlns:a16="http://schemas.microsoft.com/office/drawing/2014/main" id="{029453DF-D7E5-1B71-BBD4-FF8A60E62209}"/>
                  </a:ext>
                </a:extLst>
              </p:cNvPr>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82" name="Rectangle 66">
                <a:extLst>
                  <a:ext uri="{FF2B5EF4-FFF2-40B4-BE49-F238E27FC236}">
                    <a16:creationId xmlns:a16="http://schemas.microsoft.com/office/drawing/2014/main" id="{16812AF0-EA7E-D193-22CC-37690B77FCBF}"/>
                  </a:ext>
                </a:extLst>
              </p:cNvPr>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83" name="Rectangle 67">
                <a:extLst>
                  <a:ext uri="{FF2B5EF4-FFF2-40B4-BE49-F238E27FC236}">
                    <a16:creationId xmlns:a16="http://schemas.microsoft.com/office/drawing/2014/main" id="{43A6F061-1C2B-42E8-FDA8-707DF31D7094}"/>
                  </a:ext>
                </a:extLst>
              </p:cNvPr>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84" name="Rectangle 68">
                <a:extLst>
                  <a:ext uri="{FF2B5EF4-FFF2-40B4-BE49-F238E27FC236}">
                    <a16:creationId xmlns:a16="http://schemas.microsoft.com/office/drawing/2014/main" id="{C87E55F6-9C9A-6D72-EFF9-09594A26F213}"/>
                  </a:ext>
                </a:extLst>
              </p:cNvPr>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85" name="Rectangle 69">
                <a:extLst>
                  <a:ext uri="{FF2B5EF4-FFF2-40B4-BE49-F238E27FC236}">
                    <a16:creationId xmlns:a16="http://schemas.microsoft.com/office/drawing/2014/main" id="{B3B87F13-60B4-B9B1-4B4F-14822B69E233}"/>
                  </a:ext>
                </a:extLst>
              </p:cNvPr>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86" name="Rectangle 70">
                <a:extLst>
                  <a:ext uri="{FF2B5EF4-FFF2-40B4-BE49-F238E27FC236}">
                    <a16:creationId xmlns:a16="http://schemas.microsoft.com/office/drawing/2014/main" id="{AD66D4E6-55CC-47A7-6A48-032040EA8337}"/>
                  </a:ext>
                </a:extLst>
              </p:cNvPr>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87" name="Rectangle 71">
                <a:extLst>
                  <a:ext uri="{FF2B5EF4-FFF2-40B4-BE49-F238E27FC236}">
                    <a16:creationId xmlns:a16="http://schemas.microsoft.com/office/drawing/2014/main" id="{803F4245-8CE2-22A1-B5D0-5B593946EC6E}"/>
                  </a:ext>
                </a:extLst>
              </p:cNvPr>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88" name="Rectangle 72">
                <a:extLst>
                  <a:ext uri="{FF2B5EF4-FFF2-40B4-BE49-F238E27FC236}">
                    <a16:creationId xmlns:a16="http://schemas.microsoft.com/office/drawing/2014/main" id="{D1D2E378-D265-725B-C4BA-D774FE89E382}"/>
                  </a:ext>
                </a:extLst>
              </p:cNvPr>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89" name="Rectangle 73">
                <a:extLst>
                  <a:ext uri="{FF2B5EF4-FFF2-40B4-BE49-F238E27FC236}">
                    <a16:creationId xmlns:a16="http://schemas.microsoft.com/office/drawing/2014/main" id="{5A226C7A-B9BC-A7A1-DA3A-7EC54DEE50E0}"/>
                  </a:ext>
                </a:extLst>
              </p:cNvPr>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90" name="Rectangle 74">
                <a:extLst>
                  <a:ext uri="{FF2B5EF4-FFF2-40B4-BE49-F238E27FC236}">
                    <a16:creationId xmlns:a16="http://schemas.microsoft.com/office/drawing/2014/main" id="{5B0FB94C-2EFD-4771-DE73-F07F220BECCB}"/>
                  </a:ext>
                </a:extLst>
              </p:cNvPr>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91" name="Rectangle 75">
                <a:extLst>
                  <a:ext uri="{FF2B5EF4-FFF2-40B4-BE49-F238E27FC236}">
                    <a16:creationId xmlns:a16="http://schemas.microsoft.com/office/drawing/2014/main" id="{E320AE15-7F81-BEBE-0811-45C1C4F0D3C9}"/>
                  </a:ext>
                </a:extLst>
              </p:cNvPr>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92" name="Rectangle 76">
                <a:extLst>
                  <a:ext uri="{FF2B5EF4-FFF2-40B4-BE49-F238E27FC236}">
                    <a16:creationId xmlns:a16="http://schemas.microsoft.com/office/drawing/2014/main" id="{2EDDC4D5-3BC2-E2A3-6F5F-298A1652D28C}"/>
                  </a:ext>
                </a:extLst>
              </p:cNvPr>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93" name="Rectangle 77">
                <a:extLst>
                  <a:ext uri="{FF2B5EF4-FFF2-40B4-BE49-F238E27FC236}">
                    <a16:creationId xmlns:a16="http://schemas.microsoft.com/office/drawing/2014/main" id="{9D1D8DD0-7F4C-0746-63DD-003332027209}"/>
                  </a:ext>
                </a:extLst>
              </p:cNvPr>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94" name="Rectangle 78">
                <a:extLst>
                  <a:ext uri="{FF2B5EF4-FFF2-40B4-BE49-F238E27FC236}">
                    <a16:creationId xmlns:a16="http://schemas.microsoft.com/office/drawing/2014/main" id="{B45A2F3C-69C7-C1D2-46D7-28FB0778CCB4}"/>
                  </a:ext>
                </a:extLst>
              </p:cNvPr>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95" name="Rectangle 79">
                <a:extLst>
                  <a:ext uri="{FF2B5EF4-FFF2-40B4-BE49-F238E27FC236}">
                    <a16:creationId xmlns:a16="http://schemas.microsoft.com/office/drawing/2014/main" id="{B5FFC3CB-76F5-E36B-700F-6CEA3272208A}"/>
                  </a:ext>
                </a:extLst>
              </p:cNvPr>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96" name="Rectangle 80">
                <a:extLst>
                  <a:ext uri="{FF2B5EF4-FFF2-40B4-BE49-F238E27FC236}">
                    <a16:creationId xmlns:a16="http://schemas.microsoft.com/office/drawing/2014/main" id="{AE224D56-0762-FE24-1C7C-3CD2C1FD228D}"/>
                  </a:ext>
                </a:extLst>
              </p:cNvPr>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97" name="Freeform 81">
                <a:extLst>
                  <a:ext uri="{FF2B5EF4-FFF2-40B4-BE49-F238E27FC236}">
                    <a16:creationId xmlns:a16="http://schemas.microsoft.com/office/drawing/2014/main" id="{4AE41E16-E6BB-4F3C-B825-FADB94DBAC9E}"/>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098" name="Rectangle 82">
                <a:extLst>
                  <a:ext uri="{FF2B5EF4-FFF2-40B4-BE49-F238E27FC236}">
                    <a16:creationId xmlns:a16="http://schemas.microsoft.com/office/drawing/2014/main" id="{ADFA360D-9C99-EA10-31B2-D5784811163A}"/>
                  </a:ext>
                </a:extLst>
              </p:cNvPr>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099" name="Rectangle 83">
                <a:extLst>
                  <a:ext uri="{FF2B5EF4-FFF2-40B4-BE49-F238E27FC236}">
                    <a16:creationId xmlns:a16="http://schemas.microsoft.com/office/drawing/2014/main" id="{587B24AE-CB83-FA58-ABB7-BE35EDF2B2EF}"/>
                  </a:ext>
                </a:extLst>
              </p:cNvPr>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00" name="Rectangle 84">
                <a:extLst>
                  <a:ext uri="{FF2B5EF4-FFF2-40B4-BE49-F238E27FC236}">
                    <a16:creationId xmlns:a16="http://schemas.microsoft.com/office/drawing/2014/main" id="{A674BBA8-2183-B782-4207-47AE7ED61D6E}"/>
                  </a:ext>
                </a:extLst>
              </p:cNvPr>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01" name="Rectangle 85">
                <a:extLst>
                  <a:ext uri="{FF2B5EF4-FFF2-40B4-BE49-F238E27FC236}">
                    <a16:creationId xmlns:a16="http://schemas.microsoft.com/office/drawing/2014/main" id="{26265FA1-7745-0F0B-22E9-A985E2E42AE9}"/>
                  </a:ext>
                </a:extLst>
              </p:cNvPr>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02" name="Rectangle 86">
                <a:extLst>
                  <a:ext uri="{FF2B5EF4-FFF2-40B4-BE49-F238E27FC236}">
                    <a16:creationId xmlns:a16="http://schemas.microsoft.com/office/drawing/2014/main" id="{736D7A43-DFA6-B058-72FC-CB9F09E40821}"/>
                  </a:ext>
                </a:extLst>
              </p:cNvPr>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03" name="Rectangle 87">
                <a:extLst>
                  <a:ext uri="{FF2B5EF4-FFF2-40B4-BE49-F238E27FC236}">
                    <a16:creationId xmlns:a16="http://schemas.microsoft.com/office/drawing/2014/main" id="{7D083D05-5914-0474-95F6-C3E2B3B46D43}"/>
                  </a:ext>
                </a:extLst>
              </p:cNvPr>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04" name="Rectangle 88">
                <a:extLst>
                  <a:ext uri="{FF2B5EF4-FFF2-40B4-BE49-F238E27FC236}">
                    <a16:creationId xmlns:a16="http://schemas.microsoft.com/office/drawing/2014/main" id="{23EAEEAD-3412-2DA2-25D5-9BB8F1618E69}"/>
                  </a:ext>
                </a:extLst>
              </p:cNvPr>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05" name="Rectangle 89">
                <a:extLst>
                  <a:ext uri="{FF2B5EF4-FFF2-40B4-BE49-F238E27FC236}">
                    <a16:creationId xmlns:a16="http://schemas.microsoft.com/office/drawing/2014/main" id="{C3532875-7FBA-8AD6-AA40-ABD45F7A190E}"/>
                  </a:ext>
                </a:extLst>
              </p:cNvPr>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06" name="Rectangle 90">
                <a:extLst>
                  <a:ext uri="{FF2B5EF4-FFF2-40B4-BE49-F238E27FC236}">
                    <a16:creationId xmlns:a16="http://schemas.microsoft.com/office/drawing/2014/main" id="{87DD8F9C-C39E-E19E-CE71-C8750EADEB5E}"/>
                  </a:ext>
                </a:extLst>
              </p:cNvPr>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07" name="Rectangle 91">
                <a:extLst>
                  <a:ext uri="{FF2B5EF4-FFF2-40B4-BE49-F238E27FC236}">
                    <a16:creationId xmlns:a16="http://schemas.microsoft.com/office/drawing/2014/main" id="{90AAC2B1-1D6F-134A-4CF9-9F02676EA999}"/>
                  </a:ext>
                </a:extLst>
              </p:cNvPr>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08" name="Rectangle 92">
                <a:extLst>
                  <a:ext uri="{FF2B5EF4-FFF2-40B4-BE49-F238E27FC236}">
                    <a16:creationId xmlns:a16="http://schemas.microsoft.com/office/drawing/2014/main" id="{AF6F48B9-8075-3BB5-73B4-2BC68341659D}"/>
                  </a:ext>
                </a:extLst>
              </p:cNvPr>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09" name="Rectangle 93">
                <a:extLst>
                  <a:ext uri="{FF2B5EF4-FFF2-40B4-BE49-F238E27FC236}">
                    <a16:creationId xmlns:a16="http://schemas.microsoft.com/office/drawing/2014/main" id="{31EB57E8-1921-8BFC-4B5B-A7AFCBC9DEF0}"/>
                  </a:ext>
                </a:extLst>
              </p:cNvPr>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10" name="Rectangle 94">
                <a:extLst>
                  <a:ext uri="{FF2B5EF4-FFF2-40B4-BE49-F238E27FC236}">
                    <a16:creationId xmlns:a16="http://schemas.microsoft.com/office/drawing/2014/main" id="{8A46E8D6-E489-F17B-F41C-3CBC32766E06}"/>
                  </a:ext>
                </a:extLst>
              </p:cNvPr>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11" name="Rectangle 95">
                <a:extLst>
                  <a:ext uri="{FF2B5EF4-FFF2-40B4-BE49-F238E27FC236}">
                    <a16:creationId xmlns:a16="http://schemas.microsoft.com/office/drawing/2014/main" id="{59493084-A5A0-516E-7E4D-578A4E763E67}"/>
                  </a:ext>
                </a:extLst>
              </p:cNvPr>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12" name="Rectangle 96">
                <a:extLst>
                  <a:ext uri="{FF2B5EF4-FFF2-40B4-BE49-F238E27FC236}">
                    <a16:creationId xmlns:a16="http://schemas.microsoft.com/office/drawing/2014/main" id="{77080888-0740-39A0-A443-8C0DF610BD6B}"/>
                  </a:ext>
                </a:extLst>
              </p:cNvPr>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13" name="Rectangle 97">
                <a:extLst>
                  <a:ext uri="{FF2B5EF4-FFF2-40B4-BE49-F238E27FC236}">
                    <a16:creationId xmlns:a16="http://schemas.microsoft.com/office/drawing/2014/main" id="{8F9FC724-1959-84EB-6CD0-0657DB8D3886}"/>
                  </a:ext>
                </a:extLst>
              </p:cNvPr>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14" name="Rectangle 98">
                <a:extLst>
                  <a:ext uri="{FF2B5EF4-FFF2-40B4-BE49-F238E27FC236}">
                    <a16:creationId xmlns:a16="http://schemas.microsoft.com/office/drawing/2014/main" id="{AEFFF8E1-405B-3E70-EB67-5C578D8AAB9D}"/>
                  </a:ext>
                </a:extLst>
              </p:cNvPr>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15" name="Rectangle 99">
                <a:extLst>
                  <a:ext uri="{FF2B5EF4-FFF2-40B4-BE49-F238E27FC236}">
                    <a16:creationId xmlns:a16="http://schemas.microsoft.com/office/drawing/2014/main" id="{CD1BD675-D0C8-0646-56FD-82823271F14E}"/>
                  </a:ext>
                </a:extLst>
              </p:cNvPr>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16" name="Rectangle 100">
                <a:extLst>
                  <a:ext uri="{FF2B5EF4-FFF2-40B4-BE49-F238E27FC236}">
                    <a16:creationId xmlns:a16="http://schemas.microsoft.com/office/drawing/2014/main" id="{CBD8D08B-7DB5-B5C8-A689-D259BB2D9A7B}"/>
                  </a:ext>
                </a:extLst>
              </p:cNvPr>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17" name="Rectangle 101">
                <a:extLst>
                  <a:ext uri="{FF2B5EF4-FFF2-40B4-BE49-F238E27FC236}">
                    <a16:creationId xmlns:a16="http://schemas.microsoft.com/office/drawing/2014/main" id="{705F04CD-6D2F-C629-F5EB-90EABB17B2A9}"/>
                  </a:ext>
                </a:extLst>
              </p:cNvPr>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18" name="Rectangle 102">
                <a:extLst>
                  <a:ext uri="{FF2B5EF4-FFF2-40B4-BE49-F238E27FC236}">
                    <a16:creationId xmlns:a16="http://schemas.microsoft.com/office/drawing/2014/main" id="{2941CB4F-E53F-744C-11F3-4CF2D5AD9DA1}"/>
                  </a:ext>
                </a:extLst>
              </p:cNvPr>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19" name="Rectangle 103">
                <a:extLst>
                  <a:ext uri="{FF2B5EF4-FFF2-40B4-BE49-F238E27FC236}">
                    <a16:creationId xmlns:a16="http://schemas.microsoft.com/office/drawing/2014/main" id="{7C81F1E5-DE34-3407-3DE7-503CC784E265}"/>
                  </a:ext>
                </a:extLst>
              </p:cNvPr>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20" name="Rectangle 104">
                <a:extLst>
                  <a:ext uri="{FF2B5EF4-FFF2-40B4-BE49-F238E27FC236}">
                    <a16:creationId xmlns:a16="http://schemas.microsoft.com/office/drawing/2014/main" id="{FFD8FDFF-AAA6-48E5-4588-6C71A9708CE0}"/>
                  </a:ext>
                </a:extLst>
              </p:cNvPr>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21" name="Rectangle 105">
                <a:extLst>
                  <a:ext uri="{FF2B5EF4-FFF2-40B4-BE49-F238E27FC236}">
                    <a16:creationId xmlns:a16="http://schemas.microsoft.com/office/drawing/2014/main" id="{A03AFE23-F802-9783-2E99-4C38AC98E435}"/>
                  </a:ext>
                </a:extLst>
              </p:cNvPr>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22" name="Rectangle 106">
                <a:extLst>
                  <a:ext uri="{FF2B5EF4-FFF2-40B4-BE49-F238E27FC236}">
                    <a16:creationId xmlns:a16="http://schemas.microsoft.com/office/drawing/2014/main" id="{A8B30E33-7F8E-8EF0-9ADF-9B99604AD645}"/>
                  </a:ext>
                </a:extLst>
              </p:cNvPr>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23" name="Rectangle 107">
                <a:extLst>
                  <a:ext uri="{FF2B5EF4-FFF2-40B4-BE49-F238E27FC236}">
                    <a16:creationId xmlns:a16="http://schemas.microsoft.com/office/drawing/2014/main" id="{59D6E28E-E0D3-24A7-CBAB-21C03A327C15}"/>
                  </a:ext>
                </a:extLst>
              </p:cNvPr>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24" name="Rectangle 108">
                <a:extLst>
                  <a:ext uri="{FF2B5EF4-FFF2-40B4-BE49-F238E27FC236}">
                    <a16:creationId xmlns:a16="http://schemas.microsoft.com/office/drawing/2014/main" id="{ABD9D381-1E39-0EB4-891B-5B01FFB2A4B8}"/>
                  </a:ext>
                </a:extLst>
              </p:cNvPr>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25" name="Rectangle 109">
                <a:extLst>
                  <a:ext uri="{FF2B5EF4-FFF2-40B4-BE49-F238E27FC236}">
                    <a16:creationId xmlns:a16="http://schemas.microsoft.com/office/drawing/2014/main" id="{6917E11A-B4CF-C667-09D8-6D815A7210AF}"/>
                  </a:ext>
                </a:extLst>
              </p:cNvPr>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26" name="Rectangle 110">
                <a:extLst>
                  <a:ext uri="{FF2B5EF4-FFF2-40B4-BE49-F238E27FC236}">
                    <a16:creationId xmlns:a16="http://schemas.microsoft.com/office/drawing/2014/main" id="{48E4FA42-7A17-B701-7039-196798FD3A56}"/>
                  </a:ext>
                </a:extLst>
              </p:cNvPr>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27" name="Rectangle 111">
                <a:extLst>
                  <a:ext uri="{FF2B5EF4-FFF2-40B4-BE49-F238E27FC236}">
                    <a16:creationId xmlns:a16="http://schemas.microsoft.com/office/drawing/2014/main" id="{B31F3037-D66B-DF00-2D88-25083CFF8491}"/>
                  </a:ext>
                </a:extLst>
              </p:cNvPr>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28" name="Rectangle 112">
                <a:extLst>
                  <a:ext uri="{FF2B5EF4-FFF2-40B4-BE49-F238E27FC236}">
                    <a16:creationId xmlns:a16="http://schemas.microsoft.com/office/drawing/2014/main" id="{F23BD77A-12CC-0E01-6CF3-A646F4E020FD}"/>
                  </a:ext>
                </a:extLst>
              </p:cNvPr>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29" name="Rectangle 113">
                <a:extLst>
                  <a:ext uri="{FF2B5EF4-FFF2-40B4-BE49-F238E27FC236}">
                    <a16:creationId xmlns:a16="http://schemas.microsoft.com/office/drawing/2014/main" id="{433C6D01-0E39-D8EF-A20D-4B0E92FE92DE}"/>
                  </a:ext>
                </a:extLst>
              </p:cNvPr>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30" name="Rectangle 114">
                <a:extLst>
                  <a:ext uri="{FF2B5EF4-FFF2-40B4-BE49-F238E27FC236}">
                    <a16:creationId xmlns:a16="http://schemas.microsoft.com/office/drawing/2014/main" id="{A0D034EF-06D9-9FD0-23AA-E09E858DA216}"/>
                  </a:ext>
                </a:extLst>
              </p:cNvPr>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31" name="Rectangle 115">
                <a:extLst>
                  <a:ext uri="{FF2B5EF4-FFF2-40B4-BE49-F238E27FC236}">
                    <a16:creationId xmlns:a16="http://schemas.microsoft.com/office/drawing/2014/main" id="{000C50D4-18D8-BA62-5F9D-CD88ACAB6E18}"/>
                  </a:ext>
                </a:extLst>
              </p:cNvPr>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32" name="Rectangle 116">
                <a:extLst>
                  <a:ext uri="{FF2B5EF4-FFF2-40B4-BE49-F238E27FC236}">
                    <a16:creationId xmlns:a16="http://schemas.microsoft.com/office/drawing/2014/main" id="{A5F90A74-0C80-1410-9FDD-6D2456F3321B}"/>
                  </a:ext>
                </a:extLst>
              </p:cNvPr>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33" name="Rectangle 117">
                <a:extLst>
                  <a:ext uri="{FF2B5EF4-FFF2-40B4-BE49-F238E27FC236}">
                    <a16:creationId xmlns:a16="http://schemas.microsoft.com/office/drawing/2014/main" id="{3CF992BC-9C55-0D7F-D939-CC5FCC4125AA}"/>
                  </a:ext>
                </a:extLst>
              </p:cNvPr>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34" name="Rectangle 118">
                <a:extLst>
                  <a:ext uri="{FF2B5EF4-FFF2-40B4-BE49-F238E27FC236}">
                    <a16:creationId xmlns:a16="http://schemas.microsoft.com/office/drawing/2014/main" id="{FEA72DA9-5485-D9FD-C0E7-926FFAD3E82B}"/>
                  </a:ext>
                </a:extLst>
              </p:cNvPr>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35" name="Rectangle 119">
                <a:extLst>
                  <a:ext uri="{FF2B5EF4-FFF2-40B4-BE49-F238E27FC236}">
                    <a16:creationId xmlns:a16="http://schemas.microsoft.com/office/drawing/2014/main" id="{41869136-B895-AF96-178E-7EE755433734}"/>
                  </a:ext>
                </a:extLst>
              </p:cNvPr>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36" name="Rectangle 120">
                <a:extLst>
                  <a:ext uri="{FF2B5EF4-FFF2-40B4-BE49-F238E27FC236}">
                    <a16:creationId xmlns:a16="http://schemas.microsoft.com/office/drawing/2014/main" id="{C383FECE-6CE0-9568-8F55-8DE8521A0835}"/>
                  </a:ext>
                </a:extLst>
              </p:cNvPr>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37" name="Rectangle 121">
                <a:extLst>
                  <a:ext uri="{FF2B5EF4-FFF2-40B4-BE49-F238E27FC236}">
                    <a16:creationId xmlns:a16="http://schemas.microsoft.com/office/drawing/2014/main" id="{CDCD7875-A2D2-EAF2-A64B-A6C59F426EDF}"/>
                  </a:ext>
                </a:extLst>
              </p:cNvPr>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38" name="Rectangle 122">
                <a:extLst>
                  <a:ext uri="{FF2B5EF4-FFF2-40B4-BE49-F238E27FC236}">
                    <a16:creationId xmlns:a16="http://schemas.microsoft.com/office/drawing/2014/main" id="{1B3FAC8E-139B-A8A4-784A-227BD4F515B8}"/>
                  </a:ext>
                </a:extLst>
              </p:cNvPr>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39" name="Rectangle 123">
                <a:extLst>
                  <a:ext uri="{FF2B5EF4-FFF2-40B4-BE49-F238E27FC236}">
                    <a16:creationId xmlns:a16="http://schemas.microsoft.com/office/drawing/2014/main" id="{EE740F0F-C895-88AD-498F-A98C8D1B1DE4}"/>
                  </a:ext>
                </a:extLst>
              </p:cNvPr>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40" name="Rectangle 124">
                <a:extLst>
                  <a:ext uri="{FF2B5EF4-FFF2-40B4-BE49-F238E27FC236}">
                    <a16:creationId xmlns:a16="http://schemas.microsoft.com/office/drawing/2014/main" id="{74639F72-4DC3-B723-653F-6F1120B901ED}"/>
                  </a:ext>
                </a:extLst>
              </p:cNvPr>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41" name="Rectangle 125">
                <a:extLst>
                  <a:ext uri="{FF2B5EF4-FFF2-40B4-BE49-F238E27FC236}">
                    <a16:creationId xmlns:a16="http://schemas.microsoft.com/office/drawing/2014/main" id="{79EE8077-990F-DF09-58D7-328CB685776C}"/>
                  </a:ext>
                </a:extLst>
              </p:cNvPr>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42" name="Rectangle 126">
                <a:extLst>
                  <a:ext uri="{FF2B5EF4-FFF2-40B4-BE49-F238E27FC236}">
                    <a16:creationId xmlns:a16="http://schemas.microsoft.com/office/drawing/2014/main" id="{39F8AB08-86D2-A834-D688-4CAC75F2557B}"/>
                  </a:ext>
                </a:extLst>
              </p:cNvPr>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43" name="Rectangle 127">
                <a:extLst>
                  <a:ext uri="{FF2B5EF4-FFF2-40B4-BE49-F238E27FC236}">
                    <a16:creationId xmlns:a16="http://schemas.microsoft.com/office/drawing/2014/main" id="{238C05D4-A3E1-A1AD-E4C6-7C91D5088F04}"/>
                  </a:ext>
                </a:extLst>
              </p:cNvPr>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44" name="Rectangle 128">
                <a:extLst>
                  <a:ext uri="{FF2B5EF4-FFF2-40B4-BE49-F238E27FC236}">
                    <a16:creationId xmlns:a16="http://schemas.microsoft.com/office/drawing/2014/main" id="{1083CC0C-6F3F-F2B4-CBE5-AD5356679C60}"/>
                  </a:ext>
                </a:extLst>
              </p:cNvPr>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45" name="Rectangle 129">
                <a:extLst>
                  <a:ext uri="{FF2B5EF4-FFF2-40B4-BE49-F238E27FC236}">
                    <a16:creationId xmlns:a16="http://schemas.microsoft.com/office/drawing/2014/main" id="{AF55A9A9-88D0-E22C-FBA2-07EA11D6B0B3}"/>
                  </a:ext>
                </a:extLst>
              </p:cNvPr>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46" name="Rectangle 130">
                <a:extLst>
                  <a:ext uri="{FF2B5EF4-FFF2-40B4-BE49-F238E27FC236}">
                    <a16:creationId xmlns:a16="http://schemas.microsoft.com/office/drawing/2014/main" id="{459083CE-CF22-89DB-1151-75E9C6DFEBA2}"/>
                  </a:ext>
                </a:extLst>
              </p:cNvPr>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47" name="Rectangle 131">
                <a:extLst>
                  <a:ext uri="{FF2B5EF4-FFF2-40B4-BE49-F238E27FC236}">
                    <a16:creationId xmlns:a16="http://schemas.microsoft.com/office/drawing/2014/main" id="{10CA21F4-646E-E33C-6B28-F1DEAEC122B3}"/>
                  </a:ext>
                </a:extLst>
              </p:cNvPr>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48" name="Rectangle 132">
                <a:extLst>
                  <a:ext uri="{FF2B5EF4-FFF2-40B4-BE49-F238E27FC236}">
                    <a16:creationId xmlns:a16="http://schemas.microsoft.com/office/drawing/2014/main" id="{506D2082-5E8E-83E8-F806-036CF7F2D3E5}"/>
                  </a:ext>
                </a:extLst>
              </p:cNvPr>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49" name="Rectangle 133">
                <a:extLst>
                  <a:ext uri="{FF2B5EF4-FFF2-40B4-BE49-F238E27FC236}">
                    <a16:creationId xmlns:a16="http://schemas.microsoft.com/office/drawing/2014/main" id="{17AEC533-C76A-5DA7-FDA9-59FF82CDF94D}"/>
                  </a:ext>
                </a:extLst>
              </p:cNvPr>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50" name="Rectangle 134">
                <a:extLst>
                  <a:ext uri="{FF2B5EF4-FFF2-40B4-BE49-F238E27FC236}">
                    <a16:creationId xmlns:a16="http://schemas.microsoft.com/office/drawing/2014/main" id="{CEF29CB8-4503-F758-9F5A-B5923AF0682E}"/>
                  </a:ext>
                </a:extLst>
              </p:cNvPr>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51" name="Rectangle 135">
                <a:extLst>
                  <a:ext uri="{FF2B5EF4-FFF2-40B4-BE49-F238E27FC236}">
                    <a16:creationId xmlns:a16="http://schemas.microsoft.com/office/drawing/2014/main" id="{F1C03608-1DBA-49A0-DE2A-92DD10EC1EAA}"/>
                  </a:ext>
                </a:extLst>
              </p:cNvPr>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52" name="Rectangle 136">
                <a:extLst>
                  <a:ext uri="{FF2B5EF4-FFF2-40B4-BE49-F238E27FC236}">
                    <a16:creationId xmlns:a16="http://schemas.microsoft.com/office/drawing/2014/main" id="{DFEE4786-B67B-9965-576F-D6B7C865A563}"/>
                  </a:ext>
                </a:extLst>
              </p:cNvPr>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53" name="Rectangle 137">
                <a:extLst>
                  <a:ext uri="{FF2B5EF4-FFF2-40B4-BE49-F238E27FC236}">
                    <a16:creationId xmlns:a16="http://schemas.microsoft.com/office/drawing/2014/main" id="{4AF056D2-40E9-FDEE-7162-7043D3F50C76}"/>
                  </a:ext>
                </a:extLst>
              </p:cNvPr>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54" name="Freeform 138">
                <a:extLst>
                  <a:ext uri="{FF2B5EF4-FFF2-40B4-BE49-F238E27FC236}">
                    <a16:creationId xmlns:a16="http://schemas.microsoft.com/office/drawing/2014/main" id="{028476F5-9AC8-3870-3408-A3A7646E6CEA}"/>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55" name="Freeform 139">
                <a:extLst>
                  <a:ext uri="{FF2B5EF4-FFF2-40B4-BE49-F238E27FC236}">
                    <a16:creationId xmlns:a16="http://schemas.microsoft.com/office/drawing/2014/main" id="{3D01B8ED-1F44-512F-95D0-F8C39E1BC3E7}"/>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56" name="Freeform 140">
                <a:extLst>
                  <a:ext uri="{FF2B5EF4-FFF2-40B4-BE49-F238E27FC236}">
                    <a16:creationId xmlns:a16="http://schemas.microsoft.com/office/drawing/2014/main" id="{0BDED9C7-A49F-4C60-8966-374EEE2FB56E}"/>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57" name="Freeform 141">
                <a:extLst>
                  <a:ext uri="{FF2B5EF4-FFF2-40B4-BE49-F238E27FC236}">
                    <a16:creationId xmlns:a16="http://schemas.microsoft.com/office/drawing/2014/main" id="{E55A6AEC-582F-F82E-30B9-7331A7C4F0D2}"/>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58" name="Freeform 142">
                <a:extLst>
                  <a:ext uri="{FF2B5EF4-FFF2-40B4-BE49-F238E27FC236}">
                    <a16:creationId xmlns:a16="http://schemas.microsoft.com/office/drawing/2014/main" id="{DCA97CA1-6214-A74C-430A-68E86096A2DD}"/>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59" name="Freeform 143">
                <a:extLst>
                  <a:ext uri="{FF2B5EF4-FFF2-40B4-BE49-F238E27FC236}">
                    <a16:creationId xmlns:a16="http://schemas.microsoft.com/office/drawing/2014/main" id="{9614751A-AB57-DF30-395D-0DA8E8D07989}"/>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60" name="Freeform 144">
                <a:extLst>
                  <a:ext uri="{FF2B5EF4-FFF2-40B4-BE49-F238E27FC236}">
                    <a16:creationId xmlns:a16="http://schemas.microsoft.com/office/drawing/2014/main" id="{9A6C07FF-C9FD-46E0-5523-3124A43D8E96}"/>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61" name="Freeform 145">
                <a:extLst>
                  <a:ext uri="{FF2B5EF4-FFF2-40B4-BE49-F238E27FC236}">
                    <a16:creationId xmlns:a16="http://schemas.microsoft.com/office/drawing/2014/main" id="{6C11B716-110B-E931-4B98-ADE3D7FA5A11}"/>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62" name="Freeform 146">
                <a:extLst>
                  <a:ext uri="{FF2B5EF4-FFF2-40B4-BE49-F238E27FC236}">
                    <a16:creationId xmlns:a16="http://schemas.microsoft.com/office/drawing/2014/main" id="{0C34EE18-D1B9-2AFE-93A5-CD9B3D0394B7}"/>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63" name="Rectangle 147">
                <a:extLst>
                  <a:ext uri="{FF2B5EF4-FFF2-40B4-BE49-F238E27FC236}">
                    <a16:creationId xmlns:a16="http://schemas.microsoft.com/office/drawing/2014/main" id="{BC70DF37-8D2B-D6D5-5983-1C31124E6BCE}"/>
                  </a:ext>
                </a:extLst>
              </p:cNvPr>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64" name="Rectangle 148">
                <a:extLst>
                  <a:ext uri="{FF2B5EF4-FFF2-40B4-BE49-F238E27FC236}">
                    <a16:creationId xmlns:a16="http://schemas.microsoft.com/office/drawing/2014/main" id="{B87B2A7F-89A0-33A9-E7B4-DF1AFBFC2166}"/>
                  </a:ext>
                </a:extLst>
              </p:cNvPr>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1800"/>
              </a:p>
            </p:txBody>
          </p:sp>
          <p:sp>
            <p:nvSpPr>
              <p:cNvPr id="1165" name="Freeform 149">
                <a:extLst>
                  <a:ext uri="{FF2B5EF4-FFF2-40B4-BE49-F238E27FC236}">
                    <a16:creationId xmlns:a16="http://schemas.microsoft.com/office/drawing/2014/main" id="{6BAC261C-5248-865C-0587-0A2AE4044BB1}"/>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166" name="Freeform 150">
                <a:extLst>
                  <a:ext uri="{FF2B5EF4-FFF2-40B4-BE49-F238E27FC236}">
                    <a16:creationId xmlns:a16="http://schemas.microsoft.com/office/drawing/2014/main" id="{063C2244-6D75-003A-DAB5-C6CA35F53BB6}"/>
                  </a:ext>
                </a:extLst>
              </p:cNvPr>
              <p:cNvSpPr>
                <a:spLocks/>
              </p:cNvSpPr>
              <p:nvPr userDrawn="1"/>
            </p:nvSpPr>
            <p:spPr bwMode="ltGray">
              <a:xfrm rot="-2857037">
                <a:off x="619" y="3550"/>
                <a:ext cx="68" cy="69"/>
              </a:xfrm>
              <a:custGeom>
                <a:avLst/>
                <a:gdLst>
                  <a:gd name="T0" fmla="*/ 0 w 144"/>
                  <a:gd name="T1" fmla="*/ 46 h 154"/>
                  <a:gd name="T2" fmla="*/ 28 w 144"/>
                  <a:gd name="T3" fmla="*/ 69 h 154"/>
                  <a:gd name="T4" fmla="*/ 55 w 144"/>
                  <a:gd name="T5" fmla="*/ 54 h 154"/>
                  <a:gd name="T6" fmla="*/ 29 w 144"/>
                  <a:gd name="T7" fmla="*/ 25 h 154"/>
                  <a:gd name="T8" fmla="*/ 49 w 144"/>
                  <a:gd name="T9" fmla="*/ 15 h 154"/>
                  <a:gd name="T10" fmla="*/ 55 w 144"/>
                  <a:gd name="T11" fmla="*/ 24 h 154"/>
                  <a:gd name="T12" fmla="*/ 67 w 144"/>
                  <a:gd name="T13" fmla="*/ 21 h 154"/>
                  <a:gd name="T14" fmla="*/ 46 w 144"/>
                  <a:gd name="T15" fmla="*/ 1 h 154"/>
                  <a:gd name="T16" fmla="*/ 17 w 144"/>
                  <a:gd name="T17" fmla="*/ 15 h 154"/>
                  <a:gd name="T18" fmla="*/ 43 w 144"/>
                  <a:gd name="T19" fmla="*/ 48 h 154"/>
                  <a:gd name="T20" fmla="*/ 13 w 144"/>
                  <a:gd name="T21" fmla="*/ 45 h 154"/>
                  <a:gd name="T22" fmla="*/ 0 w 144"/>
                  <a:gd name="T23" fmla="*/ 46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4487" name="Freeform 151">
                <a:extLst>
                  <a:ext uri="{FF2B5EF4-FFF2-40B4-BE49-F238E27FC236}">
                    <a16:creationId xmlns:a16="http://schemas.microsoft.com/office/drawing/2014/main" id="{0C862622-1084-EB91-0591-27FA25448A21}"/>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1800"/>
              </a:p>
            </p:txBody>
          </p:sp>
          <p:sp>
            <p:nvSpPr>
              <p:cNvPr id="14488" name="Oval 152">
                <a:extLst>
                  <a:ext uri="{FF2B5EF4-FFF2-40B4-BE49-F238E27FC236}">
                    <a16:creationId xmlns:a16="http://schemas.microsoft.com/office/drawing/2014/main" id="{BBD12BA1-2A16-4661-1E18-19802D93696C}"/>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1800"/>
              </a:p>
            </p:txBody>
          </p:sp>
        </p:grpSp>
      </p:grpSp>
      <p:sp>
        <p:nvSpPr>
          <p:cNvPr id="14489" name="Rectangle 153">
            <a:extLst>
              <a:ext uri="{FF2B5EF4-FFF2-40B4-BE49-F238E27FC236}">
                <a16:creationId xmlns:a16="http://schemas.microsoft.com/office/drawing/2014/main" id="{214AF5DA-30ED-5F95-CD99-2148F514A8E0}"/>
              </a:ext>
            </a:extLst>
          </p:cNvPr>
          <p:cNvSpPr>
            <a:spLocks noGrp="1" noRot="1" noChangeArrowheads="1"/>
          </p:cNvSpPr>
          <p:nvPr>
            <p:ph type="title"/>
          </p:nvPr>
        </p:nvSpPr>
        <p:spPr bwMode="auto">
          <a:xfrm>
            <a:off x="402167" y="228600"/>
            <a:ext cx="1138766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490" name="Rectangle 154">
            <a:extLst>
              <a:ext uri="{FF2B5EF4-FFF2-40B4-BE49-F238E27FC236}">
                <a16:creationId xmlns:a16="http://schemas.microsoft.com/office/drawing/2014/main" id="{9F262269-C42B-7731-C429-BBBFD29EE0FC}"/>
              </a:ext>
            </a:extLst>
          </p:cNvPr>
          <p:cNvSpPr>
            <a:spLocks noGrp="1" noChangeArrowheads="1"/>
          </p:cNvSpPr>
          <p:nvPr>
            <p:ph type="dt" sz="half" idx="2"/>
          </p:nvPr>
        </p:nvSpPr>
        <p:spPr bwMode="auto">
          <a:xfrm>
            <a:off x="402167" y="6245225"/>
            <a:ext cx="305223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panose="020B0604020202020204" pitchFamily="34" charset="0"/>
              </a:defRPr>
            </a:lvl1pPr>
          </a:lstStyle>
          <a:p>
            <a:pPr>
              <a:defRPr/>
            </a:pPr>
            <a:endParaRPr lang="en-US" altLang="en-US"/>
          </a:p>
        </p:txBody>
      </p:sp>
      <p:sp>
        <p:nvSpPr>
          <p:cNvPr id="14491" name="Rectangle 155">
            <a:extLst>
              <a:ext uri="{FF2B5EF4-FFF2-40B4-BE49-F238E27FC236}">
                <a16:creationId xmlns:a16="http://schemas.microsoft.com/office/drawing/2014/main" id="{75D97CD1-C3F7-19F1-CCD3-9AE26B50838F}"/>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panose="020B0604020202020204" pitchFamily="34" charset="0"/>
              </a:defRPr>
            </a:lvl1pPr>
          </a:lstStyle>
          <a:p>
            <a:pPr>
              <a:defRPr/>
            </a:pPr>
            <a:endParaRPr lang="en-US" altLang="en-US"/>
          </a:p>
        </p:txBody>
      </p:sp>
      <p:sp>
        <p:nvSpPr>
          <p:cNvPr id="14492" name="Rectangle 156">
            <a:extLst>
              <a:ext uri="{FF2B5EF4-FFF2-40B4-BE49-F238E27FC236}">
                <a16:creationId xmlns:a16="http://schemas.microsoft.com/office/drawing/2014/main" id="{91C01250-D825-F502-3418-A8BA458510F2}"/>
              </a:ext>
            </a:extLst>
          </p:cNvPr>
          <p:cNvSpPr>
            <a:spLocks noGrp="1" noChangeArrowheads="1"/>
          </p:cNvSpPr>
          <p:nvPr>
            <p:ph type="sldNum" sz="quarter" idx="4"/>
          </p:nvPr>
        </p:nvSpPr>
        <p:spPr bwMode="auto">
          <a:xfrm>
            <a:off x="8737601" y="6245225"/>
            <a:ext cx="305223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fld id="{16E20DF1-F06D-4B86-ADF8-DDC53E178C5E}" type="slidenum">
              <a:rPr lang="en-US" altLang="en-US"/>
              <a:pPr/>
              <a:t>‹#›</a:t>
            </a:fld>
            <a:endParaRPr lang="en-US" altLang="en-US"/>
          </a:p>
        </p:txBody>
      </p:sp>
      <p:sp>
        <p:nvSpPr>
          <p:cNvPr id="14493" name="Rectangle 157">
            <a:extLst>
              <a:ext uri="{FF2B5EF4-FFF2-40B4-BE49-F238E27FC236}">
                <a16:creationId xmlns:a16="http://schemas.microsoft.com/office/drawing/2014/main" id="{18C52DF5-631F-7E2F-3C62-BF2DBABF8CB9}"/>
              </a:ext>
            </a:extLst>
          </p:cNvPr>
          <p:cNvSpPr>
            <a:spLocks noGrp="1" noRot="1" noChangeArrowheads="1"/>
          </p:cNvSpPr>
          <p:nvPr>
            <p:ph type="body" idx="1"/>
          </p:nvPr>
        </p:nvSpPr>
        <p:spPr bwMode="auto">
          <a:xfrm>
            <a:off x="402167" y="1600200"/>
            <a:ext cx="11387667"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399057695"/>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 id="2147483854" r:id="rId18"/>
  </p:sldLayoutIdLst>
  <p:hf hdr="0" ftr="0" dt="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kern="1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kern="1200">
          <a:solidFill>
            <a:schemeClr val="tx1"/>
          </a:solidFill>
          <a:effectLst>
            <a:outerShdw blurRad="38100" dist="38100" dir="2700000" algn="tl">
              <a:srgbClr val="FFFFFF"/>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kern="1200">
          <a:solidFill>
            <a:schemeClr val="tx1"/>
          </a:solidFill>
          <a:effectLst>
            <a:outerShdw blurRad="38100" dist="38100" dir="2700000" algn="tl">
              <a:srgbClr val="FFFFFF"/>
            </a:outerShdw>
          </a:effectLst>
          <a:latin typeface="+mn-lt"/>
          <a:ea typeface="+mn-ea"/>
          <a:cs typeface="+mn-cs"/>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kern="1200">
          <a:solidFill>
            <a:schemeClr val="tx1"/>
          </a:solidFill>
          <a:effectLst>
            <a:outerShdw blurRad="38100" dist="38100" dir="2700000" algn="tl">
              <a:srgbClr val="FFFFFF"/>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kern="1200">
          <a:solidFill>
            <a:schemeClr val="tx1"/>
          </a:solidFill>
          <a:effectLst>
            <a:outerShdw blurRad="38100" dist="38100" dir="2700000" algn="tl">
              <a:srgbClr val="FFFFFF"/>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8EA96">
                <a:gamma/>
                <a:shade val="83137"/>
                <a:invGamma/>
              </a:srgbClr>
            </a:gs>
            <a:gs pos="100000">
              <a:srgbClr val="D8EA96"/>
            </a:gs>
          </a:gsLst>
          <a:lin ang="5400000" scaled="1"/>
        </a:gradFill>
        <a:effectLst/>
      </p:bgPr>
    </p:bg>
    <p:spTree>
      <p:nvGrpSpPr>
        <p:cNvPr id="1" name=""/>
        <p:cNvGrpSpPr/>
        <p:nvPr/>
      </p:nvGrpSpPr>
      <p:grpSpPr>
        <a:xfrm>
          <a:off x="0" y="0"/>
          <a:ext cx="0" cy="0"/>
          <a:chOff x="0" y="0"/>
          <a:chExt cx="0" cy="0"/>
        </a:xfrm>
      </p:grpSpPr>
      <p:grpSp>
        <p:nvGrpSpPr>
          <p:cNvPr id="14338" name="Group 2">
            <a:extLst>
              <a:ext uri="{FF2B5EF4-FFF2-40B4-BE49-F238E27FC236}">
                <a16:creationId xmlns:a16="http://schemas.microsoft.com/office/drawing/2014/main" id="{62D7E567-ABCF-C613-ED97-E75B0C405CCB}"/>
              </a:ext>
            </a:extLst>
          </p:cNvPr>
          <p:cNvGrpSpPr>
            <a:grpSpLocks/>
          </p:cNvGrpSpPr>
          <p:nvPr/>
        </p:nvGrpSpPr>
        <p:grpSpPr bwMode="auto">
          <a:xfrm>
            <a:off x="1" y="1422400"/>
            <a:ext cx="12196233" cy="5435600"/>
            <a:chOff x="0" y="896"/>
            <a:chExt cx="5762" cy="3424"/>
          </a:xfrm>
        </p:grpSpPr>
        <p:grpSp>
          <p:nvGrpSpPr>
            <p:cNvPr id="14339" name="Group 3">
              <a:extLst>
                <a:ext uri="{FF2B5EF4-FFF2-40B4-BE49-F238E27FC236}">
                  <a16:creationId xmlns:a16="http://schemas.microsoft.com/office/drawing/2014/main" id="{EF6BA6E4-77E2-9BD1-4FCC-9D18FC92B4CB}"/>
                </a:ext>
              </a:extLst>
            </p:cNvPr>
            <p:cNvGrpSpPr>
              <a:grpSpLocks/>
            </p:cNvGrpSpPr>
            <p:nvPr userDrawn="1"/>
          </p:nvGrpSpPr>
          <p:grpSpPr bwMode="auto">
            <a:xfrm>
              <a:off x="20" y="896"/>
              <a:ext cx="5742" cy="3424"/>
              <a:chOff x="20" y="896"/>
              <a:chExt cx="5742" cy="3424"/>
            </a:xfrm>
          </p:grpSpPr>
          <p:sp>
            <p:nvSpPr>
              <p:cNvPr id="14340" name="Freeform 4">
                <a:extLst>
                  <a:ext uri="{FF2B5EF4-FFF2-40B4-BE49-F238E27FC236}">
                    <a16:creationId xmlns:a16="http://schemas.microsoft.com/office/drawing/2014/main" id="{9FF6D691-FFED-674B-0079-5FBA5DE1FB41}"/>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1" name="Freeform 5">
                <a:extLst>
                  <a:ext uri="{FF2B5EF4-FFF2-40B4-BE49-F238E27FC236}">
                    <a16:creationId xmlns:a16="http://schemas.microsoft.com/office/drawing/2014/main" id="{88B48F53-280B-54A4-05B8-0B4655884CA8}"/>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2" name="Freeform 6">
                <a:extLst>
                  <a:ext uri="{FF2B5EF4-FFF2-40B4-BE49-F238E27FC236}">
                    <a16:creationId xmlns:a16="http://schemas.microsoft.com/office/drawing/2014/main" id="{E09DF7AB-8DC9-9F96-0158-B9EAF50C98D3}"/>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3" name="Freeform 7">
                <a:extLst>
                  <a:ext uri="{FF2B5EF4-FFF2-40B4-BE49-F238E27FC236}">
                    <a16:creationId xmlns:a16="http://schemas.microsoft.com/office/drawing/2014/main" id="{DC1DA7E6-5396-DE3C-D4DC-FCBA3C308194}"/>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4" name="Freeform 8">
                <a:extLst>
                  <a:ext uri="{FF2B5EF4-FFF2-40B4-BE49-F238E27FC236}">
                    <a16:creationId xmlns:a16="http://schemas.microsoft.com/office/drawing/2014/main" id="{04182149-7B48-EC97-9E13-664E669345DD}"/>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5" name="Freeform 9">
                <a:extLst>
                  <a:ext uri="{FF2B5EF4-FFF2-40B4-BE49-F238E27FC236}">
                    <a16:creationId xmlns:a16="http://schemas.microsoft.com/office/drawing/2014/main" id="{38BF288F-E931-7304-7C41-A209254F2E3F}"/>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6" name="Freeform 10">
                <a:extLst>
                  <a:ext uri="{FF2B5EF4-FFF2-40B4-BE49-F238E27FC236}">
                    <a16:creationId xmlns:a16="http://schemas.microsoft.com/office/drawing/2014/main" id="{856D5F50-9650-D623-1512-066E1AFE99F4}"/>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7" name="Freeform 11">
                <a:extLst>
                  <a:ext uri="{FF2B5EF4-FFF2-40B4-BE49-F238E27FC236}">
                    <a16:creationId xmlns:a16="http://schemas.microsoft.com/office/drawing/2014/main" id="{58498DCB-10E4-BF57-6B41-18B9F50D300A}"/>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8" name="Freeform 12">
                <a:extLst>
                  <a:ext uri="{FF2B5EF4-FFF2-40B4-BE49-F238E27FC236}">
                    <a16:creationId xmlns:a16="http://schemas.microsoft.com/office/drawing/2014/main" id="{16CEE8EC-FEE4-DE58-2787-F5CD359343C9}"/>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9" name="Freeform 13">
                <a:extLst>
                  <a:ext uri="{FF2B5EF4-FFF2-40B4-BE49-F238E27FC236}">
                    <a16:creationId xmlns:a16="http://schemas.microsoft.com/office/drawing/2014/main" id="{CB6C2FF1-D347-77F2-9892-5B7BDA6FF7A3}"/>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50" name="Freeform 14">
                <a:extLst>
                  <a:ext uri="{FF2B5EF4-FFF2-40B4-BE49-F238E27FC236}">
                    <a16:creationId xmlns:a16="http://schemas.microsoft.com/office/drawing/2014/main" id="{4AEA02FB-20CD-4245-1E11-353879670708}"/>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51" name="Freeform 15">
                <a:extLst>
                  <a:ext uri="{FF2B5EF4-FFF2-40B4-BE49-F238E27FC236}">
                    <a16:creationId xmlns:a16="http://schemas.microsoft.com/office/drawing/2014/main" id="{5CEC05D1-5300-AE5B-DED4-8FFDB9C78F65}"/>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52" name="Freeform 16">
                <a:extLst>
                  <a:ext uri="{FF2B5EF4-FFF2-40B4-BE49-F238E27FC236}">
                    <a16:creationId xmlns:a16="http://schemas.microsoft.com/office/drawing/2014/main" id="{10B539C4-11C0-3E53-AA95-49130119879E}"/>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grpSp>
        <p:grpSp>
          <p:nvGrpSpPr>
            <p:cNvPr id="14353" name="Group 17">
              <a:extLst>
                <a:ext uri="{FF2B5EF4-FFF2-40B4-BE49-F238E27FC236}">
                  <a16:creationId xmlns:a16="http://schemas.microsoft.com/office/drawing/2014/main" id="{28E357C0-8574-11CF-E19E-12D0DB7E8C40}"/>
                </a:ext>
              </a:extLst>
            </p:cNvPr>
            <p:cNvGrpSpPr>
              <a:grpSpLocks/>
            </p:cNvGrpSpPr>
            <p:nvPr userDrawn="1"/>
          </p:nvGrpSpPr>
          <p:grpSpPr bwMode="auto">
            <a:xfrm>
              <a:off x="0" y="2291"/>
              <a:ext cx="1385" cy="1702"/>
              <a:chOff x="0" y="2291"/>
              <a:chExt cx="1385" cy="1702"/>
            </a:xfrm>
          </p:grpSpPr>
          <p:sp>
            <p:nvSpPr>
              <p:cNvPr id="14354" name="Rectangle 18">
                <a:extLst>
                  <a:ext uri="{FF2B5EF4-FFF2-40B4-BE49-F238E27FC236}">
                    <a16:creationId xmlns:a16="http://schemas.microsoft.com/office/drawing/2014/main" id="{E21E34B9-A818-5A3A-D044-CCFCECEC79BB}"/>
                  </a:ext>
                </a:extLst>
              </p:cNvPr>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55" name="Rectangle 19">
                <a:extLst>
                  <a:ext uri="{FF2B5EF4-FFF2-40B4-BE49-F238E27FC236}">
                    <a16:creationId xmlns:a16="http://schemas.microsoft.com/office/drawing/2014/main" id="{171D59A7-8108-EE29-570A-DDE16DFCA7E2}"/>
                  </a:ext>
                </a:extLst>
              </p:cNvPr>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56" name="Rectangle 20">
                <a:extLst>
                  <a:ext uri="{FF2B5EF4-FFF2-40B4-BE49-F238E27FC236}">
                    <a16:creationId xmlns:a16="http://schemas.microsoft.com/office/drawing/2014/main" id="{AD01E1A7-CCD1-1DB4-7626-0D0438BE0D56}"/>
                  </a:ext>
                </a:extLst>
              </p:cNvPr>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57" name="Rectangle 21">
                <a:extLst>
                  <a:ext uri="{FF2B5EF4-FFF2-40B4-BE49-F238E27FC236}">
                    <a16:creationId xmlns:a16="http://schemas.microsoft.com/office/drawing/2014/main" id="{84D0DE54-4B8C-BA80-D78B-288FCC0B0546}"/>
                  </a:ext>
                </a:extLst>
              </p:cNvPr>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58" name="Rectangle 22">
                <a:extLst>
                  <a:ext uri="{FF2B5EF4-FFF2-40B4-BE49-F238E27FC236}">
                    <a16:creationId xmlns:a16="http://schemas.microsoft.com/office/drawing/2014/main" id="{52ADDED9-14E8-EF09-DC64-E96123FBCCEF}"/>
                  </a:ext>
                </a:extLst>
              </p:cNvPr>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59" name="Rectangle 23">
                <a:extLst>
                  <a:ext uri="{FF2B5EF4-FFF2-40B4-BE49-F238E27FC236}">
                    <a16:creationId xmlns:a16="http://schemas.microsoft.com/office/drawing/2014/main" id="{988D4602-D923-09AB-9B92-3A6AC1AF34A9}"/>
                  </a:ext>
                </a:extLst>
              </p:cNvPr>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0" name="Rectangle 24">
                <a:extLst>
                  <a:ext uri="{FF2B5EF4-FFF2-40B4-BE49-F238E27FC236}">
                    <a16:creationId xmlns:a16="http://schemas.microsoft.com/office/drawing/2014/main" id="{A0E5DEA1-A4C9-B4BE-A695-018726351882}"/>
                  </a:ext>
                </a:extLst>
              </p:cNvPr>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1" name="Rectangle 25">
                <a:extLst>
                  <a:ext uri="{FF2B5EF4-FFF2-40B4-BE49-F238E27FC236}">
                    <a16:creationId xmlns:a16="http://schemas.microsoft.com/office/drawing/2014/main" id="{6A0E9183-A4DF-C2A9-FE73-4A250A7C12B4}"/>
                  </a:ext>
                </a:extLst>
              </p:cNvPr>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2" name="Rectangle 26">
                <a:extLst>
                  <a:ext uri="{FF2B5EF4-FFF2-40B4-BE49-F238E27FC236}">
                    <a16:creationId xmlns:a16="http://schemas.microsoft.com/office/drawing/2014/main" id="{E612A760-55C5-7C4F-53D6-4A6F92FFA5B2}"/>
                  </a:ext>
                </a:extLst>
              </p:cNvPr>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3" name="Rectangle 27">
                <a:extLst>
                  <a:ext uri="{FF2B5EF4-FFF2-40B4-BE49-F238E27FC236}">
                    <a16:creationId xmlns:a16="http://schemas.microsoft.com/office/drawing/2014/main" id="{7B2DC925-71F1-A857-EF60-76F7A3ACE5D8}"/>
                  </a:ext>
                </a:extLst>
              </p:cNvPr>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4" name="Rectangle 28">
                <a:extLst>
                  <a:ext uri="{FF2B5EF4-FFF2-40B4-BE49-F238E27FC236}">
                    <a16:creationId xmlns:a16="http://schemas.microsoft.com/office/drawing/2014/main" id="{1F18B1EB-11D2-EA5D-2A1C-C6B2B6E2753E}"/>
                  </a:ext>
                </a:extLst>
              </p:cNvPr>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5" name="Rectangle 29">
                <a:extLst>
                  <a:ext uri="{FF2B5EF4-FFF2-40B4-BE49-F238E27FC236}">
                    <a16:creationId xmlns:a16="http://schemas.microsoft.com/office/drawing/2014/main" id="{7DFBC4E9-7068-B591-45FA-7CCC0DF7D235}"/>
                  </a:ext>
                </a:extLst>
              </p:cNvPr>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6" name="Rectangle 30">
                <a:extLst>
                  <a:ext uri="{FF2B5EF4-FFF2-40B4-BE49-F238E27FC236}">
                    <a16:creationId xmlns:a16="http://schemas.microsoft.com/office/drawing/2014/main" id="{DBD6E1A7-7CE7-FC2D-6594-FBB6F1456658}"/>
                  </a:ext>
                </a:extLst>
              </p:cNvPr>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7" name="Rectangle 31">
                <a:extLst>
                  <a:ext uri="{FF2B5EF4-FFF2-40B4-BE49-F238E27FC236}">
                    <a16:creationId xmlns:a16="http://schemas.microsoft.com/office/drawing/2014/main" id="{7B0B95F9-8E4A-BD6D-854A-3619BDC8F39A}"/>
                  </a:ext>
                </a:extLst>
              </p:cNvPr>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8" name="Rectangle 32">
                <a:extLst>
                  <a:ext uri="{FF2B5EF4-FFF2-40B4-BE49-F238E27FC236}">
                    <a16:creationId xmlns:a16="http://schemas.microsoft.com/office/drawing/2014/main" id="{F4643DEB-DFF2-CCE9-9EF9-F0F5FE9B42F8}"/>
                  </a:ext>
                </a:extLst>
              </p:cNvPr>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9" name="Rectangle 33">
                <a:extLst>
                  <a:ext uri="{FF2B5EF4-FFF2-40B4-BE49-F238E27FC236}">
                    <a16:creationId xmlns:a16="http://schemas.microsoft.com/office/drawing/2014/main" id="{7DF1CB00-A6D9-60F4-C82A-B51697973770}"/>
                  </a:ext>
                </a:extLst>
              </p:cNvPr>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0" name="Rectangle 34">
                <a:extLst>
                  <a:ext uri="{FF2B5EF4-FFF2-40B4-BE49-F238E27FC236}">
                    <a16:creationId xmlns:a16="http://schemas.microsoft.com/office/drawing/2014/main" id="{597FFD2E-0B50-12B1-D612-7ED60BEE478A}"/>
                  </a:ext>
                </a:extLst>
              </p:cNvPr>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1" name="Rectangle 35">
                <a:extLst>
                  <a:ext uri="{FF2B5EF4-FFF2-40B4-BE49-F238E27FC236}">
                    <a16:creationId xmlns:a16="http://schemas.microsoft.com/office/drawing/2014/main" id="{856A5277-D69B-3C99-D8E4-3A3756746C9C}"/>
                  </a:ext>
                </a:extLst>
              </p:cNvPr>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2" name="Rectangle 36">
                <a:extLst>
                  <a:ext uri="{FF2B5EF4-FFF2-40B4-BE49-F238E27FC236}">
                    <a16:creationId xmlns:a16="http://schemas.microsoft.com/office/drawing/2014/main" id="{DA5CE2B5-8672-E84F-F164-F13D9937DDB5}"/>
                  </a:ext>
                </a:extLst>
              </p:cNvPr>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3" name="Rectangle 37">
                <a:extLst>
                  <a:ext uri="{FF2B5EF4-FFF2-40B4-BE49-F238E27FC236}">
                    <a16:creationId xmlns:a16="http://schemas.microsoft.com/office/drawing/2014/main" id="{71198856-2BC9-E337-63C8-BADB42441045}"/>
                  </a:ext>
                </a:extLst>
              </p:cNvPr>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4" name="Rectangle 38">
                <a:extLst>
                  <a:ext uri="{FF2B5EF4-FFF2-40B4-BE49-F238E27FC236}">
                    <a16:creationId xmlns:a16="http://schemas.microsoft.com/office/drawing/2014/main" id="{72752455-3499-FA7D-FACC-9272D7DBC68A}"/>
                  </a:ext>
                </a:extLst>
              </p:cNvPr>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5" name="Rectangle 39">
                <a:extLst>
                  <a:ext uri="{FF2B5EF4-FFF2-40B4-BE49-F238E27FC236}">
                    <a16:creationId xmlns:a16="http://schemas.microsoft.com/office/drawing/2014/main" id="{C363D52A-AABF-D28D-5826-C4674B0CEDFC}"/>
                  </a:ext>
                </a:extLst>
              </p:cNvPr>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6" name="Rectangle 40">
                <a:extLst>
                  <a:ext uri="{FF2B5EF4-FFF2-40B4-BE49-F238E27FC236}">
                    <a16:creationId xmlns:a16="http://schemas.microsoft.com/office/drawing/2014/main" id="{71FF1B4D-15AD-BBDB-2868-E4CB5AC42A80}"/>
                  </a:ext>
                </a:extLst>
              </p:cNvPr>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7" name="Rectangle 41">
                <a:extLst>
                  <a:ext uri="{FF2B5EF4-FFF2-40B4-BE49-F238E27FC236}">
                    <a16:creationId xmlns:a16="http://schemas.microsoft.com/office/drawing/2014/main" id="{46AEAF24-DD9C-6CB3-06EB-EFC50DB835C8}"/>
                  </a:ext>
                </a:extLst>
              </p:cNvPr>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8" name="Rectangle 42">
                <a:extLst>
                  <a:ext uri="{FF2B5EF4-FFF2-40B4-BE49-F238E27FC236}">
                    <a16:creationId xmlns:a16="http://schemas.microsoft.com/office/drawing/2014/main" id="{1B462069-4358-3EED-FCDE-60B189D8120B}"/>
                  </a:ext>
                </a:extLst>
              </p:cNvPr>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9" name="Rectangle 43">
                <a:extLst>
                  <a:ext uri="{FF2B5EF4-FFF2-40B4-BE49-F238E27FC236}">
                    <a16:creationId xmlns:a16="http://schemas.microsoft.com/office/drawing/2014/main" id="{741CDB5C-47C9-C8E7-B661-719C344C20CA}"/>
                  </a:ext>
                </a:extLst>
              </p:cNvPr>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0" name="Rectangle 44">
                <a:extLst>
                  <a:ext uri="{FF2B5EF4-FFF2-40B4-BE49-F238E27FC236}">
                    <a16:creationId xmlns:a16="http://schemas.microsoft.com/office/drawing/2014/main" id="{3C98C5CE-30AC-39AA-5C1C-1026DC1D2987}"/>
                  </a:ext>
                </a:extLst>
              </p:cNvPr>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1" name="Rectangle 45">
                <a:extLst>
                  <a:ext uri="{FF2B5EF4-FFF2-40B4-BE49-F238E27FC236}">
                    <a16:creationId xmlns:a16="http://schemas.microsoft.com/office/drawing/2014/main" id="{1A91C722-074E-306F-AA36-AADA6572F03F}"/>
                  </a:ext>
                </a:extLst>
              </p:cNvPr>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2" name="Rectangle 46">
                <a:extLst>
                  <a:ext uri="{FF2B5EF4-FFF2-40B4-BE49-F238E27FC236}">
                    <a16:creationId xmlns:a16="http://schemas.microsoft.com/office/drawing/2014/main" id="{A3ECAD4B-C2B5-087A-991F-5C031B62B83B}"/>
                  </a:ext>
                </a:extLst>
              </p:cNvPr>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3" name="Rectangle 47">
                <a:extLst>
                  <a:ext uri="{FF2B5EF4-FFF2-40B4-BE49-F238E27FC236}">
                    <a16:creationId xmlns:a16="http://schemas.microsoft.com/office/drawing/2014/main" id="{960982E7-3500-D6DC-06FC-3686E23DE3C7}"/>
                  </a:ext>
                </a:extLst>
              </p:cNvPr>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4" name="Rectangle 48">
                <a:extLst>
                  <a:ext uri="{FF2B5EF4-FFF2-40B4-BE49-F238E27FC236}">
                    <a16:creationId xmlns:a16="http://schemas.microsoft.com/office/drawing/2014/main" id="{67272E0D-EE3F-7ED7-B248-05E6154352A3}"/>
                  </a:ext>
                </a:extLst>
              </p:cNvPr>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5" name="Rectangle 49">
                <a:extLst>
                  <a:ext uri="{FF2B5EF4-FFF2-40B4-BE49-F238E27FC236}">
                    <a16:creationId xmlns:a16="http://schemas.microsoft.com/office/drawing/2014/main" id="{74EA7936-D194-8F7D-2666-507F140C3F7C}"/>
                  </a:ext>
                </a:extLst>
              </p:cNvPr>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6" name="Rectangle 50">
                <a:extLst>
                  <a:ext uri="{FF2B5EF4-FFF2-40B4-BE49-F238E27FC236}">
                    <a16:creationId xmlns:a16="http://schemas.microsoft.com/office/drawing/2014/main" id="{F51EC523-904F-3861-AFA7-28C14AB80841}"/>
                  </a:ext>
                </a:extLst>
              </p:cNvPr>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7" name="Rectangle 51">
                <a:extLst>
                  <a:ext uri="{FF2B5EF4-FFF2-40B4-BE49-F238E27FC236}">
                    <a16:creationId xmlns:a16="http://schemas.microsoft.com/office/drawing/2014/main" id="{881433E8-7570-6901-786E-709F54E0C7E9}"/>
                  </a:ext>
                </a:extLst>
              </p:cNvPr>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8" name="Rectangle 52">
                <a:extLst>
                  <a:ext uri="{FF2B5EF4-FFF2-40B4-BE49-F238E27FC236}">
                    <a16:creationId xmlns:a16="http://schemas.microsoft.com/office/drawing/2014/main" id="{36909317-5ADF-0355-EDB6-3A1B0B700C67}"/>
                  </a:ext>
                </a:extLst>
              </p:cNvPr>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9" name="Rectangle 53">
                <a:extLst>
                  <a:ext uri="{FF2B5EF4-FFF2-40B4-BE49-F238E27FC236}">
                    <a16:creationId xmlns:a16="http://schemas.microsoft.com/office/drawing/2014/main" id="{75DE3BB4-5E04-BB28-1D38-E9EEF6AC4D7C}"/>
                  </a:ext>
                </a:extLst>
              </p:cNvPr>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0" name="Rectangle 54">
                <a:extLst>
                  <a:ext uri="{FF2B5EF4-FFF2-40B4-BE49-F238E27FC236}">
                    <a16:creationId xmlns:a16="http://schemas.microsoft.com/office/drawing/2014/main" id="{C1D84542-324F-037E-6081-75E865982C8D}"/>
                  </a:ext>
                </a:extLst>
              </p:cNvPr>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1" name="Rectangle 55">
                <a:extLst>
                  <a:ext uri="{FF2B5EF4-FFF2-40B4-BE49-F238E27FC236}">
                    <a16:creationId xmlns:a16="http://schemas.microsoft.com/office/drawing/2014/main" id="{58532FBE-30FC-E136-89AC-7309CFD81202}"/>
                  </a:ext>
                </a:extLst>
              </p:cNvPr>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2" name="Rectangle 56">
                <a:extLst>
                  <a:ext uri="{FF2B5EF4-FFF2-40B4-BE49-F238E27FC236}">
                    <a16:creationId xmlns:a16="http://schemas.microsoft.com/office/drawing/2014/main" id="{D117A490-C330-45B4-62DC-26D121248DAB}"/>
                  </a:ext>
                </a:extLst>
              </p:cNvPr>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3" name="Rectangle 57">
                <a:extLst>
                  <a:ext uri="{FF2B5EF4-FFF2-40B4-BE49-F238E27FC236}">
                    <a16:creationId xmlns:a16="http://schemas.microsoft.com/office/drawing/2014/main" id="{B15AF40C-7580-ECBC-0EAF-E1D03953C90A}"/>
                  </a:ext>
                </a:extLst>
              </p:cNvPr>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4" name="Rectangle 58">
                <a:extLst>
                  <a:ext uri="{FF2B5EF4-FFF2-40B4-BE49-F238E27FC236}">
                    <a16:creationId xmlns:a16="http://schemas.microsoft.com/office/drawing/2014/main" id="{0DD8B752-5873-CFBE-B174-99B2DF62E909}"/>
                  </a:ext>
                </a:extLst>
              </p:cNvPr>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5" name="Rectangle 59">
                <a:extLst>
                  <a:ext uri="{FF2B5EF4-FFF2-40B4-BE49-F238E27FC236}">
                    <a16:creationId xmlns:a16="http://schemas.microsoft.com/office/drawing/2014/main" id="{95169DCC-C19D-8BC6-38F0-4EB715F19DD5}"/>
                  </a:ext>
                </a:extLst>
              </p:cNvPr>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6" name="Rectangle 60">
                <a:extLst>
                  <a:ext uri="{FF2B5EF4-FFF2-40B4-BE49-F238E27FC236}">
                    <a16:creationId xmlns:a16="http://schemas.microsoft.com/office/drawing/2014/main" id="{6B0000E9-6426-A5C6-FAB4-2A17C9E1C915}"/>
                  </a:ext>
                </a:extLst>
              </p:cNvPr>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7" name="Rectangle 61">
                <a:extLst>
                  <a:ext uri="{FF2B5EF4-FFF2-40B4-BE49-F238E27FC236}">
                    <a16:creationId xmlns:a16="http://schemas.microsoft.com/office/drawing/2014/main" id="{92BACD7A-0780-DBFF-C97F-0F0610106F58}"/>
                  </a:ext>
                </a:extLst>
              </p:cNvPr>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8" name="Rectangle 62">
                <a:extLst>
                  <a:ext uri="{FF2B5EF4-FFF2-40B4-BE49-F238E27FC236}">
                    <a16:creationId xmlns:a16="http://schemas.microsoft.com/office/drawing/2014/main" id="{665F796D-C6D3-DEFF-1C32-F314E4E56A2F}"/>
                  </a:ext>
                </a:extLst>
              </p:cNvPr>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9" name="Rectangle 63">
                <a:extLst>
                  <a:ext uri="{FF2B5EF4-FFF2-40B4-BE49-F238E27FC236}">
                    <a16:creationId xmlns:a16="http://schemas.microsoft.com/office/drawing/2014/main" id="{1484602F-C745-001D-E451-21A12B22ACEF}"/>
                  </a:ext>
                </a:extLst>
              </p:cNvPr>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0" name="Rectangle 64">
                <a:extLst>
                  <a:ext uri="{FF2B5EF4-FFF2-40B4-BE49-F238E27FC236}">
                    <a16:creationId xmlns:a16="http://schemas.microsoft.com/office/drawing/2014/main" id="{21C062ED-9BAD-50EF-09D6-DBC638A9804D}"/>
                  </a:ext>
                </a:extLst>
              </p:cNvPr>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1" name="Rectangle 65">
                <a:extLst>
                  <a:ext uri="{FF2B5EF4-FFF2-40B4-BE49-F238E27FC236}">
                    <a16:creationId xmlns:a16="http://schemas.microsoft.com/office/drawing/2014/main" id="{4A1831C7-F0C7-FDA0-EA54-2D90E9AE1A02}"/>
                  </a:ext>
                </a:extLst>
              </p:cNvPr>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2" name="Rectangle 66">
                <a:extLst>
                  <a:ext uri="{FF2B5EF4-FFF2-40B4-BE49-F238E27FC236}">
                    <a16:creationId xmlns:a16="http://schemas.microsoft.com/office/drawing/2014/main" id="{11AF6CAC-00F9-A222-540B-8C9979CD6DAF}"/>
                  </a:ext>
                </a:extLst>
              </p:cNvPr>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3" name="Rectangle 67">
                <a:extLst>
                  <a:ext uri="{FF2B5EF4-FFF2-40B4-BE49-F238E27FC236}">
                    <a16:creationId xmlns:a16="http://schemas.microsoft.com/office/drawing/2014/main" id="{F8295ABC-A8AC-57ED-2BA5-04D2239F3BCD}"/>
                  </a:ext>
                </a:extLst>
              </p:cNvPr>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4" name="Rectangle 68">
                <a:extLst>
                  <a:ext uri="{FF2B5EF4-FFF2-40B4-BE49-F238E27FC236}">
                    <a16:creationId xmlns:a16="http://schemas.microsoft.com/office/drawing/2014/main" id="{1D0AD653-D57B-47F9-D73E-EE22C85FE5B0}"/>
                  </a:ext>
                </a:extLst>
              </p:cNvPr>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5" name="Rectangle 69">
                <a:extLst>
                  <a:ext uri="{FF2B5EF4-FFF2-40B4-BE49-F238E27FC236}">
                    <a16:creationId xmlns:a16="http://schemas.microsoft.com/office/drawing/2014/main" id="{0A31AB70-A135-E5DB-3B85-6B3B2AD88FAD}"/>
                  </a:ext>
                </a:extLst>
              </p:cNvPr>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6" name="Rectangle 70">
                <a:extLst>
                  <a:ext uri="{FF2B5EF4-FFF2-40B4-BE49-F238E27FC236}">
                    <a16:creationId xmlns:a16="http://schemas.microsoft.com/office/drawing/2014/main" id="{F8430B0B-CF18-242D-C017-BBDE7F11E2E9}"/>
                  </a:ext>
                </a:extLst>
              </p:cNvPr>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7" name="Rectangle 71">
                <a:extLst>
                  <a:ext uri="{FF2B5EF4-FFF2-40B4-BE49-F238E27FC236}">
                    <a16:creationId xmlns:a16="http://schemas.microsoft.com/office/drawing/2014/main" id="{6E1B5289-A094-1438-1C07-E48337C01805}"/>
                  </a:ext>
                </a:extLst>
              </p:cNvPr>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8" name="Rectangle 72">
                <a:extLst>
                  <a:ext uri="{FF2B5EF4-FFF2-40B4-BE49-F238E27FC236}">
                    <a16:creationId xmlns:a16="http://schemas.microsoft.com/office/drawing/2014/main" id="{E47683BE-096F-6FBF-A26C-9DE8D4724488}"/>
                  </a:ext>
                </a:extLst>
              </p:cNvPr>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9" name="Rectangle 73">
                <a:extLst>
                  <a:ext uri="{FF2B5EF4-FFF2-40B4-BE49-F238E27FC236}">
                    <a16:creationId xmlns:a16="http://schemas.microsoft.com/office/drawing/2014/main" id="{B9B8922E-0758-FBEC-C1A6-28B6EFB4E8D9}"/>
                  </a:ext>
                </a:extLst>
              </p:cNvPr>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0" name="Rectangle 74">
                <a:extLst>
                  <a:ext uri="{FF2B5EF4-FFF2-40B4-BE49-F238E27FC236}">
                    <a16:creationId xmlns:a16="http://schemas.microsoft.com/office/drawing/2014/main" id="{CF43F435-1EA4-DF39-9967-EBBCC23F8D33}"/>
                  </a:ext>
                </a:extLst>
              </p:cNvPr>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1" name="Rectangle 75">
                <a:extLst>
                  <a:ext uri="{FF2B5EF4-FFF2-40B4-BE49-F238E27FC236}">
                    <a16:creationId xmlns:a16="http://schemas.microsoft.com/office/drawing/2014/main" id="{F6DC7CAE-2E95-06D2-5884-4B73F0F51B4B}"/>
                  </a:ext>
                </a:extLst>
              </p:cNvPr>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2" name="Rectangle 76">
                <a:extLst>
                  <a:ext uri="{FF2B5EF4-FFF2-40B4-BE49-F238E27FC236}">
                    <a16:creationId xmlns:a16="http://schemas.microsoft.com/office/drawing/2014/main" id="{CB8862F4-DAFB-B3B4-6CA6-725BD087D380}"/>
                  </a:ext>
                </a:extLst>
              </p:cNvPr>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3" name="Rectangle 77">
                <a:extLst>
                  <a:ext uri="{FF2B5EF4-FFF2-40B4-BE49-F238E27FC236}">
                    <a16:creationId xmlns:a16="http://schemas.microsoft.com/office/drawing/2014/main" id="{2083ADC9-5C3C-1CC3-8348-8BD9282D9BF2}"/>
                  </a:ext>
                </a:extLst>
              </p:cNvPr>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4" name="Rectangle 78">
                <a:extLst>
                  <a:ext uri="{FF2B5EF4-FFF2-40B4-BE49-F238E27FC236}">
                    <a16:creationId xmlns:a16="http://schemas.microsoft.com/office/drawing/2014/main" id="{0BF9A0EA-28EB-F55E-18D1-56B75D1FE064}"/>
                  </a:ext>
                </a:extLst>
              </p:cNvPr>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5" name="Rectangle 79">
                <a:extLst>
                  <a:ext uri="{FF2B5EF4-FFF2-40B4-BE49-F238E27FC236}">
                    <a16:creationId xmlns:a16="http://schemas.microsoft.com/office/drawing/2014/main" id="{F89CA4C5-0616-477B-9C34-A7E87225B701}"/>
                  </a:ext>
                </a:extLst>
              </p:cNvPr>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6" name="Rectangle 80">
                <a:extLst>
                  <a:ext uri="{FF2B5EF4-FFF2-40B4-BE49-F238E27FC236}">
                    <a16:creationId xmlns:a16="http://schemas.microsoft.com/office/drawing/2014/main" id="{915E8ECE-9AC9-AD9F-25D3-B623C867D4D1}"/>
                  </a:ext>
                </a:extLst>
              </p:cNvPr>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7" name="Freeform 81">
                <a:extLst>
                  <a:ext uri="{FF2B5EF4-FFF2-40B4-BE49-F238E27FC236}">
                    <a16:creationId xmlns:a16="http://schemas.microsoft.com/office/drawing/2014/main" id="{38D06517-AA9D-B15D-E48D-5D7B5B40DE99}"/>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4418" name="Rectangle 82">
                <a:extLst>
                  <a:ext uri="{FF2B5EF4-FFF2-40B4-BE49-F238E27FC236}">
                    <a16:creationId xmlns:a16="http://schemas.microsoft.com/office/drawing/2014/main" id="{D116EAC6-C630-F2B2-A064-386DE9BF7045}"/>
                  </a:ext>
                </a:extLst>
              </p:cNvPr>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9" name="Rectangle 83">
                <a:extLst>
                  <a:ext uri="{FF2B5EF4-FFF2-40B4-BE49-F238E27FC236}">
                    <a16:creationId xmlns:a16="http://schemas.microsoft.com/office/drawing/2014/main" id="{950E9B61-E10C-FB28-3846-596B30324BE4}"/>
                  </a:ext>
                </a:extLst>
              </p:cNvPr>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0" name="Rectangle 84">
                <a:extLst>
                  <a:ext uri="{FF2B5EF4-FFF2-40B4-BE49-F238E27FC236}">
                    <a16:creationId xmlns:a16="http://schemas.microsoft.com/office/drawing/2014/main" id="{1D097514-BE46-33D9-C1FE-A6543D51A74D}"/>
                  </a:ext>
                </a:extLst>
              </p:cNvPr>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1" name="Rectangle 85">
                <a:extLst>
                  <a:ext uri="{FF2B5EF4-FFF2-40B4-BE49-F238E27FC236}">
                    <a16:creationId xmlns:a16="http://schemas.microsoft.com/office/drawing/2014/main" id="{FD66DBF0-A70F-0894-007B-1A89CC4DD84C}"/>
                  </a:ext>
                </a:extLst>
              </p:cNvPr>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2" name="Rectangle 86">
                <a:extLst>
                  <a:ext uri="{FF2B5EF4-FFF2-40B4-BE49-F238E27FC236}">
                    <a16:creationId xmlns:a16="http://schemas.microsoft.com/office/drawing/2014/main" id="{8C2B85FE-306A-DC7C-9C8C-1E9DCBA56C31}"/>
                  </a:ext>
                </a:extLst>
              </p:cNvPr>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3" name="Rectangle 87">
                <a:extLst>
                  <a:ext uri="{FF2B5EF4-FFF2-40B4-BE49-F238E27FC236}">
                    <a16:creationId xmlns:a16="http://schemas.microsoft.com/office/drawing/2014/main" id="{49FFDF8A-4D57-6D63-69D2-9B6BA9ABB3AF}"/>
                  </a:ext>
                </a:extLst>
              </p:cNvPr>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4" name="Rectangle 88">
                <a:extLst>
                  <a:ext uri="{FF2B5EF4-FFF2-40B4-BE49-F238E27FC236}">
                    <a16:creationId xmlns:a16="http://schemas.microsoft.com/office/drawing/2014/main" id="{0B5CADFE-1A32-5423-62BF-E132692AF9A5}"/>
                  </a:ext>
                </a:extLst>
              </p:cNvPr>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5" name="Rectangle 89">
                <a:extLst>
                  <a:ext uri="{FF2B5EF4-FFF2-40B4-BE49-F238E27FC236}">
                    <a16:creationId xmlns:a16="http://schemas.microsoft.com/office/drawing/2014/main" id="{EC04BD94-018F-C6D3-3F2D-227B80E854A5}"/>
                  </a:ext>
                </a:extLst>
              </p:cNvPr>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6" name="Rectangle 90">
                <a:extLst>
                  <a:ext uri="{FF2B5EF4-FFF2-40B4-BE49-F238E27FC236}">
                    <a16:creationId xmlns:a16="http://schemas.microsoft.com/office/drawing/2014/main" id="{EF0F315A-C380-898A-FEDF-9FE294611E9C}"/>
                  </a:ext>
                </a:extLst>
              </p:cNvPr>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7" name="Rectangle 91">
                <a:extLst>
                  <a:ext uri="{FF2B5EF4-FFF2-40B4-BE49-F238E27FC236}">
                    <a16:creationId xmlns:a16="http://schemas.microsoft.com/office/drawing/2014/main" id="{9DAD1BBB-F524-2614-5E69-7CD5B44E8DDE}"/>
                  </a:ext>
                </a:extLst>
              </p:cNvPr>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8" name="Rectangle 92">
                <a:extLst>
                  <a:ext uri="{FF2B5EF4-FFF2-40B4-BE49-F238E27FC236}">
                    <a16:creationId xmlns:a16="http://schemas.microsoft.com/office/drawing/2014/main" id="{06A227D5-62F2-D360-6BBA-BAC4CD2DBA2C}"/>
                  </a:ext>
                </a:extLst>
              </p:cNvPr>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9" name="Rectangle 93">
                <a:extLst>
                  <a:ext uri="{FF2B5EF4-FFF2-40B4-BE49-F238E27FC236}">
                    <a16:creationId xmlns:a16="http://schemas.microsoft.com/office/drawing/2014/main" id="{ACFEB6B3-B36F-335D-C98F-77D843E3A1E9}"/>
                  </a:ext>
                </a:extLst>
              </p:cNvPr>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0" name="Rectangle 94">
                <a:extLst>
                  <a:ext uri="{FF2B5EF4-FFF2-40B4-BE49-F238E27FC236}">
                    <a16:creationId xmlns:a16="http://schemas.microsoft.com/office/drawing/2014/main" id="{2C69897E-1A77-FEB6-4014-1BF7A4539448}"/>
                  </a:ext>
                </a:extLst>
              </p:cNvPr>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1" name="Rectangle 95">
                <a:extLst>
                  <a:ext uri="{FF2B5EF4-FFF2-40B4-BE49-F238E27FC236}">
                    <a16:creationId xmlns:a16="http://schemas.microsoft.com/office/drawing/2014/main" id="{26CE9177-E733-098E-AC1F-6D1D95AD5900}"/>
                  </a:ext>
                </a:extLst>
              </p:cNvPr>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2" name="Rectangle 96">
                <a:extLst>
                  <a:ext uri="{FF2B5EF4-FFF2-40B4-BE49-F238E27FC236}">
                    <a16:creationId xmlns:a16="http://schemas.microsoft.com/office/drawing/2014/main" id="{9C77B00B-9DB1-9190-1F3A-62C7F09E1117}"/>
                  </a:ext>
                </a:extLst>
              </p:cNvPr>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3" name="Rectangle 97">
                <a:extLst>
                  <a:ext uri="{FF2B5EF4-FFF2-40B4-BE49-F238E27FC236}">
                    <a16:creationId xmlns:a16="http://schemas.microsoft.com/office/drawing/2014/main" id="{E5ADFA3F-DD1A-7D67-928F-4822DB7FB872}"/>
                  </a:ext>
                </a:extLst>
              </p:cNvPr>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4" name="Rectangle 98">
                <a:extLst>
                  <a:ext uri="{FF2B5EF4-FFF2-40B4-BE49-F238E27FC236}">
                    <a16:creationId xmlns:a16="http://schemas.microsoft.com/office/drawing/2014/main" id="{8EDCB250-D680-C59A-124E-47AC5C7D939E}"/>
                  </a:ext>
                </a:extLst>
              </p:cNvPr>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5" name="Rectangle 99">
                <a:extLst>
                  <a:ext uri="{FF2B5EF4-FFF2-40B4-BE49-F238E27FC236}">
                    <a16:creationId xmlns:a16="http://schemas.microsoft.com/office/drawing/2014/main" id="{8C581A14-9FAE-DF10-8ACB-D5C2705FF1F1}"/>
                  </a:ext>
                </a:extLst>
              </p:cNvPr>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6" name="Rectangle 100">
                <a:extLst>
                  <a:ext uri="{FF2B5EF4-FFF2-40B4-BE49-F238E27FC236}">
                    <a16:creationId xmlns:a16="http://schemas.microsoft.com/office/drawing/2014/main" id="{6CC70968-F329-DF20-DF49-613FA07610F4}"/>
                  </a:ext>
                </a:extLst>
              </p:cNvPr>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7" name="Rectangle 101">
                <a:extLst>
                  <a:ext uri="{FF2B5EF4-FFF2-40B4-BE49-F238E27FC236}">
                    <a16:creationId xmlns:a16="http://schemas.microsoft.com/office/drawing/2014/main" id="{BD2EAA2B-5E99-4A4F-A4DE-B964E98C2A19}"/>
                  </a:ext>
                </a:extLst>
              </p:cNvPr>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8" name="Rectangle 102">
                <a:extLst>
                  <a:ext uri="{FF2B5EF4-FFF2-40B4-BE49-F238E27FC236}">
                    <a16:creationId xmlns:a16="http://schemas.microsoft.com/office/drawing/2014/main" id="{4B458AEC-848C-1B11-C2E5-212635649158}"/>
                  </a:ext>
                </a:extLst>
              </p:cNvPr>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9" name="Rectangle 103">
                <a:extLst>
                  <a:ext uri="{FF2B5EF4-FFF2-40B4-BE49-F238E27FC236}">
                    <a16:creationId xmlns:a16="http://schemas.microsoft.com/office/drawing/2014/main" id="{3E01C11C-DA79-7D73-4E81-64A004EAB889}"/>
                  </a:ext>
                </a:extLst>
              </p:cNvPr>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0" name="Rectangle 104">
                <a:extLst>
                  <a:ext uri="{FF2B5EF4-FFF2-40B4-BE49-F238E27FC236}">
                    <a16:creationId xmlns:a16="http://schemas.microsoft.com/office/drawing/2014/main" id="{6F7E0D76-A64A-67F8-76F7-8C923D0E66F4}"/>
                  </a:ext>
                </a:extLst>
              </p:cNvPr>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1" name="Rectangle 105">
                <a:extLst>
                  <a:ext uri="{FF2B5EF4-FFF2-40B4-BE49-F238E27FC236}">
                    <a16:creationId xmlns:a16="http://schemas.microsoft.com/office/drawing/2014/main" id="{71C5A05E-6A42-7A5B-B6C0-A3403ED2E4AE}"/>
                  </a:ext>
                </a:extLst>
              </p:cNvPr>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2" name="Rectangle 106">
                <a:extLst>
                  <a:ext uri="{FF2B5EF4-FFF2-40B4-BE49-F238E27FC236}">
                    <a16:creationId xmlns:a16="http://schemas.microsoft.com/office/drawing/2014/main" id="{C81355E0-1CDD-8FE2-7E36-15130A76B71F}"/>
                  </a:ext>
                </a:extLst>
              </p:cNvPr>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3" name="Rectangle 107">
                <a:extLst>
                  <a:ext uri="{FF2B5EF4-FFF2-40B4-BE49-F238E27FC236}">
                    <a16:creationId xmlns:a16="http://schemas.microsoft.com/office/drawing/2014/main" id="{D85EED54-3699-DED8-6C65-1165B724A3FE}"/>
                  </a:ext>
                </a:extLst>
              </p:cNvPr>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4" name="Rectangle 108">
                <a:extLst>
                  <a:ext uri="{FF2B5EF4-FFF2-40B4-BE49-F238E27FC236}">
                    <a16:creationId xmlns:a16="http://schemas.microsoft.com/office/drawing/2014/main" id="{2B168033-CC8E-6E7B-7D2D-EC95144E5F42}"/>
                  </a:ext>
                </a:extLst>
              </p:cNvPr>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5" name="Rectangle 109">
                <a:extLst>
                  <a:ext uri="{FF2B5EF4-FFF2-40B4-BE49-F238E27FC236}">
                    <a16:creationId xmlns:a16="http://schemas.microsoft.com/office/drawing/2014/main" id="{E2572A72-209F-51C2-F737-C042B20E7435}"/>
                  </a:ext>
                </a:extLst>
              </p:cNvPr>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6" name="Rectangle 110">
                <a:extLst>
                  <a:ext uri="{FF2B5EF4-FFF2-40B4-BE49-F238E27FC236}">
                    <a16:creationId xmlns:a16="http://schemas.microsoft.com/office/drawing/2014/main" id="{732A66E6-234C-6D61-9D17-F1C3F10F3423}"/>
                  </a:ext>
                </a:extLst>
              </p:cNvPr>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7" name="Rectangle 111">
                <a:extLst>
                  <a:ext uri="{FF2B5EF4-FFF2-40B4-BE49-F238E27FC236}">
                    <a16:creationId xmlns:a16="http://schemas.microsoft.com/office/drawing/2014/main" id="{46B305EA-CE4B-378D-CAA9-A730B2F6D6BB}"/>
                  </a:ext>
                </a:extLst>
              </p:cNvPr>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8" name="Rectangle 112">
                <a:extLst>
                  <a:ext uri="{FF2B5EF4-FFF2-40B4-BE49-F238E27FC236}">
                    <a16:creationId xmlns:a16="http://schemas.microsoft.com/office/drawing/2014/main" id="{EF7D0B00-6ED2-8475-A8CA-9C365A174FF5}"/>
                  </a:ext>
                </a:extLst>
              </p:cNvPr>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9" name="Rectangle 113">
                <a:extLst>
                  <a:ext uri="{FF2B5EF4-FFF2-40B4-BE49-F238E27FC236}">
                    <a16:creationId xmlns:a16="http://schemas.microsoft.com/office/drawing/2014/main" id="{EA4CC003-3599-EED1-39E8-03923616FE7C}"/>
                  </a:ext>
                </a:extLst>
              </p:cNvPr>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0" name="Rectangle 114">
                <a:extLst>
                  <a:ext uri="{FF2B5EF4-FFF2-40B4-BE49-F238E27FC236}">
                    <a16:creationId xmlns:a16="http://schemas.microsoft.com/office/drawing/2014/main" id="{21EEEDF9-2287-EA92-9733-17F096B09866}"/>
                  </a:ext>
                </a:extLst>
              </p:cNvPr>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1" name="Rectangle 115">
                <a:extLst>
                  <a:ext uri="{FF2B5EF4-FFF2-40B4-BE49-F238E27FC236}">
                    <a16:creationId xmlns:a16="http://schemas.microsoft.com/office/drawing/2014/main" id="{4FD75F0C-0701-3755-4811-BE07C764BD96}"/>
                  </a:ext>
                </a:extLst>
              </p:cNvPr>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2" name="Rectangle 116">
                <a:extLst>
                  <a:ext uri="{FF2B5EF4-FFF2-40B4-BE49-F238E27FC236}">
                    <a16:creationId xmlns:a16="http://schemas.microsoft.com/office/drawing/2014/main" id="{5901DF64-91E9-1F39-B127-0DD6DA766B29}"/>
                  </a:ext>
                </a:extLst>
              </p:cNvPr>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3" name="Rectangle 117">
                <a:extLst>
                  <a:ext uri="{FF2B5EF4-FFF2-40B4-BE49-F238E27FC236}">
                    <a16:creationId xmlns:a16="http://schemas.microsoft.com/office/drawing/2014/main" id="{34CE7BDF-E865-E4D5-E337-4E9BFA447C33}"/>
                  </a:ext>
                </a:extLst>
              </p:cNvPr>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4" name="Rectangle 118">
                <a:extLst>
                  <a:ext uri="{FF2B5EF4-FFF2-40B4-BE49-F238E27FC236}">
                    <a16:creationId xmlns:a16="http://schemas.microsoft.com/office/drawing/2014/main" id="{57987C1E-942A-7BC3-9E42-2CDFD5DDBD63}"/>
                  </a:ext>
                </a:extLst>
              </p:cNvPr>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5" name="Rectangle 119">
                <a:extLst>
                  <a:ext uri="{FF2B5EF4-FFF2-40B4-BE49-F238E27FC236}">
                    <a16:creationId xmlns:a16="http://schemas.microsoft.com/office/drawing/2014/main" id="{5E706948-AD4B-74ED-3119-FE52598E198A}"/>
                  </a:ext>
                </a:extLst>
              </p:cNvPr>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6" name="Rectangle 120">
                <a:extLst>
                  <a:ext uri="{FF2B5EF4-FFF2-40B4-BE49-F238E27FC236}">
                    <a16:creationId xmlns:a16="http://schemas.microsoft.com/office/drawing/2014/main" id="{188D84FC-6879-80BF-9D30-351CFD4D4084}"/>
                  </a:ext>
                </a:extLst>
              </p:cNvPr>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7" name="Rectangle 121">
                <a:extLst>
                  <a:ext uri="{FF2B5EF4-FFF2-40B4-BE49-F238E27FC236}">
                    <a16:creationId xmlns:a16="http://schemas.microsoft.com/office/drawing/2014/main" id="{AC8F58E0-CC8E-7D95-E059-AA3636B6D9AD}"/>
                  </a:ext>
                </a:extLst>
              </p:cNvPr>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8" name="Rectangle 122">
                <a:extLst>
                  <a:ext uri="{FF2B5EF4-FFF2-40B4-BE49-F238E27FC236}">
                    <a16:creationId xmlns:a16="http://schemas.microsoft.com/office/drawing/2014/main" id="{15C491F0-FDB8-8A1F-EA78-207E82BDE872}"/>
                  </a:ext>
                </a:extLst>
              </p:cNvPr>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9" name="Rectangle 123">
                <a:extLst>
                  <a:ext uri="{FF2B5EF4-FFF2-40B4-BE49-F238E27FC236}">
                    <a16:creationId xmlns:a16="http://schemas.microsoft.com/office/drawing/2014/main" id="{5BECB1BB-42F5-9AD0-926E-41CD583DB23D}"/>
                  </a:ext>
                </a:extLst>
              </p:cNvPr>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0" name="Rectangle 124">
                <a:extLst>
                  <a:ext uri="{FF2B5EF4-FFF2-40B4-BE49-F238E27FC236}">
                    <a16:creationId xmlns:a16="http://schemas.microsoft.com/office/drawing/2014/main" id="{26F89385-850E-6A4F-14D7-F76FF5689593}"/>
                  </a:ext>
                </a:extLst>
              </p:cNvPr>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1" name="Rectangle 125">
                <a:extLst>
                  <a:ext uri="{FF2B5EF4-FFF2-40B4-BE49-F238E27FC236}">
                    <a16:creationId xmlns:a16="http://schemas.microsoft.com/office/drawing/2014/main" id="{68E4CB6A-D7C2-71F6-519E-28AE40343E3D}"/>
                  </a:ext>
                </a:extLst>
              </p:cNvPr>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2" name="Rectangle 126">
                <a:extLst>
                  <a:ext uri="{FF2B5EF4-FFF2-40B4-BE49-F238E27FC236}">
                    <a16:creationId xmlns:a16="http://schemas.microsoft.com/office/drawing/2014/main" id="{CFD189D2-9525-8867-4C32-33ED54DD4948}"/>
                  </a:ext>
                </a:extLst>
              </p:cNvPr>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3" name="Rectangle 127">
                <a:extLst>
                  <a:ext uri="{FF2B5EF4-FFF2-40B4-BE49-F238E27FC236}">
                    <a16:creationId xmlns:a16="http://schemas.microsoft.com/office/drawing/2014/main" id="{B901F8A7-6828-9D66-FCCE-16ABC45F57CE}"/>
                  </a:ext>
                </a:extLst>
              </p:cNvPr>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4" name="Rectangle 128">
                <a:extLst>
                  <a:ext uri="{FF2B5EF4-FFF2-40B4-BE49-F238E27FC236}">
                    <a16:creationId xmlns:a16="http://schemas.microsoft.com/office/drawing/2014/main" id="{79F03929-3D0F-8CE9-5E00-6786C7A44D0C}"/>
                  </a:ext>
                </a:extLst>
              </p:cNvPr>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5" name="Rectangle 129">
                <a:extLst>
                  <a:ext uri="{FF2B5EF4-FFF2-40B4-BE49-F238E27FC236}">
                    <a16:creationId xmlns:a16="http://schemas.microsoft.com/office/drawing/2014/main" id="{BB754C5B-8280-6739-D46B-32F927F31686}"/>
                  </a:ext>
                </a:extLst>
              </p:cNvPr>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6" name="Rectangle 130">
                <a:extLst>
                  <a:ext uri="{FF2B5EF4-FFF2-40B4-BE49-F238E27FC236}">
                    <a16:creationId xmlns:a16="http://schemas.microsoft.com/office/drawing/2014/main" id="{1442E1FF-502E-C538-FDA2-47A844A88041}"/>
                  </a:ext>
                </a:extLst>
              </p:cNvPr>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7" name="Rectangle 131">
                <a:extLst>
                  <a:ext uri="{FF2B5EF4-FFF2-40B4-BE49-F238E27FC236}">
                    <a16:creationId xmlns:a16="http://schemas.microsoft.com/office/drawing/2014/main" id="{39315FDD-2B7C-DF10-BF69-0B190407BACA}"/>
                  </a:ext>
                </a:extLst>
              </p:cNvPr>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8" name="Rectangle 132">
                <a:extLst>
                  <a:ext uri="{FF2B5EF4-FFF2-40B4-BE49-F238E27FC236}">
                    <a16:creationId xmlns:a16="http://schemas.microsoft.com/office/drawing/2014/main" id="{9FFAF841-CFA1-0509-735B-49197C73F6C5}"/>
                  </a:ext>
                </a:extLst>
              </p:cNvPr>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9" name="Rectangle 133">
                <a:extLst>
                  <a:ext uri="{FF2B5EF4-FFF2-40B4-BE49-F238E27FC236}">
                    <a16:creationId xmlns:a16="http://schemas.microsoft.com/office/drawing/2014/main" id="{64DB79A8-EDEC-6059-41E8-C29DF2BB267E}"/>
                  </a:ext>
                </a:extLst>
              </p:cNvPr>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70" name="Rectangle 134">
                <a:extLst>
                  <a:ext uri="{FF2B5EF4-FFF2-40B4-BE49-F238E27FC236}">
                    <a16:creationId xmlns:a16="http://schemas.microsoft.com/office/drawing/2014/main" id="{73948BCE-8139-18F1-421A-96945D969F45}"/>
                  </a:ext>
                </a:extLst>
              </p:cNvPr>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71" name="Rectangle 135">
                <a:extLst>
                  <a:ext uri="{FF2B5EF4-FFF2-40B4-BE49-F238E27FC236}">
                    <a16:creationId xmlns:a16="http://schemas.microsoft.com/office/drawing/2014/main" id="{1F74B400-2496-3DB2-2A7C-C5FD00A6964F}"/>
                  </a:ext>
                </a:extLst>
              </p:cNvPr>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72" name="Rectangle 136">
                <a:extLst>
                  <a:ext uri="{FF2B5EF4-FFF2-40B4-BE49-F238E27FC236}">
                    <a16:creationId xmlns:a16="http://schemas.microsoft.com/office/drawing/2014/main" id="{800871BF-02C4-D924-AC1E-55935F28C75C}"/>
                  </a:ext>
                </a:extLst>
              </p:cNvPr>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73" name="Rectangle 137">
                <a:extLst>
                  <a:ext uri="{FF2B5EF4-FFF2-40B4-BE49-F238E27FC236}">
                    <a16:creationId xmlns:a16="http://schemas.microsoft.com/office/drawing/2014/main" id="{D9FD30BA-8697-52AA-05BB-533B1DE554F0}"/>
                  </a:ext>
                </a:extLst>
              </p:cNvPr>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74" name="Freeform 138">
                <a:extLst>
                  <a:ext uri="{FF2B5EF4-FFF2-40B4-BE49-F238E27FC236}">
                    <a16:creationId xmlns:a16="http://schemas.microsoft.com/office/drawing/2014/main" id="{00B466D7-9159-AD45-7FE6-B0E48B3A7934}"/>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75" name="Freeform 139">
                <a:extLst>
                  <a:ext uri="{FF2B5EF4-FFF2-40B4-BE49-F238E27FC236}">
                    <a16:creationId xmlns:a16="http://schemas.microsoft.com/office/drawing/2014/main" id="{ABA4B45F-8351-B748-748C-1C7D1B32C56F}"/>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76" name="Freeform 140">
                <a:extLst>
                  <a:ext uri="{FF2B5EF4-FFF2-40B4-BE49-F238E27FC236}">
                    <a16:creationId xmlns:a16="http://schemas.microsoft.com/office/drawing/2014/main" id="{AE61ABA9-F97D-D334-9C5D-E6C2A2F34D20}"/>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77" name="Freeform 141">
                <a:extLst>
                  <a:ext uri="{FF2B5EF4-FFF2-40B4-BE49-F238E27FC236}">
                    <a16:creationId xmlns:a16="http://schemas.microsoft.com/office/drawing/2014/main" id="{6CE03894-1FE2-BC70-8F2B-138CC1ABC5F5}"/>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78" name="Freeform 142">
                <a:extLst>
                  <a:ext uri="{FF2B5EF4-FFF2-40B4-BE49-F238E27FC236}">
                    <a16:creationId xmlns:a16="http://schemas.microsoft.com/office/drawing/2014/main" id="{47608851-34B7-FCF2-B85A-82184764BEE9}"/>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79" name="Freeform 143">
                <a:extLst>
                  <a:ext uri="{FF2B5EF4-FFF2-40B4-BE49-F238E27FC236}">
                    <a16:creationId xmlns:a16="http://schemas.microsoft.com/office/drawing/2014/main" id="{02964ABD-9E8D-99B0-7A72-A67AEF866B6E}"/>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80" name="Freeform 144">
                <a:extLst>
                  <a:ext uri="{FF2B5EF4-FFF2-40B4-BE49-F238E27FC236}">
                    <a16:creationId xmlns:a16="http://schemas.microsoft.com/office/drawing/2014/main" id="{61197894-7BCA-8935-2C77-1B84746F4E41}"/>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81" name="Freeform 145">
                <a:extLst>
                  <a:ext uri="{FF2B5EF4-FFF2-40B4-BE49-F238E27FC236}">
                    <a16:creationId xmlns:a16="http://schemas.microsoft.com/office/drawing/2014/main" id="{542750BC-50D7-9426-728D-FE230AC3FE64}"/>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82" name="Freeform 146">
                <a:extLst>
                  <a:ext uri="{FF2B5EF4-FFF2-40B4-BE49-F238E27FC236}">
                    <a16:creationId xmlns:a16="http://schemas.microsoft.com/office/drawing/2014/main" id="{FCE357AD-7DE8-828A-DD89-DC9278BC9BA7}"/>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83" name="Rectangle 147">
                <a:extLst>
                  <a:ext uri="{FF2B5EF4-FFF2-40B4-BE49-F238E27FC236}">
                    <a16:creationId xmlns:a16="http://schemas.microsoft.com/office/drawing/2014/main" id="{2F61C893-11F2-8B24-9F03-E57F1A3534F4}"/>
                  </a:ext>
                </a:extLst>
              </p:cNvPr>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84" name="Rectangle 148">
                <a:extLst>
                  <a:ext uri="{FF2B5EF4-FFF2-40B4-BE49-F238E27FC236}">
                    <a16:creationId xmlns:a16="http://schemas.microsoft.com/office/drawing/2014/main" id="{0A173BB7-4474-8470-7B41-04A141664DDC}"/>
                  </a:ext>
                </a:extLst>
              </p:cNvPr>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85" name="Freeform 149">
                <a:extLst>
                  <a:ext uri="{FF2B5EF4-FFF2-40B4-BE49-F238E27FC236}">
                    <a16:creationId xmlns:a16="http://schemas.microsoft.com/office/drawing/2014/main" id="{32ED6B57-4ACB-F650-224B-104DF9B2AB16}"/>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4486" name="Freeform 150">
                <a:extLst>
                  <a:ext uri="{FF2B5EF4-FFF2-40B4-BE49-F238E27FC236}">
                    <a16:creationId xmlns:a16="http://schemas.microsoft.com/office/drawing/2014/main" id="{BED83873-FB43-42F7-6657-7776092A5EC6}"/>
                  </a:ext>
                </a:extLst>
              </p:cNvPr>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4487" name="Freeform 151">
                <a:extLst>
                  <a:ext uri="{FF2B5EF4-FFF2-40B4-BE49-F238E27FC236}">
                    <a16:creationId xmlns:a16="http://schemas.microsoft.com/office/drawing/2014/main" id="{41F1F477-DE14-472E-2E54-26588A45F3E5}"/>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488" name="Oval 152">
                <a:extLst>
                  <a:ext uri="{FF2B5EF4-FFF2-40B4-BE49-F238E27FC236}">
                    <a16:creationId xmlns:a16="http://schemas.microsoft.com/office/drawing/2014/main" id="{27CC4E1C-1251-87E4-179E-970F102F18F1}"/>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grpSp>
      </p:grpSp>
      <p:sp>
        <p:nvSpPr>
          <p:cNvPr id="14489" name="Rectangle 153">
            <a:extLst>
              <a:ext uri="{FF2B5EF4-FFF2-40B4-BE49-F238E27FC236}">
                <a16:creationId xmlns:a16="http://schemas.microsoft.com/office/drawing/2014/main" id="{082BCC6C-16DC-AE32-6EB6-68F23994E93B}"/>
              </a:ext>
            </a:extLst>
          </p:cNvPr>
          <p:cNvSpPr>
            <a:spLocks noGrp="1" noRot="1" noChangeArrowheads="1"/>
          </p:cNvSpPr>
          <p:nvPr>
            <p:ph type="title"/>
          </p:nvPr>
        </p:nvSpPr>
        <p:spPr bwMode="auto">
          <a:xfrm>
            <a:off x="402167" y="228600"/>
            <a:ext cx="1138766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490" name="Rectangle 154">
            <a:extLst>
              <a:ext uri="{FF2B5EF4-FFF2-40B4-BE49-F238E27FC236}">
                <a16:creationId xmlns:a16="http://schemas.microsoft.com/office/drawing/2014/main" id="{F6FF2EC2-4A37-725D-DE69-93B77A0BDE7E}"/>
              </a:ext>
            </a:extLst>
          </p:cNvPr>
          <p:cNvSpPr>
            <a:spLocks noGrp="1" noChangeArrowheads="1"/>
          </p:cNvSpPr>
          <p:nvPr>
            <p:ph type="dt" sz="half" idx="2"/>
          </p:nvPr>
        </p:nvSpPr>
        <p:spPr bwMode="auto">
          <a:xfrm>
            <a:off x="402167" y="6245225"/>
            <a:ext cx="305223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panose="020B0604020202020204" pitchFamily="34" charset="0"/>
              </a:defRPr>
            </a:lvl1pPr>
          </a:lstStyle>
          <a:p>
            <a:endParaRPr lang="en-US" altLang="en-US"/>
          </a:p>
        </p:txBody>
      </p:sp>
      <p:sp>
        <p:nvSpPr>
          <p:cNvPr id="14491" name="Rectangle 155">
            <a:extLst>
              <a:ext uri="{FF2B5EF4-FFF2-40B4-BE49-F238E27FC236}">
                <a16:creationId xmlns:a16="http://schemas.microsoft.com/office/drawing/2014/main" id="{4B543FD9-972E-066D-4365-761CA34608AF}"/>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panose="020B0604020202020204" pitchFamily="34" charset="0"/>
              </a:defRPr>
            </a:lvl1pPr>
          </a:lstStyle>
          <a:p>
            <a:endParaRPr lang="en-US" altLang="en-US"/>
          </a:p>
        </p:txBody>
      </p:sp>
      <p:sp>
        <p:nvSpPr>
          <p:cNvPr id="14492" name="Rectangle 156">
            <a:extLst>
              <a:ext uri="{FF2B5EF4-FFF2-40B4-BE49-F238E27FC236}">
                <a16:creationId xmlns:a16="http://schemas.microsoft.com/office/drawing/2014/main" id="{A2F17D7A-6DF9-3842-660F-A417D2153B18}"/>
              </a:ext>
            </a:extLst>
          </p:cNvPr>
          <p:cNvSpPr>
            <a:spLocks noGrp="1" noChangeArrowheads="1"/>
          </p:cNvSpPr>
          <p:nvPr>
            <p:ph type="sldNum" sz="quarter" idx="4"/>
          </p:nvPr>
        </p:nvSpPr>
        <p:spPr bwMode="auto">
          <a:xfrm>
            <a:off x="8737601" y="6245225"/>
            <a:ext cx="305223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fld id="{35421C6D-9B54-4E3E-9485-B7A132D7D6CB}" type="slidenum">
              <a:rPr lang="en-US" altLang="en-US"/>
              <a:pPr/>
              <a:t>‹#›</a:t>
            </a:fld>
            <a:endParaRPr lang="en-US" altLang="en-US"/>
          </a:p>
        </p:txBody>
      </p:sp>
      <p:sp>
        <p:nvSpPr>
          <p:cNvPr id="14493" name="Rectangle 157">
            <a:extLst>
              <a:ext uri="{FF2B5EF4-FFF2-40B4-BE49-F238E27FC236}">
                <a16:creationId xmlns:a16="http://schemas.microsoft.com/office/drawing/2014/main" id="{A63865C8-4AB6-D17E-305B-EB0C8EE3D558}"/>
              </a:ext>
            </a:extLst>
          </p:cNvPr>
          <p:cNvSpPr>
            <a:spLocks noGrp="1" noRot="1" noChangeArrowheads="1"/>
          </p:cNvSpPr>
          <p:nvPr>
            <p:ph type="body" idx="1"/>
          </p:nvPr>
        </p:nvSpPr>
        <p:spPr bwMode="auto">
          <a:xfrm>
            <a:off x="402167" y="1600200"/>
            <a:ext cx="11387667"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684190480"/>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 id="2147483873" r:id="rId18"/>
  </p:sldLayoutIdLst>
  <p:hf hdr="0" ftr="0" dt="0"/>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80000"/>
        <a:buFont typeface="Arial" panose="020B0604020202020204" pitchFamily="34" charset="0"/>
        <a:buChar char="►"/>
        <a:defRPr sz="3200" kern="1200">
          <a:solidFill>
            <a:schemeClr val="tx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Clr>
          <a:schemeClr val="folHlink"/>
        </a:buClr>
        <a:buFont typeface="Wingdings" panose="05000000000000000000" pitchFamily="2" charset="2"/>
        <a:buChar char="§"/>
        <a:defRPr sz="2800" kern="1200">
          <a:solidFill>
            <a:schemeClr val="tx1"/>
          </a:solidFill>
          <a:effectLst>
            <a:outerShdw blurRad="38100" dist="38100" dir="2700000" algn="tl">
              <a:srgbClr val="FFFFFF"/>
            </a:outerShdw>
          </a:effectLst>
          <a:latin typeface="+mn-lt"/>
          <a:ea typeface="+mn-ea"/>
          <a:cs typeface="+mn-cs"/>
        </a:defRPr>
      </a:lvl2pPr>
      <a:lvl3pPr marL="1143000" indent="-228600" algn="l" rtl="0" fontAlgn="base">
        <a:spcBef>
          <a:spcPct val="20000"/>
        </a:spcBef>
        <a:spcAft>
          <a:spcPct val="0"/>
        </a:spcAft>
        <a:buClr>
          <a:schemeClr val="hlink"/>
        </a:buClr>
        <a:buSzPct val="80000"/>
        <a:buFont typeface="Arial" panose="020B0604020202020204" pitchFamily="34" charset="0"/>
        <a:buChar char="►"/>
        <a:defRPr sz="2400" kern="1200">
          <a:solidFill>
            <a:schemeClr val="tx1"/>
          </a:solidFill>
          <a:effectLst>
            <a:outerShdw blurRad="38100" dist="38100" dir="2700000" algn="tl">
              <a:srgbClr val="FFFFFF"/>
            </a:outerShdw>
          </a:effectLst>
          <a:latin typeface="+mn-lt"/>
          <a:ea typeface="+mn-ea"/>
          <a:cs typeface="+mn-cs"/>
        </a:defRPr>
      </a:lvl3pPr>
      <a:lvl4pPr marL="1600200" indent="-228600" algn="l" rtl="0" fontAlgn="base">
        <a:spcBef>
          <a:spcPct val="20000"/>
        </a:spcBef>
        <a:spcAft>
          <a:spcPct val="0"/>
        </a:spcAft>
        <a:buClr>
          <a:schemeClr val="folHlink"/>
        </a:buClr>
        <a:buFont typeface="Wingdings" panose="05000000000000000000" pitchFamily="2" charset="2"/>
        <a:buChar char="§"/>
        <a:defRPr sz="2000" kern="1200">
          <a:solidFill>
            <a:schemeClr val="tx1"/>
          </a:solidFill>
          <a:effectLst>
            <a:outerShdw blurRad="38100" dist="38100" dir="2700000" algn="tl">
              <a:srgbClr val="FFFFFF"/>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Arial" panose="020B0604020202020204" pitchFamily="34" charset="0"/>
        <a:buChar char="►"/>
        <a:defRPr sz="2000" kern="1200">
          <a:solidFill>
            <a:schemeClr val="tx1"/>
          </a:solidFill>
          <a:effectLst>
            <a:outerShdw blurRad="38100" dist="38100" dir="2700000" algn="tl">
              <a:srgbClr val="FFFFFF"/>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8EA96">
                <a:gamma/>
                <a:shade val="83137"/>
                <a:invGamma/>
              </a:srgbClr>
            </a:gs>
            <a:gs pos="100000">
              <a:srgbClr val="D8EA96"/>
            </a:gs>
          </a:gsLst>
          <a:lin ang="5400000" scaled="1"/>
        </a:gradFill>
        <a:effectLst/>
      </p:bgPr>
    </p:bg>
    <p:spTree>
      <p:nvGrpSpPr>
        <p:cNvPr id="1" name=""/>
        <p:cNvGrpSpPr/>
        <p:nvPr/>
      </p:nvGrpSpPr>
      <p:grpSpPr>
        <a:xfrm>
          <a:off x="0" y="0"/>
          <a:ext cx="0" cy="0"/>
          <a:chOff x="0" y="0"/>
          <a:chExt cx="0" cy="0"/>
        </a:xfrm>
      </p:grpSpPr>
      <p:grpSp>
        <p:nvGrpSpPr>
          <p:cNvPr id="14338" name="Group 2">
            <a:extLst>
              <a:ext uri="{FF2B5EF4-FFF2-40B4-BE49-F238E27FC236}">
                <a16:creationId xmlns:a16="http://schemas.microsoft.com/office/drawing/2014/main" id="{F47DA633-7AD5-1B01-CCBB-C6920B6E64C3}"/>
              </a:ext>
            </a:extLst>
          </p:cNvPr>
          <p:cNvGrpSpPr>
            <a:grpSpLocks/>
          </p:cNvGrpSpPr>
          <p:nvPr/>
        </p:nvGrpSpPr>
        <p:grpSpPr bwMode="auto">
          <a:xfrm>
            <a:off x="1" y="1422400"/>
            <a:ext cx="12196233" cy="5435600"/>
            <a:chOff x="0" y="896"/>
            <a:chExt cx="5762" cy="3424"/>
          </a:xfrm>
        </p:grpSpPr>
        <p:grpSp>
          <p:nvGrpSpPr>
            <p:cNvPr id="14339" name="Group 3">
              <a:extLst>
                <a:ext uri="{FF2B5EF4-FFF2-40B4-BE49-F238E27FC236}">
                  <a16:creationId xmlns:a16="http://schemas.microsoft.com/office/drawing/2014/main" id="{513C3D23-6C6E-EAB6-3481-B50406661BED}"/>
                </a:ext>
              </a:extLst>
            </p:cNvPr>
            <p:cNvGrpSpPr>
              <a:grpSpLocks/>
            </p:cNvGrpSpPr>
            <p:nvPr userDrawn="1"/>
          </p:nvGrpSpPr>
          <p:grpSpPr bwMode="auto">
            <a:xfrm>
              <a:off x="20" y="896"/>
              <a:ext cx="5742" cy="3424"/>
              <a:chOff x="20" y="896"/>
              <a:chExt cx="5742" cy="3424"/>
            </a:xfrm>
          </p:grpSpPr>
          <p:sp>
            <p:nvSpPr>
              <p:cNvPr id="14340" name="Freeform 4">
                <a:extLst>
                  <a:ext uri="{FF2B5EF4-FFF2-40B4-BE49-F238E27FC236}">
                    <a16:creationId xmlns:a16="http://schemas.microsoft.com/office/drawing/2014/main" id="{A6CE5E35-BD4A-C71C-A97E-8A8D55654778}"/>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1" name="Freeform 5">
                <a:extLst>
                  <a:ext uri="{FF2B5EF4-FFF2-40B4-BE49-F238E27FC236}">
                    <a16:creationId xmlns:a16="http://schemas.microsoft.com/office/drawing/2014/main" id="{BDD1D7FD-4D97-9823-60B3-5339CEA21ED2}"/>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2" name="Freeform 6">
                <a:extLst>
                  <a:ext uri="{FF2B5EF4-FFF2-40B4-BE49-F238E27FC236}">
                    <a16:creationId xmlns:a16="http://schemas.microsoft.com/office/drawing/2014/main" id="{4BEDE9D9-AE3B-CC56-9DF8-B27B189E6014}"/>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3" name="Freeform 7">
                <a:extLst>
                  <a:ext uri="{FF2B5EF4-FFF2-40B4-BE49-F238E27FC236}">
                    <a16:creationId xmlns:a16="http://schemas.microsoft.com/office/drawing/2014/main" id="{6D7E995A-1942-6C13-473D-A7BB19A5FE24}"/>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4" name="Freeform 8">
                <a:extLst>
                  <a:ext uri="{FF2B5EF4-FFF2-40B4-BE49-F238E27FC236}">
                    <a16:creationId xmlns:a16="http://schemas.microsoft.com/office/drawing/2014/main" id="{807F2B36-89F8-B3F1-6931-9DD7591743D1}"/>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5" name="Freeform 9">
                <a:extLst>
                  <a:ext uri="{FF2B5EF4-FFF2-40B4-BE49-F238E27FC236}">
                    <a16:creationId xmlns:a16="http://schemas.microsoft.com/office/drawing/2014/main" id="{85D5BB29-E561-48BA-EEF0-0F7CE2297011}"/>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6" name="Freeform 10">
                <a:extLst>
                  <a:ext uri="{FF2B5EF4-FFF2-40B4-BE49-F238E27FC236}">
                    <a16:creationId xmlns:a16="http://schemas.microsoft.com/office/drawing/2014/main" id="{F16B9040-CC69-6B58-0FF3-9899D19F8F62}"/>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7" name="Freeform 11">
                <a:extLst>
                  <a:ext uri="{FF2B5EF4-FFF2-40B4-BE49-F238E27FC236}">
                    <a16:creationId xmlns:a16="http://schemas.microsoft.com/office/drawing/2014/main" id="{C5589158-7108-6835-59D4-D7C6C0ED83B8}"/>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8" name="Freeform 12">
                <a:extLst>
                  <a:ext uri="{FF2B5EF4-FFF2-40B4-BE49-F238E27FC236}">
                    <a16:creationId xmlns:a16="http://schemas.microsoft.com/office/drawing/2014/main" id="{1046EF00-3212-9281-EC24-9C7F186A5662}"/>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9" name="Freeform 13">
                <a:extLst>
                  <a:ext uri="{FF2B5EF4-FFF2-40B4-BE49-F238E27FC236}">
                    <a16:creationId xmlns:a16="http://schemas.microsoft.com/office/drawing/2014/main" id="{811138DC-1452-5F70-B838-BAB910113678}"/>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50" name="Freeform 14">
                <a:extLst>
                  <a:ext uri="{FF2B5EF4-FFF2-40B4-BE49-F238E27FC236}">
                    <a16:creationId xmlns:a16="http://schemas.microsoft.com/office/drawing/2014/main" id="{C7199C97-C9A8-5434-632A-6CFBC55D9836}"/>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51" name="Freeform 15">
                <a:extLst>
                  <a:ext uri="{FF2B5EF4-FFF2-40B4-BE49-F238E27FC236}">
                    <a16:creationId xmlns:a16="http://schemas.microsoft.com/office/drawing/2014/main" id="{B796AD4D-52E2-70C2-5BFB-1497D0B643D9}"/>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52" name="Freeform 16">
                <a:extLst>
                  <a:ext uri="{FF2B5EF4-FFF2-40B4-BE49-F238E27FC236}">
                    <a16:creationId xmlns:a16="http://schemas.microsoft.com/office/drawing/2014/main" id="{E0A4899C-0CFD-7693-45B5-A897C5D3B495}"/>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grpSp>
        <p:grpSp>
          <p:nvGrpSpPr>
            <p:cNvPr id="14353" name="Group 17">
              <a:extLst>
                <a:ext uri="{FF2B5EF4-FFF2-40B4-BE49-F238E27FC236}">
                  <a16:creationId xmlns:a16="http://schemas.microsoft.com/office/drawing/2014/main" id="{DAB099B1-D65E-B652-D725-D6BE606DDC0D}"/>
                </a:ext>
              </a:extLst>
            </p:cNvPr>
            <p:cNvGrpSpPr>
              <a:grpSpLocks/>
            </p:cNvGrpSpPr>
            <p:nvPr userDrawn="1"/>
          </p:nvGrpSpPr>
          <p:grpSpPr bwMode="auto">
            <a:xfrm>
              <a:off x="0" y="2291"/>
              <a:ext cx="1385" cy="1702"/>
              <a:chOff x="0" y="2291"/>
              <a:chExt cx="1385" cy="1702"/>
            </a:xfrm>
          </p:grpSpPr>
          <p:sp>
            <p:nvSpPr>
              <p:cNvPr id="14354" name="Rectangle 18">
                <a:extLst>
                  <a:ext uri="{FF2B5EF4-FFF2-40B4-BE49-F238E27FC236}">
                    <a16:creationId xmlns:a16="http://schemas.microsoft.com/office/drawing/2014/main" id="{A98FFF40-18CE-CE81-DD82-1329F70FCCEE}"/>
                  </a:ext>
                </a:extLst>
              </p:cNvPr>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55" name="Rectangle 19">
                <a:extLst>
                  <a:ext uri="{FF2B5EF4-FFF2-40B4-BE49-F238E27FC236}">
                    <a16:creationId xmlns:a16="http://schemas.microsoft.com/office/drawing/2014/main" id="{FFEED98C-37EA-B702-EE0E-D79229ACC206}"/>
                  </a:ext>
                </a:extLst>
              </p:cNvPr>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56" name="Rectangle 20">
                <a:extLst>
                  <a:ext uri="{FF2B5EF4-FFF2-40B4-BE49-F238E27FC236}">
                    <a16:creationId xmlns:a16="http://schemas.microsoft.com/office/drawing/2014/main" id="{0AB494AA-BB93-3FFA-D0A8-4376B918D1A1}"/>
                  </a:ext>
                </a:extLst>
              </p:cNvPr>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57" name="Rectangle 21">
                <a:extLst>
                  <a:ext uri="{FF2B5EF4-FFF2-40B4-BE49-F238E27FC236}">
                    <a16:creationId xmlns:a16="http://schemas.microsoft.com/office/drawing/2014/main" id="{389B6B61-6E12-C5EB-0877-F036A4417B0C}"/>
                  </a:ext>
                </a:extLst>
              </p:cNvPr>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58" name="Rectangle 22">
                <a:extLst>
                  <a:ext uri="{FF2B5EF4-FFF2-40B4-BE49-F238E27FC236}">
                    <a16:creationId xmlns:a16="http://schemas.microsoft.com/office/drawing/2014/main" id="{0B119BE9-E75C-5558-A943-594CE85F6C97}"/>
                  </a:ext>
                </a:extLst>
              </p:cNvPr>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59" name="Rectangle 23">
                <a:extLst>
                  <a:ext uri="{FF2B5EF4-FFF2-40B4-BE49-F238E27FC236}">
                    <a16:creationId xmlns:a16="http://schemas.microsoft.com/office/drawing/2014/main" id="{38F66713-31A3-83A0-3A0B-543F8E5F2744}"/>
                  </a:ext>
                </a:extLst>
              </p:cNvPr>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0" name="Rectangle 24">
                <a:extLst>
                  <a:ext uri="{FF2B5EF4-FFF2-40B4-BE49-F238E27FC236}">
                    <a16:creationId xmlns:a16="http://schemas.microsoft.com/office/drawing/2014/main" id="{BFB2A705-9BBA-956A-5C8B-D6F8943B6FCC}"/>
                  </a:ext>
                </a:extLst>
              </p:cNvPr>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1" name="Rectangle 25">
                <a:extLst>
                  <a:ext uri="{FF2B5EF4-FFF2-40B4-BE49-F238E27FC236}">
                    <a16:creationId xmlns:a16="http://schemas.microsoft.com/office/drawing/2014/main" id="{5350A20D-EAB0-FBF5-CC21-ECDCD3E417EF}"/>
                  </a:ext>
                </a:extLst>
              </p:cNvPr>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2" name="Rectangle 26">
                <a:extLst>
                  <a:ext uri="{FF2B5EF4-FFF2-40B4-BE49-F238E27FC236}">
                    <a16:creationId xmlns:a16="http://schemas.microsoft.com/office/drawing/2014/main" id="{A27EB0E0-5248-2449-E772-D6A244CA34D8}"/>
                  </a:ext>
                </a:extLst>
              </p:cNvPr>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3" name="Rectangle 27">
                <a:extLst>
                  <a:ext uri="{FF2B5EF4-FFF2-40B4-BE49-F238E27FC236}">
                    <a16:creationId xmlns:a16="http://schemas.microsoft.com/office/drawing/2014/main" id="{1F08E157-BB19-59EF-A695-4C477EB6872A}"/>
                  </a:ext>
                </a:extLst>
              </p:cNvPr>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4" name="Rectangle 28">
                <a:extLst>
                  <a:ext uri="{FF2B5EF4-FFF2-40B4-BE49-F238E27FC236}">
                    <a16:creationId xmlns:a16="http://schemas.microsoft.com/office/drawing/2014/main" id="{60AA8CC0-E94E-2459-9751-BB9261824878}"/>
                  </a:ext>
                </a:extLst>
              </p:cNvPr>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5" name="Rectangle 29">
                <a:extLst>
                  <a:ext uri="{FF2B5EF4-FFF2-40B4-BE49-F238E27FC236}">
                    <a16:creationId xmlns:a16="http://schemas.microsoft.com/office/drawing/2014/main" id="{8F16E3A5-B492-34B7-9D69-44AA6EB9FAF7}"/>
                  </a:ext>
                </a:extLst>
              </p:cNvPr>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6" name="Rectangle 30">
                <a:extLst>
                  <a:ext uri="{FF2B5EF4-FFF2-40B4-BE49-F238E27FC236}">
                    <a16:creationId xmlns:a16="http://schemas.microsoft.com/office/drawing/2014/main" id="{9AA2D4D8-E9AB-CAC6-6E5D-150E9F08D5CB}"/>
                  </a:ext>
                </a:extLst>
              </p:cNvPr>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7" name="Rectangle 31">
                <a:extLst>
                  <a:ext uri="{FF2B5EF4-FFF2-40B4-BE49-F238E27FC236}">
                    <a16:creationId xmlns:a16="http://schemas.microsoft.com/office/drawing/2014/main" id="{E55CA630-26A7-556F-F0DD-9BDBCF2FB7A2}"/>
                  </a:ext>
                </a:extLst>
              </p:cNvPr>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8" name="Rectangle 32">
                <a:extLst>
                  <a:ext uri="{FF2B5EF4-FFF2-40B4-BE49-F238E27FC236}">
                    <a16:creationId xmlns:a16="http://schemas.microsoft.com/office/drawing/2014/main" id="{30A25968-93B6-B150-55F1-F4266BE5D393}"/>
                  </a:ext>
                </a:extLst>
              </p:cNvPr>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9" name="Rectangle 33">
                <a:extLst>
                  <a:ext uri="{FF2B5EF4-FFF2-40B4-BE49-F238E27FC236}">
                    <a16:creationId xmlns:a16="http://schemas.microsoft.com/office/drawing/2014/main" id="{9132713C-8FF6-D16E-1489-25A74AD62FCE}"/>
                  </a:ext>
                </a:extLst>
              </p:cNvPr>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0" name="Rectangle 34">
                <a:extLst>
                  <a:ext uri="{FF2B5EF4-FFF2-40B4-BE49-F238E27FC236}">
                    <a16:creationId xmlns:a16="http://schemas.microsoft.com/office/drawing/2014/main" id="{9A991E66-90F0-1852-FC1F-712207BA2AFA}"/>
                  </a:ext>
                </a:extLst>
              </p:cNvPr>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1" name="Rectangle 35">
                <a:extLst>
                  <a:ext uri="{FF2B5EF4-FFF2-40B4-BE49-F238E27FC236}">
                    <a16:creationId xmlns:a16="http://schemas.microsoft.com/office/drawing/2014/main" id="{F42E4F7C-F07C-2A71-F0A6-1791451DD50F}"/>
                  </a:ext>
                </a:extLst>
              </p:cNvPr>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2" name="Rectangle 36">
                <a:extLst>
                  <a:ext uri="{FF2B5EF4-FFF2-40B4-BE49-F238E27FC236}">
                    <a16:creationId xmlns:a16="http://schemas.microsoft.com/office/drawing/2014/main" id="{F659B9AA-74CE-5EE0-588C-3F7B12E0D583}"/>
                  </a:ext>
                </a:extLst>
              </p:cNvPr>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3" name="Rectangle 37">
                <a:extLst>
                  <a:ext uri="{FF2B5EF4-FFF2-40B4-BE49-F238E27FC236}">
                    <a16:creationId xmlns:a16="http://schemas.microsoft.com/office/drawing/2014/main" id="{2DE6F30A-9312-3A69-0B43-1182E2E9772A}"/>
                  </a:ext>
                </a:extLst>
              </p:cNvPr>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4" name="Rectangle 38">
                <a:extLst>
                  <a:ext uri="{FF2B5EF4-FFF2-40B4-BE49-F238E27FC236}">
                    <a16:creationId xmlns:a16="http://schemas.microsoft.com/office/drawing/2014/main" id="{B8D9B823-5248-542E-DAB3-5B85F131A8F3}"/>
                  </a:ext>
                </a:extLst>
              </p:cNvPr>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5" name="Rectangle 39">
                <a:extLst>
                  <a:ext uri="{FF2B5EF4-FFF2-40B4-BE49-F238E27FC236}">
                    <a16:creationId xmlns:a16="http://schemas.microsoft.com/office/drawing/2014/main" id="{8663B352-50A4-D2B4-2D5F-6FF8E86A202C}"/>
                  </a:ext>
                </a:extLst>
              </p:cNvPr>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6" name="Rectangle 40">
                <a:extLst>
                  <a:ext uri="{FF2B5EF4-FFF2-40B4-BE49-F238E27FC236}">
                    <a16:creationId xmlns:a16="http://schemas.microsoft.com/office/drawing/2014/main" id="{0C1C70A2-47E9-7A23-4023-5228F1B3B1CD}"/>
                  </a:ext>
                </a:extLst>
              </p:cNvPr>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7" name="Rectangle 41">
                <a:extLst>
                  <a:ext uri="{FF2B5EF4-FFF2-40B4-BE49-F238E27FC236}">
                    <a16:creationId xmlns:a16="http://schemas.microsoft.com/office/drawing/2014/main" id="{A07081B8-6E6E-F640-6BCB-3A13154C8676}"/>
                  </a:ext>
                </a:extLst>
              </p:cNvPr>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8" name="Rectangle 42">
                <a:extLst>
                  <a:ext uri="{FF2B5EF4-FFF2-40B4-BE49-F238E27FC236}">
                    <a16:creationId xmlns:a16="http://schemas.microsoft.com/office/drawing/2014/main" id="{DD8E0534-9BDD-FF84-DD81-8EAD22303671}"/>
                  </a:ext>
                </a:extLst>
              </p:cNvPr>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9" name="Rectangle 43">
                <a:extLst>
                  <a:ext uri="{FF2B5EF4-FFF2-40B4-BE49-F238E27FC236}">
                    <a16:creationId xmlns:a16="http://schemas.microsoft.com/office/drawing/2014/main" id="{458338BB-9326-CA0D-2759-AC10A33C8F7B}"/>
                  </a:ext>
                </a:extLst>
              </p:cNvPr>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0" name="Rectangle 44">
                <a:extLst>
                  <a:ext uri="{FF2B5EF4-FFF2-40B4-BE49-F238E27FC236}">
                    <a16:creationId xmlns:a16="http://schemas.microsoft.com/office/drawing/2014/main" id="{3E6F4343-24A4-4A3F-E6D6-CBA7572884B5}"/>
                  </a:ext>
                </a:extLst>
              </p:cNvPr>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1" name="Rectangle 45">
                <a:extLst>
                  <a:ext uri="{FF2B5EF4-FFF2-40B4-BE49-F238E27FC236}">
                    <a16:creationId xmlns:a16="http://schemas.microsoft.com/office/drawing/2014/main" id="{2EF5C3B9-E9F4-5955-BB71-735AF3F5E6CC}"/>
                  </a:ext>
                </a:extLst>
              </p:cNvPr>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2" name="Rectangle 46">
                <a:extLst>
                  <a:ext uri="{FF2B5EF4-FFF2-40B4-BE49-F238E27FC236}">
                    <a16:creationId xmlns:a16="http://schemas.microsoft.com/office/drawing/2014/main" id="{9B13C6B5-DAE7-B441-B1D1-76AF5D0AC700}"/>
                  </a:ext>
                </a:extLst>
              </p:cNvPr>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3" name="Rectangle 47">
                <a:extLst>
                  <a:ext uri="{FF2B5EF4-FFF2-40B4-BE49-F238E27FC236}">
                    <a16:creationId xmlns:a16="http://schemas.microsoft.com/office/drawing/2014/main" id="{47AA78D6-F842-DB55-477C-0F8DB49E82FC}"/>
                  </a:ext>
                </a:extLst>
              </p:cNvPr>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4" name="Rectangle 48">
                <a:extLst>
                  <a:ext uri="{FF2B5EF4-FFF2-40B4-BE49-F238E27FC236}">
                    <a16:creationId xmlns:a16="http://schemas.microsoft.com/office/drawing/2014/main" id="{13C837C7-ECF6-F1A4-D8FD-73A82C3E8E17}"/>
                  </a:ext>
                </a:extLst>
              </p:cNvPr>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5" name="Rectangle 49">
                <a:extLst>
                  <a:ext uri="{FF2B5EF4-FFF2-40B4-BE49-F238E27FC236}">
                    <a16:creationId xmlns:a16="http://schemas.microsoft.com/office/drawing/2014/main" id="{4591832E-EF32-BEBE-A215-9E5331817B46}"/>
                  </a:ext>
                </a:extLst>
              </p:cNvPr>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6" name="Rectangle 50">
                <a:extLst>
                  <a:ext uri="{FF2B5EF4-FFF2-40B4-BE49-F238E27FC236}">
                    <a16:creationId xmlns:a16="http://schemas.microsoft.com/office/drawing/2014/main" id="{4DA935DE-C411-A109-1B2B-490FD9B57DE9}"/>
                  </a:ext>
                </a:extLst>
              </p:cNvPr>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7" name="Rectangle 51">
                <a:extLst>
                  <a:ext uri="{FF2B5EF4-FFF2-40B4-BE49-F238E27FC236}">
                    <a16:creationId xmlns:a16="http://schemas.microsoft.com/office/drawing/2014/main" id="{7085EF90-2AFD-7191-EB38-A277A9D36DE9}"/>
                  </a:ext>
                </a:extLst>
              </p:cNvPr>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8" name="Rectangle 52">
                <a:extLst>
                  <a:ext uri="{FF2B5EF4-FFF2-40B4-BE49-F238E27FC236}">
                    <a16:creationId xmlns:a16="http://schemas.microsoft.com/office/drawing/2014/main" id="{E354EF77-4F87-5CBA-7147-49F380499F56}"/>
                  </a:ext>
                </a:extLst>
              </p:cNvPr>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9" name="Rectangle 53">
                <a:extLst>
                  <a:ext uri="{FF2B5EF4-FFF2-40B4-BE49-F238E27FC236}">
                    <a16:creationId xmlns:a16="http://schemas.microsoft.com/office/drawing/2014/main" id="{FFF87D77-0CAC-557A-EA64-A979915ABFD7}"/>
                  </a:ext>
                </a:extLst>
              </p:cNvPr>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0" name="Rectangle 54">
                <a:extLst>
                  <a:ext uri="{FF2B5EF4-FFF2-40B4-BE49-F238E27FC236}">
                    <a16:creationId xmlns:a16="http://schemas.microsoft.com/office/drawing/2014/main" id="{AEFB696A-EFDE-C5CC-BDEE-EA6DE08D74E6}"/>
                  </a:ext>
                </a:extLst>
              </p:cNvPr>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1" name="Rectangle 55">
                <a:extLst>
                  <a:ext uri="{FF2B5EF4-FFF2-40B4-BE49-F238E27FC236}">
                    <a16:creationId xmlns:a16="http://schemas.microsoft.com/office/drawing/2014/main" id="{87F7E743-4B2D-E3D6-CF74-A54086FA0D7B}"/>
                  </a:ext>
                </a:extLst>
              </p:cNvPr>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2" name="Rectangle 56">
                <a:extLst>
                  <a:ext uri="{FF2B5EF4-FFF2-40B4-BE49-F238E27FC236}">
                    <a16:creationId xmlns:a16="http://schemas.microsoft.com/office/drawing/2014/main" id="{8CF5462D-3912-DB4A-81D8-2BADF4DBB43C}"/>
                  </a:ext>
                </a:extLst>
              </p:cNvPr>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3" name="Rectangle 57">
                <a:extLst>
                  <a:ext uri="{FF2B5EF4-FFF2-40B4-BE49-F238E27FC236}">
                    <a16:creationId xmlns:a16="http://schemas.microsoft.com/office/drawing/2014/main" id="{9FFD68EE-73AD-3AF9-14FC-EE7BBE45B408}"/>
                  </a:ext>
                </a:extLst>
              </p:cNvPr>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4" name="Rectangle 58">
                <a:extLst>
                  <a:ext uri="{FF2B5EF4-FFF2-40B4-BE49-F238E27FC236}">
                    <a16:creationId xmlns:a16="http://schemas.microsoft.com/office/drawing/2014/main" id="{EC5ADF5D-E841-2468-2C28-7520C80F839A}"/>
                  </a:ext>
                </a:extLst>
              </p:cNvPr>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5" name="Rectangle 59">
                <a:extLst>
                  <a:ext uri="{FF2B5EF4-FFF2-40B4-BE49-F238E27FC236}">
                    <a16:creationId xmlns:a16="http://schemas.microsoft.com/office/drawing/2014/main" id="{CC456FC6-1C86-1939-8410-49E97F0363F5}"/>
                  </a:ext>
                </a:extLst>
              </p:cNvPr>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6" name="Rectangle 60">
                <a:extLst>
                  <a:ext uri="{FF2B5EF4-FFF2-40B4-BE49-F238E27FC236}">
                    <a16:creationId xmlns:a16="http://schemas.microsoft.com/office/drawing/2014/main" id="{FAA87DE6-8B3E-DBA9-3696-18CD26EA7A12}"/>
                  </a:ext>
                </a:extLst>
              </p:cNvPr>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7" name="Rectangle 61">
                <a:extLst>
                  <a:ext uri="{FF2B5EF4-FFF2-40B4-BE49-F238E27FC236}">
                    <a16:creationId xmlns:a16="http://schemas.microsoft.com/office/drawing/2014/main" id="{A2F339D6-E6B0-6D41-A154-0D84A0CC680A}"/>
                  </a:ext>
                </a:extLst>
              </p:cNvPr>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8" name="Rectangle 62">
                <a:extLst>
                  <a:ext uri="{FF2B5EF4-FFF2-40B4-BE49-F238E27FC236}">
                    <a16:creationId xmlns:a16="http://schemas.microsoft.com/office/drawing/2014/main" id="{4DCA9FEF-9BF1-CE57-72C2-4B9B76CD5EE8}"/>
                  </a:ext>
                </a:extLst>
              </p:cNvPr>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9" name="Rectangle 63">
                <a:extLst>
                  <a:ext uri="{FF2B5EF4-FFF2-40B4-BE49-F238E27FC236}">
                    <a16:creationId xmlns:a16="http://schemas.microsoft.com/office/drawing/2014/main" id="{ADD06744-CBA6-B6B5-A15A-7DCA61A18F38}"/>
                  </a:ext>
                </a:extLst>
              </p:cNvPr>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0" name="Rectangle 64">
                <a:extLst>
                  <a:ext uri="{FF2B5EF4-FFF2-40B4-BE49-F238E27FC236}">
                    <a16:creationId xmlns:a16="http://schemas.microsoft.com/office/drawing/2014/main" id="{ED1DB874-106B-5D94-4E7A-0988B92A0E8B}"/>
                  </a:ext>
                </a:extLst>
              </p:cNvPr>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1" name="Rectangle 65">
                <a:extLst>
                  <a:ext uri="{FF2B5EF4-FFF2-40B4-BE49-F238E27FC236}">
                    <a16:creationId xmlns:a16="http://schemas.microsoft.com/office/drawing/2014/main" id="{52052B6D-84BE-FE10-3669-0AB85464982D}"/>
                  </a:ext>
                </a:extLst>
              </p:cNvPr>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2" name="Rectangle 66">
                <a:extLst>
                  <a:ext uri="{FF2B5EF4-FFF2-40B4-BE49-F238E27FC236}">
                    <a16:creationId xmlns:a16="http://schemas.microsoft.com/office/drawing/2014/main" id="{6A332F45-BB7D-05EA-F99A-ECE6EC1832C3}"/>
                  </a:ext>
                </a:extLst>
              </p:cNvPr>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3" name="Rectangle 67">
                <a:extLst>
                  <a:ext uri="{FF2B5EF4-FFF2-40B4-BE49-F238E27FC236}">
                    <a16:creationId xmlns:a16="http://schemas.microsoft.com/office/drawing/2014/main" id="{DE2C93E6-DC77-13E4-26EE-F286491F5D54}"/>
                  </a:ext>
                </a:extLst>
              </p:cNvPr>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4" name="Rectangle 68">
                <a:extLst>
                  <a:ext uri="{FF2B5EF4-FFF2-40B4-BE49-F238E27FC236}">
                    <a16:creationId xmlns:a16="http://schemas.microsoft.com/office/drawing/2014/main" id="{6FA186EE-76A8-694C-27D6-3074D8714289}"/>
                  </a:ext>
                </a:extLst>
              </p:cNvPr>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5" name="Rectangle 69">
                <a:extLst>
                  <a:ext uri="{FF2B5EF4-FFF2-40B4-BE49-F238E27FC236}">
                    <a16:creationId xmlns:a16="http://schemas.microsoft.com/office/drawing/2014/main" id="{ECF97B57-4408-86C2-A2BE-9BA7C7C10EB7}"/>
                  </a:ext>
                </a:extLst>
              </p:cNvPr>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6" name="Rectangle 70">
                <a:extLst>
                  <a:ext uri="{FF2B5EF4-FFF2-40B4-BE49-F238E27FC236}">
                    <a16:creationId xmlns:a16="http://schemas.microsoft.com/office/drawing/2014/main" id="{A29CB452-D690-4ECA-C586-1677F9115BAD}"/>
                  </a:ext>
                </a:extLst>
              </p:cNvPr>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7" name="Rectangle 71">
                <a:extLst>
                  <a:ext uri="{FF2B5EF4-FFF2-40B4-BE49-F238E27FC236}">
                    <a16:creationId xmlns:a16="http://schemas.microsoft.com/office/drawing/2014/main" id="{6D63ED73-DA42-C852-2799-DEC5396AE095}"/>
                  </a:ext>
                </a:extLst>
              </p:cNvPr>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8" name="Rectangle 72">
                <a:extLst>
                  <a:ext uri="{FF2B5EF4-FFF2-40B4-BE49-F238E27FC236}">
                    <a16:creationId xmlns:a16="http://schemas.microsoft.com/office/drawing/2014/main" id="{8A86CBC9-8D7A-E3BC-4757-383D8046D5C4}"/>
                  </a:ext>
                </a:extLst>
              </p:cNvPr>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9" name="Rectangle 73">
                <a:extLst>
                  <a:ext uri="{FF2B5EF4-FFF2-40B4-BE49-F238E27FC236}">
                    <a16:creationId xmlns:a16="http://schemas.microsoft.com/office/drawing/2014/main" id="{C5AFEA0F-C8AE-969C-AC3A-1D24C0F947B0}"/>
                  </a:ext>
                </a:extLst>
              </p:cNvPr>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0" name="Rectangle 74">
                <a:extLst>
                  <a:ext uri="{FF2B5EF4-FFF2-40B4-BE49-F238E27FC236}">
                    <a16:creationId xmlns:a16="http://schemas.microsoft.com/office/drawing/2014/main" id="{312EE2DC-AC7E-B090-6AB3-5EF8853222D8}"/>
                  </a:ext>
                </a:extLst>
              </p:cNvPr>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1" name="Rectangle 75">
                <a:extLst>
                  <a:ext uri="{FF2B5EF4-FFF2-40B4-BE49-F238E27FC236}">
                    <a16:creationId xmlns:a16="http://schemas.microsoft.com/office/drawing/2014/main" id="{FC57F389-C087-6E38-3B56-709BE73F25B4}"/>
                  </a:ext>
                </a:extLst>
              </p:cNvPr>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2" name="Rectangle 76">
                <a:extLst>
                  <a:ext uri="{FF2B5EF4-FFF2-40B4-BE49-F238E27FC236}">
                    <a16:creationId xmlns:a16="http://schemas.microsoft.com/office/drawing/2014/main" id="{3191A1B9-F91C-7EBB-7BDF-EAFB0598E255}"/>
                  </a:ext>
                </a:extLst>
              </p:cNvPr>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3" name="Rectangle 77">
                <a:extLst>
                  <a:ext uri="{FF2B5EF4-FFF2-40B4-BE49-F238E27FC236}">
                    <a16:creationId xmlns:a16="http://schemas.microsoft.com/office/drawing/2014/main" id="{18B86DBC-7436-86A5-BDA7-1AF3152A7808}"/>
                  </a:ext>
                </a:extLst>
              </p:cNvPr>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4" name="Rectangle 78">
                <a:extLst>
                  <a:ext uri="{FF2B5EF4-FFF2-40B4-BE49-F238E27FC236}">
                    <a16:creationId xmlns:a16="http://schemas.microsoft.com/office/drawing/2014/main" id="{2122F476-3BF2-9FA2-AA67-27EC0A0E4648}"/>
                  </a:ext>
                </a:extLst>
              </p:cNvPr>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5" name="Rectangle 79">
                <a:extLst>
                  <a:ext uri="{FF2B5EF4-FFF2-40B4-BE49-F238E27FC236}">
                    <a16:creationId xmlns:a16="http://schemas.microsoft.com/office/drawing/2014/main" id="{4564947F-2A76-33F2-6DD2-DD4A0DF9EACB}"/>
                  </a:ext>
                </a:extLst>
              </p:cNvPr>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6" name="Rectangle 80">
                <a:extLst>
                  <a:ext uri="{FF2B5EF4-FFF2-40B4-BE49-F238E27FC236}">
                    <a16:creationId xmlns:a16="http://schemas.microsoft.com/office/drawing/2014/main" id="{794A55CA-A37A-0DFA-487C-E48C1FCFC43B}"/>
                  </a:ext>
                </a:extLst>
              </p:cNvPr>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7" name="Freeform 81">
                <a:extLst>
                  <a:ext uri="{FF2B5EF4-FFF2-40B4-BE49-F238E27FC236}">
                    <a16:creationId xmlns:a16="http://schemas.microsoft.com/office/drawing/2014/main" id="{D1A24FCF-9F32-E005-F284-B20C9A4C9FE6}"/>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4418" name="Rectangle 82">
                <a:extLst>
                  <a:ext uri="{FF2B5EF4-FFF2-40B4-BE49-F238E27FC236}">
                    <a16:creationId xmlns:a16="http://schemas.microsoft.com/office/drawing/2014/main" id="{44B53F08-5DB6-EB6C-B305-C338B8DD6CCB}"/>
                  </a:ext>
                </a:extLst>
              </p:cNvPr>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9" name="Rectangle 83">
                <a:extLst>
                  <a:ext uri="{FF2B5EF4-FFF2-40B4-BE49-F238E27FC236}">
                    <a16:creationId xmlns:a16="http://schemas.microsoft.com/office/drawing/2014/main" id="{E697D0AA-2309-CD36-D27F-988F0BD2B594}"/>
                  </a:ext>
                </a:extLst>
              </p:cNvPr>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0" name="Rectangle 84">
                <a:extLst>
                  <a:ext uri="{FF2B5EF4-FFF2-40B4-BE49-F238E27FC236}">
                    <a16:creationId xmlns:a16="http://schemas.microsoft.com/office/drawing/2014/main" id="{F67638D3-34A5-DAD2-4E62-8FA3DFC83467}"/>
                  </a:ext>
                </a:extLst>
              </p:cNvPr>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1" name="Rectangle 85">
                <a:extLst>
                  <a:ext uri="{FF2B5EF4-FFF2-40B4-BE49-F238E27FC236}">
                    <a16:creationId xmlns:a16="http://schemas.microsoft.com/office/drawing/2014/main" id="{EA67F3F7-EAB0-2B15-CE54-D06AF05EEFD7}"/>
                  </a:ext>
                </a:extLst>
              </p:cNvPr>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2" name="Rectangle 86">
                <a:extLst>
                  <a:ext uri="{FF2B5EF4-FFF2-40B4-BE49-F238E27FC236}">
                    <a16:creationId xmlns:a16="http://schemas.microsoft.com/office/drawing/2014/main" id="{2CB112AB-4515-3D77-A158-4DB4000C9195}"/>
                  </a:ext>
                </a:extLst>
              </p:cNvPr>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3" name="Rectangle 87">
                <a:extLst>
                  <a:ext uri="{FF2B5EF4-FFF2-40B4-BE49-F238E27FC236}">
                    <a16:creationId xmlns:a16="http://schemas.microsoft.com/office/drawing/2014/main" id="{23DE599C-5A10-3F80-7A61-F583E234C1A2}"/>
                  </a:ext>
                </a:extLst>
              </p:cNvPr>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4" name="Rectangle 88">
                <a:extLst>
                  <a:ext uri="{FF2B5EF4-FFF2-40B4-BE49-F238E27FC236}">
                    <a16:creationId xmlns:a16="http://schemas.microsoft.com/office/drawing/2014/main" id="{95011004-71C0-5246-CBA0-C6B7C44410B5}"/>
                  </a:ext>
                </a:extLst>
              </p:cNvPr>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5" name="Rectangle 89">
                <a:extLst>
                  <a:ext uri="{FF2B5EF4-FFF2-40B4-BE49-F238E27FC236}">
                    <a16:creationId xmlns:a16="http://schemas.microsoft.com/office/drawing/2014/main" id="{75056C65-B9BF-A908-E15E-C599931B6B73}"/>
                  </a:ext>
                </a:extLst>
              </p:cNvPr>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6" name="Rectangle 90">
                <a:extLst>
                  <a:ext uri="{FF2B5EF4-FFF2-40B4-BE49-F238E27FC236}">
                    <a16:creationId xmlns:a16="http://schemas.microsoft.com/office/drawing/2014/main" id="{0C12A97A-F38B-3E69-EC7A-A6593A83243D}"/>
                  </a:ext>
                </a:extLst>
              </p:cNvPr>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7" name="Rectangle 91">
                <a:extLst>
                  <a:ext uri="{FF2B5EF4-FFF2-40B4-BE49-F238E27FC236}">
                    <a16:creationId xmlns:a16="http://schemas.microsoft.com/office/drawing/2014/main" id="{2401A383-4B54-648D-2927-4AE19EBB6825}"/>
                  </a:ext>
                </a:extLst>
              </p:cNvPr>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8" name="Rectangle 92">
                <a:extLst>
                  <a:ext uri="{FF2B5EF4-FFF2-40B4-BE49-F238E27FC236}">
                    <a16:creationId xmlns:a16="http://schemas.microsoft.com/office/drawing/2014/main" id="{E11DA6D2-E382-7921-5F22-BEEE51C0746D}"/>
                  </a:ext>
                </a:extLst>
              </p:cNvPr>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9" name="Rectangle 93">
                <a:extLst>
                  <a:ext uri="{FF2B5EF4-FFF2-40B4-BE49-F238E27FC236}">
                    <a16:creationId xmlns:a16="http://schemas.microsoft.com/office/drawing/2014/main" id="{FEEB2A7E-E6F3-1583-77D4-2B2310C5F3F8}"/>
                  </a:ext>
                </a:extLst>
              </p:cNvPr>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0" name="Rectangle 94">
                <a:extLst>
                  <a:ext uri="{FF2B5EF4-FFF2-40B4-BE49-F238E27FC236}">
                    <a16:creationId xmlns:a16="http://schemas.microsoft.com/office/drawing/2014/main" id="{F39D76F0-1B1C-4C51-1D2E-DB7543558031}"/>
                  </a:ext>
                </a:extLst>
              </p:cNvPr>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1" name="Rectangle 95">
                <a:extLst>
                  <a:ext uri="{FF2B5EF4-FFF2-40B4-BE49-F238E27FC236}">
                    <a16:creationId xmlns:a16="http://schemas.microsoft.com/office/drawing/2014/main" id="{6920097E-7AE5-72E6-A64E-690C24E8EBFA}"/>
                  </a:ext>
                </a:extLst>
              </p:cNvPr>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2" name="Rectangle 96">
                <a:extLst>
                  <a:ext uri="{FF2B5EF4-FFF2-40B4-BE49-F238E27FC236}">
                    <a16:creationId xmlns:a16="http://schemas.microsoft.com/office/drawing/2014/main" id="{94FFAA55-4B20-5C49-9B1D-D7323C5EBA69}"/>
                  </a:ext>
                </a:extLst>
              </p:cNvPr>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3" name="Rectangle 97">
                <a:extLst>
                  <a:ext uri="{FF2B5EF4-FFF2-40B4-BE49-F238E27FC236}">
                    <a16:creationId xmlns:a16="http://schemas.microsoft.com/office/drawing/2014/main" id="{AA7A7537-918F-37CC-4819-5314CB99D975}"/>
                  </a:ext>
                </a:extLst>
              </p:cNvPr>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4" name="Rectangle 98">
                <a:extLst>
                  <a:ext uri="{FF2B5EF4-FFF2-40B4-BE49-F238E27FC236}">
                    <a16:creationId xmlns:a16="http://schemas.microsoft.com/office/drawing/2014/main" id="{BFDCC662-14C6-BF00-1C85-69F59C2E9308}"/>
                  </a:ext>
                </a:extLst>
              </p:cNvPr>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5" name="Rectangle 99">
                <a:extLst>
                  <a:ext uri="{FF2B5EF4-FFF2-40B4-BE49-F238E27FC236}">
                    <a16:creationId xmlns:a16="http://schemas.microsoft.com/office/drawing/2014/main" id="{1BC7BC2E-494D-6785-7103-AA4545766CF4}"/>
                  </a:ext>
                </a:extLst>
              </p:cNvPr>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6" name="Rectangle 100">
                <a:extLst>
                  <a:ext uri="{FF2B5EF4-FFF2-40B4-BE49-F238E27FC236}">
                    <a16:creationId xmlns:a16="http://schemas.microsoft.com/office/drawing/2014/main" id="{6A8E017D-4D1D-C632-85C6-D807D69B5DBF}"/>
                  </a:ext>
                </a:extLst>
              </p:cNvPr>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7" name="Rectangle 101">
                <a:extLst>
                  <a:ext uri="{FF2B5EF4-FFF2-40B4-BE49-F238E27FC236}">
                    <a16:creationId xmlns:a16="http://schemas.microsoft.com/office/drawing/2014/main" id="{B598F3C3-B7D3-9C7C-B5D8-7AE858F91414}"/>
                  </a:ext>
                </a:extLst>
              </p:cNvPr>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8" name="Rectangle 102">
                <a:extLst>
                  <a:ext uri="{FF2B5EF4-FFF2-40B4-BE49-F238E27FC236}">
                    <a16:creationId xmlns:a16="http://schemas.microsoft.com/office/drawing/2014/main" id="{1529AABA-406E-3616-F77E-03179AFFD272}"/>
                  </a:ext>
                </a:extLst>
              </p:cNvPr>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9" name="Rectangle 103">
                <a:extLst>
                  <a:ext uri="{FF2B5EF4-FFF2-40B4-BE49-F238E27FC236}">
                    <a16:creationId xmlns:a16="http://schemas.microsoft.com/office/drawing/2014/main" id="{246C9F85-5797-C85E-5CF1-B528AE98ADA4}"/>
                  </a:ext>
                </a:extLst>
              </p:cNvPr>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0" name="Rectangle 104">
                <a:extLst>
                  <a:ext uri="{FF2B5EF4-FFF2-40B4-BE49-F238E27FC236}">
                    <a16:creationId xmlns:a16="http://schemas.microsoft.com/office/drawing/2014/main" id="{8EA539CD-5380-7E1C-AF5C-CE57AFD26EAD}"/>
                  </a:ext>
                </a:extLst>
              </p:cNvPr>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1" name="Rectangle 105">
                <a:extLst>
                  <a:ext uri="{FF2B5EF4-FFF2-40B4-BE49-F238E27FC236}">
                    <a16:creationId xmlns:a16="http://schemas.microsoft.com/office/drawing/2014/main" id="{D51FEAA1-18DA-79EF-3083-1C07C085051F}"/>
                  </a:ext>
                </a:extLst>
              </p:cNvPr>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2" name="Rectangle 106">
                <a:extLst>
                  <a:ext uri="{FF2B5EF4-FFF2-40B4-BE49-F238E27FC236}">
                    <a16:creationId xmlns:a16="http://schemas.microsoft.com/office/drawing/2014/main" id="{CA62D569-C94B-8116-8A32-F6E633FC6B9F}"/>
                  </a:ext>
                </a:extLst>
              </p:cNvPr>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3" name="Rectangle 107">
                <a:extLst>
                  <a:ext uri="{FF2B5EF4-FFF2-40B4-BE49-F238E27FC236}">
                    <a16:creationId xmlns:a16="http://schemas.microsoft.com/office/drawing/2014/main" id="{410C1CF3-9B87-F8A8-75E3-64BA8F577177}"/>
                  </a:ext>
                </a:extLst>
              </p:cNvPr>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4" name="Rectangle 108">
                <a:extLst>
                  <a:ext uri="{FF2B5EF4-FFF2-40B4-BE49-F238E27FC236}">
                    <a16:creationId xmlns:a16="http://schemas.microsoft.com/office/drawing/2014/main" id="{74378D32-BE20-AE4B-F594-718BF5D7CBEE}"/>
                  </a:ext>
                </a:extLst>
              </p:cNvPr>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5" name="Rectangle 109">
                <a:extLst>
                  <a:ext uri="{FF2B5EF4-FFF2-40B4-BE49-F238E27FC236}">
                    <a16:creationId xmlns:a16="http://schemas.microsoft.com/office/drawing/2014/main" id="{A9C180D7-562B-D7C3-FA0E-38D71B11A31A}"/>
                  </a:ext>
                </a:extLst>
              </p:cNvPr>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6" name="Rectangle 110">
                <a:extLst>
                  <a:ext uri="{FF2B5EF4-FFF2-40B4-BE49-F238E27FC236}">
                    <a16:creationId xmlns:a16="http://schemas.microsoft.com/office/drawing/2014/main" id="{156B7CB7-28F2-9179-906B-474BD8C17F22}"/>
                  </a:ext>
                </a:extLst>
              </p:cNvPr>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7" name="Rectangle 111">
                <a:extLst>
                  <a:ext uri="{FF2B5EF4-FFF2-40B4-BE49-F238E27FC236}">
                    <a16:creationId xmlns:a16="http://schemas.microsoft.com/office/drawing/2014/main" id="{9D7DB829-3773-F553-8416-71F9EA6858F2}"/>
                  </a:ext>
                </a:extLst>
              </p:cNvPr>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8" name="Rectangle 112">
                <a:extLst>
                  <a:ext uri="{FF2B5EF4-FFF2-40B4-BE49-F238E27FC236}">
                    <a16:creationId xmlns:a16="http://schemas.microsoft.com/office/drawing/2014/main" id="{380D4093-B8E8-3616-5CCC-AE0983F5F2B9}"/>
                  </a:ext>
                </a:extLst>
              </p:cNvPr>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9" name="Rectangle 113">
                <a:extLst>
                  <a:ext uri="{FF2B5EF4-FFF2-40B4-BE49-F238E27FC236}">
                    <a16:creationId xmlns:a16="http://schemas.microsoft.com/office/drawing/2014/main" id="{6AC1B6FE-EF10-A43C-ADE5-03509001BCA7}"/>
                  </a:ext>
                </a:extLst>
              </p:cNvPr>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0" name="Rectangle 114">
                <a:extLst>
                  <a:ext uri="{FF2B5EF4-FFF2-40B4-BE49-F238E27FC236}">
                    <a16:creationId xmlns:a16="http://schemas.microsoft.com/office/drawing/2014/main" id="{CDA28923-EC62-EDF5-DF88-BE44E12033B4}"/>
                  </a:ext>
                </a:extLst>
              </p:cNvPr>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1" name="Rectangle 115">
                <a:extLst>
                  <a:ext uri="{FF2B5EF4-FFF2-40B4-BE49-F238E27FC236}">
                    <a16:creationId xmlns:a16="http://schemas.microsoft.com/office/drawing/2014/main" id="{0F7BDF0F-0A37-3A26-3D22-D3176ED95BC0}"/>
                  </a:ext>
                </a:extLst>
              </p:cNvPr>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2" name="Rectangle 116">
                <a:extLst>
                  <a:ext uri="{FF2B5EF4-FFF2-40B4-BE49-F238E27FC236}">
                    <a16:creationId xmlns:a16="http://schemas.microsoft.com/office/drawing/2014/main" id="{2EE8AEA4-4889-8F76-A867-3CECF888A2F8}"/>
                  </a:ext>
                </a:extLst>
              </p:cNvPr>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3" name="Rectangle 117">
                <a:extLst>
                  <a:ext uri="{FF2B5EF4-FFF2-40B4-BE49-F238E27FC236}">
                    <a16:creationId xmlns:a16="http://schemas.microsoft.com/office/drawing/2014/main" id="{F0083B39-BA28-5C99-011D-CDED395C9851}"/>
                  </a:ext>
                </a:extLst>
              </p:cNvPr>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4" name="Rectangle 118">
                <a:extLst>
                  <a:ext uri="{FF2B5EF4-FFF2-40B4-BE49-F238E27FC236}">
                    <a16:creationId xmlns:a16="http://schemas.microsoft.com/office/drawing/2014/main" id="{36D51361-DB08-4CFE-2CC5-B7899D2BC749}"/>
                  </a:ext>
                </a:extLst>
              </p:cNvPr>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5" name="Rectangle 119">
                <a:extLst>
                  <a:ext uri="{FF2B5EF4-FFF2-40B4-BE49-F238E27FC236}">
                    <a16:creationId xmlns:a16="http://schemas.microsoft.com/office/drawing/2014/main" id="{A68CCC63-A1B8-85F8-FE07-8432189E1536}"/>
                  </a:ext>
                </a:extLst>
              </p:cNvPr>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6" name="Rectangle 120">
                <a:extLst>
                  <a:ext uri="{FF2B5EF4-FFF2-40B4-BE49-F238E27FC236}">
                    <a16:creationId xmlns:a16="http://schemas.microsoft.com/office/drawing/2014/main" id="{1BE925A5-6C33-825B-2CFD-37507E7C0977}"/>
                  </a:ext>
                </a:extLst>
              </p:cNvPr>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7" name="Rectangle 121">
                <a:extLst>
                  <a:ext uri="{FF2B5EF4-FFF2-40B4-BE49-F238E27FC236}">
                    <a16:creationId xmlns:a16="http://schemas.microsoft.com/office/drawing/2014/main" id="{1A19575E-3431-5A52-5D5B-F569A2D2346F}"/>
                  </a:ext>
                </a:extLst>
              </p:cNvPr>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8" name="Rectangle 122">
                <a:extLst>
                  <a:ext uri="{FF2B5EF4-FFF2-40B4-BE49-F238E27FC236}">
                    <a16:creationId xmlns:a16="http://schemas.microsoft.com/office/drawing/2014/main" id="{AD4543EC-6D49-D8FB-F3C6-053705D4158D}"/>
                  </a:ext>
                </a:extLst>
              </p:cNvPr>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9" name="Rectangle 123">
                <a:extLst>
                  <a:ext uri="{FF2B5EF4-FFF2-40B4-BE49-F238E27FC236}">
                    <a16:creationId xmlns:a16="http://schemas.microsoft.com/office/drawing/2014/main" id="{24BC7621-5F5D-AF9A-D3DD-6AB2741BE122}"/>
                  </a:ext>
                </a:extLst>
              </p:cNvPr>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0" name="Rectangle 124">
                <a:extLst>
                  <a:ext uri="{FF2B5EF4-FFF2-40B4-BE49-F238E27FC236}">
                    <a16:creationId xmlns:a16="http://schemas.microsoft.com/office/drawing/2014/main" id="{3B7C9218-18F0-21ED-8316-22F1229823AB}"/>
                  </a:ext>
                </a:extLst>
              </p:cNvPr>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1" name="Rectangle 125">
                <a:extLst>
                  <a:ext uri="{FF2B5EF4-FFF2-40B4-BE49-F238E27FC236}">
                    <a16:creationId xmlns:a16="http://schemas.microsoft.com/office/drawing/2014/main" id="{C1636DB8-D867-361A-F9A2-9311840C26FF}"/>
                  </a:ext>
                </a:extLst>
              </p:cNvPr>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2" name="Rectangle 126">
                <a:extLst>
                  <a:ext uri="{FF2B5EF4-FFF2-40B4-BE49-F238E27FC236}">
                    <a16:creationId xmlns:a16="http://schemas.microsoft.com/office/drawing/2014/main" id="{6B5A9C7F-D39F-A7F3-8B9C-82059E2DD1BA}"/>
                  </a:ext>
                </a:extLst>
              </p:cNvPr>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3" name="Rectangle 127">
                <a:extLst>
                  <a:ext uri="{FF2B5EF4-FFF2-40B4-BE49-F238E27FC236}">
                    <a16:creationId xmlns:a16="http://schemas.microsoft.com/office/drawing/2014/main" id="{29B054F0-F874-C0F8-CDAF-79D61135CA7E}"/>
                  </a:ext>
                </a:extLst>
              </p:cNvPr>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4" name="Rectangle 128">
                <a:extLst>
                  <a:ext uri="{FF2B5EF4-FFF2-40B4-BE49-F238E27FC236}">
                    <a16:creationId xmlns:a16="http://schemas.microsoft.com/office/drawing/2014/main" id="{A4819BEB-E907-060E-8E24-1B5C532890B9}"/>
                  </a:ext>
                </a:extLst>
              </p:cNvPr>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5" name="Rectangle 129">
                <a:extLst>
                  <a:ext uri="{FF2B5EF4-FFF2-40B4-BE49-F238E27FC236}">
                    <a16:creationId xmlns:a16="http://schemas.microsoft.com/office/drawing/2014/main" id="{E57E91C6-8E4D-627A-38E9-70412BA6CCD9}"/>
                  </a:ext>
                </a:extLst>
              </p:cNvPr>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6" name="Rectangle 130">
                <a:extLst>
                  <a:ext uri="{FF2B5EF4-FFF2-40B4-BE49-F238E27FC236}">
                    <a16:creationId xmlns:a16="http://schemas.microsoft.com/office/drawing/2014/main" id="{3595B128-BF18-A93C-0D12-8DF4347239B1}"/>
                  </a:ext>
                </a:extLst>
              </p:cNvPr>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7" name="Rectangle 131">
                <a:extLst>
                  <a:ext uri="{FF2B5EF4-FFF2-40B4-BE49-F238E27FC236}">
                    <a16:creationId xmlns:a16="http://schemas.microsoft.com/office/drawing/2014/main" id="{9C7E22EB-AAD8-DF60-9E3A-56888541A412}"/>
                  </a:ext>
                </a:extLst>
              </p:cNvPr>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8" name="Rectangle 132">
                <a:extLst>
                  <a:ext uri="{FF2B5EF4-FFF2-40B4-BE49-F238E27FC236}">
                    <a16:creationId xmlns:a16="http://schemas.microsoft.com/office/drawing/2014/main" id="{F2EA5CC5-B4C4-0C9D-23A4-3B89E44FAF28}"/>
                  </a:ext>
                </a:extLst>
              </p:cNvPr>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9" name="Rectangle 133">
                <a:extLst>
                  <a:ext uri="{FF2B5EF4-FFF2-40B4-BE49-F238E27FC236}">
                    <a16:creationId xmlns:a16="http://schemas.microsoft.com/office/drawing/2014/main" id="{1EA7C2D4-93F8-2F8B-FD6C-D7ED5904E931}"/>
                  </a:ext>
                </a:extLst>
              </p:cNvPr>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70" name="Rectangle 134">
                <a:extLst>
                  <a:ext uri="{FF2B5EF4-FFF2-40B4-BE49-F238E27FC236}">
                    <a16:creationId xmlns:a16="http://schemas.microsoft.com/office/drawing/2014/main" id="{118C5EE6-4ECC-747D-AF63-7597458F87DE}"/>
                  </a:ext>
                </a:extLst>
              </p:cNvPr>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71" name="Rectangle 135">
                <a:extLst>
                  <a:ext uri="{FF2B5EF4-FFF2-40B4-BE49-F238E27FC236}">
                    <a16:creationId xmlns:a16="http://schemas.microsoft.com/office/drawing/2014/main" id="{47282AB3-095E-B62C-A4F6-D4E12DCA018B}"/>
                  </a:ext>
                </a:extLst>
              </p:cNvPr>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72" name="Rectangle 136">
                <a:extLst>
                  <a:ext uri="{FF2B5EF4-FFF2-40B4-BE49-F238E27FC236}">
                    <a16:creationId xmlns:a16="http://schemas.microsoft.com/office/drawing/2014/main" id="{7FACB5ED-E183-4FAE-A2A9-2827E69BBBC4}"/>
                  </a:ext>
                </a:extLst>
              </p:cNvPr>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73" name="Rectangle 137">
                <a:extLst>
                  <a:ext uri="{FF2B5EF4-FFF2-40B4-BE49-F238E27FC236}">
                    <a16:creationId xmlns:a16="http://schemas.microsoft.com/office/drawing/2014/main" id="{F90EC2AD-8E8E-6901-9150-4294AE78435E}"/>
                  </a:ext>
                </a:extLst>
              </p:cNvPr>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74" name="Freeform 138">
                <a:extLst>
                  <a:ext uri="{FF2B5EF4-FFF2-40B4-BE49-F238E27FC236}">
                    <a16:creationId xmlns:a16="http://schemas.microsoft.com/office/drawing/2014/main" id="{C77E9472-02B7-2C7E-ECF8-069FE79E177A}"/>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75" name="Freeform 139">
                <a:extLst>
                  <a:ext uri="{FF2B5EF4-FFF2-40B4-BE49-F238E27FC236}">
                    <a16:creationId xmlns:a16="http://schemas.microsoft.com/office/drawing/2014/main" id="{0F1AB80E-39DC-2EE0-8015-FC4124FD47A9}"/>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76" name="Freeform 140">
                <a:extLst>
                  <a:ext uri="{FF2B5EF4-FFF2-40B4-BE49-F238E27FC236}">
                    <a16:creationId xmlns:a16="http://schemas.microsoft.com/office/drawing/2014/main" id="{373A2A97-0DB0-6519-B17B-8D3E0ACED66B}"/>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77" name="Freeform 141">
                <a:extLst>
                  <a:ext uri="{FF2B5EF4-FFF2-40B4-BE49-F238E27FC236}">
                    <a16:creationId xmlns:a16="http://schemas.microsoft.com/office/drawing/2014/main" id="{CE82591E-D0B1-0086-6BE1-F5E1205C048E}"/>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78" name="Freeform 142">
                <a:extLst>
                  <a:ext uri="{FF2B5EF4-FFF2-40B4-BE49-F238E27FC236}">
                    <a16:creationId xmlns:a16="http://schemas.microsoft.com/office/drawing/2014/main" id="{1F78A65E-766B-F4B5-23F0-9167C15E5973}"/>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79" name="Freeform 143">
                <a:extLst>
                  <a:ext uri="{FF2B5EF4-FFF2-40B4-BE49-F238E27FC236}">
                    <a16:creationId xmlns:a16="http://schemas.microsoft.com/office/drawing/2014/main" id="{7AEE067E-900B-65DE-AC83-3C34E9193721}"/>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80" name="Freeform 144">
                <a:extLst>
                  <a:ext uri="{FF2B5EF4-FFF2-40B4-BE49-F238E27FC236}">
                    <a16:creationId xmlns:a16="http://schemas.microsoft.com/office/drawing/2014/main" id="{B1E1EBC0-D221-CC86-DEB2-946EE58E0C14}"/>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81" name="Freeform 145">
                <a:extLst>
                  <a:ext uri="{FF2B5EF4-FFF2-40B4-BE49-F238E27FC236}">
                    <a16:creationId xmlns:a16="http://schemas.microsoft.com/office/drawing/2014/main" id="{0029D675-06DD-658D-C417-CA7884EF9EC3}"/>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82" name="Freeform 146">
                <a:extLst>
                  <a:ext uri="{FF2B5EF4-FFF2-40B4-BE49-F238E27FC236}">
                    <a16:creationId xmlns:a16="http://schemas.microsoft.com/office/drawing/2014/main" id="{D21A0B10-6A01-04A0-A5E2-358E3462F2FA}"/>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83" name="Rectangle 147">
                <a:extLst>
                  <a:ext uri="{FF2B5EF4-FFF2-40B4-BE49-F238E27FC236}">
                    <a16:creationId xmlns:a16="http://schemas.microsoft.com/office/drawing/2014/main" id="{564F5C71-6754-059F-F86B-F71132387896}"/>
                  </a:ext>
                </a:extLst>
              </p:cNvPr>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84" name="Rectangle 148">
                <a:extLst>
                  <a:ext uri="{FF2B5EF4-FFF2-40B4-BE49-F238E27FC236}">
                    <a16:creationId xmlns:a16="http://schemas.microsoft.com/office/drawing/2014/main" id="{2EC5524E-4EB6-3904-99D4-A4BAAE5CD4C2}"/>
                  </a:ext>
                </a:extLst>
              </p:cNvPr>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85" name="Freeform 149">
                <a:extLst>
                  <a:ext uri="{FF2B5EF4-FFF2-40B4-BE49-F238E27FC236}">
                    <a16:creationId xmlns:a16="http://schemas.microsoft.com/office/drawing/2014/main" id="{4218F5DE-DF94-7167-03C5-CBC62D3BD3B4}"/>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4486" name="Freeform 150">
                <a:extLst>
                  <a:ext uri="{FF2B5EF4-FFF2-40B4-BE49-F238E27FC236}">
                    <a16:creationId xmlns:a16="http://schemas.microsoft.com/office/drawing/2014/main" id="{CD78FCCC-8098-48BC-6C3B-25CE7679EA65}"/>
                  </a:ext>
                </a:extLst>
              </p:cNvPr>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4487" name="Freeform 151">
                <a:extLst>
                  <a:ext uri="{FF2B5EF4-FFF2-40B4-BE49-F238E27FC236}">
                    <a16:creationId xmlns:a16="http://schemas.microsoft.com/office/drawing/2014/main" id="{653E8A9C-A24B-0DB5-20A4-4DB1FC84F081}"/>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488" name="Oval 152">
                <a:extLst>
                  <a:ext uri="{FF2B5EF4-FFF2-40B4-BE49-F238E27FC236}">
                    <a16:creationId xmlns:a16="http://schemas.microsoft.com/office/drawing/2014/main" id="{A7A61BB8-138F-7151-5F66-65E597DB971C}"/>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grpSp>
      </p:grpSp>
      <p:sp>
        <p:nvSpPr>
          <p:cNvPr id="14489" name="Rectangle 153">
            <a:extLst>
              <a:ext uri="{FF2B5EF4-FFF2-40B4-BE49-F238E27FC236}">
                <a16:creationId xmlns:a16="http://schemas.microsoft.com/office/drawing/2014/main" id="{BF8C1E7A-D467-B970-5616-BB29B1854829}"/>
              </a:ext>
            </a:extLst>
          </p:cNvPr>
          <p:cNvSpPr>
            <a:spLocks noGrp="1" noRot="1" noChangeArrowheads="1"/>
          </p:cNvSpPr>
          <p:nvPr>
            <p:ph type="title"/>
          </p:nvPr>
        </p:nvSpPr>
        <p:spPr bwMode="auto">
          <a:xfrm>
            <a:off x="402167" y="228600"/>
            <a:ext cx="1138766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490" name="Rectangle 154">
            <a:extLst>
              <a:ext uri="{FF2B5EF4-FFF2-40B4-BE49-F238E27FC236}">
                <a16:creationId xmlns:a16="http://schemas.microsoft.com/office/drawing/2014/main" id="{D2646C1B-C817-66C9-FCAE-A77C91424422}"/>
              </a:ext>
            </a:extLst>
          </p:cNvPr>
          <p:cNvSpPr>
            <a:spLocks noGrp="1" noChangeArrowheads="1"/>
          </p:cNvSpPr>
          <p:nvPr>
            <p:ph type="dt" sz="half" idx="2"/>
          </p:nvPr>
        </p:nvSpPr>
        <p:spPr bwMode="auto">
          <a:xfrm>
            <a:off x="402167" y="6245225"/>
            <a:ext cx="305223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panose="020B0604020202020204" pitchFamily="34" charset="0"/>
              </a:defRPr>
            </a:lvl1pPr>
          </a:lstStyle>
          <a:p>
            <a:endParaRPr lang="en-US" altLang="en-US"/>
          </a:p>
        </p:txBody>
      </p:sp>
      <p:sp>
        <p:nvSpPr>
          <p:cNvPr id="14491" name="Rectangle 155">
            <a:extLst>
              <a:ext uri="{FF2B5EF4-FFF2-40B4-BE49-F238E27FC236}">
                <a16:creationId xmlns:a16="http://schemas.microsoft.com/office/drawing/2014/main" id="{7980330E-EFD5-62A8-E151-68C8C84EBAC0}"/>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panose="020B0604020202020204" pitchFamily="34" charset="0"/>
              </a:defRPr>
            </a:lvl1pPr>
          </a:lstStyle>
          <a:p>
            <a:endParaRPr lang="en-US" altLang="en-US"/>
          </a:p>
        </p:txBody>
      </p:sp>
      <p:sp>
        <p:nvSpPr>
          <p:cNvPr id="14492" name="Rectangle 156">
            <a:extLst>
              <a:ext uri="{FF2B5EF4-FFF2-40B4-BE49-F238E27FC236}">
                <a16:creationId xmlns:a16="http://schemas.microsoft.com/office/drawing/2014/main" id="{B3E54CF5-1CCE-E9D6-0CB0-80930A9F3295}"/>
              </a:ext>
            </a:extLst>
          </p:cNvPr>
          <p:cNvSpPr>
            <a:spLocks noGrp="1" noChangeArrowheads="1"/>
          </p:cNvSpPr>
          <p:nvPr>
            <p:ph type="sldNum" sz="quarter" idx="4"/>
          </p:nvPr>
        </p:nvSpPr>
        <p:spPr bwMode="auto">
          <a:xfrm>
            <a:off x="8737601" y="6245225"/>
            <a:ext cx="305223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fld id="{09C06179-0657-40C1-9DC1-3DD8D814508A}" type="slidenum">
              <a:rPr lang="en-US" altLang="en-US"/>
              <a:pPr/>
              <a:t>‹#›</a:t>
            </a:fld>
            <a:endParaRPr lang="en-US" altLang="en-US"/>
          </a:p>
        </p:txBody>
      </p:sp>
      <p:sp>
        <p:nvSpPr>
          <p:cNvPr id="14493" name="Rectangle 157">
            <a:extLst>
              <a:ext uri="{FF2B5EF4-FFF2-40B4-BE49-F238E27FC236}">
                <a16:creationId xmlns:a16="http://schemas.microsoft.com/office/drawing/2014/main" id="{1E528AB8-1E56-3D44-330B-EB7FDF5ADB8E}"/>
              </a:ext>
            </a:extLst>
          </p:cNvPr>
          <p:cNvSpPr>
            <a:spLocks noGrp="1" noRot="1" noChangeArrowheads="1"/>
          </p:cNvSpPr>
          <p:nvPr>
            <p:ph type="body" idx="1"/>
          </p:nvPr>
        </p:nvSpPr>
        <p:spPr bwMode="auto">
          <a:xfrm>
            <a:off x="402167" y="1600200"/>
            <a:ext cx="11387667"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13077530"/>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 id="2147483891" r:id="rId17"/>
    <p:sldLayoutId id="2147483892" r:id="rId18"/>
  </p:sldLayoutIdLst>
  <p:hf hdr="0" ftr="0" dt="0"/>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80000"/>
        <a:buFont typeface="Arial" panose="020B0604020202020204" pitchFamily="34" charset="0"/>
        <a:buChar char="►"/>
        <a:defRPr sz="3200" kern="1200">
          <a:solidFill>
            <a:schemeClr val="tx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Clr>
          <a:schemeClr val="folHlink"/>
        </a:buClr>
        <a:buFont typeface="Wingdings" panose="05000000000000000000" pitchFamily="2" charset="2"/>
        <a:buChar char="§"/>
        <a:defRPr sz="2800" kern="1200">
          <a:solidFill>
            <a:schemeClr val="tx1"/>
          </a:solidFill>
          <a:effectLst>
            <a:outerShdw blurRad="38100" dist="38100" dir="2700000" algn="tl">
              <a:srgbClr val="FFFFFF"/>
            </a:outerShdw>
          </a:effectLst>
          <a:latin typeface="+mn-lt"/>
          <a:ea typeface="+mn-ea"/>
          <a:cs typeface="+mn-cs"/>
        </a:defRPr>
      </a:lvl2pPr>
      <a:lvl3pPr marL="1143000" indent="-228600" algn="l" rtl="0" fontAlgn="base">
        <a:spcBef>
          <a:spcPct val="20000"/>
        </a:spcBef>
        <a:spcAft>
          <a:spcPct val="0"/>
        </a:spcAft>
        <a:buClr>
          <a:schemeClr val="hlink"/>
        </a:buClr>
        <a:buSzPct val="80000"/>
        <a:buFont typeface="Arial" panose="020B0604020202020204" pitchFamily="34" charset="0"/>
        <a:buChar char="►"/>
        <a:defRPr sz="2400" kern="1200">
          <a:solidFill>
            <a:schemeClr val="tx1"/>
          </a:solidFill>
          <a:effectLst>
            <a:outerShdw blurRad="38100" dist="38100" dir="2700000" algn="tl">
              <a:srgbClr val="FFFFFF"/>
            </a:outerShdw>
          </a:effectLst>
          <a:latin typeface="+mn-lt"/>
          <a:ea typeface="+mn-ea"/>
          <a:cs typeface="+mn-cs"/>
        </a:defRPr>
      </a:lvl3pPr>
      <a:lvl4pPr marL="1600200" indent="-228600" algn="l" rtl="0" fontAlgn="base">
        <a:spcBef>
          <a:spcPct val="20000"/>
        </a:spcBef>
        <a:spcAft>
          <a:spcPct val="0"/>
        </a:spcAft>
        <a:buClr>
          <a:schemeClr val="folHlink"/>
        </a:buClr>
        <a:buFont typeface="Wingdings" panose="05000000000000000000" pitchFamily="2" charset="2"/>
        <a:buChar char="§"/>
        <a:defRPr sz="2000" kern="1200">
          <a:solidFill>
            <a:schemeClr val="tx1"/>
          </a:solidFill>
          <a:effectLst>
            <a:outerShdw blurRad="38100" dist="38100" dir="2700000" algn="tl">
              <a:srgbClr val="FFFFFF"/>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Arial" panose="020B0604020202020204" pitchFamily="34" charset="0"/>
        <a:buChar char="►"/>
        <a:defRPr sz="2000" kern="1200">
          <a:solidFill>
            <a:schemeClr val="tx1"/>
          </a:solidFill>
          <a:effectLst>
            <a:outerShdw blurRad="38100" dist="38100" dir="2700000" algn="tl">
              <a:srgbClr val="FFFFFF"/>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8EA96">
                <a:gamma/>
                <a:shade val="83137"/>
                <a:invGamma/>
              </a:srgbClr>
            </a:gs>
            <a:gs pos="100000">
              <a:srgbClr val="D8EA96"/>
            </a:gs>
          </a:gsLst>
          <a:lin ang="5400000" scaled="1"/>
        </a:gradFill>
        <a:effectLst/>
      </p:bgPr>
    </p:bg>
    <p:spTree>
      <p:nvGrpSpPr>
        <p:cNvPr id="1" name=""/>
        <p:cNvGrpSpPr/>
        <p:nvPr/>
      </p:nvGrpSpPr>
      <p:grpSpPr>
        <a:xfrm>
          <a:off x="0" y="0"/>
          <a:ext cx="0" cy="0"/>
          <a:chOff x="0" y="0"/>
          <a:chExt cx="0" cy="0"/>
        </a:xfrm>
      </p:grpSpPr>
      <p:grpSp>
        <p:nvGrpSpPr>
          <p:cNvPr id="14338" name="Group 2">
            <a:extLst>
              <a:ext uri="{FF2B5EF4-FFF2-40B4-BE49-F238E27FC236}">
                <a16:creationId xmlns:a16="http://schemas.microsoft.com/office/drawing/2014/main" id="{65B685A6-57EC-B25E-D460-2A7B475CA431}"/>
              </a:ext>
            </a:extLst>
          </p:cNvPr>
          <p:cNvGrpSpPr>
            <a:grpSpLocks/>
          </p:cNvGrpSpPr>
          <p:nvPr/>
        </p:nvGrpSpPr>
        <p:grpSpPr bwMode="auto">
          <a:xfrm>
            <a:off x="1" y="1422400"/>
            <a:ext cx="12196233" cy="5435600"/>
            <a:chOff x="0" y="896"/>
            <a:chExt cx="5762" cy="3424"/>
          </a:xfrm>
        </p:grpSpPr>
        <p:grpSp>
          <p:nvGrpSpPr>
            <p:cNvPr id="14339" name="Group 3">
              <a:extLst>
                <a:ext uri="{FF2B5EF4-FFF2-40B4-BE49-F238E27FC236}">
                  <a16:creationId xmlns:a16="http://schemas.microsoft.com/office/drawing/2014/main" id="{39A3D5CC-707C-C836-A419-C43F92D9887C}"/>
                </a:ext>
              </a:extLst>
            </p:cNvPr>
            <p:cNvGrpSpPr>
              <a:grpSpLocks/>
            </p:cNvGrpSpPr>
            <p:nvPr userDrawn="1"/>
          </p:nvGrpSpPr>
          <p:grpSpPr bwMode="auto">
            <a:xfrm>
              <a:off x="20" y="896"/>
              <a:ext cx="5742" cy="3424"/>
              <a:chOff x="20" y="896"/>
              <a:chExt cx="5742" cy="3424"/>
            </a:xfrm>
          </p:grpSpPr>
          <p:sp>
            <p:nvSpPr>
              <p:cNvPr id="14340" name="Freeform 4">
                <a:extLst>
                  <a:ext uri="{FF2B5EF4-FFF2-40B4-BE49-F238E27FC236}">
                    <a16:creationId xmlns:a16="http://schemas.microsoft.com/office/drawing/2014/main" id="{6A17528E-B52F-01CC-7B18-B55156FB8F7C}"/>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1" name="Freeform 5">
                <a:extLst>
                  <a:ext uri="{FF2B5EF4-FFF2-40B4-BE49-F238E27FC236}">
                    <a16:creationId xmlns:a16="http://schemas.microsoft.com/office/drawing/2014/main" id="{6828CE48-F9EB-B2EF-8227-62257D71AC1B}"/>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2" name="Freeform 6">
                <a:extLst>
                  <a:ext uri="{FF2B5EF4-FFF2-40B4-BE49-F238E27FC236}">
                    <a16:creationId xmlns:a16="http://schemas.microsoft.com/office/drawing/2014/main" id="{35EE0628-13F2-6567-915F-3A2B46B822AC}"/>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3" name="Freeform 7">
                <a:extLst>
                  <a:ext uri="{FF2B5EF4-FFF2-40B4-BE49-F238E27FC236}">
                    <a16:creationId xmlns:a16="http://schemas.microsoft.com/office/drawing/2014/main" id="{A654564C-3438-D540-D0E1-1BCE3266F7A9}"/>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4" name="Freeform 8">
                <a:extLst>
                  <a:ext uri="{FF2B5EF4-FFF2-40B4-BE49-F238E27FC236}">
                    <a16:creationId xmlns:a16="http://schemas.microsoft.com/office/drawing/2014/main" id="{DA6EC63B-6B7A-82BD-68EE-DFCDE02FCF65}"/>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5" name="Freeform 9">
                <a:extLst>
                  <a:ext uri="{FF2B5EF4-FFF2-40B4-BE49-F238E27FC236}">
                    <a16:creationId xmlns:a16="http://schemas.microsoft.com/office/drawing/2014/main" id="{93B50E76-C496-4ECF-4FD9-51091304D154}"/>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6" name="Freeform 10">
                <a:extLst>
                  <a:ext uri="{FF2B5EF4-FFF2-40B4-BE49-F238E27FC236}">
                    <a16:creationId xmlns:a16="http://schemas.microsoft.com/office/drawing/2014/main" id="{1007B7DF-C82D-3AF3-40A3-626F1AF93A50}"/>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7" name="Freeform 11">
                <a:extLst>
                  <a:ext uri="{FF2B5EF4-FFF2-40B4-BE49-F238E27FC236}">
                    <a16:creationId xmlns:a16="http://schemas.microsoft.com/office/drawing/2014/main" id="{F17ADB13-7353-BBCE-CF2D-50DF2F6C7A7B}"/>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8" name="Freeform 12">
                <a:extLst>
                  <a:ext uri="{FF2B5EF4-FFF2-40B4-BE49-F238E27FC236}">
                    <a16:creationId xmlns:a16="http://schemas.microsoft.com/office/drawing/2014/main" id="{B042675A-55B2-6FC3-7FF4-7CBC75A498DB}"/>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9" name="Freeform 13">
                <a:extLst>
                  <a:ext uri="{FF2B5EF4-FFF2-40B4-BE49-F238E27FC236}">
                    <a16:creationId xmlns:a16="http://schemas.microsoft.com/office/drawing/2014/main" id="{C1A350B4-4FF2-760D-AB44-B191A347617C}"/>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50" name="Freeform 14">
                <a:extLst>
                  <a:ext uri="{FF2B5EF4-FFF2-40B4-BE49-F238E27FC236}">
                    <a16:creationId xmlns:a16="http://schemas.microsoft.com/office/drawing/2014/main" id="{F4FA549A-1BE4-E0F3-B2D4-5042B3A0D35F}"/>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51" name="Freeform 15">
                <a:extLst>
                  <a:ext uri="{FF2B5EF4-FFF2-40B4-BE49-F238E27FC236}">
                    <a16:creationId xmlns:a16="http://schemas.microsoft.com/office/drawing/2014/main" id="{54009F81-916C-FB2F-98EB-C3395E935E43}"/>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52" name="Freeform 16">
                <a:extLst>
                  <a:ext uri="{FF2B5EF4-FFF2-40B4-BE49-F238E27FC236}">
                    <a16:creationId xmlns:a16="http://schemas.microsoft.com/office/drawing/2014/main" id="{F6403761-7219-8849-22A6-D864D8399D55}"/>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grpSp>
        <p:grpSp>
          <p:nvGrpSpPr>
            <p:cNvPr id="14353" name="Group 17">
              <a:extLst>
                <a:ext uri="{FF2B5EF4-FFF2-40B4-BE49-F238E27FC236}">
                  <a16:creationId xmlns:a16="http://schemas.microsoft.com/office/drawing/2014/main" id="{CEFA659D-24D2-7F31-E6B6-BA0D421917DF}"/>
                </a:ext>
              </a:extLst>
            </p:cNvPr>
            <p:cNvGrpSpPr>
              <a:grpSpLocks/>
            </p:cNvGrpSpPr>
            <p:nvPr userDrawn="1"/>
          </p:nvGrpSpPr>
          <p:grpSpPr bwMode="auto">
            <a:xfrm>
              <a:off x="0" y="2291"/>
              <a:ext cx="1385" cy="1702"/>
              <a:chOff x="0" y="2291"/>
              <a:chExt cx="1385" cy="1702"/>
            </a:xfrm>
          </p:grpSpPr>
          <p:sp>
            <p:nvSpPr>
              <p:cNvPr id="14354" name="Rectangle 18">
                <a:extLst>
                  <a:ext uri="{FF2B5EF4-FFF2-40B4-BE49-F238E27FC236}">
                    <a16:creationId xmlns:a16="http://schemas.microsoft.com/office/drawing/2014/main" id="{F687C453-A42A-90A2-BF00-6D13FC6385D5}"/>
                  </a:ext>
                </a:extLst>
              </p:cNvPr>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55" name="Rectangle 19">
                <a:extLst>
                  <a:ext uri="{FF2B5EF4-FFF2-40B4-BE49-F238E27FC236}">
                    <a16:creationId xmlns:a16="http://schemas.microsoft.com/office/drawing/2014/main" id="{32D1525E-D48B-A780-28F9-D27A693BD5F4}"/>
                  </a:ext>
                </a:extLst>
              </p:cNvPr>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56" name="Rectangle 20">
                <a:extLst>
                  <a:ext uri="{FF2B5EF4-FFF2-40B4-BE49-F238E27FC236}">
                    <a16:creationId xmlns:a16="http://schemas.microsoft.com/office/drawing/2014/main" id="{58383016-7D51-34FC-18E1-52AD766F0D38}"/>
                  </a:ext>
                </a:extLst>
              </p:cNvPr>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57" name="Rectangle 21">
                <a:extLst>
                  <a:ext uri="{FF2B5EF4-FFF2-40B4-BE49-F238E27FC236}">
                    <a16:creationId xmlns:a16="http://schemas.microsoft.com/office/drawing/2014/main" id="{D3432D3B-E5B5-BF9D-82EF-D1BA99CCDF8F}"/>
                  </a:ext>
                </a:extLst>
              </p:cNvPr>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58" name="Rectangle 22">
                <a:extLst>
                  <a:ext uri="{FF2B5EF4-FFF2-40B4-BE49-F238E27FC236}">
                    <a16:creationId xmlns:a16="http://schemas.microsoft.com/office/drawing/2014/main" id="{7F38D14C-CF3C-A292-500E-88DC9D65F6B7}"/>
                  </a:ext>
                </a:extLst>
              </p:cNvPr>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59" name="Rectangle 23">
                <a:extLst>
                  <a:ext uri="{FF2B5EF4-FFF2-40B4-BE49-F238E27FC236}">
                    <a16:creationId xmlns:a16="http://schemas.microsoft.com/office/drawing/2014/main" id="{C777928B-3E4B-2F25-FE47-2B7E1928EA91}"/>
                  </a:ext>
                </a:extLst>
              </p:cNvPr>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0" name="Rectangle 24">
                <a:extLst>
                  <a:ext uri="{FF2B5EF4-FFF2-40B4-BE49-F238E27FC236}">
                    <a16:creationId xmlns:a16="http://schemas.microsoft.com/office/drawing/2014/main" id="{FDF856B5-A87A-1800-DD1E-EBA91D1E47B7}"/>
                  </a:ext>
                </a:extLst>
              </p:cNvPr>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1" name="Rectangle 25">
                <a:extLst>
                  <a:ext uri="{FF2B5EF4-FFF2-40B4-BE49-F238E27FC236}">
                    <a16:creationId xmlns:a16="http://schemas.microsoft.com/office/drawing/2014/main" id="{3DCED11F-0472-1D66-1C4B-4A988C574B72}"/>
                  </a:ext>
                </a:extLst>
              </p:cNvPr>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2" name="Rectangle 26">
                <a:extLst>
                  <a:ext uri="{FF2B5EF4-FFF2-40B4-BE49-F238E27FC236}">
                    <a16:creationId xmlns:a16="http://schemas.microsoft.com/office/drawing/2014/main" id="{B4C85D4C-3E9A-C1AE-1776-1B34835B2A00}"/>
                  </a:ext>
                </a:extLst>
              </p:cNvPr>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3" name="Rectangle 27">
                <a:extLst>
                  <a:ext uri="{FF2B5EF4-FFF2-40B4-BE49-F238E27FC236}">
                    <a16:creationId xmlns:a16="http://schemas.microsoft.com/office/drawing/2014/main" id="{9214DAFE-B81E-ADA8-4325-8DC0202DC949}"/>
                  </a:ext>
                </a:extLst>
              </p:cNvPr>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4" name="Rectangle 28">
                <a:extLst>
                  <a:ext uri="{FF2B5EF4-FFF2-40B4-BE49-F238E27FC236}">
                    <a16:creationId xmlns:a16="http://schemas.microsoft.com/office/drawing/2014/main" id="{89AC0B6E-EEEB-F1FB-B383-32823335E5A8}"/>
                  </a:ext>
                </a:extLst>
              </p:cNvPr>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5" name="Rectangle 29">
                <a:extLst>
                  <a:ext uri="{FF2B5EF4-FFF2-40B4-BE49-F238E27FC236}">
                    <a16:creationId xmlns:a16="http://schemas.microsoft.com/office/drawing/2014/main" id="{69C94568-A7A7-AA54-B6D9-8304A2D8626A}"/>
                  </a:ext>
                </a:extLst>
              </p:cNvPr>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6" name="Rectangle 30">
                <a:extLst>
                  <a:ext uri="{FF2B5EF4-FFF2-40B4-BE49-F238E27FC236}">
                    <a16:creationId xmlns:a16="http://schemas.microsoft.com/office/drawing/2014/main" id="{B561D315-2BC3-0B14-4D16-65AECFBAC309}"/>
                  </a:ext>
                </a:extLst>
              </p:cNvPr>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7" name="Rectangle 31">
                <a:extLst>
                  <a:ext uri="{FF2B5EF4-FFF2-40B4-BE49-F238E27FC236}">
                    <a16:creationId xmlns:a16="http://schemas.microsoft.com/office/drawing/2014/main" id="{6485DB79-57F7-BAE2-0929-7C841CB86E2D}"/>
                  </a:ext>
                </a:extLst>
              </p:cNvPr>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8" name="Rectangle 32">
                <a:extLst>
                  <a:ext uri="{FF2B5EF4-FFF2-40B4-BE49-F238E27FC236}">
                    <a16:creationId xmlns:a16="http://schemas.microsoft.com/office/drawing/2014/main" id="{00120F9E-3EA1-EB67-DC3F-9ACCC0B19536}"/>
                  </a:ext>
                </a:extLst>
              </p:cNvPr>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9" name="Rectangle 33">
                <a:extLst>
                  <a:ext uri="{FF2B5EF4-FFF2-40B4-BE49-F238E27FC236}">
                    <a16:creationId xmlns:a16="http://schemas.microsoft.com/office/drawing/2014/main" id="{A95A25E2-E334-9589-3838-4448FAFF89CE}"/>
                  </a:ext>
                </a:extLst>
              </p:cNvPr>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0" name="Rectangle 34">
                <a:extLst>
                  <a:ext uri="{FF2B5EF4-FFF2-40B4-BE49-F238E27FC236}">
                    <a16:creationId xmlns:a16="http://schemas.microsoft.com/office/drawing/2014/main" id="{7D8BCCD3-4D3C-2C4D-F3C8-0AF5AA1A42E0}"/>
                  </a:ext>
                </a:extLst>
              </p:cNvPr>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1" name="Rectangle 35">
                <a:extLst>
                  <a:ext uri="{FF2B5EF4-FFF2-40B4-BE49-F238E27FC236}">
                    <a16:creationId xmlns:a16="http://schemas.microsoft.com/office/drawing/2014/main" id="{E1C79591-2401-6C04-6C35-954A9158AE34}"/>
                  </a:ext>
                </a:extLst>
              </p:cNvPr>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2" name="Rectangle 36">
                <a:extLst>
                  <a:ext uri="{FF2B5EF4-FFF2-40B4-BE49-F238E27FC236}">
                    <a16:creationId xmlns:a16="http://schemas.microsoft.com/office/drawing/2014/main" id="{4B123FAE-A01F-D41D-C435-DAE413DADBF9}"/>
                  </a:ext>
                </a:extLst>
              </p:cNvPr>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3" name="Rectangle 37">
                <a:extLst>
                  <a:ext uri="{FF2B5EF4-FFF2-40B4-BE49-F238E27FC236}">
                    <a16:creationId xmlns:a16="http://schemas.microsoft.com/office/drawing/2014/main" id="{4498A8A2-E54B-3D96-A11A-5030D40170E3}"/>
                  </a:ext>
                </a:extLst>
              </p:cNvPr>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4" name="Rectangle 38">
                <a:extLst>
                  <a:ext uri="{FF2B5EF4-FFF2-40B4-BE49-F238E27FC236}">
                    <a16:creationId xmlns:a16="http://schemas.microsoft.com/office/drawing/2014/main" id="{46EF7FC9-9005-42CA-482A-C37BCC2F26F8}"/>
                  </a:ext>
                </a:extLst>
              </p:cNvPr>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5" name="Rectangle 39">
                <a:extLst>
                  <a:ext uri="{FF2B5EF4-FFF2-40B4-BE49-F238E27FC236}">
                    <a16:creationId xmlns:a16="http://schemas.microsoft.com/office/drawing/2014/main" id="{C298F781-0BDF-34C8-90F5-A835FDF6868C}"/>
                  </a:ext>
                </a:extLst>
              </p:cNvPr>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6" name="Rectangle 40">
                <a:extLst>
                  <a:ext uri="{FF2B5EF4-FFF2-40B4-BE49-F238E27FC236}">
                    <a16:creationId xmlns:a16="http://schemas.microsoft.com/office/drawing/2014/main" id="{91BD1BE3-4845-3185-9C23-65441C56A9BB}"/>
                  </a:ext>
                </a:extLst>
              </p:cNvPr>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7" name="Rectangle 41">
                <a:extLst>
                  <a:ext uri="{FF2B5EF4-FFF2-40B4-BE49-F238E27FC236}">
                    <a16:creationId xmlns:a16="http://schemas.microsoft.com/office/drawing/2014/main" id="{85A4C952-7E9F-1F72-67A6-4628ABFB1490}"/>
                  </a:ext>
                </a:extLst>
              </p:cNvPr>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8" name="Rectangle 42">
                <a:extLst>
                  <a:ext uri="{FF2B5EF4-FFF2-40B4-BE49-F238E27FC236}">
                    <a16:creationId xmlns:a16="http://schemas.microsoft.com/office/drawing/2014/main" id="{05D14100-2B40-0F1A-3EA0-5A5F5BEAD234}"/>
                  </a:ext>
                </a:extLst>
              </p:cNvPr>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9" name="Rectangle 43">
                <a:extLst>
                  <a:ext uri="{FF2B5EF4-FFF2-40B4-BE49-F238E27FC236}">
                    <a16:creationId xmlns:a16="http://schemas.microsoft.com/office/drawing/2014/main" id="{6788A681-10AC-A2E8-A374-18D40CD070AF}"/>
                  </a:ext>
                </a:extLst>
              </p:cNvPr>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0" name="Rectangle 44">
                <a:extLst>
                  <a:ext uri="{FF2B5EF4-FFF2-40B4-BE49-F238E27FC236}">
                    <a16:creationId xmlns:a16="http://schemas.microsoft.com/office/drawing/2014/main" id="{F9767C89-FAF7-AF1E-7AA3-3CB893C266F3}"/>
                  </a:ext>
                </a:extLst>
              </p:cNvPr>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1" name="Rectangle 45">
                <a:extLst>
                  <a:ext uri="{FF2B5EF4-FFF2-40B4-BE49-F238E27FC236}">
                    <a16:creationId xmlns:a16="http://schemas.microsoft.com/office/drawing/2014/main" id="{53075CFB-FBC0-EBC3-DD62-6C731A8A9A9F}"/>
                  </a:ext>
                </a:extLst>
              </p:cNvPr>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2" name="Rectangle 46">
                <a:extLst>
                  <a:ext uri="{FF2B5EF4-FFF2-40B4-BE49-F238E27FC236}">
                    <a16:creationId xmlns:a16="http://schemas.microsoft.com/office/drawing/2014/main" id="{B631EC2C-C13A-FD68-7B11-9ABFEDC27ED2}"/>
                  </a:ext>
                </a:extLst>
              </p:cNvPr>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3" name="Rectangle 47">
                <a:extLst>
                  <a:ext uri="{FF2B5EF4-FFF2-40B4-BE49-F238E27FC236}">
                    <a16:creationId xmlns:a16="http://schemas.microsoft.com/office/drawing/2014/main" id="{7A5007FD-DD18-1127-E821-A60C0D44006C}"/>
                  </a:ext>
                </a:extLst>
              </p:cNvPr>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4" name="Rectangle 48">
                <a:extLst>
                  <a:ext uri="{FF2B5EF4-FFF2-40B4-BE49-F238E27FC236}">
                    <a16:creationId xmlns:a16="http://schemas.microsoft.com/office/drawing/2014/main" id="{D616E1C0-F3B7-668E-09AC-C00A0A6451C6}"/>
                  </a:ext>
                </a:extLst>
              </p:cNvPr>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5" name="Rectangle 49">
                <a:extLst>
                  <a:ext uri="{FF2B5EF4-FFF2-40B4-BE49-F238E27FC236}">
                    <a16:creationId xmlns:a16="http://schemas.microsoft.com/office/drawing/2014/main" id="{937C8C91-4D63-6FAE-1751-D546732F7FB2}"/>
                  </a:ext>
                </a:extLst>
              </p:cNvPr>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6" name="Rectangle 50">
                <a:extLst>
                  <a:ext uri="{FF2B5EF4-FFF2-40B4-BE49-F238E27FC236}">
                    <a16:creationId xmlns:a16="http://schemas.microsoft.com/office/drawing/2014/main" id="{856C1F9F-D358-CB21-1C03-1BBBA1F6B212}"/>
                  </a:ext>
                </a:extLst>
              </p:cNvPr>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7" name="Rectangle 51">
                <a:extLst>
                  <a:ext uri="{FF2B5EF4-FFF2-40B4-BE49-F238E27FC236}">
                    <a16:creationId xmlns:a16="http://schemas.microsoft.com/office/drawing/2014/main" id="{AED15848-CD37-EDE8-95ED-8EA0E278D790}"/>
                  </a:ext>
                </a:extLst>
              </p:cNvPr>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8" name="Rectangle 52">
                <a:extLst>
                  <a:ext uri="{FF2B5EF4-FFF2-40B4-BE49-F238E27FC236}">
                    <a16:creationId xmlns:a16="http://schemas.microsoft.com/office/drawing/2014/main" id="{14C0D711-0F2F-CAAF-F36F-4A4AC5F7E089}"/>
                  </a:ext>
                </a:extLst>
              </p:cNvPr>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9" name="Rectangle 53">
                <a:extLst>
                  <a:ext uri="{FF2B5EF4-FFF2-40B4-BE49-F238E27FC236}">
                    <a16:creationId xmlns:a16="http://schemas.microsoft.com/office/drawing/2014/main" id="{E1FD1894-7606-08BC-C0D6-87ED17006064}"/>
                  </a:ext>
                </a:extLst>
              </p:cNvPr>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0" name="Rectangle 54">
                <a:extLst>
                  <a:ext uri="{FF2B5EF4-FFF2-40B4-BE49-F238E27FC236}">
                    <a16:creationId xmlns:a16="http://schemas.microsoft.com/office/drawing/2014/main" id="{15090D38-5C5B-8766-B8EC-5E6D11C6C2E4}"/>
                  </a:ext>
                </a:extLst>
              </p:cNvPr>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1" name="Rectangle 55">
                <a:extLst>
                  <a:ext uri="{FF2B5EF4-FFF2-40B4-BE49-F238E27FC236}">
                    <a16:creationId xmlns:a16="http://schemas.microsoft.com/office/drawing/2014/main" id="{641D85C0-EDD7-567E-65F8-D3819771DF6A}"/>
                  </a:ext>
                </a:extLst>
              </p:cNvPr>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2" name="Rectangle 56">
                <a:extLst>
                  <a:ext uri="{FF2B5EF4-FFF2-40B4-BE49-F238E27FC236}">
                    <a16:creationId xmlns:a16="http://schemas.microsoft.com/office/drawing/2014/main" id="{DFD18260-C0E8-360F-57F0-D81B68B060EB}"/>
                  </a:ext>
                </a:extLst>
              </p:cNvPr>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3" name="Rectangle 57">
                <a:extLst>
                  <a:ext uri="{FF2B5EF4-FFF2-40B4-BE49-F238E27FC236}">
                    <a16:creationId xmlns:a16="http://schemas.microsoft.com/office/drawing/2014/main" id="{AA216888-2F93-F694-6DB3-F07625DD6428}"/>
                  </a:ext>
                </a:extLst>
              </p:cNvPr>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4" name="Rectangle 58">
                <a:extLst>
                  <a:ext uri="{FF2B5EF4-FFF2-40B4-BE49-F238E27FC236}">
                    <a16:creationId xmlns:a16="http://schemas.microsoft.com/office/drawing/2014/main" id="{7F21A5F2-0180-E8A0-1363-ECF1DD0F258D}"/>
                  </a:ext>
                </a:extLst>
              </p:cNvPr>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5" name="Rectangle 59">
                <a:extLst>
                  <a:ext uri="{FF2B5EF4-FFF2-40B4-BE49-F238E27FC236}">
                    <a16:creationId xmlns:a16="http://schemas.microsoft.com/office/drawing/2014/main" id="{0704A21D-66DC-36F4-2588-40B138DB864B}"/>
                  </a:ext>
                </a:extLst>
              </p:cNvPr>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6" name="Rectangle 60">
                <a:extLst>
                  <a:ext uri="{FF2B5EF4-FFF2-40B4-BE49-F238E27FC236}">
                    <a16:creationId xmlns:a16="http://schemas.microsoft.com/office/drawing/2014/main" id="{19D63CD3-952A-5FE5-8C59-1D1AF848F381}"/>
                  </a:ext>
                </a:extLst>
              </p:cNvPr>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7" name="Rectangle 61">
                <a:extLst>
                  <a:ext uri="{FF2B5EF4-FFF2-40B4-BE49-F238E27FC236}">
                    <a16:creationId xmlns:a16="http://schemas.microsoft.com/office/drawing/2014/main" id="{C4B3DEC3-B37B-B109-3495-674EFDCE03D0}"/>
                  </a:ext>
                </a:extLst>
              </p:cNvPr>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8" name="Rectangle 62">
                <a:extLst>
                  <a:ext uri="{FF2B5EF4-FFF2-40B4-BE49-F238E27FC236}">
                    <a16:creationId xmlns:a16="http://schemas.microsoft.com/office/drawing/2014/main" id="{CCFBA2F0-EAFB-AA4E-D4F2-FC2619C28499}"/>
                  </a:ext>
                </a:extLst>
              </p:cNvPr>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9" name="Rectangle 63">
                <a:extLst>
                  <a:ext uri="{FF2B5EF4-FFF2-40B4-BE49-F238E27FC236}">
                    <a16:creationId xmlns:a16="http://schemas.microsoft.com/office/drawing/2014/main" id="{54F8374F-1414-A6B8-329B-48C7FD859C65}"/>
                  </a:ext>
                </a:extLst>
              </p:cNvPr>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0" name="Rectangle 64">
                <a:extLst>
                  <a:ext uri="{FF2B5EF4-FFF2-40B4-BE49-F238E27FC236}">
                    <a16:creationId xmlns:a16="http://schemas.microsoft.com/office/drawing/2014/main" id="{4C23DC97-B914-0469-A7E9-A3F13A579EBC}"/>
                  </a:ext>
                </a:extLst>
              </p:cNvPr>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1" name="Rectangle 65">
                <a:extLst>
                  <a:ext uri="{FF2B5EF4-FFF2-40B4-BE49-F238E27FC236}">
                    <a16:creationId xmlns:a16="http://schemas.microsoft.com/office/drawing/2014/main" id="{9B8DBBF1-80E0-06CB-DBAB-B564CC655F7D}"/>
                  </a:ext>
                </a:extLst>
              </p:cNvPr>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2" name="Rectangle 66">
                <a:extLst>
                  <a:ext uri="{FF2B5EF4-FFF2-40B4-BE49-F238E27FC236}">
                    <a16:creationId xmlns:a16="http://schemas.microsoft.com/office/drawing/2014/main" id="{AD38D359-97EE-0420-4448-C2CD6B880D25}"/>
                  </a:ext>
                </a:extLst>
              </p:cNvPr>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3" name="Rectangle 67">
                <a:extLst>
                  <a:ext uri="{FF2B5EF4-FFF2-40B4-BE49-F238E27FC236}">
                    <a16:creationId xmlns:a16="http://schemas.microsoft.com/office/drawing/2014/main" id="{E0229954-3CCB-230D-4BF5-497C67E9DDF0}"/>
                  </a:ext>
                </a:extLst>
              </p:cNvPr>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4" name="Rectangle 68">
                <a:extLst>
                  <a:ext uri="{FF2B5EF4-FFF2-40B4-BE49-F238E27FC236}">
                    <a16:creationId xmlns:a16="http://schemas.microsoft.com/office/drawing/2014/main" id="{DFD06721-063A-8A22-9D81-86F399B41535}"/>
                  </a:ext>
                </a:extLst>
              </p:cNvPr>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5" name="Rectangle 69">
                <a:extLst>
                  <a:ext uri="{FF2B5EF4-FFF2-40B4-BE49-F238E27FC236}">
                    <a16:creationId xmlns:a16="http://schemas.microsoft.com/office/drawing/2014/main" id="{7BE4E29A-BC96-4C1B-5066-485A949C78C9}"/>
                  </a:ext>
                </a:extLst>
              </p:cNvPr>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6" name="Rectangle 70">
                <a:extLst>
                  <a:ext uri="{FF2B5EF4-FFF2-40B4-BE49-F238E27FC236}">
                    <a16:creationId xmlns:a16="http://schemas.microsoft.com/office/drawing/2014/main" id="{CA946A83-6A70-9FA2-17AE-0603D8DC443F}"/>
                  </a:ext>
                </a:extLst>
              </p:cNvPr>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7" name="Rectangle 71">
                <a:extLst>
                  <a:ext uri="{FF2B5EF4-FFF2-40B4-BE49-F238E27FC236}">
                    <a16:creationId xmlns:a16="http://schemas.microsoft.com/office/drawing/2014/main" id="{3DDAFD5E-0266-C8AE-DF7D-D68458AC9806}"/>
                  </a:ext>
                </a:extLst>
              </p:cNvPr>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8" name="Rectangle 72">
                <a:extLst>
                  <a:ext uri="{FF2B5EF4-FFF2-40B4-BE49-F238E27FC236}">
                    <a16:creationId xmlns:a16="http://schemas.microsoft.com/office/drawing/2014/main" id="{E3499130-8CB9-B28A-5443-4FBBD4646D89}"/>
                  </a:ext>
                </a:extLst>
              </p:cNvPr>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9" name="Rectangle 73">
                <a:extLst>
                  <a:ext uri="{FF2B5EF4-FFF2-40B4-BE49-F238E27FC236}">
                    <a16:creationId xmlns:a16="http://schemas.microsoft.com/office/drawing/2014/main" id="{9A160E1D-1AF2-410E-E83D-9264B938F898}"/>
                  </a:ext>
                </a:extLst>
              </p:cNvPr>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0" name="Rectangle 74">
                <a:extLst>
                  <a:ext uri="{FF2B5EF4-FFF2-40B4-BE49-F238E27FC236}">
                    <a16:creationId xmlns:a16="http://schemas.microsoft.com/office/drawing/2014/main" id="{B2B92850-5D67-6FEC-FBB2-8E6B4FCFCF64}"/>
                  </a:ext>
                </a:extLst>
              </p:cNvPr>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1" name="Rectangle 75">
                <a:extLst>
                  <a:ext uri="{FF2B5EF4-FFF2-40B4-BE49-F238E27FC236}">
                    <a16:creationId xmlns:a16="http://schemas.microsoft.com/office/drawing/2014/main" id="{8F550665-374B-9D72-A199-C36D793F5B0B}"/>
                  </a:ext>
                </a:extLst>
              </p:cNvPr>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2" name="Rectangle 76">
                <a:extLst>
                  <a:ext uri="{FF2B5EF4-FFF2-40B4-BE49-F238E27FC236}">
                    <a16:creationId xmlns:a16="http://schemas.microsoft.com/office/drawing/2014/main" id="{CD3EE6DA-DE8B-C504-50A4-EA342D5C6029}"/>
                  </a:ext>
                </a:extLst>
              </p:cNvPr>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3" name="Rectangle 77">
                <a:extLst>
                  <a:ext uri="{FF2B5EF4-FFF2-40B4-BE49-F238E27FC236}">
                    <a16:creationId xmlns:a16="http://schemas.microsoft.com/office/drawing/2014/main" id="{FD4BA20C-3D52-C973-0589-9CF09B065E18}"/>
                  </a:ext>
                </a:extLst>
              </p:cNvPr>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4" name="Rectangle 78">
                <a:extLst>
                  <a:ext uri="{FF2B5EF4-FFF2-40B4-BE49-F238E27FC236}">
                    <a16:creationId xmlns:a16="http://schemas.microsoft.com/office/drawing/2014/main" id="{BAD1E7E2-3380-7049-5CC9-5254C55D0782}"/>
                  </a:ext>
                </a:extLst>
              </p:cNvPr>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5" name="Rectangle 79">
                <a:extLst>
                  <a:ext uri="{FF2B5EF4-FFF2-40B4-BE49-F238E27FC236}">
                    <a16:creationId xmlns:a16="http://schemas.microsoft.com/office/drawing/2014/main" id="{28FFF3E5-F677-4F48-191F-266BE58AE7FF}"/>
                  </a:ext>
                </a:extLst>
              </p:cNvPr>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6" name="Rectangle 80">
                <a:extLst>
                  <a:ext uri="{FF2B5EF4-FFF2-40B4-BE49-F238E27FC236}">
                    <a16:creationId xmlns:a16="http://schemas.microsoft.com/office/drawing/2014/main" id="{52D1A088-A9DC-61B9-7629-AA7A7A7352A3}"/>
                  </a:ext>
                </a:extLst>
              </p:cNvPr>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7" name="Freeform 81">
                <a:extLst>
                  <a:ext uri="{FF2B5EF4-FFF2-40B4-BE49-F238E27FC236}">
                    <a16:creationId xmlns:a16="http://schemas.microsoft.com/office/drawing/2014/main" id="{2702FC28-2157-3694-1EC1-14099A185866}"/>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4418" name="Rectangle 82">
                <a:extLst>
                  <a:ext uri="{FF2B5EF4-FFF2-40B4-BE49-F238E27FC236}">
                    <a16:creationId xmlns:a16="http://schemas.microsoft.com/office/drawing/2014/main" id="{047331C3-A0E0-798B-C4B7-E3B2C9E98FCC}"/>
                  </a:ext>
                </a:extLst>
              </p:cNvPr>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9" name="Rectangle 83">
                <a:extLst>
                  <a:ext uri="{FF2B5EF4-FFF2-40B4-BE49-F238E27FC236}">
                    <a16:creationId xmlns:a16="http://schemas.microsoft.com/office/drawing/2014/main" id="{63506D38-884C-8960-01B5-68CAC723951B}"/>
                  </a:ext>
                </a:extLst>
              </p:cNvPr>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0" name="Rectangle 84">
                <a:extLst>
                  <a:ext uri="{FF2B5EF4-FFF2-40B4-BE49-F238E27FC236}">
                    <a16:creationId xmlns:a16="http://schemas.microsoft.com/office/drawing/2014/main" id="{65C8B533-982D-BC44-7324-D196ACDE318F}"/>
                  </a:ext>
                </a:extLst>
              </p:cNvPr>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1" name="Rectangle 85">
                <a:extLst>
                  <a:ext uri="{FF2B5EF4-FFF2-40B4-BE49-F238E27FC236}">
                    <a16:creationId xmlns:a16="http://schemas.microsoft.com/office/drawing/2014/main" id="{BFA51D64-3F50-5006-132C-53ECB2C34167}"/>
                  </a:ext>
                </a:extLst>
              </p:cNvPr>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2" name="Rectangle 86">
                <a:extLst>
                  <a:ext uri="{FF2B5EF4-FFF2-40B4-BE49-F238E27FC236}">
                    <a16:creationId xmlns:a16="http://schemas.microsoft.com/office/drawing/2014/main" id="{2EA505D6-A32F-278D-81DC-ADA505EBCAE6}"/>
                  </a:ext>
                </a:extLst>
              </p:cNvPr>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3" name="Rectangle 87">
                <a:extLst>
                  <a:ext uri="{FF2B5EF4-FFF2-40B4-BE49-F238E27FC236}">
                    <a16:creationId xmlns:a16="http://schemas.microsoft.com/office/drawing/2014/main" id="{8EFC20DE-F45F-9975-36A0-02FC3AAF0D75}"/>
                  </a:ext>
                </a:extLst>
              </p:cNvPr>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4" name="Rectangle 88">
                <a:extLst>
                  <a:ext uri="{FF2B5EF4-FFF2-40B4-BE49-F238E27FC236}">
                    <a16:creationId xmlns:a16="http://schemas.microsoft.com/office/drawing/2014/main" id="{DD3D0F0E-F344-EBCB-1BA3-A799908DE167}"/>
                  </a:ext>
                </a:extLst>
              </p:cNvPr>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5" name="Rectangle 89">
                <a:extLst>
                  <a:ext uri="{FF2B5EF4-FFF2-40B4-BE49-F238E27FC236}">
                    <a16:creationId xmlns:a16="http://schemas.microsoft.com/office/drawing/2014/main" id="{4104C22D-C51C-86B0-FBDF-FF3510DFD3E7}"/>
                  </a:ext>
                </a:extLst>
              </p:cNvPr>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6" name="Rectangle 90">
                <a:extLst>
                  <a:ext uri="{FF2B5EF4-FFF2-40B4-BE49-F238E27FC236}">
                    <a16:creationId xmlns:a16="http://schemas.microsoft.com/office/drawing/2014/main" id="{661B270C-A471-DB15-FF17-1284F638C6D6}"/>
                  </a:ext>
                </a:extLst>
              </p:cNvPr>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7" name="Rectangle 91">
                <a:extLst>
                  <a:ext uri="{FF2B5EF4-FFF2-40B4-BE49-F238E27FC236}">
                    <a16:creationId xmlns:a16="http://schemas.microsoft.com/office/drawing/2014/main" id="{454A53F2-71A1-6F4F-87DC-4DEE8074D61E}"/>
                  </a:ext>
                </a:extLst>
              </p:cNvPr>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8" name="Rectangle 92">
                <a:extLst>
                  <a:ext uri="{FF2B5EF4-FFF2-40B4-BE49-F238E27FC236}">
                    <a16:creationId xmlns:a16="http://schemas.microsoft.com/office/drawing/2014/main" id="{4A325E82-90F3-5EFF-05EE-BAAF119D0FD2}"/>
                  </a:ext>
                </a:extLst>
              </p:cNvPr>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9" name="Rectangle 93">
                <a:extLst>
                  <a:ext uri="{FF2B5EF4-FFF2-40B4-BE49-F238E27FC236}">
                    <a16:creationId xmlns:a16="http://schemas.microsoft.com/office/drawing/2014/main" id="{EA6EDAA3-EDA6-675F-F2D4-F7F419C480E7}"/>
                  </a:ext>
                </a:extLst>
              </p:cNvPr>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0" name="Rectangle 94">
                <a:extLst>
                  <a:ext uri="{FF2B5EF4-FFF2-40B4-BE49-F238E27FC236}">
                    <a16:creationId xmlns:a16="http://schemas.microsoft.com/office/drawing/2014/main" id="{C45C31EA-D20B-43FB-94B4-59155E43E6E2}"/>
                  </a:ext>
                </a:extLst>
              </p:cNvPr>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1" name="Rectangle 95">
                <a:extLst>
                  <a:ext uri="{FF2B5EF4-FFF2-40B4-BE49-F238E27FC236}">
                    <a16:creationId xmlns:a16="http://schemas.microsoft.com/office/drawing/2014/main" id="{D3D82D21-4869-521A-95A6-496136407BF2}"/>
                  </a:ext>
                </a:extLst>
              </p:cNvPr>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2" name="Rectangle 96">
                <a:extLst>
                  <a:ext uri="{FF2B5EF4-FFF2-40B4-BE49-F238E27FC236}">
                    <a16:creationId xmlns:a16="http://schemas.microsoft.com/office/drawing/2014/main" id="{7D5FFFD8-EE92-D192-C81E-48EFDC185CDF}"/>
                  </a:ext>
                </a:extLst>
              </p:cNvPr>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3" name="Rectangle 97">
                <a:extLst>
                  <a:ext uri="{FF2B5EF4-FFF2-40B4-BE49-F238E27FC236}">
                    <a16:creationId xmlns:a16="http://schemas.microsoft.com/office/drawing/2014/main" id="{28ED8AAD-1419-FE82-229A-E9B6A1001085}"/>
                  </a:ext>
                </a:extLst>
              </p:cNvPr>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4" name="Rectangle 98">
                <a:extLst>
                  <a:ext uri="{FF2B5EF4-FFF2-40B4-BE49-F238E27FC236}">
                    <a16:creationId xmlns:a16="http://schemas.microsoft.com/office/drawing/2014/main" id="{0F89433A-FEDC-F3D1-81C1-7852C426AF8B}"/>
                  </a:ext>
                </a:extLst>
              </p:cNvPr>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5" name="Rectangle 99">
                <a:extLst>
                  <a:ext uri="{FF2B5EF4-FFF2-40B4-BE49-F238E27FC236}">
                    <a16:creationId xmlns:a16="http://schemas.microsoft.com/office/drawing/2014/main" id="{DC9AB691-1E38-6589-68F7-C5F7CCCDA494}"/>
                  </a:ext>
                </a:extLst>
              </p:cNvPr>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6" name="Rectangle 100">
                <a:extLst>
                  <a:ext uri="{FF2B5EF4-FFF2-40B4-BE49-F238E27FC236}">
                    <a16:creationId xmlns:a16="http://schemas.microsoft.com/office/drawing/2014/main" id="{B702A25C-EB48-B5DD-C395-66FDC9A0B2D7}"/>
                  </a:ext>
                </a:extLst>
              </p:cNvPr>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7" name="Rectangle 101">
                <a:extLst>
                  <a:ext uri="{FF2B5EF4-FFF2-40B4-BE49-F238E27FC236}">
                    <a16:creationId xmlns:a16="http://schemas.microsoft.com/office/drawing/2014/main" id="{B2042068-A26E-E54F-FEE6-4FD3D16D81C0}"/>
                  </a:ext>
                </a:extLst>
              </p:cNvPr>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8" name="Rectangle 102">
                <a:extLst>
                  <a:ext uri="{FF2B5EF4-FFF2-40B4-BE49-F238E27FC236}">
                    <a16:creationId xmlns:a16="http://schemas.microsoft.com/office/drawing/2014/main" id="{D8AAF315-F53F-0627-0528-8FA23A2F60F5}"/>
                  </a:ext>
                </a:extLst>
              </p:cNvPr>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9" name="Rectangle 103">
                <a:extLst>
                  <a:ext uri="{FF2B5EF4-FFF2-40B4-BE49-F238E27FC236}">
                    <a16:creationId xmlns:a16="http://schemas.microsoft.com/office/drawing/2014/main" id="{3AF9CEBF-5465-EF37-3146-C069F0ACD616}"/>
                  </a:ext>
                </a:extLst>
              </p:cNvPr>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0" name="Rectangle 104">
                <a:extLst>
                  <a:ext uri="{FF2B5EF4-FFF2-40B4-BE49-F238E27FC236}">
                    <a16:creationId xmlns:a16="http://schemas.microsoft.com/office/drawing/2014/main" id="{80652CB5-4D7A-56E2-CC6B-EC30F70A682C}"/>
                  </a:ext>
                </a:extLst>
              </p:cNvPr>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1" name="Rectangle 105">
                <a:extLst>
                  <a:ext uri="{FF2B5EF4-FFF2-40B4-BE49-F238E27FC236}">
                    <a16:creationId xmlns:a16="http://schemas.microsoft.com/office/drawing/2014/main" id="{8234896A-10B4-79F7-7207-DB9D78039F42}"/>
                  </a:ext>
                </a:extLst>
              </p:cNvPr>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2" name="Rectangle 106">
                <a:extLst>
                  <a:ext uri="{FF2B5EF4-FFF2-40B4-BE49-F238E27FC236}">
                    <a16:creationId xmlns:a16="http://schemas.microsoft.com/office/drawing/2014/main" id="{C519BE7B-4609-FDD3-710F-C14A646BD9E5}"/>
                  </a:ext>
                </a:extLst>
              </p:cNvPr>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3" name="Rectangle 107">
                <a:extLst>
                  <a:ext uri="{FF2B5EF4-FFF2-40B4-BE49-F238E27FC236}">
                    <a16:creationId xmlns:a16="http://schemas.microsoft.com/office/drawing/2014/main" id="{DC16002B-784F-CC52-FFB0-F0D4ED9960D9}"/>
                  </a:ext>
                </a:extLst>
              </p:cNvPr>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4" name="Rectangle 108">
                <a:extLst>
                  <a:ext uri="{FF2B5EF4-FFF2-40B4-BE49-F238E27FC236}">
                    <a16:creationId xmlns:a16="http://schemas.microsoft.com/office/drawing/2014/main" id="{117E85C2-7EEA-17F5-CCF6-287817B5E48D}"/>
                  </a:ext>
                </a:extLst>
              </p:cNvPr>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5" name="Rectangle 109">
                <a:extLst>
                  <a:ext uri="{FF2B5EF4-FFF2-40B4-BE49-F238E27FC236}">
                    <a16:creationId xmlns:a16="http://schemas.microsoft.com/office/drawing/2014/main" id="{7EC568BF-8A41-D274-455C-E2F01AA23775}"/>
                  </a:ext>
                </a:extLst>
              </p:cNvPr>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6" name="Rectangle 110">
                <a:extLst>
                  <a:ext uri="{FF2B5EF4-FFF2-40B4-BE49-F238E27FC236}">
                    <a16:creationId xmlns:a16="http://schemas.microsoft.com/office/drawing/2014/main" id="{D147BC4B-C837-B256-3D9E-3098143AE4C2}"/>
                  </a:ext>
                </a:extLst>
              </p:cNvPr>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7" name="Rectangle 111">
                <a:extLst>
                  <a:ext uri="{FF2B5EF4-FFF2-40B4-BE49-F238E27FC236}">
                    <a16:creationId xmlns:a16="http://schemas.microsoft.com/office/drawing/2014/main" id="{4710E273-F083-0D57-9C20-687B5D920B8E}"/>
                  </a:ext>
                </a:extLst>
              </p:cNvPr>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8" name="Rectangle 112">
                <a:extLst>
                  <a:ext uri="{FF2B5EF4-FFF2-40B4-BE49-F238E27FC236}">
                    <a16:creationId xmlns:a16="http://schemas.microsoft.com/office/drawing/2014/main" id="{192B439D-744C-A01B-CDB7-99842C0C03AE}"/>
                  </a:ext>
                </a:extLst>
              </p:cNvPr>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9" name="Rectangle 113">
                <a:extLst>
                  <a:ext uri="{FF2B5EF4-FFF2-40B4-BE49-F238E27FC236}">
                    <a16:creationId xmlns:a16="http://schemas.microsoft.com/office/drawing/2014/main" id="{C491833C-77C9-9193-C0E2-CE7F80CF1DB7}"/>
                  </a:ext>
                </a:extLst>
              </p:cNvPr>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0" name="Rectangle 114">
                <a:extLst>
                  <a:ext uri="{FF2B5EF4-FFF2-40B4-BE49-F238E27FC236}">
                    <a16:creationId xmlns:a16="http://schemas.microsoft.com/office/drawing/2014/main" id="{97F14B53-846B-0B8C-4E99-5005F60BC28E}"/>
                  </a:ext>
                </a:extLst>
              </p:cNvPr>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1" name="Rectangle 115">
                <a:extLst>
                  <a:ext uri="{FF2B5EF4-FFF2-40B4-BE49-F238E27FC236}">
                    <a16:creationId xmlns:a16="http://schemas.microsoft.com/office/drawing/2014/main" id="{DA2DCEFD-5E54-9B9A-D5B3-17B369A07768}"/>
                  </a:ext>
                </a:extLst>
              </p:cNvPr>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2" name="Rectangle 116">
                <a:extLst>
                  <a:ext uri="{FF2B5EF4-FFF2-40B4-BE49-F238E27FC236}">
                    <a16:creationId xmlns:a16="http://schemas.microsoft.com/office/drawing/2014/main" id="{3A17D156-C802-CA36-417B-0B7680E4F028}"/>
                  </a:ext>
                </a:extLst>
              </p:cNvPr>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3" name="Rectangle 117">
                <a:extLst>
                  <a:ext uri="{FF2B5EF4-FFF2-40B4-BE49-F238E27FC236}">
                    <a16:creationId xmlns:a16="http://schemas.microsoft.com/office/drawing/2014/main" id="{11A7036D-E31E-C6A8-0F3F-56D9D520E460}"/>
                  </a:ext>
                </a:extLst>
              </p:cNvPr>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4" name="Rectangle 118">
                <a:extLst>
                  <a:ext uri="{FF2B5EF4-FFF2-40B4-BE49-F238E27FC236}">
                    <a16:creationId xmlns:a16="http://schemas.microsoft.com/office/drawing/2014/main" id="{56564D42-BA5C-1DFF-8DBE-924E3C3FB654}"/>
                  </a:ext>
                </a:extLst>
              </p:cNvPr>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5" name="Rectangle 119">
                <a:extLst>
                  <a:ext uri="{FF2B5EF4-FFF2-40B4-BE49-F238E27FC236}">
                    <a16:creationId xmlns:a16="http://schemas.microsoft.com/office/drawing/2014/main" id="{3E15EB8F-76FC-72B1-F040-624D66275776}"/>
                  </a:ext>
                </a:extLst>
              </p:cNvPr>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6" name="Rectangle 120">
                <a:extLst>
                  <a:ext uri="{FF2B5EF4-FFF2-40B4-BE49-F238E27FC236}">
                    <a16:creationId xmlns:a16="http://schemas.microsoft.com/office/drawing/2014/main" id="{CF5070A6-61A1-14C2-AE8D-5497A7D42336}"/>
                  </a:ext>
                </a:extLst>
              </p:cNvPr>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7" name="Rectangle 121">
                <a:extLst>
                  <a:ext uri="{FF2B5EF4-FFF2-40B4-BE49-F238E27FC236}">
                    <a16:creationId xmlns:a16="http://schemas.microsoft.com/office/drawing/2014/main" id="{493D1B69-E049-4799-3873-CEF67D338730}"/>
                  </a:ext>
                </a:extLst>
              </p:cNvPr>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8" name="Rectangle 122">
                <a:extLst>
                  <a:ext uri="{FF2B5EF4-FFF2-40B4-BE49-F238E27FC236}">
                    <a16:creationId xmlns:a16="http://schemas.microsoft.com/office/drawing/2014/main" id="{B4DC1EAF-6E0B-F1EB-DEEE-9ED199171432}"/>
                  </a:ext>
                </a:extLst>
              </p:cNvPr>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9" name="Rectangle 123">
                <a:extLst>
                  <a:ext uri="{FF2B5EF4-FFF2-40B4-BE49-F238E27FC236}">
                    <a16:creationId xmlns:a16="http://schemas.microsoft.com/office/drawing/2014/main" id="{694D0783-301F-BA00-55D1-D10FB764A381}"/>
                  </a:ext>
                </a:extLst>
              </p:cNvPr>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0" name="Rectangle 124">
                <a:extLst>
                  <a:ext uri="{FF2B5EF4-FFF2-40B4-BE49-F238E27FC236}">
                    <a16:creationId xmlns:a16="http://schemas.microsoft.com/office/drawing/2014/main" id="{6604DC4D-6B22-0F4A-244A-95B9F474C56A}"/>
                  </a:ext>
                </a:extLst>
              </p:cNvPr>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1" name="Rectangle 125">
                <a:extLst>
                  <a:ext uri="{FF2B5EF4-FFF2-40B4-BE49-F238E27FC236}">
                    <a16:creationId xmlns:a16="http://schemas.microsoft.com/office/drawing/2014/main" id="{079124E4-1975-9493-BFA9-9927C5E4E0C0}"/>
                  </a:ext>
                </a:extLst>
              </p:cNvPr>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2" name="Rectangle 126">
                <a:extLst>
                  <a:ext uri="{FF2B5EF4-FFF2-40B4-BE49-F238E27FC236}">
                    <a16:creationId xmlns:a16="http://schemas.microsoft.com/office/drawing/2014/main" id="{05E9302D-EFAC-484F-F488-D05514A756F8}"/>
                  </a:ext>
                </a:extLst>
              </p:cNvPr>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3" name="Rectangle 127">
                <a:extLst>
                  <a:ext uri="{FF2B5EF4-FFF2-40B4-BE49-F238E27FC236}">
                    <a16:creationId xmlns:a16="http://schemas.microsoft.com/office/drawing/2014/main" id="{25C16791-2609-2CD0-F54A-10A75ACB0146}"/>
                  </a:ext>
                </a:extLst>
              </p:cNvPr>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4" name="Rectangle 128">
                <a:extLst>
                  <a:ext uri="{FF2B5EF4-FFF2-40B4-BE49-F238E27FC236}">
                    <a16:creationId xmlns:a16="http://schemas.microsoft.com/office/drawing/2014/main" id="{8EC71ADF-9F8F-1EC5-7E35-9EAC3E16E73C}"/>
                  </a:ext>
                </a:extLst>
              </p:cNvPr>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5" name="Rectangle 129">
                <a:extLst>
                  <a:ext uri="{FF2B5EF4-FFF2-40B4-BE49-F238E27FC236}">
                    <a16:creationId xmlns:a16="http://schemas.microsoft.com/office/drawing/2014/main" id="{9B1366DB-E078-D6DB-67A4-6E0082CE6B9B}"/>
                  </a:ext>
                </a:extLst>
              </p:cNvPr>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6" name="Rectangle 130">
                <a:extLst>
                  <a:ext uri="{FF2B5EF4-FFF2-40B4-BE49-F238E27FC236}">
                    <a16:creationId xmlns:a16="http://schemas.microsoft.com/office/drawing/2014/main" id="{CFA093F4-C36E-DDBE-02FE-543A193B50F9}"/>
                  </a:ext>
                </a:extLst>
              </p:cNvPr>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7" name="Rectangle 131">
                <a:extLst>
                  <a:ext uri="{FF2B5EF4-FFF2-40B4-BE49-F238E27FC236}">
                    <a16:creationId xmlns:a16="http://schemas.microsoft.com/office/drawing/2014/main" id="{DCD19C32-9DD1-F3C2-3B6E-2C3FC0F38B50}"/>
                  </a:ext>
                </a:extLst>
              </p:cNvPr>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8" name="Rectangle 132">
                <a:extLst>
                  <a:ext uri="{FF2B5EF4-FFF2-40B4-BE49-F238E27FC236}">
                    <a16:creationId xmlns:a16="http://schemas.microsoft.com/office/drawing/2014/main" id="{C4E04E25-063C-7A95-D63F-EC5980C3D89B}"/>
                  </a:ext>
                </a:extLst>
              </p:cNvPr>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9" name="Rectangle 133">
                <a:extLst>
                  <a:ext uri="{FF2B5EF4-FFF2-40B4-BE49-F238E27FC236}">
                    <a16:creationId xmlns:a16="http://schemas.microsoft.com/office/drawing/2014/main" id="{9192A37D-7EBC-841A-EC6A-57B0283899A2}"/>
                  </a:ext>
                </a:extLst>
              </p:cNvPr>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70" name="Rectangle 134">
                <a:extLst>
                  <a:ext uri="{FF2B5EF4-FFF2-40B4-BE49-F238E27FC236}">
                    <a16:creationId xmlns:a16="http://schemas.microsoft.com/office/drawing/2014/main" id="{6ABA1D25-776D-D592-3035-E3976B16CFF4}"/>
                  </a:ext>
                </a:extLst>
              </p:cNvPr>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71" name="Rectangle 135">
                <a:extLst>
                  <a:ext uri="{FF2B5EF4-FFF2-40B4-BE49-F238E27FC236}">
                    <a16:creationId xmlns:a16="http://schemas.microsoft.com/office/drawing/2014/main" id="{A31C95E2-8B38-F5B4-604A-71CAE18165F9}"/>
                  </a:ext>
                </a:extLst>
              </p:cNvPr>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72" name="Rectangle 136">
                <a:extLst>
                  <a:ext uri="{FF2B5EF4-FFF2-40B4-BE49-F238E27FC236}">
                    <a16:creationId xmlns:a16="http://schemas.microsoft.com/office/drawing/2014/main" id="{F5E67848-0F89-A062-07F3-6151EF86930F}"/>
                  </a:ext>
                </a:extLst>
              </p:cNvPr>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73" name="Rectangle 137">
                <a:extLst>
                  <a:ext uri="{FF2B5EF4-FFF2-40B4-BE49-F238E27FC236}">
                    <a16:creationId xmlns:a16="http://schemas.microsoft.com/office/drawing/2014/main" id="{B6102266-0067-E8E1-60E6-D7702494F941}"/>
                  </a:ext>
                </a:extLst>
              </p:cNvPr>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74" name="Freeform 138">
                <a:extLst>
                  <a:ext uri="{FF2B5EF4-FFF2-40B4-BE49-F238E27FC236}">
                    <a16:creationId xmlns:a16="http://schemas.microsoft.com/office/drawing/2014/main" id="{602D164A-078C-531A-FC0A-063BF1B5A26E}"/>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75" name="Freeform 139">
                <a:extLst>
                  <a:ext uri="{FF2B5EF4-FFF2-40B4-BE49-F238E27FC236}">
                    <a16:creationId xmlns:a16="http://schemas.microsoft.com/office/drawing/2014/main" id="{407066A0-622E-F19D-1F5B-54C8F952FC31}"/>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76" name="Freeform 140">
                <a:extLst>
                  <a:ext uri="{FF2B5EF4-FFF2-40B4-BE49-F238E27FC236}">
                    <a16:creationId xmlns:a16="http://schemas.microsoft.com/office/drawing/2014/main" id="{0F19C1D3-85DD-C84F-6260-EE493E3C8B96}"/>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77" name="Freeform 141">
                <a:extLst>
                  <a:ext uri="{FF2B5EF4-FFF2-40B4-BE49-F238E27FC236}">
                    <a16:creationId xmlns:a16="http://schemas.microsoft.com/office/drawing/2014/main" id="{FFA3AA89-B6D7-9D76-7587-B40885675FAC}"/>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78" name="Freeform 142">
                <a:extLst>
                  <a:ext uri="{FF2B5EF4-FFF2-40B4-BE49-F238E27FC236}">
                    <a16:creationId xmlns:a16="http://schemas.microsoft.com/office/drawing/2014/main" id="{B4CACBF1-D620-36DD-4F1D-103E6198C8A5}"/>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79" name="Freeform 143">
                <a:extLst>
                  <a:ext uri="{FF2B5EF4-FFF2-40B4-BE49-F238E27FC236}">
                    <a16:creationId xmlns:a16="http://schemas.microsoft.com/office/drawing/2014/main" id="{017C3F4C-942F-2B29-3323-844631C59176}"/>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80" name="Freeform 144">
                <a:extLst>
                  <a:ext uri="{FF2B5EF4-FFF2-40B4-BE49-F238E27FC236}">
                    <a16:creationId xmlns:a16="http://schemas.microsoft.com/office/drawing/2014/main" id="{0A3D3831-41CA-7D7A-55EB-C1F976A360C5}"/>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81" name="Freeform 145">
                <a:extLst>
                  <a:ext uri="{FF2B5EF4-FFF2-40B4-BE49-F238E27FC236}">
                    <a16:creationId xmlns:a16="http://schemas.microsoft.com/office/drawing/2014/main" id="{76AC7970-D3C0-6BE2-B3CE-763B57358521}"/>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82" name="Freeform 146">
                <a:extLst>
                  <a:ext uri="{FF2B5EF4-FFF2-40B4-BE49-F238E27FC236}">
                    <a16:creationId xmlns:a16="http://schemas.microsoft.com/office/drawing/2014/main" id="{AA2E0EF1-0E60-DB4E-C7EB-1EE6DE1AC72E}"/>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83" name="Rectangle 147">
                <a:extLst>
                  <a:ext uri="{FF2B5EF4-FFF2-40B4-BE49-F238E27FC236}">
                    <a16:creationId xmlns:a16="http://schemas.microsoft.com/office/drawing/2014/main" id="{42866048-D5BD-822F-16A9-BB73D088FA44}"/>
                  </a:ext>
                </a:extLst>
              </p:cNvPr>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84" name="Rectangle 148">
                <a:extLst>
                  <a:ext uri="{FF2B5EF4-FFF2-40B4-BE49-F238E27FC236}">
                    <a16:creationId xmlns:a16="http://schemas.microsoft.com/office/drawing/2014/main" id="{E6D3290E-333B-55DF-391E-2CFD0DB021C2}"/>
                  </a:ext>
                </a:extLst>
              </p:cNvPr>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85" name="Freeform 149">
                <a:extLst>
                  <a:ext uri="{FF2B5EF4-FFF2-40B4-BE49-F238E27FC236}">
                    <a16:creationId xmlns:a16="http://schemas.microsoft.com/office/drawing/2014/main" id="{52DB9808-057A-B9CC-4D8C-7A51953A055D}"/>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4486" name="Freeform 150">
                <a:extLst>
                  <a:ext uri="{FF2B5EF4-FFF2-40B4-BE49-F238E27FC236}">
                    <a16:creationId xmlns:a16="http://schemas.microsoft.com/office/drawing/2014/main" id="{779AA89F-9397-142D-0E84-B2ADE92027E4}"/>
                  </a:ext>
                </a:extLst>
              </p:cNvPr>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4487" name="Freeform 151">
                <a:extLst>
                  <a:ext uri="{FF2B5EF4-FFF2-40B4-BE49-F238E27FC236}">
                    <a16:creationId xmlns:a16="http://schemas.microsoft.com/office/drawing/2014/main" id="{113F036F-BC3E-504D-CA72-48B8CC34B833}"/>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488" name="Oval 152">
                <a:extLst>
                  <a:ext uri="{FF2B5EF4-FFF2-40B4-BE49-F238E27FC236}">
                    <a16:creationId xmlns:a16="http://schemas.microsoft.com/office/drawing/2014/main" id="{9B35996D-875C-DA91-FFB0-7FEDC3CBF0D7}"/>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grpSp>
      </p:grpSp>
      <p:sp>
        <p:nvSpPr>
          <p:cNvPr id="14489" name="Rectangle 153">
            <a:extLst>
              <a:ext uri="{FF2B5EF4-FFF2-40B4-BE49-F238E27FC236}">
                <a16:creationId xmlns:a16="http://schemas.microsoft.com/office/drawing/2014/main" id="{0EA7CCD1-FE39-CF3C-77AD-CFAE663467BE}"/>
              </a:ext>
            </a:extLst>
          </p:cNvPr>
          <p:cNvSpPr>
            <a:spLocks noGrp="1" noRot="1" noChangeArrowheads="1"/>
          </p:cNvSpPr>
          <p:nvPr>
            <p:ph type="title"/>
          </p:nvPr>
        </p:nvSpPr>
        <p:spPr bwMode="auto">
          <a:xfrm>
            <a:off x="402167" y="228600"/>
            <a:ext cx="1138766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490" name="Rectangle 154">
            <a:extLst>
              <a:ext uri="{FF2B5EF4-FFF2-40B4-BE49-F238E27FC236}">
                <a16:creationId xmlns:a16="http://schemas.microsoft.com/office/drawing/2014/main" id="{AFBEFCDA-FB60-9265-671C-5726D6EF116E}"/>
              </a:ext>
            </a:extLst>
          </p:cNvPr>
          <p:cNvSpPr>
            <a:spLocks noGrp="1" noChangeArrowheads="1"/>
          </p:cNvSpPr>
          <p:nvPr>
            <p:ph type="dt" sz="half" idx="2"/>
          </p:nvPr>
        </p:nvSpPr>
        <p:spPr bwMode="auto">
          <a:xfrm>
            <a:off x="402167" y="6245225"/>
            <a:ext cx="305223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panose="020B0604020202020204" pitchFamily="34" charset="0"/>
              </a:defRPr>
            </a:lvl1pPr>
          </a:lstStyle>
          <a:p>
            <a:endParaRPr lang="en-US" altLang="en-US"/>
          </a:p>
        </p:txBody>
      </p:sp>
      <p:sp>
        <p:nvSpPr>
          <p:cNvPr id="14491" name="Rectangle 155">
            <a:extLst>
              <a:ext uri="{FF2B5EF4-FFF2-40B4-BE49-F238E27FC236}">
                <a16:creationId xmlns:a16="http://schemas.microsoft.com/office/drawing/2014/main" id="{898C120A-B8A7-720A-4604-C3D79E100CD1}"/>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panose="020B0604020202020204" pitchFamily="34" charset="0"/>
              </a:defRPr>
            </a:lvl1pPr>
          </a:lstStyle>
          <a:p>
            <a:endParaRPr lang="en-US" altLang="en-US"/>
          </a:p>
        </p:txBody>
      </p:sp>
      <p:sp>
        <p:nvSpPr>
          <p:cNvPr id="14492" name="Rectangle 156">
            <a:extLst>
              <a:ext uri="{FF2B5EF4-FFF2-40B4-BE49-F238E27FC236}">
                <a16:creationId xmlns:a16="http://schemas.microsoft.com/office/drawing/2014/main" id="{EFB33825-BFC2-8DD2-C487-48E19D5F7AC8}"/>
              </a:ext>
            </a:extLst>
          </p:cNvPr>
          <p:cNvSpPr>
            <a:spLocks noGrp="1" noChangeArrowheads="1"/>
          </p:cNvSpPr>
          <p:nvPr>
            <p:ph type="sldNum" sz="quarter" idx="4"/>
          </p:nvPr>
        </p:nvSpPr>
        <p:spPr bwMode="auto">
          <a:xfrm>
            <a:off x="8737601" y="6245225"/>
            <a:ext cx="305223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fld id="{C13D57C1-D146-485B-BAAE-10C34473EC04}" type="slidenum">
              <a:rPr lang="en-US" altLang="en-US"/>
              <a:pPr/>
              <a:t>‹#›</a:t>
            </a:fld>
            <a:endParaRPr lang="en-US" altLang="en-US"/>
          </a:p>
        </p:txBody>
      </p:sp>
      <p:sp>
        <p:nvSpPr>
          <p:cNvPr id="14493" name="Rectangle 157">
            <a:extLst>
              <a:ext uri="{FF2B5EF4-FFF2-40B4-BE49-F238E27FC236}">
                <a16:creationId xmlns:a16="http://schemas.microsoft.com/office/drawing/2014/main" id="{9AEDAB9A-04DD-B076-3502-060D6D9324C6}"/>
              </a:ext>
            </a:extLst>
          </p:cNvPr>
          <p:cNvSpPr>
            <a:spLocks noGrp="1" noRot="1" noChangeArrowheads="1"/>
          </p:cNvSpPr>
          <p:nvPr>
            <p:ph type="body" idx="1"/>
          </p:nvPr>
        </p:nvSpPr>
        <p:spPr bwMode="auto">
          <a:xfrm>
            <a:off x="402167" y="1600200"/>
            <a:ext cx="11387667"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533650729"/>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Lst>
  <p:hf hdr="0" ftr="0" dt="0"/>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80000"/>
        <a:buFont typeface="Arial" panose="020B0604020202020204" pitchFamily="34" charset="0"/>
        <a:buChar char="►"/>
        <a:defRPr sz="3200" kern="1200">
          <a:solidFill>
            <a:schemeClr val="tx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Clr>
          <a:schemeClr val="folHlink"/>
        </a:buClr>
        <a:buFont typeface="Wingdings" panose="05000000000000000000" pitchFamily="2" charset="2"/>
        <a:buChar char="§"/>
        <a:defRPr sz="2800" kern="1200">
          <a:solidFill>
            <a:schemeClr val="tx1"/>
          </a:solidFill>
          <a:effectLst>
            <a:outerShdw blurRad="38100" dist="38100" dir="2700000" algn="tl">
              <a:srgbClr val="FFFFFF"/>
            </a:outerShdw>
          </a:effectLst>
          <a:latin typeface="+mn-lt"/>
          <a:ea typeface="+mn-ea"/>
          <a:cs typeface="+mn-cs"/>
        </a:defRPr>
      </a:lvl2pPr>
      <a:lvl3pPr marL="1143000" indent="-228600" algn="l" rtl="0" fontAlgn="base">
        <a:spcBef>
          <a:spcPct val="20000"/>
        </a:spcBef>
        <a:spcAft>
          <a:spcPct val="0"/>
        </a:spcAft>
        <a:buClr>
          <a:schemeClr val="hlink"/>
        </a:buClr>
        <a:buSzPct val="80000"/>
        <a:buFont typeface="Arial" panose="020B0604020202020204" pitchFamily="34" charset="0"/>
        <a:buChar char="►"/>
        <a:defRPr sz="2400" kern="1200">
          <a:solidFill>
            <a:schemeClr val="tx1"/>
          </a:solidFill>
          <a:effectLst>
            <a:outerShdw blurRad="38100" dist="38100" dir="2700000" algn="tl">
              <a:srgbClr val="FFFFFF"/>
            </a:outerShdw>
          </a:effectLst>
          <a:latin typeface="+mn-lt"/>
          <a:ea typeface="+mn-ea"/>
          <a:cs typeface="+mn-cs"/>
        </a:defRPr>
      </a:lvl3pPr>
      <a:lvl4pPr marL="1600200" indent="-228600" algn="l" rtl="0" fontAlgn="base">
        <a:spcBef>
          <a:spcPct val="20000"/>
        </a:spcBef>
        <a:spcAft>
          <a:spcPct val="0"/>
        </a:spcAft>
        <a:buClr>
          <a:schemeClr val="folHlink"/>
        </a:buClr>
        <a:buFont typeface="Wingdings" panose="05000000000000000000" pitchFamily="2" charset="2"/>
        <a:buChar char="§"/>
        <a:defRPr sz="2000" kern="1200">
          <a:solidFill>
            <a:schemeClr val="tx1"/>
          </a:solidFill>
          <a:effectLst>
            <a:outerShdw blurRad="38100" dist="38100" dir="2700000" algn="tl">
              <a:srgbClr val="FFFFFF"/>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Arial" panose="020B0604020202020204" pitchFamily="34" charset="0"/>
        <a:buChar char="►"/>
        <a:defRPr sz="2000" kern="1200">
          <a:solidFill>
            <a:schemeClr val="tx1"/>
          </a:solidFill>
          <a:effectLst>
            <a:outerShdw blurRad="38100" dist="38100" dir="2700000" algn="tl">
              <a:srgbClr val="FFFFFF"/>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DB75FE0C-3420-046E-78CE-4F255CB5E047}"/>
              </a:ext>
            </a:extLst>
          </p:cNvPr>
          <p:cNvGrpSpPr>
            <a:grpSpLocks/>
          </p:cNvGrpSpPr>
          <p:nvPr/>
        </p:nvGrpSpPr>
        <p:grpSpPr bwMode="auto">
          <a:xfrm>
            <a:off x="1" y="3902076"/>
            <a:ext cx="4533900" cy="2949575"/>
            <a:chOff x="0" y="2458"/>
            <a:chExt cx="2142" cy="1858"/>
          </a:xfrm>
        </p:grpSpPr>
        <p:sp>
          <p:nvSpPr>
            <p:cNvPr id="76803" name="Freeform 3">
              <a:extLst>
                <a:ext uri="{FF2B5EF4-FFF2-40B4-BE49-F238E27FC236}">
                  <a16:creationId xmlns:a16="http://schemas.microsoft.com/office/drawing/2014/main" id="{1E707886-6A7D-377E-16A9-D39FEA9B19ED}"/>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76804" name="Freeform 4">
              <a:extLst>
                <a:ext uri="{FF2B5EF4-FFF2-40B4-BE49-F238E27FC236}">
                  <a16:creationId xmlns:a16="http://schemas.microsoft.com/office/drawing/2014/main" id="{E43B3E4B-8C18-5489-538C-3C0305B1E13D}"/>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76805" name="Freeform 5">
              <a:extLst>
                <a:ext uri="{FF2B5EF4-FFF2-40B4-BE49-F238E27FC236}">
                  <a16:creationId xmlns:a16="http://schemas.microsoft.com/office/drawing/2014/main" id="{A0D16634-D82D-66CB-85EC-2AE656C91554}"/>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76806" name="Freeform 6">
              <a:extLst>
                <a:ext uri="{FF2B5EF4-FFF2-40B4-BE49-F238E27FC236}">
                  <a16:creationId xmlns:a16="http://schemas.microsoft.com/office/drawing/2014/main" id="{D3039877-7E7C-D3EB-DA3F-16A32EE8193C}"/>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36" name="Oval 7">
              <a:extLst>
                <a:ext uri="{FF2B5EF4-FFF2-40B4-BE49-F238E27FC236}">
                  <a16:creationId xmlns:a16="http://schemas.microsoft.com/office/drawing/2014/main" id="{D5B399A9-2CD0-BA67-4A8A-902C44B2C373}"/>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1037" name="Oval 8">
              <a:extLst>
                <a:ext uri="{FF2B5EF4-FFF2-40B4-BE49-F238E27FC236}">
                  <a16:creationId xmlns:a16="http://schemas.microsoft.com/office/drawing/2014/main" id="{7D1321DA-180C-689F-8641-A7AFE8A57595}"/>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1038" name="Oval 9">
              <a:extLst>
                <a:ext uri="{FF2B5EF4-FFF2-40B4-BE49-F238E27FC236}">
                  <a16:creationId xmlns:a16="http://schemas.microsoft.com/office/drawing/2014/main" id="{27AB0EBB-75A5-A21C-3640-CB4E24EB9E5E}"/>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grpSp>
      <p:sp>
        <p:nvSpPr>
          <p:cNvPr id="76810" name="Rectangle 10">
            <a:extLst>
              <a:ext uri="{FF2B5EF4-FFF2-40B4-BE49-F238E27FC236}">
                <a16:creationId xmlns:a16="http://schemas.microsoft.com/office/drawing/2014/main" id="{C3104722-E483-D1C6-1B3D-E485A7204772}"/>
              </a:ext>
            </a:extLst>
          </p:cNvPr>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76811" name="Rectangle 11">
            <a:extLst>
              <a:ext uri="{FF2B5EF4-FFF2-40B4-BE49-F238E27FC236}">
                <a16:creationId xmlns:a16="http://schemas.microsoft.com/office/drawing/2014/main" id="{8C173B86-686F-2FEC-BA72-003868119795}"/>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6812" name="Rectangle 12">
            <a:extLst>
              <a:ext uri="{FF2B5EF4-FFF2-40B4-BE49-F238E27FC236}">
                <a16:creationId xmlns:a16="http://schemas.microsoft.com/office/drawing/2014/main" id="{D165F75C-E73C-FA58-0299-C7F85EAC9D3F}"/>
              </a:ext>
            </a:extLst>
          </p:cNvPr>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ltLang="en-US"/>
          </a:p>
        </p:txBody>
      </p:sp>
      <p:sp>
        <p:nvSpPr>
          <p:cNvPr id="76813" name="Rectangle 13">
            <a:extLst>
              <a:ext uri="{FF2B5EF4-FFF2-40B4-BE49-F238E27FC236}">
                <a16:creationId xmlns:a16="http://schemas.microsoft.com/office/drawing/2014/main" id="{ACBC22CB-E095-38B8-4985-7DC8D4ABE7CA}"/>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ltLang="en-US"/>
          </a:p>
        </p:txBody>
      </p:sp>
      <p:sp>
        <p:nvSpPr>
          <p:cNvPr id="76814" name="Rectangle 14">
            <a:extLst>
              <a:ext uri="{FF2B5EF4-FFF2-40B4-BE49-F238E27FC236}">
                <a16:creationId xmlns:a16="http://schemas.microsoft.com/office/drawing/2014/main" id="{A7F6D1A2-3D17-B55E-ED26-A6986E6F17F0}"/>
              </a:ext>
            </a:extLst>
          </p:cNvPr>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F1A220A3-2A46-45AD-BE18-3986F273C53D}" type="slidenum">
              <a:rPr lang="en-US" altLang="en-US"/>
              <a:pPr/>
              <a:t>‹#›</a:t>
            </a:fld>
            <a:endParaRPr lang="en-US" altLang="en-US"/>
          </a:p>
        </p:txBody>
      </p:sp>
    </p:spTree>
    <p:extLst>
      <p:ext uri="{BB962C8B-B14F-4D97-AF65-F5344CB8AC3E}">
        <p14:creationId xmlns:p14="http://schemas.microsoft.com/office/powerpoint/2010/main" val="3183360636"/>
      </p:ext>
    </p:extLst>
  </p:cSld>
  <p:clrMap bg1="dk2" tx1="lt1" bg2="dk1" tx2="lt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 id="2147484144" r:id="rId12"/>
    <p:sldLayoutId id="2147484145" r:id="rId13"/>
    <p:sldLayoutId id="2147484146" r:id="rId14"/>
    <p:sldLayoutId id="2147484147" r:id="rId15"/>
  </p:sldLayoutIdLst>
  <p:hf hdr="0" ftr="0" dt="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l"/>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l"/>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75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tx1"/>
        </a:buClr>
        <a:buSzPct val="75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609F8788-34C1-04B2-7A65-FD1E65278099}"/>
              </a:ext>
            </a:extLst>
          </p:cNvPr>
          <p:cNvGrpSpPr>
            <a:grpSpLocks/>
          </p:cNvGrpSpPr>
          <p:nvPr/>
        </p:nvGrpSpPr>
        <p:grpSpPr bwMode="auto">
          <a:xfrm>
            <a:off x="1" y="3902076"/>
            <a:ext cx="4533900" cy="2949575"/>
            <a:chOff x="0" y="2458"/>
            <a:chExt cx="2142" cy="1858"/>
          </a:xfrm>
        </p:grpSpPr>
        <p:sp>
          <p:nvSpPr>
            <p:cNvPr id="76803" name="Freeform 3">
              <a:extLst>
                <a:ext uri="{FF2B5EF4-FFF2-40B4-BE49-F238E27FC236}">
                  <a16:creationId xmlns:a16="http://schemas.microsoft.com/office/drawing/2014/main" id="{8362B79D-702A-0ACD-E56D-C67045A42E91}"/>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76804" name="Freeform 4">
              <a:extLst>
                <a:ext uri="{FF2B5EF4-FFF2-40B4-BE49-F238E27FC236}">
                  <a16:creationId xmlns:a16="http://schemas.microsoft.com/office/drawing/2014/main" id="{C1B5DBE7-E433-347C-71E8-FA1DE4CC327C}"/>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76805" name="Freeform 5">
              <a:extLst>
                <a:ext uri="{FF2B5EF4-FFF2-40B4-BE49-F238E27FC236}">
                  <a16:creationId xmlns:a16="http://schemas.microsoft.com/office/drawing/2014/main" id="{54F8387E-C5E2-CEB2-3151-0C25A19EDFBE}"/>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76806" name="Freeform 6">
              <a:extLst>
                <a:ext uri="{FF2B5EF4-FFF2-40B4-BE49-F238E27FC236}">
                  <a16:creationId xmlns:a16="http://schemas.microsoft.com/office/drawing/2014/main" id="{F2D99187-C8D7-003E-B6A8-2469CF887D87}"/>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36" name="Oval 7">
              <a:extLst>
                <a:ext uri="{FF2B5EF4-FFF2-40B4-BE49-F238E27FC236}">
                  <a16:creationId xmlns:a16="http://schemas.microsoft.com/office/drawing/2014/main" id="{ECDE9FA5-6162-5DDD-AAD5-3C7205B53632}"/>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1037" name="Oval 8">
              <a:extLst>
                <a:ext uri="{FF2B5EF4-FFF2-40B4-BE49-F238E27FC236}">
                  <a16:creationId xmlns:a16="http://schemas.microsoft.com/office/drawing/2014/main" id="{064840A7-92E1-27A3-E682-B42904EE91B7}"/>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1038" name="Oval 9">
              <a:extLst>
                <a:ext uri="{FF2B5EF4-FFF2-40B4-BE49-F238E27FC236}">
                  <a16:creationId xmlns:a16="http://schemas.microsoft.com/office/drawing/2014/main" id="{7865CF83-4262-A751-2F89-1403D3E130CA}"/>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grpSp>
      <p:sp>
        <p:nvSpPr>
          <p:cNvPr id="76810" name="Rectangle 10">
            <a:extLst>
              <a:ext uri="{FF2B5EF4-FFF2-40B4-BE49-F238E27FC236}">
                <a16:creationId xmlns:a16="http://schemas.microsoft.com/office/drawing/2014/main" id="{12658B04-96A8-8D97-3C72-842B257C925F}"/>
              </a:ext>
            </a:extLst>
          </p:cNvPr>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76811" name="Rectangle 11">
            <a:extLst>
              <a:ext uri="{FF2B5EF4-FFF2-40B4-BE49-F238E27FC236}">
                <a16:creationId xmlns:a16="http://schemas.microsoft.com/office/drawing/2014/main" id="{0C098BD0-2B58-49A6-6C94-52DEC2B90509}"/>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6812" name="Rectangle 12">
            <a:extLst>
              <a:ext uri="{FF2B5EF4-FFF2-40B4-BE49-F238E27FC236}">
                <a16:creationId xmlns:a16="http://schemas.microsoft.com/office/drawing/2014/main" id="{040B1F8B-145C-1975-576A-1AE8C63B5C2A}"/>
              </a:ext>
            </a:extLst>
          </p:cNvPr>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ltLang="en-US"/>
          </a:p>
        </p:txBody>
      </p:sp>
      <p:sp>
        <p:nvSpPr>
          <p:cNvPr id="76813" name="Rectangle 13">
            <a:extLst>
              <a:ext uri="{FF2B5EF4-FFF2-40B4-BE49-F238E27FC236}">
                <a16:creationId xmlns:a16="http://schemas.microsoft.com/office/drawing/2014/main" id="{DCE01D4B-B604-EA72-FBFC-68C49C500396}"/>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ltLang="en-US"/>
          </a:p>
        </p:txBody>
      </p:sp>
      <p:sp>
        <p:nvSpPr>
          <p:cNvPr id="76814" name="Rectangle 14">
            <a:extLst>
              <a:ext uri="{FF2B5EF4-FFF2-40B4-BE49-F238E27FC236}">
                <a16:creationId xmlns:a16="http://schemas.microsoft.com/office/drawing/2014/main" id="{38FE9500-1D9A-0417-273D-B1E146EE6916}"/>
              </a:ext>
            </a:extLst>
          </p:cNvPr>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9EEA6C0A-E7D1-411E-A807-1584D24A018F}" type="slidenum">
              <a:rPr lang="en-US" altLang="en-US"/>
              <a:pPr/>
              <a:t>‹#›</a:t>
            </a:fld>
            <a:endParaRPr lang="en-US" altLang="en-US"/>
          </a:p>
        </p:txBody>
      </p:sp>
    </p:spTree>
    <p:extLst>
      <p:ext uri="{BB962C8B-B14F-4D97-AF65-F5344CB8AC3E}">
        <p14:creationId xmlns:p14="http://schemas.microsoft.com/office/powerpoint/2010/main" val="423484254"/>
      </p:ext>
    </p:extLst>
  </p:cSld>
  <p:clrMap bg1="dk2" tx1="lt1" bg2="dk1" tx2="lt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 id="2147484160" r:id="rId12"/>
    <p:sldLayoutId id="2147484161" r:id="rId13"/>
    <p:sldLayoutId id="2147484162" r:id="rId14"/>
    <p:sldLayoutId id="2147484163" r:id="rId15"/>
  </p:sldLayoutIdLst>
  <p:hf hdr="0" ftr="0" dt="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l"/>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l"/>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75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tx1"/>
        </a:buClr>
        <a:buSzPct val="75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402FE8A-E399-F477-3B53-F43F881A734F}"/>
              </a:ext>
            </a:extLst>
          </p:cNvPr>
          <p:cNvGrpSpPr>
            <a:grpSpLocks/>
          </p:cNvGrpSpPr>
          <p:nvPr/>
        </p:nvGrpSpPr>
        <p:grpSpPr bwMode="auto">
          <a:xfrm>
            <a:off x="1" y="0"/>
            <a:ext cx="9656233" cy="1981200"/>
            <a:chOff x="0" y="0"/>
            <a:chExt cx="4562" cy="1248"/>
          </a:xfrm>
        </p:grpSpPr>
        <p:sp>
          <p:nvSpPr>
            <p:cNvPr id="86019" name="Freeform 3">
              <a:extLst>
                <a:ext uri="{FF2B5EF4-FFF2-40B4-BE49-F238E27FC236}">
                  <a16:creationId xmlns:a16="http://schemas.microsoft.com/office/drawing/2014/main" id="{ECFFA9F7-C9C7-F1B0-441E-3C2A8A07291A}"/>
                </a:ext>
              </a:extLst>
            </p:cNvPr>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eaLnBrk="1" hangingPunct="1">
                <a:defRPr/>
              </a:pPr>
              <a:endParaRPr lang="en-US" sz="1800"/>
            </a:p>
          </p:txBody>
        </p:sp>
        <p:sp>
          <p:nvSpPr>
            <p:cNvPr id="1033" name="Freeform 4">
              <a:extLst>
                <a:ext uri="{FF2B5EF4-FFF2-40B4-BE49-F238E27FC236}">
                  <a16:creationId xmlns:a16="http://schemas.microsoft.com/office/drawing/2014/main" id="{2DE3194C-11CA-D7DB-82B3-80D18B49DE42}"/>
                </a:ext>
              </a:extLst>
            </p:cNvPr>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sz="1800"/>
            </a:p>
          </p:txBody>
        </p:sp>
      </p:grpSp>
      <p:sp>
        <p:nvSpPr>
          <p:cNvPr id="86021" name="Rectangle 5">
            <a:extLst>
              <a:ext uri="{FF2B5EF4-FFF2-40B4-BE49-F238E27FC236}">
                <a16:creationId xmlns:a16="http://schemas.microsoft.com/office/drawing/2014/main" id="{D0C6126C-3E2F-44E2-C135-D56837FB7391}"/>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6022" name="Rectangle 6">
            <a:extLst>
              <a:ext uri="{FF2B5EF4-FFF2-40B4-BE49-F238E27FC236}">
                <a16:creationId xmlns:a16="http://schemas.microsoft.com/office/drawing/2014/main" id="{C8401906-8EE5-125D-5585-99AFEA2363B0}"/>
              </a:ext>
            </a:extLst>
          </p:cNvPr>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6023" name="Rectangle 7">
            <a:extLst>
              <a:ext uri="{FF2B5EF4-FFF2-40B4-BE49-F238E27FC236}">
                <a16:creationId xmlns:a16="http://schemas.microsoft.com/office/drawing/2014/main" id="{6835CFE5-2DA0-BE62-420F-EE10C420F29B}"/>
              </a:ext>
            </a:extLst>
          </p:cNvPr>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ltLang="en-US"/>
          </a:p>
        </p:txBody>
      </p:sp>
      <p:sp>
        <p:nvSpPr>
          <p:cNvPr id="86024" name="Rectangle 8">
            <a:extLst>
              <a:ext uri="{FF2B5EF4-FFF2-40B4-BE49-F238E27FC236}">
                <a16:creationId xmlns:a16="http://schemas.microsoft.com/office/drawing/2014/main" id="{C17569A4-9BFC-B5A8-691E-425B007051EC}"/>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ltLang="en-US"/>
          </a:p>
        </p:txBody>
      </p:sp>
      <p:sp>
        <p:nvSpPr>
          <p:cNvPr id="86025" name="Rectangle 9">
            <a:extLst>
              <a:ext uri="{FF2B5EF4-FFF2-40B4-BE49-F238E27FC236}">
                <a16:creationId xmlns:a16="http://schemas.microsoft.com/office/drawing/2014/main" id="{170AECBB-0079-5795-08F7-CC8BEB0403EC}"/>
              </a:ext>
            </a:extLst>
          </p:cNvPr>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8BE5C632-D346-49C4-894B-F91112B24DB0}" type="slidenum">
              <a:rPr lang="en-US" altLang="en-US"/>
              <a:pPr/>
              <a:t>‹#›</a:t>
            </a:fld>
            <a:endParaRPr lang="en-US" altLang="en-US"/>
          </a:p>
        </p:txBody>
      </p:sp>
    </p:spTree>
    <p:extLst>
      <p:ext uri="{BB962C8B-B14F-4D97-AF65-F5344CB8AC3E}">
        <p14:creationId xmlns:p14="http://schemas.microsoft.com/office/powerpoint/2010/main" val="1756478708"/>
      </p:ext>
    </p:extLst>
  </p:cSld>
  <p:clrMap bg1="dk2" tx1="lt1" bg2="dk1" tx2="lt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76" r:id="rId12"/>
    <p:sldLayoutId id="2147484177" r:id="rId13"/>
    <p:sldLayoutId id="2147484178" r:id="rId14"/>
    <p:sldLayoutId id="2147484179" r:id="rId15"/>
    <p:sldLayoutId id="2147484180" r:id="rId16"/>
    <p:sldLayoutId id="2147484181" r:id="rId17"/>
  </p:sldLayoutIdLst>
  <p:hf hdr="0" ftr="0" dt="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4338" name="Group 2">
            <a:extLst>
              <a:ext uri="{FF2B5EF4-FFF2-40B4-BE49-F238E27FC236}">
                <a16:creationId xmlns:a16="http://schemas.microsoft.com/office/drawing/2014/main" id="{60FDF9BC-2BB5-2844-7ECF-09E3CBE5A0B1}"/>
              </a:ext>
            </a:extLst>
          </p:cNvPr>
          <p:cNvGrpSpPr>
            <a:grpSpLocks/>
          </p:cNvGrpSpPr>
          <p:nvPr/>
        </p:nvGrpSpPr>
        <p:grpSpPr bwMode="auto">
          <a:xfrm>
            <a:off x="2118" y="0"/>
            <a:ext cx="12198349" cy="6851650"/>
            <a:chOff x="1" y="0"/>
            <a:chExt cx="5763" cy="4316"/>
          </a:xfrm>
        </p:grpSpPr>
        <p:sp>
          <p:nvSpPr>
            <p:cNvPr id="14339" name="Freeform 3">
              <a:extLst>
                <a:ext uri="{FF2B5EF4-FFF2-40B4-BE49-F238E27FC236}">
                  <a16:creationId xmlns:a16="http://schemas.microsoft.com/office/drawing/2014/main" id="{7442C34E-E663-9D2E-7453-0BC08913694A}"/>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40" name="Freeform 4">
              <a:extLst>
                <a:ext uri="{FF2B5EF4-FFF2-40B4-BE49-F238E27FC236}">
                  <a16:creationId xmlns:a16="http://schemas.microsoft.com/office/drawing/2014/main" id="{661F0A20-646E-63E2-1A24-41B297EA69F0}"/>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41" name="Freeform 5">
              <a:extLst>
                <a:ext uri="{FF2B5EF4-FFF2-40B4-BE49-F238E27FC236}">
                  <a16:creationId xmlns:a16="http://schemas.microsoft.com/office/drawing/2014/main" id="{CD7EDDEA-B700-BFA2-0405-83D44A3EB61E}"/>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nvGrpSpPr>
            <p:cNvPr id="14342" name="Group 6">
              <a:extLst>
                <a:ext uri="{FF2B5EF4-FFF2-40B4-BE49-F238E27FC236}">
                  <a16:creationId xmlns:a16="http://schemas.microsoft.com/office/drawing/2014/main" id="{F5CD17FC-136F-AE3D-3000-F2637534A53A}"/>
                </a:ext>
              </a:extLst>
            </p:cNvPr>
            <p:cNvGrpSpPr>
              <a:grpSpLocks/>
            </p:cNvGrpSpPr>
            <p:nvPr/>
          </p:nvGrpSpPr>
          <p:grpSpPr bwMode="auto">
            <a:xfrm>
              <a:off x="288" y="0"/>
              <a:ext cx="5098" cy="4316"/>
              <a:chOff x="288" y="0"/>
              <a:chExt cx="5098" cy="4316"/>
            </a:xfrm>
          </p:grpSpPr>
          <p:sp>
            <p:nvSpPr>
              <p:cNvPr id="14343" name="Freeform 7">
                <a:extLst>
                  <a:ext uri="{FF2B5EF4-FFF2-40B4-BE49-F238E27FC236}">
                    <a16:creationId xmlns:a16="http://schemas.microsoft.com/office/drawing/2014/main" id="{6A621B47-4C55-DCE7-7B31-5B796B49F3FD}"/>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44" name="Freeform 8">
                <a:extLst>
                  <a:ext uri="{FF2B5EF4-FFF2-40B4-BE49-F238E27FC236}">
                    <a16:creationId xmlns:a16="http://schemas.microsoft.com/office/drawing/2014/main" id="{F315780A-EE89-3F02-E47B-A32BC6F25D4D}"/>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45" name="Freeform 9">
                <a:extLst>
                  <a:ext uri="{FF2B5EF4-FFF2-40B4-BE49-F238E27FC236}">
                    <a16:creationId xmlns:a16="http://schemas.microsoft.com/office/drawing/2014/main" id="{B3C8AE0B-D95B-5F1D-DCF5-C0F6482ACB27}"/>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46" name="Freeform 10">
                <a:extLst>
                  <a:ext uri="{FF2B5EF4-FFF2-40B4-BE49-F238E27FC236}">
                    <a16:creationId xmlns:a16="http://schemas.microsoft.com/office/drawing/2014/main" id="{BEEFB132-5D77-933E-DB6A-0F3B6C204209}"/>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47" name="Freeform 11">
                <a:extLst>
                  <a:ext uri="{FF2B5EF4-FFF2-40B4-BE49-F238E27FC236}">
                    <a16:creationId xmlns:a16="http://schemas.microsoft.com/office/drawing/2014/main" id="{AFAC18CB-A701-2A5E-DC9B-679F57EA0A23}"/>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48" name="Freeform 12">
                <a:extLst>
                  <a:ext uri="{FF2B5EF4-FFF2-40B4-BE49-F238E27FC236}">
                    <a16:creationId xmlns:a16="http://schemas.microsoft.com/office/drawing/2014/main" id="{880267B2-6A06-CD49-4835-57C769A5B33C}"/>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49" name="Freeform 13">
                <a:extLst>
                  <a:ext uri="{FF2B5EF4-FFF2-40B4-BE49-F238E27FC236}">
                    <a16:creationId xmlns:a16="http://schemas.microsoft.com/office/drawing/2014/main" id="{AE2F2C15-F824-75F1-6181-1C88A9DFB2FE}"/>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50" name="Freeform 14">
                <a:extLst>
                  <a:ext uri="{FF2B5EF4-FFF2-40B4-BE49-F238E27FC236}">
                    <a16:creationId xmlns:a16="http://schemas.microsoft.com/office/drawing/2014/main" id="{058EE3BD-FCB0-537A-EC58-A9F120986009}"/>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51" name="Freeform 15">
                <a:extLst>
                  <a:ext uri="{FF2B5EF4-FFF2-40B4-BE49-F238E27FC236}">
                    <a16:creationId xmlns:a16="http://schemas.microsoft.com/office/drawing/2014/main" id="{EA34BD21-E5F0-B7DD-B43C-D5B94D2EEAAD}"/>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52" name="Freeform 16">
                <a:extLst>
                  <a:ext uri="{FF2B5EF4-FFF2-40B4-BE49-F238E27FC236}">
                    <a16:creationId xmlns:a16="http://schemas.microsoft.com/office/drawing/2014/main" id="{0EDC5458-1CDA-4750-BE97-243DA5FB26C1}"/>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53" name="Freeform 17">
                <a:extLst>
                  <a:ext uri="{FF2B5EF4-FFF2-40B4-BE49-F238E27FC236}">
                    <a16:creationId xmlns:a16="http://schemas.microsoft.com/office/drawing/2014/main" id="{D548AE35-947E-7D3E-1B3A-312709BBD1A9}"/>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54" name="Freeform 18">
                <a:extLst>
                  <a:ext uri="{FF2B5EF4-FFF2-40B4-BE49-F238E27FC236}">
                    <a16:creationId xmlns:a16="http://schemas.microsoft.com/office/drawing/2014/main" id="{78AAB238-2518-0318-8552-33E746E6BE9E}"/>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55" name="Freeform 19">
                <a:extLst>
                  <a:ext uri="{FF2B5EF4-FFF2-40B4-BE49-F238E27FC236}">
                    <a16:creationId xmlns:a16="http://schemas.microsoft.com/office/drawing/2014/main" id="{2A2D199A-6853-868D-3F0E-EB2B84B480F0}"/>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4356" name="Freeform 20">
              <a:extLst>
                <a:ext uri="{FF2B5EF4-FFF2-40B4-BE49-F238E27FC236}">
                  <a16:creationId xmlns:a16="http://schemas.microsoft.com/office/drawing/2014/main" id="{0F8EE55B-E2DD-D308-1DE3-ED29C21EBFF4}"/>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57" name="Freeform 21">
              <a:extLst>
                <a:ext uri="{FF2B5EF4-FFF2-40B4-BE49-F238E27FC236}">
                  <a16:creationId xmlns:a16="http://schemas.microsoft.com/office/drawing/2014/main" id="{F500B4C9-6027-7C5F-C370-1F8F1AD86EC5}"/>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58" name="Freeform 22">
              <a:extLst>
                <a:ext uri="{FF2B5EF4-FFF2-40B4-BE49-F238E27FC236}">
                  <a16:creationId xmlns:a16="http://schemas.microsoft.com/office/drawing/2014/main" id="{CB91F2A5-A64A-7687-3AF1-12EA072C3476}"/>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59" name="Freeform 23">
              <a:extLst>
                <a:ext uri="{FF2B5EF4-FFF2-40B4-BE49-F238E27FC236}">
                  <a16:creationId xmlns:a16="http://schemas.microsoft.com/office/drawing/2014/main" id="{97740744-1CF7-A486-230D-9E933B635B31}"/>
                </a:ext>
              </a:extLst>
            </p:cNvPr>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60" name="Freeform 24">
              <a:extLst>
                <a:ext uri="{FF2B5EF4-FFF2-40B4-BE49-F238E27FC236}">
                  <a16:creationId xmlns:a16="http://schemas.microsoft.com/office/drawing/2014/main" id="{B46393F2-0408-CA69-E2E0-0D90EF9AD649}"/>
                </a:ext>
              </a:extLst>
            </p:cNvPr>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61" name="Freeform 25">
              <a:extLst>
                <a:ext uri="{FF2B5EF4-FFF2-40B4-BE49-F238E27FC236}">
                  <a16:creationId xmlns:a16="http://schemas.microsoft.com/office/drawing/2014/main" id="{CE5F8B08-45F3-B0C1-5DD6-8F2C854C1B34}"/>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62" name="Freeform 26">
              <a:extLst>
                <a:ext uri="{FF2B5EF4-FFF2-40B4-BE49-F238E27FC236}">
                  <a16:creationId xmlns:a16="http://schemas.microsoft.com/office/drawing/2014/main" id="{E36D1E31-5B34-7B3D-EE8A-BB3F4AADA49C}"/>
                </a:ext>
              </a:extLst>
            </p:cNvPr>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63" name="Freeform 27">
              <a:extLst>
                <a:ext uri="{FF2B5EF4-FFF2-40B4-BE49-F238E27FC236}">
                  <a16:creationId xmlns:a16="http://schemas.microsoft.com/office/drawing/2014/main" id="{FCA2A04E-0306-68CC-B271-42DBD6D5DE0A}"/>
                </a:ext>
              </a:extLst>
            </p:cNvPr>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64" name="Line 28">
              <a:extLst>
                <a:ext uri="{FF2B5EF4-FFF2-40B4-BE49-F238E27FC236}">
                  <a16:creationId xmlns:a16="http://schemas.microsoft.com/office/drawing/2014/main" id="{636F2EEB-4D41-5C5A-B146-94E4C3FAB085}"/>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4365" name="Line 29">
              <a:extLst>
                <a:ext uri="{FF2B5EF4-FFF2-40B4-BE49-F238E27FC236}">
                  <a16:creationId xmlns:a16="http://schemas.microsoft.com/office/drawing/2014/main" id="{B8512FDC-5443-BD3B-76AE-DB3F0F45B7F0}"/>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4366" name="Line 30">
              <a:extLst>
                <a:ext uri="{FF2B5EF4-FFF2-40B4-BE49-F238E27FC236}">
                  <a16:creationId xmlns:a16="http://schemas.microsoft.com/office/drawing/2014/main" id="{16FB05E0-50DA-2D0C-FAC5-2896D4F0ABA7}"/>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nvGrpSpPr>
            <p:cNvPr id="14367" name="Group 31">
              <a:extLst>
                <a:ext uri="{FF2B5EF4-FFF2-40B4-BE49-F238E27FC236}">
                  <a16:creationId xmlns:a16="http://schemas.microsoft.com/office/drawing/2014/main" id="{48CA236F-D9C7-A025-6E5D-511C4E5FE373}"/>
                </a:ext>
              </a:extLst>
            </p:cNvPr>
            <p:cNvGrpSpPr>
              <a:grpSpLocks/>
            </p:cNvGrpSpPr>
            <p:nvPr/>
          </p:nvGrpSpPr>
          <p:grpSpPr bwMode="auto">
            <a:xfrm>
              <a:off x="1" y="392"/>
              <a:ext cx="5758" cy="1571"/>
              <a:chOff x="1" y="392"/>
              <a:chExt cx="5758" cy="1571"/>
            </a:xfrm>
          </p:grpSpPr>
          <p:sp>
            <p:nvSpPr>
              <p:cNvPr id="14368" name="Line 32">
                <a:extLst>
                  <a:ext uri="{FF2B5EF4-FFF2-40B4-BE49-F238E27FC236}">
                    <a16:creationId xmlns:a16="http://schemas.microsoft.com/office/drawing/2014/main" id="{0F29D652-2ACB-A9D8-522E-0C5DD5B6B3AD}"/>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4369" name="Line 33">
                <a:extLst>
                  <a:ext uri="{FF2B5EF4-FFF2-40B4-BE49-F238E27FC236}">
                    <a16:creationId xmlns:a16="http://schemas.microsoft.com/office/drawing/2014/main" id="{4B4C0491-CB00-74BD-6995-F6D650DFC432}"/>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4370" name="Line 34">
                <a:extLst>
                  <a:ext uri="{FF2B5EF4-FFF2-40B4-BE49-F238E27FC236}">
                    <a16:creationId xmlns:a16="http://schemas.microsoft.com/office/drawing/2014/main" id="{FD4E08E8-4341-19FC-7BC3-6A40192C256F}"/>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4371" name="Line 35">
                <a:extLst>
                  <a:ext uri="{FF2B5EF4-FFF2-40B4-BE49-F238E27FC236}">
                    <a16:creationId xmlns:a16="http://schemas.microsoft.com/office/drawing/2014/main" id="{73F4FDE5-9DD8-1BAD-DD02-8ED2EA87699E}"/>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4372" name="Line 36">
                <a:extLst>
                  <a:ext uri="{FF2B5EF4-FFF2-40B4-BE49-F238E27FC236}">
                    <a16:creationId xmlns:a16="http://schemas.microsoft.com/office/drawing/2014/main" id="{29C1ACD7-D4F2-B184-5D8E-EA72BF92D8E7}"/>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sp>
          <p:nvSpPr>
            <p:cNvPr id="14373" name="Line 37">
              <a:extLst>
                <a:ext uri="{FF2B5EF4-FFF2-40B4-BE49-F238E27FC236}">
                  <a16:creationId xmlns:a16="http://schemas.microsoft.com/office/drawing/2014/main" id="{13116988-8346-B24B-D00E-05FA498F8909}"/>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4374" name="Line 38">
              <a:extLst>
                <a:ext uri="{FF2B5EF4-FFF2-40B4-BE49-F238E27FC236}">
                  <a16:creationId xmlns:a16="http://schemas.microsoft.com/office/drawing/2014/main" id="{83642859-15F4-BEBC-31FD-9E02E3E4D2EB}"/>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sp>
        <p:nvSpPr>
          <p:cNvPr id="14375" name="Rectangle 39">
            <a:extLst>
              <a:ext uri="{FF2B5EF4-FFF2-40B4-BE49-F238E27FC236}">
                <a16:creationId xmlns:a16="http://schemas.microsoft.com/office/drawing/2014/main" id="{84372E88-44A9-0CEE-DE04-428E1F020063}"/>
              </a:ext>
            </a:extLst>
          </p:cNvPr>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14376" name="Rectangle 40">
            <a:extLst>
              <a:ext uri="{FF2B5EF4-FFF2-40B4-BE49-F238E27FC236}">
                <a16:creationId xmlns:a16="http://schemas.microsoft.com/office/drawing/2014/main" id="{E513DA62-29F9-EAF0-6A2F-144C1AB12A90}"/>
              </a:ext>
            </a:extLst>
          </p:cNvPr>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endParaRPr lang="en-US" altLang="en-US"/>
          </a:p>
        </p:txBody>
      </p:sp>
      <p:sp>
        <p:nvSpPr>
          <p:cNvPr id="14377" name="Rectangle 41">
            <a:extLst>
              <a:ext uri="{FF2B5EF4-FFF2-40B4-BE49-F238E27FC236}">
                <a16:creationId xmlns:a16="http://schemas.microsoft.com/office/drawing/2014/main" id="{45D0C610-1302-9BBD-756F-975D3D36F29B}"/>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endParaRPr lang="en-US" altLang="en-US"/>
          </a:p>
        </p:txBody>
      </p:sp>
      <p:sp>
        <p:nvSpPr>
          <p:cNvPr id="14378" name="Rectangle 42">
            <a:extLst>
              <a:ext uri="{FF2B5EF4-FFF2-40B4-BE49-F238E27FC236}">
                <a16:creationId xmlns:a16="http://schemas.microsoft.com/office/drawing/2014/main" id="{744DC104-27F6-E276-6370-C34195BC0252}"/>
              </a:ext>
            </a:extLst>
          </p:cNvPr>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fld id="{EA3D2C09-08E0-4E6D-B5CC-3BE090C032E6}" type="slidenum">
              <a:rPr lang="en-US" altLang="en-US"/>
              <a:pPr/>
              <a:t>‹#›</a:t>
            </a:fld>
            <a:endParaRPr lang="en-US" altLang="en-US"/>
          </a:p>
        </p:txBody>
      </p:sp>
      <p:sp>
        <p:nvSpPr>
          <p:cNvPr id="14379" name="Rectangle 43">
            <a:extLst>
              <a:ext uri="{FF2B5EF4-FFF2-40B4-BE49-F238E27FC236}">
                <a16:creationId xmlns:a16="http://schemas.microsoft.com/office/drawing/2014/main" id="{2833B5D2-5E8C-D023-3500-B01D1D09EAEA}"/>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413776842"/>
      </p:ext>
    </p:extLst>
  </p:cSld>
  <p:clrMap bg1="dk2" tx1="lt1" bg2="dk1" tx2="lt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 id="2147484196" r:id="rId14"/>
    <p:sldLayoutId id="2147484197" r:id="rId15"/>
  </p:sldLayoutIdLst>
  <p:hf hdr="0" ftr="0" dt="0"/>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6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6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tx2"/>
        </a:buClr>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6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A6175529-77B2-2654-AB19-0AA6494AE9D2}"/>
              </a:ext>
            </a:extLst>
          </p:cNvPr>
          <p:cNvGrpSpPr>
            <a:grpSpLocks/>
          </p:cNvGrpSpPr>
          <p:nvPr/>
        </p:nvGrpSpPr>
        <p:grpSpPr bwMode="auto">
          <a:xfrm>
            <a:off x="1" y="3902076"/>
            <a:ext cx="4533900" cy="2949575"/>
            <a:chOff x="0" y="2458"/>
            <a:chExt cx="2142" cy="1858"/>
          </a:xfrm>
        </p:grpSpPr>
        <p:sp>
          <p:nvSpPr>
            <p:cNvPr id="76803" name="Freeform 3">
              <a:extLst>
                <a:ext uri="{FF2B5EF4-FFF2-40B4-BE49-F238E27FC236}">
                  <a16:creationId xmlns:a16="http://schemas.microsoft.com/office/drawing/2014/main" id="{34D4F434-6040-401B-3C99-BAAC87CAF51F}"/>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76804" name="Freeform 4">
              <a:extLst>
                <a:ext uri="{FF2B5EF4-FFF2-40B4-BE49-F238E27FC236}">
                  <a16:creationId xmlns:a16="http://schemas.microsoft.com/office/drawing/2014/main" id="{EA9C93DB-67E3-C419-0655-20ACB5741009}"/>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76805" name="Freeform 5">
              <a:extLst>
                <a:ext uri="{FF2B5EF4-FFF2-40B4-BE49-F238E27FC236}">
                  <a16:creationId xmlns:a16="http://schemas.microsoft.com/office/drawing/2014/main" id="{BCD34538-6734-F7C2-6232-F4E69708C269}"/>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76806" name="Freeform 6">
              <a:extLst>
                <a:ext uri="{FF2B5EF4-FFF2-40B4-BE49-F238E27FC236}">
                  <a16:creationId xmlns:a16="http://schemas.microsoft.com/office/drawing/2014/main" id="{BC839E51-C8E9-C08B-82CD-E533A3CA4B3C}"/>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36" name="Oval 7">
              <a:extLst>
                <a:ext uri="{FF2B5EF4-FFF2-40B4-BE49-F238E27FC236}">
                  <a16:creationId xmlns:a16="http://schemas.microsoft.com/office/drawing/2014/main" id="{B0C12773-DFA0-1683-5A89-F170EF14A663}"/>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1037" name="Oval 8">
              <a:extLst>
                <a:ext uri="{FF2B5EF4-FFF2-40B4-BE49-F238E27FC236}">
                  <a16:creationId xmlns:a16="http://schemas.microsoft.com/office/drawing/2014/main" id="{52BB0C54-B51E-9272-FE61-DBE8904CFA3F}"/>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1038" name="Oval 9">
              <a:extLst>
                <a:ext uri="{FF2B5EF4-FFF2-40B4-BE49-F238E27FC236}">
                  <a16:creationId xmlns:a16="http://schemas.microsoft.com/office/drawing/2014/main" id="{CB53FDE4-3D9B-04ED-CFD9-2B0084899978}"/>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grpSp>
      <p:sp>
        <p:nvSpPr>
          <p:cNvPr id="76810" name="Rectangle 10">
            <a:extLst>
              <a:ext uri="{FF2B5EF4-FFF2-40B4-BE49-F238E27FC236}">
                <a16:creationId xmlns:a16="http://schemas.microsoft.com/office/drawing/2014/main" id="{C1ED4840-855D-A106-3937-C115AFA9023F}"/>
              </a:ext>
            </a:extLst>
          </p:cNvPr>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76811" name="Rectangle 11">
            <a:extLst>
              <a:ext uri="{FF2B5EF4-FFF2-40B4-BE49-F238E27FC236}">
                <a16:creationId xmlns:a16="http://schemas.microsoft.com/office/drawing/2014/main" id="{C8C829FE-702D-1720-5F7E-C1797BCD25D3}"/>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6812" name="Rectangle 12">
            <a:extLst>
              <a:ext uri="{FF2B5EF4-FFF2-40B4-BE49-F238E27FC236}">
                <a16:creationId xmlns:a16="http://schemas.microsoft.com/office/drawing/2014/main" id="{9AD884C7-9E6C-A247-2EEF-9B31924FB8DA}"/>
              </a:ext>
            </a:extLst>
          </p:cNvPr>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ltLang="en-US"/>
          </a:p>
        </p:txBody>
      </p:sp>
      <p:sp>
        <p:nvSpPr>
          <p:cNvPr id="76813" name="Rectangle 13">
            <a:extLst>
              <a:ext uri="{FF2B5EF4-FFF2-40B4-BE49-F238E27FC236}">
                <a16:creationId xmlns:a16="http://schemas.microsoft.com/office/drawing/2014/main" id="{BC2281E4-5859-A452-A4BC-420302C73F5D}"/>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ltLang="en-US"/>
          </a:p>
        </p:txBody>
      </p:sp>
      <p:sp>
        <p:nvSpPr>
          <p:cNvPr id="76814" name="Rectangle 14">
            <a:extLst>
              <a:ext uri="{FF2B5EF4-FFF2-40B4-BE49-F238E27FC236}">
                <a16:creationId xmlns:a16="http://schemas.microsoft.com/office/drawing/2014/main" id="{0BE7280E-CD20-FE2F-01E0-87E352662E7B}"/>
              </a:ext>
            </a:extLst>
          </p:cNvPr>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22D954AA-6AD1-4DE8-88C6-D6FE5499A4E3}" type="slidenum">
              <a:rPr lang="en-US" altLang="en-US"/>
              <a:pPr/>
              <a:t>‹#›</a:t>
            </a:fld>
            <a:endParaRPr lang="en-US" altLang="en-US"/>
          </a:p>
        </p:txBody>
      </p:sp>
    </p:spTree>
    <p:extLst>
      <p:ext uri="{BB962C8B-B14F-4D97-AF65-F5344CB8AC3E}">
        <p14:creationId xmlns:p14="http://schemas.microsoft.com/office/powerpoint/2010/main" val="3438947203"/>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hf hdr="0" ftr="0" dt="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l"/>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l"/>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75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tx1"/>
        </a:buClr>
        <a:buSzPct val="75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0E261158-C5C3-E5C9-A8CD-4CBB3949B235}"/>
              </a:ext>
            </a:extLst>
          </p:cNvPr>
          <p:cNvGrpSpPr>
            <a:grpSpLocks/>
          </p:cNvGrpSpPr>
          <p:nvPr/>
        </p:nvGrpSpPr>
        <p:grpSpPr bwMode="auto">
          <a:xfrm>
            <a:off x="1" y="0"/>
            <a:ext cx="9656233" cy="1981200"/>
            <a:chOff x="0" y="0"/>
            <a:chExt cx="4562" cy="1248"/>
          </a:xfrm>
        </p:grpSpPr>
        <p:sp>
          <p:nvSpPr>
            <p:cNvPr id="86019" name="Freeform 3">
              <a:extLst>
                <a:ext uri="{FF2B5EF4-FFF2-40B4-BE49-F238E27FC236}">
                  <a16:creationId xmlns:a16="http://schemas.microsoft.com/office/drawing/2014/main" id="{3BF66233-AAB3-314C-52BF-D31B0B9CCE81}"/>
                </a:ext>
              </a:extLst>
            </p:cNvPr>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eaLnBrk="1" hangingPunct="1">
                <a:defRPr/>
              </a:pPr>
              <a:endParaRPr lang="en-US" sz="1800"/>
            </a:p>
          </p:txBody>
        </p:sp>
        <p:sp>
          <p:nvSpPr>
            <p:cNvPr id="1033" name="Freeform 4">
              <a:extLst>
                <a:ext uri="{FF2B5EF4-FFF2-40B4-BE49-F238E27FC236}">
                  <a16:creationId xmlns:a16="http://schemas.microsoft.com/office/drawing/2014/main" id="{667F4D51-E828-0C96-AC72-116D9103684F}"/>
                </a:ext>
              </a:extLst>
            </p:cNvPr>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sz="1800"/>
            </a:p>
          </p:txBody>
        </p:sp>
      </p:grpSp>
      <p:sp>
        <p:nvSpPr>
          <p:cNvPr id="86021" name="Rectangle 5">
            <a:extLst>
              <a:ext uri="{FF2B5EF4-FFF2-40B4-BE49-F238E27FC236}">
                <a16:creationId xmlns:a16="http://schemas.microsoft.com/office/drawing/2014/main" id="{C81BB17C-102D-A9D3-70B1-B324108317BF}"/>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6022" name="Rectangle 6">
            <a:extLst>
              <a:ext uri="{FF2B5EF4-FFF2-40B4-BE49-F238E27FC236}">
                <a16:creationId xmlns:a16="http://schemas.microsoft.com/office/drawing/2014/main" id="{D73717A4-B84C-35F9-F12E-7AFE856DA240}"/>
              </a:ext>
            </a:extLst>
          </p:cNvPr>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6023" name="Rectangle 7">
            <a:extLst>
              <a:ext uri="{FF2B5EF4-FFF2-40B4-BE49-F238E27FC236}">
                <a16:creationId xmlns:a16="http://schemas.microsoft.com/office/drawing/2014/main" id="{FEB1C262-9192-2CCA-FDFA-3DDD96B808AD}"/>
              </a:ext>
            </a:extLst>
          </p:cNvPr>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ltLang="en-US"/>
          </a:p>
        </p:txBody>
      </p:sp>
      <p:sp>
        <p:nvSpPr>
          <p:cNvPr id="86024" name="Rectangle 8">
            <a:extLst>
              <a:ext uri="{FF2B5EF4-FFF2-40B4-BE49-F238E27FC236}">
                <a16:creationId xmlns:a16="http://schemas.microsoft.com/office/drawing/2014/main" id="{B6E77674-B19E-3972-21D9-EDCB252A09CD}"/>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ltLang="en-US"/>
          </a:p>
        </p:txBody>
      </p:sp>
      <p:sp>
        <p:nvSpPr>
          <p:cNvPr id="86025" name="Rectangle 9">
            <a:extLst>
              <a:ext uri="{FF2B5EF4-FFF2-40B4-BE49-F238E27FC236}">
                <a16:creationId xmlns:a16="http://schemas.microsoft.com/office/drawing/2014/main" id="{E9E032D7-EE5B-F0F7-4540-4D8F4538822B}"/>
              </a:ext>
            </a:extLst>
          </p:cNvPr>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F497086D-763D-4DCE-8DC1-B9F7D0C57EFF}" type="slidenum">
              <a:rPr lang="en-US" altLang="en-US"/>
              <a:pPr/>
              <a:t>‹#›</a:t>
            </a:fld>
            <a:endParaRPr lang="en-US" altLang="en-US"/>
          </a:p>
        </p:txBody>
      </p:sp>
    </p:spTree>
    <p:extLst>
      <p:ext uri="{BB962C8B-B14F-4D97-AF65-F5344CB8AC3E}">
        <p14:creationId xmlns:p14="http://schemas.microsoft.com/office/powerpoint/2010/main" val="328548183"/>
      </p:ext>
    </p:extLst>
  </p:cSld>
  <p:clrMap bg1="dk2" tx1="lt1" bg2="dk1" tx2="lt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 id="2147484210" r:id="rId12"/>
    <p:sldLayoutId id="2147484211" r:id="rId13"/>
    <p:sldLayoutId id="2147484212" r:id="rId14"/>
    <p:sldLayoutId id="2147484213" r:id="rId15"/>
    <p:sldLayoutId id="2147484214" r:id="rId16"/>
    <p:sldLayoutId id="2147484215" r:id="rId17"/>
  </p:sldLayoutIdLst>
  <p:hf hdr="0" ftr="0" dt="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327B1619-8BDD-0E5F-B51C-874FCDEC542D}"/>
              </a:ext>
            </a:extLst>
          </p:cNvPr>
          <p:cNvGrpSpPr>
            <a:grpSpLocks/>
          </p:cNvGrpSpPr>
          <p:nvPr/>
        </p:nvGrpSpPr>
        <p:grpSpPr bwMode="auto">
          <a:xfrm>
            <a:off x="1" y="3902076"/>
            <a:ext cx="4533900" cy="2949575"/>
            <a:chOff x="0" y="2458"/>
            <a:chExt cx="2142" cy="1858"/>
          </a:xfrm>
        </p:grpSpPr>
        <p:sp>
          <p:nvSpPr>
            <p:cNvPr id="76803" name="Freeform 3">
              <a:extLst>
                <a:ext uri="{FF2B5EF4-FFF2-40B4-BE49-F238E27FC236}">
                  <a16:creationId xmlns:a16="http://schemas.microsoft.com/office/drawing/2014/main" id="{7BBB09BB-E729-328E-D19B-79FB25CC4CC7}"/>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76804" name="Freeform 4">
              <a:extLst>
                <a:ext uri="{FF2B5EF4-FFF2-40B4-BE49-F238E27FC236}">
                  <a16:creationId xmlns:a16="http://schemas.microsoft.com/office/drawing/2014/main" id="{91AFC050-701F-1EC5-FB05-77435270222C}"/>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76805" name="Freeform 5">
              <a:extLst>
                <a:ext uri="{FF2B5EF4-FFF2-40B4-BE49-F238E27FC236}">
                  <a16:creationId xmlns:a16="http://schemas.microsoft.com/office/drawing/2014/main" id="{60A6BF18-D860-746D-3B16-B801DBDEEFB6}"/>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76806" name="Freeform 6">
              <a:extLst>
                <a:ext uri="{FF2B5EF4-FFF2-40B4-BE49-F238E27FC236}">
                  <a16:creationId xmlns:a16="http://schemas.microsoft.com/office/drawing/2014/main" id="{EA7FA4B7-AE2C-BF94-2CEA-83EB7C6066A4}"/>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36" name="Oval 7">
              <a:extLst>
                <a:ext uri="{FF2B5EF4-FFF2-40B4-BE49-F238E27FC236}">
                  <a16:creationId xmlns:a16="http://schemas.microsoft.com/office/drawing/2014/main" id="{87A03AAF-526B-A68A-00BF-671BA8BCB3F4}"/>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1037" name="Oval 8">
              <a:extLst>
                <a:ext uri="{FF2B5EF4-FFF2-40B4-BE49-F238E27FC236}">
                  <a16:creationId xmlns:a16="http://schemas.microsoft.com/office/drawing/2014/main" id="{51651AB3-791A-AEAC-AC84-2F691D9690FF}"/>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1038" name="Oval 9">
              <a:extLst>
                <a:ext uri="{FF2B5EF4-FFF2-40B4-BE49-F238E27FC236}">
                  <a16:creationId xmlns:a16="http://schemas.microsoft.com/office/drawing/2014/main" id="{81077435-7D6B-252C-A898-4239F9589088}"/>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grpSp>
      <p:sp>
        <p:nvSpPr>
          <p:cNvPr id="76810" name="Rectangle 10">
            <a:extLst>
              <a:ext uri="{FF2B5EF4-FFF2-40B4-BE49-F238E27FC236}">
                <a16:creationId xmlns:a16="http://schemas.microsoft.com/office/drawing/2014/main" id="{678959FF-766F-861D-18A6-FBD3F06814B2}"/>
              </a:ext>
            </a:extLst>
          </p:cNvPr>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76811" name="Rectangle 11">
            <a:extLst>
              <a:ext uri="{FF2B5EF4-FFF2-40B4-BE49-F238E27FC236}">
                <a16:creationId xmlns:a16="http://schemas.microsoft.com/office/drawing/2014/main" id="{6CCFF270-F726-3972-77DB-CDB20049ED96}"/>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6812" name="Rectangle 12">
            <a:extLst>
              <a:ext uri="{FF2B5EF4-FFF2-40B4-BE49-F238E27FC236}">
                <a16:creationId xmlns:a16="http://schemas.microsoft.com/office/drawing/2014/main" id="{21D6381A-BDB0-9812-68ED-D451E2B8D9BF}"/>
              </a:ext>
            </a:extLst>
          </p:cNvPr>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ltLang="en-US"/>
          </a:p>
        </p:txBody>
      </p:sp>
      <p:sp>
        <p:nvSpPr>
          <p:cNvPr id="76813" name="Rectangle 13">
            <a:extLst>
              <a:ext uri="{FF2B5EF4-FFF2-40B4-BE49-F238E27FC236}">
                <a16:creationId xmlns:a16="http://schemas.microsoft.com/office/drawing/2014/main" id="{FBD39E42-FF4E-E789-34F8-144125252F74}"/>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ltLang="en-US"/>
          </a:p>
        </p:txBody>
      </p:sp>
      <p:sp>
        <p:nvSpPr>
          <p:cNvPr id="76814" name="Rectangle 14">
            <a:extLst>
              <a:ext uri="{FF2B5EF4-FFF2-40B4-BE49-F238E27FC236}">
                <a16:creationId xmlns:a16="http://schemas.microsoft.com/office/drawing/2014/main" id="{8B703590-4BEE-F98E-2954-6B36F9FA511C}"/>
              </a:ext>
            </a:extLst>
          </p:cNvPr>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069B54C3-AE27-4FDE-B641-04D1F4F2EDC3}" type="slidenum">
              <a:rPr lang="en-US" altLang="en-US"/>
              <a:pPr/>
              <a:t>‹#›</a:t>
            </a:fld>
            <a:endParaRPr lang="en-US" altLang="en-US"/>
          </a:p>
        </p:txBody>
      </p:sp>
    </p:spTree>
    <p:extLst>
      <p:ext uri="{BB962C8B-B14F-4D97-AF65-F5344CB8AC3E}">
        <p14:creationId xmlns:p14="http://schemas.microsoft.com/office/powerpoint/2010/main" val="1899866322"/>
      </p:ext>
    </p:extLst>
  </p:cSld>
  <p:clrMap bg1="dk2" tx1="lt1" bg2="dk1" tx2="lt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 id="2147484247" r:id="rId13"/>
    <p:sldLayoutId id="2147484248" r:id="rId14"/>
    <p:sldLayoutId id="2147484249" r:id="rId15"/>
  </p:sldLayoutIdLst>
  <p:hf hdr="0" ftr="0" dt="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l"/>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l"/>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75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tx1"/>
        </a:buClr>
        <a:buSzPct val="75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69FAF5A2-5D8D-0A12-94EB-61D31349D2C3}"/>
              </a:ext>
            </a:extLst>
          </p:cNvPr>
          <p:cNvSpPr>
            <a:spLocks noGrp="1" noChangeArrowheads="1"/>
          </p:cNvSpPr>
          <p:nvPr>
            <p:ph type="title"/>
          </p:nvPr>
        </p:nvSpPr>
        <p:spPr bwMode="auto">
          <a:xfrm>
            <a:off x="609600" y="3810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63" name="Rectangle 3">
            <a:extLst>
              <a:ext uri="{FF2B5EF4-FFF2-40B4-BE49-F238E27FC236}">
                <a16:creationId xmlns:a16="http://schemas.microsoft.com/office/drawing/2014/main" id="{D7813200-6034-0B4D-4037-CF1D1890BF62}"/>
              </a:ext>
            </a:extLst>
          </p:cNvPr>
          <p:cNvSpPr>
            <a:spLocks noGrp="1" noChangeArrowheads="1"/>
          </p:cNvSpPr>
          <p:nvPr>
            <p:ph type="body" idx="1"/>
          </p:nvPr>
        </p:nvSpPr>
        <p:spPr bwMode="auto">
          <a:xfrm>
            <a:off x="609600" y="1981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164" name="Rectangle 4">
            <a:extLst>
              <a:ext uri="{FF2B5EF4-FFF2-40B4-BE49-F238E27FC236}">
                <a16:creationId xmlns:a16="http://schemas.microsoft.com/office/drawing/2014/main" id="{74620562-885E-861C-98BD-B2BCC460D581}"/>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i="0">
                <a:effectLst>
                  <a:outerShdw blurRad="38100" dist="38100" dir="2700000" algn="tl">
                    <a:srgbClr val="FFFFFF"/>
                  </a:outerShdw>
                </a:effectLst>
                <a:latin typeface="Arial" panose="020B0604020202020204" pitchFamily="34" charset="0"/>
              </a:defRPr>
            </a:lvl1pPr>
          </a:lstStyle>
          <a:p>
            <a:endParaRPr lang="en-US" altLang="en-US"/>
          </a:p>
        </p:txBody>
      </p:sp>
      <p:sp>
        <p:nvSpPr>
          <p:cNvPr id="92165" name="Rectangle 5">
            <a:extLst>
              <a:ext uri="{FF2B5EF4-FFF2-40B4-BE49-F238E27FC236}">
                <a16:creationId xmlns:a16="http://schemas.microsoft.com/office/drawing/2014/main" id="{F5264140-0535-CF90-85F4-8CDEFD34C701}"/>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i="0">
                <a:effectLst>
                  <a:outerShdw blurRad="38100" dist="38100" dir="2700000" algn="tl">
                    <a:srgbClr val="FFFFFF"/>
                  </a:outerShdw>
                </a:effectLst>
                <a:latin typeface="Arial" panose="020B0604020202020204" pitchFamily="34" charset="0"/>
              </a:defRPr>
            </a:lvl1pPr>
          </a:lstStyle>
          <a:p>
            <a:endParaRPr lang="en-US" altLang="en-US"/>
          </a:p>
        </p:txBody>
      </p:sp>
      <p:sp>
        <p:nvSpPr>
          <p:cNvPr id="92166" name="Rectangle 6">
            <a:extLst>
              <a:ext uri="{FF2B5EF4-FFF2-40B4-BE49-F238E27FC236}">
                <a16:creationId xmlns:a16="http://schemas.microsoft.com/office/drawing/2014/main" id="{8EA29571-6DC8-C8A2-87ED-3B69E9115250}"/>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i="0">
                <a:effectLst>
                  <a:outerShdw blurRad="38100" dist="38100" dir="2700000" algn="tl">
                    <a:srgbClr val="FFFFFF"/>
                  </a:outerShdw>
                </a:effectLst>
                <a:latin typeface="Arial" panose="020B0604020202020204" pitchFamily="34" charset="0"/>
              </a:defRPr>
            </a:lvl1pPr>
          </a:lstStyle>
          <a:p>
            <a:fld id="{B42234BA-1A8F-482A-8A37-540271C00940}" type="slidenum">
              <a:rPr lang="en-US" altLang="en-US"/>
              <a:pPr/>
              <a:t>‹#›</a:t>
            </a:fld>
            <a:endParaRPr lang="en-US" altLang="en-US"/>
          </a:p>
        </p:txBody>
      </p:sp>
    </p:spTree>
    <p:extLst>
      <p:ext uri="{BB962C8B-B14F-4D97-AF65-F5344CB8AC3E}">
        <p14:creationId xmlns:p14="http://schemas.microsoft.com/office/powerpoint/2010/main" val="980317128"/>
      </p:ext>
    </p:extLst>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 id="2147484254" r:id="rId4"/>
    <p:sldLayoutId id="2147484255" r:id="rId5"/>
    <p:sldLayoutId id="2147484256" r:id="rId6"/>
    <p:sldLayoutId id="2147484257" r:id="rId7"/>
    <p:sldLayoutId id="2147484258" r:id="rId8"/>
    <p:sldLayoutId id="2147484259" r:id="rId9"/>
    <p:sldLayoutId id="2147484260" r:id="rId10"/>
    <p:sldLayoutId id="2147484261" r:id="rId11"/>
    <p:sldLayoutId id="2147484262" r:id="rId12"/>
    <p:sldLayoutId id="2147484263" r:id="rId13"/>
    <p:sldLayoutId id="2147484264" r:id="rId14"/>
    <p:sldLayoutId id="2147484265" r:id="rId15"/>
    <p:sldLayoutId id="2147484266" r:id="rId16"/>
    <p:sldLayoutId id="2147484267" r:id="rId17"/>
  </p:sldLayoutIdLst>
  <p:hf hdr="0" ftr="0" dt="0"/>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FFFFFF"/>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FFFFFF"/>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FFFFFF"/>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FFFFFF"/>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58474557-07A6-A342-5EAA-1103BC108F15}"/>
              </a:ext>
            </a:extLst>
          </p:cNvPr>
          <p:cNvSpPr>
            <a:spLocks noGrp="1" noChangeArrowheads="1"/>
          </p:cNvSpPr>
          <p:nvPr>
            <p:ph type="title"/>
          </p:nvPr>
        </p:nvSpPr>
        <p:spPr bwMode="auto">
          <a:xfrm>
            <a:off x="609600" y="3810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63" name="Rectangle 3">
            <a:extLst>
              <a:ext uri="{FF2B5EF4-FFF2-40B4-BE49-F238E27FC236}">
                <a16:creationId xmlns:a16="http://schemas.microsoft.com/office/drawing/2014/main" id="{FED3EBFF-D274-040D-8125-51E7A8CFBCB4}"/>
              </a:ext>
            </a:extLst>
          </p:cNvPr>
          <p:cNvSpPr>
            <a:spLocks noGrp="1" noChangeArrowheads="1"/>
          </p:cNvSpPr>
          <p:nvPr>
            <p:ph type="body" idx="1"/>
          </p:nvPr>
        </p:nvSpPr>
        <p:spPr bwMode="auto">
          <a:xfrm>
            <a:off x="609600" y="1981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164" name="Rectangle 4">
            <a:extLst>
              <a:ext uri="{FF2B5EF4-FFF2-40B4-BE49-F238E27FC236}">
                <a16:creationId xmlns:a16="http://schemas.microsoft.com/office/drawing/2014/main" id="{A2050E10-545C-027C-2AA9-EEE9286C1602}"/>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i="0">
                <a:effectLst>
                  <a:outerShdw blurRad="38100" dist="38100" dir="2700000" algn="tl">
                    <a:srgbClr val="FFFFFF"/>
                  </a:outerShdw>
                </a:effectLst>
                <a:latin typeface="Arial" panose="020B0604020202020204" pitchFamily="34" charset="0"/>
              </a:defRPr>
            </a:lvl1pPr>
          </a:lstStyle>
          <a:p>
            <a:endParaRPr lang="en-US" altLang="en-US"/>
          </a:p>
        </p:txBody>
      </p:sp>
      <p:sp>
        <p:nvSpPr>
          <p:cNvPr id="92165" name="Rectangle 5">
            <a:extLst>
              <a:ext uri="{FF2B5EF4-FFF2-40B4-BE49-F238E27FC236}">
                <a16:creationId xmlns:a16="http://schemas.microsoft.com/office/drawing/2014/main" id="{88055D51-E343-7CFF-52D0-7EF869C23E8E}"/>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i="0">
                <a:effectLst>
                  <a:outerShdw blurRad="38100" dist="38100" dir="2700000" algn="tl">
                    <a:srgbClr val="FFFFFF"/>
                  </a:outerShdw>
                </a:effectLst>
                <a:latin typeface="Arial" panose="020B0604020202020204" pitchFamily="34" charset="0"/>
              </a:defRPr>
            </a:lvl1pPr>
          </a:lstStyle>
          <a:p>
            <a:endParaRPr lang="en-US" altLang="en-US"/>
          </a:p>
        </p:txBody>
      </p:sp>
      <p:sp>
        <p:nvSpPr>
          <p:cNvPr id="92166" name="Rectangle 6">
            <a:extLst>
              <a:ext uri="{FF2B5EF4-FFF2-40B4-BE49-F238E27FC236}">
                <a16:creationId xmlns:a16="http://schemas.microsoft.com/office/drawing/2014/main" id="{8E5C091D-4AFF-9AD5-D883-0DF8AAAEE948}"/>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i="0">
                <a:effectLst>
                  <a:outerShdw blurRad="38100" dist="38100" dir="2700000" algn="tl">
                    <a:srgbClr val="FFFFFF"/>
                  </a:outerShdw>
                </a:effectLst>
                <a:latin typeface="Arial" panose="020B0604020202020204" pitchFamily="34" charset="0"/>
              </a:defRPr>
            </a:lvl1pPr>
          </a:lstStyle>
          <a:p>
            <a:fld id="{54631839-ED0A-44D9-8673-99D4B0D8D908}" type="slidenum">
              <a:rPr lang="en-US" altLang="en-US"/>
              <a:pPr/>
              <a:t>‹#›</a:t>
            </a:fld>
            <a:endParaRPr lang="en-US" altLang="en-US"/>
          </a:p>
        </p:txBody>
      </p:sp>
    </p:spTree>
    <p:extLst>
      <p:ext uri="{BB962C8B-B14F-4D97-AF65-F5344CB8AC3E}">
        <p14:creationId xmlns:p14="http://schemas.microsoft.com/office/powerpoint/2010/main" val="1616192475"/>
      </p:ext>
    </p:extLst>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 id="2147484299" r:id="rId12"/>
    <p:sldLayoutId id="2147484300" r:id="rId13"/>
    <p:sldLayoutId id="2147484301" r:id="rId14"/>
    <p:sldLayoutId id="2147484302" r:id="rId15"/>
    <p:sldLayoutId id="2147484303" r:id="rId16"/>
    <p:sldLayoutId id="2147484304" r:id="rId17"/>
  </p:sldLayoutIdLst>
  <p:hf hdr="0" ftr="0" dt="0"/>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FFFFFF"/>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FFFFFF"/>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FFFFFF"/>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FFFFFF"/>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471CE52B-D7CE-7A4D-2EEC-6809B56FCF28}"/>
              </a:ext>
            </a:extLst>
          </p:cNvPr>
          <p:cNvGrpSpPr>
            <a:grpSpLocks/>
          </p:cNvGrpSpPr>
          <p:nvPr/>
        </p:nvGrpSpPr>
        <p:grpSpPr bwMode="auto">
          <a:xfrm>
            <a:off x="1" y="3902076"/>
            <a:ext cx="4533900" cy="2949575"/>
            <a:chOff x="0" y="2458"/>
            <a:chExt cx="2142" cy="1858"/>
          </a:xfrm>
        </p:grpSpPr>
        <p:sp>
          <p:nvSpPr>
            <p:cNvPr id="76803" name="Freeform 3">
              <a:extLst>
                <a:ext uri="{FF2B5EF4-FFF2-40B4-BE49-F238E27FC236}">
                  <a16:creationId xmlns:a16="http://schemas.microsoft.com/office/drawing/2014/main" id="{C895AF5D-63B0-D343-4106-FB4662E6BD63}"/>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76804" name="Freeform 4">
              <a:extLst>
                <a:ext uri="{FF2B5EF4-FFF2-40B4-BE49-F238E27FC236}">
                  <a16:creationId xmlns:a16="http://schemas.microsoft.com/office/drawing/2014/main" id="{0292EF78-D48D-AEE8-6A68-3F8C4FD58825}"/>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76805" name="Freeform 5">
              <a:extLst>
                <a:ext uri="{FF2B5EF4-FFF2-40B4-BE49-F238E27FC236}">
                  <a16:creationId xmlns:a16="http://schemas.microsoft.com/office/drawing/2014/main" id="{7C410BDF-3EC3-928A-7A8D-064A7D24C7AD}"/>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76806" name="Freeform 6">
              <a:extLst>
                <a:ext uri="{FF2B5EF4-FFF2-40B4-BE49-F238E27FC236}">
                  <a16:creationId xmlns:a16="http://schemas.microsoft.com/office/drawing/2014/main" id="{B99A4A7B-33CB-A068-2919-2D7C1CD9F62A}"/>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36" name="Oval 7">
              <a:extLst>
                <a:ext uri="{FF2B5EF4-FFF2-40B4-BE49-F238E27FC236}">
                  <a16:creationId xmlns:a16="http://schemas.microsoft.com/office/drawing/2014/main" id="{821D8D10-9F90-06FE-1F84-49CDE8B1AF53}"/>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1037" name="Oval 8">
              <a:extLst>
                <a:ext uri="{FF2B5EF4-FFF2-40B4-BE49-F238E27FC236}">
                  <a16:creationId xmlns:a16="http://schemas.microsoft.com/office/drawing/2014/main" id="{0C5516DF-7298-2CBA-8720-C6714AE83658}"/>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1038" name="Oval 9">
              <a:extLst>
                <a:ext uri="{FF2B5EF4-FFF2-40B4-BE49-F238E27FC236}">
                  <a16:creationId xmlns:a16="http://schemas.microsoft.com/office/drawing/2014/main" id="{D45C5FDD-6145-27A0-961F-48F4919BD03A}"/>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grpSp>
      <p:sp>
        <p:nvSpPr>
          <p:cNvPr id="76810" name="Rectangle 10">
            <a:extLst>
              <a:ext uri="{FF2B5EF4-FFF2-40B4-BE49-F238E27FC236}">
                <a16:creationId xmlns:a16="http://schemas.microsoft.com/office/drawing/2014/main" id="{2423E4EA-1962-3227-52F3-6E56B009454E}"/>
              </a:ext>
            </a:extLst>
          </p:cNvPr>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76811" name="Rectangle 11">
            <a:extLst>
              <a:ext uri="{FF2B5EF4-FFF2-40B4-BE49-F238E27FC236}">
                <a16:creationId xmlns:a16="http://schemas.microsoft.com/office/drawing/2014/main" id="{F7C3B239-76DB-C756-CCD9-AF1F47850B21}"/>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6812" name="Rectangle 12">
            <a:extLst>
              <a:ext uri="{FF2B5EF4-FFF2-40B4-BE49-F238E27FC236}">
                <a16:creationId xmlns:a16="http://schemas.microsoft.com/office/drawing/2014/main" id="{89B8D108-7EA0-B3D8-05A3-0295C762CD3D}"/>
              </a:ext>
            </a:extLst>
          </p:cNvPr>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ltLang="en-US"/>
          </a:p>
        </p:txBody>
      </p:sp>
      <p:sp>
        <p:nvSpPr>
          <p:cNvPr id="76813" name="Rectangle 13">
            <a:extLst>
              <a:ext uri="{FF2B5EF4-FFF2-40B4-BE49-F238E27FC236}">
                <a16:creationId xmlns:a16="http://schemas.microsoft.com/office/drawing/2014/main" id="{DF0F5F4E-0C8F-CAB5-EF63-138B8D1B0AEC}"/>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ltLang="en-US"/>
          </a:p>
        </p:txBody>
      </p:sp>
      <p:sp>
        <p:nvSpPr>
          <p:cNvPr id="76814" name="Rectangle 14">
            <a:extLst>
              <a:ext uri="{FF2B5EF4-FFF2-40B4-BE49-F238E27FC236}">
                <a16:creationId xmlns:a16="http://schemas.microsoft.com/office/drawing/2014/main" id="{8BE3443A-3696-A6E5-8303-D22337BC222B}"/>
              </a:ext>
            </a:extLst>
          </p:cNvPr>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3151F940-DC4B-4285-B36E-7C8C2D97D82F}" type="slidenum">
              <a:rPr lang="en-US" altLang="en-US"/>
              <a:pPr/>
              <a:t>‹#›</a:t>
            </a:fld>
            <a:endParaRPr lang="en-US" altLang="en-US"/>
          </a:p>
        </p:txBody>
      </p:sp>
    </p:spTree>
    <p:extLst>
      <p:ext uri="{BB962C8B-B14F-4D97-AF65-F5344CB8AC3E}">
        <p14:creationId xmlns:p14="http://schemas.microsoft.com/office/powerpoint/2010/main" val="3299968272"/>
      </p:ext>
    </p:extLst>
  </p:cSld>
  <p:clrMap bg1="dk2" tx1="lt1" bg2="dk1" tx2="lt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 id="2147484317" r:id="rId12"/>
    <p:sldLayoutId id="2147484318" r:id="rId13"/>
    <p:sldLayoutId id="2147484319" r:id="rId14"/>
    <p:sldLayoutId id="2147484320" r:id="rId15"/>
  </p:sldLayoutIdLst>
  <p:hf hdr="0" ftr="0" dt="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l"/>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l"/>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75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tx1"/>
        </a:buClr>
        <a:buSzPct val="75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8EA96">
                <a:gamma/>
                <a:shade val="83137"/>
                <a:invGamma/>
              </a:srgbClr>
            </a:gs>
            <a:gs pos="100000">
              <a:srgbClr val="D8EA96"/>
            </a:gs>
          </a:gsLst>
          <a:lin ang="5400000" scaled="1"/>
        </a:gradFill>
        <a:effectLst/>
      </p:bgPr>
    </p:bg>
    <p:spTree>
      <p:nvGrpSpPr>
        <p:cNvPr id="1" name=""/>
        <p:cNvGrpSpPr/>
        <p:nvPr/>
      </p:nvGrpSpPr>
      <p:grpSpPr>
        <a:xfrm>
          <a:off x="0" y="0"/>
          <a:ext cx="0" cy="0"/>
          <a:chOff x="0" y="0"/>
          <a:chExt cx="0" cy="0"/>
        </a:xfrm>
      </p:grpSpPr>
      <p:grpSp>
        <p:nvGrpSpPr>
          <p:cNvPr id="14338" name="Group 2">
            <a:extLst>
              <a:ext uri="{FF2B5EF4-FFF2-40B4-BE49-F238E27FC236}">
                <a16:creationId xmlns:a16="http://schemas.microsoft.com/office/drawing/2014/main" id="{BBF05FF2-2FA8-C2F3-35CE-1D447D49FEEB}"/>
              </a:ext>
            </a:extLst>
          </p:cNvPr>
          <p:cNvGrpSpPr>
            <a:grpSpLocks/>
          </p:cNvGrpSpPr>
          <p:nvPr/>
        </p:nvGrpSpPr>
        <p:grpSpPr bwMode="auto">
          <a:xfrm>
            <a:off x="1" y="1422400"/>
            <a:ext cx="12196233" cy="5435600"/>
            <a:chOff x="0" y="896"/>
            <a:chExt cx="5762" cy="3424"/>
          </a:xfrm>
        </p:grpSpPr>
        <p:grpSp>
          <p:nvGrpSpPr>
            <p:cNvPr id="14339" name="Group 3">
              <a:extLst>
                <a:ext uri="{FF2B5EF4-FFF2-40B4-BE49-F238E27FC236}">
                  <a16:creationId xmlns:a16="http://schemas.microsoft.com/office/drawing/2014/main" id="{23436834-5C7A-C32C-DC53-0A05FDE024E0}"/>
                </a:ext>
              </a:extLst>
            </p:cNvPr>
            <p:cNvGrpSpPr>
              <a:grpSpLocks/>
            </p:cNvGrpSpPr>
            <p:nvPr userDrawn="1"/>
          </p:nvGrpSpPr>
          <p:grpSpPr bwMode="auto">
            <a:xfrm>
              <a:off x="20" y="896"/>
              <a:ext cx="5742" cy="3424"/>
              <a:chOff x="20" y="896"/>
              <a:chExt cx="5742" cy="3424"/>
            </a:xfrm>
          </p:grpSpPr>
          <p:sp>
            <p:nvSpPr>
              <p:cNvPr id="14340" name="Freeform 4">
                <a:extLst>
                  <a:ext uri="{FF2B5EF4-FFF2-40B4-BE49-F238E27FC236}">
                    <a16:creationId xmlns:a16="http://schemas.microsoft.com/office/drawing/2014/main" id="{16F9C3AC-3CC5-689A-D39E-1A1EE9FC9CBC}"/>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1" name="Freeform 5">
                <a:extLst>
                  <a:ext uri="{FF2B5EF4-FFF2-40B4-BE49-F238E27FC236}">
                    <a16:creationId xmlns:a16="http://schemas.microsoft.com/office/drawing/2014/main" id="{D7386231-647D-68BE-D6FD-0CDD9F45919E}"/>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2" name="Freeform 6">
                <a:extLst>
                  <a:ext uri="{FF2B5EF4-FFF2-40B4-BE49-F238E27FC236}">
                    <a16:creationId xmlns:a16="http://schemas.microsoft.com/office/drawing/2014/main" id="{9F708638-B4BA-A3CE-3F74-F0A472DAC585}"/>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3" name="Freeform 7">
                <a:extLst>
                  <a:ext uri="{FF2B5EF4-FFF2-40B4-BE49-F238E27FC236}">
                    <a16:creationId xmlns:a16="http://schemas.microsoft.com/office/drawing/2014/main" id="{84364D8E-265B-333F-A9E9-8B81924DA638}"/>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4" name="Freeform 8">
                <a:extLst>
                  <a:ext uri="{FF2B5EF4-FFF2-40B4-BE49-F238E27FC236}">
                    <a16:creationId xmlns:a16="http://schemas.microsoft.com/office/drawing/2014/main" id="{578FE42D-FA46-F488-32B3-5918CB1F0F23}"/>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5" name="Freeform 9">
                <a:extLst>
                  <a:ext uri="{FF2B5EF4-FFF2-40B4-BE49-F238E27FC236}">
                    <a16:creationId xmlns:a16="http://schemas.microsoft.com/office/drawing/2014/main" id="{54F5AEC6-E149-9D40-E6F4-4FFE47841651}"/>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6" name="Freeform 10">
                <a:extLst>
                  <a:ext uri="{FF2B5EF4-FFF2-40B4-BE49-F238E27FC236}">
                    <a16:creationId xmlns:a16="http://schemas.microsoft.com/office/drawing/2014/main" id="{907ABB5B-755C-275D-D581-9FABA878B863}"/>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7" name="Freeform 11">
                <a:extLst>
                  <a:ext uri="{FF2B5EF4-FFF2-40B4-BE49-F238E27FC236}">
                    <a16:creationId xmlns:a16="http://schemas.microsoft.com/office/drawing/2014/main" id="{FBC98CEF-D1D4-DF36-9EF2-3352EF78780D}"/>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8" name="Freeform 12">
                <a:extLst>
                  <a:ext uri="{FF2B5EF4-FFF2-40B4-BE49-F238E27FC236}">
                    <a16:creationId xmlns:a16="http://schemas.microsoft.com/office/drawing/2014/main" id="{7E26C46E-12B9-87D2-A289-D9A9001AEDAB}"/>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9" name="Freeform 13">
                <a:extLst>
                  <a:ext uri="{FF2B5EF4-FFF2-40B4-BE49-F238E27FC236}">
                    <a16:creationId xmlns:a16="http://schemas.microsoft.com/office/drawing/2014/main" id="{5F0C731D-EB9E-52CD-C6CC-D0DCF1E63F1C}"/>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50" name="Freeform 14">
                <a:extLst>
                  <a:ext uri="{FF2B5EF4-FFF2-40B4-BE49-F238E27FC236}">
                    <a16:creationId xmlns:a16="http://schemas.microsoft.com/office/drawing/2014/main" id="{CFC425A7-830E-7B83-A333-CF9E10B25435}"/>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51" name="Freeform 15">
                <a:extLst>
                  <a:ext uri="{FF2B5EF4-FFF2-40B4-BE49-F238E27FC236}">
                    <a16:creationId xmlns:a16="http://schemas.microsoft.com/office/drawing/2014/main" id="{20CC6437-B406-6877-9F45-CA27E93A0B1A}"/>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52" name="Freeform 16">
                <a:extLst>
                  <a:ext uri="{FF2B5EF4-FFF2-40B4-BE49-F238E27FC236}">
                    <a16:creationId xmlns:a16="http://schemas.microsoft.com/office/drawing/2014/main" id="{DD633C1B-C84F-92EF-7120-3FF7BB1CE8E0}"/>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grpSp>
        <p:grpSp>
          <p:nvGrpSpPr>
            <p:cNvPr id="14353" name="Group 17">
              <a:extLst>
                <a:ext uri="{FF2B5EF4-FFF2-40B4-BE49-F238E27FC236}">
                  <a16:creationId xmlns:a16="http://schemas.microsoft.com/office/drawing/2014/main" id="{E17CECBB-10CA-E270-784F-85C1BAE6FAE9}"/>
                </a:ext>
              </a:extLst>
            </p:cNvPr>
            <p:cNvGrpSpPr>
              <a:grpSpLocks/>
            </p:cNvGrpSpPr>
            <p:nvPr userDrawn="1"/>
          </p:nvGrpSpPr>
          <p:grpSpPr bwMode="auto">
            <a:xfrm>
              <a:off x="0" y="2291"/>
              <a:ext cx="1385" cy="1702"/>
              <a:chOff x="0" y="2291"/>
              <a:chExt cx="1385" cy="1702"/>
            </a:xfrm>
          </p:grpSpPr>
          <p:sp>
            <p:nvSpPr>
              <p:cNvPr id="14354" name="Rectangle 18">
                <a:extLst>
                  <a:ext uri="{FF2B5EF4-FFF2-40B4-BE49-F238E27FC236}">
                    <a16:creationId xmlns:a16="http://schemas.microsoft.com/office/drawing/2014/main" id="{D348C26C-12BC-7724-24AB-D7CA7AFBC23E}"/>
                  </a:ext>
                </a:extLst>
              </p:cNvPr>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55" name="Rectangle 19">
                <a:extLst>
                  <a:ext uri="{FF2B5EF4-FFF2-40B4-BE49-F238E27FC236}">
                    <a16:creationId xmlns:a16="http://schemas.microsoft.com/office/drawing/2014/main" id="{D8BB239D-01E2-8464-3AA3-76FC2CB7F5DA}"/>
                  </a:ext>
                </a:extLst>
              </p:cNvPr>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56" name="Rectangle 20">
                <a:extLst>
                  <a:ext uri="{FF2B5EF4-FFF2-40B4-BE49-F238E27FC236}">
                    <a16:creationId xmlns:a16="http://schemas.microsoft.com/office/drawing/2014/main" id="{4C1D8312-8541-FC94-BB41-8C03EE7A6090}"/>
                  </a:ext>
                </a:extLst>
              </p:cNvPr>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57" name="Rectangle 21">
                <a:extLst>
                  <a:ext uri="{FF2B5EF4-FFF2-40B4-BE49-F238E27FC236}">
                    <a16:creationId xmlns:a16="http://schemas.microsoft.com/office/drawing/2014/main" id="{CFE825CD-1CD6-3F3A-101E-C1903F442A91}"/>
                  </a:ext>
                </a:extLst>
              </p:cNvPr>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58" name="Rectangle 22">
                <a:extLst>
                  <a:ext uri="{FF2B5EF4-FFF2-40B4-BE49-F238E27FC236}">
                    <a16:creationId xmlns:a16="http://schemas.microsoft.com/office/drawing/2014/main" id="{9EFFC8FB-481C-72A9-E58E-5394482E6236}"/>
                  </a:ext>
                </a:extLst>
              </p:cNvPr>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59" name="Rectangle 23">
                <a:extLst>
                  <a:ext uri="{FF2B5EF4-FFF2-40B4-BE49-F238E27FC236}">
                    <a16:creationId xmlns:a16="http://schemas.microsoft.com/office/drawing/2014/main" id="{5D99C8B4-8024-11DC-D0E5-7613545C2094}"/>
                  </a:ext>
                </a:extLst>
              </p:cNvPr>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0" name="Rectangle 24">
                <a:extLst>
                  <a:ext uri="{FF2B5EF4-FFF2-40B4-BE49-F238E27FC236}">
                    <a16:creationId xmlns:a16="http://schemas.microsoft.com/office/drawing/2014/main" id="{B9F38812-279D-24F4-1E49-0360F1DE72B6}"/>
                  </a:ext>
                </a:extLst>
              </p:cNvPr>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1" name="Rectangle 25">
                <a:extLst>
                  <a:ext uri="{FF2B5EF4-FFF2-40B4-BE49-F238E27FC236}">
                    <a16:creationId xmlns:a16="http://schemas.microsoft.com/office/drawing/2014/main" id="{3265F714-EA33-34F0-C660-B6194334095C}"/>
                  </a:ext>
                </a:extLst>
              </p:cNvPr>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2" name="Rectangle 26">
                <a:extLst>
                  <a:ext uri="{FF2B5EF4-FFF2-40B4-BE49-F238E27FC236}">
                    <a16:creationId xmlns:a16="http://schemas.microsoft.com/office/drawing/2014/main" id="{B0776E84-7BA8-C494-6BAF-F1F1631A8013}"/>
                  </a:ext>
                </a:extLst>
              </p:cNvPr>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3" name="Rectangle 27">
                <a:extLst>
                  <a:ext uri="{FF2B5EF4-FFF2-40B4-BE49-F238E27FC236}">
                    <a16:creationId xmlns:a16="http://schemas.microsoft.com/office/drawing/2014/main" id="{C81A7D61-5BEC-2EE6-3504-81B6F77357E7}"/>
                  </a:ext>
                </a:extLst>
              </p:cNvPr>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4" name="Rectangle 28">
                <a:extLst>
                  <a:ext uri="{FF2B5EF4-FFF2-40B4-BE49-F238E27FC236}">
                    <a16:creationId xmlns:a16="http://schemas.microsoft.com/office/drawing/2014/main" id="{04DE4EA1-3BB3-75C0-232A-31FEBD6AA0AD}"/>
                  </a:ext>
                </a:extLst>
              </p:cNvPr>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5" name="Rectangle 29">
                <a:extLst>
                  <a:ext uri="{FF2B5EF4-FFF2-40B4-BE49-F238E27FC236}">
                    <a16:creationId xmlns:a16="http://schemas.microsoft.com/office/drawing/2014/main" id="{8B50BEF8-9898-3703-4A35-511B5F91F5C8}"/>
                  </a:ext>
                </a:extLst>
              </p:cNvPr>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6" name="Rectangle 30">
                <a:extLst>
                  <a:ext uri="{FF2B5EF4-FFF2-40B4-BE49-F238E27FC236}">
                    <a16:creationId xmlns:a16="http://schemas.microsoft.com/office/drawing/2014/main" id="{4D301347-BC73-5723-45A9-FAB1493E1B39}"/>
                  </a:ext>
                </a:extLst>
              </p:cNvPr>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7" name="Rectangle 31">
                <a:extLst>
                  <a:ext uri="{FF2B5EF4-FFF2-40B4-BE49-F238E27FC236}">
                    <a16:creationId xmlns:a16="http://schemas.microsoft.com/office/drawing/2014/main" id="{EF6C79AF-2785-7D47-9702-D7B273D4B27E}"/>
                  </a:ext>
                </a:extLst>
              </p:cNvPr>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8" name="Rectangle 32">
                <a:extLst>
                  <a:ext uri="{FF2B5EF4-FFF2-40B4-BE49-F238E27FC236}">
                    <a16:creationId xmlns:a16="http://schemas.microsoft.com/office/drawing/2014/main" id="{D31F6AD9-DE67-7C91-E5DA-473171627560}"/>
                  </a:ext>
                </a:extLst>
              </p:cNvPr>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69" name="Rectangle 33">
                <a:extLst>
                  <a:ext uri="{FF2B5EF4-FFF2-40B4-BE49-F238E27FC236}">
                    <a16:creationId xmlns:a16="http://schemas.microsoft.com/office/drawing/2014/main" id="{B0185429-45E1-339D-C807-E151D41EFD6E}"/>
                  </a:ext>
                </a:extLst>
              </p:cNvPr>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0" name="Rectangle 34">
                <a:extLst>
                  <a:ext uri="{FF2B5EF4-FFF2-40B4-BE49-F238E27FC236}">
                    <a16:creationId xmlns:a16="http://schemas.microsoft.com/office/drawing/2014/main" id="{70584DF3-7BD7-9604-AB6A-710035CEEF4E}"/>
                  </a:ext>
                </a:extLst>
              </p:cNvPr>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1" name="Rectangle 35">
                <a:extLst>
                  <a:ext uri="{FF2B5EF4-FFF2-40B4-BE49-F238E27FC236}">
                    <a16:creationId xmlns:a16="http://schemas.microsoft.com/office/drawing/2014/main" id="{65460DC7-64FA-10F3-9CAF-7364B0595E4C}"/>
                  </a:ext>
                </a:extLst>
              </p:cNvPr>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2" name="Rectangle 36">
                <a:extLst>
                  <a:ext uri="{FF2B5EF4-FFF2-40B4-BE49-F238E27FC236}">
                    <a16:creationId xmlns:a16="http://schemas.microsoft.com/office/drawing/2014/main" id="{D1B1873A-4ECF-CE2E-8CB9-55C564740BC2}"/>
                  </a:ext>
                </a:extLst>
              </p:cNvPr>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3" name="Rectangle 37">
                <a:extLst>
                  <a:ext uri="{FF2B5EF4-FFF2-40B4-BE49-F238E27FC236}">
                    <a16:creationId xmlns:a16="http://schemas.microsoft.com/office/drawing/2014/main" id="{DCF5A0FA-6B44-0EDA-83D5-D5415C5BB08F}"/>
                  </a:ext>
                </a:extLst>
              </p:cNvPr>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4" name="Rectangle 38">
                <a:extLst>
                  <a:ext uri="{FF2B5EF4-FFF2-40B4-BE49-F238E27FC236}">
                    <a16:creationId xmlns:a16="http://schemas.microsoft.com/office/drawing/2014/main" id="{23E41812-AC1B-87EF-2C56-3B6B0BF4A898}"/>
                  </a:ext>
                </a:extLst>
              </p:cNvPr>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5" name="Rectangle 39">
                <a:extLst>
                  <a:ext uri="{FF2B5EF4-FFF2-40B4-BE49-F238E27FC236}">
                    <a16:creationId xmlns:a16="http://schemas.microsoft.com/office/drawing/2014/main" id="{3156ADC8-5D65-4526-B568-6416F624D15A}"/>
                  </a:ext>
                </a:extLst>
              </p:cNvPr>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6" name="Rectangle 40">
                <a:extLst>
                  <a:ext uri="{FF2B5EF4-FFF2-40B4-BE49-F238E27FC236}">
                    <a16:creationId xmlns:a16="http://schemas.microsoft.com/office/drawing/2014/main" id="{233092EE-DA36-D113-5AF9-E3EC48C8426D}"/>
                  </a:ext>
                </a:extLst>
              </p:cNvPr>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7" name="Rectangle 41">
                <a:extLst>
                  <a:ext uri="{FF2B5EF4-FFF2-40B4-BE49-F238E27FC236}">
                    <a16:creationId xmlns:a16="http://schemas.microsoft.com/office/drawing/2014/main" id="{C158D6C1-5201-D4A5-43C7-4674C9883A14}"/>
                  </a:ext>
                </a:extLst>
              </p:cNvPr>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8" name="Rectangle 42">
                <a:extLst>
                  <a:ext uri="{FF2B5EF4-FFF2-40B4-BE49-F238E27FC236}">
                    <a16:creationId xmlns:a16="http://schemas.microsoft.com/office/drawing/2014/main" id="{1F33D564-B1C3-D51B-4D0A-3A4FB43281B8}"/>
                  </a:ext>
                </a:extLst>
              </p:cNvPr>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79" name="Rectangle 43">
                <a:extLst>
                  <a:ext uri="{FF2B5EF4-FFF2-40B4-BE49-F238E27FC236}">
                    <a16:creationId xmlns:a16="http://schemas.microsoft.com/office/drawing/2014/main" id="{466F4308-2D15-BB12-0D9A-EA5C84218C14}"/>
                  </a:ext>
                </a:extLst>
              </p:cNvPr>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0" name="Rectangle 44">
                <a:extLst>
                  <a:ext uri="{FF2B5EF4-FFF2-40B4-BE49-F238E27FC236}">
                    <a16:creationId xmlns:a16="http://schemas.microsoft.com/office/drawing/2014/main" id="{5C0C8E27-EFE7-59BD-C867-B42A3D1FE9BE}"/>
                  </a:ext>
                </a:extLst>
              </p:cNvPr>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1" name="Rectangle 45">
                <a:extLst>
                  <a:ext uri="{FF2B5EF4-FFF2-40B4-BE49-F238E27FC236}">
                    <a16:creationId xmlns:a16="http://schemas.microsoft.com/office/drawing/2014/main" id="{043F9D7F-221D-31E3-4D3A-CAB6543EB3C5}"/>
                  </a:ext>
                </a:extLst>
              </p:cNvPr>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2" name="Rectangle 46">
                <a:extLst>
                  <a:ext uri="{FF2B5EF4-FFF2-40B4-BE49-F238E27FC236}">
                    <a16:creationId xmlns:a16="http://schemas.microsoft.com/office/drawing/2014/main" id="{4B4301B7-7EBA-F9BA-81A7-644960E5FEF6}"/>
                  </a:ext>
                </a:extLst>
              </p:cNvPr>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3" name="Rectangle 47">
                <a:extLst>
                  <a:ext uri="{FF2B5EF4-FFF2-40B4-BE49-F238E27FC236}">
                    <a16:creationId xmlns:a16="http://schemas.microsoft.com/office/drawing/2014/main" id="{1AA823F9-4B6C-D206-FD52-DCC1ED20C024}"/>
                  </a:ext>
                </a:extLst>
              </p:cNvPr>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4" name="Rectangle 48">
                <a:extLst>
                  <a:ext uri="{FF2B5EF4-FFF2-40B4-BE49-F238E27FC236}">
                    <a16:creationId xmlns:a16="http://schemas.microsoft.com/office/drawing/2014/main" id="{AB4A2A71-DA18-F838-D05A-395A42E5889C}"/>
                  </a:ext>
                </a:extLst>
              </p:cNvPr>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5" name="Rectangle 49">
                <a:extLst>
                  <a:ext uri="{FF2B5EF4-FFF2-40B4-BE49-F238E27FC236}">
                    <a16:creationId xmlns:a16="http://schemas.microsoft.com/office/drawing/2014/main" id="{45FCAB49-88FC-30E1-2E2A-5E34DA3C1363}"/>
                  </a:ext>
                </a:extLst>
              </p:cNvPr>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6" name="Rectangle 50">
                <a:extLst>
                  <a:ext uri="{FF2B5EF4-FFF2-40B4-BE49-F238E27FC236}">
                    <a16:creationId xmlns:a16="http://schemas.microsoft.com/office/drawing/2014/main" id="{2A5AE82C-F468-5D37-8766-A6E2174B7495}"/>
                  </a:ext>
                </a:extLst>
              </p:cNvPr>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7" name="Rectangle 51">
                <a:extLst>
                  <a:ext uri="{FF2B5EF4-FFF2-40B4-BE49-F238E27FC236}">
                    <a16:creationId xmlns:a16="http://schemas.microsoft.com/office/drawing/2014/main" id="{E7D1F64E-3BAE-8068-EFDB-103F4F073C9B}"/>
                  </a:ext>
                </a:extLst>
              </p:cNvPr>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8" name="Rectangle 52">
                <a:extLst>
                  <a:ext uri="{FF2B5EF4-FFF2-40B4-BE49-F238E27FC236}">
                    <a16:creationId xmlns:a16="http://schemas.microsoft.com/office/drawing/2014/main" id="{8FA2D29B-FD24-CB86-EAA4-3E8B6C7C17B4}"/>
                  </a:ext>
                </a:extLst>
              </p:cNvPr>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89" name="Rectangle 53">
                <a:extLst>
                  <a:ext uri="{FF2B5EF4-FFF2-40B4-BE49-F238E27FC236}">
                    <a16:creationId xmlns:a16="http://schemas.microsoft.com/office/drawing/2014/main" id="{2309E110-7606-5B8D-66F6-D6915E65BB8D}"/>
                  </a:ext>
                </a:extLst>
              </p:cNvPr>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0" name="Rectangle 54">
                <a:extLst>
                  <a:ext uri="{FF2B5EF4-FFF2-40B4-BE49-F238E27FC236}">
                    <a16:creationId xmlns:a16="http://schemas.microsoft.com/office/drawing/2014/main" id="{3AC38165-FB64-230D-DF66-1785292A737E}"/>
                  </a:ext>
                </a:extLst>
              </p:cNvPr>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1" name="Rectangle 55">
                <a:extLst>
                  <a:ext uri="{FF2B5EF4-FFF2-40B4-BE49-F238E27FC236}">
                    <a16:creationId xmlns:a16="http://schemas.microsoft.com/office/drawing/2014/main" id="{D7FFDFBF-3217-DA58-3EC9-E752CA863842}"/>
                  </a:ext>
                </a:extLst>
              </p:cNvPr>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2" name="Rectangle 56">
                <a:extLst>
                  <a:ext uri="{FF2B5EF4-FFF2-40B4-BE49-F238E27FC236}">
                    <a16:creationId xmlns:a16="http://schemas.microsoft.com/office/drawing/2014/main" id="{00DE13F6-E984-4AC2-9931-6F811E49910F}"/>
                  </a:ext>
                </a:extLst>
              </p:cNvPr>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3" name="Rectangle 57">
                <a:extLst>
                  <a:ext uri="{FF2B5EF4-FFF2-40B4-BE49-F238E27FC236}">
                    <a16:creationId xmlns:a16="http://schemas.microsoft.com/office/drawing/2014/main" id="{55F9C7A3-B7E7-1E66-8317-527D52BD696E}"/>
                  </a:ext>
                </a:extLst>
              </p:cNvPr>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4" name="Rectangle 58">
                <a:extLst>
                  <a:ext uri="{FF2B5EF4-FFF2-40B4-BE49-F238E27FC236}">
                    <a16:creationId xmlns:a16="http://schemas.microsoft.com/office/drawing/2014/main" id="{C9E18584-E724-B88E-B8B0-E7EE6BB1549F}"/>
                  </a:ext>
                </a:extLst>
              </p:cNvPr>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5" name="Rectangle 59">
                <a:extLst>
                  <a:ext uri="{FF2B5EF4-FFF2-40B4-BE49-F238E27FC236}">
                    <a16:creationId xmlns:a16="http://schemas.microsoft.com/office/drawing/2014/main" id="{5B2A1A6D-B1B2-7F23-2C11-371EB837C370}"/>
                  </a:ext>
                </a:extLst>
              </p:cNvPr>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6" name="Rectangle 60">
                <a:extLst>
                  <a:ext uri="{FF2B5EF4-FFF2-40B4-BE49-F238E27FC236}">
                    <a16:creationId xmlns:a16="http://schemas.microsoft.com/office/drawing/2014/main" id="{72486647-AC99-A446-00F8-E398A0E47AA0}"/>
                  </a:ext>
                </a:extLst>
              </p:cNvPr>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7" name="Rectangle 61">
                <a:extLst>
                  <a:ext uri="{FF2B5EF4-FFF2-40B4-BE49-F238E27FC236}">
                    <a16:creationId xmlns:a16="http://schemas.microsoft.com/office/drawing/2014/main" id="{BA4F2001-94A3-7228-A603-B28BB2168527}"/>
                  </a:ext>
                </a:extLst>
              </p:cNvPr>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8" name="Rectangle 62">
                <a:extLst>
                  <a:ext uri="{FF2B5EF4-FFF2-40B4-BE49-F238E27FC236}">
                    <a16:creationId xmlns:a16="http://schemas.microsoft.com/office/drawing/2014/main" id="{A4757361-C911-0707-D24E-6707F4A8864A}"/>
                  </a:ext>
                </a:extLst>
              </p:cNvPr>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399" name="Rectangle 63">
                <a:extLst>
                  <a:ext uri="{FF2B5EF4-FFF2-40B4-BE49-F238E27FC236}">
                    <a16:creationId xmlns:a16="http://schemas.microsoft.com/office/drawing/2014/main" id="{CDE5D2CE-7445-43BD-CBAA-F2F3F6D42C20}"/>
                  </a:ext>
                </a:extLst>
              </p:cNvPr>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0" name="Rectangle 64">
                <a:extLst>
                  <a:ext uri="{FF2B5EF4-FFF2-40B4-BE49-F238E27FC236}">
                    <a16:creationId xmlns:a16="http://schemas.microsoft.com/office/drawing/2014/main" id="{4FF4351F-0A75-15E7-C35B-C3BE60D8DD82}"/>
                  </a:ext>
                </a:extLst>
              </p:cNvPr>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1" name="Rectangle 65">
                <a:extLst>
                  <a:ext uri="{FF2B5EF4-FFF2-40B4-BE49-F238E27FC236}">
                    <a16:creationId xmlns:a16="http://schemas.microsoft.com/office/drawing/2014/main" id="{9561762E-E390-FFC7-CAC3-121FA34E03B9}"/>
                  </a:ext>
                </a:extLst>
              </p:cNvPr>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2" name="Rectangle 66">
                <a:extLst>
                  <a:ext uri="{FF2B5EF4-FFF2-40B4-BE49-F238E27FC236}">
                    <a16:creationId xmlns:a16="http://schemas.microsoft.com/office/drawing/2014/main" id="{11046116-9591-32D0-A3A3-8B62088E15A6}"/>
                  </a:ext>
                </a:extLst>
              </p:cNvPr>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3" name="Rectangle 67">
                <a:extLst>
                  <a:ext uri="{FF2B5EF4-FFF2-40B4-BE49-F238E27FC236}">
                    <a16:creationId xmlns:a16="http://schemas.microsoft.com/office/drawing/2014/main" id="{95AA46B0-7106-49FE-9BBB-8EA66C828DF4}"/>
                  </a:ext>
                </a:extLst>
              </p:cNvPr>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4" name="Rectangle 68">
                <a:extLst>
                  <a:ext uri="{FF2B5EF4-FFF2-40B4-BE49-F238E27FC236}">
                    <a16:creationId xmlns:a16="http://schemas.microsoft.com/office/drawing/2014/main" id="{E4015B83-71C0-D285-A4F8-0A6EF3E6D35A}"/>
                  </a:ext>
                </a:extLst>
              </p:cNvPr>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5" name="Rectangle 69">
                <a:extLst>
                  <a:ext uri="{FF2B5EF4-FFF2-40B4-BE49-F238E27FC236}">
                    <a16:creationId xmlns:a16="http://schemas.microsoft.com/office/drawing/2014/main" id="{6BF671F8-5ECC-D2DD-1B5D-618B6C1BC411}"/>
                  </a:ext>
                </a:extLst>
              </p:cNvPr>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6" name="Rectangle 70">
                <a:extLst>
                  <a:ext uri="{FF2B5EF4-FFF2-40B4-BE49-F238E27FC236}">
                    <a16:creationId xmlns:a16="http://schemas.microsoft.com/office/drawing/2014/main" id="{F534382A-793A-FD41-C78E-6CD47E853FD1}"/>
                  </a:ext>
                </a:extLst>
              </p:cNvPr>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7" name="Rectangle 71">
                <a:extLst>
                  <a:ext uri="{FF2B5EF4-FFF2-40B4-BE49-F238E27FC236}">
                    <a16:creationId xmlns:a16="http://schemas.microsoft.com/office/drawing/2014/main" id="{73C2ABFC-B8F7-0917-4E94-07C87B4B9901}"/>
                  </a:ext>
                </a:extLst>
              </p:cNvPr>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8" name="Rectangle 72">
                <a:extLst>
                  <a:ext uri="{FF2B5EF4-FFF2-40B4-BE49-F238E27FC236}">
                    <a16:creationId xmlns:a16="http://schemas.microsoft.com/office/drawing/2014/main" id="{6E649397-A35E-1014-1842-47E993ACFDC2}"/>
                  </a:ext>
                </a:extLst>
              </p:cNvPr>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09" name="Rectangle 73">
                <a:extLst>
                  <a:ext uri="{FF2B5EF4-FFF2-40B4-BE49-F238E27FC236}">
                    <a16:creationId xmlns:a16="http://schemas.microsoft.com/office/drawing/2014/main" id="{7C29E584-C5CC-5FDD-FE1C-43CB79C206D5}"/>
                  </a:ext>
                </a:extLst>
              </p:cNvPr>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0" name="Rectangle 74">
                <a:extLst>
                  <a:ext uri="{FF2B5EF4-FFF2-40B4-BE49-F238E27FC236}">
                    <a16:creationId xmlns:a16="http://schemas.microsoft.com/office/drawing/2014/main" id="{D391CC22-CE35-B7F4-3CF9-FC70CB27FF28}"/>
                  </a:ext>
                </a:extLst>
              </p:cNvPr>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1" name="Rectangle 75">
                <a:extLst>
                  <a:ext uri="{FF2B5EF4-FFF2-40B4-BE49-F238E27FC236}">
                    <a16:creationId xmlns:a16="http://schemas.microsoft.com/office/drawing/2014/main" id="{EDC86B58-E008-D92B-A7F7-E8026430852A}"/>
                  </a:ext>
                </a:extLst>
              </p:cNvPr>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2" name="Rectangle 76">
                <a:extLst>
                  <a:ext uri="{FF2B5EF4-FFF2-40B4-BE49-F238E27FC236}">
                    <a16:creationId xmlns:a16="http://schemas.microsoft.com/office/drawing/2014/main" id="{F41A77FC-6676-0037-7FAC-4DC9A8FC9893}"/>
                  </a:ext>
                </a:extLst>
              </p:cNvPr>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3" name="Rectangle 77">
                <a:extLst>
                  <a:ext uri="{FF2B5EF4-FFF2-40B4-BE49-F238E27FC236}">
                    <a16:creationId xmlns:a16="http://schemas.microsoft.com/office/drawing/2014/main" id="{799A0777-ADFE-73C7-2338-7110815E5664}"/>
                  </a:ext>
                </a:extLst>
              </p:cNvPr>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4" name="Rectangle 78">
                <a:extLst>
                  <a:ext uri="{FF2B5EF4-FFF2-40B4-BE49-F238E27FC236}">
                    <a16:creationId xmlns:a16="http://schemas.microsoft.com/office/drawing/2014/main" id="{26DB8011-1988-8D7F-ECF4-4E7058DEC898}"/>
                  </a:ext>
                </a:extLst>
              </p:cNvPr>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5" name="Rectangle 79">
                <a:extLst>
                  <a:ext uri="{FF2B5EF4-FFF2-40B4-BE49-F238E27FC236}">
                    <a16:creationId xmlns:a16="http://schemas.microsoft.com/office/drawing/2014/main" id="{BC0B9D72-A500-E893-6623-31CDF64D2429}"/>
                  </a:ext>
                </a:extLst>
              </p:cNvPr>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6" name="Rectangle 80">
                <a:extLst>
                  <a:ext uri="{FF2B5EF4-FFF2-40B4-BE49-F238E27FC236}">
                    <a16:creationId xmlns:a16="http://schemas.microsoft.com/office/drawing/2014/main" id="{11247A29-3FFD-4481-D884-BDEAE1947CEE}"/>
                  </a:ext>
                </a:extLst>
              </p:cNvPr>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7" name="Freeform 81">
                <a:extLst>
                  <a:ext uri="{FF2B5EF4-FFF2-40B4-BE49-F238E27FC236}">
                    <a16:creationId xmlns:a16="http://schemas.microsoft.com/office/drawing/2014/main" id="{60896B45-B506-4498-0D61-EAC3CCADA99D}"/>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4418" name="Rectangle 82">
                <a:extLst>
                  <a:ext uri="{FF2B5EF4-FFF2-40B4-BE49-F238E27FC236}">
                    <a16:creationId xmlns:a16="http://schemas.microsoft.com/office/drawing/2014/main" id="{89B4BB5C-8F40-5931-67A2-CE4D345864C9}"/>
                  </a:ext>
                </a:extLst>
              </p:cNvPr>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19" name="Rectangle 83">
                <a:extLst>
                  <a:ext uri="{FF2B5EF4-FFF2-40B4-BE49-F238E27FC236}">
                    <a16:creationId xmlns:a16="http://schemas.microsoft.com/office/drawing/2014/main" id="{594BE8F3-E21B-ECC3-510A-5FEFB9E68F93}"/>
                  </a:ext>
                </a:extLst>
              </p:cNvPr>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0" name="Rectangle 84">
                <a:extLst>
                  <a:ext uri="{FF2B5EF4-FFF2-40B4-BE49-F238E27FC236}">
                    <a16:creationId xmlns:a16="http://schemas.microsoft.com/office/drawing/2014/main" id="{A60D6FF6-582F-25F8-2DD9-453AF5A86F52}"/>
                  </a:ext>
                </a:extLst>
              </p:cNvPr>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1" name="Rectangle 85">
                <a:extLst>
                  <a:ext uri="{FF2B5EF4-FFF2-40B4-BE49-F238E27FC236}">
                    <a16:creationId xmlns:a16="http://schemas.microsoft.com/office/drawing/2014/main" id="{2F3E1E4E-D68D-DD3C-1863-757AE7F26A52}"/>
                  </a:ext>
                </a:extLst>
              </p:cNvPr>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2" name="Rectangle 86">
                <a:extLst>
                  <a:ext uri="{FF2B5EF4-FFF2-40B4-BE49-F238E27FC236}">
                    <a16:creationId xmlns:a16="http://schemas.microsoft.com/office/drawing/2014/main" id="{CAC02750-AF1B-3636-9807-88CFFE98C210}"/>
                  </a:ext>
                </a:extLst>
              </p:cNvPr>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3" name="Rectangle 87">
                <a:extLst>
                  <a:ext uri="{FF2B5EF4-FFF2-40B4-BE49-F238E27FC236}">
                    <a16:creationId xmlns:a16="http://schemas.microsoft.com/office/drawing/2014/main" id="{4CF20DF4-CADE-FDDE-146E-BD73462F30EF}"/>
                  </a:ext>
                </a:extLst>
              </p:cNvPr>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4" name="Rectangle 88">
                <a:extLst>
                  <a:ext uri="{FF2B5EF4-FFF2-40B4-BE49-F238E27FC236}">
                    <a16:creationId xmlns:a16="http://schemas.microsoft.com/office/drawing/2014/main" id="{864A6906-23EB-2770-1B1D-4B4387B746CE}"/>
                  </a:ext>
                </a:extLst>
              </p:cNvPr>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5" name="Rectangle 89">
                <a:extLst>
                  <a:ext uri="{FF2B5EF4-FFF2-40B4-BE49-F238E27FC236}">
                    <a16:creationId xmlns:a16="http://schemas.microsoft.com/office/drawing/2014/main" id="{C1CACFDC-B636-CA3A-C118-FF2A6049B03B}"/>
                  </a:ext>
                </a:extLst>
              </p:cNvPr>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6" name="Rectangle 90">
                <a:extLst>
                  <a:ext uri="{FF2B5EF4-FFF2-40B4-BE49-F238E27FC236}">
                    <a16:creationId xmlns:a16="http://schemas.microsoft.com/office/drawing/2014/main" id="{6DC80BD1-8B3D-7887-3A02-A0B0D1AFBA4A}"/>
                  </a:ext>
                </a:extLst>
              </p:cNvPr>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7" name="Rectangle 91">
                <a:extLst>
                  <a:ext uri="{FF2B5EF4-FFF2-40B4-BE49-F238E27FC236}">
                    <a16:creationId xmlns:a16="http://schemas.microsoft.com/office/drawing/2014/main" id="{85F9F883-5A39-E6A9-E0F4-41FF7F754DBB}"/>
                  </a:ext>
                </a:extLst>
              </p:cNvPr>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8" name="Rectangle 92">
                <a:extLst>
                  <a:ext uri="{FF2B5EF4-FFF2-40B4-BE49-F238E27FC236}">
                    <a16:creationId xmlns:a16="http://schemas.microsoft.com/office/drawing/2014/main" id="{DF023FB1-97F3-AF61-ADC0-A28556358256}"/>
                  </a:ext>
                </a:extLst>
              </p:cNvPr>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29" name="Rectangle 93">
                <a:extLst>
                  <a:ext uri="{FF2B5EF4-FFF2-40B4-BE49-F238E27FC236}">
                    <a16:creationId xmlns:a16="http://schemas.microsoft.com/office/drawing/2014/main" id="{F857A0D0-7EAE-F4CA-CA0A-BB0B50F1A3EA}"/>
                  </a:ext>
                </a:extLst>
              </p:cNvPr>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0" name="Rectangle 94">
                <a:extLst>
                  <a:ext uri="{FF2B5EF4-FFF2-40B4-BE49-F238E27FC236}">
                    <a16:creationId xmlns:a16="http://schemas.microsoft.com/office/drawing/2014/main" id="{59BF6E7E-2BE5-D22C-7940-88C099664BD9}"/>
                  </a:ext>
                </a:extLst>
              </p:cNvPr>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1" name="Rectangle 95">
                <a:extLst>
                  <a:ext uri="{FF2B5EF4-FFF2-40B4-BE49-F238E27FC236}">
                    <a16:creationId xmlns:a16="http://schemas.microsoft.com/office/drawing/2014/main" id="{A2CED9F3-4B58-2A8D-9E36-5F0385A1CBDA}"/>
                  </a:ext>
                </a:extLst>
              </p:cNvPr>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2" name="Rectangle 96">
                <a:extLst>
                  <a:ext uri="{FF2B5EF4-FFF2-40B4-BE49-F238E27FC236}">
                    <a16:creationId xmlns:a16="http://schemas.microsoft.com/office/drawing/2014/main" id="{5F9C55EE-DE9F-9378-DDCA-1BA5732F87AF}"/>
                  </a:ext>
                </a:extLst>
              </p:cNvPr>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3" name="Rectangle 97">
                <a:extLst>
                  <a:ext uri="{FF2B5EF4-FFF2-40B4-BE49-F238E27FC236}">
                    <a16:creationId xmlns:a16="http://schemas.microsoft.com/office/drawing/2014/main" id="{9B5526C1-E890-0216-D5DE-3F0E43EF9B06}"/>
                  </a:ext>
                </a:extLst>
              </p:cNvPr>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4" name="Rectangle 98">
                <a:extLst>
                  <a:ext uri="{FF2B5EF4-FFF2-40B4-BE49-F238E27FC236}">
                    <a16:creationId xmlns:a16="http://schemas.microsoft.com/office/drawing/2014/main" id="{E01179E8-6BD8-8772-54AF-8BF3C0E0C115}"/>
                  </a:ext>
                </a:extLst>
              </p:cNvPr>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5" name="Rectangle 99">
                <a:extLst>
                  <a:ext uri="{FF2B5EF4-FFF2-40B4-BE49-F238E27FC236}">
                    <a16:creationId xmlns:a16="http://schemas.microsoft.com/office/drawing/2014/main" id="{BA63B72C-1455-F6B3-4E99-FAF9C419BE15}"/>
                  </a:ext>
                </a:extLst>
              </p:cNvPr>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6" name="Rectangle 100">
                <a:extLst>
                  <a:ext uri="{FF2B5EF4-FFF2-40B4-BE49-F238E27FC236}">
                    <a16:creationId xmlns:a16="http://schemas.microsoft.com/office/drawing/2014/main" id="{B6E50E95-B4A5-FFAC-436A-955E561C5170}"/>
                  </a:ext>
                </a:extLst>
              </p:cNvPr>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7" name="Rectangle 101">
                <a:extLst>
                  <a:ext uri="{FF2B5EF4-FFF2-40B4-BE49-F238E27FC236}">
                    <a16:creationId xmlns:a16="http://schemas.microsoft.com/office/drawing/2014/main" id="{680DC2AA-D691-DDE9-9BE3-0BD20D6B3B0B}"/>
                  </a:ext>
                </a:extLst>
              </p:cNvPr>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8" name="Rectangle 102">
                <a:extLst>
                  <a:ext uri="{FF2B5EF4-FFF2-40B4-BE49-F238E27FC236}">
                    <a16:creationId xmlns:a16="http://schemas.microsoft.com/office/drawing/2014/main" id="{FFDDCF8F-31C7-E336-3727-D1DFE031A840}"/>
                  </a:ext>
                </a:extLst>
              </p:cNvPr>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39" name="Rectangle 103">
                <a:extLst>
                  <a:ext uri="{FF2B5EF4-FFF2-40B4-BE49-F238E27FC236}">
                    <a16:creationId xmlns:a16="http://schemas.microsoft.com/office/drawing/2014/main" id="{B047B4B9-EED6-3E0F-6BB0-B1782A1895CC}"/>
                  </a:ext>
                </a:extLst>
              </p:cNvPr>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0" name="Rectangle 104">
                <a:extLst>
                  <a:ext uri="{FF2B5EF4-FFF2-40B4-BE49-F238E27FC236}">
                    <a16:creationId xmlns:a16="http://schemas.microsoft.com/office/drawing/2014/main" id="{39202A22-B81A-65B6-C6E7-A17AEB99C61D}"/>
                  </a:ext>
                </a:extLst>
              </p:cNvPr>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1" name="Rectangle 105">
                <a:extLst>
                  <a:ext uri="{FF2B5EF4-FFF2-40B4-BE49-F238E27FC236}">
                    <a16:creationId xmlns:a16="http://schemas.microsoft.com/office/drawing/2014/main" id="{D0D2AE74-930C-38E2-4EBA-D746BB230308}"/>
                  </a:ext>
                </a:extLst>
              </p:cNvPr>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2" name="Rectangle 106">
                <a:extLst>
                  <a:ext uri="{FF2B5EF4-FFF2-40B4-BE49-F238E27FC236}">
                    <a16:creationId xmlns:a16="http://schemas.microsoft.com/office/drawing/2014/main" id="{FF458E54-101F-8F44-E844-E3357C9CCD3D}"/>
                  </a:ext>
                </a:extLst>
              </p:cNvPr>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3" name="Rectangle 107">
                <a:extLst>
                  <a:ext uri="{FF2B5EF4-FFF2-40B4-BE49-F238E27FC236}">
                    <a16:creationId xmlns:a16="http://schemas.microsoft.com/office/drawing/2014/main" id="{3A2D1EB0-F3D2-08E6-2843-032EF2B78E47}"/>
                  </a:ext>
                </a:extLst>
              </p:cNvPr>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4" name="Rectangle 108">
                <a:extLst>
                  <a:ext uri="{FF2B5EF4-FFF2-40B4-BE49-F238E27FC236}">
                    <a16:creationId xmlns:a16="http://schemas.microsoft.com/office/drawing/2014/main" id="{722B85A8-498B-BAFC-B831-5D22FC2F1486}"/>
                  </a:ext>
                </a:extLst>
              </p:cNvPr>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5" name="Rectangle 109">
                <a:extLst>
                  <a:ext uri="{FF2B5EF4-FFF2-40B4-BE49-F238E27FC236}">
                    <a16:creationId xmlns:a16="http://schemas.microsoft.com/office/drawing/2014/main" id="{03864B2A-7D26-7DFF-20B5-E5E995113904}"/>
                  </a:ext>
                </a:extLst>
              </p:cNvPr>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6" name="Rectangle 110">
                <a:extLst>
                  <a:ext uri="{FF2B5EF4-FFF2-40B4-BE49-F238E27FC236}">
                    <a16:creationId xmlns:a16="http://schemas.microsoft.com/office/drawing/2014/main" id="{4860DEEF-2F56-B3B5-89E9-65C6D39EB736}"/>
                  </a:ext>
                </a:extLst>
              </p:cNvPr>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7" name="Rectangle 111">
                <a:extLst>
                  <a:ext uri="{FF2B5EF4-FFF2-40B4-BE49-F238E27FC236}">
                    <a16:creationId xmlns:a16="http://schemas.microsoft.com/office/drawing/2014/main" id="{8AD9C6B2-7487-285F-422D-5B5638460FDE}"/>
                  </a:ext>
                </a:extLst>
              </p:cNvPr>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8" name="Rectangle 112">
                <a:extLst>
                  <a:ext uri="{FF2B5EF4-FFF2-40B4-BE49-F238E27FC236}">
                    <a16:creationId xmlns:a16="http://schemas.microsoft.com/office/drawing/2014/main" id="{5828B5D8-A96B-6AD3-86E7-78FA16CBF670}"/>
                  </a:ext>
                </a:extLst>
              </p:cNvPr>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49" name="Rectangle 113">
                <a:extLst>
                  <a:ext uri="{FF2B5EF4-FFF2-40B4-BE49-F238E27FC236}">
                    <a16:creationId xmlns:a16="http://schemas.microsoft.com/office/drawing/2014/main" id="{40E3274F-3BFC-D0BB-A02B-F46EF373565A}"/>
                  </a:ext>
                </a:extLst>
              </p:cNvPr>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0" name="Rectangle 114">
                <a:extLst>
                  <a:ext uri="{FF2B5EF4-FFF2-40B4-BE49-F238E27FC236}">
                    <a16:creationId xmlns:a16="http://schemas.microsoft.com/office/drawing/2014/main" id="{B2E05B06-A309-F0F8-7A51-6A5B7CF63078}"/>
                  </a:ext>
                </a:extLst>
              </p:cNvPr>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1" name="Rectangle 115">
                <a:extLst>
                  <a:ext uri="{FF2B5EF4-FFF2-40B4-BE49-F238E27FC236}">
                    <a16:creationId xmlns:a16="http://schemas.microsoft.com/office/drawing/2014/main" id="{26FF8C7D-2F7A-7B30-486F-EEA50974F8C2}"/>
                  </a:ext>
                </a:extLst>
              </p:cNvPr>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2" name="Rectangle 116">
                <a:extLst>
                  <a:ext uri="{FF2B5EF4-FFF2-40B4-BE49-F238E27FC236}">
                    <a16:creationId xmlns:a16="http://schemas.microsoft.com/office/drawing/2014/main" id="{3C9D2A6A-69C7-FD06-5F99-D437C284E54D}"/>
                  </a:ext>
                </a:extLst>
              </p:cNvPr>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3" name="Rectangle 117">
                <a:extLst>
                  <a:ext uri="{FF2B5EF4-FFF2-40B4-BE49-F238E27FC236}">
                    <a16:creationId xmlns:a16="http://schemas.microsoft.com/office/drawing/2014/main" id="{DF4FF79D-D913-B761-5214-F3394AC887F1}"/>
                  </a:ext>
                </a:extLst>
              </p:cNvPr>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4" name="Rectangle 118">
                <a:extLst>
                  <a:ext uri="{FF2B5EF4-FFF2-40B4-BE49-F238E27FC236}">
                    <a16:creationId xmlns:a16="http://schemas.microsoft.com/office/drawing/2014/main" id="{A369C957-70D0-0D67-E25B-B6AA38C3718C}"/>
                  </a:ext>
                </a:extLst>
              </p:cNvPr>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5" name="Rectangle 119">
                <a:extLst>
                  <a:ext uri="{FF2B5EF4-FFF2-40B4-BE49-F238E27FC236}">
                    <a16:creationId xmlns:a16="http://schemas.microsoft.com/office/drawing/2014/main" id="{57934EFF-B1F0-580C-32F3-8FE9FF5B58B3}"/>
                  </a:ext>
                </a:extLst>
              </p:cNvPr>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6" name="Rectangle 120">
                <a:extLst>
                  <a:ext uri="{FF2B5EF4-FFF2-40B4-BE49-F238E27FC236}">
                    <a16:creationId xmlns:a16="http://schemas.microsoft.com/office/drawing/2014/main" id="{8A2E3731-D447-3BF1-8FEB-01716162B320}"/>
                  </a:ext>
                </a:extLst>
              </p:cNvPr>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7" name="Rectangle 121">
                <a:extLst>
                  <a:ext uri="{FF2B5EF4-FFF2-40B4-BE49-F238E27FC236}">
                    <a16:creationId xmlns:a16="http://schemas.microsoft.com/office/drawing/2014/main" id="{8CD8FD7C-567D-12D8-396E-57AC9ED4A8C0}"/>
                  </a:ext>
                </a:extLst>
              </p:cNvPr>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8" name="Rectangle 122">
                <a:extLst>
                  <a:ext uri="{FF2B5EF4-FFF2-40B4-BE49-F238E27FC236}">
                    <a16:creationId xmlns:a16="http://schemas.microsoft.com/office/drawing/2014/main" id="{A1B2EB1C-CBB2-2367-D631-A60746BEF74E}"/>
                  </a:ext>
                </a:extLst>
              </p:cNvPr>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59" name="Rectangle 123">
                <a:extLst>
                  <a:ext uri="{FF2B5EF4-FFF2-40B4-BE49-F238E27FC236}">
                    <a16:creationId xmlns:a16="http://schemas.microsoft.com/office/drawing/2014/main" id="{88A051B7-0D7B-826E-C784-12A0AA4003C2}"/>
                  </a:ext>
                </a:extLst>
              </p:cNvPr>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0" name="Rectangle 124">
                <a:extLst>
                  <a:ext uri="{FF2B5EF4-FFF2-40B4-BE49-F238E27FC236}">
                    <a16:creationId xmlns:a16="http://schemas.microsoft.com/office/drawing/2014/main" id="{4E419947-0C9E-3E9B-DFF8-5764856EEDFA}"/>
                  </a:ext>
                </a:extLst>
              </p:cNvPr>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1" name="Rectangle 125">
                <a:extLst>
                  <a:ext uri="{FF2B5EF4-FFF2-40B4-BE49-F238E27FC236}">
                    <a16:creationId xmlns:a16="http://schemas.microsoft.com/office/drawing/2014/main" id="{F975D752-8893-355E-D271-0F926CA2AECB}"/>
                  </a:ext>
                </a:extLst>
              </p:cNvPr>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2" name="Rectangle 126">
                <a:extLst>
                  <a:ext uri="{FF2B5EF4-FFF2-40B4-BE49-F238E27FC236}">
                    <a16:creationId xmlns:a16="http://schemas.microsoft.com/office/drawing/2014/main" id="{86B2FF2E-309F-FBD0-3700-74642EA2B66B}"/>
                  </a:ext>
                </a:extLst>
              </p:cNvPr>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3" name="Rectangle 127">
                <a:extLst>
                  <a:ext uri="{FF2B5EF4-FFF2-40B4-BE49-F238E27FC236}">
                    <a16:creationId xmlns:a16="http://schemas.microsoft.com/office/drawing/2014/main" id="{5F9A0DB7-E1D4-BA45-C895-0F815BC1F1A6}"/>
                  </a:ext>
                </a:extLst>
              </p:cNvPr>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4" name="Rectangle 128">
                <a:extLst>
                  <a:ext uri="{FF2B5EF4-FFF2-40B4-BE49-F238E27FC236}">
                    <a16:creationId xmlns:a16="http://schemas.microsoft.com/office/drawing/2014/main" id="{E5459742-54BD-1EA1-690C-616C4146E0EC}"/>
                  </a:ext>
                </a:extLst>
              </p:cNvPr>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5" name="Rectangle 129">
                <a:extLst>
                  <a:ext uri="{FF2B5EF4-FFF2-40B4-BE49-F238E27FC236}">
                    <a16:creationId xmlns:a16="http://schemas.microsoft.com/office/drawing/2014/main" id="{44EEC484-E722-F2DE-BE6D-B974F4E6BD41}"/>
                  </a:ext>
                </a:extLst>
              </p:cNvPr>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6" name="Rectangle 130">
                <a:extLst>
                  <a:ext uri="{FF2B5EF4-FFF2-40B4-BE49-F238E27FC236}">
                    <a16:creationId xmlns:a16="http://schemas.microsoft.com/office/drawing/2014/main" id="{13D87B48-5CDC-BD80-5CB6-3C61FAB3C207}"/>
                  </a:ext>
                </a:extLst>
              </p:cNvPr>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7" name="Rectangle 131">
                <a:extLst>
                  <a:ext uri="{FF2B5EF4-FFF2-40B4-BE49-F238E27FC236}">
                    <a16:creationId xmlns:a16="http://schemas.microsoft.com/office/drawing/2014/main" id="{3DA7E52C-E9C5-A29E-8875-F95CCBAE5FFD}"/>
                  </a:ext>
                </a:extLst>
              </p:cNvPr>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8" name="Rectangle 132">
                <a:extLst>
                  <a:ext uri="{FF2B5EF4-FFF2-40B4-BE49-F238E27FC236}">
                    <a16:creationId xmlns:a16="http://schemas.microsoft.com/office/drawing/2014/main" id="{D4111EDA-30D4-4B0D-6283-E870389B5657}"/>
                  </a:ext>
                </a:extLst>
              </p:cNvPr>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69" name="Rectangle 133">
                <a:extLst>
                  <a:ext uri="{FF2B5EF4-FFF2-40B4-BE49-F238E27FC236}">
                    <a16:creationId xmlns:a16="http://schemas.microsoft.com/office/drawing/2014/main" id="{0C9075CB-7B8C-980D-C1BA-C617C440F9B1}"/>
                  </a:ext>
                </a:extLst>
              </p:cNvPr>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70" name="Rectangle 134">
                <a:extLst>
                  <a:ext uri="{FF2B5EF4-FFF2-40B4-BE49-F238E27FC236}">
                    <a16:creationId xmlns:a16="http://schemas.microsoft.com/office/drawing/2014/main" id="{90395357-55D8-A2B0-D57D-916E844A41E6}"/>
                  </a:ext>
                </a:extLst>
              </p:cNvPr>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71" name="Rectangle 135">
                <a:extLst>
                  <a:ext uri="{FF2B5EF4-FFF2-40B4-BE49-F238E27FC236}">
                    <a16:creationId xmlns:a16="http://schemas.microsoft.com/office/drawing/2014/main" id="{8E4C664B-1FDD-6C8C-CF2C-F2F675A79926}"/>
                  </a:ext>
                </a:extLst>
              </p:cNvPr>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72" name="Rectangle 136">
                <a:extLst>
                  <a:ext uri="{FF2B5EF4-FFF2-40B4-BE49-F238E27FC236}">
                    <a16:creationId xmlns:a16="http://schemas.microsoft.com/office/drawing/2014/main" id="{DB073630-2071-7DA3-3DDE-D38F58647E98}"/>
                  </a:ext>
                </a:extLst>
              </p:cNvPr>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73" name="Rectangle 137">
                <a:extLst>
                  <a:ext uri="{FF2B5EF4-FFF2-40B4-BE49-F238E27FC236}">
                    <a16:creationId xmlns:a16="http://schemas.microsoft.com/office/drawing/2014/main" id="{11974364-CF63-F515-862D-091D5B79598B}"/>
                  </a:ext>
                </a:extLst>
              </p:cNvPr>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74" name="Freeform 138">
                <a:extLst>
                  <a:ext uri="{FF2B5EF4-FFF2-40B4-BE49-F238E27FC236}">
                    <a16:creationId xmlns:a16="http://schemas.microsoft.com/office/drawing/2014/main" id="{BC2A6F0A-ED2C-9248-FEF8-2B14C72A021D}"/>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75" name="Freeform 139">
                <a:extLst>
                  <a:ext uri="{FF2B5EF4-FFF2-40B4-BE49-F238E27FC236}">
                    <a16:creationId xmlns:a16="http://schemas.microsoft.com/office/drawing/2014/main" id="{7300BE9B-BA1C-EB30-7309-877EE0FD58FD}"/>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76" name="Freeform 140">
                <a:extLst>
                  <a:ext uri="{FF2B5EF4-FFF2-40B4-BE49-F238E27FC236}">
                    <a16:creationId xmlns:a16="http://schemas.microsoft.com/office/drawing/2014/main" id="{44E54FFE-7093-68E9-7BBD-30CE4D0DD2B7}"/>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77" name="Freeform 141">
                <a:extLst>
                  <a:ext uri="{FF2B5EF4-FFF2-40B4-BE49-F238E27FC236}">
                    <a16:creationId xmlns:a16="http://schemas.microsoft.com/office/drawing/2014/main" id="{7545AC65-8C86-8177-8DB7-4A21091DD1F8}"/>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78" name="Freeform 142">
                <a:extLst>
                  <a:ext uri="{FF2B5EF4-FFF2-40B4-BE49-F238E27FC236}">
                    <a16:creationId xmlns:a16="http://schemas.microsoft.com/office/drawing/2014/main" id="{080B391C-B031-C5FE-37C2-BEA574EA8965}"/>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79" name="Freeform 143">
                <a:extLst>
                  <a:ext uri="{FF2B5EF4-FFF2-40B4-BE49-F238E27FC236}">
                    <a16:creationId xmlns:a16="http://schemas.microsoft.com/office/drawing/2014/main" id="{BA2E983D-7B54-FC07-0659-67999B6EF9E9}"/>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80" name="Freeform 144">
                <a:extLst>
                  <a:ext uri="{FF2B5EF4-FFF2-40B4-BE49-F238E27FC236}">
                    <a16:creationId xmlns:a16="http://schemas.microsoft.com/office/drawing/2014/main" id="{547613F6-4B7F-A000-2D4E-EFA14B485F58}"/>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81" name="Freeform 145">
                <a:extLst>
                  <a:ext uri="{FF2B5EF4-FFF2-40B4-BE49-F238E27FC236}">
                    <a16:creationId xmlns:a16="http://schemas.microsoft.com/office/drawing/2014/main" id="{D0D3E9D1-12A3-59F1-3E57-F169CBD665E3}"/>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82" name="Freeform 146">
                <a:extLst>
                  <a:ext uri="{FF2B5EF4-FFF2-40B4-BE49-F238E27FC236}">
                    <a16:creationId xmlns:a16="http://schemas.microsoft.com/office/drawing/2014/main" id="{E7BCA791-9585-36D2-E3F4-C53BD81E557D}"/>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483" name="Rectangle 147">
                <a:extLst>
                  <a:ext uri="{FF2B5EF4-FFF2-40B4-BE49-F238E27FC236}">
                    <a16:creationId xmlns:a16="http://schemas.microsoft.com/office/drawing/2014/main" id="{A44ACB54-45CD-038A-5789-9032583238EF}"/>
                  </a:ext>
                </a:extLst>
              </p:cNvPr>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84" name="Rectangle 148">
                <a:extLst>
                  <a:ext uri="{FF2B5EF4-FFF2-40B4-BE49-F238E27FC236}">
                    <a16:creationId xmlns:a16="http://schemas.microsoft.com/office/drawing/2014/main" id="{383C7C12-F78C-2B45-189B-EE9412559A90}"/>
                  </a:ext>
                </a:extLst>
              </p:cNvPr>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485" name="Freeform 149">
                <a:extLst>
                  <a:ext uri="{FF2B5EF4-FFF2-40B4-BE49-F238E27FC236}">
                    <a16:creationId xmlns:a16="http://schemas.microsoft.com/office/drawing/2014/main" id="{543FADD7-A446-ED73-681B-07FC666F565F}"/>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4486" name="Freeform 150">
                <a:extLst>
                  <a:ext uri="{FF2B5EF4-FFF2-40B4-BE49-F238E27FC236}">
                    <a16:creationId xmlns:a16="http://schemas.microsoft.com/office/drawing/2014/main" id="{0552B461-A342-F4EE-C5AE-62D41D71D1CD}"/>
                  </a:ext>
                </a:extLst>
              </p:cNvPr>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4487" name="Freeform 151">
                <a:extLst>
                  <a:ext uri="{FF2B5EF4-FFF2-40B4-BE49-F238E27FC236}">
                    <a16:creationId xmlns:a16="http://schemas.microsoft.com/office/drawing/2014/main" id="{638CDB82-1A81-4637-E9AE-54A78F8F1EB7}"/>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488" name="Oval 152">
                <a:extLst>
                  <a:ext uri="{FF2B5EF4-FFF2-40B4-BE49-F238E27FC236}">
                    <a16:creationId xmlns:a16="http://schemas.microsoft.com/office/drawing/2014/main" id="{15219ADD-1D43-3033-8F38-10691628326A}"/>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grpSp>
      </p:grpSp>
      <p:sp>
        <p:nvSpPr>
          <p:cNvPr id="14489" name="Rectangle 153">
            <a:extLst>
              <a:ext uri="{FF2B5EF4-FFF2-40B4-BE49-F238E27FC236}">
                <a16:creationId xmlns:a16="http://schemas.microsoft.com/office/drawing/2014/main" id="{5E488608-454E-1C45-CF29-18603EF45DB3}"/>
              </a:ext>
            </a:extLst>
          </p:cNvPr>
          <p:cNvSpPr>
            <a:spLocks noGrp="1" noRot="1" noChangeArrowheads="1"/>
          </p:cNvSpPr>
          <p:nvPr>
            <p:ph type="title"/>
          </p:nvPr>
        </p:nvSpPr>
        <p:spPr bwMode="auto">
          <a:xfrm>
            <a:off x="402167" y="228600"/>
            <a:ext cx="1138766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490" name="Rectangle 154">
            <a:extLst>
              <a:ext uri="{FF2B5EF4-FFF2-40B4-BE49-F238E27FC236}">
                <a16:creationId xmlns:a16="http://schemas.microsoft.com/office/drawing/2014/main" id="{EDBEDD34-CD6D-A740-ABE9-7332740A6849}"/>
              </a:ext>
            </a:extLst>
          </p:cNvPr>
          <p:cNvSpPr>
            <a:spLocks noGrp="1" noChangeArrowheads="1"/>
          </p:cNvSpPr>
          <p:nvPr>
            <p:ph type="dt" sz="half" idx="2"/>
          </p:nvPr>
        </p:nvSpPr>
        <p:spPr bwMode="auto">
          <a:xfrm>
            <a:off x="402167" y="6245225"/>
            <a:ext cx="305223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panose="020B0604020202020204" pitchFamily="34" charset="0"/>
              </a:defRPr>
            </a:lvl1pPr>
          </a:lstStyle>
          <a:p>
            <a:endParaRPr lang="en-US" altLang="en-US"/>
          </a:p>
        </p:txBody>
      </p:sp>
      <p:sp>
        <p:nvSpPr>
          <p:cNvPr id="14491" name="Rectangle 155">
            <a:extLst>
              <a:ext uri="{FF2B5EF4-FFF2-40B4-BE49-F238E27FC236}">
                <a16:creationId xmlns:a16="http://schemas.microsoft.com/office/drawing/2014/main" id="{023C412F-E22D-E785-CD73-2C3CB620BB45}"/>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panose="020B0604020202020204" pitchFamily="34" charset="0"/>
              </a:defRPr>
            </a:lvl1pPr>
          </a:lstStyle>
          <a:p>
            <a:endParaRPr lang="en-US" altLang="en-US"/>
          </a:p>
        </p:txBody>
      </p:sp>
      <p:sp>
        <p:nvSpPr>
          <p:cNvPr id="14492" name="Rectangle 156">
            <a:extLst>
              <a:ext uri="{FF2B5EF4-FFF2-40B4-BE49-F238E27FC236}">
                <a16:creationId xmlns:a16="http://schemas.microsoft.com/office/drawing/2014/main" id="{61CBF19A-B076-E65A-BB3C-C53BE686BA2B}"/>
              </a:ext>
            </a:extLst>
          </p:cNvPr>
          <p:cNvSpPr>
            <a:spLocks noGrp="1" noChangeArrowheads="1"/>
          </p:cNvSpPr>
          <p:nvPr>
            <p:ph type="sldNum" sz="quarter" idx="4"/>
          </p:nvPr>
        </p:nvSpPr>
        <p:spPr bwMode="auto">
          <a:xfrm>
            <a:off x="8737601" y="6245225"/>
            <a:ext cx="305223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fld id="{54B93328-0AC5-43E4-BCD7-6370925825CF}" type="slidenum">
              <a:rPr lang="en-US" altLang="en-US"/>
              <a:pPr/>
              <a:t>‹#›</a:t>
            </a:fld>
            <a:endParaRPr lang="en-US" altLang="en-US"/>
          </a:p>
        </p:txBody>
      </p:sp>
      <p:sp>
        <p:nvSpPr>
          <p:cNvPr id="14493" name="Rectangle 157">
            <a:extLst>
              <a:ext uri="{FF2B5EF4-FFF2-40B4-BE49-F238E27FC236}">
                <a16:creationId xmlns:a16="http://schemas.microsoft.com/office/drawing/2014/main" id="{E94FB472-4973-1672-8CCB-3FE96A89757E}"/>
              </a:ext>
            </a:extLst>
          </p:cNvPr>
          <p:cNvSpPr>
            <a:spLocks noGrp="1" noRot="1" noChangeArrowheads="1"/>
          </p:cNvSpPr>
          <p:nvPr>
            <p:ph type="body" idx="1"/>
          </p:nvPr>
        </p:nvSpPr>
        <p:spPr bwMode="auto">
          <a:xfrm>
            <a:off x="402167" y="1600200"/>
            <a:ext cx="11387667"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610359258"/>
      </p:ext>
    </p:extLst>
  </p:cSld>
  <p:clrMap bg1="lt1" tx1="dk1" bg2="lt2" tx2="dk2" accent1="accent1" accent2="accent2" accent3="accent3" accent4="accent4" accent5="accent5" accent6="accent6" hlink="hlink" folHlink="folHlink"/>
  <p:sldLayoutIdLst>
    <p:sldLayoutId id="2147484322" r:id="rId1"/>
    <p:sldLayoutId id="2147484323" r:id="rId2"/>
    <p:sldLayoutId id="2147484324" r:id="rId3"/>
    <p:sldLayoutId id="2147484325" r:id="rId4"/>
    <p:sldLayoutId id="2147484326" r:id="rId5"/>
    <p:sldLayoutId id="2147484327" r:id="rId6"/>
    <p:sldLayoutId id="2147484328" r:id="rId7"/>
    <p:sldLayoutId id="2147484329" r:id="rId8"/>
    <p:sldLayoutId id="2147484330" r:id="rId9"/>
    <p:sldLayoutId id="2147484331" r:id="rId10"/>
    <p:sldLayoutId id="2147484332" r:id="rId11"/>
    <p:sldLayoutId id="2147484333" r:id="rId12"/>
    <p:sldLayoutId id="2147484334" r:id="rId13"/>
    <p:sldLayoutId id="2147484335" r:id="rId14"/>
    <p:sldLayoutId id="2147484336" r:id="rId15"/>
    <p:sldLayoutId id="2147484337" r:id="rId16"/>
    <p:sldLayoutId id="2147484338" r:id="rId17"/>
    <p:sldLayoutId id="2147484339" r:id="rId18"/>
  </p:sldLayoutIdLst>
  <p:hf hdr="0" ftr="0" dt="0"/>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80000"/>
        <a:buFont typeface="Arial" panose="020B0604020202020204" pitchFamily="34" charset="0"/>
        <a:buChar char="►"/>
        <a:defRPr sz="3200" kern="1200">
          <a:solidFill>
            <a:schemeClr val="tx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Clr>
          <a:schemeClr val="folHlink"/>
        </a:buClr>
        <a:buFont typeface="Wingdings" panose="05000000000000000000" pitchFamily="2" charset="2"/>
        <a:buChar char="§"/>
        <a:defRPr sz="2800" kern="1200">
          <a:solidFill>
            <a:schemeClr val="tx1"/>
          </a:solidFill>
          <a:effectLst>
            <a:outerShdw blurRad="38100" dist="38100" dir="2700000" algn="tl">
              <a:srgbClr val="FFFFFF"/>
            </a:outerShdw>
          </a:effectLst>
          <a:latin typeface="+mn-lt"/>
          <a:ea typeface="+mn-ea"/>
          <a:cs typeface="+mn-cs"/>
        </a:defRPr>
      </a:lvl2pPr>
      <a:lvl3pPr marL="1143000" indent="-228600" algn="l" rtl="0" fontAlgn="base">
        <a:spcBef>
          <a:spcPct val="20000"/>
        </a:spcBef>
        <a:spcAft>
          <a:spcPct val="0"/>
        </a:spcAft>
        <a:buClr>
          <a:schemeClr val="hlink"/>
        </a:buClr>
        <a:buSzPct val="80000"/>
        <a:buFont typeface="Arial" panose="020B0604020202020204" pitchFamily="34" charset="0"/>
        <a:buChar char="►"/>
        <a:defRPr sz="2400" kern="1200">
          <a:solidFill>
            <a:schemeClr val="tx1"/>
          </a:solidFill>
          <a:effectLst>
            <a:outerShdw blurRad="38100" dist="38100" dir="2700000" algn="tl">
              <a:srgbClr val="FFFFFF"/>
            </a:outerShdw>
          </a:effectLst>
          <a:latin typeface="+mn-lt"/>
          <a:ea typeface="+mn-ea"/>
          <a:cs typeface="+mn-cs"/>
        </a:defRPr>
      </a:lvl3pPr>
      <a:lvl4pPr marL="1600200" indent="-228600" algn="l" rtl="0" fontAlgn="base">
        <a:spcBef>
          <a:spcPct val="20000"/>
        </a:spcBef>
        <a:spcAft>
          <a:spcPct val="0"/>
        </a:spcAft>
        <a:buClr>
          <a:schemeClr val="folHlink"/>
        </a:buClr>
        <a:buFont typeface="Wingdings" panose="05000000000000000000" pitchFamily="2" charset="2"/>
        <a:buChar char="§"/>
        <a:defRPr sz="2000" kern="1200">
          <a:solidFill>
            <a:schemeClr val="tx1"/>
          </a:solidFill>
          <a:effectLst>
            <a:outerShdw blurRad="38100" dist="38100" dir="2700000" algn="tl">
              <a:srgbClr val="FFFFFF"/>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Arial" panose="020B0604020202020204" pitchFamily="34" charset="0"/>
        <a:buChar char="►"/>
        <a:defRPr sz="2000" kern="1200">
          <a:solidFill>
            <a:schemeClr val="tx1"/>
          </a:solidFill>
          <a:effectLst>
            <a:outerShdw blurRad="38100" dist="38100" dir="2700000" algn="tl">
              <a:srgbClr val="FFFFFF"/>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934D520C-4A77-93AA-886A-45C88612249A}"/>
              </a:ext>
            </a:extLst>
          </p:cNvPr>
          <p:cNvSpPr>
            <a:spLocks noGrp="1" noChangeArrowheads="1"/>
          </p:cNvSpPr>
          <p:nvPr>
            <p:ph type="title"/>
          </p:nvPr>
        </p:nvSpPr>
        <p:spPr bwMode="auto">
          <a:xfrm>
            <a:off x="609600" y="3810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63" name="Rectangle 3">
            <a:extLst>
              <a:ext uri="{FF2B5EF4-FFF2-40B4-BE49-F238E27FC236}">
                <a16:creationId xmlns:a16="http://schemas.microsoft.com/office/drawing/2014/main" id="{112FA1CF-DED2-ECF4-1028-CC592E02FC2A}"/>
              </a:ext>
            </a:extLst>
          </p:cNvPr>
          <p:cNvSpPr>
            <a:spLocks noGrp="1" noChangeArrowheads="1"/>
          </p:cNvSpPr>
          <p:nvPr>
            <p:ph type="body" idx="1"/>
          </p:nvPr>
        </p:nvSpPr>
        <p:spPr bwMode="auto">
          <a:xfrm>
            <a:off x="609600" y="1981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164" name="Rectangle 4">
            <a:extLst>
              <a:ext uri="{FF2B5EF4-FFF2-40B4-BE49-F238E27FC236}">
                <a16:creationId xmlns:a16="http://schemas.microsoft.com/office/drawing/2014/main" id="{2FD9418D-FCAC-43B2-42E5-F7F90711975D}"/>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i="0">
                <a:effectLst>
                  <a:outerShdw blurRad="38100" dist="38100" dir="2700000" algn="tl">
                    <a:srgbClr val="FFFFFF"/>
                  </a:outerShdw>
                </a:effectLst>
                <a:latin typeface="Arial" panose="020B0604020202020204" pitchFamily="34" charset="0"/>
              </a:defRPr>
            </a:lvl1pPr>
          </a:lstStyle>
          <a:p>
            <a:pPr>
              <a:defRPr/>
            </a:pPr>
            <a:endParaRPr lang="en-US" altLang="en-US"/>
          </a:p>
        </p:txBody>
      </p:sp>
      <p:sp>
        <p:nvSpPr>
          <p:cNvPr id="92165" name="Rectangle 5">
            <a:extLst>
              <a:ext uri="{FF2B5EF4-FFF2-40B4-BE49-F238E27FC236}">
                <a16:creationId xmlns:a16="http://schemas.microsoft.com/office/drawing/2014/main" id="{D63C88DA-433D-044D-49C1-E95C1D793478}"/>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i="0">
                <a:effectLst>
                  <a:outerShdw blurRad="38100" dist="38100" dir="2700000" algn="tl">
                    <a:srgbClr val="FFFFFF"/>
                  </a:outerShdw>
                </a:effectLst>
                <a:latin typeface="Arial" panose="020B0604020202020204" pitchFamily="34" charset="0"/>
              </a:defRPr>
            </a:lvl1pPr>
          </a:lstStyle>
          <a:p>
            <a:pPr>
              <a:defRPr/>
            </a:pPr>
            <a:endParaRPr lang="en-US" altLang="en-US"/>
          </a:p>
        </p:txBody>
      </p:sp>
      <p:sp>
        <p:nvSpPr>
          <p:cNvPr id="92166" name="Rectangle 6">
            <a:extLst>
              <a:ext uri="{FF2B5EF4-FFF2-40B4-BE49-F238E27FC236}">
                <a16:creationId xmlns:a16="http://schemas.microsoft.com/office/drawing/2014/main" id="{ECA925FA-8588-F6AE-82C8-32B85272CA29}"/>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i="0">
                <a:effectLst>
                  <a:outerShdw blurRad="38100" dist="38100" dir="2700000" algn="tl">
                    <a:srgbClr val="FFFFFF"/>
                  </a:outerShdw>
                </a:effectLst>
                <a:latin typeface="Arial" panose="020B0604020202020204" pitchFamily="34" charset="0"/>
              </a:defRPr>
            </a:lvl1pPr>
          </a:lstStyle>
          <a:p>
            <a:fld id="{6A4E47C2-1DC1-43F3-9F31-374A00A8BB06}" type="slidenum">
              <a:rPr lang="en-US" altLang="en-US"/>
              <a:pPr/>
              <a:t>‹#›</a:t>
            </a:fld>
            <a:endParaRPr lang="en-US" altLang="en-US"/>
          </a:p>
        </p:txBody>
      </p:sp>
    </p:spTree>
    <p:extLst>
      <p:ext uri="{BB962C8B-B14F-4D97-AF65-F5344CB8AC3E}">
        <p14:creationId xmlns:p14="http://schemas.microsoft.com/office/powerpoint/2010/main" val="38624976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hf hdr="0" ftr="0" dt="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FFFFFF"/>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FFFFFF"/>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FFFFFF"/>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FFFFFF"/>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Image result for paper texture">
            <a:extLst>
              <a:ext uri="{FF2B5EF4-FFF2-40B4-BE49-F238E27FC236}">
                <a16:creationId xmlns:a16="http://schemas.microsoft.com/office/drawing/2014/main" id="{DB8548B1-0D03-4CF5-B096-7F591BEBFEB0}"/>
              </a:ext>
            </a:extLst>
          </p:cNvPr>
          <p:cNvPicPr>
            <a:picLocks noChangeAspect="1" noChangeArrowheads="1"/>
          </p:cNvPicPr>
          <p:nvPr userDrawn="1"/>
        </p:nvPicPr>
        <p:blipFill rotWithShape="1">
          <a:blip r:embed="rId16" cstate="screen">
            <a:extLst>
              <a:ext uri="{BEBA8EAE-BF5A-486C-A8C5-ECC9F3942E4B}">
                <a14:imgProps xmlns:a14="http://schemas.microsoft.com/office/drawing/2010/main">
                  <a14:imgLayer r:embed="rId17">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73B098D0-93BD-4B51-8E9E-5D4D6D950F2C}"/>
              </a:ext>
            </a:extLst>
          </p:cNvPr>
          <p:cNvSpPr>
            <a:spLocks noGrp="1"/>
          </p:cNvSpPr>
          <p:nvPr>
            <p:ph type="title"/>
          </p:nvPr>
        </p:nvSpPr>
        <p:spPr>
          <a:xfrm>
            <a:off x="838200" y="429768"/>
            <a:ext cx="10515600" cy="63719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7B4C3-38C8-499D-91DE-107F743B91F6}"/>
              </a:ext>
            </a:extLst>
          </p:cNvPr>
          <p:cNvSpPr>
            <a:spLocks noGrp="1"/>
          </p:cNvSpPr>
          <p:nvPr>
            <p:ph type="body" idx="1"/>
          </p:nvPr>
        </p:nvSpPr>
        <p:spPr>
          <a:xfrm>
            <a:off x="838200" y="1301262"/>
            <a:ext cx="10515600" cy="4875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ECC217D-737C-4959-B035-84EAC74D5CA3}"/>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11" name="Shape 61">
            <a:extLst>
              <a:ext uri="{FF2B5EF4-FFF2-40B4-BE49-F238E27FC236}">
                <a16:creationId xmlns:a16="http://schemas.microsoft.com/office/drawing/2014/main" id="{4C6CEA86-90A4-4284-86BF-23E5E6F4A736}"/>
              </a:ext>
            </a:extLst>
          </p:cNvPr>
          <p:cNvSpPr/>
          <p:nvPr userDrawn="1"/>
        </p:nvSpPr>
        <p:spPr>
          <a:xfrm>
            <a:off x="9356458" y="6366765"/>
            <a:ext cx="1997342" cy="346249"/>
          </a:xfrm>
          <a:prstGeom prst="rect">
            <a:avLst/>
          </a:prstGeom>
          <a:ln w="3175">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000" b="1" kern="1200" dirty="0">
                <a:solidFill>
                  <a:schemeClr val="accent1"/>
                </a:solidFill>
                <a:latin typeface="+mn-lt"/>
                <a:ea typeface="+mn-ea"/>
                <a:cs typeface="+mn-cs"/>
                <a:sym typeface="Bebas"/>
              </a:rPr>
              <a:t>ALPINE</a:t>
            </a:r>
            <a:r>
              <a:rPr lang="en-US" sz="2000" b="1" kern="1200" dirty="0">
                <a:solidFill>
                  <a:schemeClr val="tx1"/>
                </a:solidFill>
                <a:latin typeface="+mn-lt"/>
                <a:ea typeface="+mn-ea"/>
                <a:cs typeface="+mn-cs"/>
                <a:sym typeface="Bebas"/>
              </a:rPr>
              <a:t> SKI HOUSE</a:t>
            </a:r>
            <a:endParaRPr lang="en-US" sz="2000" b="1" i="0" spc="0" dirty="0">
              <a:solidFill>
                <a:schemeClr val="tx1"/>
              </a:solidFill>
              <a:latin typeface="Gill Sans" panose="020B0502020104020203" pitchFamily="34" charset="-79"/>
              <a:cs typeface="Gill Sans" panose="020B0502020104020203" pitchFamily="34" charset="-79"/>
            </a:endParaRPr>
          </a:p>
        </p:txBody>
      </p:sp>
      <p:sp>
        <p:nvSpPr>
          <p:cNvPr id="13" name="Slide Number Placeholder 5">
            <a:extLst>
              <a:ext uri="{FF2B5EF4-FFF2-40B4-BE49-F238E27FC236}">
                <a16:creationId xmlns:a16="http://schemas.microsoft.com/office/drawing/2014/main" id="{A1AB594D-E50C-4B04-A2BD-2626B3B76697}"/>
              </a:ext>
            </a:extLst>
          </p:cNvPr>
          <p:cNvSpPr>
            <a:spLocks noGrp="1"/>
          </p:cNvSpPr>
          <p:nvPr>
            <p:ph type="sldNum" sz="quarter" idx="4"/>
          </p:nvPr>
        </p:nvSpPr>
        <p:spPr>
          <a:xfrm>
            <a:off x="11353800" y="6356350"/>
            <a:ext cx="515080" cy="365125"/>
          </a:xfrm>
          <a:prstGeom prst="rect">
            <a:avLst/>
          </a:prstGeom>
        </p:spPr>
        <p:txBody>
          <a:bodyPr/>
          <a:lstStyle>
            <a:lvl1pPr algn="r">
              <a:defRPr>
                <a:solidFill>
                  <a:schemeClr val="tx1"/>
                </a:solidFill>
              </a:defRPr>
            </a:lvl1p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133542479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Lst>
  <p:hf hdr="0" ftr="0" dt="0"/>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j-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j-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j-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p15:clr>
            <a:srgbClr val="F26B43"/>
          </p15:clr>
        </p15:guide>
        <p15:guide id="2" pos="729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131C981-1D77-66AB-2BD0-C997540849BC}"/>
              </a:ext>
            </a:extLst>
          </p:cNvPr>
          <p:cNvGrpSpPr>
            <a:grpSpLocks/>
          </p:cNvGrpSpPr>
          <p:nvPr/>
        </p:nvGrpSpPr>
        <p:grpSpPr bwMode="auto">
          <a:xfrm>
            <a:off x="1" y="3902076"/>
            <a:ext cx="4533900" cy="2949575"/>
            <a:chOff x="0" y="2458"/>
            <a:chExt cx="2142" cy="1858"/>
          </a:xfrm>
        </p:grpSpPr>
        <p:sp>
          <p:nvSpPr>
            <p:cNvPr id="76803" name="Freeform 3">
              <a:extLst>
                <a:ext uri="{FF2B5EF4-FFF2-40B4-BE49-F238E27FC236}">
                  <a16:creationId xmlns:a16="http://schemas.microsoft.com/office/drawing/2014/main" id="{76889667-6373-5534-C7E1-E5822C63B32A}"/>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76804" name="Freeform 4">
              <a:extLst>
                <a:ext uri="{FF2B5EF4-FFF2-40B4-BE49-F238E27FC236}">
                  <a16:creationId xmlns:a16="http://schemas.microsoft.com/office/drawing/2014/main" id="{929B87E2-B358-1241-7AB6-5BF3A432A253}"/>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76805" name="Freeform 5">
              <a:extLst>
                <a:ext uri="{FF2B5EF4-FFF2-40B4-BE49-F238E27FC236}">
                  <a16:creationId xmlns:a16="http://schemas.microsoft.com/office/drawing/2014/main" id="{F7ECC1C7-B942-7F5B-494D-F407EF193FEA}"/>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76806" name="Freeform 6">
              <a:extLst>
                <a:ext uri="{FF2B5EF4-FFF2-40B4-BE49-F238E27FC236}">
                  <a16:creationId xmlns:a16="http://schemas.microsoft.com/office/drawing/2014/main" id="{02E8388E-DF10-62B8-AED4-C3A912053D09}"/>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36" name="Oval 7">
              <a:extLst>
                <a:ext uri="{FF2B5EF4-FFF2-40B4-BE49-F238E27FC236}">
                  <a16:creationId xmlns:a16="http://schemas.microsoft.com/office/drawing/2014/main" id="{09101338-C558-E0B3-432F-18B954B8378B}"/>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1037" name="Oval 8">
              <a:extLst>
                <a:ext uri="{FF2B5EF4-FFF2-40B4-BE49-F238E27FC236}">
                  <a16:creationId xmlns:a16="http://schemas.microsoft.com/office/drawing/2014/main" id="{087521EB-4171-E578-7E79-AE289F3F0E95}"/>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1038" name="Oval 9">
              <a:extLst>
                <a:ext uri="{FF2B5EF4-FFF2-40B4-BE49-F238E27FC236}">
                  <a16:creationId xmlns:a16="http://schemas.microsoft.com/office/drawing/2014/main" id="{6A5C03BE-B032-1BA3-7794-9AE0EB0EC3DB}"/>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grpSp>
      <p:sp>
        <p:nvSpPr>
          <p:cNvPr id="76810" name="Rectangle 10">
            <a:extLst>
              <a:ext uri="{FF2B5EF4-FFF2-40B4-BE49-F238E27FC236}">
                <a16:creationId xmlns:a16="http://schemas.microsoft.com/office/drawing/2014/main" id="{B799C98B-9B07-4D42-BC31-26090E274C13}"/>
              </a:ext>
            </a:extLst>
          </p:cNvPr>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76811" name="Rectangle 11">
            <a:extLst>
              <a:ext uri="{FF2B5EF4-FFF2-40B4-BE49-F238E27FC236}">
                <a16:creationId xmlns:a16="http://schemas.microsoft.com/office/drawing/2014/main" id="{120E30A9-C9BC-CB18-0EEA-708FE0025C80}"/>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6812" name="Rectangle 12">
            <a:extLst>
              <a:ext uri="{FF2B5EF4-FFF2-40B4-BE49-F238E27FC236}">
                <a16:creationId xmlns:a16="http://schemas.microsoft.com/office/drawing/2014/main" id="{047A208F-192D-F6F0-E7F4-0D27BB4B4BA0}"/>
              </a:ext>
            </a:extLst>
          </p:cNvPr>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ltLang="en-US"/>
          </a:p>
        </p:txBody>
      </p:sp>
      <p:sp>
        <p:nvSpPr>
          <p:cNvPr id="76813" name="Rectangle 13">
            <a:extLst>
              <a:ext uri="{FF2B5EF4-FFF2-40B4-BE49-F238E27FC236}">
                <a16:creationId xmlns:a16="http://schemas.microsoft.com/office/drawing/2014/main" id="{57779A82-8E63-64B7-29A8-F9C1D6834C67}"/>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ltLang="en-US"/>
          </a:p>
        </p:txBody>
      </p:sp>
      <p:sp>
        <p:nvSpPr>
          <p:cNvPr id="76814" name="Rectangle 14">
            <a:extLst>
              <a:ext uri="{FF2B5EF4-FFF2-40B4-BE49-F238E27FC236}">
                <a16:creationId xmlns:a16="http://schemas.microsoft.com/office/drawing/2014/main" id="{28644173-CCCC-D800-C86F-713BC2F07966}"/>
              </a:ext>
            </a:extLst>
          </p:cNvPr>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C6098E02-148A-45FB-AB71-CFAC0E44DE33}" type="slidenum">
              <a:rPr lang="en-US" altLang="en-US"/>
              <a:pPr/>
              <a:t>‹#›</a:t>
            </a:fld>
            <a:endParaRPr lang="en-US" altLang="en-US"/>
          </a:p>
        </p:txBody>
      </p:sp>
    </p:spTree>
    <p:extLst>
      <p:ext uri="{BB962C8B-B14F-4D97-AF65-F5344CB8AC3E}">
        <p14:creationId xmlns:p14="http://schemas.microsoft.com/office/powerpoint/2010/main" val="1524577167"/>
      </p:ext>
    </p:extLst>
  </p:cSld>
  <p:clrMap bg1="dk2" tx1="lt1" bg2="dk1"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Lst>
  <p:hf hdr="0" ftr="0" dt="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l"/>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l"/>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75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tx1"/>
        </a:buClr>
        <a:buSzPct val="75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F3D8CEC1-C959-0D03-A5A2-D85721A1B042}"/>
              </a:ext>
            </a:extLst>
          </p:cNvPr>
          <p:cNvGrpSpPr>
            <a:grpSpLocks/>
          </p:cNvGrpSpPr>
          <p:nvPr/>
        </p:nvGrpSpPr>
        <p:grpSpPr bwMode="auto">
          <a:xfrm>
            <a:off x="1" y="3902076"/>
            <a:ext cx="4533900" cy="2949575"/>
            <a:chOff x="0" y="2458"/>
            <a:chExt cx="2142" cy="1858"/>
          </a:xfrm>
        </p:grpSpPr>
        <p:sp>
          <p:nvSpPr>
            <p:cNvPr id="76803" name="Freeform 3">
              <a:extLst>
                <a:ext uri="{FF2B5EF4-FFF2-40B4-BE49-F238E27FC236}">
                  <a16:creationId xmlns:a16="http://schemas.microsoft.com/office/drawing/2014/main" id="{C4C0FD7D-4C78-167D-2CC6-494D265459DB}"/>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76804" name="Freeform 4">
              <a:extLst>
                <a:ext uri="{FF2B5EF4-FFF2-40B4-BE49-F238E27FC236}">
                  <a16:creationId xmlns:a16="http://schemas.microsoft.com/office/drawing/2014/main" id="{92D41557-62DE-AA28-6C2C-98EE74B71672}"/>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76805" name="Freeform 5">
              <a:extLst>
                <a:ext uri="{FF2B5EF4-FFF2-40B4-BE49-F238E27FC236}">
                  <a16:creationId xmlns:a16="http://schemas.microsoft.com/office/drawing/2014/main" id="{B9217F96-D3FD-32CB-2F4C-38DA26B619C2}"/>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76806" name="Freeform 6">
              <a:extLst>
                <a:ext uri="{FF2B5EF4-FFF2-40B4-BE49-F238E27FC236}">
                  <a16:creationId xmlns:a16="http://schemas.microsoft.com/office/drawing/2014/main" id="{8F8EB0D7-4FF5-0695-2DA9-0A3DD6614726}"/>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a:p>
          </p:txBody>
        </p:sp>
        <p:sp>
          <p:nvSpPr>
            <p:cNvPr id="1036" name="Oval 7">
              <a:extLst>
                <a:ext uri="{FF2B5EF4-FFF2-40B4-BE49-F238E27FC236}">
                  <a16:creationId xmlns:a16="http://schemas.microsoft.com/office/drawing/2014/main" id="{34BF187D-5984-90A7-39FC-8F20BECC4E7C}"/>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1037" name="Oval 8">
              <a:extLst>
                <a:ext uri="{FF2B5EF4-FFF2-40B4-BE49-F238E27FC236}">
                  <a16:creationId xmlns:a16="http://schemas.microsoft.com/office/drawing/2014/main" id="{5FAE6B91-C4B7-2B24-7DC1-8A1F3CCE5D80}"/>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1038" name="Oval 9">
              <a:extLst>
                <a:ext uri="{FF2B5EF4-FFF2-40B4-BE49-F238E27FC236}">
                  <a16:creationId xmlns:a16="http://schemas.microsoft.com/office/drawing/2014/main" id="{11A120A4-B1D6-0465-A23D-C8A05A7E608B}"/>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grpSp>
      <p:sp>
        <p:nvSpPr>
          <p:cNvPr id="76810" name="Rectangle 10">
            <a:extLst>
              <a:ext uri="{FF2B5EF4-FFF2-40B4-BE49-F238E27FC236}">
                <a16:creationId xmlns:a16="http://schemas.microsoft.com/office/drawing/2014/main" id="{4AB150A2-367F-0887-A457-4567DA310F3F}"/>
              </a:ext>
            </a:extLst>
          </p:cNvPr>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76811" name="Rectangle 11">
            <a:extLst>
              <a:ext uri="{FF2B5EF4-FFF2-40B4-BE49-F238E27FC236}">
                <a16:creationId xmlns:a16="http://schemas.microsoft.com/office/drawing/2014/main" id="{381BD872-50DD-6BC7-D240-0829418F61CE}"/>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6812" name="Rectangle 12">
            <a:extLst>
              <a:ext uri="{FF2B5EF4-FFF2-40B4-BE49-F238E27FC236}">
                <a16:creationId xmlns:a16="http://schemas.microsoft.com/office/drawing/2014/main" id="{AE45FE5E-A1BE-31EE-1C94-0CF7AF0AC801}"/>
              </a:ext>
            </a:extLst>
          </p:cNvPr>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ltLang="en-US"/>
          </a:p>
        </p:txBody>
      </p:sp>
      <p:sp>
        <p:nvSpPr>
          <p:cNvPr id="76813" name="Rectangle 13">
            <a:extLst>
              <a:ext uri="{FF2B5EF4-FFF2-40B4-BE49-F238E27FC236}">
                <a16:creationId xmlns:a16="http://schemas.microsoft.com/office/drawing/2014/main" id="{7C83D7C3-5D0A-122D-88DB-3106CD4B4FC4}"/>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ltLang="en-US"/>
          </a:p>
        </p:txBody>
      </p:sp>
      <p:sp>
        <p:nvSpPr>
          <p:cNvPr id="76814" name="Rectangle 14">
            <a:extLst>
              <a:ext uri="{FF2B5EF4-FFF2-40B4-BE49-F238E27FC236}">
                <a16:creationId xmlns:a16="http://schemas.microsoft.com/office/drawing/2014/main" id="{379562A5-F1AD-3CAF-ED00-65B5EFA12042}"/>
              </a:ext>
            </a:extLst>
          </p:cNvPr>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EF4B6A2C-DEE4-46AA-821B-EA2F4487AEEC}" type="slidenum">
              <a:rPr lang="en-US" altLang="en-US"/>
              <a:pPr/>
              <a:t>‹#›</a:t>
            </a:fld>
            <a:endParaRPr lang="en-US" altLang="en-US"/>
          </a:p>
        </p:txBody>
      </p:sp>
    </p:spTree>
    <p:extLst>
      <p:ext uri="{BB962C8B-B14F-4D97-AF65-F5344CB8AC3E}">
        <p14:creationId xmlns:p14="http://schemas.microsoft.com/office/powerpoint/2010/main" val="455821571"/>
      </p:ext>
    </p:extLst>
  </p:cSld>
  <p:clrMap bg1="dk2" tx1="lt1" bg2="dk1"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Lst>
  <p:hf hdr="0" ftr="0" dt="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l"/>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l"/>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75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tx1"/>
        </a:buClr>
        <a:buSzPct val="75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F51C7E8C-8952-418E-A333-E3E07DC3C11A}"/>
              </a:ext>
            </a:extLst>
          </p:cNvPr>
          <p:cNvSpPr>
            <a:spLocks noGrp="1" noChangeArrowheads="1"/>
          </p:cNvSpPr>
          <p:nvPr>
            <p:ph type="title"/>
          </p:nvPr>
        </p:nvSpPr>
        <p:spPr bwMode="auto">
          <a:xfrm>
            <a:off x="609600" y="3810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63" name="Rectangle 3">
            <a:extLst>
              <a:ext uri="{FF2B5EF4-FFF2-40B4-BE49-F238E27FC236}">
                <a16:creationId xmlns:a16="http://schemas.microsoft.com/office/drawing/2014/main" id="{18AFE0C8-4B5F-460A-A6EB-6DF180B2BAC3}"/>
              </a:ext>
            </a:extLst>
          </p:cNvPr>
          <p:cNvSpPr>
            <a:spLocks noGrp="1" noChangeArrowheads="1"/>
          </p:cNvSpPr>
          <p:nvPr>
            <p:ph type="body" idx="1"/>
          </p:nvPr>
        </p:nvSpPr>
        <p:spPr bwMode="auto">
          <a:xfrm>
            <a:off x="609600" y="1981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164" name="Rectangle 4">
            <a:extLst>
              <a:ext uri="{FF2B5EF4-FFF2-40B4-BE49-F238E27FC236}">
                <a16:creationId xmlns:a16="http://schemas.microsoft.com/office/drawing/2014/main" id="{11ADA3C8-AE9C-4909-A919-E82170C4734F}"/>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i="0">
                <a:effectLst>
                  <a:outerShdw blurRad="38100" dist="38100" dir="2700000" algn="tl">
                    <a:srgbClr val="FFFFFF"/>
                  </a:outerShdw>
                </a:effectLst>
                <a:latin typeface="Arial" panose="020B0604020202020204" pitchFamily="34" charset="0"/>
              </a:defRPr>
            </a:lvl1pPr>
          </a:lstStyle>
          <a:p>
            <a:pPr>
              <a:defRPr/>
            </a:pPr>
            <a:endParaRPr lang="en-US" altLang="en-US"/>
          </a:p>
        </p:txBody>
      </p:sp>
      <p:sp>
        <p:nvSpPr>
          <p:cNvPr id="92165" name="Rectangle 5">
            <a:extLst>
              <a:ext uri="{FF2B5EF4-FFF2-40B4-BE49-F238E27FC236}">
                <a16:creationId xmlns:a16="http://schemas.microsoft.com/office/drawing/2014/main" id="{62F4906B-526E-4F66-AF36-521253BC01F6}"/>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i="0">
                <a:effectLst>
                  <a:outerShdw blurRad="38100" dist="38100" dir="2700000" algn="tl">
                    <a:srgbClr val="FFFFFF"/>
                  </a:outerShdw>
                </a:effectLst>
                <a:latin typeface="Arial" panose="020B0604020202020204" pitchFamily="34" charset="0"/>
              </a:defRPr>
            </a:lvl1pPr>
          </a:lstStyle>
          <a:p>
            <a:pPr>
              <a:defRPr/>
            </a:pPr>
            <a:endParaRPr lang="en-US" altLang="en-US"/>
          </a:p>
        </p:txBody>
      </p:sp>
      <p:sp>
        <p:nvSpPr>
          <p:cNvPr id="92166" name="Rectangle 6">
            <a:extLst>
              <a:ext uri="{FF2B5EF4-FFF2-40B4-BE49-F238E27FC236}">
                <a16:creationId xmlns:a16="http://schemas.microsoft.com/office/drawing/2014/main" id="{1FB97A42-C6CE-40E4-9CCC-E3D2598B55B6}"/>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i="0" smtClean="0">
                <a:effectLst>
                  <a:outerShdw blurRad="38100" dist="38100" dir="2700000" algn="tl">
                    <a:srgbClr val="FFFFFF"/>
                  </a:outerShdw>
                </a:effectLst>
                <a:latin typeface="Arial" panose="020B0604020202020204" pitchFamily="34" charset="0"/>
              </a:defRPr>
            </a:lvl1pPr>
          </a:lstStyle>
          <a:p>
            <a:pPr>
              <a:defRPr/>
            </a:pPr>
            <a:fld id="{B8632C19-F88E-443D-95EC-5D7D0B5EC754}" type="slidenum">
              <a:rPr lang="en-US" altLang="en-US"/>
              <a:pPr>
                <a:defRPr/>
              </a:pPr>
              <a:t>‹#›</a:t>
            </a:fld>
            <a:endParaRPr lang="en-US" altLang="en-US"/>
          </a:p>
        </p:txBody>
      </p:sp>
    </p:spTree>
    <p:extLst>
      <p:ext uri="{BB962C8B-B14F-4D97-AF65-F5344CB8AC3E}">
        <p14:creationId xmlns:p14="http://schemas.microsoft.com/office/powerpoint/2010/main" val="72386836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Lst>
  <p:hf hdr="0" ftr="0" dt="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FFFFFF"/>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FFFFFF"/>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FFFFFF"/>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FFFFFF"/>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a:extLst>
              <a:ext uri="{FF2B5EF4-FFF2-40B4-BE49-F238E27FC236}">
                <a16:creationId xmlns:a16="http://schemas.microsoft.com/office/drawing/2014/main" id="{F6CA7684-2043-4476-8F72-7D9B610BA57D}"/>
              </a:ext>
            </a:extLst>
          </p:cNvPr>
          <p:cNvSpPr>
            <a:spLocks noChangeShapeType="1"/>
          </p:cNvSpPr>
          <p:nvPr/>
        </p:nvSpPr>
        <p:spPr bwMode="auto">
          <a:xfrm>
            <a:off x="106172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027" name="Rectangle 3">
            <a:extLst>
              <a:ext uri="{FF2B5EF4-FFF2-40B4-BE49-F238E27FC236}">
                <a16:creationId xmlns:a16="http://schemas.microsoft.com/office/drawing/2014/main" id="{4749DC30-975D-428B-ADA1-4C5B69BDAD6B}"/>
              </a:ext>
            </a:extLst>
          </p:cNvPr>
          <p:cNvSpPr>
            <a:spLocks noGrp="1" noChangeArrowheads="1"/>
          </p:cNvSpPr>
          <p:nvPr>
            <p:ph type="title"/>
          </p:nvPr>
        </p:nvSpPr>
        <p:spPr bwMode="auto">
          <a:xfrm>
            <a:off x="609600" y="122238"/>
            <a:ext cx="10058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F218EC89-971F-4C64-A542-3028C40C8B78}"/>
              </a:ext>
            </a:extLst>
          </p:cNvPr>
          <p:cNvSpPr>
            <a:spLocks noGrp="1" noChangeArrowheads="1"/>
          </p:cNvSpPr>
          <p:nvPr>
            <p:ph type="body" idx="1"/>
          </p:nvPr>
        </p:nvSpPr>
        <p:spPr bwMode="auto">
          <a:xfrm>
            <a:off x="609600" y="1719263"/>
            <a:ext cx="109728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41" name="Rectangle 5">
            <a:extLst>
              <a:ext uri="{FF2B5EF4-FFF2-40B4-BE49-F238E27FC236}">
                <a16:creationId xmlns:a16="http://schemas.microsoft.com/office/drawing/2014/main" id="{0B914FF0-FA55-4557-BB5B-004B8D79CF0C}"/>
              </a:ext>
            </a:extLst>
          </p:cNvPr>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ltLang="en-US"/>
          </a:p>
        </p:txBody>
      </p:sp>
      <p:sp>
        <p:nvSpPr>
          <p:cNvPr id="14342" name="Rectangle 6">
            <a:extLst>
              <a:ext uri="{FF2B5EF4-FFF2-40B4-BE49-F238E27FC236}">
                <a16:creationId xmlns:a16="http://schemas.microsoft.com/office/drawing/2014/main" id="{68CFBBEB-0AEA-4DB6-BFB4-24598BAD1F91}"/>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ltLang="en-US"/>
          </a:p>
        </p:txBody>
      </p:sp>
      <p:sp>
        <p:nvSpPr>
          <p:cNvPr id="14343" name="Rectangle 7">
            <a:extLst>
              <a:ext uri="{FF2B5EF4-FFF2-40B4-BE49-F238E27FC236}">
                <a16:creationId xmlns:a16="http://schemas.microsoft.com/office/drawing/2014/main" id="{95B17906-38B1-4844-A889-40299CAED1EB}"/>
              </a:ext>
            </a:extLst>
          </p:cNvPr>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D590763D-5B0B-4E9B-9AB6-4373D38B2907}" type="slidenum">
              <a:rPr lang="en-US" altLang="en-US"/>
              <a:pPr>
                <a:defRPr/>
              </a:pPr>
              <a:t>‹#›</a:t>
            </a:fld>
            <a:endParaRPr lang="en-US" altLang="en-US"/>
          </a:p>
        </p:txBody>
      </p:sp>
      <p:grpSp>
        <p:nvGrpSpPr>
          <p:cNvPr id="1032" name="Group 8">
            <a:extLst>
              <a:ext uri="{FF2B5EF4-FFF2-40B4-BE49-F238E27FC236}">
                <a16:creationId xmlns:a16="http://schemas.microsoft.com/office/drawing/2014/main" id="{97ACCD99-9DE8-4571-A4C7-CE1CEE8BCD70}"/>
              </a:ext>
            </a:extLst>
          </p:cNvPr>
          <p:cNvGrpSpPr>
            <a:grpSpLocks/>
          </p:cNvGrpSpPr>
          <p:nvPr/>
        </p:nvGrpSpPr>
        <p:grpSpPr bwMode="auto">
          <a:xfrm>
            <a:off x="10871201" y="152400"/>
            <a:ext cx="1056217" cy="1295400"/>
            <a:chOff x="5136" y="960"/>
            <a:chExt cx="528" cy="864"/>
          </a:xfrm>
        </p:grpSpPr>
        <p:sp>
          <p:nvSpPr>
            <p:cNvPr id="1033" name="Oval 9">
              <a:extLst>
                <a:ext uri="{FF2B5EF4-FFF2-40B4-BE49-F238E27FC236}">
                  <a16:creationId xmlns:a16="http://schemas.microsoft.com/office/drawing/2014/main" id="{2697CBFA-3ED2-400D-8262-B3CE3A7EF9FB}"/>
                </a:ext>
              </a:extLst>
            </p:cNvPr>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034" name="Oval 10">
              <a:extLst>
                <a:ext uri="{FF2B5EF4-FFF2-40B4-BE49-F238E27FC236}">
                  <a16:creationId xmlns:a16="http://schemas.microsoft.com/office/drawing/2014/main" id="{27B86C61-5A93-43C4-A7B6-FA14F3BBD3A4}"/>
                </a:ext>
              </a:extLst>
            </p:cNvPr>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035" name="Oval 11">
              <a:extLst>
                <a:ext uri="{FF2B5EF4-FFF2-40B4-BE49-F238E27FC236}">
                  <a16:creationId xmlns:a16="http://schemas.microsoft.com/office/drawing/2014/main" id="{C9517B77-CAC5-4625-BB0E-54034527F208}"/>
                </a:ext>
              </a:extLst>
            </p:cNvPr>
            <p:cNvSpPr>
              <a:spLocks noChangeArrowheads="1"/>
            </p:cNvSpPr>
            <p:nvPr/>
          </p:nvSpPr>
          <p:spPr bwMode="auto">
            <a:xfrm>
              <a:off x="5360" y="960"/>
              <a:ext cx="76"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036" name="Oval 12">
              <a:extLst>
                <a:ext uri="{FF2B5EF4-FFF2-40B4-BE49-F238E27FC236}">
                  <a16:creationId xmlns:a16="http://schemas.microsoft.com/office/drawing/2014/main" id="{8CE9D9C5-DC48-4E19-8637-2E09FC8A7401}"/>
                </a:ext>
              </a:extLst>
            </p:cNvPr>
            <p:cNvSpPr>
              <a:spLocks noChangeArrowheads="1"/>
            </p:cNvSpPr>
            <p:nvPr/>
          </p:nvSpPr>
          <p:spPr bwMode="auto">
            <a:xfrm>
              <a:off x="5136" y="1072"/>
              <a:ext cx="80"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037" name="Oval 13">
              <a:extLst>
                <a:ext uri="{FF2B5EF4-FFF2-40B4-BE49-F238E27FC236}">
                  <a16:creationId xmlns:a16="http://schemas.microsoft.com/office/drawing/2014/main" id="{F350FCA0-DC0B-4EE8-80B9-A6297061FD85}"/>
                </a:ext>
              </a:extLst>
            </p:cNvPr>
            <p:cNvSpPr>
              <a:spLocks noChangeArrowheads="1"/>
            </p:cNvSpPr>
            <p:nvPr/>
          </p:nvSpPr>
          <p:spPr bwMode="auto">
            <a:xfrm>
              <a:off x="5248" y="1072"/>
              <a:ext cx="79"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038" name="Oval 14">
              <a:extLst>
                <a:ext uri="{FF2B5EF4-FFF2-40B4-BE49-F238E27FC236}">
                  <a16:creationId xmlns:a16="http://schemas.microsoft.com/office/drawing/2014/main" id="{CC70A42B-B390-48B7-BD9A-5EDB8F944AA6}"/>
                </a:ext>
              </a:extLst>
            </p:cNvPr>
            <p:cNvSpPr>
              <a:spLocks noChangeArrowheads="1"/>
            </p:cNvSpPr>
            <p:nvPr/>
          </p:nvSpPr>
          <p:spPr bwMode="auto">
            <a:xfrm>
              <a:off x="5360" y="1072"/>
              <a:ext cx="76"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039" name="Oval 15">
              <a:extLst>
                <a:ext uri="{FF2B5EF4-FFF2-40B4-BE49-F238E27FC236}">
                  <a16:creationId xmlns:a16="http://schemas.microsoft.com/office/drawing/2014/main" id="{E163E230-5739-4843-9148-BEF19AB0B95E}"/>
                </a:ext>
              </a:extLst>
            </p:cNvPr>
            <p:cNvSpPr>
              <a:spLocks noChangeArrowheads="1"/>
            </p:cNvSpPr>
            <p:nvPr/>
          </p:nvSpPr>
          <p:spPr bwMode="auto">
            <a:xfrm>
              <a:off x="5472" y="1072"/>
              <a:ext cx="73" cy="7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040" name="Oval 16">
              <a:extLst>
                <a:ext uri="{FF2B5EF4-FFF2-40B4-BE49-F238E27FC236}">
                  <a16:creationId xmlns:a16="http://schemas.microsoft.com/office/drawing/2014/main" id="{12A423B4-CF0E-40C2-995B-EC8038899846}"/>
                </a:ext>
              </a:extLst>
            </p:cNvPr>
            <p:cNvSpPr>
              <a:spLocks noChangeArrowheads="1"/>
            </p:cNvSpPr>
            <p:nvPr/>
          </p:nvSpPr>
          <p:spPr bwMode="auto">
            <a:xfrm>
              <a:off x="5136" y="1184"/>
              <a:ext cx="80" cy="73"/>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041" name="Oval 17">
              <a:extLst>
                <a:ext uri="{FF2B5EF4-FFF2-40B4-BE49-F238E27FC236}">
                  <a16:creationId xmlns:a16="http://schemas.microsoft.com/office/drawing/2014/main" id="{CEE42EDE-FD9A-45F5-A1F8-A73F0465CA78}"/>
                </a:ext>
              </a:extLst>
            </p:cNvPr>
            <p:cNvSpPr>
              <a:spLocks noChangeArrowheads="1"/>
            </p:cNvSpPr>
            <p:nvPr/>
          </p:nvSpPr>
          <p:spPr bwMode="auto">
            <a:xfrm>
              <a:off x="5248" y="1184"/>
              <a:ext cx="79" cy="73"/>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042" name="Oval 18">
              <a:extLst>
                <a:ext uri="{FF2B5EF4-FFF2-40B4-BE49-F238E27FC236}">
                  <a16:creationId xmlns:a16="http://schemas.microsoft.com/office/drawing/2014/main" id="{DF2693CC-53F7-4387-B1FE-0DDC9014E1BA}"/>
                </a:ext>
              </a:extLst>
            </p:cNvPr>
            <p:cNvSpPr>
              <a:spLocks noChangeArrowheads="1"/>
            </p:cNvSpPr>
            <p:nvPr/>
          </p:nvSpPr>
          <p:spPr bwMode="auto">
            <a:xfrm>
              <a:off x="5360" y="1184"/>
              <a:ext cx="76" cy="73"/>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043" name="Oval 19">
              <a:extLst>
                <a:ext uri="{FF2B5EF4-FFF2-40B4-BE49-F238E27FC236}">
                  <a16:creationId xmlns:a16="http://schemas.microsoft.com/office/drawing/2014/main" id="{2F3715E6-0F40-48B1-81EA-F1C60A6EEA98}"/>
                </a:ext>
              </a:extLst>
            </p:cNvPr>
            <p:cNvSpPr>
              <a:spLocks noChangeArrowheads="1"/>
            </p:cNvSpPr>
            <p:nvPr/>
          </p:nvSpPr>
          <p:spPr bwMode="auto">
            <a:xfrm>
              <a:off x="5472" y="1184"/>
              <a:ext cx="73" cy="73"/>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044" name="Oval 20">
              <a:extLst>
                <a:ext uri="{FF2B5EF4-FFF2-40B4-BE49-F238E27FC236}">
                  <a16:creationId xmlns:a16="http://schemas.microsoft.com/office/drawing/2014/main" id="{C490535D-B736-4C60-B477-7160B137EE0B}"/>
                </a:ext>
              </a:extLst>
            </p:cNvPr>
            <p:cNvSpPr>
              <a:spLocks noChangeArrowheads="1"/>
            </p:cNvSpPr>
            <p:nvPr/>
          </p:nvSpPr>
          <p:spPr bwMode="auto">
            <a:xfrm>
              <a:off x="5584" y="1184"/>
              <a:ext cx="80" cy="7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045" name="Oval 21">
              <a:extLst>
                <a:ext uri="{FF2B5EF4-FFF2-40B4-BE49-F238E27FC236}">
                  <a16:creationId xmlns:a16="http://schemas.microsoft.com/office/drawing/2014/main" id="{89544A8B-7AE9-4354-87B2-24CE95B52A67}"/>
                </a:ext>
              </a:extLst>
            </p:cNvPr>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046" name="Oval 22">
              <a:extLst>
                <a:ext uri="{FF2B5EF4-FFF2-40B4-BE49-F238E27FC236}">
                  <a16:creationId xmlns:a16="http://schemas.microsoft.com/office/drawing/2014/main" id="{566C1C1D-C6EE-4B7E-B738-A699D4AB9F5E}"/>
                </a:ext>
              </a:extLst>
            </p:cNvPr>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047" name="Oval 23">
              <a:extLst>
                <a:ext uri="{FF2B5EF4-FFF2-40B4-BE49-F238E27FC236}">
                  <a16:creationId xmlns:a16="http://schemas.microsoft.com/office/drawing/2014/main" id="{26EEF6DC-15C3-4AC6-89EC-52AC19152228}"/>
                </a:ext>
              </a:extLst>
            </p:cNvPr>
            <p:cNvSpPr>
              <a:spLocks noChangeArrowheads="1"/>
            </p:cNvSpPr>
            <p:nvPr/>
          </p:nvSpPr>
          <p:spPr bwMode="auto">
            <a:xfrm>
              <a:off x="5360" y="1296"/>
              <a:ext cx="76"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048" name="Oval 24">
              <a:extLst>
                <a:ext uri="{FF2B5EF4-FFF2-40B4-BE49-F238E27FC236}">
                  <a16:creationId xmlns:a16="http://schemas.microsoft.com/office/drawing/2014/main" id="{3F43D460-99C8-4F9E-9828-BC58E9B81D26}"/>
                </a:ext>
              </a:extLst>
            </p:cNvPr>
            <p:cNvSpPr>
              <a:spLocks noChangeArrowheads="1"/>
            </p:cNvSpPr>
            <p:nvPr/>
          </p:nvSpPr>
          <p:spPr bwMode="auto">
            <a:xfrm>
              <a:off x="5472" y="1296"/>
              <a:ext cx="73"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049" name="Oval 25">
              <a:extLst>
                <a:ext uri="{FF2B5EF4-FFF2-40B4-BE49-F238E27FC236}">
                  <a16:creationId xmlns:a16="http://schemas.microsoft.com/office/drawing/2014/main" id="{E0B7F88E-740D-44EE-9B81-ED2CD5F02B14}"/>
                </a:ext>
              </a:extLst>
            </p:cNvPr>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050" name="Oval 26">
              <a:extLst>
                <a:ext uri="{FF2B5EF4-FFF2-40B4-BE49-F238E27FC236}">
                  <a16:creationId xmlns:a16="http://schemas.microsoft.com/office/drawing/2014/main" id="{E562EA97-8118-4416-9340-3CAFB2C4CAE8}"/>
                </a:ext>
              </a:extLst>
            </p:cNvPr>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051" name="Oval 27">
              <a:extLst>
                <a:ext uri="{FF2B5EF4-FFF2-40B4-BE49-F238E27FC236}">
                  <a16:creationId xmlns:a16="http://schemas.microsoft.com/office/drawing/2014/main" id="{E24D7B5C-6BE6-48B3-AF54-E4DF5C42FD75}"/>
                </a:ext>
              </a:extLst>
            </p:cNvPr>
            <p:cNvSpPr>
              <a:spLocks noChangeArrowheads="1"/>
            </p:cNvSpPr>
            <p:nvPr/>
          </p:nvSpPr>
          <p:spPr bwMode="auto">
            <a:xfrm>
              <a:off x="5360" y="1408"/>
              <a:ext cx="76"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052" name="Oval 28">
              <a:extLst>
                <a:ext uri="{FF2B5EF4-FFF2-40B4-BE49-F238E27FC236}">
                  <a16:creationId xmlns:a16="http://schemas.microsoft.com/office/drawing/2014/main" id="{5DF808F5-D790-4CB9-8025-E009705CC1B4}"/>
                </a:ext>
              </a:extLst>
            </p:cNvPr>
            <p:cNvSpPr>
              <a:spLocks noChangeArrowheads="1"/>
            </p:cNvSpPr>
            <p:nvPr/>
          </p:nvSpPr>
          <p:spPr bwMode="auto">
            <a:xfrm>
              <a:off x="5472" y="1408"/>
              <a:ext cx="73"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053" name="Oval 29">
              <a:extLst>
                <a:ext uri="{FF2B5EF4-FFF2-40B4-BE49-F238E27FC236}">
                  <a16:creationId xmlns:a16="http://schemas.microsoft.com/office/drawing/2014/main" id="{9E9DC23A-3EA9-4B19-834F-B008136AC3B9}"/>
                </a:ext>
              </a:extLst>
            </p:cNvPr>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054" name="Oval 30">
              <a:extLst>
                <a:ext uri="{FF2B5EF4-FFF2-40B4-BE49-F238E27FC236}">
                  <a16:creationId xmlns:a16="http://schemas.microsoft.com/office/drawing/2014/main" id="{4A664919-49F3-485D-B57F-E3C50B87A245}"/>
                </a:ext>
              </a:extLst>
            </p:cNvPr>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055" name="Oval 31">
              <a:extLst>
                <a:ext uri="{FF2B5EF4-FFF2-40B4-BE49-F238E27FC236}">
                  <a16:creationId xmlns:a16="http://schemas.microsoft.com/office/drawing/2014/main" id="{FD0D1625-62A5-47E7-9350-16C4D4427B45}"/>
                </a:ext>
              </a:extLst>
            </p:cNvPr>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056" name="Oval 32">
              <a:extLst>
                <a:ext uri="{FF2B5EF4-FFF2-40B4-BE49-F238E27FC236}">
                  <a16:creationId xmlns:a16="http://schemas.microsoft.com/office/drawing/2014/main" id="{B4E7CE0B-167C-4656-B3F2-15F9406123D5}"/>
                </a:ext>
              </a:extLst>
            </p:cNvPr>
            <p:cNvSpPr>
              <a:spLocks noChangeArrowheads="1"/>
            </p:cNvSpPr>
            <p:nvPr/>
          </p:nvSpPr>
          <p:spPr bwMode="auto">
            <a:xfrm>
              <a:off x="5360" y="1520"/>
              <a:ext cx="76"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057" name="Oval 33">
              <a:extLst>
                <a:ext uri="{FF2B5EF4-FFF2-40B4-BE49-F238E27FC236}">
                  <a16:creationId xmlns:a16="http://schemas.microsoft.com/office/drawing/2014/main" id="{A187045F-737C-4A96-8278-3DA37319588F}"/>
                </a:ext>
              </a:extLst>
            </p:cNvPr>
            <p:cNvSpPr>
              <a:spLocks noChangeArrowheads="1"/>
            </p:cNvSpPr>
            <p:nvPr/>
          </p:nvSpPr>
          <p:spPr bwMode="auto">
            <a:xfrm>
              <a:off x="5472" y="1520"/>
              <a:ext cx="73"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058" name="Oval 34">
              <a:extLst>
                <a:ext uri="{FF2B5EF4-FFF2-40B4-BE49-F238E27FC236}">
                  <a16:creationId xmlns:a16="http://schemas.microsoft.com/office/drawing/2014/main" id="{D8660E44-07B3-4379-BDE1-7BCB61CC72D0}"/>
                </a:ext>
              </a:extLst>
            </p:cNvPr>
            <p:cNvSpPr>
              <a:spLocks noChangeArrowheads="1"/>
            </p:cNvSpPr>
            <p:nvPr/>
          </p:nvSpPr>
          <p:spPr bwMode="auto">
            <a:xfrm>
              <a:off x="5136" y="1632"/>
              <a:ext cx="80" cy="75"/>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059" name="Oval 35">
              <a:extLst>
                <a:ext uri="{FF2B5EF4-FFF2-40B4-BE49-F238E27FC236}">
                  <a16:creationId xmlns:a16="http://schemas.microsoft.com/office/drawing/2014/main" id="{22CCA323-7059-492D-B029-946D304C5A71}"/>
                </a:ext>
              </a:extLst>
            </p:cNvPr>
            <p:cNvSpPr>
              <a:spLocks noChangeArrowheads="1"/>
            </p:cNvSpPr>
            <p:nvPr/>
          </p:nvSpPr>
          <p:spPr bwMode="auto">
            <a:xfrm>
              <a:off x="5248" y="1632"/>
              <a:ext cx="79" cy="75"/>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060" name="Oval 36">
              <a:extLst>
                <a:ext uri="{FF2B5EF4-FFF2-40B4-BE49-F238E27FC236}">
                  <a16:creationId xmlns:a16="http://schemas.microsoft.com/office/drawing/2014/main" id="{CBD264C8-398D-40B8-9AA1-E0C3F575282F}"/>
                </a:ext>
              </a:extLst>
            </p:cNvPr>
            <p:cNvSpPr>
              <a:spLocks noChangeArrowheads="1"/>
            </p:cNvSpPr>
            <p:nvPr/>
          </p:nvSpPr>
          <p:spPr bwMode="auto">
            <a:xfrm>
              <a:off x="5360" y="1632"/>
              <a:ext cx="76" cy="75"/>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061" name="Oval 37">
              <a:extLst>
                <a:ext uri="{FF2B5EF4-FFF2-40B4-BE49-F238E27FC236}">
                  <a16:creationId xmlns:a16="http://schemas.microsoft.com/office/drawing/2014/main" id="{3F7DBE24-998F-40C4-B8D3-9BCE7DE56C95}"/>
                </a:ext>
              </a:extLst>
            </p:cNvPr>
            <p:cNvSpPr>
              <a:spLocks noChangeArrowheads="1"/>
            </p:cNvSpPr>
            <p:nvPr/>
          </p:nvSpPr>
          <p:spPr bwMode="auto">
            <a:xfrm>
              <a:off x="5472" y="1632"/>
              <a:ext cx="73" cy="75"/>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062" name="Oval 38">
              <a:extLst>
                <a:ext uri="{FF2B5EF4-FFF2-40B4-BE49-F238E27FC236}">
                  <a16:creationId xmlns:a16="http://schemas.microsoft.com/office/drawing/2014/main" id="{6130FB47-A9B4-444D-A8F0-8910DD2E187E}"/>
                </a:ext>
              </a:extLst>
            </p:cNvPr>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063" name="Oval 39">
              <a:extLst>
                <a:ext uri="{FF2B5EF4-FFF2-40B4-BE49-F238E27FC236}">
                  <a16:creationId xmlns:a16="http://schemas.microsoft.com/office/drawing/2014/main" id="{1E8874D6-D118-4590-97E0-78BB2CA31DA4}"/>
                </a:ext>
              </a:extLst>
            </p:cNvPr>
            <p:cNvSpPr>
              <a:spLocks noChangeArrowheads="1"/>
            </p:cNvSpPr>
            <p:nvPr/>
          </p:nvSpPr>
          <p:spPr bwMode="auto">
            <a:xfrm>
              <a:off x="5472" y="1744"/>
              <a:ext cx="73"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grpSp>
    </p:spTree>
    <p:extLst>
      <p:ext uri="{BB962C8B-B14F-4D97-AF65-F5344CB8AC3E}">
        <p14:creationId xmlns:p14="http://schemas.microsoft.com/office/powerpoint/2010/main" val="170892587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Lst>
  <p:hf hdr="0" ftr="0" dt="0"/>
  <p:txStyles>
    <p:titleStyle>
      <a:lvl1pPr algn="l" rtl="0" eaLnBrk="0" fontAlgn="base" hangingPunct="0">
        <a:spcBef>
          <a:spcPct val="0"/>
        </a:spcBef>
        <a:spcAft>
          <a:spcPct val="0"/>
        </a:spcAft>
        <a:defRPr sz="3900" b="1" kern="1200">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anose="020B0604020202020204" pitchFamily="34" charset="0"/>
        </a:defRPr>
      </a:lvl2pPr>
      <a:lvl3pPr algn="l" rtl="0" eaLnBrk="0" fontAlgn="base" hangingPunct="0">
        <a:spcBef>
          <a:spcPct val="0"/>
        </a:spcBef>
        <a:spcAft>
          <a:spcPct val="0"/>
        </a:spcAft>
        <a:defRPr sz="3900" b="1">
          <a:solidFill>
            <a:schemeClr val="tx2"/>
          </a:solidFill>
          <a:latin typeface="Arial" panose="020B0604020202020204" pitchFamily="34" charset="0"/>
        </a:defRPr>
      </a:lvl3pPr>
      <a:lvl4pPr algn="l" rtl="0" eaLnBrk="0" fontAlgn="base" hangingPunct="0">
        <a:spcBef>
          <a:spcPct val="0"/>
        </a:spcBef>
        <a:spcAft>
          <a:spcPct val="0"/>
        </a:spcAft>
        <a:defRPr sz="3900" b="1">
          <a:solidFill>
            <a:schemeClr val="tx2"/>
          </a:solidFill>
          <a:latin typeface="Arial" panose="020B0604020202020204" pitchFamily="34" charset="0"/>
        </a:defRPr>
      </a:lvl4pPr>
      <a:lvl5pPr algn="l" rtl="0" eaLnBrk="0" fontAlgn="base" hangingPunct="0">
        <a:spcBef>
          <a:spcPct val="0"/>
        </a:spcBef>
        <a:spcAft>
          <a:spcPct val="0"/>
        </a:spcAft>
        <a:defRPr sz="3900" b="1">
          <a:solidFill>
            <a:schemeClr val="tx2"/>
          </a:solidFill>
          <a:latin typeface="Arial" panose="020B0604020202020204" pitchFamily="34" charset="0"/>
        </a:defRPr>
      </a:lvl5pPr>
      <a:lvl6pPr marL="457200" algn="l" rtl="0" fontAlgn="base">
        <a:spcBef>
          <a:spcPct val="0"/>
        </a:spcBef>
        <a:spcAft>
          <a:spcPct val="0"/>
        </a:spcAft>
        <a:defRPr sz="3900" b="1">
          <a:solidFill>
            <a:schemeClr val="tx2"/>
          </a:solidFill>
          <a:latin typeface="Arial" panose="020B0604020202020204" pitchFamily="34" charset="0"/>
        </a:defRPr>
      </a:lvl6pPr>
      <a:lvl7pPr marL="914400" algn="l" rtl="0" fontAlgn="base">
        <a:spcBef>
          <a:spcPct val="0"/>
        </a:spcBef>
        <a:spcAft>
          <a:spcPct val="0"/>
        </a:spcAft>
        <a:defRPr sz="3900" b="1">
          <a:solidFill>
            <a:schemeClr val="tx2"/>
          </a:solidFill>
          <a:latin typeface="Arial" panose="020B0604020202020204" pitchFamily="34" charset="0"/>
        </a:defRPr>
      </a:lvl7pPr>
      <a:lvl8pPr marL="1371600" algn="l" rtl="0" fontAlgn="base">
        <a:spcBef>
          <a:spcPct val="0"/>
        </a:spcBef>
        <a:spcAft>
          <a:spcPct val="0"/>
        </a:spcAft>
        <a:defRPr sz="3900" b="1">
          <a:solidFill>
            <a:schemeClr val="tx2"/>
          </a:solidFill>
          <a:latin typeface="Arial" panose="020B0604020202020204" pitchFamily="34" charset="0"/>
        </a:defRPr>
      </a:lvl8pPr>
      <a:lvl9pPr marL="1828800" algn="l" rtl="0" fontAlgn="base">
        <a:spcBef>
          <a:spcPct val="0"/>
        </a:spcBef>
        <a:spcAft>
          <a:spcPct val="0"/>
        </a:spcAft>
        <a:defRPr sz="39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kern="1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kern="1200">
          <a:solidFill>
            <a:schemeClr val="tx1"/>
          </a:solidFill>
          <a:latin typeface="+mn-lt"/>
          <a:ea typeface="+mn-ea"/>
          <a:cs typeface="+mn-cs"/>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kern="1200">
          <a:solidFill>
            <a:schemeClr val="tx1"/>
          </a:solidFill>
          <a:latin typeface="+mn-lt"/>
          <a:ea typeface="+mn-ea"/>
          <a:cs typeface="+mn-cs"/>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kern="1200">
          <a:solidFill>
            <a:schemeClr val="tx1"/>
          </a:solidFill>
          <a:latin typeface="+mn-lt"/>
          <a:ea typeface="+mn-ea"/>
          <a:cs typeface="+mn-cs"/>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8">
            <a:extLst>
              <a:ext uri="{FF2B5EF4-FFF2-40B4-BE49-F238E27FC236}">
                <a16:creationId xmlns:a16="http://schemas.microsoft.com/office/drawing/2014/main" id="{0EEAFB63-F2D6-494C-8583-59F6DE7A0144}"/>
              </a:ext>
            </a:extLst>
          </p:cNvPr>
          <p:cNvGrpSpPr>
            <a:grpSpLocks/>
          </p:cNvGrpSpPr>
          <p:nvPr/>
        </p:nvGrpSpPr>
        <p:grpSpPr bwMode="auto">
          <a:xfrm>
            <a:off x="304800" y="228600"/>
            <a:ext cx="11582400" cy="5943600"/>
            <a:chOff x="144" y="144"/>
            <a:chExt cx="5472" cy="3744"/>
          </a:xfrm>
        </p:grpSpPr>
        <p:sp>
          <p:nvSpPr>
            <p:cNvPr id="1032" name="Rectangle 2">
              <a:extLst>
                <a:ext uri="{FF2B5EF4-FFF2-40B4-BE49-F238E27FC236}">
                  <a16:creationId xmlns:a16="http://schemas.microsoft.com/office/drawing/2014/main" id="{D0298A1C-9948-4788-A477-DB86ABBA230E}"/>
                </a:ext>
              </a:extLst>
            </p:cNvPr>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i="1">
                  <a:solidFill>
                    <a:schemeClr val="tx1"/>
                  </a:solidFill>
                  <a:latin typeface="Arial Narrow" panose="020B0606020202030204" pitchFamily="34" charset="0"/>
                  <a:cs typeface="Arial" panose="020B0604020202020204" pitchFamily="34" charset="0"/>
                </a:defRPr>
              </a:lvl1pPr>
              <a:lvl2pPr marL="742950" indent="-285750">
                <a:defRPr sz="2400" i="1">
                  <a:solidFill>
                    <a:schemeClr val="tx1"/>
                  </a:solidFill>
                  <a:latin typeface="Arial Narrow" panose="020B0606020202030204" pitchFamily="34" charset="0"/>
                  <a:cs typeface="Arial" panose="020B0604020202020204" pitchFamily="34" charset="0"/>
                </a:defRPr>
              </a:lvl2pPr>
              <a:lvl3pPr marL="1143000" indent="-228600">
                <a:defRPr sz="2400" i="1">
                  <a:solidFill>
                    <a:schemeClr val="tx1"/>
                  </a:solidFill>
                  <a:latin typeface="Arial Narrow" panose="020B0606020202030204" pitchFamily="34" charset="0"/>
                  <a:cs typeface="Arial" panose="020B0604020202020204" pitchFamily="34" charset="0"/>
                </a:defRPr>
              </a:lvl3pPr>
              <a:lvl4pPr marL="1600200" indent="-228600">
                <a:defRPr sz="2400" i="1">
                  <a:solidFill>
                    <a:schemeClr val="tx1"/>
                  </a:solidFill>
                  <a:latin typeface="Arial Narrow" panose="020B0606020202030204" pitchFamily="34" charset="0"/>
                  <a:cs typeface="Arial" panose="020B0604020202020204" pitchFamily="34" charset="0"/>
                </a:defRPr>
              </a:lvl4pPr>
              <a:lvl5pPr marL="2057400" indent="-228600">
                <a:defRPr sz="2400" i="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Narrow" panose="020B0606020202030204" pitchFamily="34" charset="0"/>
                  <a:cs typeface="Arial" panose="020B0604020202020204" pitchFamily="34" charset="0"/>
                </a:defRPr>
              </a:lvl9pPr>
            </a:lstStyle>
            <a:p>
              <a:pPr algn="ctr" eaLnBrk="1" hangingPunct="1"/>
              <a:endParaRPr lang="en-US" altLang="en-US" sz="2400" i="0">
                <a:latin typeface="Times New Roman" panose="02020603050405020304" pitchFamily="18" charset="0"/>
              </a:endParaRPr>
            </a:p>
          </p:txBody>
        </p:sp>
        <p:sp>
          <p:nvSpPr>
            <p:cNvPr id="1033" name="Rectangle 3">
              <a:extLst>
                <a:ext uri="{FF2B5EF4-FFF2-40B4-BE49-F238E27FC236}">
                  <a16:creationId xmlns:a16="http://schemas.microsoft.com/office/drawing/2014/main" id="{7FB05624-912A-4F3A-BAAF-E230B0820FA2}"/>
                </a:ext>
              </a:extLst>
            </p:cNvPr>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i="1">
                  <a:solidFill>
                    <a:schemeClr val="tx1"/>
                  </a:solidFill>
                  <a:latin typeface="Arial Narrow" panose="020B0606020202030204" pitchFamily="34" charset="0"/>
                  <a:cs typeface="Arial" panose="020B0604020202020204" pitchFamily="34" charset="0"/>
                </a:defRPr>
              </a:lvl1pPr>
              <a:lvl2pPr marL="742950" indent="-285750">
                <a:defRPr sz="2400" i="1">
                  <a:solidFill>
                    <a:schemeClr val="tx1"/>
                  </a:solidFill>
                  <a:latin typeface="Arial Narrow" panose="020B0606020202030204" pitchFamily="34" charset="0"/>
                  <a:cs typeface="Arial" panose="020B0604020202020204" pitchFamily="34" charset="0"/>
                </a:defRPr>
              </a:lvl2pPr>
              <a:lvl3pPr marL="1143000" indent="-228600">
                <a:defRPr sz="2400" i="1">
                  <a:solidFill>
                    <a:schemeClr val="tx1"/>
                  </a:solidFill>
                  <a:latin typeface="Arial Narrow" panose="020B0606020202030204" pitchFamily="34" charset="0"/>
                  <a:cs typeface="Arial" panose="020B0604020202020204" pitchFamily="34" charset="0"/>
                </a:defRPr>
              </a:lvl3pPr>
              <a:lvl4pPr marL="1600200" indent="-228600">
                <a:defRPr sz="2400" i="1">
                  <a:solidFill>
                    <a:schemeClr val="tx1"/>
                  </a:solidFill>
                  <a:latin typeface="Arial Narrow" panose="020B0606020202030204" pitchFamily="34" charset="0"/>
                  <a:cs typeface="Arial" panose="020B0604020202020204" pitchFamily="34" charset="0"/>
                </a:defRPr>
              </a:lvl4pPr>
              <a:lvl5pPr marL="2057400" indent="-228600">
                <a:defRPr sz="2400" i="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Narrow" panose="020B0606020202030204" pitchFamily="34" charset="0"/>
                  <a:cs typeface="Arial" panose="020B0604020202020204" pitchFamily="34" charset="0"/>
                </a:defRPr>
              </a:lvl9pPr>
            </a:lstStyle>
            <a:p>
              <a:pPr algn="ctr" eaLnBrk="1" hangingPunct="1"/>
              <a:endParaRPr lang="en-US" altLang="en-US" sz="2400" i="0">
                <a:latin typeface="Times New Roman" panose="02020603050405020304" pitchFamily="18" charset="0"/>
              </a:endParaRPr>
            </a:p>
          </p:txBody>
        </p:sp>
        <p:sp>
          <p:nvSpPr>
            <p:cNvPr id="1034" name="Line 9">
              <a:extLst>
                <a:ext uri="{FF2B5EF4-FFF2-40B4-BE49-F238E27FC236}">
                  <a16:creationId xmlns:a16="http://schemas.microsoft.com/office/drawing/2014/main" id="{DA4EC771-4AEA-4398-8CF0-04EF9419404D}"/>
                </a:ext>
              </a:extLst>
            </p:cNvPr>
            <p:cNvSpPr>
              <a:spLocks noChangeShapeType="1"/>
            </p:cNvSpPr>
            <p:nvPr/>
          </p:nvSpPr>
          <p:spPr bwMode="auto">
            <a:xfrm>
              <a:off x="336" y="1092"/>
              <a:ext cx="5136"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sp>
        <p:nvSpPr>
          <p:cNvPr id="1027" name="Rectangle 4">
            <a:extLst>
              <a:ext uri="{FF2B5EF4-FFF2-40B4-BE49-F238E27FC236}">
                <a16:creationId xmlns:a16="http://schemas.microsoft.com/office/drawing/2014/main" id="{40F5D11B-DF51-41F5-A1C4-4B3F3063A9DB}"/>
              </a:ext>
            </a:extLst>
          </p:cNvPr>
          <p:cNvSpPr>
            <a:spLocks noGrp="1" noChangeArrowheads="1"/>
          </p:cNvSpPr>
          <p:nvPr>
            <p:ph type="title"/>
          </p:nvPr>
        </p:nvSpPr>
        <p:spPr bwMode="auto">
          <a:xfrm>
            <a:off x="711200" y="473075"/>
            <a:ext cx="10871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5">
            <a:extLst>
              <a:ext uri="{FF2B5EF4-FFF2-40B4-BE49-F238E27FC236}">
                <a16:creationId xmlns:a16="http://schemas.microsoft.com/office/drawing/2014/main" id="{4B6D3579-6D9E-4424-BBE9-82F6EE889412}"/>
              </a:ext>
            </a:extLst>
          </p:cNvPr>
          <p:cNvSpPr>
            <a:spLocks noGrp="1" noChangeArrowheads="1"/>
          </p:cNvSpPr>
          <p:nvPr>
            <p:ph type="body" idx="1"/>
          </p:nvPr>
        </p:nvSpPr>
        <p:spPr bwMode="auto">
          <a:xfrm>
            <a:off x="711200" y="1828800"/>
            <a:ext cx="10871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582" name="Rectangle 6">
            <a:extLst>
              <a:ext uri="{FF2B5EF4-FFF2-40B4-BE49-F238E27FC236}">
                <a16:creationId xmlns:a16="http://schemas.microsoft.com/office/drawing/2014/main" id="{900A4F27-BF03-4525-AF79-310223732D23}"/>
              </a:ext>
            </a:extLst>
          </p:cNvPr>
          <p:cNvSpPr>
            <a:spLocks noGrp="1" noChangeArrowheads="1"/>
          </p:cNvSpPr>
          <p:nvPr>
            <p:ph type="dt" sz="half" idx="2"/>
          </p:nvPr>
        </p:nvSpPr>
        <p:spPr bwMode="auto">
          <a:xfrm>
            <a:off x="711200" y="62484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000" i="0">
                <a:latin typeface="+mn-lt"/>
              </a:defRPr>
            </a:lvl1pPr>
          </a:lstStyle>
          <a:p>
            <a:pPr>
              <a:defRPr/>
            </a:pPr>
            <a:endParaRPr lang="en-US" altLang="en-US"/>
          </a:p>
        </p:txBody>
      </p:sp>
      <p:sp>
        <p:nvSpPr>
          <p:cNvPr id="24583" name="Rectangle 7">
            <a:extLst>
              <a:ext uri="{FF2B5EF4-FFF2-40B4-BE49-F238E27FC236}">
                <a16:creationId xmlns:a16="http://schemas.microsoft.com/office/drawing/2014/main" id="{D411CDBE-D2A9-4ECD-81A1-8EAF953F5326}"/>
              </a:ext>
            </a:extLst>
          </p:cNvPr>
          <p:cNvSpPr>
            <a:spLocks noGrp="1" noChangeArrowheads="1"/>
          </p:cNvSpPr>
          <p:nvPr>
            <p:ph type="ftr" sz="quarter" idx="3"/>
          </p:nvPr>
        </p:nvSpPr>
        <p:spPr bwMode="auto">
          <a:xfrm>
            <a:off x="43180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000" i="0">
                <a:latin typeface="+mn-lt"/>
              </a:defRPr>
            </a:lvl1pPr>
          </a:lstStyle>
          <a:p>
            <a:pPr>
              <a:defRPr/>
            </a:pPr>
            <a:endParaRPr lang="en-US" altLang="en-US"/>
          </a:p>
        </p:txBody>
      </p:sp>
      <p:sp>
        <p:nvSpPr>
          <p:cNvPr id="24584" name="Rectangle 8">
            <a:extLst>
              <a:ext uri="{FF2B5EF4-FFF2-40B4-BE49-F238E27FC236}">
                <a16:creationId xmlns:a16="http://schemas.microsoft.com/office/drawing/2014/main" id="{6CD5AEBB-948B-4307-B710-4CD7C60BDE28}"/>
              </a:ext>
            </a:extLst>
          </p:cNvPr>
          <p:cNvSpPr>
            <a:spLocks noGrp="1" noChangeArrowheads="1"/>
          </p:cNvSpPr>
          <p:nvPr>
            <p:ph type="sldNum" sz="quarter" idx="4"/>
          </p:nvPr>
        </p:nvSpPr>
        <p:spPr bwMode="auto">
          <a:xfrm>
            <a:off x="9042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000" i="0" smtClean="0">
                <a:latin typeface="+mn-lt"/>
              </a:defRPr>
            </a:lvl1pPr>
          </a:lstStyle>
          <a:p>
            <a:pPr>
              <a:defRPr/>
            </a:pPr>
            <a:fld id="{0636CAD6-3F9E-4FBD-9BAD-BB7C62E0F708}" type="slidenum">
              <a:rPr lang="en-US" altLang="en-US"/>
              <a:pPr>
                <a:defRPr/>
              </a:pPr>
              <a:t>‹#›</a:t>
            </a:fld>
            <a:endParaRPr lang="en-US" altLang="en-US"/>
          </a:p>
        </p:txBody>
      </p:sp>
    </p:spTree>
    <p:extLst>
      <p:ext uri="{BB962C8B-B14F-4D97-AF65-F5344CB8AC3E}">
        <p14:creationId xmlns:p14="http://schemas.microsoft.com/office/powerpoint/2010/main" val="3234536182"/>
      </p:ext>
    </p:extLst>
  </p:cSld>
  <p:clrMap bg1="dk2" tx1="lt1" bg2="dk1"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Lst>
  <p:hf hdr="0" ftr="0" dt="0"/>
  <p:txStyles>
    <p:titleStyle>
      <a:lvl1pPr algn="l" rtl="0" eaLnBrk="0" fontAlgn="base" hangingPunct="0">
        <a:lnSpc>
          <a:spcPct val="80000"/>
        </a:lnSpc>
        <a:spcBef>
          <a:spcPct val="0"/>
        </a:spcBef>
        <a:spcAft>
          <a:spcPct val="0"/>
        </a:spcAft>
        <a:defRPr sz="4400" kern="1200">
          <a:solidFill>
            <a:schemeClr val="tx2"/>
          </a:solidFill>
          <a:latin typeface="+mj-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anose="02020603050405020304" pitchFamily="18" charset="0"/>
          <a:cs typeface="Arial" panose="020B0604020202020204" pitchFamily="34" charset="0"/>
        </a:defRPr>
      </a:lvl2pPr>
      <a:lvl3pPr algn="l" rtl="0" eaLnBrk="0" fontAlgn="base" hangingPunct="0">
        <a:lnSpc>
          <a:spcPct val="80000"/>
        </a:lnSpc>
        <a:spcBef>
          <a:spcPct val="0"/>
        </a:spcBef>
        <a:spcAft>
          <a:spcPct val="0"/>
        </a:spcAft>
        <a:defRPr sz="4400">
          <a:solidFill>
            <a:schemeClr val="tx2"/>
          </a:solidFill>
          <a:latin typeface="Times New Roman" panose="02020603050405020304" pitchFamily="18" charset="0"/>
          <a:cs typeface="Arial" panose="020B0604020202020204" pitchFamily="34" charset="0"/>
        </a:defRPr>
      </a:lvl3pPr>
      <a:lvl4pPr algn="l" rtl="0" eaLnBrk="0" fontAlgn="base" hangingPunct="0">
        <a:lnSpc>
          <a:spcPct val="80000"/>
        </a:lnSpc>
        <a:spcBef>
          <a:spcPct val="0"/>
        </a:spcBef>
        <a:spcAft>
          <a:spcPct val="0"/>
        </a:spcAft>
        <a:defRPr sz="4400">
          <a:solidFill>
            <a:schemeClr val="tx2"/>
          </a:solidFill>
          <a:latin typeface="Times New Roman" panose="02020603050405020304" pitchFamily="18" charset="0"/>
          <a:cs typeface="Arial" panose="020B0604020202020204" pitchFamily="34" charset="0"/>
        </a:defRPr>
      </a:lvl4pPr>
      <a:lvl5pPr algn="l" rtl="0" eaLnBrk="0" fontAlgn="base" hangingPunct="0">
        <a:lnSpc>
          <a:spcPct val="80000"/>
        </a:lnSpc>
        <a:spcBef>
          <a:spcPct val="0"/>
        </a:spcBef>
        <a:spcAft>
          <a:spcPct val="0"/>
        </a:spcAft>
        <a:defRPr sz="4400">
          <a:solidFill>
            <a:schemeClr val="tx2"/>
          </a:solidFill>
          <a:latin typeface="Times New Roman" panose="02020603050405020304" pitchFamily="18" charset="0"/>
          <a:cs typeface="Arial" panose="020B0604020202020204" pitchFamily="34" charset="0"/>
        </a:defRPr>
      </a:lvl5pPr>
      <a:lvl6pPr marL="457200" algn="l" rtl="0" fontAlgn="base">
        <a:lnSpc>
          <a:spcPct val="80000"/>
        </a:lnSpc>
        <a:spcBef>
          <a:spcPct val="0"/>
        </a:spcBef>
        <a:spcAft>
          <a:spcPct val="0"/>
        </a:spcAft>
        <a:defRPr sz="4400">
          <a:solidFill>
            <a:schemeClr val="tx2"/>
          </a:solidFill>
          <a:latin typeface="Times New Roman" panose="02020603050405020304" pitchFamily="18" charset="0"/>
          <a:cs typeface="Arial" panose="020B0604020202020204" pitchFamily="34" charset="0"/>
        </a:defRPr>
      </a:lvl6pPr>
      <a:lvl7pPr marL="914400" algn="l" rtl="0" fontAlgn="base">
        <a:lnSpc>
          <a:spcPct val="80000"/>
        </a:lnSpc>
        <a:spcBef>
          <a:spcPct val="0"/>
        </a:spcBef>
        <a:spcAft>
          <a:spcPct val="0"/>
        </a:spcAft>
        <a:defRPr sz="4400">
          <a:solidFill>
            <a:schemeClr val="tx2"/>
          </a:solidFill>
          <a:latin typeface="Times New Roman" panose="02020603050405020304" pitchFamily="18" charset="0"/>
          <a:cs typeface="Arial" panose="020B0604020202020204" pitchFamily="34" charset="0"/>
        </a:defRPr>
      </a:lvl7pPr>
      <a:lvl8pPr marL="1371600" algn="l" rtl="0" fontAlgn="base">
        <a:lnSpc>
          <a:spcPct val="80000"/>
        </a:lnSpc>
        <a:spcBef>
          <a:spcPct val="0"/>
        </a:spcBef>
        <a:spcAft>
          <a:spcPct val="0"/>
        </a:spcAft>
        <a:defRPr sz="4400">
          <a:solidFill>
            <a:schemeClr val="tx2"/>
          </a:solidFill>
          <a:latin typeface="Times New Roman" panose="02020603050405020304" pitchFamily="18" charset="0"/>
          <a:cs typeface="Arial" panose="020B0604020202020204" pitchFamily="34" charset="0"/>
        </a:defRPr>
      </a:lvl8pPr>
      <a:lvl9pPr marL="1828800" algn="l" rtl="0" fontAlgn="base">
        <a:lnSpc>
          <a:spcPct val="80000"/>
        </a:lnSpc>
        <a:spcBef>
          <a:spcPct val="0"/>
        </a:spcBef>
        <a:spcAft>
          <a:spcPct val="0"/>
        </a:spcAft>
        <a:defRPr sz="4400">
          <a:solidFill>
            <a:schemeClr val="tx2"/>
          </a:solidFill>
          <a:latin typeface="Times New Roman" panose="02020603050405020304" pitchFamily="18"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accent2"/>
        </a:buClr>
        <a:buSzPct val="75000"/>
        <a:buFont typeface="Wingdings" panose="05000000000000000000" pitchFamily="2" charset="2"/>
        <a:buChar char="n"/>
        <a:defRPr sz="31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anose="05000000000000000000" pitchFamily="2" charset="2"/>
        <a:buChar char="n"/>
        <a:defRPr sz="26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5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SzPct val="8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1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5.xml"/></Relationships>
</file>

<file path=ppt/slides/_rels/slide1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6.xml"/></Relationships>
</file>

<file path=ppt/slides/_rels/slide1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5.xml"/></Relationships>
</file>

<file path=ppt/slides/_rels/slide1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5.xml"/></Relationships>
</file>

<file path=ppt/slides/_rels/slide1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9.xml"/></Relationships>
</file>

<file path=ppt/slides/_rels/slide1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95.xml"/></Relationships>
</file>

<file path=ppt/slides/_rels/slide1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9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3" Type="http://schemas.openxmlformats.org/officeDocument/2006/relationships/hyperlink" Target="https://graphicdesign.stackexchange.com/questions/75310/how-to-give-transparent-border-around-an-object-in-illustrator" TargetMode="External"/><Relationship Id="rId2" Type="http://schemas.openxmlformats.org/officeDocument/2006/relationships/image" Target="../media/image9.png"/><Relationship Id="rId1" Type="http://schemas.openxmlformats.org/officeDocument/2006/relationships/slideLayout" Target="../slideLayouts/slideLayout45.xml"/><Relationship Id="rId5" Type="http://schemas.openxmlformats.org/officeDocument/2006/relationships/hyperlink" Target="http://commons.wikimedia.org/wiki/File:Group_full.svg" TargetMode="External"/><Relationship Id="rId4" Type="http://schemas.openxmlformats.org/officeDocument/2006/relationships/image" Target="../media/image10.png"/></Relationships>
</file>

<file path=ppt/slides/_rels/slide16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55.xml"/></Relationships>
</file>

<file path=ppt/slides/_rels/slide1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6.xml"/></Relationships>
</file>

<file path=ppt/slides/_rels/slide16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6.xml"/></Relationships>
</file>

<file path=ppt/slides/_rels/slide16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45.xml"/></Relationships>
</file>

<file path=ppt/slides/_rels/slide16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1.xml"/></Relationships>
</file>

<file path=ppt/slides/_rels/slide16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6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5.xml"/></Relationships>
</file>

<file path=ppt/slides/_rels/slide16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74.xml.rels><?xml version="1.0" encoding="UTF-8" standalone="yes"?>
<Relationships xmlns="http://schemas.openxmlformats.org/package/2006/relationships"><Relationship Id="rId2" Type="http://schemas.microsoft.com/office/2018/10/relationships/comments" Target="../comments/modernComment_B11_1CF3ACF0.xml"/><Relationship Id="rId1" Type="http://schemas.openxmlformats.org/officeDocument/2006/relationships/slideLayout" Target="../slideLayouts/slideLayout13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7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60.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18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7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18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96.xml"/></Relationships>
</file>

<file path=ppt/slides/_rels/slide18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85.xml"/></Relationships>
</file>

<file path=ppt/slides/_rels/slide18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87.xml"/></Relationships>
</file>

<file path=ppt/slides/_rels/slide18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95.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85.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8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6.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19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14.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6.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8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84.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4.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2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2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2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2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2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2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2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21.xml"/></Relationships>
</file>

<file path=ppt/slides/_rels/slide2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23.xml"/></Relationships>
</file>

<file path=ppt/slides/_rels/slide2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4.xml"/></Relationships>
</file>

<file path=ppt/slides/_rels/slide22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23.xml"/></Relationships>
</file>

<file path=ppt/slides/_rels/slide22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23.xml"/></Relationships>
</file>

<file path=ppt/slides/_rels/slide22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33.xml"/></Relationships>
</file>

<file path=ppt/slides/_rels/slide22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33.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2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4.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6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4.xml"/></Relationships>
</file>

<file path=ppt/slides/_rels/slide33.xml.rels><?xml version="1.0" encoding="UTF-8" standalone="yes"?>
<Relationships xmlns="http://schemas.openxmlformats.org/package/2006/relationships"><Relationship Id="rId2" Type="http://schemas.microsoft.com/office/2018/10/relationships/comments" Target="../comments/modernComment_B04_E270BB1F.xml"/><Relationship Id="rId1" Type="http://schemas.openxmlformats.org/officeDocument/2006/relationships/slideLayout" Target="../slideLayouts/slideLayout254.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7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7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8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7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5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82.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0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0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0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3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3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3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3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3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3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3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3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3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5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5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5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5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5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5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5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7AD6E0A-C0E2-94E0-3861-47538FABF76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82127" y="863600"/>
            <a:ext cx="10427745" cy="387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95D18C3-D9EC-795A-C029-FDC78664B8F6}"/>
              </a:ext>
            </a:extLst>
          </p:cNvPr>
          <p:cNvSpPr txBox="1"/>
          <p:nvPr/>
        </p:nvSpPr>
        <p:spPr>
          <a:xfrm>
            <a:off x="2178049" y="4746460"/>
            <a:ext cx="7835900" cy="2062103"/>
          </a:xfrm>
          <a:prstGeom prst="rect">
            <a:avLst/>
          </a:prstGeom>
          <a:noFill/>
        </p:spPr>
        <p:txBody>
          <a:bodyPr wrap="square" lIns="91440" tIns="45720" rIns="91440" bIns="45720" rtlCol="0" anchor="t">
            <a:spAutoFit/>
          </a:bodyPr>
          <a:lstStyle/>
          <a:p>
            <a:pPr algn="ctr">
              <a:defRPr/>
            </a:pPr>
            <a:r>
              <a:rPr kumimoji="0" lang="en-US" sz="4800" b="0" i="0" u="none" strike="noStrike" kern="1200" cap="none" spc="0" normalizeH="0" baseline="0" noProof="0" dirty="0">
                <a:ln>
                  <a:noFill/>
                </a:ln>
                <a:solidFill>
                  <a:srgbClr val="33CCCC"/>
                </a:solidFill>
                <a:effectLst>
                  <a:outerShdw blurRad="38100" dist="38100" dir="2700000" algn="tl">
                    <a:srgbClr val="000000">
                      <a:alpha val="43137"/>
                    </a:srgbClr>
                  </a:outerShdw>
                </a:effectLst>
                <a:uLnTx/>
                <a:uFillTx/>
                <a:latin typeface="Berlin Sans FB Demi"/>
              </a:rPr>
              <a:t>-----ADAM TO </a:t>
            </a:r>
            <a:r>
              <a:rPr lang="en-US" sz="4800" dirty="0">
                <a:solidFill>
                  <a:srgbClr val="33CCCC"/>
                </a:solidFill>
                <a:effectLst>
                  <a:outerShdw blurRad="38100" dist="38100" dir="2700000" algn="tl">
                    <a:srgbClr val="000000">
                      <a:alpha val="43137"/>
                    </a:srgbClr>
                  </a:outerShdw>
                </a:effectLst>
                <a:latin typeface="Berlin Sans FB Demi"/>
              </a:rPr>
              <a:t>DAVID</a:t>
            </a:r>
            <a:r>
              <a:rPr lang="en-US" sz="4800" dirty="0">
                <a:solidFill>
                  <a:srgbClr val="BC72F0"/>
                </a:solidFill>
                <a:effectLst>
                  <a:outerShdw blurRad="38100" dist="38100" dir="2700000" algn="tl">
                    <a:srgbClr val="000000">
                      <a:alpha val="43137"/>
                    </a:srgbClr>
                  </a:outerShdw>
                </a:effectLst>
                <a:latin typeface="Berlin Sans FB Demi"/>
              </a:rPr>
              <a:t> / DE ADÁN A DAVID-----</a:t>
            </a:r>
            <a:endParaRPr lang="en-US" sz="4800" b="0" i="0" u="none" strike="noStrike" kern="1200" cap="none" spc="0" normalizeH="0" baseline="0" noProof="0" dirty="0">
              <a:ln>
                <a:noFill/>
              </a:ln>
              <a:solidFill>
                <a:srgbClr val="BC72F0">
                  <a:lumMod val="20000"/>
                  <a:lumOff val="80000"/>
                </a:srgbClr>
              </a:solidFill>
              <a:effectLst>
                <a:outerShdw blurRad="38100" dist="38100" dir="2700000" algn="tl">
                  <a:srgbClr val="000000">
                    <a:alpha val="43137"/>
                  </a:srgbClr>
                </a:outerShdw>
              </a:effectLst>
              <a:uLnTx/>
              <a:uFillTx/>
              <a:latin typeface="Berlin Sans FB Demi" panose="020E0802020502020306" pitchFamily="34" charset="0"/>
            </a:endParaRPr>
          </a:p>
          <a:p>
            <a:pPr algn="ctr">
              <a:defRPr/>
            </a:pPr>
            <a:r>
              <a:rPr kumimoji="0" lang="en-US" sz="3200" b="0" i="0" u="none" strike="noStrike" kern="1200" cap="none" spc="0" normalizeH="0" baseline="0" noProof="0" dirty="0">
                <a:ln>
                  <a:noFill/>
                </a:ln>
                <a:solidFill>
                  <a:srgbClr val="BC72F0"/>
                </a:solidFill>
                <a:effectLst>
                  <a:outerShdw blurRad="38100" dist="38100" dir="2700000" algn="tl">
                    <a:srgbClr val="000000">
                      <a:alpha val="43137"/>
                    </a:srgbClr>
                  </a:outerShdw>
                </a:effectLst>
                <a:uLnTx/>
                <a:uFillTx/>
                <a:latin typeface="Berlin Sans FB Demi"/>
              </a:rPr>
              <a:t>(Week 3 of BTS</a:t>
            </a:r>
            <a:r>
              <a:rPr lang="en-US" sz="3200" dirty="0">
                <a:solidFill>
                  <a:srgbClr val="BC72F0"/>
                </a:solidFill>
                <a:effectLst>
                  <a:outerShdw blurRad="38100" dist="38100" dir="2700000" algn="tl">
                    <a:srgbClr val="000000">
                      <a:alpha val="43137"/>
                    </a:srgbClr>
                  </a:outerShdw>
                </a:effectLst>
                <a:latin typeface="Berlin Sans FB Demi"/>
              </a:rPr>
              <a:t> / Semana 3 de la BTS)</a:t>
            </a:r>
            <a:endParaRPr lang="en-US" sz="3200" b="0" i="0" u="none" strike="noStrike" kern="1200" cap="none" spc="0" normalizeH="0" baseline="0" noProof="0" dirty="0">
              <a:ln>
                <a:noFill/>
              </a:ln>
              <a:solidFill>
                <a:srgbClr val="BC72F0"/>
              </a:solidFill>
              <a:effectLst>
                <a:outerShdw blurRad="38100" dist="38100" dir="2700000" algn="tl">
                  <a:srgbClr val="000000">
                    <a:alpha val="43137"/>
                  </a:srgbClr>
                </a:outerShdw>
              </a:effectLst>
              <a:uLnTx/>
              <a:uFillTx/>
              <a:latin typeface="Berlin Sans FB Demi"/>
            </a:endParaRPr>
          </a:p>
        </p:txBody>
      </p:sp>
    </p:spTree>
    <p:extLst>
      <p:ext uri="{BB962C8B-B14F-4D97-AF65-F5344CB8AC3E}">
        <p14:creationId xmlns:p14="http://schemas.microsoft.com/office/powerpoint/2010/main" val="4086138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3B2F2C"/>
        </a:solidFill>
        <a:effectLst/>
      </p:bgPr>
    </p:bg>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7D7ADB7D-4F4A-1492-10F9-29B4836DDE78}"/>
              </a:ext>
            </a:extLst>
          </p:cNvPr>
          <p:cNvSpPr>
            <a:spLocks noGrp="1" noChangeArrowheads="1"/>
          </p:cNvSpPr>
          <p:nvPr>
            <p:ph type="title"/>
          </p:nvPr>
        </p:nvSpPr>
        <p:spPr>
          <a:xfrm>
            <a:off x="1981200" y="125414"/>
            <a:ext cx="8229600" cy="865187"/>
          </a:xfrm>
        </p:spPr>
        <p:txBody>
          <a:bodyPr/>
          <a:lstStyle/>
          <a:p>
            <a:pPr eaLnBrk="1" hangingPunct="1">
              <a:lnSpc>
                <a:spcPct val="80000"/>
              </a:lnSpc>
              <a:defRPr/>
            </a:pPr>
            <a:r>
              <a:rPr lang="en-US" altLang="en-US" sz="3600" dirty="0">
                <a:latin typeface="Eras Bold ITC"/>
              </a:rPr>
              <a:t>UNA PREGUNTA: </a:t>
            </a:r>
            <a:br>
              <a:rPr lang="en-US" altLang="en-US" sz="3600" dirty="0">
                <a:latin typeface="Eras Bold ITC" pitchFamily="34" charset="0"/>
              </a:rPr>
            </a:br>
            <a:r>
              <a:rPr lang="en-US" altLang="en-US" sz="3600" dirty="0">
                <a:latin typeface="Eras Bold ITC"/>
              </a:rPr>
              <a:t> </a:t>
            </a:r>
            <a:r>
              <a:rPr lang="en-US" altLang="en-US" sz="3600" dirty="0" err="1">
                <a:latin typeface="Eras Bold ITC"/>
              </a:rPr>
              <a:t>Cómo</a:t>
            </a:r>
            <a:r>
              <a:rPr lang="en-US" altLang="en-US" sz="3600" dirty="0">
                <a:latin typeface="Eras Bold ITC"/>
              </a:rPr>
              <a:t> </a:t>
            </a:r>
            <a:r>
              <a:rPr lang="en-US" altLang="en-US" sz="3600" dirty="0" err="1">
                <a:latin typeface="Eras Bold ITC"/>
              </a:rPr>
              <a:t>existe</a:t>
            </a:r>
            <a:r>
              <a:rPr lang="en-US" altLang="en-US" sz="3600" dirty="0">
                <a:latin typeface="Eras Bold ITC"/>
              </a:rPr>
              <a:t> </a:t>
            </a:r>
            <a:r>
              <a:rPr lang="en-US" altLang="en-US" sz="3600" dirty="0" err="1">
                <a:latin typeface="Eras Bold ITC"/>
              </a:rPr>
              <a:t>el</a:t>
            </a:r>
            <a:r>
              <a:rPr lang="en-US" altLang="en-US" sz="3600" dirty="0">
                <a:latin typeface="Eras Bold ITC"/>
              </a:rPr>
              <a:t> </a:t>
            </a:r>
            <a:r>
              <a:rPr lang="en-US" altLang="en-US" sz="3600" dirty="0" err="1">
                <a:latin typeface="Eras Bold ITC"/>
              </a:rPr>
              <a:t>universo</a:t>
            </a:r>
            <a:r>
              <a:rPr lang="en-US" altLang="en-US" sz="3600" dirty="0">
                <a:latin typeface="Eras Bold ITC"/>
              </a:rPr>
              <a:t>?</a:t>
            </a:r>
          </a:p>
        </p:txBody>
      </p:sp>
      <p:sp>
        <p:nvSpPr>
          <p:cNvPr id="95235" name="Rectangle 3">
            <a:extLst>
              <a:ext uri="{FF2B5EF4-FFF2-40B4-BE49-F238E27FC236}">
                <a16:creationId xmlns:a16="http://schemas.microsoft.com/office/drawing/2014/main" id="{3D5E187B-4EF5-2A91-F545-52F915DC62E1}"/>
              </a:ext>
            </a:extLst>
          </p:cNvPr>
          <p:cNvSpPr>
            <a:spLocks noGrp="1" noChangeArrowheads="1"/>
          </p:cNvSpPr>
          <p:nvPr>
            <p:ph type="body" sz="half" idx="1"/>
          </p:nvPr>
        </p:nvSpPr>
        <p:spPr>
          <a:xfrm>
            <a:off x="1752600" y="1066800"/>
            <a:ext cx="2743200" cy="5715000"/>
          </a:xfrm>
          <a:solidFill>
            <a:srgbClr val="003366"/>
          </a:solidFill>
          <a:ln w="12700">
            <a:solidFill>
              <a:schemeClr val="tx1"/>
            </a:solidFill>
            <a:miter lim="800000"/>
            <a:headEnd/>
            <a:tailEnd/>
          </a:ln>
        </p:spPr>
        <p:txBody>
          <a:bodyPr/>
          <a:lstStyle/>
          <a:p>
            <a:pPr>
              <a:lnSpc>
                <a:spcPct val="90000"/>
              </a:lnSpc>
              <a:buNone/>
              <a:defRPr/>
            </a:pPr>
            <a:r>
              <a:rPr lang="en-US" altLang="en-US" sz="3600" dirty="0">
                <a:solidFill>
                  <a:srgbClr val="FFFFA7"/>
                </a:solidFill>
                <a:latin typeface="Agency FB"/>
              </a:rPr>
              <a:t>De la Nada</a:t>
            </a:r>
            <a:endParaRPr lang="en-US" dirty="0"/>
          </a:p>
          <a:p>
            <a:pPr eaLnBrk="1" hangingPunct="1">
              <a:lnSpc>
                <a:spcPct val="90000"/>
              </a:lnSpc>
              <a:buFont typeface="Wingdings" panose="05000000000000000000" pitchFamily="2" charset="2"/>
              <a:buNone/>
              <a:defRPr/>
            </a:pPr>
            <a:r>
              <a:rPr lang="en-US" altLang="en-US" sz="2400" dirty="0">
                <a:solidFill>
                  <a:srgbClr val="FFFFA7"/>
                </a:solidFill>
                <a:latin typeface="Arial Narrow"/>
              </a:rPr>
              <a:t>(</a:t>
            </a:r>
            <a:r>
              <a:rPr lang="en-US" altLang="en-US" sz="2400" dirty="0" err="1">
                <a:solidFill>
                  <a:srgbClr val="FFFFA7"/>
                </a:solidFill>
                <a:latin typeface="Arial Narrow"/>
              </a:rPr>
              <a:t>ateismo</a:t>
            </a:r>
            <a:r>
              <a:rPr lang="en-US" altLang="en-US" sz="2400" dirty="0">
                <a:solidFill>
                  <a:srgbClr val="FFFFA7"/>
                </a:solidFill>
                <a:latin typeface="Arial Narrow"/>
              </a:rPr>
              <a:t>)</a:t>
            </a:r>
          </a:p>
          <a:p>
            <a:pPr eaLnBrk="1" hangingPunct="1">
              <a:lnSpc>
                <a:spcPct val="90000"/>
              </a:lnSpc>
              <a:buFont typeface="Wingdings" panose="05000000000000000000" pitchFamily="2" charset="2"/>
              <a:buNone/>
              <a:defRPr/>
            </a:pPr>
            <a:endParaRPr lang="en-US" altLang="en-US" sz="800" dirty="0">
              <a:latin typeface="Arial Narrow" panose="020B0606020202030204" pitchFamily="34" charset="0"/>
            </a:endParaRPr>
          </a:p>
          <a:p>
            <a:pPr>
              <a:lnSpc>
                <a:spcPct val="90000"/>
              </a:lnSpc>
              <a:buNone/>
              <a:defRPr/>
            </a:pPr>
            <a:r>
              <a:rPr lang="en-US" sz="2400" i="1" dirty="0" err="1"/>
              <a:t>Aquí</a:t>
            </a:r>
            <a:r>
              <a:rPr lang="en-US" sz="2400" i="1" dirty="0"/>
              <a:t>, uno no </a:t>
            </a:r>
            <a:r>
              <a:rPr lang="en-US" sz="2400" i="1" dirty="0" err="1"/>
              <a:t>puede</a:t>
            </a:r>
            <a:r>
              <a:rPr lang="en-US" sz="2400" i="1" dirty="0"/>
              <a:t> </a:t>
            </a:r>
            <a:r>
              <a:rPr lang="en-US" sz="2400" i="1" dirty="0" err="1"/>
              <a:t>asumir</a:t>
            </a:r>
            <a:r>
              <a:rPr lang="en-US" sz="2400" i="1" dirty="0"/>
              <a:t> la </a:t>
            </a:r>
            <a:r>
              <a:rPr lang="en-US" sz="2400" i="1" dirty="0" err="1"/>
              <a:t>existencia</a:t>
            </a:r>
            <a:r>
              <a:rPr lang="en-US" sz="2400" i="1" dirty="0"/>
              <a:t> de nada: </a:t>
            </a:r>
            <a:r>
              <a:rPr lang="en-US" sz="2400" i="1" dirty="0" err="1"/>
              <a:t>energía</a:t>
            </a:r>
            <a:r>
              <a:rPr lang="en-US" sz="2400" i="1" dirty="0"/>
              <a:t>, masa o </a:t>
            </a:r>
            <a:r>
              <a:rPr lang="en-US" sz="2400" i="1" dirty="0" err="1"/>
              <a:t>movimiento</a:t>
            </a:r>
            <a:r>
              <a:rPr lang="en-US" sz="2400" i="1" dirty="0"/>
              <a:t>. Nada </a:t>
            </a:r>
            <a:r>
              <a:rPr lang="en-US" sz="2400" i="1" dirty="0" err="1"/>
              <a:t>significa</a:t>
            </a:r>
            <a:r>
              <a:rPr lang="en-US" sz="2400" i="1" dirty="0"/>
              <a:t> </a:t>
            </a:r>
            <a:r>
              <a:rPr lang="en-US" sz="2400" i="1" dirty="0" err="1"/>
              <a:t>absolutamente</a:t>
            </a:r>
            <a:r>
              <a:rPr lang="en-US" sz="2400" i="1" dirty="0"/>
              <a:t> nada. </a:t>
            </a:r>
          </a:p>
          <a:p>
            <a:pPr>
              <a:lnSpc>
                <a:spcPct val="90000"/>
              </a:lnSpc>
              <a:buNone/>
              <a:defRPr/>
            </a:pPr>
            <a:r>
              <a:rPr lang="en-US" sz="2400" i="1" dirty="0" err="1">
                <a:solidFill>
                  <a:schemeClr val="hlink"/>
                </a:solidFill>
              </a:rPr>
              <a:t>Esta</a:t>
            </a:r>
            <a:r>
              <a:rPr lang="en-US" sz="2400" i="1" dirty="0">
                <a:ea typeface="+mn-lt"/>
                <a:cs typeface="+mn-lt"/>
              </a:rPr>
              <a:t> </a:t>
            </a:r>
            <a:r>
              <a:rPr lang="en-US" sz="2400" i="1" dirty="0" err="1">
                <a:solidFill>
                  <a:schemeClr val="hlink"/>
                </a:solidFill>
              </a:rPr>
              <a:t>posición</a:t>
            </a:r>
            <a:r>
              <a:rPr lang="en-US" sz="2400" i="1" dirty="0">
                <a:ea typeface="+mn-lt"/>
                <a:cs typeface="+mn-lt"/>
              </a:rPr>
              <a:t> </a:t>
            </a:r>
            <a:r>
              <a:rPr lang="en-US" sz="2400" i="1" dirty="0" err="1">
                <a:solidFill>
                  <a:schemeClr val="hlink"/>
                </a:solidFill>
              </a:rPr>
              <a:t>requiere</a:t>
            </a:r>
            <a:r>
              <a:rPr lang="en-US" sz="2400" i="1" dirty="0">
                <a:solidFill>
                  <a:schemeClr val="hlink"/>
                </a:solidFill>
              </a:rPr>
              <a:t> un </a:t>
            </a:r>
            <a:r>
              <a:rPr lang="en-US" sz="2400" i="1" dirty="0" err="1">
                <a:solidFill>
                  <a:schemeClr val="hlink"/>
                </a:solidFill>
              </a:rPr>
              <a:t>increíble</a:t>
            </a:r>
            <a:r>
              <a:rPr lang="en-US" sz="2400" i="1" dirty="0">
                <a:solidFill>
                  <a:schemeClr val="hlink"/>
                </a:solidFill>
              </a:rPr>
              <a:t> </a:t>
            </a:r>
            <a:r>
              <a:rPr lang="en-US" sz="2400" i="1" dirty="0" err="1">
                <a:solidFill>
                  <a:schemeClr val="hlink"/>
                </a:solidFill>
              </a:rPr>
              <a:t>salto</a:t>
            </a:r>
            <a:r>
              <a:rPr lang="en-US" sz="2400" i="1" dirty="0">
                <a:solidFill>
                  <a:schemeClr val="hlink"/>
                </a:solidFill>
              </a:rPr>
              <a:t> de </a:t>
            </a:r>
            <a:r>
              <a:rPr lang="en-US" sz="2400" i="1" dirty="0" err="1">
                <a:solidFill>
                  <a:schemeClr val="hlink"/>
                </a:solidFill>
              </a:rPr>
              <a:t>lógica</a:t>
            </a:r>
            <a:r>
              <a:rPr lang="en-US" sz="2400" i="1" dirty="0">
                <a:solidFill>
                  <a:schemeClr val="hlink"/>
                </a:solidFill>
              </a:rPr>
              <a:t>.</a:t>
            </a:r>
          </a:p>
        </p:txBody>
      </p:sp>
      <p:sp>
        <p:nvSpPr>
          <p:cNvPr id="95236" name="Rectangle 4">
            <a:extLst>
              <a:ext uri="{FF2B5EF4-FFF2-40B4-BE49-F238E27FC236}">
                <a16:creationId xmlns:a16="http://schemas.microsoft.com/office/drawing/2014/main" id="{417FA0E8-C9AA-EC0C-BF55-ED6192A818B3}"/>
              </a:ext>
            </a:extLst>
          </p:cNvPr>
          <p:cNvSpPr>
            <a:spLocks noGrp="1" noChangeArrowheads="1"/>
          </p:cNvSpPr>
          <p:nvPr>
            <p:ph type="body" sz="half" idx="2"/>
          </p:nvPr>
        </p:nvSpPr>
        <p:spPr>
          <a:xfrm>
            <a:off x="4800600" y="1066800"/>
            <a:ext cx="2667000" cy="5715000"/>
          </a:xfrm>
          <a:solidFill>
            <a:srgbClr val="003366"/>
          </a:solidFill>
          <a:ln w="12700">
            <a:solidFill>
              <a:schemeClr val="tx1"/>
            </a:solidFill>
            <a:miter lim="800000"/>
            <a:headEnd/>
            <a:tailEnd/>
          </a:ln>
        </p:spPr>
        <p:txBody>
          <a:bodyPr/>
          <a:lstStyle/>
          <a:p>
            <a:pPr eaLnBrk="1" hangingPunct="1">
              <a:lnSpc>
                <a:spcPct val="90000"/>
              </a:lnSpc>
              <a:buNone/>
              <a:defRPr/>
            </a:pPr>
            <a:r>
              <a:rPr lang="en-US" altLang="en-US" sz="3600" dirty="0">
                <a:solidFill>
                  <a:srgbClr val="FFFFA7"/>
                </a:solidFill>
                <a:latin typeface="Agency FB"/>
              </a:rPr>
              <a:t>Lo Impersonal</a:t>
            </a:r>
            <a:endParaRPr lang="en-US" dirty="0"/>
          </a:p>
          <a:p>
            <a:pPr eaLnBrk="1" hangingPunct="1">
              <a:lnSpc>
                <a:spcPct val="90000"/>
              </a:lnSpc>
              <a:buFont typeface="Wingdings" panose="05000000000000000000" pitchFamily="2" charset="2"/>
              <a:buNone/>
              <a:defRPr/>
            </a:pPr>
            <a:r>
              <a:rPr lang="en-US" altLang="en-US" sz="2400" dirty="0">
                <a:solidFill>
                  <a:srgbClr val="FFFFA7"/>
                </a:solidFill>
                <a:latin typeface="Arial Narrow"/>
              </a:rPr>
              <a:t>(</a:t>
            </a:r>
            <a:r>
              <a:rPr lang="en-US" altLang="en-US" sz="2400" dirty="0" err="1">
                <a:solidFill>
                  <a:srgbClr val="FFFFA7"/>
                </a:solidFill>
                <a:latin typeface="Arial Narrow"/>
              </a:rPr>
              <a:t>ateismo</a:t>
            </a:r>
            <a:r>
              <a:rPr lang="en-US" altLang="en-US" sz="2400" dirty="0">
                <a:solidFill>
                  <a:srgbClr val="FFFFA7"/>
                </a:solidFill>
                <a:latin typeface="Arial Narrow"/>
              </a:rPr>
              <a:t>/</a:t>
            </a:r>
            <a:r>
              <a:rPr lang="en-US" altLang="en-US" sz="2400" dirty="0" err="1">
                <a:solidFill>
                  <a:srgbClr val="FFFFA7"/>
                </a:solidFill>
                <a:latin typeface="Arial Narrow"/>
              </a:rPr>
              <a:t>panteísmo</a:t>
            </a:r>
            <a:r>
              <a:rPr lang="en-US" altLang="en-US" sz="2400" dirty="0">
                <a:solidFill>
                  <a:srgbClr val="FFFFA7"/>
                </a:solidFill>
                <a:latin typeface="Arial Narrow"/>
              </a:rPr>
              <a:t>)</a:t>
            </a:r>
          </a:p>
          <a:p>
            <a:pPr eaLnBrk="1" hangingPunct="1">
              <a:lnSpc>
                <a:spcPct val="90000"/>
              </a:lnSpc>
              <a:buFont typeface="Wingdings" panose="05000000000000000000" pitchFamily="2" charset="2"/>
              <a:buNone/>
              <a:defRPr/>
            </a:pPr>
            <a:endParaRPr lang="en-US" altLang="en-US" sz="800" i="1">
              <a:solidFill>
                <a:srgbClr val="FFFFA7"/>
              </a:solidFill>
            </a:endParaRPr>
          </a:p>
          <a:p>
            <a:pPr>
              <a:lnSpc>
                <a:spcPct val="90000"/>
              </a:lnSpc>
              <a:buNone/>
              <a:defRPr/>
            </a:pPr>
            <a:r>
              <a:rPr lang="en-US" sz="2400" i="1" dirty="0" err="1">
                <a:solidFill>
                  <a:srgbClr val="FFFFFF"/>
                </a:solidFill>
                <a:effectLst/>
                <a:latin typeface="Arial"/>
                <a:cs typeface="Arial"/>
              </a:rPr>
              <a:t>Aquí</a:t>
            </a:r>
            <a:r>
              <a:rPr lang="en-US" sz="2400" i="1" dirty="0">
                <a:solidFill>
                  <a:srgbClr val="FFFFFF"/>
                </a:solidFill>
                <a:effectLst/>
                <a:latin typeface="Arial"/>
                <a:cs typeface="Arial"/>
              </a:rPr>
              <a:t>, uno </a:t>
            </a:r>
            <a:r>
              <a:rPr lang="en-US" sz="2400" i="1" dirty="0" err="1">
                <a:solidFill>
                  <a:srgbClr val="FFFFFF"/>
                </a:solidFill>
                <a:effectLst/>
                <a:latin typeface="Arial"/>
                <a:cs typeface="Arial"/>
              </a:rPr>
              <a:t>debe</a:t>
            </a:r>
            <a:r>
              <a:rPr lang="en-US" sz="2400" i="1" dirty="0">
                <a:solidFill>
                  <a:srgbClr val="FFFFFF"/>
                </a:solidFill>
                <a:effectLst/>
                <a:latin typeface="Arial"/>
                <a:cs typeface="Arial"/>
              </a:rPr>
              <a:t> </a:t>
            </a:r>
            <a:r>
              <a:rPr lang="en-US" sz="2400" i="1" dirty="0" err="1">
                <a:solidFill>
                  <a:srgbClr val="FFFFFF"/>
                </a:solidFill>
                <a:effectLst/>
                <a:latin typeface="Arial"/>
                <a:cs typeface="Arial"/>
              </a:rPr>
              <a:t>comenzar</a:t>
            </a:r>
            <a:r>
              <a:rPr lang="en-US" sz="2400" i="1" dirty="0">
                <a:solidFill>
                  <a:srgbClr val="FFFFFF"/>
                </a:solidFill>
                <a:effectLst/>
                <a:latin typeface="Arial"/>
                <a:cs typeface="Arial"/>
              </a:rPr>
              <a:t> con la </a:t>
            </a:r>
            <a:r>
              <a:rPr lang="en-US" sz="2400" i="1" dirty="0" err="1">
                <a:solidFill>
                  <a:srgbClr val="FFFFFF"/>
                </a:solidFill>
                <a:effectLst/>
                <a:latin typeface="Arial"/>
                <a:cs typeface="Arial"/>
              </a:rPr>
              <a:t>existencia</a:t>
            </a:r>
            <a:r>
              <a:rPr lang="en-US" sz="2400" i="1" dirty="0">
                <a:solidFill>
                  <a:srgbClr val="FFFFFF"/>
                </a:solidFill>
                <a:effectLst/>
                <a:latin typeface="Arial"/>
                <a:cs typeface="Arial"/>
              </a:rPr>
              <a:t> </a:t>
            </a:r>
            <a:r>
              <a:rPr lang="en-US" sz="2400" i="1" dirty="0" err="1">
                <a:solidFill>
                  <a:srgbClr val="FFFFFF"/>
                </a:solidFill>
                <a:effectLst/>
                <a:latin typeface="Arial"/>
                <a:cs typeface="Arial"/>
              </a:rPr>
              <a:t>eterna</a:t>
            </a:r>
            <a:r>
              <a:rPr lang="en-US" sz="2400" i="1" dirty="0">
                <a:solidFill>
                  <a:srgbClr val="FFFFFF"/>
                </a:solidFill>
                <a:effectLst/>
                <a:latin typeface="Arial"/>
                <a:cs typeface="Arial"/>
              </a:rPr>
              <a:t> de la </a:t>
            </a:r>
            <a:r>
              <a:rPr lang="en-US" sz="2400" i="1" dirty="0" err="1">
                <a:solidFill>
                  <a:srgbClr val="FFFFFF"/>
                </a:solidFill>
                <a:effectLst/>
                <a:latin typeface="Arial"/>
                <a:cs typeface="Arial"/>
              </a:rPr>
              <a:t>materia</a:t>
            </a:r>
            <a:r>
              <a:rPr lang="en-US" sz="2400" i="1" dirty="0">
                <a:solidFill>
                  <a:srgbClr val="FFFFFF"/>
                </a:solidFill>
                <a:effectLst/>
                <a:latin typeface="Arial"/>
                <a:cs typeface="Arial"/>
              </a:rPr>
              <a:t> impersonal que </a:t>
            </a:r>
            <a:r>
              <a:rPr lang="en-US" sz="2400" i="1" dirty="0" err="1">
                <a:solidFill>
                  <a:srgbClr val="FFFFFF"/>
                </a:solidFill>
                <a:effectLst/>
                <a:latin typeface="Arial"/>
                <a:cs typeface="Arial"/>
              </a:rPr>
              <a:t>evolucionó</a:t>
            </a:r>
            <a:r>
              <a:rPr lang="en-US" sz="2400" i="1" dirty="0">
                <a:solidFill>
                  <a:srgbClr val="FFFFFF"/>
                </a:solidFill>
                <a:effectLst/>
                <a:latin typeface="Arial"/>
                <a:cs typeface="Arial"/>
              </a:rPr>
              <a:t> </a:t>
            </a:r>
            <a:r>
              <a:rPr lang="en-US" sz="2400" i="1" dirty="0" err="1">
                <a:solidFill>
                  <a:srgbClr val="FFFFFF"/>
                </a:solidFill>
                <a:effectLst/>
                <a:latin typeface="Arial"/>
                <a:cs typeface="Arial"/>
              </a:rPr>
              <a:t>hacia</a:t>
            </a:r>
            <a:r>
              <a:rPr lang="en-US" sz="2400" i="1" dirty="0">
                <a:solidFill>
                  <a:srgbClr val="FFFFFF"/>
                </a:solidFill>
                <a:effectLst/>
                <a:latin typeface="Arial"/>
                <a:cs typeface="Arial"/>
              </a:rPr>
              <a:t> lo personal.</a:t>
            </a:r>
          </a:p>
          <a:p>
            <a:pPr>
              <a:lnSpc>
                <a:spcPct val="90000"/>
              </a:lnSpc>
              <a:buNone/>
              <a:defRPr/>
            </a:pPr>
            <a:r>
              <a:rPr lang="en-US" sz="2000" i="1" dirty="0" err="1">
                <a:solidFill>
                  <a:srgbClr val="FFCC00"/>
                </a:solidFill>
                <a:effectLst/>
                <a:latin typeface="Arial"/>
                <a:cs typeface="Arial"/>
              </a:rPr>
              <a:t>Plantea</a:t>
            </a:r>
            <a:r>
              <a:rPr lang="en-US" sz="2000" i="1" dirty="0">
                <a:solidFill>
                  <a:srgbClr val="FFCC00"/>
                </a:solidFill>
                <a:effectLst/>
                <a:latin typeface="Arial"/>
                <a:cs typeface="Arial"/>
              </a:rPr>
              <a:t> la </a:t>
            </a:r>
            <a:r>
              <a:rPr lang="en-US" sz="2000" i="1" dirty="0" err="1">
                <a:solidFill>
                  <a:srgbClr val="FFCC00"/>
                </a:solidFill>
                <a:effectLst/>
                <a:latin typeface="Arial"/>
                <a:cs typeface="Arial"/>
              </a:rPr>
              <a:t>pregunta</a:t>
            </a:r>
            <a:r>
              <a:rPr lang="en-US" sz="2000" i="1" dirty="0">
                <a:solidFill>
                  <a:srgbClr val="FFCC00"/>
                </a:solidFill>
                <a:effectLst/>
                <a:latin typeface="Arial"/>
                <a:cs typeface="Arial"/>
              </a:rPr>
              <a:t>: ¿</a:t>
            </a:r>
            <a:r>
              <a:rPr lang="en-US" sz="2000" i="1" dirty="0" err="1">
                <a:solidFill>
                  <a:srgbClr val="FFCC00"/>
                </a:solidFill>
                <a:effectLst/>
                <a:latin typeface="Arial"/>
                <a:cs typeface="Arial"/>
              </a:rPr>
              <a:t>puede</a:t>
            </a:r>
            <a:r>
              <a:rPr lang="en-US" sz="2000" i="1" dirty="0">
                <a:solidFill>
                  <a:srgbClr val="FFCC00"/>
                </a:solidFill>
                <a:effectLst/>
                <a:latin typeface="Arial"/>
                <a:cs typeface="Arial"/>
              </a:rPr>
              <a:t> lo impersonal </a:t>
            </a:r>
            <a:r>
              <a:rPr lang="en-US" sz="2000" i="1" dirty="0" err="1">
                <a:solidFill>
                  <a:srgbClr val="FFCC00"/>
                </a:solidFill>
                <a:effectLst/>
                <a:latin typeface="Arial"/>
                <a:cs typeface="Arial"/>
              </a:rPr>
              <a:t>dar</a:t>
            </a:r>
            <a:r>
              <a:rPr lang="en-US" sz="2000" i="1" dirty="0">
                <a:solidFill>
                  <a:srgbClr val="FFCC00"/>
                </a:solidFill>
                <a:effectLst/>
                <a:latin typeface="Arial"/>
                <a:cs typeface="Arial"/>
              </a:rPr>
              <a:t> a luz a lo personal?</a:t>
            </a:r>
          </a:p>
        </p:txBody>
      </p:sp>
      <p:sp>
        <p:nvSpPr>
          <p:cNvPr id="95237" name="Rectangle 5">
            <a:extLst>
              <a:ext uri="{FF2B5EF4-FFF2-40B4-BE49-F238E27FC236}">
                <a16:creationId xmlns:a16="http://schemas.microsoft.com/office/drawing/2014/main" id="{F506FD26-58A2-8FA5-9B4A-B905CF4924D7}"/>
              </a:ext>
            </a:extLst>
          </p:cNvPr>
          <p:cNvSpPr>
            <a:spLocks noChangeArrowheads="1"/>
          </p:cNvSpPr>
          <p:nvPr/>
        </p:nvSpPr>
        <p:spPr bwMode="auto">
          <a:xfrm>
            <a:off x="7772400" y="1066800"/>
            <a:ext cx="2667000" cy="5715000"/>
          </a:xfrm>
          <a:prstGeom prst="rect">
            <a:avLst/>
          </a:prstGeom>
          <a:solidFill>
            <a:srgbClr val="0033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lstStyle>
            <a:lvl1pPr marL="342900" indent="-342900">
              <a:spcBef>
                <a:spcPct val="20000"/>
              </a:spcBef>
              <a:buClr>
                <a:schemeClr val="hlink"/>
              </a:buClr>
              <a:buSzPct val="75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defTabSz="914400" fontAlgn="base">
              <a:lnSpc>
                <a:spcPct val="90000"/>
              </a:lnSpc>
              <a:spcAft>
                <a:spcPct val="0"/>
              </a:spcAft>
              <a:buClr>
                <a:srgbClr val="FFCC00"/>
              </a:buClr>
              <a:buNone/>
              <a:defRPr/>
            </a:pPr>
            <a:r>
              <a:rPr lang="en-US" altLang="en-US" sz="3600" dirty="0">
                <a:solidFill>
                  <a:srgbClr val="FFFFA7"/>
                </a:solidFill>
                <a:latin typeface="Agency FB"/>
                <a:cs typeface="Arial"/>
              </a:rPr>
              <a:t>Lo Personal</a:t>
            </a:r>
            <a:endParaRPr kumimoji="0" lang="en-US" altLang="en-US" sz="3600" b="0" i="0" u="none" strike="noStrike" kern="1200" cap="none" spc="0" normalizeH="0" baseline="0" noProof="0" dirty="0">
              <a:ln>
                <a:noFill/>
              </a:ln>
              <a:solidFill>
                <a:srgbClr val="FFFFA7"/>
              </a:solidFill>
              <a:effectLst>
                <a:outerShdw blurRad="38100" dist="38100" dir="2700000" algn="tl">
                  <a:srgbClr val="000000"/>
                </a:outerShdw>
              </a:effectLst>
              <a:uLnTx/>
              <a:uFillTx/>
              <a:latin typeface="Agency FB" pitchFamily="2" charset="0"/>
              <a:ea typeface="+mn-ea"/>
              <a:cs typeface="Arial" panose="020B0604020202020204" pitchFamily="34" charset="0"/>
            </a:endParaRPr>
          </a:p>
          <a:p>
            <a:pPr marL="342900" marR="0" lvl="0" indent="-342900" algn="l" defTabSz="914400" rtl="0" eaLnBrk="1" fontAlgn="base" latinLnBrk="0" hangingPunct="1">
              <a:lnSpc>
                <a:spcPct val="90000"/>
              </a:lnSpc>
              <a:spcBef>
                <a:spcPct val="20000"/>
              </a:spcBef>
              <a:spcAft>
                <a:spcPct val="0"/>
              </a:spcAft>
              <a:buClr>
                <a:srgbClr val="FFCC00"/>
              </a:buClr>
              <a:buSzPct val="75000"/>
              <a:buFont typeface="Wingdings" panose="05000000000000000000" pitchFamily="2" charset="2"/>
              <a:buNone/>
              <a:tabLst/>
              <a:defRPr/>
            </a:pPr>
            <a:r>
              <a:rPr kumimoji="0" lang="en-US" altLang="en-US" sz="2400" b="0" i="0" u="none" strike="noStrike" kern="1200" cap="none" spc="0" normalizeH="0" baseline="0" noProof="0" dirty="0">
                <a:ln>
                  <a:noFill/>
                </a:ln>
                <a:solidFill>
                  <a:srgbClr val="FFFFA7"/>
                </a:solidFill>
                <a:effectLst>
                  <a:outerShdw blurRad="38100" dist="38100" dir="2700000" algn="tl">
                    <a:srgbClr val="000000"/>
                  </a:outerShdw>
                </a:effectLst>
                <a:uLnTx/>
                <a:uFillTx/>
                <a:latin typeface="Arial Narrow"/>
                <a:cs typeface="Arial"/>
              </a:rPr>
              <a:t>(</a:t>
            </a:r>
            <a:r>
              <a:rPr lang="en-US" altLang="en-US" sz="2400" dirty="0" err="1">
                <a:solidFill>
                  <a:srgbClr val="FFFFA7"/>
                </a:solidFill>
                <a:latin typeface="Arial Narrow"/>
                <a:cs typeface="Arial"/>
              </a:rPr>
              <a:t>teismo</a:t>
            </a:r>
            <a:r>
              <a:rPr kumimoji="0" lang="en-US" altLang="en-US" sz="2400" b="0" i="0" u="none" strike="noStrike" kern="1200" cap="none" spc="0" normalizeH="0" baseline="0" noProof="0" dirty="0">
                <a:ln>
                  <a:noFill/>
                </a:ln>
                <a:solidFill>
                  <a:srgbClr val="FFFFA7"/>
                </a:solidFill>
                <a:effectLst>
                  <a:outerShdw blurRad="38100" dist="38100" dir="2700000" algn="tl">
                    <a:srgbClr val="000000"/>
                  </a:outerShdw>
                </a:effectLst>
                <a:uLnTx/>
                <a:uFillTx/>
                <a:latin typeface="Arial Narrow"/>
                <a:cs typeface="Arial"/>
              </a:rPr>
              <a:t>)</a:t>
            </a:r>
            <a:endParaRPr lang="en-US" altLang="en-US" sz="2400" b="0" i="0" u="none" strike="noStrike" kern="1200" cap="none" spc="0" normalizeH="0" baseline="0" noProof="0" dirty="0">
              <a:ln>
                <a:noFill/>
              </a:ln>
              <a:solidFill>
                <a:srgbClr val="FFFFA7"/>
              </a:solidFill>
              <a:effectLst>
                <a:outerShdw blurRad="38100" dist="38100" dir="2700000" algn="tl">
                  <a:srgbClr val="000000"/>
                </a:outerShdw>
              </a:effectLst>
              <a:uLnTx/>
              <a:uFillTx/>
              <a:latin typeface="Arial Narrow"/>
              <a:cs typeface="Arial"/>
            </a:endParaRPr>
          </a:p>
          <a:p>
            <a:pPr marL="342900" marR="0" lvl="0" indent="-342900" algn="l" defTabSz="914400" rtl="0" eaLnBrk="1" fontAlgn="base" latinLnBrk="0" hangingPunct="1">
              <a:lnSpc>
                <a:spcPct val="90000"/>
              </a:lnSpc>
              <a:spcBef>
                <a:spcPct val="20000"/>
              </a:spcBef>
              <a:spcAft>
                <a:spcPct val="0"/>
              </a:spcAft>
              <a:buClr>
                <a:srgbClr val="FFCC00"/>
              </a:buClr>
              <a:buSzPct val="75000"/>
              <a:buFont typeface="Wingdings" panose="05000000000000000000" pitchFamily="2" charset="2"/>
              <a:buNone/>
              <a:tabLst/>
              <a:defRPr/>
            </a:pPr>
            <a:endParaRPr kumimoji="0" lang="en-US" altLang="en-US" sz="800" b="0" i="1" u="none" strike="noStrike" kern="1200" cap="none" spc="0" normalizeH="0" baseline="0" noProof="0">
              <a:ln>
                <a:noFill/>
              </a:ln>
              <a:solidFill>
                <a:srgbClr val="FFFFA7"/>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a:p>
            <a:pPr defTabSz="914400">
              <a:lnSpc>
                <a:spcPct val="90000"/>
              </a:lnSpc>
              <a:spcAft>
                <a:spcPct val="0"/>
              </a:spcAft>
              <a:buNone/>
              <a:defRPr/>
            </a:pPr>
            <a:r>
              <a:rPr lang="en-US" sz="2400" i="1" dirty="0" err="1">
                <a:solidFill>
                  <a:srgbClr val="FFFFFF"/>
                </a:solidFill>
                <a:effectLst/>
                <a:latin typeface="Arial"/>
                <a:cs typeface="Arial"/>
              </a:rPr>
              <a:t>Aquí</a:t>
            </a:r>
            <a:r>
              <a:rPr lang="en-US" sz="2400" i="1" dirty="0">
                <a:solidFill>
                  <a:srgbClr val="FFFFFF"/>
                </a:solidFill>
                <a:effectLst/>
                <a:latin typeface="Arial"/>
                <a:cs typeface="Arial"/>
              </a:rPr>
              <a:t>, </a:t>
            </a:r>
            <a:r>
              <a:rPr lang="en-US" sz="2400" i="1" dirty="0" err="1">
                <a:solidFill>
                  <a:srgbClr val="FFFFFF"/>
                </a:solidFill>
                <a:effectLst/>
                <a:latin typeface="Arial"/>
                <a:cs typeface="Arial"/>
              </a:rPr>
              <a:t>el</a:t>
            </a:r>
            <a:r>
              <a:rPr lang="en-US" sz="2400" i="1" dirty="0">
                <a:solidFill>
                  <a:srgbClr val="FFFFFF"/>
                </a:solidFill>
                <a:effectLst/>
                <a:latin typeface="Arial"/>
                <a:cs typeface="Arial"/>
              </a:rPr>
              <a:t> </a:t>
            </a:r>
            <a:r>
              <a:rPr lang="en-US" sz="2400" i="1" dirty="0" err="1">
                <a:solidFill>
                  <a:srgbClr val="FFFFFF"/>
                </a:solidFill>
                <a:effectLst/>
                <a:latin typeface="Arial"/>
                <a:cs typeface="Arial"/>
              </a:rPr>
              <a:t>universo</a:t>
            </a:r>
            <a:r>
              <a:rPr lang="en-US" sz="2400" i="1" dirty="0">
                <a:solidFill>
                  <a:srgbClr val="FFFFFF"/>
                </a:solidFill>
                <a:effectLst/>
                <a:latin typeface="Arial"/>
                <a:cs typeface="Arial"/>
              </a:rPr>
              <a:t> es la </a:t>
            </a:r>
            <a:r>
              <a:rPr lang="en-US" sz="2400" i="1" dirty="0" err="1">
                <a:solidFill>
                  <a:srgbClr val="FFFFFF"/>
                </a:solidFill>
                <a:effectLst/>
                <a:latin typeface="Arial"/>
                <a:cs typeface="Arial"/>
              </a:rPr>
              <a:t>creación</a:t>
            </a:r>
            <a:r>
              <a:rPr lang="en-US" sz="2400" i="1" dirty="0">
                <a:solidFill>
                  <a:srgbClr val="FFFFFF"/>
                </a:solidFill>
                <a:effectLst/>
                <a:latin typeface="Arial"/>
                <a:cs typeface="Arial"/>
              </a:rPr>
              <a:t> de un Dios personal. El </a:t>
            </a:r>
            <a:r>
              <a:rPr lang="en-US" sz="2400" i="1" dirty="0" err="1">
                <a:solidFill>
                  <a:srgbClr val="FFFFFF"/>
                </a:solidFill>
                <a:effectLst/>
                <a:latin typeface="Arial"/>
                <a:cs typeface="Arial"/>
              </a:rPr>
              <a:t>universo</a:t>
            </a:r>
            <a:r>
              <a:rPr lang="en-US" sz="2400" i="1" dirty="0">
                <a:solidFill>
                  <a:srgbClr val="FFFFFF"/>
                </a:solidFill>
                <a:effectLst/>
                <a:latin typeface="Arial"/>
                <a:cs typeface="Arial"/>
              </a:rPr>
              <a:t> </a:t>
            </a:r>
            <a:r>
              <a:rPr lang="en-US" sz="2400" i="1" dirty="0" err="1">
                <a:solidFill>
                  <a:srgbClr val="FFFFFF"/>
                </a:solidFill>
                <a:effectLst/>
                <a:latin typeface="Arial"/>
                <a:cs typeface="Arial"/>
              </a:rPr>
              <a:t>tiene</a:t>
            </a:r>
            <a:r>
              <a:rPr lang="en-US" sz="2400" i="1" dirty="0">
                <a:solidFill>
                  <a:srgbClr val="FFFFFF"/>
                </a:solidFill>
                <a:effectLst/>
                <a:latin typeface="Arial"/>
                <a:cs typeface="Arial"/>
              </a:rPr>
              <a:t> un </a:t>
            </a:r>
            <a:r>
              <a:rPr lang="en-US" sz="2400" i="1" dirty="0" err="1">
                <a:solidFill>
                  <a:srgbClr val="FFFFFF"/>
                </a:solidFill>
                <a:effectLst/>
                <a:latin typeface="Arial"/>
                <a:cs typeface="Arial"/>
              </a:rPr>
              <a:t>significado</a:t>
            </a:r>
            <a:r>
              <a:rPr lang="en-US" sz="2400" i="1" dirty="0">
                <a:solidFill>
                  <a:srgbClr val="FFFFFF"/>
                </a:solidFill>
                <a:effectLst/>
                <a:latin typeface="Arial"/>
                <a:cs typeface="Arial"/>
              </a:rPr>
              <a:t> que se </a:t>
            </a:r>
            <a:r>
              <a:rPr lang="en-US" sz="2400" i="1" dirty="0" err="1">
                <a:solidFill>
                  <a:srgbClr val="FFFFFF"/>
                </a:solidFill>
                <a:effectLst/>
                <a:latin typeface="Arial"/>
                <a:cs typeface="Arial"/>
              </a:rPr>
              <a:t>deriva</a:t>
            </a:r>
            <a:r>
              <a:rPr lang="en-US" sz="2400" i="1" dirty="0">
                <a:solidFill>
                  <a:srgbClr val="FFFFFF"/>
                </a:solidFill>
                <a:effectLst/>
                <a:latin typeface="Arial"/>
                <a:cs typeface="Arial"/>
              </a:rPr>
              <a:t> de </a:t>
            </a:r>
            <a:r>
              <a:rPr lang="en-US" sz="2400" i="1" dirty="0" err="1">
                <a:solidFill>
                  <a:srgbClr val="FFFFFF"/>
                </a:solidFill>
                <a:effectLst/>
                <a:latin typeface="Arial"/>
                <a:cs typeface="Arial"/>
              </a:rPr>
              <a:t>su</a:t>
            </a:r>
            <a:r>
              <a:rPr lang="en-US" sz="2400" i="1" dirty="0">
                <a:solidFill>
                  <a:srgbClr val="FFFFFF"/>
                </a:solidFill>
                <a:effectLst/>
                <a:latin typeface="Arial"/>
                <a:cs typeface="Arial"/>
              </a:rPr>
              <a:t> </a:t>
            </a:r>
            <a:r>
              <a:rPr lang="en-US" sz="2400" i="1" dirty="0" err="1">
                <a:solidFill>
                  <a:srgbClr val="FFFFFF"/>
                </a:solidFill>
                <a:effectLst/>
                <a:latin typeface="Arial"/>
                <a:cs typeface="Arial"/>
              </a:rPr>
              <a:t>Creador</a:t>
            </a:r>
            <a:r>
              <a:rPr lang="en-US" sz="2400" i="1" dirty="0">
                <a:solidFill>
                  <a:srgbClr val="FFFFFF"/>
                </a:solidFill>
                <a:effectLst/>
                <a:latin typeface="Arial"/>
                <a:cs typeface="Arial"/>
              </a:rPr>
              <a:t>. </a:t>
            </a:r>
            <a:endParaRPr lang="en-US" sz="2400" i="1">
              <a:solidFill>
                <a:srgbClr val="FFFFFF"/>
              </a:solidFill>
              <a:effectLst/>
              <a:latin typeface="Arial"/>
              <a:cs typeface="Arial"/>
            </a:endParaRPr>
          </a:p>
          <a:p>
            <a:pPr defTabSz="914400">
              <a:lnSpc>
                <a:spcPct val="90000"/>
              </a:lnSpc>
              <a:spcAft>
                <a:spcPct val="0"/>
              </a:spcAft>
              <a:buNone/>
              <a:defRPr/>
            </a:pPr>
            <a:r>
              <a:rPr lang="en-US" sz="2400" i="1" dirty="0">
                <a:solidFill>
                  <a:srgbClr val="FFCC00"/>
                </a:solidFill>
                <a:effectLst/>
                <a:latin typeface="Arial"/>
                <a:cs typeface="Arial"/>
              </a:rPr>
              <a:t>Lo personal da a luz a lo personal.</a:t>
            </a:r>
          </a:p>
        </p:txBody>
      </p:sp>
      <p:sp>
        <p:nvSpPr>
          <p:cNvPr id="2" name="Slide Number Placeholder 1">
            <a:extLst>
              <a:ext uri="{FF2B5EF4-FFF2-40B4-BE49-F238E27FC236}">
                <a16:creationId xmlns:a16="http://schemas.microsoft.com/office/drawing/2014/main" id="{B11B70AF-074E-52FE-C8C4-3811A9E3EC5B}"/>
              </a:ext>
            </a:extLst>
          </p:cNvPr>
          <p:cNvSpPr>
            <a:spLocks noGrp="1"/>
          </p:cNvSpPr>
          <p:nvPr>
            <p:ph type="sldNum" sz="quarter" idx="12"/>
          </p:nvPr>
        </p:nvSpPr>
        <p:spPr/>
        <p:txBody>
          <a:bodyPr/>
          <a:lstStyle/>
          <a:p>
            <a:fld id="{8D6A6F34-C2E3-4478-8623-715B24E81CD7}" type="slidenum">
              <a:rPr lang="en-US" altLang="en-US" smtClean="0"/>
              <a:pPr/>
              <a:t>10</a:t>
            </a:fld>
            <a:endParaRPr lang="en-US" altLang="en-US"/>
          </a:p>
        </p:txBody>
      </p:sp>
    </p:spTree>
    <p:extLst>
      <p:ext uri="{BB962C8B-B14F-4D97-AF65-F5344CB8AC3E}">
        <p14:creationId xmlns:p14="http://schemas.microsoft.com/office/powerpoint/2010/main" val="237864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5235">
                                            <p:bg/>
                                          </p:spTgt>
                                        </p:tgtEl>
                                        <p:attrNameLst>
                                          <p:attrName>style.visibility</p:attrName>
                                        </p:attrNameLst>
                                      </p:cBhvr>
                                      <p:to>
                                        <p:strVal val="visible"/>
                                      </p:to>
                                    </p:set>
                                    <p:animEffect transition="in" filter="randombar(horizontal)">
                                      <p:cBhvr>
                                        <p:cTn id="7" dur="500"/>
                                        <p:tgtEl>
                                          <p:spTgt spid="95235">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5235">
                                            <p:txEl>
                                              <p:pRg st="0" end="0"/>
                                            </p:txEl>
                                          </p:spTgt>
                                        </p:tgtEl>
                                        <p:attrNameLst>
                                          <p:attrName>style.visibility</p:attrName>
                                        </p:attrNameLst>
                                      </p:cBhvr>
                                      <p:to>
                                        <p:strVal val="visible"/>
                                      </p:to>
                                    </p:set>
                                    <p:animEffect transition="in" filter="randombar(horizontal)">
                                      <p:cBhvr>
                                        <p:cTn id="12" dur="500"/>
                                        <p:tgtEl>
                                          <p:spTgt spid="952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5235">
                                            <p:txEl>
                                              <p:pRg st="1" end="1"/>
                                            </p:txEl>
                                          </p:spTgt>
                                        </p:tgtEl>
                                        <p:attrNameLst>
                                          <p:attrName>style.visibility</p:attrName>
                                        </p:attrNameLst>
                                      </p:cBhvr>
                                      <p:to>
                                        <p:strVal val="visible"/>
                                      </p:to>
                                    </p:set>
                                    <p:animEffect transition="in" filter="randombar(horizontal)">
                                      <p:cBhvr>
                                        <p:cTn id="17" dur="500"/>
                                        <p:tgtEl>
                                          <p:spTgt spid="9523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5235">
                                            <p:txEl>
                                              <p:pRg st="3" end="3"/>
                                            </p:txEl>
                                          </p:spTgt>
                                        </p:tgtEl>
                                        <p:attrNameLst>
                                          <p:attrName>style.visibility</p:attrName>
                                        </p:attrNameLst>
                                      </p:cBhvr>
                                      <p:to>
                                        <p:strVal val="visible"/>
                                      </p:to>
                                    </p:set>
                                    <p:animEffect transition="in" filter="randombar(horizontal)">
                                      <p:cBhvr>
                                        <p:cTn id="22" dur="500"/>
                                        <p:tgtEl>
                                          <p:spTgt spid="952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5235">
                                            <p:txEl>
                                              <p:pRg st="4" end="4"/>
                                            </p:txEl>
                                          </p:spTgt>
                                        </p:tgtEl>
                                        <p:attrNameLst>
                                          <p:attrName>style.visibility</p:attrName>
                                        </p:attrNameLst>
                                      </p:cBhvr>
                                      <p:to>
                                        <p:strVal val="visible"/>
                                      </p:to>
                                    </p:set>
                                    <p:animEffect transition="in" filter="randombar(horizontal)">
                                      <p:cBhvr>
                                        <p:cTn id="27" dur="500"/>
                                        <p:tgtEl>
                                          <p:spTgt spid="9523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5236">
                                            <p:bg/>
                                          </p:spTgt>
                                        </p:tgtEl>
                                        <p:attrNameLst>
                                          <p:attrName>style.visibility</p:attrName>
                                        </p:attrNameLst>
                                      </p:cBhvr>
                                      <p:to>
                                        <p:strVal val="visible"/>
                                      </p:to>
                                    </p:set>
                                    <p:animEffect transition="in" filter="randombar(horizontal)">
                                      <p:cBhvr>
                                        <p:cTn id="32" dur="500"/>
                                        <p:tgtEl>
                                          <p:spTgt spid="95236">
                                            <p:bg/>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95236">
                                            <p:txEl>
                                              <p:pRg st="0" end="0"/>
                                            </p:txEl>
                                          </p:spTgt>
                                        </p:tgtEl>
                                        <p:attrNameLst>
                                          <p:attrName>style.visibility</p:attrName>
                                        </p:attrNameLst>
                                      </p:cBhvr>
                                      <p:to>
                                        <p:strVal val="visible"/>
                                      </p:to>
                                    </p:set>
                                    <p:animEffect transition="in" filter="randombar(horizontal)">
                                      <p:cBhvr>
                                        <p:cTn id="37" dur="500"/>
                                        <p:tgtEl>
                                          <p:spTgt spid="9523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95236">
                                            <p:txEl>
                                              <p:pRg st="1" end="1"/>
                                            </p:txEl>
                                          </p:spTgt>
                                        </p:tgtEl>
                                        <p:attrNameLst>
                                          <p:attrName>style.visibility</p:attrName>
                                        </p:attrNameLst>
                                      </p:cBhvr>
                                      <p:to>
                                        <p:strVal val="visible"/>
                                      </p:to>
                                    </p:set>
                                    <p:animEffect transition="in" filter="randombar(horizontal)">
                                      <p:cBhvr>
                                        <p:cTn id="42" dur="500"/>
                                        <p:tgtEl>
                                          <p:spTgt spid="95236">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95236">
                                            <p:txEl>
                                              <p:pRg st="3" end="3"/>
                                            </p:txEl>
                                          </p:spTgt>
                                        </p:tgtEl>
                                        <p:attrNameLst>
                                          <p:attrName>style.visibility</p:attrName>
                                        </p:attrNameLst>
                                      </p:cBhvr>
                                      <p:to>
                                        <p:strVal val="visible"/>
                                      </p:to>
                                    </p:set>
                                    <p:animEffect transition="in" filter="randombar(horizontal)">
                                      <p:cBhvr>
                                        <p:cTn id="47" dur="500"/>
                                        <p:tgtEl>
                                          <p:spTgt spid="95236">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95236">
                                            <p:txEl>
                                              <p:pRg st="4" end="4"/>
                                            </p:txEl>
                                          </p:spTgt>
                                        </p:tgtEl>
                                        <p:attrNameLst>
                                          <p:attrName>style.visibility</p:attrName>
                                        </p:attrNameLst>
                                      </p:cBhvr>
                                      <p:to>
                                        <p:strVal val="visible"/>
                                      </p:to>
                                    </p:set>
                                    <p:animEffect transition="in" filter="randombar(horizontal)">
                                      <p:cBhvr>
                                        <p:cTn id="52" dur="500"/>
                                        <p:tgtEl>
                                          <p:spTgt spid="95236">
                                            <p:txEl>
                                              <p:pRg st="4" end="4"/>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95237">
                                            <p:bg/>
                                          </p:spTgt>
                                        </p:tgtEl>
                                        <p:attrNameLst>
                                          <p:attrName>style.visibility</p:attrName>
                                        </p:attrNameLst>
                                      </p:cBhvr>
                                      <p:to>
                                        <p:strVal val="visible"/>
                                      </p:to>
                                    </p:set>
                                    <p:animEffect transition="in" filter="randombar(horizontal)">
                                      <p:cBhvr>
                                        <p:cTn id="57" dur="500"/>
                                        <p:tgtEl>
                                          <p:spTgt spid="95237">
                                            <p:bg/>
                                          </p:spTgt>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95237">
                                            <p:txEl>
                                              <p:pRg st="0" end="0"/>
                                            </p:txEl>
                                          </p:spTgt>
                                        </p:tgtEl>
                                        <p:attrNameLst>
                                          <p:attrName>style.visibility</p:attrName>
                                        </p:attrNameLst>
                                      </p:cBhvr>
                                      <p:to>
                                        <p:strVal val="visible"/>
                                      </p:to>
                                    </p:set>
                                    <p:animEffect transition="in" filter="randombar(horizontal)">
                                      <p:cBhvr>
                                        <p:cTn id="60" dur="500"/>
                                        <p:tgtEl>
                                          <p:spTgt spid="95237">
                                            <p:txEl>
                                              <p:pRg st="0" end="0"/>
                                            </p:txEl>
                                          </p:spTgt>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95237">
                                            <p:txEl>
                                              <p:pRg st="1" end="1"/>
                                            </p:txEl>
                                          </p:spTgt>
                                        </p:tgtEl>
                                        <p:attrNameLst>
                                          <p:attrName>style.visibility</p:attrName>
                                        </p:attrNameLst>
                                      </p:cBhvr>
                                      <p:to>
                                        <p:strVal val="visible"/>
                                      </p:to>
                                    </p:set>
                                    <p:animEffect transition="in" filter="randombar(horizontal)">
                                      <p:cBhvr>
                                        <p:cTn id="63" dur="500"/>
                                        <p:tgtEl>
                                          <p:spTgt spid="95237">
                                            <p:txEl>
                                              <p:pRg st="1" end="1"/>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4" presetClass="entr" presetSubtype="10" fill="hold" nodeType="clickEffect">
                                  <p:stCondLst>
                                    <p:cond delay="0"/>
                                  </p:stCondLst>
                                  <p:childTnLst>
                                    <p:set>
                                      <p:cBhvr>
                                        <p:cTn id="67" dur="1" fill="hold">
                                          <p:stCondLst>
                                            <p:cond delay="0"/>
                                          </p:stCondLst>
                                        </p:cTn>
                                        <p:tgtEl>
                                          <p:spTgt spid="95237">
                                            <p:txEl>
                                              <p:pRg st="3" end="3"/>
                                            </p:txEl>
                                          </p:spTgt>
                                        </p:tgtEl>
                                        <p:attrNameLst>
                                          <p:attrName>style.visibility</p:attrName>
                                        </p:attrNameLst>
                                      </p:cBhvr>
                                      <p:to>
                                        <p:strVal val="visible"/>
                                      </p:to>
                                    </p:set>
                                    <p:animEffect transition="in" filter="randombar(horizontal)">
                                      <p:cBhvr>
                                        <p:cTn id="68" dur="500"/>
                                        <p:tgtEl>
                                          <p:spTgt spid="95237">
                                            <p:txEl>
                                              <p:pRg st="3" end="3"/>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4" presetClass="entr" presetSubtype="10" fill="hold" nodeType="clickEffect">
                                  <p:stCondLst>
                                    <p:cond delay="0"/>
                                  </p:stCondLst>
                                  <p:childTnLst>
                                    <p:set>
                                      <p:cBhvr>
                                        <p:cTn id="72" dur="1" fill="hold">
                                          <p:stCondLst>
                                            <p:cond delay="0"/>
                                          </p:stCondLst>
                                        </p:cTn>
                                        <p:tgtEl>
                                          <p:spTgt spid="95237">
                                            <p:txEl>
                                              <p:pRg st="4" end="4"/>
                                            </p:txEl>
                                          </p:spTgt>
                                        </p:tgtEl>
                                        <p:attrNameLst>
                                          <p:attrName>style.visibility</p:attrName>
                                        </p:attrNameLst>
                                      </p:cBhvr>
                                      <p:to>
                                        <p:strVal val="visible"/>
                                      </p:to>
                                    </p:set>
                                    <p:animEffect transition="in" filter="randombar(horizontal)">
                                      <p:cBhvr>
                                        <p:cTn id="73" dur="500"/>
                                        <p:tgtEl>
                                          <p:spTgt spid="952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uiExpand="1" build="p" animBg="1"/>
      <p:bldP spid="95236" grpId="0" uiExpand="1" build="p" animBg="1"/>
      <p:bldP spid="95237" grpId="0" uiExpand="1" build="allAtOnce"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21F723-B59D-52A8-F53C-FDF3241985B6}"/>
              </a:ext>
            </a:extLst>
          </p:cNvPr>
          <p:cNvSpPr>
            <a:spLocks noGrp="1"/>
          </p:cNvSpPr>
          <p:nvPr>
            <p:ph type="title"/>
          </p:nvPr>
        </p:nvSpPr>
        <p:spPr>
          <a:xfrm>
            <a:off x="1494791" y="2486979"/>
            <a:ext cx="10515600" cy="2852737"/>
          </a:xfrm>
        </p:spPr>
        <p:txBody>
          <a:bodyPr/>
          <a:lstStyle/>
          <a:p>
            <a:pPr algn="r"/>
            <a:r>
              <a:rPr lang="en-US" dirty="0">
                <a:solidFill>
                  <a:srgbClr val="FF3300"/>
                </a:solidFill>
                <a:latin typeface="Matura MT Script Capitals"/>
              </a:rPr>
              <a:t>Composition of the Torah</a:t>
            </a:r>
            <a:br>
              <a:rPr lang="en-US" dirty="0">
                <a:solidFill>
                  <a:srgbClr val="FF3300"/>
                </a:solidFill>
                <a:latin typeface="Matura MT Script Capitals"/>
              </a:rPr>
            </a:br>
            <a:r>
              <a:rPr lang="en-US" dirty="0" err="1">
                <a:solidFill>
                  <a:schemeClr val="tx1"/>
                </a:solidFill>
                <a:ea typeface="+mj-lt"/>
                <a:cs typeface="+mj-lt"/>
              </a:rPr>
              <a:t>Composición</a:t>
            </a:r>
            <a:r>
              <a:rPr lang="en-US" dirty="0">
                <a:solidFill>
                  <a:schemeClr val="tx1"/>
                </a:solidFill>
                <a:ea typeface="+mj-lt"/>
                <a:cs typeface="+mj-lt"/>
              </a:rPr>
              <a:t> de la </a:t>
            </a:r>
            <a:r>
              <a:rPr lang="en-US" dirty="0" err="1">
                <a:solidFill>
                  <a:schemeClr val="tx1"/>
                </a:solidFill>
                <a:ea typeface="+mj-lt"/>
                <a:cs typeface="+mj-lt"/>
              </a:rPr>
              <a:t>Torá</a:t>
            </a:r>
            <a:endParaRPr lang="en-US" dirty="0" err="1">
              <a:solidFill>
                <a:schemeClr val="tx1"/>
              </a:solidFill>
              <a:latin typeface="Matura MT Script Capitals" panose="03020802060602070202" pitchFamily="66" charset="0"/>
            </a:endParaRPr>
          </a:p>
        </p:txBody>
      </p:sp>
      <p:sp>
        <p:nvSpPr>
          <p:cNvPr id="2" name="Slide Number Placeholder 1">
            <a:extLst>
              <a:ext uri="{FF2B5EF4-FFF2-40B4-BE49-F238E27FC236}">
                <a16:creationId xmlns:a16="http://schemas.microsoft.com/office/drawing/2014/main" id="{A9FF9777-8470-DFA5-0B6E-69809CA28D0A}"/>
              </a:ext>
            </a:extLst>
          </p:cNvPr>
          <p:cNvSpPr>
            <a:spLocks noGrp="1"/>
          </p:cNvSpPr>
          <p:nvPr>
            <p:ph type="sldNum" sz="quarter" idx="12"/>
          </p:nvPr>
        </p:nvSpPr>
        <p:spPr/>
        <p:txBody>
          <a:bodyPr/>
          <a:lstStyle/>
          <a:p>
            <a:fld id="{F2AC4C17-2516-49E8-BE9B-E38D16CCA577}" type="slidenum">
              <a:rPr lang="en-US" altLang="en-US" smtClean="0"/>
              <a:pPr/>
              <a:t>100</a:t>
            </a:fld>
            <a:endParaRPr lang="en-US" altLang="en-US"/>
          </a:p>
        </p:txBody>
      </p:sp>
    </p:spTree>
    <p:extLst>
      <p:ext uri="{BB962C8B-B14F-4D97-AF65-F5344CB8AC3E}">
        <p14:creationId xmlns:p14="http://schemas.microsoft.com/office/powerpoint/2010/main" val="10069941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sp>
        <p:nvSpPr>
          <p:cNvPr id="249858" name="Rectangle 2">
            <a:extLst>
              <a:ext uri="{FF2B5EF4-FFF2-40B4-BE49-F238E27FC236}">
                <a16:creationId xmlns:a16="http://schemas.microsoft.com/office/drawing/2014/main" id="{910204B9-3AB5-A350-9163-C54AAF28820F}"/>
              </a:ext>
            </a:extLst>
          </p:cNvPr>
          <p:cNvSpPr>
            <a:spLocks noGrp="1" noChangeArrowheads="1"/>
          </p:cNvSpPr>
          <p:nvPr>
            <p:ph type="title"/>
          </p:nvPr>
        </p:nvSpPr>
        <p:spPr>
          <a:xfrm>
            <a:off x="155780" y="291375"/>
            <a:ext cx="11878573" cy="753374"/>
          </a:xfrm>
        </p:spPr>
        <p:txBody>
          <a:bodyPr>
            <a:normAutofit fontScale="90000"/>
          </a:bodyPr>
          <a:lstStyle/>
          <a:p>
            <a:pPr algn="ctr">
              <a:defRPr/>
            </a:pPr>
            <a:r>
              <a:rPr lang="en-US" altLang="en-US" b="0" dirty="0">
                <a:solidFill>
                  <a:srgbClr val="C00000"/>
                </a:solidFill>
                <a:latin typeface="Impact"/>
              </a:rPr>
              <a:t>How Ancient Books Were Composed /</a:t>
            </a:r>
            <a:r>
              <a:rPr lang="en-US" altLang="en-US" b="0" dirty="0">
                <a:solidFill>
                  <a:srgbClr val="666633"/>
                </a:solidFill>
                <a:latin typeface="Impact"/>
              </a:rPr>
              <a:t> </a:t>
            </a:r>
            <a:r>
              <a:rPr lang="en-US" b="0" dirty="0" err="1">
                <a:ea typeface="+mn-lt"/>
                <a:cs typeface="+mn-lt"/>
              </a:rPr>
              <a:t>Cómo</a:t>
            </a:r>
            <a:r>
              <a:rPr lang="en-US" b="0" dirty="0">
                <a:ea typeface="+mn-lt"/>
                <a:cs typeface="+mn-lt"/>
              </a:rPr>
              <a:t> se </a:t>
            </a:r>
            <a:r>
              <a:rPr lang="en-US" b="0" dirty="0" err="1">
                <a:ea typeface="+mn-lt"/>
                <a:cs typeface="+mn-lt"/>
              </a:rPr>
              <a:t>compusieron</a:t>
            </a:r>
            <a:r>
              <a:rPr lang="en-US" b="0" dirty="0">
                <a:ea typeface="+mn-lt"/>
                <a:cs typeface="+mn-lt"/>
              </a:rPr>
              <a:t> </a:t>
            </a:r>
            <a:r>
              <a:rPr lang="en-US" b="0" dirty="0" err="1">
                <a:ea typeface="+mn-lt"/>
                <a:cs typeface="+mn-lt"/>
              </a:rPr>
              <a:t>los</a:t>
            </a:r>
            <a:r>
              <a:rPr lang="en-US" b="0" dirty="0">
                <a:ea typeface="+mn-lt"/>
                <a:cs typeface="+mn-lt"/>
              </a:rPr>
              <a:t> </a:t>
            </a:r>
            <a:r>
              <a:rPr lang="en-US" b="0" dirty="0" err="1">
                <a:ea typeface="+mn-lt"/>
                <a:cs typeface="+mn-lt"/>
              </a:rPr>
              <a:t>libros</a:t>
            </a:r>
            <a:r>
              <a:rPr lang="en-US" b="0" dirty="0">
                <a:ea typeface="+mn-lt"/>
                <a:cs typeface="+mn-lt"/>
              </a:rPr>
              <a:t> </a:t>
            </a:r>
            <a:r>
              <a:rPr lang="en-US" b="0" dirty="0" err="1">
                <a:ea typeface="+mn-lt"/>
                <a:cs typeface="+mn-lt"/>
              </a:rPr>
              <a:t>antiguos</a:t>
            </a:r>
            <a:endParaRPr lang="en-US" altLang="en-US" b="0" dirty="0" err="1">
              <a:solidFill>
                <a:srgbClr val="666633"/>
              </a:solidFill>
              <a:latin typeface="Impact" panose="020B0806030902050204" pitchFamily="34" charset="0"/>
            </a:endParaRPr>
          </a:p>
        </p:txBody>
      </p:sp>
      <p:sp>
        <p:nvSpPr>
          <p:cNvPr id="249859" name="Rectangle 3">
            <a:extLst>
              <a:ext uri="{FF2B5EF4-FFF2-40B4-BE49-F238E27FC236}">
                <a16:creationId xmlns:a16="http://schemas.microsoft.com/office/drawing/2014/main" id="{FB01861C-FB0E-7D1E-755B-933CF4600D99}"/>
              </a:ext>
            </a:extLst>
          </p:cNvPr>
          <p:cNvSpPr>
            <a:spLocks noGrp="1" noChangeArrowheads="1"/>
          </p:cNvSpPr>
          <p:nvPr>
            <p:ph type="body" idx="1"/>
          </p:nvPr>
        </p:nvSpPr>
        <p:spPr>
          <a:xfrm>
            <a:off x="356030" y="1369266"/>
            <a:ext cx="11539698" cy="5493588"/>
          </a:xfrm>
        </p:spPr>
        <p:txBody>
          <a:bodyPr vert="horz" lIns="91440" tIns="45720" rIns="91440" bIns="45720" rtlCol="0" anchor="t">
            <a:normAutofit/>
          </a:bodyPr>
          <a:lstStyle/>
          <a:p>
            <a:pPr>
              <a:lnSpc>
                <a:spcPct val="80000"/>
              </a:lnSpc>
              <a:buNone/>
              <a:defRPr/>
            </a:pPr>
            <a:r>
              <a:rPr lang="en-US" altLang="en-US" sz="2800" b="1" dirty="0">
                <a:solidFill>
                  <a:srgbClr val="C00000"/>
                </a:solidFill>
                <a:effectLst>
                  <a:outerShdw blurRad="38100" dist="38100" dir="2700000" algn="tl">
                    <a:srgbClr val="000000"/>
                  </a:outerShdw>
                </a:effectLst>
              </a:rPr>
              <a:t>Many of the oldest biblical books have scant information about their composition. /</a:t>
            </a:r>
            <a:r>
              <a:rPr lang="en-US" altLang="en-US" sz="2800" b="1" dirty="0">
                <a:solidFill>
                  <a:srgbClr val="FF6600"/>
                </a:solidFill>
                <a:effectLst>
                  <a:outerShdw blurRad="38100" dist="38100" dir="2700000" algn="tl">
                    <a:srgbClr val="000000"/>
                  </a:outerShdw>
                </a:effectLst>
              </a:rPr>
              <a:t> </a:t>
            </a:r>
            <a:r>
              <a:rPr lang="en-US" sz="2800" dirty="0">
                <a:effectLst>
                  <a:outerShdw blurRad="38100" dist="38100" dir="2700000" algn="tl">
                    <a:srgbClr val="000000"/>
                  </a:outerShdw>
                </a:effectLst>
                <a:ea typeface="+mj-lt"/>
                <a:cs typeface="+mj-lt"/>
              </a:rPr>
              <a:t>Muchos de </a:t>
            </a:r>
            <a:r>
              <a:rPr lang="en-US" sz="2800" dirty="0" err="1">
                <a:effectLst>
                  <a:outerShdw blurRad="38100" dist="38100" dir="2700000" algn="tl">
                    <a:srgbClr val="000000"/>
                  </a:outerShdw>
                </a:effectLst>
                <a:ea typeface="+mj-lt"/>
                <a:cs typeface="+mj-lt"/>
              </a:rPr>
              <a:t>los</a:t>
            </a:r>
            <a:r>
              <a:rPr lang="en-US" sz="2800" dirty="0">
                <a:effectLst>
                  <a:outerShdw blurRad="38100" dist="38100" dir="2700000" algn="tl">
                    <a:srgbClr val="000000"/>
                  </a:outerShdw>
                </a:effectLst>
                <a:ea typeface="+mj-lt"/>
                <a:cs typeface="+mj-lt"/>
              </a:rPr>
              <a:t> </a:t>
            </a:r>
            <a:r>
              <a:rPr lang="en-US" sz="2800" dirty="0" err="1">
                <a:effectLst>
                  <a:outerShdw blurRad="38100" dist="38100" dir="2700000" algn="tl">
                    <a:srgbClr val="000000"/>
                  </a:outerShdw>
                </a:effectLst>
                <a:ea typeface="+mj-lt"/>
                <a:cs typeface="+mj-lt"/>
              </a:rPr>
              <a:t>libros</a:t>
            </a:r>
            <a:r>
              <a:rPr lang="en-US" sz="2800" dirty="0">
                <a:effectLst>
                  <a:outerShdw blurRad="38100" dist="38100" dir="2700000" algn="tl">
                    <a:srgbClr val="000000"/>
                  </a:outerShdw>
                </a:effectLst>
                <a:ea typeface="+mj-lt"/>
                <a:cs typeface="+mj-lt"/>
              </a:rPr>
              <a:t> </a:t>
            </a:r>
            <a:r>
              <a:rPr lang="en-US" sz="2800" dirty="0" err="1">
                <a:effectLst>
                  <a:outerShdw blurRad="38100" dist="38100" dir="2700000" algn="tl">
                    <a:srgbClr val="000000"/>
                  </a:outerShdw>
                </a:effectLst>
                <a:ea typeface="+mj-lt"/>
                <a:cs typeface="+mj-lt"/>
              </a:rPr>
              <a:t>bíblicos</a:t>
            </a:r>
            <a:r>
              <a:rPr lang="en-US" sz="2800" dirty="0">
                <a:effectLst>
                  <a:outerShdw blurRad="38100" dist="38100" dir="2700000" algn="tl">
                    <a:srgbClr val="000000"/>
                  </a:outerShdw>
                </a:effectLst>
                <a:ea typeface="+mj-lt"/>
                <a:cs typeface="+mj-lt"/>
              </a:rPr>
              <a:t> </a:t>
            </a:r>
            <a:r>
              <a:rPr lang="en-US" sz="2800" dirty="0" err="1">
                <a:effectLst>
                  <a:outerShdw blurRad="38100" dist="38100" dir="2700000" algn="tl">
                    <a:srgbClr val="000000"/>
                  </a:outerShdw>
                </a:effectLst>
                <a:ea typeface="+mj-lt"/>
                <a:cs typeface="+mj-lt"/>
              </a:rPr>
              <a:t>más</a:t>
            </a:r>
            <a:r>
              <a:rPr lang="en-US" sz="2800" dirty="0">
                <a:effectLst>
                  <a:outerShdw blurRad="38100" dist="38100" dir="2700000" algn="tl">
                    <a:srgbClr val="000000"/>
                  </a:outerShdw>
                </a:effectLst>
                <a:ea typeface="+mj-lt"/>
                <a:cs typeface="+mj-lt"/>
              </a:rPr>
              <a:t> </a:t>
            </a:r>
            <a:r>
              <a:rPr lang="en-US" sz="2800" dirty="0" err="1">
                <a:effectLst>
                  <a:outerShdw blurRad="38100" dist="38100" dir="2700000" algn="tl">
                    <a:srgbClr val="000000"/>
                  </a:outerShdw>
                </a:effectLst>
                <a:ea typeface="+mj-lt"/>
                <a:cs typeface="+mj-lt"/>
              </a:rPr>
              <a:t>antiguos</a:t>
            </a:r>
            <a:r>
              <a:rPr lang="en-US" sz="2800" dirty="0">
                <a:effectLst>
                  <a:outerShdw blurRad="38100" dist="38100" dir="2700000" algn="tl">
                    <a:srgbClr val="000000"/>
                  </a:outerShdw>
                </a:effectLst>
                <a:ea typeface="+mj-lt"/>
                <a:cs typeface="+mj-lt"/>
              </a:rPr>
              <a:t> </a:t>
            </a:r>
            <a:r>
              <a:rPr lang="en-US" sz="2800" dirty="0" err="1">
                <a:effectLst>
                  <a:outerShdw blurRad="38100" dist="38100" dir="2700000" algn="tl">
                    <a:srgbClr val="000000"/>
                  </a:outerShdw>
                </a:effectLst>
                <a:ea typeface="+mj-lt"/>
                <a:cs typeface="+mj-lt"/>
              </a:rPr>
              <a:t>tienen</a:t>
            </a:r>
            <a:r>
              <a:rPr lang="en-US" sz="2800" dirty="0">
                <a:effectLst>
                  <a:outerShdw blurRad="38100" dist="38100" dir="2700000" algn="tl">
                    <a:srgbClr val="000000"/>
                  </a:outerShdw>
                </a:effectLst>
                <a:ea typeface="+mj-lt"/>
                <a:cs typeface="+mj-lt"/>
              </a:rPr>
              <a:t> </a:t>
            </a:r>
            <a:r>
              <a:rPr lang="en-US" sz="2800" dirty="0" err="1">
                <a:effectLst>
                  <a:outerShdw blurRad="38100" dist="38100" dir="2700000" algn="tl">
                    <a:srgbClr val="000000"/>
                  </a:outerShdw>
                </a:effectLst>
                <a:ea typeface="+mj-lt"/>
                <a:cs typeface="+mj-lt"/>
              </a:rPr>
              <a:t>poca</a:t>
            </a:r>
            <a:r>
              <a:rPr lang="en-US" sz="2800" dirty="0">
                <a:effectLst>
                  <a:outerShdw blurRad="38100" dist="38100" dir="2700000" algn="tl">
                    <a:srgbClr val="000000"/>
                  </a:outerShdw>
                </a:effectLst>
                <a:ea typeface="+mj-lt"/>
                <a:cs typeface="+mj-lt"/>
              </a:rPr>
              <a:t> </a:t>
            </a:r>
            <a:r>
              <a:rPr lang="en-US" sz="2800" dirty="0" err="1">
                <a:effectLst>
                  <a:outerShdw blurRad="38100" dist="38100" dir="2700000" algn="tl">
                    <a:srgbClr val="000000"/>
                  </a:outerShdw>
                </a:effectLst>
                <a:ea typeface="+mj-lt"/>
                <a:cs typeface="+mj-lt"/>
              </a:rPr>
              <a:t>información</a:t>
            </a:r>
            <a:r>
              <a:rPr lang="en-US" sz="2800" dirty="0">
                <a:effectLst>
                  <a:outerShdw blurRad="38100" dist="38100" dir="2700000" algn="tl">
                    <a:srgbClr val="000000"/>
                  </a:outerShdw>
                </a:effectLst>
                <a:ea typeface="+mj-lt"/>
                <a:cs typeface="+mj-lt"/>
              </a:rPr>
              <a:t> </a:t>
            </a:r>
            <a:r>
              <a:rPr lang="en-US" sz="2800" dirty="0" err="1">
                <a:effectLst>
                  <a:outerShdw blurRad="38100" dist="38100" dir="2700000" algn="tl">
                    <a:srgbClr val="000000"/>
                  </a:outerShdw>
                </a:effectLst>
                <a:ea typeface="+mj-lt"/>
                <a:cs typeface="+mj-lt"/>
              </a:rPr>
              <a:t>sobre</a:t>
            </a:r>
            <a:r>
              <a:rPr lang="en-US" sz="2800" dirty="0">
                <a:effectLst>
                  <a:outerShdw blurRad="38100" dist="38100" dir="2700000" algn="tl">
                    <a:srgbClr val="000000"/>
                  </a:outerShdw>
                </a:effectLst>
                <a:ea typeface="+mj-lt"/>
                <a:cs typeface="+mj-lt"/>
              </a:rPr>
              <a:t> </a:t>
            </a:r>
            <a:r>
              <a:rPr lang="en-US" sz="2800" dirty="0" err="1">
                <a:effectLst>
                  <a:outerShdw blurRad="38100" dist="38100" dir="2700000" algn="tl">
                    <a:srgbClr val="000000"/>
                  </a:outerShdw>
                </a:effectLst>
                <a:ea typeface="+mj-lt"/>
                <a:cs typeface="+mj-lt"/>
              </a:rPr>
              <a:t>su</a:t>
            </a:r>
            <a:r>
              <a:rPr lang="en-US" sz="2800" dirty="0">
                <a:effectLst>
                  <a:outerShdw blurRad="38100" dist="38100" dir="2700000" algn="tl">
                    <a:srgbClr val="000000"/>
                  </a:outerShdw>
                </a:effectLst>
                <a:ea typeface="+mj-lt"/>
                <a:cs typeface="+mj-lt"/>
              </a:rPr>
              <a:t> </a:t>
            </a:r>
            <a:r>
              <a:rPr lang="en-US" sz="2800" dirty="0" err="1">
                <a:effectLst>
                  <a:outerShdw blurRad="38100" dist="38100" dir="2700000" algn="tl">
                    <a:srgbClr val="000000"/>
                  </a:outerShdw>
                </a:effectLst>
                <a:ea typeface="+mj-lt"/>
                <a:cs typeface="+mj-lt"/>
              </a:rPr>
              <a:t>composición</a:t>
            </a:r>
            <a:r>
              <a:rPr lang="en-US" sz="2800" dirty="0">
                <a:effectLst>
                  <a:outerShdw blurRad="38100" dist="38100" dir="2700000" algn="tl">
                    <a:srgbClr val="000000"/>
                  </a:outerShdw>
                </a:effectLst>
                <a:ea typeface="+mj-lt"/>
                <a:cs typeface="+mj-lt"/>
              </a:rPr>
              <a:t>.</a:t>
            </a:r>
            <a:endParaRPr lang="en-US" altLang="en-US" sz="2800" b="1" dirty="0">
              <a:solidFill>
                <a:srgbClr val="FF6600"/>
              </a:solidFill>
              <a:effectLst>
                <a:outerShdw blurRad="38100" dist="38100" dir="2700000" algn="tl">
                  <a:srgbClr val="000000"/>
                </a:outerShdw>
              </a:effectLst>
            </a:endParaRPr>
          </a:p>
          <a:p>
            <a:pPr>
              <a:lnSpc>
                <a:spcPct val="80000"/>
              </a:lnSpc>
              <a:defRPr/>
            </a:pPr>
            <a:r>
              <a:rPr lang="en-US" altLang="en-US" sz="2400" i="1" dirty="0">
                <a:solidFill>
                  <a:srgbClr val="FF6600"/>
                </a:solidFill>
                <a:effectLst/>
              </a:rPr>
              <a:t>The </a:t>
            </a:r>
            <a:r>
              <a:rPr lang="en-US" altLang="en-US" sz="2400" i="1" u="sng" dirty="0">
                <a:solidFill>
                  <a:srgbClr val="FF6600"/>
                </a:solidFill>
                <a:effectLst/>
              </a:rPr>
              <a:t>common scholarly assumption</a:t>
            </a:r>
            <a:r>
              <a:rPr lang="en-US" altLang="en-US" sz="2400" i="1" dirty="0">
                <a:solidFill>
                  <a:srgbClr val="FF6600"/>
                </a:solidFill>
                <a:effectLst/>
              </a:rPr>
              <a:t> has been that the various accounts were first passed down in the form of oral tradition before they were committed to writing.</a:t>
            </a:r>
            <a:r>
              <a:rPr lang="en-US" altLang="en-US" sz="2400" i="1" dirty="0">
                <a:solidFill>
                  <a:srgbClr val="FF6600"/>
                </a:solidFill>
              </a:rPr>
              <a:t> /</a:t>
            </a:r>
            <a:r>
              <a:rPr lang="en-US" altLang="en-US" sz="2400" i="1" dirty="0"/>
              <a:t> </a:t>
            </a:r>
            <a:r>
              <a:rPr lang="en-US" sz="2400" dirty="0">
                <a:ea typeface="+mj-lt"/>
                <a:cs typeface="+mj-lt"/>
              </a:rPr>
              <a:t>La </a:t>
            </a:r>
            <a:r>
              <a:rPr lang="en-US" sz="2400" dirty="0" err="1">
                <a:ea typeface="+mj-lt"/>
                <a:cs typeface="+mj-lt"/>
              </a:rPr>
              <a:t>suposición</a:t>
            </a:r>
            <a:r>
              <a:rPr lang="en-US" sz="2400" dirty="0">
                <a:ea typeface="+mj-lt"/>
                <a:cs typeface="+mj-lt"/>
              </a:rPr>
              <a:t> </a:t>
            </a:r>
            <a:r>
              <a:rPr lang="en-US" sz="2400" dirty="0" err="1">
                <a:ea typeface="+mj-lt"/>
                <a:cs typeface="+mj-lt"/>
              </a:rPr>
              <a:t>académica</a:t>
            </a:r>
            <a:r>
              <a:rPr lang="en-US" sz="2400" dirty="0">
                <a:ea typeface="+mj-lt"/>
                <a:cs typeface="+mj-lt"/>
              </a:rPr>
              <a:t> </a:t>
            </a:r>
            <a:r>
              <a:rPr lang="en-US" sz="2400" dirty="0" err="1">
                <a:ea typeface="+mj-lt"/>
                <a:cs typeface="+mj-lt"/>
              </a:rPr>
              <a:t>común</a:t>
            </a:r>
            <a:r>
              <a:rPr lang="en-US" sz="2400" dirty="0">
                <a:ea typeface="+mj-lt"/>
                <a:cs typeface="+mj-lt"/>
              </a:rPr>
              <a:t> ha </a:t>
            </a:r>
            <a:r>
              <a:rPr lang="en-US" sz="2400" dirty="0" err="1">
                <a:ea typeface="+mj-lt"/>
                <a:cs typeface="+mj-lt"/>
              </a:rPr>
              <a:t>sido</a:t>
            </a:r>
            <a:r>
              <a:rPr lang="en-US" sz="2400" dirty="0">
                <a:ea typeface="+mj-lt"/>
                <a:cs typeface="+mj-lt"/>
              </a:rPr>
              <a:t> que </a:t>
            </a:r>
            <a:r>
              <a:rPr lang="en-US" sz="2400" dirty="0" err="1">
                <a:ea typeface="+mj-lt"/>
                <a:cs typeface="+mj-lt"/>
              </a:rPr>
              <a:t>los</a:t>
            </a:r>
            <a:r>
              <a:rPr lang="en-US" sz="2400" dirty="0">
                <a:ea typeface="+mj-lt"/>
                <a:cs typeface="+mj-lt"/>
              </a:rPr>
              <a:t> </a:t>
            </a:r>
            <a:r>
              <a:rPr lang="en-US" sz="2400" dirty="0" err="1">
                <a:ea typeface="+mj-lt"/>
                <a:cs typeface="+mj-lt"/>
              </a:rPr>
              <a:t>diversos</a:t>
            </a:r>
            <a:r>
              <a:rPr lang="en-US" sz="2400" dirty="0">
                <a:ea typeface="+mj-lt"/>
                <a:cs typeface="+mj-lt"/>
              </a:rPr>
              <a:t> </a:t>
            </a:r>
            <a:r>
              <a:rPr lang="en-US" sz="2400" dirty="0" err="1">
                <a:ea typeface="+mj-lt"/>
                <a:cs typeface="+mj-lt"/>
              </a:rPr>
              <a:t>relatos</a:t>
            </a:r>
            <a:r>
              <a:rPr lang="en-US" sz="2400" dirty="0">
                <a:ea typeface="+mj-lt"/>
                <a:cs typeface="+mj-lt"/>
              </a:rPr>
              <a:t> se </a:t>
            </a:r>
            <a:r>
              <a:rPr lang="en-US" sz="2400" dirty="0" err="1">
                <a:ea typeface="+mj-lt"/>
                <a:cs typeface="+mj-lt"/>
              </a:rPr>
              <a:t>transmitieron</a:t>
            </a:r>
            <a:r>
              <a:rPr lang="en-US" sz="2400" dirty="0">
                <a:ea typeface="+mj-lt"/>
                <a:cs typeface="+mj-lt"/>
              </a:rPr>
              <a:t> primero </a:t>
            </a:r>
            <a:r>
              <a:rPr lang="en-US" sz="2400" dirty="0" err="1">
                <a:ea typeface="+mj-lt"/>
                <a:cs typeface="+mj-lt"/>
              </a:rPr>
              <a:t>en</a:t>
            </a:r>
            <a:r>
              <a:rPr lang="en-US" sz="2400" dirty="0">
                <a:ea typeface="+mj-lt"/>
                <a:cs typeface="+mj-lt"/>
              </a:rPr>
              <a:t> forma de </a:t>
            </a:r>
            <a:r>
              <a:rPr lang="en-US" sz="2400" dirty="0" err="1">
                <a:ea typeface="+mj-lt"/>
                <a:cs typeface="+mj-lt"/>
              </a:rPr>
              <a:t>tradición</a:t>
            </a:r>
            <a:r>
              <a:rPr lang="en-US" sz="2400" dirty="0">
                <a:ea typeface="+mj-lt"/>
                <a:cs typeface="+mj-lt"/>
              </a:rPr>
              <a:t> oral antes de que se </a:t>
            </a:r>
            <a:r>
              <a:rPr lang="en-US" sz="2400" dirty="0" err="1">
                <a:ea typeface="+mj-lt"/>
                <a:cs typeface="+mj-lt"/>
              </a:rPr>
              <a:t>comprometieran</a:t>
            </a:r>
            <a:r>
              <a:rPr lang="en-US" sz="2400" dirty="0">
                <a:ea typeface="+mj-lt"/>
                <a:cs typeface="+mj-lt"/>
              </a:rPr>
              <a:t> a </a:t>
            </a:r>
            <a:r>
              <a:rPr lang="en-US" sz="2400" dirty="0" err="1">
                <a:ea typeface="+mj-lt"/>
                <a:cs typeface="+mj-lt"/>
              </a:rPr>
              <a:t>escribir</a:t>
            </a:r>
            <a:r>
              <a:rPr lang="en-US" sz="2400" dirty="0">
                <a:ea typeface="+mj-lt"/>
                <a:cs typeface="+mj-lt"/>
              </a:rPr>
              <a:t>.</a:t>
            </a:r>
            <a:endParaRPr lang="en-US" altLang="en-US" sz="2400" i="1">
              <a:effectLst/>
              <a:cs typeface="Calibri Light"/>
            </a:endParaRPr>
          </a:p>
          <a:p>
            <a:pPr>
              <a:lnSpc>
                <a:spcPct val="80000"/>
              </a:lnSpc>
              <a:defRPr/>
            </a:pPr>
            <a:r>
              <a:rPr lang="en-US" altLang="en-US" sz="2400" i="1" dirty="0">
                <a:solidFill>
                  <a:srgbClr val="FF6600"/>
                </a:solidFill>
                <a:effectLst/>
              </a:rPr>
              <a:t>At the time of writing, various preexisting sources were brought together into a final form (and there may have been later editing).</a:t>
            </a:r>
            <a:r>
              <a:rPr lang="en-US" altLang="en-US" sz="2400" i="1" dirty="0">
                <a:solidFill>
                  <a:srgbClr val="FF6600"/>
                </a:solidFill>
              </a:rPr>
              <a:t> / </a:t>
            </a:r>
            <a:r>
              <a:rPr lang="en-US" sz="2400" dirty="0">
                <a:ea typeface="+mj-lt"/>
                <a:cs typeface="+mj-lt"/>
              </a:rPr>
              <a:t>En </a:t>
            </a:r>
            <a:r>
              <a:rPr lang="en-US" sz="2400" dirty="0" err="1">
                <a:ea typeface="+mj-lt"/>
                <a:cs typeface="+mj-lt"/>
              </a:rPr>
              <a:t>el</a:t>
            </a:r>
            <a:r>
              <a:rPr lang="en-US" sz="2400" dirty="0">
                <a:ea typeface="+mj-lt"/>
                <a:cs typeface="+mj-lt"/>
              </a:rPr>
              <a:t> </a:t>
            </a:r>
            <a:r>
              <a:rPr lang="en-US" sz="2400" dirty="0" err="1">
                <a:ea typeface="+mj-lt"/>
                <a:cs typeface="+mj-lt"/>
              </a:rPr>
              <a:t>momento</a:t>
            </a:r>
            <a:r>
              <a:rPr lang="en-US" sz="2400" dirty="0">
                <a:ea typeface="+mj-lt"/>
                <a:cs typeface="+mj-lt"/>
              </a:rPr>
              <a:t> de </a:t>
            </a:r>
            <a:r>
              <a:rPr lang="en-US" sz="2400" dirty="0" err="1">
                <a:ea typeface="+mj-lt"/>
                <a:cs typeface="+mj-lt"/>
              </a:rPr>
              <a:t>escribir</a:t>
            </a:r>
            <a:r>
              <a:rPr lang="en-US" sz="2400" dirty="0">
                <a:ea typeface="+mj-lt"/>
                <a:cs typeface="+mj-lt"/>
              </a:rPr>
              <a:t> </a:t>
            </a:r>
            <a:r>
              <a:rPr lang="en-US" sz="2400" dirty="0" err="1">
                <a:ea typeface="+mj-lt"/>
                <a:cs typeface="+mj-lt"/>
              </a:rPr>
              <a:t>este</a:t>
            </a:r>
            <a:r>
              <a:rPr lang="en-US" sz="2400" dirty="0">
                <a:ea typeface="+mj-lt"/>
                <a:cs typeface="+mj-lt"/>
              </a:rPr>
              <a:t> </a:t>
            </a:r>
            <a:r>
              <a:rPr lang="en-US" sz="2400" dirty="0" err="1">
                <a:ea typeface="+mj-lt"/>
                <a:cs typeface="+mj-lt"/>
              </a:rPr>
              <a:t>artículo</a:t>
            </a:r>
            <a:r>
              <a:rPr lang="en-US" sz="2400" dirty="0">
                <a:ea typeface="+mj-lt"/>
                <a:cs typeface="+mj-lt"/>
              </a:rPr>
              <a:t>, </a:t>
            </a:r>
            <a:r>
              <a:rPr lang="en-US" sz="2400" dirty="0" err="1">
                <a:ea typeface="+mj-lt"/>
                <a:cs typeface="+mj-lt"/>
              </a:rPr>
              <a:t>varias</a:t>
            </a:r>
            <a:r>
              <a:rPr lang="en-US" sz="2400" dirty="0">
                <a:ea typeface="+mj-lt"/>
                <a:cs typeface="+mj-lt"/>
              </a:rPr>
              <a:t> </a:t>
            </a:r>
            <a:r>
              <a:rPr lang="en-US" sz="2400" dirty="0" err="1">
                <a:ea typeface="+mj-lt"/>
                <a:cs typeface="+mj-lt"/>
              </a:rPr>
              <a:t>fuentes</a:t>
            </a:r>
            <a:r>
              <a:rPr lang="en-US" sz="2400" dirty="0">
                <a:ea typeface="+mj-lt"/>
                <a:cs typeface="+mj-lt"/>
              </a:rPr>
              <a:t> </a:t>
            </a:r>
            <a:r>
              <a:rPr lang="en-US" sz="2400" dirty="0" err="1">
                <a:ea typeface="+mj-lt"/>
                <a:cs typeface="+mj-lt"/>
              </a:rPr>
              <a:t>preexistentes</a:t>
            </a:r>
            <a:r>
              <a:rPr lang="en-US" sz="2400" dirty="0">
                <a:ea typeface="+mj-lt"/>
                <a:cs typeface="+mj-lt"/>
              </a:rPr>
              <a:t> se </a:t>
            </a:r>
            <a:r>
              <a:rPr lang="en-US" sz="2400" dirty="0" err="1">
                <a:ea typeface="+mj-lt"/>
                <a:cs typeface="+mj-lt"/>
              </a:rPr>
              <a:t>reunieron</a:t>
            </a:r>
            <a:r>
              <a:rPr lang="en-US" sz="2400" dirty="0">
                <a:ea typeface="+mj-lt"/>
                <a:cs typeface="+mj-lt"/>
              </a:rPr>
              <a:t> </a:t>
            </a:r>
            <a:r>
              <a:rPr lang="en-US" sz="2400" dirty="0" err="1">
                <a:ea typeface="+mj-lt"/>
                <a:cs typeface="+mj-lt"/>
              </a:rPr>
              <a:t>en</a:t>
            </a:r>
            <a:r>
              <a:rPr lang="en-US" sz="2400" dirty="0">
                <a:ea typeface="+mj-lt"/>
                <a:cs typeface="+mj-lt"/>
              </a:rPr>
              <a:t> </a:t>
            </a:r>
            <a:r>
              <a:rPr lang="en-US" sz="2400" dirty="0" err="1">
                <a:ea typeface="+mj-lt"/>
                <a:cs typeface="+mj-lt"/>
              </a:rPr>
              <a:t>una</a:t>
            </a:r>
            <a:r>
              <a:rPr lang="en-US" sz="2400" dirty="0">
                <a:ea typeface="+mj-lt"/>
                <a:cs typeface="+mj-lt"/>
              </a:rPr>
              <a:t> forma final (y es </a:t>
            </a:r>
            <a:r>
              <a:rPr lang="en-US" sz="2400" dirty="0" err="1">
                <a:ea typeface="+mj-lt"/>
                <a:cs typeface="+mj-lt"/>
              </a:rPr>
              <a:t>posible</a:t>
            </a:r>
            <a:r>
              <a:rPr lang="en-US" sz="2400" dirty="0">
                <a:ea typeface="+mj-lt"/>
                <a:cs typeface="+mj-lt"/>
              </a:rPr>
              <a:t> que </a:t>
            </a:r>
            <a:r>
              <a:rPr lang="en-US" sz="2400" dirty="0" err="1">
                <a:ea typeface="+mj-lt"/>
                <a:cs typeface="+mj-lt"/>
              </a:rPr>
              <a:t>haya</a:t>
            </a:r>
            <a:r>
              <a:rPr lang="en-US" sz="2400" dirty="0">
                <a:ea typeface="+mj-lt"/>
                <a:cs typeface="+mj-lt"/>
              </a:rPr>
              <a:t> </a:t>
            </a:r>
            <a:r>
              <a:rPr lang="en-US" sz="2400" dirty="0" err="1">
                <a:ea typeface="+mj-lt"/>
                <a:cs typeface="+mj-lt"/>
              </a:rPr>
              <a:t>habido</a:t>
            </a:r>
            <a:r>
              <a:rPr lang="en-US" sz="2400" dirty="0">
                <a:ea typeface="+mj-lt"/>
                <a:cs typeface="+mj-lt"/>
              </a:rPr>
              <a:t> </a:t>
            </a:r>
            <a:r>
              <a:rPr lang="en-US" sz="2400" dirty="0" err="1">
                <a:ea typeface="+mj-lt"/>
                <a:cs typeface="+mj-lt"/>
              </a:rPr>
              <a:t>una</a:t>
            </a:r>
            <a:r>
              <a:rPr lang="en-US" sz="2400" dirty="0">
                <a:ea typeface="+mj-lt"/>
                <a:cs typeface="+mj-lt"/>
              </a:rPr>
              <a:t> </a:t>
            </a:r>
            <a:r>
              <a:rPr lang="en-US" sz="2400" dirty="0" err="1">
                <a:ea typeface="+mj-lt"/>
                <a:cs typeface="+mj-lt"/>
              </a:rPr>
              <a:t>edición</a:t>
            </a:r>
            <a:r>
              <a:rPr lang="en-US" sz="2400" dirty="0">
                <a:ea typeface="+mj-lt"/>
                <a:cs typeface="+mj-lt"/>
              </a:rPr>
              <a:t> posterior).</a:t>
            </a:r>
            <a:endParaRPr lang="en-US" altLang="en-US" sz="2400" i="1">
              <a:effectLst/>
              <a:cs typeface="Calibri Light"/>
            </a:endParaRPr>
          </a:p>
          <a:p>
            <a:pPr>
              <a:lnSpc>
                <a:spcPct val="80000"/>
              </a:lnSpc>
              <a:defRPr/>
            </a:pPr>
            <a:r>
              <a:rPr lang="en-US" altLang="en-US" sz="2400" i="1" dirty="0">
                <a:solidFill>
                  <a:srgbClr val="FF6600"/>
                </a:solidFill>
                <a:effectLst/>
              </a:rPr>
              <a:t>Examples of such preexisting sources seem to be cited in various passages of the historical books of the Old Testament.</a:t>
            </a:r>
            <a:r>
              <a:rPr lang="en-US" altLang="en-US" sz="2400" i="1" dirty="0">
                <a:solidFill>
                  <a:srgbClr val="FF6600"/>
                </a:solidFill>
              </a:rPr>
              <a:t> /</a:t>
            </a:r>
            <a:r>
              <a:rPr lang="en-US" altLang="en-US" sz="2400" i="1" dirty="0"/>
              <a:t> </a:t>
            </a:r>
            <a:r>
              <a:rPr lang="en-US" sz="2400" dirty="0">
                <a:ea typeface="+mj-lt"/>
                <a:cs typeface="+mj-lt"/>
              </a:rPr>
              <a:t>Parece que se </a:t>
            </a:r>
            <a:r>
              <a:rPr lang="en-US" sz="2400" dirty="0" err="1">
                <a:ea typeface="+mj-lt"/>
                <a:cs typeface="+mj-lt"/>
              </a:rPr>
              <a:t>citan</a:t>
            </a:r>
            <a:r>
              <a:rPr lang="en-US" sz="2400" dirty="0">
                <a:ea typeface="+mj-lt"/>
                <a:cs typeface="+mj-lt"/>
              </a:rPr>
              <a:t> </a:t>
            </a:r>
            <a:r>
              <a:rPr lang="en-US" sz="2400" dirty="0" err="1">
                <a:ea typeface="+mj-lt"/>
                <a:cs typeface="+mj-lt"/>
              </a:rPr>
              <a:t>ejemplos</a:t>
            </a:r>
            <a:r>
              <a:rPr lang="en-US" sz="2400" dirty="0">
                <a:ea typeface="+mj-lt"/>
                <a:cs typeface="+mj-lt"/>
              </a:rPr>
              <a:t> de tales </a:t>
            </a:r>
            <a:r>
              <a:rPr lang="en-US" sz="2400" dirty="0" err="1">
                <a:ea typeface="+mj-lt"/>
                <a:cs typeface="+mj-lt"/>
              </a:rPr>
              <a:t>fuentes</a:t>
            </a:r>
            <a:r>
              <a:rPr lang="en-US" sz="2400" dirty="0">
                <a:ea typeface="+mj-lt"/>
                <a:cs typeface="+mj-lt"/>
              </a:rPr>
              <a:t> </a:t>
            </a:r>
            <a:r>
              <a:rPr lang="en-US" sz="2400" dirty="0" err="1">
                <a:ea typeface="+mj-lt"/>
                <a:cs typeface="+mj-lt"/>
              </a:rPr>
              <a:t>preexistentes</a:t>
            </a:r>
            <a:r>
              <a:rPr lang="en-US" sz="2400" dirty="0">
                <a:ea typeface="+mj-lt"/>
                <a:cs typeface="+mj-lt"/>
              </a:rPr>
              <a:t> </a:t>
            </a:r>
            <a:r>
              <a:rPr lang="en-US" sz="2400" dirty="0" err="1">
                <a:ea typeface="+mj-lt"/>
                <a:cs typeface="+mj-lt"/>
              </a:rPr>
              <a:t>en</a:t>
            </a:r>
            <a:r>
              <a:rPr lang="en-US" sz="2400" dirty="0">
                <a:ea typeface="+mj-lt"/>
                <a:cs typeface="+mj-lt"/>
              </a:rPr>
              <a:t> </a:t>
            </a:r>
            <a:r>
              <a:rPr lang="en-US" sz="2400" dirty="0" err="1">
                <a:ea typeface="+mj-lt"/>
                <a:cs typeface="+mj-lt"/>
              </a:rPr>
              <a:t>varios</a:t>
            </a:r>
            <a:r>
              <a:rPr lang="en-US" sz="2400" dirty="0">
                <a:ea typeface="+mj-lt"/>
                <a:cs typeface="+mj-lt"/>
              </a:rPr>
              <a:t> </a:t>
            </a:r>
            <a:r>
              <a:rPr lang="en-US" sz="2400" dirty="0" err="1">
                <a:ea typeface="+mj-lt"/>
                <a:cs typeface="+mj-lt"/>
              </a:rPr>
              <a:t>pasajes</a:t>
            </a:r>
            <a:r>
              <a:rPr lang="en-US" sz="2400" dirty="0">
                <a:ea typeface="+mj-lt"/>
                <a:cs typeface="+mj-lt"/>
              </a:rPr>
              <a:t> de </a:t>
            </a:r>
            <a:r>
              <a:rPr lang="en-US" sz="2400" dirty="0" err="1">
                <a:ea typeface="+mj-lt"/>
                <a:cs typeface="+mj-lt"/>
              </a:rPr>
              <a:t>los</a:t>
            </a:r>
            <a:r>
              <a:rPr lang="en-US" sz="2400" dirty="0">
                <a:ea typeface="+mj-lt"/>
                <a:cs typeface="+mj-lt"/>
              </a:rPr>
              <a:t> </a:t>
            </a:r>
            <a:r>
              <a:rPr lang="en-US" sz="2400" dirty="0" err="1">
                <a:ea typeface="+mj-lt"/>
                <a:cs typeface="+mj-lt"/>
              </a:rPr>
              <a:t>libros</a:t>
            </a:r>
            <a:r>
              <a:rPr lang="en-US" sz="2400" dirty="0">
                <a:ea typeface="+mj-lt"/>
                <a:cs typeface="+mj-lt"/>
              </a:rPr>
              <a:t> </a:t>
            </a:r>
            <a:r>
              <a:rPr lang="en-US" sz="2400" dirty="0" err="1">
                <a:ea typeface="+mj-lt"/>
                <a:cs typeface="+mj-lt"/>
              </a:rPr>
              <a:t>históricos</a:t>
            </a:r>
            <a:r>
              <a:rPr lang="en-US" sz="2400" dirty="0">
                <a:ea typeface="+mj-lt"/>
                <a:cs typeface="+mj-lt"/>
              </a:rPr>
              <a:t> del </a:t>
            </a:r>
            <a:r>
              <a:rPr lang="en-US" sz="2400" dirty="0" err="1">
                <a:ea typeface="+mj-lt"/>
                <a:cs typeface="+mj-lt"/>
              </a:rPr>
              <a:t>Antiguo</a:t>
            </a:r>
            <a:r>
              <a:rPr lang="en-US" sz="2400" dirty="0">
                <a:ea typeface="+mj-lt"/>
                <a:cs typeface="+mj-lt"/>
              </a:rPr>
              <a:t> </a:t>
            </a:r>
            <a:r>
              <a:rPr lang="en-US" sz="2400" dirty="0" err="1">
                <a:ea typeface="+mj-lt"/>
                <a:cs typeface="+mj-lt"/>
              </a:rPr>
              <a:t>Testamento</a:t>
            </a:r>
            <a:r>
              <a:rPr lang="en-US" sz="2400" dirty="0">
                <a:ea typeface="+mj-lt"/>
                <a:cs typeface="+mj-lt"/>
              </a:rPr>
              <a:t>.</a:t>
            </a:r>
            <a:endParaRPr lang="en-US" altLang="en-US" sz="2400" dirty="0">
              <a:effectLst/>
            </a:endParaRPr>
          </a:p>
        </p:txBody>
      </p:sp>
    </p:spTree>
    <p:extLst>
      <p:ext uri="{BB962C8B-B14F-4D97-AF65-F5344CB8AC3E}">
        <p14:creationId xmlns:p14="http://schemas.microsoft.com/office/powerpoint/2010/main" val="139433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49859">
                                            <p:txEl>
                                              <p:pRg st="0" end="0"/>
                                            </p:txEl>
                                          </p:spTgt>
                                        </p:tgtEl>
                                        <p:attrNameLst>
                                          <p:attrName>style.visibility</p:attrName>
                                        </p:attrNameLst>
                                      </p:cBhvr>
                                      <p:to>
                                        <p:strVal val="visible"/>
                                      </p:to>
                                    </p:set>
                                    <p:anim calcmode="lin" valueType="num">
                                      <p:cBhvr>
                                        <p:cTn id="7" dur="500" fill="hold"/>
                                        <p:tgtEl>
                                          <p:spTgt spid="2498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4985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249859">
                                            <p:txEl>
                                              <p:pRg st="1" end="1"/>
                                            </p:txEl>
                                          </p:spTgt>
                                        </p:tgtEl>
                                        <p:attrNameLst>
                                          <p:attrName>style.visibility</p:attrName>
                                        </p:attrNameLst>
                                      </p:cBhvr>
                                      <p:to>
                                        <p:strVal val="visible"/>
                                      </p:to>
                                    </p:set>
                                    <p:anim calcmode="lin" valueType="num">
                                      <p:cBhvr>
                                        <p:cTn id="13" dur="500" fill="hold"/>
                                        <p:tgtEl>
                                          <p:spTgt spid="24985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4985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4985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498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249859">
                                            <p:txEl>
                                              <p:pRg st="2" end="2"/>
                                            </p:txEl>
                                          </p:spTgt>
                                        </p:tgtEl>
                                        <p:attrNameLst>
                                          <p:attrName>style.visibility</p:attrName>
                                        </p:attrNameLst>
                                      </p:cBhvr>
                                      <p:to>
                                        <p:strVal val="visible"/>
                                      </p:to>
                                    </p:set>
                                    <p:anim calcmode="lin" valueType="num">
                                      <p:cBhvr>
                                        <p:cTn id="21" dur="500" fill="hold"/>
                                        <p:tgtEl>
                                          <p:spTgt spid="24985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4985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4985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498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249859">
                                            <p:txEl>
                                              <p:pRg st="3" end="3"/>
                                            </p:txEl>
                                          </p:spTgt>
                                        </p:tgtEl>
                                        <p:attrNameLst>
                                          <p:attrName>style.visibility</p:attrName>
                                        </p:attrNameLst>
                                      </p:cBhvr>
                                      <p:to>
                                        <p:strVal val="visible"/>
                                      </p:to>
                                    </p:set>
                                    <p:anim calcmode="lin" valueType="num">
                                      <p:cBhvr>
                                        <p:cTn id="29" dur="500" fill="hold"/>
                                        <p:tgtEl>
                                          <p:spTgt spid="249859">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249859">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249859">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24985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728CF-6108-4F1D-AE30-101FF77E5B23}"/>
              </a:ext>
            </a:extLst>
          </p:cNvPr>
          <p:cNvSpPr>
            <a:spLocks noGrp="1"/>
          </p:cNvSpPr>
          <p:nvPr>
            <p:ph type="title"/>
          </p:nvPr>
        </p:nvSpPr>
        <p:spPr>
          <a:xfrm>
            <a:off x="449580" y="136526"/>
            <a:ext cx="11353800" cy="1235074"/>
          </a:xfrm>
        </p:spPr>
        <p:txBody>
          <a:bodyPr>
            <a:noAutofit/>
          </a:bodyPr>
          <a:lstStyle/>
          <a:p>
            <a:r>
              <a:rPr lang="en-US" b="0" dirty="0">
                <a:solidFill>
                  <a:srgbClr val="C00000"/>
                </a:solidFill>
                <a:latin typeface="Impact"/>
              </a:rPr>
              <a:t>From Where and How Do the Books of the Torah Come? /</a:t>
            </a:r>
            <a:r>
              <a:rPr lang="en-US" b="0" dirty="0">
                <a:solidFill>
                  <a:srgbClr val="666633"/>
                </a:solidFill>
                <a:latin typeface="Impact"/>
              </a:rPr>
              <a:t> </a:t>
            </a:r>
            <a:r>
              <a:rPr lang="en-US" b="0" dirty="0">
                <a:ea typeface="+mn-lt"/>
                <a:cs typeface="+mn-lt"/>
              </a:rPr>
              <a:t>¿De </a:t>
            </a:r>
            <a:r>
              <a:rPr lang="en-US" b="0" dirty="0" err="1">
                <a:ea typeface="+mn-lt"/>
                <a:cs typeface="+mn-lt"/>
              </a:rPr>
              <a:t>dónde</a:t>
            </a:r>
            <a:r>
              <a:rPr lang="en-US" b="0" dirty="0">
                <a:ea typeface="+mn-lt"/>
                <a:cs typeface="+mn-lt"/>
              </a:rPr>
              <a:t> y </a:t>
            </a:r>
            <a:r>
              <a:rPr lang="en-US" b="0" dirty="0" err="1">
                <a:ea typeface="+mn-lt"/>
                <a:cs typeface="+mn-lt"/>
              </a:rPr>
              <a:t>cómo</a:t>
            </a:r>
            <a:r>
              <a:rPr lang="en-US" b="0" dirty="0">
                <a:ea typeface="+mn-lt"/>
                <a:cs typeface="+mn-lt"/>
              </a:rPr>
              <a:t> </a:t>
            </a:r>
            <a:r>
              <a:rPr lang="en-US" b="0" dirty="0" err="1">
                <a:ea typeface="+mn-lt"/>
                <a:cs typeface="+mn-lt"/>
              </a:rPr>
              <a:t>vienen</a:t>
            </a:r>
            <a:r>
              <a:rPr lang="en-US" b="0" dirty="0">
                <a:ea typeface="+mn-lt"/>
                <a:cs typeface="+mn-lt"/>
              </a:rPr>
              <a:t> </a:t>
            </a:r>
            <a:r>
              <a:rPr lang="en-US" b="0" dirty="0" err="1">
                <a:ea typeface="+mn-lt"/>
                <a:cs typeface="+mn-lt"/>
              </a:rPr>
              <a:t>los</a:t>
            </a:r>
            <a:r>
              <a:rPr lang="en-US" b="0" dirty="0">
                <a:ea typeface="+mn-lt"/>
                <a:cs typeface="+mn-lt"/>
              </a:rPr>
              <a:t> </a:t>
            </a:r>
            <a:r>
              <a:rPr lang="en-US" b="0" dirty="0" err="1">
                <a:ea typeface="+mn-lt"/>
                <a:cs typeface="+mn-lt"/>
              </a:rPr>
              <a:t>libros</a:t>
            </a:r>
            <a:r>
              <a:rPr lang="en-US" b="0" dirty="0">
                <a:ea typeface="+mn-lt"/>
                <a:cs typeface="+mn-lt"/>
              </a:rPr>
              <a:t> de la </a:t>
            </a:r>
            <a:r>
              <a:rPr lang="en-US" b="0" dirty="0" err="1">
                <a:ea typeface="+mn-lt"/>
                <a:cs typeface="+mn-lt"/>
              </a:rPr>
              <a:t>Torá</a:t>
            </a:r>
            <a:r>
              <a:rPr lang="en-US" b="0" dirty="0">
                <a:ea typeface="+mn-lt"/>
                <a:cs typeface="+mn-lt"/>
              </a:rPr>
              <a:t>? </a:t>
            </a:r>
            <a:endParaRPr lang="en-US" b="0" dirty="0">
              <a:solidFill>
                <a:srgbClr val="666633"/>
              </a:solidFill>
              <a:latin typeface="Impact" panose="020B0806030902050204" pitchFamily="34" charset="0"/>
            </a:endParaRPr>
          </a:p>
        </p:txBody>
      </p:sp>
      <p:sp>
        <p:nvSpPr>
          <p:cNvPr id="3" name="Content Placeholder 2">
            <a:extLst>
              <a:ext uri="{FF2B5EF4-FFF2-40B4-BE49-F238E27FC236}">
                <a16:creationId xmlns:a16="http://schemas.microsoft.com/office/drawing/2014/main" id="{BD0C9A0F-8987-499C-A607-0DA35C47AD0B}"/>
              </a:ext>
            </a:extLst>
          </p:cNvPr>
          <p:cNvSpPr>
            <a:spLocks noGrp="1"/>
          </p:cNvSpPr>
          <p:nvPr>
            <p:ph idx="1"/>
          </p:nvPr>
        </p:nvSpPr>
        <p:spPr>
          <a:xfrm>
            <a:off x="449580" y="1344283"/>
            <a:ext cx="11353800" cy="5377192"/>
          </a:xfrm>
        </p:spPr>
        <p:txBody>
          <a:bodyPr vert="horz" lIns="91440" tIns="45720" rIns="91440" bIns="45720" rtlCol="0" anchor="t">
            <a:normAutofit/>
          </a:bodyPr>
          <a:lstStyle/>
          <a:p>
            <a:pPr marL="0" indent="0">
              <a:buNone/>
            </a:pPr>
            <a:r>
              <a:rPr lang="en-US" altLang="en-US" sz="2800" b="1" dirty="0">
                <a:solidFill>
                  <a:srgbClr val="C00000"/>
                </a:solidFill>
                <a:effectLst>
                  <a:outerShdw blurRad="38100" dist="38100" dir="2700000" algn="tl">
                    <a:srgbClr val="000000"/>
                  </a:outerShdw>
                </a:effectLst>
              </a:rPr>
              <a:t>Like most ancient texts, the five books of the Torah are formally anonymous. /</a:t>
            </a:r>
            <a:r>
              <a:rPr lang="en-US" altLang="en-US" sz="2800" b="1" dirty="0">
                <a:solidFill>
                  <a:srgbClr val="FF6600"/>
                </a:solidFill>
                <a:effectLst>
                  <a:outerShdw blurRad="38100" dist="38100" dir="2700000" algn="tl">
                    <a:srgbClr val="000000"/>
                  </a:outerShdw>
                </a:effectLst>
              </a:rPr>
              <a:t> </a:t>
            </a:r>
            <a:r>
              <a:rPr lang="en-US" sz="2800" dirty="0">
                <a:effectLst>
                  <a:outerShdw blurRad="38100" dist="38100" dir="2700000" algn="tl">
                    <a:srgbClr val="000000"/>
                  </a:outerShdw>
                </a:effectLst>
                <a:ea typeface="+mj-lt"/>
                <a:cs typeface="+mj-lt"/>
              </a:rPr>
              <a:t>Como la </a:t>
            </a:r>
            <a:r>
              <a:rPr lang="en-US" sz="2800" dirty="0" err="1">
                <a:effectLst>
                  <a:outerShdw blurRad="38100" dist="38100" dir="2700000" algn="tl">
                    <a:srgbClr val="000000"/>
                  </a:outerShdw>
                </a:effectLst>
                <a:ea typeface="+mj-lt"/>
                <a:cs typeface="+mj-lt"/>
              </a:rPr>
              <a:t>mayoría</a:t>
            </a:r>
            <a:r>
              <a:rPr lang="en-US" sz="2800" dirty="0">
                <a:effectLst>
                  <a:outerShdw blurRad="38100" dist="38100" dir="2700000" algn="tl">
                    <a:srgbClr val="000000"/>
                  </a:outerShdw>
                </a:effectLst>
                <a:ea typeface="+mj-lt"/>
                <a:cs typeface="+mj-lt"/>
              </a:rPr>
              <a:t> de </a:t>
            </a:r>
            <a:r>
              <a:rPr lang="en-US" sz="2800" dirty="0" err="1">
                <a:effectLst>
                  <a:outerShdw blurRad="38100" dist="38100" dir="2700000" algn="tl">
                    <a:srgbClr val="000000"/>
                  </a:outerShdw>
                </a:effectLst>
                <a:ea typeface="+mj-lt"/>
                <a:cs typeface="+mj-lt"/>
              </a:rPr>
              <a:t>los</a:t>
            </a:r>
            <a:r>
              <a:rPr lang="en-US" sz="2800" dirty="0">
                <a:effectLst>
                  <a:outerShdw blurRad="38100" dist="38100" dir="2700000" algn="tl">
                    <a:srgbClr val="000000"/>
                  </a:outerShdw>
                </a:effectLst>
                <a:ea typeface="+mj-lt"/>
                <a:cs typeface="+mj-lt"/>
              </a:rPr>
              <a:t> </a:t>
            </a:r>
            <a:r>
              <a:rPr lang="en-US" sz="2800" dirty="0" err="1">
                <a:effectLst>
                  <a:outerShdw blurRad="38100" dist="38100" dir="2700000" algn="tl">
                    <a:srgbClr val="000000"/>
                  </a:outerShdw>
                </a:effectLst>
                <a:ea typeface="+mj-lt"/>
                <a:cs typeface="+mj-lt"/>
              </a:rPr>
              <a:t>textos</a:t>
            </a:r>
            <a:r>
              <a:rPr lang="en-US" sz="2800" dirty="0">
                <a:effectLst>
                  <a:outerShdw blurRad="38100" dist="38100" dir="2700000" algn="tl">
                    <a:srgbClr val="000000"/>
                  </a:outerShdw>
                </a:effectLst>
                <a:ea typeface="+mj-lt"/>
                <a:cs typeface="+mj-lt"/>
              </a:rPr>
              <a:t> </a:t>
            </a:r>
            <a:r>
              <a:rPr lang="en-US" sz="2800" dirty="0" err="1">
                <a:effectLst>
                  <a:outerShdw blurRad="38100" dist="38100" dir="2700000" algn="tl">
                    <a:srgbClr val="000000"/>
                  </a:outerShdw>
                </a:effectLst>
                <a:ea typeface="+mj-lt"/>
                <a:cs typeface="+mj-lt"/>
              </a:rPr>
              <a:t>antiguos</a:t>
            </a:r>
            <a:r>
              <a:rPr lang="en-US" sz="2800" dirty="0">
                <a:effectLst>
                  <a:outerShdw blurRad="38100" dist="38100" dir="2700000" algn="tl">
                    <a:srgbClr val="000000"/>
                  </a:outerShdw>
                </a:effectLst>
                <a:ea typeface="+mj-lt"/>
                <a:cs typeface="+mj-lt"/>
              </a:rPr>
              <a:t>, </a:t>
            </a:r>
            <a:r>
              <a:rPr lang="en-US" sz="2800" dirty="0" err="1">
                <a:effectLst>
                  <a:outerShdw blurRad="38100" dist="38100" dir="2700000" algn="tl">
                    <a:srgbClr val="000000"/>
                  </a:outerShdw>
                </a:effectLst>
                <a:ea typeface="+mj-lt"/>
                <a:cs typeface="+mj-lt"/>
              </a:rPr>
              <a:t>los</a:t>
            </a:r>
            <a:r>
              <a:rPr lang="en-US" sz="2800" dirty="0">
                <a:effectLst>
                  <a:outerShdw blurRad="38100" dist="38100" dir="2700000" algn="tl">
                    <a:srgbClr val="000000"/>
                  </a:outerShdw>
                </a:effectLst>
                <a:ea typeface="+mj-lt"/>
                <a:cs typeface="+mj-lt"/>
              </a:rPr>
              <a:t> </a:t>
            </a:r>
            <a:r>
              <a:rPr lang="en-US" sz="2800" dirty="0" err="1">
                <a:effectLst>
                  <a:outerShdw blurRad="38100" dist="38100" dir="2700000" algn="tl">
                    <a:srgbClr val="000000"/>
                  </a:outerShdw>
                </a:effectLst>
                <a:ea typeface="+mj-lt"/>
                <a:cs typeface="+mj-lt"/>
              </a:rPr>
              <a:t>cinco</a:t>
            </a:r>
            <a:r>
              <a:rPr lang="en-US" sz="2800" dirty="0">
                <a:effectLst>
                  <a:outerShdw blurRad="38100" dist="38100" dir="2700000" algn="tl">
                    <a:srgbClr val="000000"/>
                  </a:outerShdw>
                </a:effectLst>
                <a:ea typeface="+mj-lt"/>
                <a:cs typeface="+mj-lt"/>
              </a:rPr>
              <a:t> </a:t>
            </a:r>
            <a:r>
              <a:rPr lang="en-US" sz="2800" dirty="0" err="1">
                <a:effectLst>
                  <a:outerShdw blurRad="38100" dist="38100" dir="2700000" algn="tl">
                    <a:srgbClr val="000000"/>
                  </a:outerShdw>
                </a:effectLst>
                <a:ea typeface="+mj-lt"/>
                <a:cs typeface="+mj-lt"/>
              </a:rPr>
              <a:t>libros</a:t>
            </a:r>
            <a:r>
              <a:rPr lang="en-US" sz="2800" dirty="0">
                <a:effectLst>
                  <a:outerShdw blurRad="38100" dist="38100" dir="2700000" algn="tl">
                    <a:srgbClr val="000000"/>
                  </a:outerShdw>
                </a:effectLst>
                <a:ea typeface="+mj-lt"/>
                <a:cs typeface="+mj-lt"/>
              </a:rPr>
              <a:t> de la </a:t>
            </a:r>
            <a:r>
              <a:rPr lang="en-US" sz="2800" dirty="0" err="1">
                <a:effectLst>
                  <a:outerShdw blurRad="38100" dist="38100" dir="2700000" algn="tl">
                    <a:srgbClr val="000000"/>
                  </a:outerShdw>
                </a:effectLst>
                <a:ea typeface="+mj-lt"/>
                <a:cs typeface="+mj-lt"/>
              </a:rPr>
              <a:t>Torá</a:t>
            </a:r>
            <a:r>
              <a:rPr lang="en-US" sz="2800" dirty="0">
                <a:effectLst>
                  <a:outerShdw blurRad="38100" dist="38100" dir="2700000" algn="tl">
                    <a:srgbClr val="000000"/>
                  </a:outerShdw>
                </a:effectLst>
                <a:ea typeface="+mj-lt"/>
                <a:cs typeface="+mj-lt"/>
              </a:rPr>
              <a:t> son </a:t>
            </a:r>
            <a:r>
              <a:rPr lang="en-US" sz="2800" dirty="0" err="1">
                <a:effectLst>
                  <a:outerShdw blurRad="38100" dist="38100" dir="2700000" algn="tl">
                    <a:srgbClr val="000000"/>
                  </a:outerShdw>
                </a:effectLst>
                <a:ea typeface="+mj-lt"/>
                <a:cs typeface="+mj-lt"/>
              </a:rPr>
              <a:t>formalmente</a:t>
            </a:r>
            <a:r>
              <a:rPr lang="en-US" sz="2800" dirty="0">
                <a:effectLst>
                  <a:outerShdw blurRad="38100" dist="38100" dir="2700000" algn="tl">
                    <a:srgbClr val="000000"/>
                  </a:outerShdw>
                </a:effectLst>
                <a:ea typeface="+mj-lt"/>
                <a:cs typeface="+mj-lt"/>
              </a:rPr>
              <a:t> </a:t>
            </a:r>
            <a:r>
              <a:rPr lang="en-US" sz="2800" dirty="0" err="1">
                <a:effectLst>
                  <a:outerShdw blurRad="38100" dist="38100" dir="2700000" algn="tl">
                    <a:srgbClr val="000000"/>
                  </a:outerShdw>
                </a:effectLst>
                <a:ea typeface="+mj-lt"/>
                <a:cs typeface="+mj-lt"/>
              </a:rPr>
              <a:t>anónimos</a:t>
            </a:r>
            <a:r>
              <a:rPr lang="en-US" sz="2800" dirty="0">
                <a:effectLst>
                  <a:outerShdw blurRad="38100" dist="38100" dir="2700000" algn="tl">
                    <a:srgbClr val="000000"/>
                  </a:outerShdw>
                </a:effectLst>
                <a:ea typeface="+mj-lt"/>
                <a:cs typeface="+mj-lt"/>
              </a:rPr>
              <a:t>.</a:t>
            </a:r>
            <a:endParaRPr lang="en-US" sz="2800" b="1" dirty="0">
              <a:solidFill>
                <a:srgbClr val="FF6600"/>
              </a:solidFill>
              <a:effectLst>
                <a:outerShdw blurRad="38100" dist="38100" dir="2700000" algn="tl">
                  <a:srgbClr val="000000">
                    <a:alpha val="43137"/>
                  </a:srgbClr>
                </a:outerShdw>
              </a:effectLst>
              <a:latin typeface="Calibri" panose="020F0502020204030204" pitchFamily="34" charset="0"/>
            </a:endParaRPr>
          </a:p>
          <a:p>
            <a:pPr>
              <a:lnSpc>
                <a:spcPct val="100000"/>
              </a:lnSpc>
            </a:pPr>
            <a:r>
              <a:rPr lang="en-US" sz="2400" i="1" dirty="0">
                <a:solidFill>
                  <a:srgbClr val="FF6600"/>
                </a:solidFill>
              </a:rPr>
              <a:t>Traditionally the Torah has been ascribed to Moses so that together the five scrolls are often are called the “Books of Moses.” </a:t>
            </a:r>
            <a:r>
              <a:rPr lang="en-US" sz="2400" i="1" dirty="0"/>
              <a:t>/ </a:t>
            </a:r>
            <a:r>
              <a:rPr lang="en-US" sz="2400" dirty="0" err="1">
                <a:ea typeface="+mj-lt"/>
                <a:cs typeface="+mj-lt"/>
              </a:rPr>
              <a:t>Tradicionalmente</a:t>
            </a:r>
            <a:r>
              <a:rPr lang="en-US" sz="2400" dirty="0">
                <a:ea typeface="+mj-lt"/>
                <a:cs typeface="+mj-lt"/>
              </a:rPr>
              <a:t>, la </a:t>
            </a:r>
            <a:r>
              <a:rPr lang="en-US" sz="2400" dirty="0" err="1">
                <a:ea typeface="+mj-lt"/>
                <a:cs typeface="+mj-lt"/>
              </a:rPr>
              <a:t>Torá</a:t>
            </a:r>
            <a:r>
              <a:rPr lang="en-US" sz="2400" dirty="0">
                <a:ea typeface="+mj-lt"/>
                <a:cs typeface="+mj-lt"/>
              </a:rPr>
              <a:t> se ha </a:t>
            </a:r>
            <a:r>
              <a:rPr lang="en-US" sz="2400" dirty="0" err="1">
                <a:ea typeface="+mj-lt"/>
                <a:cs typeface="+mj-lt"/>
              </a:rPr>
              <a:t>atribuido</a:t>
            </a:r>
            <a:r>
              <a:rPr lang="en-US" sz="2400" dirty="0">
                <a:ea typeface="+mj-lt"/>
                <a:cs typeface="+mj-lt"/>
              </a:rPr>
              <a:t> a Moisés, </a:t>
            </a:r>
            <a:r>
              <a:rPr lang="en-US" sz="2400" dirty="0" err="1">
                <a:ea typeface="+mj-lt"/>
                <a:cs typeface="+mj-lt"/>
              </a:rPr>
              <a:t>por</a:t>
            </a:r>
            <a:r>
              <a:rPr lang="en-US" sz="2400" dirty="0">
                <a:ea typeface="+mj-lt"/>
                <a:cs typeface="+mj-lt"/>
              </a:rPr>
              <a:t> lo que </a:t>
            </a:r>
            <a:r>
              <a:rPr lang="en-US" sz="2400" dirty="0" err="1">
                <a:ea typeface="+mj-lt"/>
                <a:cs typeface="+mj-lt"/>
              </a:rPr>
              <a:t>los</a:t>
            </a:r>
            <a:r>
              <a:rPr lang="en-US" sz="2400" dirty="0">
                <a:ea typeface="+mj-lt"/>
                <a:cs typeface="+mj-lt"/>
              </a:rPr>
              <a:t> </a:t>
            </a:r>
            <a:r>
              <a:rPr lang="en-US" sz="2400" dirty="0" err="1">
                <a:ea typeface="+mj-lt"/>
                <a:cs typeface="+mj-lt"/>
              </a:rPr>
              <a:t>cinco</a:t>
            </a:r>
            <a:r>
              <a:rPr lang="en-US" sz="2400" dirty="0">
                <a:ea typeface="+mj-lt"/>
                <a:cs typeface="+mj-lt"/>
              </a:rPr>
              <a:t> </a:t>
            </a:r>
            <a:r>
              <a:rPr lang="en-US" sz="2400" dirty="0" err="1">
                <a:ea typeface="+mj-lt"/>
                <a:cs typeface="+mj-lt"/>
              </a:rPr>
              <a:t>rollos</a:t>
            </a:r>
            <a:r>
              <a:rPr lang="en-US" sz="2400" dirty="0">
                <a:ea typeface="+mj-lt"/>
                <a:cs typeface="+mj-lt"/>
              </a:rPr>
              <a:t> </a:t>
            </a:r>
            <a:r>
              <a:rPr lang="en-US" sz="2400" dirty="0" err="1">
                <a:ea typeface="+mj-lt"/>
                <a:cs typeface="+mj-lt"/>
              </a:rPr>
              <a:t>juntos</a:t>
            </a:r>
            <a:r>
              <a:rPr lang="en-US" sz="2400" dirty="0">
                <a:ea typeface="+mj-lt"/>
                <a:cs typeface="+mj-lt"/>
              </a:rPr>
              <a:t> a menudo se </a:t>
            </a:r>
            <a:r>
              <a:rPr lang="en-US" sz="2400" dirty="0" err="1">
                <a:ea typeface="+mj-lt"/>
                <a:cs typeface="+mj-lt"/>
              </a:rPr>
              <a:t>denominan</a:t>
            </a:r>
            <a:r>
              <a:rPr lang="en-US" sz="2400" dirty="0">
                <a:ea typeface="+mj-lt"/>
                <a:cs typeface="+mj-lt"/>
              </a:rPr>
              <a:t> </a:t>
            </a:r>
            <a:r>
              <a:rPr lang="en-US" sz="2400" dirty="0" err="1">
                <a:ea typeface="+mj-lt"/>
                <a:cs typeface="+mj-lt"/>
              </a:rPr>
              <a:t>los</a:t>
            </a:r>
            <a:r>
              <a:rPr lang="en-US" sz="2400" dirty="0">
                <a:ea typeface="+mj-lt"/>
                <a:cs typeface="+mj-lt"/>
              </a:rPr>
              <a:t> "Libros de Moisés".</a:t>
            </a:r>
            <a:endParaRPr lang="en-US" sz="2400" i="1">
              <a:cs typeface="Calibri Light"/>
            </a:endParaRPr>
          </a:p>
          <a:p>
            <a:pPr>
              <a:lnSpc>
                <a:spcPct val="100000"/>
              </a:lnSpc>
            </a:pPr>
            <a:r>
              <a:rPr lang="en-US" sz="2400" i="1" dirty="0">
                <a:solidFill>
                  <a:srgbClr val="FF6600"/>
                </a:solidFill>
              </a:rPr>
              <a:t>Contemporary scholars doubt that the composition of the Torah is quite so simple.</a:t>
            </a:r>
            <a:r>
              <a:rPr lang="en-US" sz="2400" i="1" dirty="0"/>
              <a:t> / </a:t>
            </a:r>
            <a:r>
              <a:rPr lang="en-US" sz="2400" dirty="0">
                <a:ea typeface="+mj-lt"/>
                <a:cs typeface="+mj-lt"/>
              </a:rPr>
              <a:t>Los </a:t>
            </a:r>
            <a:r>
              <a:rPr lang="en-US" sz="2400" dirty="0" err="1">
                <a:ea typeface="+mj-lt"/>
                <a:cs typeface="+mj-lt"/>
              </a:rPr>
              <a:t>eruditos</a:t>
            </a:r>
            <a:r>
              <a:rPr lang="en-US" sz="2400" dirty="0">
                <a:ea typeface="+mj-lt"/>
                <a:cs typeface="+mj-lt"/>
              </a:rPr>
              <a:t> </a:t>
            </a:r>
            <a:r>
              <a:rPr lang="en-US" sz="2400" dirty="0" err="1">
                <a:ea typeface="+mj-lt"/>
                <a:cs typeface="+mj-lt"/>
              </a:rPr>
              <a:t>contemporáneos</a:t>
            </a:r>
            <a:r>
              <a:rPr lang="en-US" sz="2400" dirty="0">
                <a:ea typeface="+mj-lt"/>
                <a:cs typeface="+mj-lt"/>
              </a:rPr>
              <a:t> </a:t>
            </a:r>
            <a:r>
              <a:rPr lang="en-US" sz="2400" dirty="0" err="1">
                <a:ea typeface="+mj-lt"/>
                <a:cs typeface="+mj-lt"/>
              </a:rPr>
              <a:t>dudan</a:t>
            </a:r>
            <a:r>
              <a:rPr lang="en-US" sz="2400" dirty="0">
                <a:ea typeface="+mj-lt"/>
                <a:cs typeface="+mj-lt"/>
              </a:rPr>
              <a:t> de que la </a:t>
            </a:r>
            <a:r>
              <a:rPr lang="en-US" sz="2400" dirty="0" err="1">
                <a:ea typeface="+mj-lt"/>
                <a:cs typeface="+mj-lt"/>
              </a:rPr>
              <a:t>composición</a:t>
            </a:r>
            <a:r>
              <a:rPr lang="en-US" sz="2400" dirty="0">
                <a:ea typeface="+mj-lt"/>
                <a:cs typeface="+mj-lt"/>
              </a:rPr>
              <a:t> de la </a:t>
            </a:r>
            <a:r>
              <a:rPr lang="en-US" sz="2400" dirty="0" err="1">
                <a:ea typeface="+mj-lt"/>
                <a:cs typeface="+mj-lt"/>
              </a:rPr>
              <a:t>Torá</a:t>
            </a:r>
            <a:r>
              <a:rPr lang="en-US" sz="2400" dirty="0">
                <a:ea typeface="+mj-lt"/>
                <a:cs typeface="+mj-lt"/>
              </a:rPr>
              <a:t> sea tan simple.</a:t>
            </a:r>
          </a:p>
        </p:txBody>
      </p:sp>
    </p:spTree>
    <p:extLst>
      <p:ext uri="{BB962C8B-B14F-4D97-AF65-F5344CB8AC3E}">
        <p14:creationId xmlns:p14="http://schemas.microsoft.com/office/powerpoint/2010/main" val="161874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A94F3-560B-0CBB-E0C4-776F9BE0F119}"/>
              </a:ext>
            </a:extLst>
          </p:cNvPr>
          <p:cNvSpPr>
            <a:spLocks noGrp="1"/>
          </p:cNvSpPr>
          <p:nvPr>
            <p:ph type="title"/>
          </p:nvPr>
        </p:nvSpPr>
        <p:spPr>
          <a:xfrm>
            <a:off x="0" y="172140"/>
            <a:ext cx="12192000" cy="1139825"/>
          </a:xfrm>
        </p:spPr>
        <p:txBody>
          <a:bodyPr>
            <a:normAutofit fontScale="90000"/>
          </a:bodyPr>
          <a:lstStyle/>
          <a:p>
            <a:pPr algn="ctr">
              <a:defRPr/>
            </a:pPr>
            <a:r>
              <a:rPr lang="en-US" b="0" dirty="0">
                <a:solidFill>
                  <a:srgbClr val="C00000"/>
                </a:solidFill>
                <a:latin typeface="Impact"/>
              </a:rPr>
              <a:t>Many Passages in the Torah Suggest a Date Later than Moses /</a:t>
            </a:r>
            <a:r>
              <a:rPr lang="en-US" b="0" dirty="0">
                <a:solidFill>
                  <a:srgbClr val="666633"/>
                </a:solidFill>
                <a:latin typeface="Impact"/>
              </a:rPr>
              <a:t> </a:t>
            </a:r>
            <a:r>
              <a:rPr lang="en-US" b="0" dirty="0">
                <a:ea typeface="+mn-lt"/>
                <a:cs typeface="+mn-lt"/>
              </a:rPr>
              <a:t>Muchos </a:t>
            </a:r>
            <a:r>
              <a:rPr lang="en-US" b="0" dirty="0" err="1">
                <a:ea typeface="+mn-lt"/>
                <a:cs typeface="+mn-lt"/>
              </a:rPr>
              <a:t>pasajes</a:t>
            </a:r>
            <a:r>
              <a:rPr lang="en-US" b="0" dirty="0">
                <a:ea typeface="+mn-lt"/>
                <a:cs typeface="+mn-lt"/>
              </a:rPr>
              <a:t> de la </a:t>
            </a:r>
            <a:r>
              <a:rPr lang="en-US" b="0" dirty="0" err="1">
                <a:ea typeface="+mn-lt"/>
                <a:cs typeface="+mn-lt"/>
              </a:rPr>
              <a:t>Torá</a:t>
            </a:r>
            <a:r>
              <a:rPr lang="en-US" b="0" dirty="0">
                <a:ea typeface="+mn-lt"/>
                <a:cs typeface="+mn-lt"/>
              </a:rPr>
              <a:t> </a:t>
            </a:r>
            <a:r>
              <a:rPr lang="en-US" b="0" dirty="0" err="1">
                <a:ea typeface="+mn-lt"/>
                <a:cs typeface="+mn-lt"/>
              </a:rPr>
              <a:t>sugieren</a:t>
            </a:r>
            <a:r>
              <a:rPr lang="en-US" b="0" dirty="0">
                <a:ea typeface="+mn-lt"/>
                <a:cs typeface="+mn-lt"/>
              </a:rPr>
              <a:t> </a:t>
            </a:r>
            <a:r>
              <a:rPr lang="en-US" b="0" dirty="0" err="1">
                <a:ea typeface="+mn-lt"/>
                <a:cs typeface="+mn-lt"/>
              </a:rPr>
              <a:t>una</a:t>
            </a:r>
            <a:r>
              <a:rPr lang="en-US" b="0" dirty="0">
                <a:ea typeface="+mn-lt"/>
                <a:cs typeface="+mn-lt"/>
              </a:rPr>
              <a:t> </a:t>
            </a:r>
            <a:r>
              <a:rPr lang="en-US" b="0" dirty="0" err="1">
                <a:ea typeface="+mn-lt"/>
                <a:cs typeface="+mn-lt"/>
              </a:rPr>
              <a:t>fecha</a:t>
            </a:r>
            <a:r>
              <a:rPr lang="en-US" b="0" dirty="0">
                <a:ea typeface="+mn-lt"/>
                <a:cs typeface="+mn-lt"/>
              </a:rPr>
              <a:t> posterior a la de Moisés</a:t>
            </a:r>
            <a:endParaRPr lang="en-US" b="0" dirty="0">
              <a:solidFill>
                <a:srgbClr val="666633"/>
              </a:solidFill>
              <a:latin typeface="Impact" panose="020B0806030902050204" pitchFamily="34" charset="0"/>
            </a:endParaRPr>
          </a:p>
        </p:txBody>
      </p:sp>
      <p:sp>
        <p:nvSpPr>
          <p:cNvPr id="3" name="Content Placeholder 2">
            <a:extLst>
              <a:ext uri="{FF2B5EF4-FFF2-40B4-BE49-F238E27FC236}">
                <a16:creationId xmlns:a16="http://schemas.microsoft.com/office/drawing/2014/main" id="{96A66AB5-4B26-8731-2713-53AB10E8E83F}"/>
              </a:ext>
            </a:extLst>
          </p:cNvPr>
          <p:cNvSpPr>
            <a:spLocks noGrp="1"/>
          </p:cNvSpPr>
          <p:nvPr>
            <p:ph idx="1"/>
          </p:nvPr>
        </p:nvSpPr>
        <p:spPr>
          <a:xfrm>
            <a:off x="234208" y="1436442"/>
            <a:ext cx="11640771" cy="5163155"/>
          </a:xfrm>
        </p:spPr>
        <p:txBody>
          <a:bodyPr vert="horz" lIns="91440" tIns="45720" rIns="91440" bIns="45720" rtlCol="0" anchor="t">
            <a:normAutofit fontScale="77500" lnSpcReduction="20000"/>
          </a:bodyPr>
          <a:lstStyle/>
          <a:p>
            <a:pPr>
              <a:lnSpc>
                <a:spcPct val="100000"/>
              </a:lnSpc>
              <a:spcBef>
                <a:spcPts val="600"/>
              </a:spcBef>
              <a:defRPr/>
            </a:pPr>
            <a:r>
              <a:rPr lang="en-US" sz="2800" b="1" i="1" dirty="0">
                <a:solidFill>
                  <a:srgbClr val="FF6600"/>
                </a:solidFill>
                <a:latin typeface="Calibri Light"/>
                <a:cs typeface="Calibri Light"/>
              </a:rPr>
              <a:t>Anachronisms, such as, the naming of northern Dan (Ge. 14:14; cf. Jg. 18:7, 14, 27, 29), presuppose a date later than Moses.</a:t>
            </a:r>
            <a:r>
              <a:rPr lang="en-US" sz="2800" i="1" dirty="0">
                <a:latin typeface="Calibri Light"/>
                <a:cs typeface="Calibri Light"/>
              </a:rPr>
              <a:t> / </a:t>
            </a:r>
            <a:r>
              <a:rPr lang="en-US" sz="2800" dirty="0">
                <a:ea typeface="+mj-lt"/>
                <a:cs typeface="+mj-lt"/>
              </a:rPr>
              <a:t>Los </a:t>
            </a:r>
            <a:r>
              <a:rPr lang="en-US" sz="2800" dirty="0" err="1">
                <a:ea typeface="+mj-lt"/>
                <a:cs typeface="+mj-lt"/>
              </a:rPr>
              <a:t>anacronismos</a:t>
            </a:r>
            <a:r>
              <a:rPr lang="en-US" sz="2800" dirty="0">
                <a:ea typeface="+mj-lt"/>
                <a:cs typeface="+mj-lt"/>
              </a:rPr>
              <a:t>, </a:t>
            </a:r>
            <a:r>
              <a:rPr lang="en-US" sz="2800" dirty="0" err="1">
                <a:ea typeface="+mj-lt"/>
                <a:cs typeface="+mj-lt"/>
              </a:rPr>
              <a:t>como</a:t>
            </a:r>
            <a:r>
              <a:rPr lang="en-US" sz="2800" dirty="0">
                <a:ea typeface="+mj-lt"/>
                <a:cs typeface="+mj-lt"/>
              </a:rPr>
              <a:t> </a:t>
            </a:r>
            <a:r>
              <a:rPr lang="en-US" sz="2800" dirty="0" err="1">
                <a:ea typeface="+mj-lt"/>
                <a:cs typeface="+mj-lt"/>
              </a:rPr>
              <a:t>el</a:t>
            </a:r>
            <a:r>
              <a:rPr lang="en-US" sz="2800" dirty="0">
                <a:ea typeface="+mj-lt"/>
                <a:cs typeface="+mj-lt"/>
              </a:rPr>
              <a:t> </a:t>
            </a:r>
            <a:r>
              <a:rPr lang="en-US" sz="2800" dirty="0" err="1">
                <a:ea typeface="+mj-lt"/>
                <a:cs typeface="+mj-lt"/>
              </a:rPr>
              <a:t>nombramiento</a:t>
            </a:r>
            <a:r>
              <a:rPr lang="en-US" sz="2800" dirty="0">
                <a:ea typeface="+mj-lt"/>
                <a:cs typeface="+mj-lt"/>
              </a:rPr>
              <a:t> del </a:t>
            </a:r>
            <a:r>
              <a:rPr lang="en-US" sz="2800" dirty="0" err="1">
                <a:ea typeface="+mj-lt"/>
                <a:cs typeface="+mj-lt"/>
              </a:rPr>
              <a:t>norte</a:t>
            </a:r>
            <a:r>
              <a:rPr lang="en-US" sz="2800" dirty="0">
                <a:ea typeface="+mj-lt"/>
                <a:cs typeface="+mj-lt"/>
              </a:rPr>
              <a:t> de Dan (</a:t>
            </a:r>
            <a:r>
              <a:rPr lang="en-US" sz="2800" dirty="0" err="1">
                <a:ea typeface="+mj-lt"/>
                <a:cs typeface="+mj-lt"/>
              </a:rPr>
              <a:t>Gén</a:t>
            </a:r>
            <a:r>
              <a:rPr lang="en-US" sz="2800" dirty="0">
                <a:ea typeface="+mj-lt"/>
                <a:cs typeface="+mj-lt"/>
              </a:rPr>
              <a:t>. 14:14; cf. Jue. 18:7, 14, 27, 29), </a:t>
            </a:r>
            <a:r>
              <a:rPr lang="en-US" sz="2800" dirty="0" err="1">
                <a:ea typeface="+mj-lt"/>
                <a:cs typeface="+mj-lt"/>
              </a:rPr>
              <a:t>presuponen</a:t>
            </a:r>
            <a:r>
              <a:rPr lang="en-US" sz="2800" dirty="0">
                <a:ea typeface="+mj-lt"/>
                <a:cs typeface="+mj-lt"/>
              </a:rPr>
              <a:t> </a:t>
            </a:r>
            <a:r>
              <a:rPr lang="en-US" sz="2800" dirty="0" err="1">
                <a:ea typeface="+mj-lt"/>
                <a:cs typeface="+mj-lt"/>
              </a:rPr>
              <a:t>una</a:t>
            </a:r>
            <a:r>
              <a:rPr lang="en-US" sz="2800" dirty="0">
                <a:ea typeface="+mj-lt"/>
                <a:cs typeface="+mj-lt"/>
              </a:rPr>
              <a:t> </a:t>
            </a:r>
            <a:r>
              <a:rPr lang="en-US" sz="2800" dirty="0" err="1">
                <a:ea typeface="+mj-lt"/>
                <a:cs typeface="+mj-lt"/>
              </a:rPr>
              <a:t>fecha</a:t>
            </a:r>
            <a:r>
              <a:rPr lang="en-US" sz="2800" dirty="0">
                <a:ea typeface="+mj-lt"/>
                <a:cs typeface="+mj-lt"/>
              </a:rPr>
              <a:t> posterior a la de Moisés. </a:t>
            </a:r>
            <a:endParaRPr lang="en-US" sz="2800" i="1" dirty="0">
              <a:latin typeface="Calibri Light" panose="020F0302020204030204" pitchFamily="34" charset="0"/>
            </a:endParaRPr>
          </a:p>
          <a:p>
            <a:pPr>
              <a:lnSpc>
                <a:spcPct val="100000"/>
              </a:lnSpc>
              <a:spcBef>
                <a:spcPts val="600"/>
              </a:spcBef>
              <a:defRPr/>
            </a:pPr>
            <a:r>
              <a:rPr lang="en-US" sz="2800" b="1" i="1" dirty="0">
                <a:solidFill>
                  <a:srgbClr val="FF6600"/>
                </a:solidFill>
                <a:latin typeface="Calibri Light"/>
                <a:cs typeface="Calibri Light"/>
              </a:rPr>
              <a:t>Other anachronisms include “the Canaanites were then in the land” (Ge. 12:6), “the land of the Philistines” (Ge. 21:34; Ex. 13:17; 23:31), and “the land of Rameses” (Ge. 47:11).</a:t>
            </a:r>
            <a:r>
              <a:rPr lang="en-US" sz="2800" i="1" dirty="0">
                <a:latin typeface="Calibri Light"/>
                <a:cs typeface="Calibri Light"/>
              </a:rPr>
              <a:t> / </a:t>
            </a:r>
            <a:r>
              <a:rPr lang="en-US" sz="2800" dirty="0" err="1">
                <a:ea typeface="+mj-lt"/>
                <a:cs typeface="+mj-lt"/>
              </a:rPr>
              <a:t>Otros</a:t>
            </a:r>
            <a:r>
              <a:rPr lang="en-US" sz="2800" dirty="0">
                <a:ea typeface="+mj-lt"/>
                <a:cs typeface="+mj-lt"/>
              </a:rPr>
              <a:t> </a:t>
            </a:r>
            <a:r>
              <a:rPr lang="en-US" sz="2800" dirty="0" err="1">
                <a:ea typeface="+mj-lt"/>
                <a:cs typeface="+mj-lt"/>
              </a:rPr>
              <a:t>anacronismos</a:t>
            </a:r>
            <a:r>
              <a:rPr lang="en-US" sz="2800" dirty="0">
                <a:ea typeface="+mj-lt"/>
                <a:cs typeface="+mj-lt"/>
              </a:rPr>
              <a:t> </a:t>
            </a:r>
            <a:r>
              <a:rPr lang="en-US" sz="2800" dirty="0" err="1">
                <a:ea typeface="+mj-lt"/>
                <a:cs typeface="+mj-lt"/>
              </a:rPr>
              <a:t>incluyen</a:t>
            </a:r>
            <a:r>
              <a:rPr lang="en-US" sz="2800" dirty="0">
                <a:ea typeface="+mj-lt"/>
                <a:cs typeface="+mj-lt"/>
              </a:rPr>
              <a:t> "</a:t>
            </a:r>
            <a:r>
              <a:rPr lang="en-US" sz="2800" dirty="0" err="1">
                <a:ea typeface="+mj-lt"/>
                <a:cs typeface="+mj-lt"/>
              </a:rPr>
              <a:t>los</a:t>
            </a:r>
            <a:r>
              <a:rPr lang="en-US" sz="2800" dirty="0">
                <a:ea typeface="+mj-lt"/>
                <a:cs typeface="+mj-lt"/>
              </a:rPr>
              <a:t> </a:t>
            </a:r>
            <a:r>
              <a:rPr lang="en-US" sz="2800" dirty="0" err="1">
                <a:ea typeface="+mj-lt"/>
                <a:cs typeface="+mj-lt"/>
              </a:rPr>
              <a:t>cananeos</a:t>
            </a:r>
            <a:r>
              <a:rPr lang="en-US" sz="2800" dirty="0">
                <a:ea typeface="+mj-lt"/>
                <a:cs typeface="+mj-lt"/>
              </a:rPr>
              <a:t> </a:t>
            </a:r>
            <a:r>
              <a:rPr lang="en-US" sz="2800" dirty="0" err="1">
                <a:ea typeface="+mj-lt"/>
                <a:cs typeface="+mj-lt"/>
              </a:rPr>
              <a:t>estaban</a:t>
            </a:r>
            <a:r>
              <a:rPr lang="en-US" sz="2800" dirty="0">
                <a:ea typeface="+mj-lt"/>
                <a:cs typeface="+mj-lt"/>
              </a:rPr>
              <a:t> </a:t>
            </a:r>
            <a:r>
              <a:rPr lang="en-US" sz="2800" dirty="0" err="1">
                <a:ea typeface="+mj-lt"/>
                <a:cs typeface="+mj-lt"/>
              </a:rPr>
              <a:t>entonces</a:t>
            </a:r>
            <a:r>
              <a:rPr lang="en-US" sz="2800" dirty="0">
                <a:ea typeface="+mj-lt"/>
                <a:cs typeface="+mj-lt"/>
              </a:rPr>
              <a:t> </a:t>
            </a:r>
            <a:r>
              <a:rPr lang="en-US" sz="2800" dirty="0" err="1">
                <a:ea typeface="+mj-lt"/>
                <a:cs typeface="+mj-lt"/>
              </a:rPr>
              <a:t>en</a:t>
            </a:r>
            <a:r>
              <a:rPr lang="en-US" sz="2800" dirty="0">
                <a:ea typeface="+mj-lt"/>
                <a:cs typeface="+mj-lt"/>
              </a:rPr>
              <a:t> la tierra" (</a:t>
            </a:r>
            <a:r>
              <a:rPr lang="en-US" sz="2800" dirty="0" err="1">
                <a:ea typeface="+mj-lt"/>
                <a:cs typeface="+mj-lt"/>
              </a:rPr>
              <a:t>Gén</a:t>
            </a:r>
            <a:r>
              <a:rPr lang="en-US" sz="2800" dirty="0">
                <a:ea typeface="+mj-lt"/>
                <a:cs typeface="+mj-lt"/>
              </a:rPr>
              <a:t>. 12:6), "la tierra de </a:t>
            </a:r>
            <a:r>
              <a:rPr lang="en-US" sz="2800" dirty="0" err="1">
                <a:ea typeface="+mj-lt"/>
                <a:cs typeface="+mj-lt"/>
              </a:rPr>
              <a:t>los</a:t>
            </a:r>
            <a:r>
              <a:rPr lang="en-US" sz="2800" dirty="0">
                <a:ea typeface="+mj-lt"/>
                <a:cs typeface="+mj-lt"/>
              </a:rPr>
              <a:t> </a:t>
            </a:r>
            <a:r>
              <a:rPr lang="en-US" sz="2800" dirty="0" err="1">
                <a:ea typeface="+mj-lt"/>
                <a:cs typeface="+mj-lt"/>
              </a:rPr>
              <a:t>filisteos</a:t>
            </a:r>
            <a:r>
              <a:rPr lang="en-US" sz="2800" dirty="0">
                <a:ea typeface="+mj-lt"/>
                <a:cs typeface="+mj-lt"/>
              </a:rPr>
              <a:t>" (</a:t>
            </a:r>
            <a:r>
              <a:rPr lang="en-US" sz="2800" dirty="0" err="1">
                <a:ea typeface="+mj-lt"/>
                <a:cs typeface="+mj-lt"/>
              </a:rPr>
              <a:t>Gén</a:t>
            </a:r>
            <a:r>
              <a:rPr lang="en-US" sz="2800" dirty="0">
                <a:ea typeface="+mj-lt"/>
                <a:cs typeface="+mj-lt"/>
              </a:rPr>
              <a:t>. 21:34; </a:t>
            </a:r>
            <a:r>
              <a:rPr lang="en-US" sz="2800" dirty="0" err="1">
                <a:ea typeface="+mj-lt"/>
                <a:cs typeface="+mj-lt"/>
              </a:rPr>
              <a:t>Éx</a:t>
            </a:r>
            <a:r>
              <a:rPr lang="en-US" sz="2800" dirty="0">
                <a:ea typeface="+mj-lt"/>
                <a:cs typeface="+mj-lt"/>
              </a:rPr>
              <a:t>. 13:17; 23:31) y "la tierra de Ramsés” (</a:t>
            </a:r>
            <a:r>
              <a:rPr lang="en-US" sz="2800" dirty="0" err="1">
                <a:ea typeface="+mj-lt"/>
                <a:cs typeface="+mj-lt"/>
              </a:rPr>
              <a:t>Gén</a:t>
            </a:r>
            <a:r>
              <a:rPr lang="en-US" sz="2800" dirty="0">
                <a:ea typeface="+mj-lt"/>
                <a:cs typeface="+mj-lt"/>
              </a:rPr>
              <a:t>. 47:11).</a:t>
            </a:r>
            <a:endParaRPr lang="en-US" sz="2800" i="1" dirty="0">
              <a:latin typeface="Calibri Light" panose="020F0302020204030204" pitchFamily="34" charset="0"/>
              <a:cs typeface="Calibri Light"/>
            </a:endParaRPr>
          </a:p>
          <a:p>
            <a:pPr>
              <a:lnSpc>
                <a:spcPct val="100000"/>
              </a:lnSpc>
              <a:spcBef>
                <a:spcPts val="600"/>
              </a:spcBef>
              <a:defRPr/>
            </a:pPr>
            <a:r>
              <a:rPr lang="en-US" sz="2800" b="1" i="1" dirty="0">
                <a:solidFill>
                  <a:srgbClr val="FF6600"/>
                </a:solidFill>
                <a:latin typeface="Calibri Light"/>
                <a:cs typeface="Calibri Light"/>
              </a:rPr>
              <a:t>A phrase like “To this day…” suggests a date within the later history of Israel (Ge. 22:14; 26:33; 32:32).</a:t>
            </a:r>
            <a:r>
              <a:rPr lang="en-US" sz="2800" i="1" dirty="0">
                <a:latin typeface="Calibri Light"/>
                <a:cs typeface="Calibri Light"/>
              </a:rPr>
              <a:t> / </a:t>
            </a:r>
            <a:r>
              <a:rPr lang="en-US" sz="2800" dirty="0">
                <a:ea typeface="+mj-lt"/>
                <a:cs typeface="+mj-lt"/>
              </a:rPr>
              <a:t>Una </a:t>
            </a:r>
            <a:r>
              <a:rPr lang="en-US" sz="2800" dirty="0" err="1">
                <a:ea typeface="+mj-lt"/>
                <a:cs typeface="+mj-lt"/>
              </a:rPr>
              <a:t>frase</a:t>
            </a:r>
            <a:r>
              <a:rPr lang="en-US" sz="2800" dirty="0">
                <a:ea typeface="+mj-lt"/>
                <a:cs typeface="+mj-lt"/>
              </a:rPr>
              <a:t> </a:t>
            </a:r>
            <a:r>
              <a:rPr lang="en-US" sz="2800" dirty="0" err="1">
                <a:ea typeface="+mj-lt"/>
                <a:cs typeface="+mj-lt"/>
              </a:rPr>
              <a:t>como</a:t>
            </a:r>
            <a:r>
              <a:rPr lang="en-US" sz="2800" dirty="0">
                <a:ea typeface="+mj-lt"/>
                <a:cs typeface="+mj-lt"/>
              </a:rPr>
              <a:t> “Hasta </a:t>
            </a:r>
            <a:r>
              <a:rPr lang="en-US" sz="2800" dirty="0" err="1">
                <a:ea typeface="+mj-lt"/>
                <a:cs typeface="+mj-lt"/>
              </a:rPr>
              <a:t>el</a:t>
            </a:r>
            <a:r>
              <a:rPr lang="en-US" sz="2800" dirty="0">
                <a:ea typeface="+mj-lt"/>
                <a:cs typeface="+mj-lt"/>
              </a:rPr>
              <a:t> día de hoy…” </a:t>
            </a:r>
            <a:r>
              <a:rPr lang="en-US" sz="2800" dirty="0" err="1">
                <a:ea typeface="+mj-lt"/>
                <a:cs typeface="+mj-lt"/>
              </a:rPr>
              <a:t>sugiere</a:t>
            </a:r>
            <a:r>
              <a:rPr lang="en-US" sz="2800" dirty="0">
                <a:ea typeface="+mj-lt"/>
                <a:cs typeface="+mj-lt"/>
              </a:rPr>
              <a:t> </a:t>
            </a:r>
            <a:r>
              <a:rPr lang="en-US" sz="2800" dirty="0" err="1">
                <a:ea typeface="+mj-lt"/>
                <a:cs typeface="+mj-lt"/>
              </a:rPr>
              <a:t>una</a:t>
            </a:r>
            <a:r>
              <a:rPr lang="en-US" sz="2800" dirty="0">
                <a:ea typeface="+mj-lt"/>
                <a:cs typeface="+mj-lt"/>
              </a:rPr>
              <a:t> </a:t>
            </a:r>
            <a:r>
              <a:rPr lang="en-US" sz="2800" dirty="0" err="1">
                <a:ea typeface="+mj-lt"/>
                <a:cs typeface="+mj-lt"/>
              </a:rPr>
              <a:t>fecha</a:t>
            </a:r>
            <a:r>
              <a:rPr lang="en-US" sz="2800" dirty="0">
                <a:ea typeface="+mj-lt"/>
                <a:cs typeface="+mj-lt"/>
              </a:rPr>
              <a:t> </a:t>
            </a:r>
            <a:r>
              <a:rPr lang="en-US" sz="2800" dirty="0" err="1">
                <a:ea typeface="+mj-lt"/>
                <a:cs typeface="+mj-lt"/>
              </a:rPr>
              <a:t>dentro</a:t>
            </a:r>
            <a:r>
              <a:rPr lang="en-US" sz="2800" dirty="0">
                <a:ea typeface="+mj-lt"/>
                <a:cs typeface="+mj-lt"/>
              </a:rPr>
              <a:t> de la </a:t>
            </a:r>
            <a:r>
              <a:rPr lang="en-US" sz="2800" dirty="0" err="1">
                <a:ea typeface="+mj-lt"/>
                <a:cs typeface="+mj-lt"/>
              </a:rPr>
              <a:t>historia</a:t>
            </a:r>
            <a:r>
              <a:rPr lang="en-US" sz="2800" dirty="0">
                <a:ea typeface="+mj-lt"/>
                <a:cs typeface="+mj-lt"/>
              </a:rPr>
              <a:t> posterior de Israel (</a:t>
            </a:r>
            <a:r>
              <a:rPr lang="en-US" sz="2800" dirty="0" err="1">
                <a:ea typeface="+mj-lt"/>
                <a:cs typeface="+mj-lt"/>
              </a:rPr>
              <a:t>Gén</a:t>
            </a:r>
            <a:r>
              <a:rPr lang="en-US" sz="2800" dirty="0">
                <a:ea typeface="+mj-lt"/>
                <a:cs typeface="+mj-lt"/>
              </a:rPr>
              <a:t>. 22:14; 26:33; 32:32).</a:t>
            </a:r>
            <a:endParaRPr lang="en-US" sz="2800" i="1" dirty="0">
              <a:latin typeface="Calibri Light" panose="020F0302020204030204" pitchFamily="34" charset="0"/>
              <a:cs typeface="Calibri Light"/>
            </a:endParaRPr>
          </a:p>
          <a:p>
            <a:pPr>
              <a:lnSpc>
                <a:spcPct val="100000"/>
              </a:lnSpc>
              <a:spcBef>
                <a:spcPts val="600"/>
              </a:spcBef>
              <a:defRPr/>
            </a:pPr>
            <a:r>
              <a:rPr lang="en-US" sz="2800" b="1" i="1" dirty="0">
                <a:solidFill>
                  <a:srgbClr val="FF6600"/>
                </a:solidFill>
                <a:latin typeface="Calibri Light"/>
                <a:cs typeface="Calibri Light"/>
              </a:rPr>
              <a:t>Knowledge of the Israelite monarchy presupposes a date later than the 10</a:t>
            </a:r>
            <a:r>
              <a:rPr lang="en-US" sz="2800" b="1" i="1" baseline="30000" dirty="0">
                <a:solidFill>
                  <a:srgbClr val="FF6600"/>
                </a:solidFill>
                <a:latin typeface="Calibri Light"/>
                <a:cs typeface="Calibri Light"/>
              </a:rPr>
              <a:t>th</a:t>
            </a:r>
            <a:r>
              <a:rPr lang="en-US" sz="2800" b="1" i="1" dirty="0">
                <a:solidFill>
                  <a:srgbClr val="FF6600"/>
                </a:solidFill>
                <a:latin typeface="Calibri Light"/>
                <a:cs typeface="Calibri Light"/>
              </a:rPr>
              <a:t> century (Ge. 36:31).</a:t>
            </a:r>
            <a:r>
              <a:rPr lang="en-US" sz="2800" i="1" dirty="0">
                <a:latin typeface="Calibri Light"/>
                <a:cs typeface="Calibri Light"/>
              </a:rPr>
              <a:t> /</a:t>
            </a:r>
            <a:r>
              <a:rPr lang="en-US" sz="2800" dirty="0">
                <a:ea typeface="+mj-lt"/>
                <a:cs typeface="+mj-lt"/>
              </a:rPr>
              <a:t>El </a:t>
            </a:r>
            <a:r>
              <a:rPr lang="en-US" sz="2800" dirty="0" err="1">
                <a:ea typeface="+mj-lt"/>
                <a:cs typeface="+mj-lt"/>
              </a:rPr>
              <a:t>conocimiento</a:t>
            </a:r>
            <a:r>
              <a:rPr lang="en-US" sz="2800" dirty="0">
                <a:ea typeface="+mj-lt"/>
                <a:cs typeface="+mj-lt"/>
              </a:rPr>
              <a:t> de la </a:t>
            </a:r>
            <a:r>
              <a:rPr lang="en-US" sz="2800" dirty="0" err="1">
                <a:ea typeface="+mj-lt"/>
                <a:cs typeface="+mj-lt"/>
              </a:rPr>
              <a:t>monarquía</a:t>
            </a:r>
            <a:r>
              <a:rPr lang="en-US" sz="2800" dirty="0">
                <a:ea typeface="+mj-lt"/>
                <a:cs typeface="+mj-lt"/>
              </a:rPr>
              <a:t> </a:t>
            </a:r>
            <a:r>
              <a:rPr lang="en-US" sz="2800" dirty="0" err="1">
                <a:ea typeface="+mj-lt"/>
                <a:cs typeface="+mj-lt"/>
              </a:rPr>
              <a:t>israelita</a:t>
            </a:r>
            <a:r>
              <a:rPr lang="en-US" sz="2800" dirty="0">
                <a:ea typeface="+mj-lt"/>
                <a:cs typeface="+mj-lt"/>
              </a:rPr>
              <a:t> </a:t>
            </a:r>
            <a:r>
              <a:rPr lang="en-US" sz="2800" dirty="0" err="1">
                <a:ea typeface="+mj-lt"/>
                <a:cs typeface="+mj-lt"/>
              </a:rPr>
              <a:t>presupone</a:t>
            </a:r>
            <a:r>
              <a:rPr lang="en-US" sz="2800" dirty="0">
                <a:ea typeface="+mj-lt"/>
                <a:cs typeface="+mj-lt"/>
              </a:rPr>
              <a:t> </a:t>
            </a:r>
            <a:r>
              <a:rPr lang="en-US" sz="2800" dirty="0" err="1">
                <a:ea typeface="+mj-lt"/>
                <a:cs typeface="+mj-lt"/>
              </a:rPr>
              <a:t>una</a:t>
            </a:r>
            <a:r>
              <a:rPr lang="en-US" sz="2800" dirty="0">
                <a:ea typeface="+mj-lt"/>
                <a:cs typeface="+mj-lt"/>
              </a:rPr>
              <a:t> </a:t>
            </a:r>
            <a:r>
              <a:rPr lang="en-US" sz="2800" dirty="0" err="1">
                <a:ea typeface="+mj-lt"/>
                <a:cs typeface="+mj-lt"/>
              </a:rPr>
              <a:t>fecha</a:t>
            </a:r>
            <a:r>
              <a:rPr lang="en-US" sz="2800" dirty="0">
                <a:ea typeface="+mj-lt"/>
                <a:cs typeface="+mj-lt"/>
              </a:rPr>
              <a:t> posterior al </a:t>
            </a:r>
            <a:r>
              <a:rPr lang="en-US" sz="2800" dirty="0" err="1">
                <a:ea typeface="+mj-lt"/>
                <a:cs typeface="+mj-lt"/>
              </a:rPr>
              <a:t>siglo</a:t>
            </a:r>
            <a:r>
              <a:rPr lang="en-US" sz="2800" dirty="0">
                <a:ea typeface="+mj-lt"/>
                <a:cs typeface="+mj-lt"/>
              </a:rPr>
              <a:t> X (</a:t>
            </a:r>
            <a:r>
              <a:rPr lang="en-US" sz="2800" dirty="0" err="1">
                <a:ea typeface="+mj-lt"/>
                <a:cs typeface="+mj-lt"/>
              </a:rPr>
              <a:t>Gén</a:t>
            </a:r>
            <a:r>
              <a:rPr lang="en-US" sz="2800" dirty="0">
                <a:ea typeface="+mj-lt"/>
                <a:cs typeface="+mj-lt"/>
              </a:rPr>
              <a:t>. 36:31).</a:t>
            </a:r>
            <a:endParaRPr lang="en-US" sz="2800" i="1" dirty="0">
              <a:latin typeface="Calibri Light" panose="020F0302020204030204" pitchFamily="34" charset="0"/>
              <a:cs typeface="Calibri Light"/>
            </a:endParaRPr>
          </a:p>
          <a:p>
            <a:pPr>
              <a:lnSpc>
                <a:spcPct val="100000"/>
              </a:lnSpc>
              <a:spcBef>
                <a:spcPts val="600"/>
              </a:spcBef>
              <a:defRPr/>
            </a:pPr>
            <a:r>
              <a:rPr kumimoji="0" lang="en-US" altLang="en-US" sz="2800" b="1" i="1" u="none" strike="noStrike" kern="1200" cap="none" spc="0" normalizeH="0" baseline="0" noProof="0" dirty="0">
                <a:ln>
                  <a:noFill/>
                </a:ln>
                <a:solidFill>
                  <a:srgbClr val="FF6600"/>
                </a:solidFill>
                <a:effectLst/>
                <a:uLnTx/>
                <a:uFillTx/>
                <a:latin typeface="Calibri Light" panose="020F0302020204030204"/>
                <a:ea typeface="+mn-ea"/>
                <a:cs typeface="+mn-cs"/>
              </a:rPr>
              <a:t>Some passages imply a later time (e.g., the reference to Og’s bed as “still in Rabbah,” cf. Dt. 3:11b, and the reference to the invasion of the </a:t>
            </a:r>
            <a:r>
              <a:rPr kumimoji="0" lang="en-US" altLang="en-US" sz="2800" b="1" i="1" u="none" strike="noStrike" kern="1200" cap="none" spc="0" normalizeH="0" baseline="0" noProof="0" dirty="0" err="1">
                <a:ln>
                  <a:noFill/>
                </a:ln>
                <a:solidFill>
                  <a:srgbClr val="FF6600"/>
                </a:solidFill>
                <a:effectLst/>
                <a:uLnTx/>
                <a:uFillTx/>
                <a:latin typeface="Calibri Light" panose="020F0302020204030204"/>
                <a:ea typeface="+mn-ea"/>
                <a:cs typeface="+mn-cs"/>
              </a:rPr>
              <a:t>Caphtorites</a:t>
            </a:r>
            <a:r>
              <a:rPr kumimoji="0" lang="en-US" altLang="en-US" sz="2800" b="1" i="1" u="none" strike="noStrike" kern="1200" cap="none" spc="0" normalizeH="0" baseline="0" noProof="0" dirty="0">
                <a:ln>
                  <a:noFill/>
                </a:ln>
                <a:solidFill>
                  <a:srgbClr val="FF6600"/>
                </a:solidFill>
                <a:effectLst/>
                <a:uLnTx/>
                <a:uFillTx/>
                <a:latin typeface="Calibri Light" panose="020F0302020204030204"/>
                <a:ea typeface="+mn-ea"/>
                <a:cs typeface="+mn-cs"/>
              </a:rPr>
              <a:t>, cf. Dt. 2:23).</a:t>
            </a:r>
            <a:r>
              <a:rPr lang="en-US" altLang="en-US" sz="2800" i="1" dirty="0">
                <a:latin typeface="Calibri Light" panose="020F0302020204030204"/>
              </a:rPr>
              <a:t> / </a:t>
            </a:r>
            <a:r>
              <a:rPr lang="en-US" sz="2800" dirty="0" err="1">
                <a:ea typeface="+mj-lt"/>
                <a:cs typeface="+mj-lt"/>
              </a:rPr>
              <a:t>Algunos</a:t>
            </a:r>
            <a:r>
              <a:rPr lang="en-US" sz="2800" dirty="0">
                <a:ea typeface="+mj-lt"/>
                <a:cs typeface="+mj-lt"/>
              </a:rPr>
              <a:t> </a:t>
            </a:r>
            <a:r>
              <a:rPr lang="en-US" sz="2800" dirty="0" err="1">
                <a:ea typeface="+mj-lt"/>
                <a:cs typeface="+mj-lt"/>
              </a:rPr>
              <a:t>pasajes</a:t>
            </a:r>
            <a:r>
              <a:rPr lang="en-US" sz="2800" dirty="0">
                <a:ea typeface="+mj-lt"/>
                <a:cs typeface="+mj-lt"/>
              </a:rPr>
              <a:t> </a:t>
            </a:r>
            <a:r>
              <a:rPr lang="en-US" sz="2800" dirty="0" err="1">
                <a:ea typeface="+mj-lt"/>
                <a:cs typeface="+mj-lt"/>
              </a:rPr>
              <a:t>implican</a:t>
            </a:r>
            <a:r>
              <a:rPr lang="en-US" sz="2800" dirty="0">
                <a:ea typeface="+mj-lt"/>
                <a:cs typeface="+mj-lt"/>
              </a:rPr>
              <a:t> un </a:t>
            </a:r>
            <a:r>
              <a:rPr lang="en-US" sz="2800" dirty="0" err="1">
                <a:ea typeface="+mj-lt"/>
                <a:cs typeface="+mj-lt"/>
              </a:rPr>
              <a:t>tiempo</a:t>
            </a:r>
            <a:r>
              <a:rPr lang="en-US" sz="2800" dirty="0">
                <a:ea typeface="+mj-lt"/>
                <a:cs typeface="+mj-lt"/>
              </a:rPr>
              <a:t> posterior (p. </a:t>
            </a:r>
            <a:r>
              <a:rPr lang="en-US" sz="2800" dirty="0" err="1">
                <a:ea typeface="+mj-lt"/>
                <a:cs typeface="+mj-lt"/>
              </a:rPr>
              <a:t>ej</a:t>
            </a:r>
            <a:r>
              <a:rPr lang="en-US" sz="2800" dirty="0">
                <a:ea typeface="+mj-lt"/>
                <a:cs typeface="+mj-lt"/>
              </a:rPr>
              <a:t>., la </a:t>
            </a:r>
            <a:r>
              <a:rPr lang="en-US" sz="2800" dirty="0" err="1">
                <a:ea typeface="+mj-lt"/>
                <a:cs typeface="+mj-lt"/>
              </a:rPr>
              <a:t>referencia</a:t>
            </a:r>
            <a:r>
              <a:rPr lang="en-US" sz="2800" dirty="0">
                <a:ea typeface="+mj-lt"/>
                <a:cs typeface="+mj-lt"/>
              </a:rPr>
              <a:t> a la </a:t>
            </a:r>
            <a:r>
              <a:rPr lang="en-US" sz="2800" dirty="0" err="1">
                <a:ea typeface="+mj-lt"/>
                <a:cs typeface="+mj-lt"/>
              </a:rPr>
              <a:t>cama</a:t>
            </a:r>
            <a:r>
              <a:rPr lang="en-US" sz="2800" dirty="0">
                <a:ea typeface="+mj-lt"/>
                <a:cs typeface="+mj-lt"/>
              </a:rPr>
              <a:t> de Og </a:t>
            </a:r>
            <a:r>
              <a:rPr lang="en-US" sz="2800" dirty="0" err="1">
                <a:ea typeface="+mj-lt"/>
                <a:cs typeface="+mj-lt"/>
              </a:rPr>
              <a:t>como</a:t>
            </a:r>
            <a:r>
              <a:rPr lang="en-US" sz="2800" dirty="0">
                <a:ea typeface="+mj-lt"/>
                <a:cs typeface="+mj-lt"/>
              </a:rPr>
              <a:t> "</a:t>
            </a:r>
            <a:r>
              <a:rPr lang="en-US" sz="2800" dirty="0" err="1">
                <a:ea typeface="+mj-lt"/>
                <a:cs typeface="+mj-lt"/>
              </a:rPr>
              <a:t>todavía</a:t>
            </a:r>
            <a:r>
              <a:rPr lang="en-US" sz="2800" dirty="0">
                <a:ea typeface="+mj-lt"/>
                <a:cs typeface="+mj-lt"/>
              </a:rPr>
              <a:t> </a:t>
            </a:r>
            <a:r>
              <a:rPr lang="en-US" sz="2800" dirty="0" err="1">
                <a:ea typeface="+mj-lt"/>
                <a:cs typeface="+mj-lt"/>
              </a:rPr>
              <a:t>en</a:t>
            </a:r>
            <a:r>
              <a:rPr lang="en-US" sz="2800" dirty="0">
                <a:ea typeface="+mj-lt"/>
                <a:cs typeface="+mj-lt"/>
              </a:rPr>
              <a:t> </a:t>
            </a:r>
            <a:r>
              <a:rPr lang="en-US" sz="2800" dirty="0" err="1">
                <a:ea typeface="+mj-lt"/>
                <a:cs typeface="+mj-lt"/>
              </a:rPr>
              <a:t>Rabá</a:t>
            </a:r>
            <a:r>
              <a:rPr lang="en-US" sz="2800" dirty="0">
                <a:ea typeface="+mj-lt"/>
                <a:cs typeface="+mj-lt"/>
              </a:rPr>
              <a:t>", cf. Dt. 3:11b, y la </a:t>
            </a:r>
            <a:r>
              <a:rPr lang="en-US" sz="2800" dirty="0" err="1">
                <a:ea typeface="+mj-lt"/>
                <a:cs typeface="+mj-lt"/>
              </a:rPr>
              <a:t>referencia</a:t>
            </a:r>
            <a:r>
              <a:rPr lang="en-US" sz="2800" dirty="0">
                <a:ea typeface="+mj-lt"/>
                <a:cs typeface="+mj-lt"/>
              </a:rPr>
              <a:t> a la </a:t>
            </a:r>
            <a:r>
              <a:rPr lang="en-US" sz="2800" dirty="0" err="1">
                <a:ea typeface="+mj-lt"/>
                <a:cs typeface="+mj-lt"/>
              </a:rPr>
              <a:t>invasión</a:t>
            </a:r>
            <a:r>
              <a:rPr lang="en-US" sz="2800" dirty="0">
                <a:ea typeface="+mj-lt"/>
                <a:cs typeface="+mj-lt"/>
              </a:rPr>
              <a:t> de </a:t>
            </a:r>
            <a:r>
              <a:rPr lang="en-US" sz="2800" dirty="0" err="1">
                <a:ea typeface="+mj-lt"/>
                <a:cs typeface="+mj-lt"/>
              </a:rPr>
              <a:t>los</a:t>
            </a:r>
            <a:r>
              <a:rPr lang="en-US" sz="2800" dirty="0">
                <a:ea typeface="+mj-lt"/>
                <a:cs typeface="+mj-lt"/>
              </a:rPr>
              <a:t> </a:t>
            </a:r>
            <a:r>
              <a:rPr lang="en-US" sz="2800" dirty="0" err="1">
                <a:ea typeface="+mj-lt"/>
                <a:cs typeface="+mj-lt"/>
              </a:rPr>
              <a:t>caftoritas</a:t>
            </a:r>
            <a:r>
              <a:rPr lang="en-US" sz="2800" dirty="0">
                <a:ea typeface="+mj-lt"/>
                <a:cs typeface="+mj-lt"/>
              </a:rPr>
              <a:t>, cf. Dt. 2:23).</a:t>
            </a:r>
            <a:endParaRPr lang="en-US" altLang="en-US" sz="2800" b="0" i="1" u="none" strike="noStrike" kern="1200" cap="none" spc="0" normalizeH="0" baseline="0" noProof="0" dirty="0">
              <a:ln>
                <a:noFill/>
              </a:ln>
              <a:effectLst/>
              <a:uLnTx/>
              <a:uFillTx/>
              <a:latin typeface="Calibri Light" panose="020F0302020204030204"/>
              <a:cs typeface="Calibri Light"/>
            </a:endParaRPr>
          </a:p>
          <a:p>
            <a:pPr>
              <a:lnSpc>
                <a:spcPct val="100000"/>
              </a:lnSpc>
              <a:spcBef>
                <a:spcPts val="600"/>
              </a:spcBef>
              <a:defRPr/>
            </a:pPr>
            <a:endParaRPr lang="en-US" sz="2800" i="1" dirty="0">
              <a:latin typeface="Arial Narrow" panose="020B0606020202030204" pitchFamily="34" charset="0"/>
            </a:endParaRPr>
          </a:p>
          <a:p>
            <a:pPr marL="0" indent="0">
              <a:buNone/>
              <a:defRPr/>
            </a:pPr>
            <a:endParaRPr lang="en-US" dirty="0"/>
          </a:p>
        </p:txBody>
      </p:sp>
      <p:sp>
        <p:nvSpPr>
          <p:cNvPr id="4" name="Slide Number Placeholder 3">
            <a:extLst>
              <a:ext uri="{FF2B5EF4-FFF2-40B4-BE49-F238E27FC236}">
                <a16:creationId xmlns:a16="http://schemas.microsoft.com/office/drawing/2014/main" id="{0CF33C03-5153-385E-203B-87A625BD3943}"/>
              </a:ext>
            </a:extLst>
          </p:cNvPr>
          <p:cNvSpPr>
            <a:spLocks noGrp="1"/>
          </p:cNvSpPr>
          <p:nvPr>
            <p:ph type="sldNum" sz="quarter" idx="12"/>
          </p:nvPr>
        </p:nvSpPr>
        <p:spPr/>
        <p:txBody>
          <a:bodyPr/>
          <a:lstStyle/>
          <a:p>
            <a:fld id="{45C00377-489B-40EC-B059-26BDDD2E89B9}" type="slidenum">
              <a:rPr lang="en-US" smtClean="0"/>
              <a:pPr/>
              <a:t>103</a:t>
            </a:fld>
            <a:endParaRPr lang="en-US" dirty="0"/>
          </a:p>
        </p:txBody>
      </p:sp>
    </p:spTree>
    <p:extLst>
      <p:ext uri="{BB962C8B-B14F-4D97-AF65-F5344CB8AC3E}">
        <p14:creationId xmlns:p14="http://schemas.microsoft.com/office/powerpoint/2010/main" val="417189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23EA23-3EC1-EACE-6501-B4332BDEFF10}"/>
              </a:ext>
            </a:extLst>
          </p:cNvPr>
          <p:cNvSpPr>
            <a:spLocks noGrp="1"/>
          </p:cNvSpPr>
          <p:nvPr>
            <p:ph idx="1"/>
          </p:nvPr>
        </p:nvSpPr>
        <p:spPr>
          <a:xfrm>
            <a:off x="838200" y="507825"/>
            <a:ext cx="10515600" cy="1961055"/>
          </a:xfrm>
        </p:spPr>
        <p:txBody>
          <a:bodyPr vert="horz" lIns="91440" tIns="45720" rIns="91440" bIns="45720" rtlCol="0" anchor="t">
            <a:normAutofit fontScale="85000" lnSpcReduction="20000"/>
          </a:bodyPr>
          <a:lstStyle/>
          <a:p>
            <a:pPr>
              <a:lnSpc>
                <a:spcPct val="90000"/>
              </a:lnSpc>
              <a:defRPr/>
            </a:pPr>
            <a:r>
              <a:rPr kumimoji="0" lang="en-US" altLang="en-US" sz="2800" b="1" i="1" u="none" strike="noStrike" kern="1200" cap="none" spc="0" normalizeH="0" baseline="0" noProof="0" dirty="0">
                <a:ln>
                  <a:noFill/>
                </a:ln>
                <a:solidFill>
                  <a:srgbClr val="FF6600"/>
                </a:solidFill>
                <a:effectLst/>
                <a:uLnTx/>
                <a:uFillTx/>
                <a:latin typeface="Calibri Light" panose="020F0302020204030204"/>
                <a:ea typeface="+mn-ea"/>
                <a:cs typeface="+mn-cs"/>
              </a:rPr>
              <a:t>The description of Moses’ death seems to require a date of documentation later than the event itself (Dt. 34:5ff</a:t>
            </a:r>
            <a:r>
              <a:rPr lang="en-US" altLang="en-US" sz="2800" b="1" i="1" dirty="0">
                <a:solidFill>
                  <a:srgbClr val="FF6600"/>
                </a:solidFill>
                <a:latin typeface="Calibri Light" panose="020F0302020204030204"/>
              </a:rPr>
              <a:t>.).</a:t>
            </a:r>
            <a:r>
              <a:rPr lang="en-US" altLang="en-US" sz="2800" i="1" dirty="0">
                <a:latin typeface="Calibri Light" panose="020F0302020204030204"/>
              </a:rPr>
              <a:t> / </a:t>
            </a:r>
            <a:r>
              <a:rPr lang="en-US" sz="2800" dirty="0">
                <a:ea typeface="+mj-lt"/>
                <a:cs typeface="+mj-lt"/>
              </a:rPr>
              <a:t>La </a:t>
            </a:r>
            <a:r>
              <a:rPr lang="en-US" sz="2800" dirty="0" err="1">
                <a:ea typeface="+mj-lt"/>
                <a:cs typeface="+mj-lt"/>
              </a:rPr>
              <a:t>descripción</a:t>
            </a:r>
            <a:r>
              <a:rPr lang="en-US" sz="2800" dirty="0">
                <a:ea typeface="+mj-lt"/>
                <a:cs typeface="+mj-lt"/>
              </a:rPr>
              <a:t> de la </a:t>
            </a:r>
            <a:r>
              <a:rPr lang="en-US" sz="2800" dirty="0" err="1">
                <a:ea typeface="+mj-lt"/>
                <a:cs typeface="+mj-lt"/>
              </a:rPr>
              <a:t>muerte</a:t>
            </a:r>
            <a:r>
              <a:rPr lang="en-US" sz="2800" dirty="0">
                <a:ea typeface="+mj-lt"/>
                <a:cs typeface="+mj-lt"/>
              </a:rPr>
              <a:t> de Moisés </a:t>
            </a:r>
            <a:r>
              <a:rPr lang="en-US" sz="2800" dirty="0" err="1">
                <a:ea typeface="+mj-lt"/>
                <a:cs typeface="+mj-lt"/>
              </a:rPr>
              <a:t>parece</a:t>
            </a:r>
            <a:r>
              <a:rPr lang="en-US" sz="2800" dirty="0">
                <a:ea typeface="+mj-lt"/>
                <a:cs typeface="+mj-lt"/>
              </a:rPr>
              <a:t> </a:t>
            </a:r>
            <a:r>
              <a:rPr lang="en-US" sz="2800" dirty="0" err="1">
                <a:ea typeface="+mj-lt"/>
                <a:cs typeface="+mj-lt"/>
              </a:rPr>
              <a:t>requerir</a:t>
            </a:r>
            <a:r>
              <a:rPr lang="en-US" sz="2800" dirty="0">
                <a:ea typeface="+mj-lt"/>
                <a:cs typeface="+mj-lt"/>
              </a:rPr>
              <a:t> </a:t>
            </a:r>
            <a:r>
              <a:rPr lang="en-US" sz="2800" dirty="0" err="1">
                <a:ea typeface="+mj-lt"/>
                <a:cs typeface="+mj-lt"/>
              </a:rPr>
              <a:t>una</a:t>
            </a:r>
            <a:r>
              <a:rPr lang="en-US" sz="2800" dirty="0">
                <a:ea typeface="+mj-lt"/>
                <a:cs typeface="+mj-lt"/>
              </a:rPr>
              <a:t> </a:t>
            </a:r>
            <a:r>
              <a:rPr lang="en-US" sz="2800" dirty="0" err="1">
                <a:ea typeface="+mj-lt"/>
                <a:cs typeface="+mj-lt"/>
              </a:rPr>
              <a:t>fecha</a:t>
            </a:r>
            <a:r>
              <a:rPr lang="en-US" sz="2800" dirty="0">
                <a:ea typeface="+mj-lt"/>
                <a:cs typeface="+mj-lt"/>
              </a:rPr>
              <a:t> de </a:t>
            </a:r>
            <a:r>
              <a:rPr lang="en-US" sz="2800" dirty="0" err="1">
                <a:ea typeface="+mj-lt"/>
                <a:cs typeface="+mj-lt"/>
              </a:rPr>
              <a:t>documentación</a:t>
            </a:r>
            <a:r>
              <a:rPr lang="en-US" sz="2800" dirty="0">
                <a:ea typeface="+mj-lt"/>
                <a:cs typeface="+mj-lt"/>
              </a:rPr>
              <a:t> posterior al </a:t>
            </a:r>
            <a:r>
              <a:rPr lang="en-US" sz="2800" dirty="0" err="1">
                <a:ea typeface="+mj-lt"/>
                <a:cs typeface="+mj-lt"/>
              </a:rPr>
              <a:t>evento</a:t>
            </a:r>
            <a:r>
              <a:rPr lang="en-US" sz="2800" dirty="0">
                <a:ea typeface="+mj-lt"/>
                <a:cs typeface="+mj-lt"/>
              </a:rPr>
              <a:t> </a:t>
            </a:r>
            <a:r>
              <a:rPr lang="en-US" sz="2800" dirty="0" err="1">
                <a:ea typeface="+mj-lt"/>
                <a:cs typeface="+mj-lt"/>
              </a:rPr>
              <a:t>mismo</a:t>
            </a:r>
            <a:r>
              <a:rPr lang="en-US" sz="2800" dirty="0">
                <a:ea typeface="+mj-lt"/>
                <a:cs typeface="+mj-lt"/>
              </a:rPr>
              <a:t> (Dt. 34:5ff.).</a:t>
            </a:r>
            <a:endParaRPr kumimoji="0" lang="en-US" altLang="en-US" sz="2800" b="0" i="1" u="none" strike="noStrike" kern="1200" cap="none" spc="0" normalizeH="0" baseline="0" noProof="0" dirty="0">
              <a:ln>
                <a:noFill/>
              </a:ln>
              <a:effectLst/>
              <a:uLnTx/>
              <a:uFillTx/>
              <a:latin typeface="Calibri Light" panose="020F0302020204030204"/>
              <a:ea typeface="+mn-ea"/>
              <a:cs typeface="+mn-cs"/>
            </a:endParaRPr>
          </a:p>
          <a:p>
            <a:pPr>
              <a:lnSpc>
                <a:spcPct val="90000"/>
              </a:lnSpc>
              <a:defRPr/>
            </a:pPr>
            <a:r>
              <a:rPr lang="en-US" altLang="en-US" sz="2800" b="1" i="1" dirty="0">
                <a:solidFill>
                  <a:srgbClr val="FF6600"/>
                </a:solidFill>
                <a:latin typeface="Calibri Light" panose="020F0302020204030204"/>
              </a:rPr>
              <a:t>The observation that since Moses’ death, no prophet like him had arisen in Israel (Dt. 34:10-12).</a:t>
            </a:r>
            <a:r>
              <a:rPr lang="en-US" altLang="en-US" sz="2800" i="1" dirty="0">
                <a:latin typeface="Calibri Light" panose="020F0302020204030204"/>
              </a:rPr>
              <a:t> / </a:t>
            </a:r>
            <a:r>
              <a:rPr lang="en-US" sz="2800" dirty="0">
                <a:ea typeface="+mj-lt"/>
                <a:cs typeface="+mj-lt"/>
              </a:rPr>
              <a:t>La </a:t>
            </a:r>
            <a:r>
              <a:rPr lang="en-US" sz="2800" dirty="0" err="1">
                <a:ea typeface="+mj-lt"/>
                <a:cs typeface="+mj-lt"/>
              </a:rPr>
              <a:t>observación</a:t>
            </a:r>
            <a:r>
              <a:rPr lang="en-US" sz="2800" dirty="0">
                <a:ea typeface="+mj-lt"/>
                <a:cs typeface="+mj-lt"/>
              </a:rPr>
              <a:t> de que </a:t>
            </a:r>
            <a:r>
              <a:rPr lang="en-US" sz="2800" dirty="0" err="1">
                <a:ea typeface="+mj-lt"/>
                <a:cs typeface="+mj-lt"/>
              </a:rPr>
              <a:t>desde</a:t>
            </a:r>
            <a:r>
              <a:rPr lang="en-US" sz="2800" dirty="0">
                <a:ea typeface="+mj-lt"/>
                <a:cs typeface="+mj-lt"/>
              </a:rPr>
              <a:t> la </a:t>
            </a:r>
            <a:r>
              <a:rPr lang="en-US" sz="2800" dirty="0" err="1">
                <a:ea typeface="+mj-lt"/>
                <a:cs typeface="+mj-lt"/>
              </a:rPr>
              <a:t>muerte</a:t>
            </a:r>
            <a:r>
              <a:rPr lang="en-US" sz="2800" dirty="0">
                <a:ea typeface="+mj-lt"/>
                <a:cs typeface="+mj-lt"/>
              </a:rPr>
              <a:t> de Moisés, </a:t>
            </a:r>
            <a:r>
              <a:rPr lang="en-US" sz="2800" dirty="0" err="1">
                <a:ea typeface="+mj-lt"/>
                <a:cs typeface="+mj-lt"/>
              </a:rPr>
              <a:t>ningún</a:t>
            </a:r>
            <a:r>
              <a:rPr lang="en-US" sz="2800" dirty="0">
                <a:ea typeface="+mj-lt"/>
                <a:cs typeface="+mj-lt"/>
              </a:rPr>
              <a:t> </a:t>
            </a:r>
            <a:r>
              <a:rPr lang="en-US" sz="2800" dirty="0" err="1">
                <a:ea typeface="+mj-lt"/>
                <a:cs typeface="+mj-lt"/>
              </a:rPr>
              <a:t>profeta</a:t>
            </a:r>
            <a:r>
              <a:rPr lang="en-US" sz="2800" dirty="0">
                <a:ea typeface="+mj-lt"/>
                <a:cs typeface="+mj-lt"/>
              </a:rPr>
              <a:t> </a:t>
            </a:r>
            <a:r>
              <a:rPr lang="en-US" sz="2800" dirty="0" err="1">
                <a:ea typeface="+mj-lt"/>
                <a:cs typeface="+mj-lt"/>
              </a:rPr>
              <a:t>como</a:t>
            </a:r>
            <a:r>
              <a:rPr lang="en-US" sz="2800" dirty="0">
                <a:ea typeface="+mj-lt"/>
                <a:cs typeface="+mj-lt"/>
              </a:rPr>
              <a:t> </a:t>
            </a:r>
            <a:r>
              <a:rPr lang="en-US" sz="2800" dirty="0" err="1">
                <a:ea typeface="+mj-lt"/>
                <a:cs typeface="+mj-lt"/>
              </a:rPr>
              <a:t>él</a:t>
            </a:r>
            <a:r>
              <a:rPr lang="en-US" sz="2800" dirty="0">
                <a:ea typeface="+mj-lt"/>
                <a:cs typeface="+mj-lt"/>
              </a:rPr>
              <a:t> se </a:t>
            </a:r>
            <a:r>
              <a:rPr lang="en-US" sz="2800" dirty="0" err="1">
                <a:ea typeface="+mj-lt"/>
                <a:cs typeface="+mj-lt"/>
              </a:rPr>
              <a:t>había</a:t>
            </a:r>
            <a:r>
              <a:rPr lang="en-US" sz="2800" dirty="0">
                <a:ea typeface="+mj-lt"/>
                <a:cs typeface="+mj-lt"/>
              </a:rPr>
              <a:t> </a:t>
            </a:r>
            <a:r>
              <a:rPr lang="en-US" sz="2800" dirty="0" err="1">
                <a:ea typeface="+mj-lt"/>
                <a:cs typeface="+mj-lt"/>
              </a:rPr>
              <a:t>levantado</a:t>
            </a:r>
            <a:r>
              <a:rPr lang="en-US" sz="2800" dirty="0">
                <a:ea typeface="+mj-lt"/>
                <a:cs typeface="+mj-lt"/>
              </a:rPr>
              <a:t> </a:t>
            </a:r>
            <a:r>
              <a:rPr lang="en-US" sz="2800" dirty="0" err="1">
                <a:ea typeface="+mj-lt"/>
                <a:cs typeface="+mj-lt"/>
              </a:rPr>
              <a:t>en</a:t>
            </a:r>
            <a:r>
              <a:rPr lang="en-US" sz="2800" dirty="0">
                <a:ea typeface="+mj-lt"/>
                <a:cs typeface="+mj-lt"/>
              </a:rPr>
              <a:t> Israel (Dt. 34:10-12).</a:t>
            </a:r>
            <a:endParaRPr lang="en-US" altLang="en-US" sz="2800" b="0" i="1" u="none" strike="noStrike" kern="1200" cap="none" spc="0" normalizeH="0" baseline="0" noProof="0" dirty="0">
              <a:ln>
                <a:noFill/>
              </a:ln>
              <a:effectLst/>
              <a:uLnTx/>
              <a:uFillTx/>
              <a:latin typeface="Calibri Light" panose="020F0302020204030204"/>
              <a:cs typeface="Calibri Light"/>
            </a:endParaRPr>
          </a:p>
        </p:txBody>
      </p:sp>
      <p:sp>
        <p:nvSpPr>
          <p:cNvPr id="4" name="Slide Number Placeholder 3">
            <a:extLst>
              <a:ext uri="{FF2B5EF4-FFF2-40B4-BE49-F238E27FC236}">
                <a16:creationId xmlns:a16="http://schemas.microsoft.com/office/drawing/2014/main" id="{E7D3E6BB-59C9-F40C-65AA-76CC8430A42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C00377-489B-40EC-B059-26BDDD2E89B9}"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104</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C99BBE8-ED9F-D6B7-D8B6-75E5E288BF3B}"/>
              </a:ext>
            </a:extLst>
          </p:cNvPr>
          <p:cNvSpPr txBox="1"/>
          <p:nvPr/>
        </p:nvSpPr>
        <p:spPr>
          <a:xfrm>
            <a:off x="312079" y="2648885"/>
            <a:ext cx="11572430" cy="3728200"/>
          </a:xfrm>
          <a:prstGeom prst="rect">
            <a:avLst/>
          </a:prstGeom>
          <a:solidFill>
            <a:schemeClr val="accent2">
              <a:lumMod val="20000"/>
              <a:lumOff val="80000"/>
            </a:schemeClr>
          </a:solidFill>
        </p:spPr>
        <p:txBody>
          <a:bodyPr wrap="square" lIns="91440" tIns="45720" rIns="91440" bIns="45720" rtlCol="0" anchor="t">
            <a:spAutoFit/>
          </a:bodyPr>
          <a:lstStyle/>
          <a:p>
            <a:pPr defTabSz="914400">
              <a:lnSpc>
                <a:spcPct val="90000"/>
              </a:lnSpc>
              <a:spcBef>
                <a:spcPts val="1000"/>
              </a:spcBef>
              <a:defRPr/>
            </a:pPr>
            <a:r>
              <a:rPr lang="en-US" altLang="en-US" sz="2400" b="1" dirty="0">
                <a:solidFill>
                  <a:srgbClr val="C00000"/>
                </a:solidFill>
                <a:latin typeface="Calibri Light" panose="020F0302020204030204"/>
              </a:rPr>
              <a:t>In particular, a</a:t>
            </a:r>
            <a:r>
              <a:rPr kumimoji="0" lang="en-US" altLang="en-US" sz="2400" b="1" u="none" strike="noStrike" kern="1200" cap="none" spc="0" normalizeH="0" baseline="0" noProof="0" dirty="0">
                <a:ln>
                  <a:noFill/>
                </a:ln>
                <a:solidFill>
                  <a:srgbClr val="C00000"/>
                </a:solidFill>
                <a:effectLst/>
                <a:uLnTx/>
                <a:uFillTx/>
                <a:latin typeface="Calibri Light" panose="020F0302020204030204"/>
                <a:ea typeface="+mn-ea"/>
                <a:cs typeface="+mn-cs"/>
              </a:rPr>
              <a:t> reference to the exile suggests a later date:</a:t>
            </a:r>
            <a:r>
              <a:rPr lang="en-US" altLang="en-US" sz="2400" dirty="0">
                <a:latin typeface="Calibri Light" panose="020F0302020204030204"/>
              </a:rPr>
              <a:t> / </a:t>
            </a:r>
            <a:r>
              <a:rPr lang="en-US" sz="2400" dirty="0">
                <a:ea typeface="+mn-lt"/>
                <a:cs typeface="+mn-lt"/>
              </a:rPr>
              <a:t>En particular, </a:t>
            </a:r>
            <a:r>
              <a:rPr lang="en-US" sz="2400" dirty="0" err="1">
                <a:ea typeface="+mn-lt"/>
                <a:cs typeface="+mn-lt"/>
              </a:rPr>
              <a:t>una</a:t>
            </a:r>
            <a:r>
              <a:rPr lang="en-US" sz="2400" dirty="0">
                <a:ea typeface="+mn-lt"/>
                <a:cs typeface="+mn-lt"/>
              </a:rPr>
              <a:t> </a:t>
            </a:r>
            <a:r>
              <a:rPr lang="en-US" sz="2400" dirty="0" err="1">
                <a:ea typeface="+mn-lt"/>
                <a:cs typeface="+mn-lt"/>
              </a:rPr>
              <a:t>referencia</a:t>
            </a:r>
            <a:r>
              <a:rPr lang="en-US" sz="2400" dirty="0">
                <a:ea typeface="+mn-lt"/>
                <a:cs typeface="+mn-lt"/>
              </a:rPr>
              <a:t> al </a:t>
            </a:r>
            <a:r>
              <a:rPr lang="en-US" sz="2400" dirty="0" err="1">
                <a:ea typeface="+mn-lt"/>
                <a:cs typeface="+mn-lt"/>
              </a:rPr>
              <a:t>exilio</a:t>
            </a:r>
            <a:r>
              <a:rPr lang="en-US" sz="2400" dirty="0">
                <a:ea typeface="+mn-lt"/>
                <a:cs typeface="+mn-lt"/>
              </a:rPr>
              <a:t> </a:t>
            </a:r>
            <a:r>
              <a:rPr lang="en-US" sz="2400" dirty="0" err="1">
                <a:ea typeface="+mn-lt"/>
                <a:cs typeface="+mn-lt"/>
              </a:rPr>
              <a:t>sugiere</a:t>
            </a:r>
            <a:r>
              <a:rPr lang="en-US" sz="2400" dirty="0">
                <a:ea typeface="+mn-lt"/>
                <a:cs typeface="+mn-lt"/>
              </a:rPr>
              <a:t> </a:t>
            </a:r>
            <a:r>
              <a:rPr lang="en-US" sz="2400" dirty="0" err="1">
                <a:ea typeface="+mn-lt"/>
                <a:cs typeface="+mn-lt"/>
              </a:rPr>
              <a:t>una</a:t>
            </a:r>
            <a:r>
              <a:rPr lang="en-US" sz="2400" dirty="0">
                <a:ea typeface="+mn-lt"/>
                <a:cs typeface="+mn-lt"/>
              </a:rPr>
              <a:t> </a:t>
            </a:r>
            <a:r>
              <a:rPr lang="en-US" sz="2400" dirty="0" err="1">
                <a:ea typeface="+mn-lt"/>
                <a:cs typeface="+mn-lt"/>
              </a:rPr>
              <a:t>fecha</a:t>
            </a:r>
            <a:r>
              <a:rPr lang="en-US" sz="2400" dirty="0">
                <a:ea typeface="+mn-lt"/>
                <a:cs typeface="+mn-lt"/>
              </a:rPr>
              <a:t> posterior: </a:t>
            </a:r>
            <a:endParaRPr kumimoji="0" lang="en-US" altLang="en-US" sz="2400" b="0" u="none" strike="noStrike" kern="1200" cap="none" spc="0" normalizeH="0" baseline="0" noProof="0" dirty="0">
              <a:ln>
                <a:noFill/>
              </a:ln>
              <a:effectLst/>
              <a:uLnTx/>
              <a:uFillTx/>
              <a:latin typeface="Calibri Light" panose="020F0302020204030204"/>
              <a:ea typeface="+mn-ea"/>
              <a:cs typeface="+mn-cs"/>
            </a:endParaRPr>
          </a:p>
          <a:p>
            <a:pPr defTabSz="914400">
              <a:lnSpc>
                <a:spcPct val="90000"/>
              </a:lnSpc>
              <a:spcBef>
                <a:spcPts val="1000"/>
              </a:spcBef>
              <a:defRPr/>
            </a:pPr>
            <a:r>
              <a:rPr kumimoji="0" lang="en-US" altLang="en-US" sz="2400" b="1" i="1" u="none" strike="noStrike" kern="1200" cap="none" spc="0" normalizeH="0" baseline="0" noProof="0" dirty="0">
                <a:ln>
                  <a:noFill/>
                </a:ln>
                <a:solidFill>
                  <a:srgbClr val="FF6600"/>
                </a:solidFill>
                <a:effectLst/>
                <a:uLnTx/>
                <a:uFillTx/>
                <a:latin typeface="Calibri Light" panose="020F0302020204030204"/>
                <a:ea typeface="+mn-ea"/>
                <a:cs typeface="+mn-cs"/>
              </a:rPr>
              <a:t>“Therefore, Yahweh’s anger burned against this land, so that he brought on it all the curses… Yahweh uprooted them from their land and thrust them into another land, </a:t>
            </a:r>
            <a:r>
              <a:rPr kumimoji="0" lang="en-US" altLang="en-US" sz="2400" b="1" i="1" u="sng" strike="noStrike" kern="1200" cap="none" spc="0" normalizeH="0" baseline="0" noProof="0" dirty="0">
                <a:ln>
                  <a:noFill/>
                </a:ln>
                <a:solidFill>
                  <a:srgbClr val="FF6600"/>
                </a:solidFill>
                <a:effectLst/>
                <a:uLnTx/>
                <a:uFillTx/>
                <a:latin typeface="Calibri Light" panose="020F0302020204030204"/>
                <a:ea typeface="+mn-ea"/>
                <a:cs typeface="+mn-cs"/>
              </a:rPr>
              <a:t>as it is now</a:t>
            </a:r>
            <a:r>
              <a:rPr kumimoji="0" lang="en-US" altLang="en-US" sz="2400" b="1" i="1" u="none" strike="noStrike" kern="1200" cap="none" spc="0" normalizeH="0" baseline="0" noProof="0" dirty="0">
                <a:ln>
                  <a:noFill/>
                </a:ln>
                <a:solidFill>
                  <a:srgbClr val="FF6600"/>
                </a:solidFill>
                <a:effectLst/>
                <a:uLnTx/>
                <a:uFillTx/>
                <a:latin typeface="Calibri Light" panose="020F0302020204030204"/>
                <a:ea typeface="+mn-ea"/>
                <a:cs typeface="+mn-cs"/>
              </a:rPr>
              <a:t>.” (Dt. 29:27-28). </a:t>
            </a:r>
            <a:r>
              <a:rPr lang="en-US" altLang="en-US" sz="2400" b="1" i="1" dirty="0">
                <a:solidFill>
                  <a:srgbClr val="FF6600"/>
                </a:solidFill>
                <a:latin typeface="Calibri Light" panose="020F0302020204030204"/>
              </a:rPr>
              <a:t>/</a:t>
            </a:r>
            <a:r>
              <a:rPr lang="en-US" altLang="en-US" sz="2400" b="1" i="1" dirty="0">
                <a:latin typeface="Calibri Light" panose="020F0302020204030204"/>
              </a:rPr>
              <a:t> </a:t>
            </a:r>
            <a:r>
              <a:rPr lang="en-US" sz="2400" dirty="0">
                <a:ea typeface="+mn-lt"/>
                <a:cs typeface="+mn-lt"/>
              </a:rPr>
              <a:t>“Por tanto, la </a:t>
            </a:r>
            <a:r>
              <a:rPr lang="en-US" sz="2400" dirty="0" err="1">
                <a:ea typeface="+mn-lt"/>
                <a:cs typeface="+mn-lt"/>
              </a:rPr>
              <a:t>ira</a:t>
            </a:r>
            <a:r>
              <a:rPr lang="en-US" sz="2400" dirty="0">
                <a:ea typeface="+mn-lt"/>
                <a:cs typeface="+mn-lt"/>
              </a:rPr>
              <a:t> de </a:t>
            </a:r>
            <a:r>
              <a:rPr lang="en-US" sz="2400" dirty="0" err="1">
                <a:ea typeface="+mn-lt"/>
                <a:cs typeface="+mn-lt"/>
              </a:rPr>
              <a:t>Yahvé</a:t>
            </a:r>
            <a:r>
              <a:rPr lang="en-US" sz="2400" dirty="0">
                <a:ea typeface="+mn-lt"/>
                <a:cs typeface="+mn-lt"/>
              </a:rPr>
              <a:t> se </a:t>
            </a:r>
            <a:r>
              <a:rPr lang="en-US" sz="2400" dirty="0" err="1">
                <a:ea typeface="+mn-lt"/>
                <a:cs typeface="+mn-lt"/>
              </a:rPr>
              <a:t>encendió</a:t>
            </a:r>
            <a:r>
              <a:rPr lang="en-US" sz="2400" dirty="0">
                <a:ea typeface="+mn-lt"/>
                <a:cs typeface="+mn-lt"/>
              </a:rPr>
              <a:t> contra </a:t>
            </a:r>
            <a:r>
              <a:rPr lang="en-US" sz="2400" dirty="0" err="1">
                <a:ea typeface="+mn-lt"/>
                <a:cs typeface="+mn-lt"/>
              </a:rPr>
              <a:t>esta</a:t>
            </a:r>
            <a:r>
              <a:rPr lang="en-US" sz="2400" dirty="0">
                <a:ea typeface="+mn-lt"/>
                <a:cs typeface="+mn-lt"/>
              </a:rPr>
              <a:t> tierra, y </a:t>
            </a:r>
            <a:r>
              <a:rPr lang="en-US" sz="2400" dirty="0" err="1">
                <a:ea typeface="+mn-lt"/>
                <a:cs typeface="+mn-lt"/>
              </a:rPr>
              <a:t>trajo</a:t>
            </a:r>
            <a:r>
              <a:rPr lang="en-US" sz="2400" dirty="0">
                <a:ea typeface="+mn-lt"/>
                <a:cs typeface="+mn-lt"/>
              </a:rPr>
              <a:t> </a:t>
            </a:r>
            <a:r>
              <a:rPr lang="en-US" sz="2400" dirty="0" err="1">
                <a:ea typeface="+mn-lt"/>
                <a:cs typeface="+mn-lt"/>
              </a:rPr>
              <a:t>sobre</a:t>
            </a:r>
            <a:r>
              <a:rPr lang="en-US" sz="2400" dirty="0">
                <a:ea typeface="+mn-lt"/>
                <a:cs typeface="+mn-lt"/>
              </a:rPr>
              <a:t> </a:t>
            </a:r>
            <a:r>
              <a:rPr lang="en-US" sz="2400" dirty="0" err="1">
                <a:ea typeface="+mn-lt"/>
                <a:cs typeface="+mn-lt"/>
              </a:rPr>
              <a:t>ella</a:t>
            </a:r>
            <a:r>
              <a:rPr lang="en-US" sz="2400" dirty="0">
                <a:ea typeface="+mn-lt"/>
                <a:cs typeface="+mn-lt"/>
              </a:rPr>
              <a:t> </a:t>
            </a:r>
            <a:r>
              <a:rPr lang="en-US" sz="2400" dirty="0" err="1">
                <a:ea typeface="+mn-lt"/>
                <a:cs typeface="+mn-lt"/>
              </a:rPr>
              <a:t>todas</a:t>
            </a:r>
            <a:r>
              <a:rPr lang="en-US" sz="2400" dirty="0">
                <a:ea typeface="+mn-lt"/>
                <a:cs typeface="+mn-lt"/>
              </a:rPr>
              <a:t> las </a:t>
            </a:r>
            <a:r>
              <a:rPr lang="en-US" sz="2400" dirty="0" err="1">
                <a:ea typeface="+mn-lt"/>
                <a:cs typeface="+mn-lt"/>
              </a:rPr>
              <a:t>maldiciones</a:t>
            </a:r>
            <a:r>
              <a:rPr lang="en-US" sz="2400" dirty="0">
                <a:ea typeface="+mn-lt"/>
                <a:cs typeface="+mn-lt"/>
              </a:rPr>
              <a:t>… </a:t>
            </a:r>
            <a:r>
              <a:rPr lang="en-US" sz="2400" dirty="0" err="1">
                <a:ea typeface="+mn-lt"/>
                <a:cs typeface="+mn-lt"/>
              </a:rPr>
              <a:t>Yahvé</a:t>
            </a:r>
            <a:r>
              <a:rPr lang="en-US" sz="2400" dirty="0">
                <a:ea typeface="+mn-lt"/>
                <a:cs typeface="+mn-lt"/>
              </a:rPr>
              <a:t> </a:t>
            </a:r>
            <a:r>
              <a:rPr lang="en-US" sz="2400" dirty="0" err="1">
                <a:ea typeface="+mn-lt"/>
                <a:cs typeface="+mn-lt"/>
              </a:rPr>
              <a:t>los</a:t>
            </a:r>
            <a:r>
              <a:rPr lang="en-US" sz="2400" dirty="0">
                <a:ea typeface="+mn-lt"/>
                <a:cs typeface="+mn-lt"/>
              </a:rPr>
              <a:t> </a:t>
            </a:r>
            <a:r>
              <a:rPr lang="en-US" sz="2400" dirty="0" err="1">
                <a:ea typeface="+mn-lt"/>
                <a:cs typeface="+mn-lt"/>
              </a:rPr>
              <a:t>desarraigó</a:t>
            </a:r>
            <a:r>
              <a:rPr lang="en-US" sz="2400" dirty="0">
                <a:ea typeface="+mn-lt"/>
                <a:cs typeface="+mn-lt"/>
              </a:rPr>
              <a:t> de </a:t>
            </a:r>
            <a:r>
              <a:rPr lang="en-US" sz="2400" dirty="0" err="1">
                <a:ea typeface="+mn-lt"/>
                <a:cs typeface="+mn-lt"/>
              </a:rPr>
              <a:t>su</a:t>
            </a:r>
            <a:r>
              <a:rPr lang="en-US" sz="2400" dirty="0">
                <a:ea typeface="+mn-lt"/>
                <a:cs typeface="+mn-lt"/>
              </a:rPr>
              <a:t> tierra y </a:t>
            </a:r>
            <a:r>
              <a:rPr lang="en-US" sz="2400" dirty="0" err="1">
                <a:ea typeface="+mn-lt"/>
                <a:cs typeface="+mn-lt"/>
              </a:rPr>
              <a:t>los</a:t>
            </a:r>
            <a:r>
              <a:rPr lang="en-US" sz="2400" dirty="0">
                <a:ea typeface="+mn-lt"/>
                <a:cs typeface="+mn-lt"/>
              </a:rPr>
              <a:t> </a:t>
            </a:r>
            <a:r>
              <a:rPr lang="en-US" sz="2400" dirty="0" err="1">
                <a:ea typeface="+mn-lt"/>
                <a:cs typeface="+mn-lt"/>
              </a:rPr>
              <a:t>echó</a:t>
            </a:r>
            <a:r>
              <a:rPr lang="en-US" sz="2400" dirty="0">
                <a:ea typeface="+mn-lt"/>
                <a:cs typeface="+mn-lt"/>
              </a:rPr>
              <a:t> a </a:t>
            </a:r>
            <a:r>
              <a:rPr lang="en-US" sz="2400" dirty="0" err="1">
                <a:ea typeface="+mn-lt"/>
                <a:cs typeface="+mn-lt"/>
              </a:rPr>
              <a:t>otra</a:t>
            </a:r>
            <a:r>
              <a:rPr lang="en-US" sz="2400" dirty="0">
                <a:ea typeface="+mn-lt"/>
                <a:cs typeface="+mn-lt"/>
              </a:rPr>
              <a:t> tierra, </a:t>
            </a:r>
            <a:r>
              <a:rPr lang="en-US" sz="2400" u="sng" dirty="0" err="1">
                <a:ea typeface="+mn-lt"/>
                <a:cs typeface="+mn-lt"/>
              </a:rPr>
              <a:t>como</a:t>
            </a:r>
            <a:r>
              <a:rPr lang="en-US" sz="2400" u="sng" dirty="0">
                <a:ea typeface="+mn-lt"/>
                <a:cs typeface="+mn-lt"/>
              </a:rPr>
              <a:t> </a:t>
            </a:r>
            <a:r>
              <a:rPr lang="en-US" sz="2400" u="sng" dirty="0" err="1">
                <a:ea typeface="+mn-lt"/>
                <a:cs typeface="+mn-lt"/>
              </a:rPr>
              <a:t>ahora</a:t>
            </a:r>
            <a:r>
              <a:rPr lang="en-US" sz="2400" dirty="0">
                <a:ea typeface="+mn-lt"/>
                <a:cs typeface="+mn-lt"/>
              </a:rPr>
              <a:t>”. (Dt 29, 27-28).</a:t>
            </a:r>
            <a:r>
              <a:rPr lang="en-US" sz="2800" dirty="0">
                <a:ea typeface="+mn-lt"/>
                <a:cs typeface="+mn-lt"/>
              </a:rPr>
              <a:t> </a:t>
            </a:r>
            <a:endParaRPr lang="en-US" altLang="en-US" sz="2800" b="1" i="1" u="none" strike="noStrike" kern="1200" cap="none" spc="0" normalizeH="0" baseline="0" noProof="0">
              <a:ln>
                <a:noFill/>
              </a:ln>
              <a:effectLst/>
              <a:uLnTx/>
              <a:uFillTx/>
              <a:latin typeface="Calibri Light" panose="020F0302020204030204"/>
              <a:cs typeface="Calibri Light"/>
            </a:endParaRPr>
          </a:p>
          <a:p>
            <a:pPr defTabSz="914400">
              <a:lnSpc>
                <a:spcPct val="90000"/>
              </a:lnSpc>
              <a:spcBef>
                <a:spcPts val="1000"/>
              </a:spcBef>
              <a:defRPr/>
            </a:pPr>
            <a:r>
              <a:rPr kumimoji="0" lang="en-US" altLang="en-US" sz="2400" u="none" strike="noStrike" kern="1200" cap="none" spc="0" normalizeH="0" baseline="0" noProof="0" dirty="0">
                <a:ln>
                  <a:noFill/>
                </a:ln>
                <a:solidFill>
                  <a:srgbClr val="FF6600"/>
                </a:solidFill>
                <a:effectLst/>
                <a:uLnTx/>
                <a:uFillTx/>
                <a:latin typeface="Calibri Light" panose="020F0302020204030204"/>
                <a:ea typeface="+mn-ea"/>
                <a:cs typeface="+mn-cs"/>
              </a:rPr>
              <a:t>The Hebrew phrase “</a:t>
            </a:r>
            <a:r>
              <a:rPr kumimoji="0" lang="en-US" altLang="en-US" sz="2400" u="sng" strike="noStrike" kern="1200" cap="none" spc="0" normalizeH="0" baseline="0" noProof="0" dirty="0">
                <a:ln>
                  <a:noFill/>
                </a:ln>
                <a:solidFill>
                  <a:srgbClr val="FF6600"/>
                </a:solidFill>
                <a:effectLst/>
                <a:uLnTx/>
                <a:uFillTx/>
                <a:latin typeface="Calibri Light" panose="020F0302020204030204"/>
                <a:ea typeface="+mn-ea"/>
                <a:cs typeface="+mn-cs"/>
              </a:rPr>
              <a:t>as on this day</a:t>
            </a:r>
            <a:r>
              <a:rPr kumimoji="0" lang="en-US" altLang="en-US" sz="2400" u="none" strike="noStrike" kern="1200" cap="none" spc="0" normalizeH="0" baseline="0" noProof="0" dirty="0">
                <a:ln>
                  <a:noFill/>
                </a:ln>
                <a:solidFill>
                  <a:srgbClr val="FF6600"/>
                </a:solidFill>
                <a:effectLst/>
                <a:uLnTx/>
                <a:uFillTx/>
                <a:latin typeface="Calibri Light" panose="020F0302020204030204"/>
                <a:ea typeface="+mn-ea"/>
                <a:cs typeface="+mn-cs"/>
              </a:rPr>
              <a:t>” (or, “as it is now”) suggests a time removed from Moses’ day.</a:t>
            </a:r>
            <a:r>
              <a:rPr lang="en-US" altLang="en-US" sz="2400" dirty="0">
                <a:solidFill>
                  <a:srgbClr val="FF6600"/>
                </a:solidFill>
                <a:latin typeface="Calibri Light" panose="020F0302020204030204"/>
              </a:rPr>
              <a:t> /</a:t>
            </a:r>
            <a:r>
              <a:rPr lang="en-US" altLang="en-US" sz="2400" dirty="0">
                <a:latin typeface="Calibri Light" panose="020F0302020204030204"/>
              </a:rPr>
              <a:t> </a:t>
            </a:r>
            <a:r>
              <a:rPr lang="en-US" sz="2400" dirty="0">
                <a:ea typeface="+mn-lt"/>
                <a:cs typeface="+mn-lt"/>
              </a:rPr>
              <a:t>La </a:t>
            </a:r>
            <a:r>
              <a:rPr lang="en-US" sz="2400" dirty="0" err="1">
                <a:ea typeface="+mn-lt"/>
                <a:cs typeface="+mn-lt"/>
              </a:rPr>
              <a:t>frase</a:t>
            </a:r>
            <a:r>
              <a:rPr lang="en-US" sz="2400" dirty="0">
                <a:ea typeface="+mn-lt"/>
                <a:cs typeface="+mn-lt"/>
              </a:rPr>
              <a:t> </a:t>
            </a:r>
            <a:r>
              <a:rPr lang="en-US" sz="2400" dirty="0" err="1">
                <a:ea typeface="+mn-lt"/>
                <a:cs typeface="+mn-lt"/>
              </a:rPr>
              <a:t>hebrea</a:t>
            </a:r>
            <a:r>
              <a:rPr lang="en-US" sz="2400" dirty="0">
                <a:ea typeface="+mn-lt"/>
                <a:cs typeface="+mn-lt"/>
              </a:rPr>
              <a:t> </a:t>
            </a:r>
            <a:r>
              <a:rPr lang="en-US" sz="2400" u="sng" dirty="0">
                <a:ea typeface="+mn-lt"/>
                <a:cs typeface="+mn-lt"/>
              </a:rPr>
              <a:t>"</a:t>
            </a:r>
            <a:r>
              <a:rPr lang="en-US" sz="2400" u="sng" dirty="0" err="1">
                <a:ea typeface="+mn-lt"/>
                <a:cs typeface="+mn-lt"/>
              </a:rPr>
              <a:t>como</a:t>
            </a:r>
            <a:r>
              <a:rPr lang="en-US" sz="2400" u="sng" dirty="0">
                <a:ea typeface="+mn-lt"/>
                <a:cs typeface="+mn-lt"/>
              </a:rPr>
              <a:t> </a:t>
            </a:r>
            <a:r>
              <a:rPr lang="en-US" sz="2400" u="sng" dirty="0" err="1">
                <a:ea typeface="+mn-lt"/>
                <a:cs typeface="+mn-lt"/>
              </a:rPr>
              <a:t>en</a:t>
            </a:r>
            <a:r>
              <a:rPr lang="en-US" sz="2400" u="sng" dirty="0">
                <a:ea typeface="+mn-lt"/>
                <a:cs typeface="+mn-lt"/>
              </a:rPr>
              <a:t> </a:t>
            </a:r>
            <a:r>
              <a:rPr lang="en-US" sz="2400" u="sng" dirty="0" err="1">
                <a:ea typeface="+mn-lt"/>
                <a:cs typeface="+mn-lt"/>
              </a:rPr>
              <a:t>este</a:t>
            </a:r>
            <a:r>
              <a:rPr lang="en-US" sz="2400" u="sng" dirty="0">
                <a:ea typeface="+mn-lt"/>
                <a:cs typeface="+mn-lt"/>
              </a:rPr>
              <a:t> día"</a:t>
            </a:r>
            <a:r>
              <a:rPr lang="en-US" sz="2400" dirty="0">
                <a:ea typeface="+mn-lt"/>
                <a:cs typeface="+mn-lt"/>
              </a:rPr>
              <a:t> (o "</a:t>
            </a:r>
            <a:r>
              <a:rPr lang="en-US" sz="2400" dirty="0" err="1">
                <a:ea typeface="+mn-lt"/>
                <a:cs typeface="+mn-lt"/>
              </a:rPr>
              <a:t>como</a:t>
            </a:r>
            <a:r>
              <a:rPr lang="en-US" sz="2400" dirty="0">
                <a:ea typeface="+mn-lt"/>
                <a:cs typeface="+mn-lt"/>
              </a:rPr>
              <a:t> es </a:t>
            </a:r>
            <a:r>
              <a:rPr lang="en-US" sz="2400" dirty="0" err="1">
                <a:ea typeface="+mn-lt"/>
                <a:cs typeface="+mn-lt"/>
              </a:rPr>
              <a:t>ahora</a:t>
            </a:r>
            <a:r>
              <a:rPr lang="en-US" sz="2400" dirty="0">
                <a:ea typeface="+mn-lt"/>
                <a:cs typeface="+mn-lt"/>
              </a:rPr>
              <a:t>") </a:t>
            </a:r>
            <a:r>
              <a:rPr lang="en-US" sz="2400" dirty="0" err="1">
                <a:ea typeface="+mn-lt"/>
                <a:cs typeface="+mn-lt"/>
              </a:rPr>
              <a:t>sugiere</a:t>
            </a:r>
            <a:r>
              <a:rPr lang="en-US" sz="2400" dirty="0">
                <a:ea typeface="+mn-lt"/>
                <a:cs typeface="+mn-lt"/>
              </a:rPr>
              <a:t> un </a:t>
            </a:r>
            <a:r>
              <a:rPr lang="en-US" sz="2400" dirty="0" err="1">
                <a:ea typeface="+mn-lt"/>
                <a:cs typeface="+mn-lt"/>
              </a:rPr>
              <a:t>tiempo</a:t>
            </a:r>
            <a:r>
              <a:rPr lang="en-US" sz="2400" dirty="0">
                <a:ea typeface="+mn-lt"/>
                <a:cs typeface="+mn-lt"/>
              </a:rPr>
              <a:t> </a:t>
            </a:r>
            <a:r>
              <a:rPr lang="en-US" sz="2400" dirty="0" err="1">
                <a:ea typeface="+mn-lt"/>
                <a:cs typeface="+mn-lt"/>
              </a:rPr>
              <a:t>alejado</a:t>
            </a:r>
            <a:r>
              <a:rPr lang="en-US" sz="2400" dirty="0">
                <a:ea typeface="+mn-lt"/>
                <a:cs typeface="+mn-lt"/>
              </a:rPr>
              <a:t> de </a:t>
            </a:r>
            <a:r>
              <a:rPr lang="en-US" sz="2400" dirty="0" err="1">
                <a:ea typeface="+mn-lt"/>
                <a:cs typeface="+mn-lt"/>
              </a:rPr>
              <a:t>los</a:t>
            </a:r>
            <a:r>
              <a:rPr lang="en-US" sz="2400" dirty="0">
                <a:ea typeface="+mn-lt"/>
                <a:cs typeface="+mn-lt"/>
              </a:rPr>
              <a:t> días de Moisés.</a:t>
            </a:r>
            <a:endParaRPr lang="en-US" altLang="en-US" sz="2400" u="none" strike="noStrike" kern="1200" cap="none" spc="0" normalizeH="0" baseline="0" noProof="0" dirty="0">
              <a:ln>
                <a:noFill/>
              </a:ln>
              <a:effectLst/>
              <a:uLnTx/>
              <a:uFillTx/>
              <a:latin typeface="Calibri Light" panose="020F0302020204030204"/>
              <a:cs typeface="Calibri Light"/>
            </a:endParaRPr>
          </a:p>
        </p:txBody>
      </p:sp>
    </p:spTree>
    <p:extLst>
      <p:ext uri="{BB962C8B-B14F-4D97-AF65-F5344CB8AC3E}">
        <p14:creationId xmlns:p14="http://schemas.microsoft.com/office/powerpoint/2010/main" val="53111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5"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B85B34A-8907-F3D9-4B20-CE134BC91A01}"/>
              </a:ext>
            </a:extLst>
          </p:cNvPr>
          <p:cNvSpPr>
            <a:spLocks noGrp="1"/>
          </p:cNvSpPr>
          <p:nvPr>
            <p:ph type="sldNum" sz="quarter" idx="12"/>
          </p:nvPr>
        </p:nvSpPr>
        <p:spPr/>
        <p:txBody>
          <a:bodyPr/>
          <a:lstStyle>
            <a:lvl1pPr>
              <a:defRPr sz="2800" i="1">
                <a:solidFill>
                  <a:schemeClr val="tx1"/>
                </a:solidFill>
                <a:latin typeface="Tahoma" panose="020B0604030504040204" pitchFamily="34" charset="0"/>
                <a:cs typeface="Arial" panose="020B0604020202020204" pitchFamily="34" charset="0"/>
              </a:defRPr>
            </a:lvl1pPr>
            <a:lvl2pPr marL="742950" indent="-285750">
              <a:defRPr sz="2800" i="1">
                <a:solidFill>
                  <a:schemeClr val="tx1"/>
                </a:solidFill>
                <a:latin typeface="Tahoma" panose="020B0604030504040204" pitchFamily="34" charset="0"/>
                <a:cs typeface="Arial" panose="020B0604020202020204" pitchFamily="34" charset="0"/>
              </a:defRPr>
            </a:lvl2pPr>
            <a:lvl3pPr marL="1143000" indent="-228600">
              <a:defRPr sz="2800" i="1">
                <a:solidFill>
                  <a:schemeClr val="tx1"/>
                </a:solidFill>
                <a:latin typeface="Tahoma" panose="020B0604030504040204" pitchFamily="34" charset="0"/>
                <a:cs typeface="Arial" panose="020B0604020202020204" pitchFamily="34" charset="0"/>
              </a:defRPr>
            </a:lvl3pPr>
            <a:lvl4pPr marL="1600200" indent="-228600">
              <a:defRPr sz="2800" i="1">
                <a:solidFill>
                  <a:schemeClr val="tx1"/>
                </a:solidFill>
                <a:latin typeface="Tahoma" panose="020B0604030504040204" pitchFamily="34" charset="0"/>
                <a:cs typeface="Arial" panose="020B0604020202020204" pitchFamily="34" charset="0"/>
              </a:defRPr>
            </a:lvl4pPr>
            <a:lvl5pPr marL="2057400" indent="-228600">
              <a:defRPr sz="2800" i="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2F63AC-D87D-41BC-85D5-04F0F8A30C2A}"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105</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9811" name="Rectangle 3">
            <a:extLst>
              <a:ext uri="{FF2B5EF4-FFF2-40B4-BE49-F238E27FC236}">
                <a16:creationId xmlns:a16="http://schemas.microsoft.com/office/drawing/2014/main" id="{EE09F678-3CB0-48AD-91D0-0DAF809BE753}"/>
              </a:ext>
            </a:extLst>
          </p:cNvPr>
          <p:cNvSpPr>
            <a:spLocks noGrp="1" noChangeArrowheads="1"/>
          </p:cNvSpPr>
          <p:nvPr>
            <p:ph type="body" idx="1"/>
          </p:nvPr>
        </p:nvSpPr>
        <p:spPr>
          <a:xfrm>
            <a:off x="460200" y="316052"/>
            <a:ext cx="11267973" cy="6313097"/>
          </a:xfrm>
        </p:spPr>
        <p:txBody>
          <a:bodyPr vert="horz" lIns="91440" tIns="45720" rIns="91440" bIns="45720" rtlCol="0" anchor="t">
            <a:normAutofit fontScale="92500" lnSpcReduction="20000"/>
          </a:bodyPr>
          <a:lstStyle/>
          <a:p>
            <a:pPr>
              <a:lnSpc>
                <a:spcPct val="90000"/>
              </a:lnSpc>
              <a:buNone/>
              <a:defRPr/>
            </a:pPr>
            <a:r>
              <a:rPr lang="en-US" altLang="en-US" sz="3600" dirty="0">
                <a:solidFill>
                  <a:srgbClr val="C00000"/>
                </a:solidFill>
                <a:latin typeface="Impact"/>
              </a:rPr>
              <a:t>At the same time, Moses is described as committing at least some of the Torah to writing. /</a:t>
            </a:r>
            <a:r>
              <a:rPr lang="en-US" altLang="en-US" sz="3600" dirty="0">
                <a:solidFill>
                  <a:srgbClr val="666633"/>
                </a:solidFill>
                <a:latin typeface="Impact"/>
              </a:rPr>
              <a:t> </a:t>
            </a:r>
            <a:r>
              <a:rPr lang="en-US" sz="3600" dirty="0">
                <a:ea typeface="+mj-lt"/>
                <a:cs typeface="+mj-lt"/>
              </a:rPr>
              <a:t>Al </a:t>
            </a:r>
            <a:r>
              <a:rPr lang="en-US" sz="3600" dirty="0" err="1">
                <a:ea typeface="+mj-lt"/>
                <a:cs typeface="+mj-lt"/>
              </a:rPr>
              <a:t>mismo</a:t>
            </a:r>
            <a:r>
              <a:rPr lang="en-US" sz="3600" dirty="0">
                <a:ea typeface="+mj-lt"/>
                <a:cs typeface="+mj-lt"/>
              </a:rPr>
              <a:t> </a:t>
            </a:r>
            <a:r>
              <a:rPr lang="en-US" sz="3600" dirty="0" err="1">
                <a:ea typeface="+mj-lt"/>
                <a:cs typeface="+mj-lt"/>
              </a:rPr>
              <a:t>tiempo</a:t>
            </a:r>
            <a:r>
              <a:rPr lang="en-US" sz="3600" dirty="0">
                <a:ea typeface="+mj-lt"/>
                <a:cs typeface="+mj-lt"/>
              </a:rPr>
              <a:t>, se describe que Moisés </a:t>
            </a:r>
            <a:r>
              <a:rPr lang="en-US" sz="3600" dirty="0" err="1">
                <a:ea typeface="+mj-lt"/>
                <a:cs typeface="+mj-lt"/>
              </a:rPr>
              <a:t>comprometió</a:t>
            </a:r>
            <a:r>
              <a:rPr lang="en-US" sz="3600" dirty="0">
                <a:ea typeface="+mj-lt"/>
                <a:cs typeface="+mj-lt"/>
              </a:rPr>
              <a:t> al </a:t>
            </a:r>
            <a:r>
              <a:rPr lang="en-US" sz="3600" dirty="0" err="1">
                <a:ea typeface="+mj-lt"/>
                <a:cs typeface="+mj-lt"/>
              </a:rPr>
              <a:t>menos</a:t>
            </a:r>
            <a:r>
              <a:rPr lang="en-US" sz="3600" dirty="0">
                <a:ea typeface="+mj-lt"/>
                <a:cs typeface="+mj-lt"/>
              </a:rPr>
              <a:t> </a:t>
            </a:r>
            <a:r>
              <a:rPr lang="en-US" sz="3600" dirty="0" err="1">
                <a:ea typeface="+mj-lt"/>
                <a:cs typeface="+mj-lt"/>
              </a:rPr>
              <a:t>parte</a:t>
            </a:r>
            <a:r>
              <a:rPr lang="en-US" sz="3600" dirty="0">
                <a:ea typeface="+mj-lt"/>
                <a:cs typeface="+mj-lt"/>
              </a:rPr>
              <a:t> de la </a:t>
            </a:r>
            <a:r>
              <a:rPr lang="en-US" sz="3600" dirty="0" err="1">
                <a:ea typeface="+mj-lt"/>
                <a:cs typeface="+mj-lt"/>
              </a:rPr>
              <a:t>Torá</a:t>
            </a:r>
            <a:r>
              <a:rPr lang="en-US" sz="3600" dirty="0">
                <a:ea typeface="+mj-lt"/>
                <a:cs typeface="+mj-lt"/>
              </a:rPr>
              <a:t> </a:t>
            </a:r>
            <a:r>
              <a:rPr lang="en-US" sz="3600" dirty="0" err="1">
                <a:ea typeface="+mj-lt"/>
                <a:cs typeface="+mj-lt"/>
              </a:rPr>
              <a:t>por</a:t>
            </a:r>
            <a:r>
              <a:rPr lang="en-US" sz="3600" dirty="0">
                <a:ea typeface="+mj-lt"/>
                <a:cs typeface="+mj-lt"/>
              </a:rPr>
              <a:t> </a:t>
            </a:r>
            <a:r>
              <a:rPr lang="en-US" sz="3600" dirty="0" err="1">
                <a:ea typeface="+mj-lt"/>
                <a:cs typeface="+mj-lt"/>
              </a:rPr>
              <a:t>escrito</a:t>
            </a:r>
            <a:r>
              <a:rPr lang="en-US" sz="3600" dirty="0">
                <a:ea typeface="+mj-lt"/>
                <a:cs typeface="+mj-lt"/>
              </a:rPr>
              <a:t>.</a:t>
            </a:r>
            <a:endParaRPr lang="en-US" altLang="en-US" sz="3600" dirty="0">
              <a:solidFill>
                <a:srgbClr val="666633"/>
              </a:solidFill>
              <a:latin typeface="Impact" panose="020B0806030902050204" pitchFamily="34" charset="0"/>
            </a:endParaRPr>
          </a:p>
          <a:p>
            <a:pPr eaLnBrk="1" hangingPunct="1">
              <a:lnSpc>
                <a:spcPct val="90000"/>
              </a:lnSpc>
              <a:buFont typeface="Wingdings" panose="05000000000000000000" pitchFamily="2" charset="2"/>
              <a:buNone/>
              <a:defRPr/>
            </a:pPr>
            <a:endParaRPr lang="en-US" altLang="en-US" sz="1000" b="1" dirty="0">
              <a:solidFill>
                <a:srgbClr val="FF6600"/>
              </a:solidFill>
              <a:latin typeface="Impact" panose="020B0806030902050204" pitchFamily="34" charset="0"/>
            </a:endParaRPr>
          </a:p>
          <a:p>
            <a:pPr>
              <a:lnSpc>
                <a:spcPct val="90000"/>
              </a:lnSpc>
              <a:defRPr/>
            </a:pPr>
            <a:r>
              <a:rPr lang="en-US" sz="2800" b="1" i="1" dirty="0">
                <a:solidFill>
                  <a:srgbClr val="FF6600"/>
                </a:solidFill>
              </a:rPr>
              <a:t>The Book of Exodus certainly depicts Moses as writing (cf. Ex. 17:14; 24:4; 34:27-28) as does the Book of Deuteronomy (Dt. 31:9, 19, 22, 24ff.).</a:t>
            </a:r>
            <a:r>
              <a:rPr lang="en-US" sz="2800" i="1" dirty="0"/>
              <a:t> / </a:t>
            </a:r>
            <a:r>
              <a:rPr lang="en-US" sz="2800" dirty="0">
                <a:ea typeface="+mj-lt"/>
                <a:cs typeface="+mj-lt"/>
              </a:rPr>
              <a:t>El Libro del </a:t>
            </a:r>
            <a:r>
              <a:rPr lang="en-US" sz="2800" dirty="0" err="1">
                <a:ea typeface="+mj-lt"/>
                <a:cs typeface="+mj-lt"/>
              </a:rPr>
              <a:t>Éxodo</a:t>
            </a:r>
            <a:r>
              <a:rPr lang="en-US" sz="2800" dirty="0">
                <a:ea typeface="+mj-lt"/>
                <a:cs typeface="+mj-lt"/>
              </a:rPr>
              <a:t> </a:t>
            </a:r>
            <a:r>
              <a:rPr lang="en-US" sz="2800" dirty="0" err="1">
                <a:ea typeface="+mj-lt"/>
                <a:cs typeface="+mj-lt"/>
              </a:rPr>
              <a:t>ciertamente</a:t>
            </a:r>
            <a:r>
              <a:rPr lang="en-US" sz="2800" dirty="0">
                <a:ea typeface="+mj-lt"/>
                <a:cs typeface="+mj-lt"/>
              </a:rPr>
              <a:t> describe a Moisés </a:t>
            </a:r>
            <a:r>
              <a:rPr lang="en-US" sz="2800" dirty="0" err="1">
                <a:ea typeface="+mj-lt"/>
                <a:cs typeface="+mj-lt"/>
              </a:rPr>
              <a:t>escribiendo</a:t>
            </a:r>
            <a:r>
              <a:rPr lang="en-US" sz="2800" dirty="0">
                <a:ea typeface="+mj-lt"/>
                <a:cs typeface="+mj-lt"/>
              </a:rPr>
              <a:t> (cf. Ex. 17:14; 24:4; 34:27-28) al </a:t>
            </a:r>
            <a:r>
              <a:rPr lang="en-US" sz="2800" dirty="0" err="1">
                <a:ea typeface="+mj-lt"/>
                <a:cs typeface="+mj-lt"/>
              </a:rPr>
              <a:t>igual</a:t>
            </a:r>
            <a:r>
              <a:rPr lang="en-US" sz="2800" dirty="0">
                <a:ea typeface="+mj-lt"/>
                <a:cs typeface="+mj-lt"/>
              </a:rPr>
              <a:t> que </a:t>
            </a:r>
            <a:r>
              <a:rPr lang="en-US" sz="2800" dirty="0" err="1">
                <a:ea typeface="+mj-lt"/>
                <a:cs typeface="+mj-lt"/>
              </a:rPr>
              <a:t>el</a:t>
            </a:r>
            <a:r>
              <a:rPr lang="en-US" sz="2800" dirty="0">
                <a:ea typeface="+mj-lt"/>
                <a:cs typeface="+mj-lt"/>
              </a:rPr>
              <a:t> Libro de </a:t>
            </a:r>
            <a:r>
              <a:rPr lang="en-US" sz="2800" dirty="0" err="1">
                <a:ea typeface="+mj-lt"/>
                <a:cs typeface="+mj-lt"/>
              </a:rPr>
              <a:t>Deuteronomio</a:t>
            </a:r>
            <a:r>
              <a:rPr lang="en-US" sz="2800" dirty="0">
                <a:ea typeface="+mj-lt"/>
                <a:cs typeface="+mj-lt"/>
              </a:rPr>
              <a:t> (Dt. 31:9, 19, 22, 24ff.).</a:t>
            </a:r>
            <a:endParaRPr lang="en-US" altLang="en-US" sz="2800" i="1" dirty="0"/>
          </a:p>
          <a:p>
            <a:pPr>
              <a:lnSpc>
                <a:spcPct val="90000"/>
              </a:lnSpc>
              <a:defRPr/>
            </a:pPr>
            <a:r>
              <a:rPr lang="en-US" altLang="en-US" sz="2800" b="1" i="1" dirty="0">
                <a:solidFill>
                  <a:srgbClr val="FF6600"/>
                </a:solidFill>
              </a:rPr>
              <a:t>A generation after Moses, Joshua is commanded to obey the “book of the law” (Jos. 1:7-8), and he certainly seems familiar with the Deuteronomic code forbidding the use an iron tool to fashion an altar (Jos. 8:31; Dt. 27:5).</a:t>
            </a:r>
            <a:r>
              <a:rPr lang="en-US" altLang="en-US" sz="2800" i="1" dirty="0"/>
              <a:t> / </a:t>
            </a:r>
            <a:r>
              <a:rPr lang="en-US" sz="2800" dirty="0">
                <a:ea typeface="+mj-lt"/>
                <a:cs typeface="+mj-lt"/>
              </a:rPr>
              <a:t>Una </a:t>
            </a:r>
            <a:r>
              <a:rPr lang="en-US" sz="2800" err="1">
                <a:ea typeface="+mj-lt"/>
                <a:cs typeface="+mj-lt"/>
              </a:rPr>
              <a:t>generación</a:t>
            </a:r>
            <a:r>
              <a:rPr lang="en-US" sz="2800" dirty="0">
                <a:ea typeface="+mj-lt"/>
                <a:cs typeface="+mj-lt"/>
              </a:rPr>
              <a:t> </a:t>
            </a:r>
            <a:r>
              <a:rPr lang="en-US" sz="2800" err="1">
                <a:ea typeface="+mj-lt"/>
                <a:cs typeface="+mj-lt"/>
              </a:rPr>
              <a:t>después</a:t>
            </a:r>
            <a:r>
              <a:rPr lang="en-US" sz="2800" dirty="0">
                <a:ea typeface="+mj-lt"/>
                <a:cs typeface="+mj-lt"/>
              </a:rPr>
              <a:t> de Moisés, a Josué se le </a:t>
            </a:r>
            <a:r>
              <a:rPr lang="en-US" sz="2800" dirty="0" err="1">
                <a:ea typeface="+mj-lt"/>
                <a:cs typeface="+mj-lt"/>
              </a:rPr>
              <a:t>ordena</a:t>
            </a:r>
            <a:r>
              <a:rPr lang="en-US" sz="2800" dirty="0">
                <a:ea typeface="+mj-lt"/>
                <a:cs typeface="+mj-lt"/>
              </a:rPr>
              <a:t> </a:t>
            </a:r>
            <a:r>
              <a:rPr lang="en-US" sz="2800" dirty="0" err="1">
                <a:ea typeface="+mj-lt"/>
                <a:cs typeface="+mj-lt"/>
              </a:rPr>
              <a:t>obedecer</a:t>
            </a:r>
            <a:r>
              <a:rPr lang="en-US" sz="2800" dirty="0">
                <a:ea typeface="+mj-lt"/>
                <a:cs typeface="+mj-lt"/>
              </a:rPr>
              <a:t> </a:t>
            </a:r>
            <a:r>
              <a:rPr lang="en-US" sz="2800" dirty="0" err="1">
                <a:ea typeface="+mj-lt"/>
                <a:cs typeface="+mj-lt"/>
              </a:rPr>
              <a:t>el</a:t>
            </a:r>
            <a:r>
              <a:rPr lang="en-US" sz="2800" dirty="0">
                <a:ea typeface="+mj-lt"/>
                <a:cs typeface="+mj-lt"/>
              </a:rPr>
              <a:t> "</a:t>
            </a:r>
            <a:r>
              <a:rPr lang="en-US" sz="2800" dirty="0" err="1">
                <a:ea typeface="+mj-lt"/>
                <a:cs typeface="+mj-lt"/>
              </a:rPr>
              <a:t>libro</a:t>
            </a:r>
            <a:r>
              <a:rPr lang="en-US" sz="2800" dirty="0">
                <a:ea typeface="+mj-lt"/>
                <a:cs typeface="+mj-lt"/>
              </a:rPr>
              <a:t> de la ley" (Josué 1:7-8), y </a:t>
            </a:r>
            <a:r>
              <a:rPr lang="en-US" sz="2800" dirty="0" err="1">
                <a:ea typeface="+mj-lt"/>
                <a:cs typeface="+mj-lt"/>
              </a:rPr>
              <a:t>ciertamente</a:t>
            </a:r>
            <a:r>
              <a:rPr lang="en-US" sz="2800" dirty="0">
                <a:ea typeface="+mj-lt"/>
                <a:cs typeface="+mj-lt"/>
              </a:rPr>
              <a:t> </a:t>
            </a:r>
            <a:r>
              <a:rPr lang="en-US" sz="2800" dirty="0" err="1">
                <a:ea typeface="+mj-lt"/>
                <a:cs typeface="+mj-lt"/>
              </a:rPr>
              <a:t>parece</a:t>
            </a:r>
            <a:r>
              <a:rPr lang="en-US" sz="2800" dirty="0">
                <a:ea typeface="+mj-lt"/>
                <a:cs typeface="+mj-lt"/>
              </a:rPr>
              <a:t> </a:t>
            </a:r>
            <a:r>
              <a:rPr lang="en-US" sz="2800" dirty="0" err="1">
                <a:ea typeface="+mj-lt"/>
                <a:cs typeface="+mj-lt"/>
              </a:rPr>
              <a:t>estar</a:t>
            </a:r>
            <a:r>
              <a:rPr lang="en-US" sz="2800" dirty="0">
                <a:ea typeface="+mj-lt"/>
                <a:cs typeface="+mj-lt"/>
              </a:rPr>
              <a:t> </a:t>
            </a:r>
            <a:r>
              <a:rPr lang="en-US" sz="2800" dirty="0" err="1">
                <a:ea typeface="+mj-lt"/>
                <a:cs typeface="+mj-lt"/>
              </a:rPr>
              <a:t>familiarizado</a:t>
            </a:r>
            <a:r>
              <a:rPr lang="en-US" sz="2800" dirty="0">
                <a:ea typeface="+mj-lt"/>
                <a:cs typeface="+mj-lt"/>
              </a:rPr>
              <a:t> con </a:t>
            </a:r>
            <a:r>
              <a:rPr lang="en-US" sz="2800" dirty="0" err="1">
                <a:ea typeface="+mj-lt"/>
                <a:cs typeface="+mj-lt"/>
              </a:rPr>
              <a:t>el</a:t>
            </a:r>
            <a:r>
              <a:rPr lang="en-US" sz="2800" dirty="0">
                <a:ea typeface="+mj-lt"/>
                <a:cs typeface="+mj-lt"/>
              </a:rPr>
              <a:t> </a:t>
            </a:r>
            <a:r>
              <a:rPr lang="en-US" sz="2800" dirty="0" err="1">
                <a:ea typeface="+mj-lt"/>
                <a:cs typeface="+mj-lt"/>
              </a:rPr>
              <a:t>código</a:t>
            </a:r>
            <a:r>
              <a:rPr lang="en-US" sz="2800" dirty="0">
                <a:ea typeface="+mj-lt"/>
                <a:cs typeface="+mj-lt"/>
              </a:rPr>
              <a:t> </a:t>
            </a:r>
            <a:r>
              <a:rPr lang="en-US" sz="2800" dirty="0" err="1">
                <a:ea typeface="+mj-lt"/>
                <a:cs typeface="+mj-lt"/>
              </a:rPr>
              <a:t>deuteronómico</a:t>
            </a:r>
            <a:r>
              <a:rPr lang="en-US" sz="2800" dirty="0">
                <a:ea typeface="+mj-lt"/>
                <a:cs typeface="+mj-lt"/>
              </a:rPr>
              <a:t> que </a:t>
            </a:r>
            <a:r>
              <a:rPr lang="en-US" sz="2800" dirty="0" err="1">
                <a:ea typeface="+mj-lt"/>
                <a:cs typeface="+mj-lt"/>
              </a:rPr>
              <a:t>prohíbe</a:t>
            </a:r>
            <a:r>
              <a:rPr lang="en-US" sz="2800" dirty="0">
                <a:ea typeface="+mj-lt"/>
                <a:cs typeface="+mj-lt"/>
              </a:rPr>
              <a:t> </a:t>
            </a:r>
            <a:r>
              <a:rPr lang="en-US" sz="2800" dirty="0" err="1">
                <a:ea typeface="+mj-lt"/>
                <a:cs typeface="+mj-lt"/>
              </a:rPr>
              <a:t>el</a:t>
            </a:r>
            <a:r>
              <a:rPr lang="en-US" sz="2800" dirty="0">
                <a:ea typeface="+mj-lt"/>
                <a:cs typeface="+mj-lt"/>
              </a:rPr>
              <a:t> </a:t>
            </a:r>
            <a:r>
              <a:rPr lang="en-US" sz="2800" dirty="0" err="1">
                <a:ea typeface="+mj-lt"/>
                <a:cs typeface="+mj-lt"/>
              </a:rPr>
              <a:t>uso</a:t>
            </a:r>
            <a:r>
              <a:rPr lang="en-US" sz="2800" dirty="0">
                <a:ea typeface="+mj-lt"/>
                <a:cs typeface="+mj-lt"/>
              </a:rPr>
              <a:t> de </a:t>
            </a:r>
            <a:r>
              <a:rPr lang="en-US" sz="2800" dirty="0" err="1">
                <a:ea typeface="+mj-lt"/>
                <a:cs typeface="+mj-lt"/>
              </a:rPr>
              <a:t>una</a:t>
            </a:r>
            <a:r>
              <a:rPr lang="en-US" sz="2800" dirty="0">
                <a:ea typeface="+mj-lt"/>
                <a:cs typeface="+mj-lt"/>
              </a:rPr>
              <a:t> </a:t>
            </a:r>
            <a:r>
              <a:rPr lang="en-US" sz="2800" dirty="0" err="1">
                <a:ea typeface="+mj-lt"/>
                <a:cs typeface="+mj-lt"/>
              </a:rPr>
              <a:t>herramienta</a:t>
            </a:r>
            <a:r>
              <a:rPr lang="en-US" sz="2800" dirty="0">
                <a:ea typeface="+mj-lt"/>
                <a:cs typeface="+mj-lt"/>
              </a:rPr>
              <a:t> de </a:t>
            </a:r>
            <a:r>
              <a:rPr lang="en-US" sz="2800" dirty="0" err="1">
                <a:ea typeface="+mj-lt"/>
                <a:cs typeface="+mj-lt"/>
              </a:rPr>
              <a:t>hierro</a:t>
            </a:r>
            <a:r>
              <a:rPr lang="en-US" sz="2800" dirty="0">
                <a:ea typeface="+mj-lt"/>
                <a:cs typeface="+mj-lt"/>
              </a:rPr>
              <a:t> para </a:t>
            </a:r>
            <a:r>
              <a:rPr lang="en-US" sz="2800" dirty="0" err="1">
                <a:ea typeface="+mj-lt"/>
                <a:cs typeface="+mj-lt"/>
              </a:rPr>
              <a:t>hacer</a:t>
            </a:r>
            <a:r>
              <a:rPr lang="en-US" sz="2800" dirty="0">
                <a:ea typeface="+mj-lt"/>
                <a:cs typeface="+mj-lt"/>
              </a:rPr>
              <a:t> un altar (Josué 8). :31; Dt. 27:5).</a:t>
            </a:r>
            <a:endParaRPr lang="en-US" altLang="en-US" sz="2800" i="1" dirty="0">
              <a:cs typeface="Calibri Light"/>
            </a:endParaRPr>
          </a:p>
          <a:p>
            <a:pPr>
              <a:lnSpc>
                <a:spcPct val="90000"/>
              </a:lnSpc>
              <a:defRPr/>
            </a:pPr>
            <a:r>
              <a:rPr lang="en-US" altLang="en-US" sz="2800" b="1" i="1" dirty="0">
                <a:solidFill>
                  <a:srgbClr val="FF6600"/>
                </a:solidFill>
              </a:rPr>
              <a:t>At the same time, Joshua also is said to have drawn up decrees and laws which then were recorded in the “book of the law” (Jos. 24:25-26).</a:t>
            </a:r>
            <a:r>
              <a:rPr lang="en-US" altLang="en-US" sz="2800" i="1" dirty="0"/>
              <a:t> / </a:t>
            </a:r>
            <a:r>
              <a:rPr lang="en-US" sz="2800" dirty="0">
                <a:ea typeface="+mj-lt"/>
                <a:cs typeface="+mj-lt"/>
              </a:rPr>
              <a:t>Al </a:t>
            </a:r>
            <a:r>
              <a:rPr lang="en-US" sz="2800" dirty="0" err="1">
                <a:ea typeface="+mj-lt"/>
                <a:cs typeface="+mj-lt"/>
              </a:rPr>
              <a:t>mismo</a:t>
            </a:r>
            <a:r>
              <a:rPr lang="en-US" sz="2800" dirty="0">
                <a:ea typeface="+mj-lt"/>
                <a:cs typeface="+mj-lt"/>
              </a:rPr>
              <a:t> </a:t>
            </a:r>
            <a:r>
              <a:rPr lang="en-US" sz="2800" dirty="0" err="1">
                <a:ea typeface="+mj-lt"/>
                <a:cs typeface="+mj-lt"/>
              </a:rPr>
              <a:t>tiempo</a:t>
            </a:r>
            <a:r>
              <a:rPr lang="en-US" sz="2800" dirty="0">
                <a:ea typeface="+mj-lt"/>
                <a:cs typeface="+mj-lt"/>
              </a:rPr>
              <a:t>, </a:t>
            </a:r>
            <a:r>
              <a:rPr lang="en-US" sz="2800" dirty="0" err="1">
                <a:ea typeface="+mj-lt"/>
                <a:cs typeface="+mj-lt"/>
              </a:rPr>
              <a:t>también</a:t>
            </a:r>
            <a:r>
              <a:rPr lang="en-US" sz="2800" dirty="0">
                <a:ea typeface="+mj-lt"/>
                <a:cs typeface="+mj-lt"/>
              </a:rPr>
              <a:t> se dice que Josué </a:t>
            </a:r>
            <a:r>
              <a:rPr lang="en-US" sz="2800" dirty="0" err="1">
                <a:ea typeface="+mj-lt"/>
                <a:cs typeface="+mj-lt"/>
              </a:rPr>
              <a:t>redactó</a:t>
            </a:r>
            <a:r>
              <a:rPr lang="en-US" sz="2800" dirty="0">
                <a:ea typeface="+mj-lt"/>
                <a:cs typeface="+mj-lt"/>
              </a:rPr>
              <a:t> </a:t>
            </a:r>
            <a:r>
              <a:rPr lang="en-US" sz="2800" dirty="0" err="1">
                <a:ea typeface="+mj-lt"/>
                <a:cs typeface="+mj-lt"/>
              </a:rPr>
              <a:t>decretos</a:t>
            </a:r>
            <a:r>
              <a:rPr lang="en-US" sz="2800" dirty="0">
                <a:ea typeface="+mj-lt"/>
                <a:cs typeface="+mj-lt"/>
              </a:rPr>
              <a:t> y </a:t>
            </a:r>
            <a:r>
              <a:rPr lang="en-US" sz="2800" dirty="0" err="1">
                <a:ea typeface="+mj-lt"/>
                <a:cs typeface="+mj-lt"/>
              </a:rPr>
              <a:t>leyes</a:t>
            </a:r>
            <a:r>
              <a:rPr lang="en-US" sz="2800" dirty="0">
                <a:ea typeface="+mj-lt"/>
                <a:cs typeface="+mj-lt"/>
              </a:rPr>
              <a:t> que luego se </a:t>
            </a:r>
            <a:r>
              <a:rPr lang="en-US" sz="2800" dirty="0" err="1">
                <a:ea typeface="+mj-lt"/>
                <a:cs typeface="+mj-lt"/>
              </a:rPr>
              <a:t>registraron</a:t>
            </a:r>
            <a:r>
              <a:rPr lang="en-US" sz="2800" dirty="0">
                <a:ea typeface="+mj-lt"/>
                <a:cs typeface="+mj-lt"/>
              </a:rPr>
              <a:t> </a:t>
            </a:r>
            <a:r>
              <a:rPr lang="en-US" sz="2800" dirty="0" err="1">
                <a:ea typeface="+mj-lt"/>
                <a:cs typeface="+mj-lt"/>
              </a:rPr>
              <a:t>en</a:t>
            </a:r>
            <a:r>
              <a:rPr lang="en-US" sz="2800" dirty="0">
                <a:ea typeface="+mj-lt"/>
                <a:cs typeface="+mj-lt"/>
              </a:rPr>
              <a:t> </a:t>
            </a:r>
            <a:r>
              <a:rPr lang="en-US" sz="2800" dirty="0" err="1">
                <a:ea typeface="+mj-lt"/>
                <a:cs typeface="+mj-lt"/>
              </a:rPr>
              <a:t>el</a:t>
            </a:r>
            <a:r>
              <a:rPr lang="en-US" sz="2800" dirty="0">
                <a:ea typeface="+mj-lt"/>
                <a:cs typeface="+mj-lt"/>
              </a:rPr>
              <a:t> "</a:t>
            </a:r>
            <a:r>
              <a:rPr lang="en-US" sz="2800" dirty="0" err="1">
                <a:ea typeface="+mj-lt"/>
                <a:cs typeface="+mj-lt"/>
              </a:rPr>
              <a:t>libro</a:t>
            </a:r>
            <a:r>
              <a:rPr lang="en-US" sz="2800" dirty="0">
                <a:ea typeface="+mj-lt"/>
                <a:cs typeface="+mj-lt"/>
              </a:rPr>
              <a:t> de la ley" (Josué 24:25-26).</a:t>
            </a:r>
            <a:endParaRPr lang="en-US" altLang="en-US" sz="2800" i="1" dirty="0">
              <a:cs typeface="Calibri Light"/>
            </a:endParaRPr>
          </a:p>
        </p:txBody>
      </p:sp>
    </p:spTree>
    <p:extLst>
      <p:ext uri="{BB962C8B-B14F-4D97-AF65-F5344CB8AC3E}">
        <p14:creationId xmlns:p14="http://schemas.microsoft.com/office/powerpoint/2010/main" val="3156912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calcmode="lin" valueType="num">
                                      <p:cBhvr>
                                        <p:cTn id="7" dur="500" fill="hold"/>
                                        <p:tgtEl>
                                          <p:spTgt spid="1198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981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19811">
                                            <p:txEl>
                                              <p:pRg st="2" end="2"/>
                                            </p:txEl>
                                          </p:spTgt>
                                        </p:tgtEl>
                                        <p:attrNameLst>
                                          <p:attrName>style.visibility</p:attrName>
                                        </p:attrNameLst>
                                      </p:cBhvr>
                                      <p:to>
                                        <p:strVal val="visible"/>
                                      </p:to>
                                    </p:set>
                                    <p:anim calcmode="lin" valueType="num">
                                      <p:cBhvr>
                                        <p:cTn id="13" dur="500" fill="hold"/>
                                        <p:tgtEl>
                                          <p:spTgt spid="119811">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1981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9811">
                                            <p:txEl>
                                              <p:pRg st="3" end="3"/>
                                            </p:txEl>
                                          </p:spTgt>
                                        </p:tgtEl>
                                        <p:attrNameLst>
                                          <p:attrName>style.visibility</p:attrName>
                                        </p:attrNameLst>
                                      </p:cBhvr>
                                      <p:to>
                                        <p:strVal val="visible"/>
                                      </p:to>
                                    </p:set>
                                    <p:anim calcmode="lin" valueType="num">
                                      <p:cBhvr additive="base">
                                        <p:cTn id="19" dur="500" fill="hold"/>
                                        <p:tgtEl>
                                          <p:spTgt spid="1198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98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9811">
                                            <p:txEl>
                                              <p:pRg st="4" end="4"/>
                                            </p:txEl>
                                          </p:spTgt>
                                        </p:tgtEl>
                                        <p:attrNameLst>
                                          <p:attrName>style.visibility</p:attrName>
                                        </p:attrNameLst>
                                      </p:cBhvr>
                                      <p:to>
                                        <p:strVal val="visible"/>
                                      </p:to>
                                    </p:set>
                                    <p:anim calcmode="lin" valueType="num">
                                      <p:cBhvr additive="base">
                                        <p:cTn id="25" dur="500" fill="hold"/>
                                        <p:tgtEl>
                                          <p:spTgt spid="11981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98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bg>
      <p:bgPr>
        <a:solidFill>
          <a:srgbClr val="99CCFF"/>
        </a:solidFill>
        <a:effectLst/>
      </p:bgPr>
    </p:bg>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97671053-F8AB-9068-4A43-F3343C395930}"/>
              </a:ext>
            </a:extLst>
          </p:cNvPr>
          <p:cNvSpPr>
            <a:spLocks noGrp="1" noChangeArrowheads="1"/>
          </p:cNvSpPr>
          <p:nvPr>
            <p:ph type="title"/>
          </p:nvPr>
        </p:nvSpPr>
        <p:spPr>
          <a:xfrm>
            <a:off x="201715" y="136526"/>
            <a:ext cx="11869371" cy="1992312"/>
          </a:xfrm>
        </p:spPr>
        <p:txBody>
          <a:bodyPr/>
          <a:lstStyle/>
          <a:p>
            <a:pPr algn="l" eaLnBrk="1" hangingPunct="1">
              <a:defRPr/>
            </a:pPr>
            <a:r>
              <a:rPr lang="en-US" altLang="en-US" sz="2000" dirty="0">
                <a:solidFill>
                  <a:schemeClr val="folHlink"/>
                </a:solidFill>
                <a:latin typeface="Eras Demi ITC"/>
              </a:rPr>
              <a:t>The prevailing opinion among historical-critical scholars is that various strands of pre-existing tradition were brought together to create the Pentateuchal literature long after any of the events themselves. An early theory joined Joshua to the Torah so that the Torah dd not end on an unfinished note. / </a:t>
            </a:r>
            <a:r>
              <a:rPr lang="en-US" sz="2000" dirty="0">
                <a:solidFill>
                  <a:srgbClr val="FFFFFF"/>
                </a:solidFill>
                <a:ea typeface="+mj-lt"/>
                <a:cs typeface="+mj-lt"/>
              </a:rPr>
              <a:t>La </a:t>
            </a:r>
            <a:r>
              <a:rPr lang="en-US" sz="2000" dirty="0" err="1">
                <a:solidFill>
                  <a:srgbClr val="FFFFFF"/>
                </a:solidFill>
                <a:ea typeface="+mj-lt"/>
                <a:cs typeface="+mj-lt"/>
              </a:rPr>
              <a:t>opinión</a:t>
            </a:r>
            <a:r>
              <a:rPr lang="en-US" sz="2000" dirty="0">
                <a:solidFill>
                  <a:srgbClr val="FFFFFF"/>
                </a:solidFill>
                <a:ea typeface="+mj-lt"/>
                <a:cs typeface="+mj-lt"/>
              </a:rPr>
              <a:t> </a:t>
            </a:r>
            <a:r>
              <a:rPr lang="en-US" sz="2000" dirty="0" err="1">
                <a:solidFill>
                  <a:srgbClr val="FFFFFF"/>
                </a:solidFill>
                <a:ea typeface="+mj-lt"/>
                <a:cs typeface="+mj-lt"/>
              </a:rPr>
              <a:t>predominante</a:t>
            </a:r>
            <a:r>
              <a:rPr lang="en-US" sz="2000" dirty="0">
                <a:solidFill>
                  <a:srgbClr val="FFFFFF"/>
                </a:solidFill>
                <a:ea typeface="+mj-lt"/>
                <a:cs typeface="+mj-lt"/>
              </a:rPr>
              <a:t> entre </a:t>
            </a:r>
            <a:r>
              <a:rPr lang="en-US" sz="2000" dirty="0" err="1">
                <a:solidFill>
                  <a:srgbClr val="FFFFFF"/>
                </a:solidFill>
                <a:ea typeface="+mj-lt"/>
                <a:cs typeface="+mj-lt"/>
              </a:rPr>
              <a:t>los</a:t>
            </a:r>
            <a:r>
              <a:rPr lang="en-US" sz="2000" dirty="0">
                <a:solidFill>
                  <a:srgbClr val="FFFFFF"/>
                </a:solidFill>
                <a:ea typeface="+mj-lt"/>
                <a:cs typeface="+mj-lt"/>
              </a:rPr>
              <a:t> </a:t>
            </a:r>
            <a:r>
              <a:rPr lang="en-US" sz="2000" dirty="0" err="1">
                <a:solidFill>
                  <a:srgbClr val="FFFFFF"/>
                </a:solidFill>
                <a:ea typeface="+mj-lt"/>
                <a:cs typeface="+mj-lt"/>
              </a:rPr>
              <a:t>estudiosos</a:t>
            </a:r>
            <a:r>
              <a:rPr lang="en-US" sz="2000" dirty="0">
                <a:solidFill>
                  <a:srgbClr val="FFFFFF"/>
                </a:solidFill>
                <a:ea typeface="+mj-lt"/>
                <a:cs typeface="+mj-lt"/>
              </a:rPr>
              <a:t> de la </a:t>
            </a:r>
            <a:r>
              <a:rPr lang="en-US" sz="2000" dirty="0" err="1">
                <a:solidFill>
                  <a:srgbClr val="FFFFFF"/>
                </a:solidFill>
                <a:ea typeface="+mj-lt"/>
                <a:cs typeface="+mj-lt"/>
              </a:rPr>
              <a:t>historia</a:t>
            </a:r>
            <a:r>
              <a:rPr lang="en-US" sz="2000" dirty="0">
                <a:solidFill>
                  <a:srgbClr val="FFFFFF"/>
                </a:solidFill>
                <a:ea typeface="+mj-lt"/>
                <a:cs typeface="+mj-lt"/>
              </a:rPr>
              <a:t> y la </a:t>
            </a:r>
            <a:r>
              <a:rPr lang="en-US" sz="2000" dirty="0" err="1">
                <a:solidFill>
                  <a:srgbClr val="FFFFFF"/>
                </a:solidFill>
                <a:ea typeface="+mj-lt"/>
                <a:cs typeface="+mj-lt"/>
              </a:rPr>
              <a:t>crítica</a:t>
            </a:r>
            <a:r>
              <a:rPr lang="en-US" sz="2000" dirty="0">
                <a:solidFill>
                  <a:srgbClr val="FFFFFF"/>
                </a:solidFill>
                <a:ea typeface="+mj-lt"/>
                <a:cs typeface="+mj-lt"/>
              </a:rPr>
              <a:t> es que se </a:t>
            </a:r>
            <a:r>
              <a:rPr lang="en-US" sz="2000" dirty="0" err="1">
                <a:solidFill>
                  <a:srgbClr val="FFFFFF"/>
                </a:solidFill>
                <a:ea typeface="+mj-lt"/>
                <a:cs typeface="+mj-lt"/>
              </a:rPr>
              <a:t>unieron</a:t>
            </a:r>
            <a:r>
              <a:rPr lang="en-US" sz="2000" dirty="0">
                <a:solidFill>
                  <a:srgbClr val="FFFFFF"/>
                </a:solidFill>
                <a:ea typeface="+mj-lt"/>
                <a:cs typeface="+mj-lt"/>
              </a:rPr>
              <a:t> </a:t>
            </a:r>
            <a:r>
              <a:rPr lang="en-US" sz="2000" dirty="0" err="1">
                <a:solidFill>
                  <a:srgbClr val="FFFFFF"/>
                </a:solidFill>
                <a:ea typeface="+mj-lt"/>
                <a:cs typeface="+mj-lt"/>
              </a:rPr>
              <a:t>varios</a:t>
            </a:r>
            <a:r>
              <a:rPr lang="en-US" sz="2000" dirty="0">
                <a:solidFill>
                  <a:srgbClr val="FFFFFF"/>
                </a:solidFill>
                <a:ea typeface="+mj-lt"/>
                <a:cs typeface="+mj-lt"/>
              </a:rPr>
              <a:t> </a:t>
            </a:r>
            <a:r>
              <a:rPr lang="en-US" sz="2000" dirty="0" err="1">
                <a:solidFill>
                  <a:srgbClr val="FFFFFF"/>
                </a:solidFill>
                <a:ea typeface="+mj-lt"/>
                <a:cs typeface="+mj-lt"/>
              </a:rPr>
              <a:t>hilos</a:t>
            </a:r>
            <a:r>
              <a:rPr lang="en-US" sz="2000" dirty="0">
                <a:solidFill>
                  <a:srgbClr val="FFFFFF"/>
                </a:solidFill>
                <a:ea typeface="+mj-lt"/>
                <a:cs typeface="+mj-lt"/>
              </a:rPr>
              <a:t> de la </a:t>
            </a:r>
            <a:r>
              <a:rPr lang="en-US" sz="2000" dirty="0" err="1">
                <a:solidFill>
                  <a:srgbClr val="FFFFFF"/>
                </a:solidFill>
                <a:ea typeface="+mj-lt"/>
                <a:cs typeface="+mj-lt"/>
              </a:rPr>
              <a:t>tradición</a:t>
            </a:r>
            <a:r>
              <a:rPr lang="en-US" sz="2000" dirty="0">
                <a:solidFill>
                  <a:srgbClr val="FFFFFF"/>
                </a:solidFill>
                <a:ea typeface="+mj-lt"/>
                <a:cs typeface="+mj-lt"/>
              </a:rPr>
              <a:t> </a:t>
            </a:r>
            <a:r>
              <a:rPr lang="en-US" sz="2000" dirty="0" err="1">
                <a:solidFill>
                  <a:srgbClr val="FFFFFF"/>
                </a:solidFill>
                <a:ea typeface="+mj-lt"/>
                <a:cs typeface="+mj-lt"/>
              </a:rPr>
              <a:t>preexistente</a:t>
            </a:r>
            <a:r>
              <a:rPr lang="en-US" sz="2000" dirty="0">
                <a:solidFill>
                  <a:srgbClr val="FFFFFF"/>
                </a:solidFill>
                <a:ea typeface="+mj-lt"/>
                <a:cs typeface="+mj-lt"/>
              </a:rPr>
              <a:t> para </a:t>
            </a:r>
            <a:r>
              <a:rPr lang="en-US" sz="2000" dirty="0" err="1">
                <a:solidFill>
                  <a:srgbClr val="FFFFFF"/>
                </a:solidFill>
                <a:ea typeface="+mj-lt"/>
                <a:cs typeface="+mj-lt"/>
              </a:rPr>
              <a:t>crear</a:t>
            </a:r>
            <a:r>
              <a:rPr lang="en-US" sz="2000" dirty="0">
                <a:solidFill>
                  <a:srgbClr val="FFFFFF"/>
                </a:solidFill>
                <a:ea typeface="+mj-lt"/>
                <a:cs typeface="+mj-lt"/>
              </a:rPr>
              <a:t> la </a:t>
            </a:r>
            <a:r>
              <a:rPr lang="en-US" sz="2000" dirty="0" err="1">
                <a:solidFill>
                  <a:srgbClr val="FFFFFF"/>
                </a:solidFill>
                <a:ea typeface="+mj-lt"/>
                <a:cs typeface="+mj-lt"/>
              </a:rPr>
              <a:t>literatura</a:t>
            </a:r>
            <a:r>
              <a:rPr lang="en-US" sz="2000" dirty="0">
                <a:solidFill>
                  <a:srgbClr val="FFFFFF"/>
                </a:solidFill>
                <a:ea typeface="+mj-lt"/>
                <a:cs typeface="+mj-lt"/>
              </a:rPr>
              <a:t> del </a:t>
            </a:r>
            <a:r>
              <a:rPr lang="en-US" sz="2000" dirty="0" err="1">
                <a:solidFill>
                  <a:srgbClr val="FFFFFF"/>
                </a:solidFill>
                <a:ea typeface="+mj-lt"/>
                <a:cs typeface="+mj-lt"/>
              </a:rPr>
              <a:t>Pentateuco</a:t>
            </a:r>
            <a:r>
              <a:rPr lang="en-US" sz="2000" dirty="0">
                <a:solidFill>
                  <a:srgbClr val="FFFFFF"/>
                </a:solidFill>
                <a:ea typeface="+mj-lt"/>
                <a:cs typeface="+mj-lt"/>
              </a:rPr>
              <a:t> </a:t>
            </a:r>
            <a:r>
              <a:rPr lang="en-US" sz="2000" dirty="0" err="1">
                <a:solidFill>
                  <a:srgbClr val="FFFFFF"/>
                </a:solidFill>
                <a:ea typeface="+mj-lt"/>
                <a:cs typeface="+mj-lt"/>
              </a:rPr>
              <a:t>mucho</a:t>
            </a:r>
            <a:r>
              <a:rPr lang="en-US" sz="2000" dirty="0">
                <a:solidFill>
                  <a:srgbClr val="FFFFFF"/>
                </a:solidFill>
                <a:ea typeface="+mj-lt"/>
                <a:cs typeface="+mj-lt"/>
              </a:rPr>
              <a:t> </a:t>
            </a:r>
            <a:r>
              <a:rPr lang="en-US" sz="2000" dirty="0" err="1">
                <a:solidFill>
                  <a:srgbClr val="FFFFFF"/>
                </a:solidFill>
                <a:ea typeface="+mj-lt"/>
                <a:cs typeface="+mj-lt"/>
              </a:rPr>
              <a:t>después</a:t>
            </a:r>
            <a:r>
              <a:rPr lang="en-US" sz="2000" dirty="0">
                <a:solidFill>
                  <a:srgbClr val="FFFFFF"/>
                </a:solidFill>
                <a:ea typeface="+mj-lt"/>
                <a:cs typeface="+mj-lt"/>
              </a:rPr>
              <a:t> de </a:t>
            </a:r>
            <a:r>
              <a:rPr lang="en-US" sz="2000" dirty="0" err="1">
                <a:solidFill>
                  <a:srgbClr val="FFFFFF"/>
                </a:solidFill>
                <a:ea typeface="+mj-lt"/>
                <a:cs typeface="+mj-lt"/>
              </a:rPr>
              <a:t>cualquiera</a:t>
            </a:r>
            <a:r>
              <a:rPr lang="en-US" sz="2000" dirty="0">
                <a:solidFill>
                  <a:srgbClr val="FFFFFF"/>
                </a:solidFill>
                <a:ea typeface="+mj-lt"/>
                <a:cs typeface="+mj-lt"/>
              </a:rPr>
              <a:t> de </a:t>
            </a:r>
            <a:r>
              <a:rPr lang="en-US" sz="2000" dirty="0" err="1">
                <a:solidFill>
                  <a:srgbClr val="FFFFFF"/>
                </a:solidFill>
                <a:ea typeface="+mj-lt"/>
                <a:cs typeface="+mj-lt"/>
              </a:rPr>
              <a:t>los</a:t>
            </a:r>
            <a:r>
              <a:rPr lang="en-US" sz="2000" dirty="0">
                <a:solidFill>
                  <a:srgbClr val="FFFFFF"/>
                </a:solidFill>
                <a:ea typeface="+mj-lt"/>
                <a:cs typeface="+mj-lt"/>
              </a:rPr>
              <a:t> </a:t>
            </a:r>
            <a:r>
              <a:rPr lang="en-US" sz="2000" dirty="0" err="1">
                <a:solidFill>
                  <a:srgbClr val="FFFFFF"/>
                </a:solidFill>
                <a:ea typeface="+mj-lt"/>
                <a:cs typeface="+mj-lt"/>
              </a:rPr>
              <a:t>eventos</a:t>
            </a:r>
            <a:r>
              <a:rPr lang="en-US" sz="2000" dirty="0">
                <a:solidFill>
                  <a:srgbClr val="FFFFFF"/>
                </a:solidFill>
                <a:ea typeface="+mj-lt"/>
                <a:cs typeface="+mj-lt"/>
              </a:rPr>
              <a:t> </a:t>
            </a:r>
            <a:r>
              <a:rPr lang="en-US" sz="2000" dirty="0" err="1">
                <a:solidFill>
                  <a:srgbClr val="FFFFFF"/>
                </a:solidFill>
                <a:ea typeface="+mj-lt"/>
                <a:cs typeface="+mj-lt"/>
              </a:rPr>
              <a:t>mismos</a:t>
            </a:r>
            <a:r>
              <a:rPr lang="en-US" sz="2000" dirty="0">
                <a:solidFill>
                  <a:srgbClr val="FFFFFF"/>
                </a:solidFill>
                <a:ea typeface="+mj-lt"/>
                <a:cs typeface="+mj-lt"/>
              </a:rPr>
              <a:t>. Una </a:t>
            </a:r>
            <a:r>
              <a:rPr lang="en-US" sz="2000" dirty="0" err="1">
                <a:solidFill>
                  <a:srgbClr val="FFFFFF"/>
                </a:solidFill>
                <a:ea typeface="+mj-lt"/>
                <a:cs typeface="+mj-lt"/>
              </a:rPr>
              <a:t>teoría</a:t>
            </a:r>
            <a:r>
              <a:rPr lang="en-US" sz="2000" dirty="0">
                <a:solidFill>
                  <a:srgbClr val="FFFFFF"/>
                </a:solidFill>
                <a:ea typeface="+mj-lt"/>
                <a:cs typeface="+mj-lt"/>
              </a:rPr>
              <a:t> </a:t>
            </a:r>
            <a:r>
              <a:rPr lang="en-US" sz="2000" dirty="0" err="1">
                <a:solidFill>
                  <a:srgbClr val="FFFFFF"/>
                </a:solidFill>
                <a:ea typeface="+mj-lt"/>
                <a:cs typeface="+mj-lt"/>
              </a:rPr>
              <a:t>temprana</a:t>
            </a:r>
            <a:r>
              <a:rPr lang="en-US" sz="2000" dirty="0">
                <a:solidFill>
                  <a:srgbClr val="FFFFFF"/>
                </a:solidFill>
                <a:ea typeface="+mj-lt"/>
                <a:cs typeface="+mj-lt"/>
              </a:rPr>
              <a:t> </a:t>
            </a:r>
            <a:r>
              <a:rPr lang="en-US" sz="2000" dirty="0" err="1">
                <a:solidFill>
                  <a:srgbClr val="FFFFFF"/>
                </a:solidFill>
                <a:ea typeface="+mj-lt"/>
                <a:cs typeface="+mj-lt"/>
              </a:rPr>
              <a:t>unió</a:t>
            </a:r>
            <a:r>
              <a:rPr lang="en-US" sz="2000" dirty="0">
                <a:solidFill>
                  <a:srgbClr val="FFFFFF"/>
                </a:solidFill>
                <a:ea typeface="+mj-lt"/>
                <a:cs typeface="+mj-lt"/>
              </a:rPr>
              <a:t> a Josué con la </a:t>
            </a:r>
            <a:r>
              <a:rPr lang="en-US" sz="2000" dirty="0" err="1">
                <a:solidFill>
                  <a:srgbClr val="FFFFFF"/>
                </a:solidFill>
                <a:ea typeface="+mj-lt"/>
                <a:cs typeface="+mj-lt"/>
              </a:rPr>
              <a:t>Torá</a:t>
            </a:r>
            <a:r>
              <a:rPr lang="en-US" sz="2000" dirty="0">
                <a:solidFill>
                  <a:srgbClr val="FFFFFF"/>
                </a:solidFill>
                <a:ea typeface="+mj-lt"/>
                <a:cs typeface="+mj-lt"/>
              </a:rPr>
              <a:t> para que la </a:t>
            </a:r>
            <a:r>
              <a:rPr lang="en-US" sz="2000" dirty="0" err="1">
                <a:solidFill>
                  <a:srgbClr val="FFFFFF"/>
                </a:solidFill>
                <a:ea typeface="+mj-lt"/>
                <a:cs typeface="+mj-lt"/>
              </a:rPr>
              <a:t>Torá</a:t>
            </a:r>
            <a:r>
              <a:rPr lang="en-US" sz="2000" dirty="0">
                <a:solidFill>
                  <a:srgbClr val="FFFFFF"/>
                </a:solidFill>
                <a:ea typeface="+mj-lt"/>
                <a:cs typeface="+mj-lt"/>
              </a:rPr>
              <a:t> no </a:t>
            </a:r>
            <a:r>
              <a:rPr lang="en-US" sz="2000" dirty="0" err="1">
                <a:solidFill>
                  <a:srgbClr val="FFFFFF"/>
                </a:solidFill>
                <a:ea typeface="+mj-lt"/>
                <a:cs typeface="+mj-lt"/>
              </a:rPr>
              <a:t>terminara</a:t>
            </a:r>
            <a:r>
              <a:rPr lang="en-US" sz="2000" dirty="0">
                <a:solidFill>
                  <a:srgbClr val="FFFFFF"/>
                </a:solidFill>
                <a:ea typeface="+mj-lt"/>
                <a:cs typeface="+mj-lt"/>
              </a:rPr>
              <a:t> con </a:t>
            </a:r>
            <a:r>
              <a:rPr lang="en-US" sz="2000" dirty="0" err="1">
                <a:solidFill>
                  <a:srgbClr val="FFFFFF"/>
                </a:solidFill>
                <a:ea typeface="+mj-lt"/>
                <a:cs typeface="+mj-lt"/>
              </a:rPr>
              <a:t>una</a:t>
            </a:r>
            <a:r>
              <a:rPr lang="en-US" sz="2000" dirty="0">
                <a:solidFill>
                  <a:srgbClr val="FFFFFF"/>
                </a:solidFill>
                <a:ea typeface="+mj-lt"/>
                <a:cs typeface="+mj-lt"/>
              </a:rPr>
              <a:t> nota </a:t>
            </a:r>
            <a:r>
              <a:rPr lang="en-US" sz="2000" dirty="0" err="1">
                <a:solidFill>
                  <a:srgbClr val="FFFFFF"/>
                </a:solidFill>
                <a:ea typeface="+mj-lt"/>
                <a:cs typeface="+mj-lt"/>
              </a:rPr>
              <a:t>inconclusa</a:t>
            </a:r>
            <a:r>
              <a:rPr lang="en-US" sz="2000" dirty="0">
                <a:solidFill>
                  <a:srgbClr val="FFFFFF"/>
                </a:solidFill>
                <a:ea typeface="+mj-lt"/>
                <a:cs typeface="+mj-lt"/>
              </a:rPr>
              <a:t>.</a:t>
            </a:r>
            <a:endParaRPr lang="en-US" altLang="en-US" sz="2000">
              <a:solidFill>
                <a:srgbClr val="FFFFFF"/>
              </a:solidFill>
              <a:latin typeface="Eras Demi ITC" pitchFamily="34" charset="0"/>
            </a:endParaRPr>
          </a:p>
        </p:txBody>
      </p:sp>
      <p:sp>
        <p:nvSpPr>
          <p:cNvPr id="110595" name="Rectangle 3">
            <a:extLst>
              <a:ext uri="{FF2B5EF4-FFF2-40B4-BE49-F238E27FC236}">
                <a16:creationId xmlns:a16="http://schemas.microsoft.com/office/drawing/2014/main" id="{212F954A-D519-66E0-010E-E4039EEE1EC3}"/>
              </a:ext>
            </a:extLst>
          </p:cNvPr>
          <p:cNvSpPr>
            <a:spLocks noGrp="1" noChangeArrowheads="1"/>
          </p:cNvSpPr>
          <p:nvPr>
            <p:ph type="body" idx="1"/>
          </p:nvPr>
        </p:nvSpPr>
        <p:spPr>
          <a:xfrm>
            <a:off x="330980" y="2305679"/>
            <a:ext cx="6381808" cy="666121"/>
          </a:xfrm>
        </p:spPr>
        <p:txBody>
          <a:bodyPr/>
          <a:lstStyle/>
          <a:p>
            <a:pPr eaLnBrk="1" hangingPunct="1">
              <a:buNone/>
              <a:defRPr/>
            </a:pPr>
            <a:r>
              <a:rPr lang="en-US" altLang="en-US" dirty="0">
                <a:solidFill>
                  <a:srgbClr val="FF6600"/>
                </a:solidFill>
                <a:latin typeface="Mistral"/>
              </a:rPr>
              <a:t>Hexateuch Theory /</a:t>
            </a:r>
            <a:r>
              <a:rPr lang="en-US" altLang="en-US" dirty="0">
                <a:latin typeface="Mistral"/>
              </a:rPr>
              <a:t> </a:t>
            </a:r>
            <a:r>
              <a:rPr lang="en-US" altLang="en-US" sz="3000" dirty="0" err="1">
                <a:latin typeface="Mistral"/>
              </a:rPr>
              <a:t>T</a:t>
            </a:r>
            <a:r>
              <a:rPr lang="en-US" sz="3000" dirty="0" err="1">
                <a:ea typeface="+mn-lt"/>
                <a:cs typeface="+mn-lt"/>
              </a:rPr>
              <a:t>eoría</a:t>
            </a:r>
            <a:r>
              <a:rPr lang="en-US" sz="3000" dirty="0">
                <a:ea typeface="+mn-lt"/>
                <a:cs typeface="+mn-lt"/>
              </a:rPr>
              <a:t> del </a:t>
            </a:r>
            <a:r>
              <a:rPr lang="en-US" sz="3000" dirty="0" err="1">
                <a:ea typeface="+mn-lt"/>
                <a:cs typeface="+mn-lt"/>
              </a:rPr>
              <a:t>Hexateuco</a:t>
            </a:r>
            <a:endParaRPr lang="en-US" altLang="en-US" sz="3000" dirty="0" err="1">
              <a:latin typeface="Mistral" panose="03090702030407020403" pitchFamily="66" charset="0"/>
            </a:endParaRPr>
          </a:p>
        </p:txBody>
      </p:sp>
      <p:sp>
        <p:nvSpPr>
          <p:cNvPr id="110596" name="Text Box 4">
            <a:extLst>
              <a:ext uri="{FF2B5EF4-FFF2-40B4-BE49-F238E27FC236}">
                <a16:creationId xmlns:a16="http://schemas.microsoft.com/office/drawing/2014/main" id="{B9705382-58B6-2082-7189-7151AD10B369}"/>
              </a:ext>
            </a:extLst>
          </p:cNvPr>
          <p:cNvSpPr txBox="1">
            <a:spLocks noChangeArrowheads="1"/>
          </p:cNvSpPr>
          <p:nvPr/>
        </p:nvSpPr>
        <p:spPr bwMode="auto">
          <a:xfrm>
            <a:off x="410114" y="2973388"/>
            <a:ext cx="5105400" cy="608012"/>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i="1">
                <a:solidFill>
                  <a:schemeClr val="tx1"/>
                </a:solidFill>
                <a:latin typeface="Tahoma" panose="020B0604030504040204" pitchFamily="34" charset="0"/>
                <a:cs typeface="Arial" panose="020B0604020202020204" pitchFamily="34" charset="0"/>
              </a:defRPr>
            </a:lvl1pPr>
            <a:lvl2pPr marL="742950" indent="-285750">
              <a:defRPr sz="2800" i="1">
                <a:solidFill>
                  <a:schemeClr val="tx1"/>
                </a:solidFill>
                <a:latin typeface="Tahoma" panose="020B0604030504040204" pitchFamily="34" charset="0"/>
                <a:cs typeface="Arial" panose="020B0604020202020204" pitchFamily="34" charset="0"/>
              </a:defRPr>
            </a:lvl2pPr>
            <a:lvl3pPr marL="1143000" indent="-228600">
              <a:defRPr sz="2800" i="1">
                <a:solidFill>
                  <a:schemeClr val="tx1"/>
                </a:solidFill>
                <a:latin typeface="Tahoma" panose="020B0604030504040204" pitchFamily="34" charset="0"/>
                <a:cs typeface="Arial" panose="020B0604020202020204" pitchFamily="34" charset="0"/>
              </a:defRPr>
            </a:lvl3pPr>
            <a:lvl4pPr marL="1600200" indent="-228600">
              <a:defRPr sz="2800" i="1">
                <a:solidFill>
                  <a:schemeClr val="tx1"/>
                </a:solidFill>
                <a:latin typeface="Tahoma" panose="020B0604030504040204" pitchFamily="34" charset="0"/>
                <a:cs typeface="Arial" panose="020B0604020202020204" pitchFamily="34" charset="0"/>
              </a:defRPr>
            </a:lvl4pPr>
            <a:lvl5pPr marL="2057400" indent="-228600">
              <a:defRPr sz="2800" i="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9pPr>
          </a:lstStyle>
          <a:p>
            <a:pPr defTabSz="914400" eaLnBrk="0" fontAlgn="base" hangingPunct="0">
              <a:spcBef>
                <a:spcPct val="50000"/>
              </a:spcBef>
              <a:spcAft>
                <a:spcPct val="0"/>
              </a:spcAft>
            </a:pPr>
            <a:r>
              <a:rPr lang="en-US" altLang="en-US" sz="3200" b="1" i="0">
                <a:solidFill>
                  <a:srgbClr val="000000"/>
                </a:solidFill>
                <a:latin typeface="Comic Sans MS" panose="030F0702030302020204" pitchFamily="66" charset="0"/>
              </a:rPr>
              <a:t>Ge. Ex. Lv. Nu. Dt. Js.</a:t>
            </a:r>
          </a:p>
        </p:txBody>
      </p:sp>
      <p:sp>
        <p:nvSpPr>
          <p:cNvPr id="110597" name="Text Box 5">
            <a:extLst>
              <a:ext uri="{FF2B5EF4-FFF2-40B4-BE49-F238E27FC236}">
                <a16:creationId xmlns:a16="http://schemas.microsoft.com/office/drawing/2014/main" id="{D8C6F1C2-B172-84BF-B4CC-C69D025DE589}"/>
              </a:ext>
            </a:extLst>
          </p:cNvPr>
          <p:cNvSpPr txBox="1">
            <a:spLocks noChangeArrowheads="1"/>
          </p:cNvSpPr>
          <p:nvPr/>
        </p:nvSpPr>
        <p:spPr bwMode="auto">
          <a:xfrm>
            <a:off x="7029630" y="2973388"/>
            <a:ext cx="4952999" cy="584775"/>
          </a:xfrm>
          <a:prstGeom prst="rect">
            <a:avLst/>
          </a:prstGeom>
          <a:solidFill>
            <a:srgbClr val="FF99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defRPr sz="2800" i="1">
                <a:solidFill>
                  <a:schemeClr val="tx1"/>
                </a:solidFill>
                <a:latin typeface="Tahoma" panose="020B0604030504040204" pitchFamily="34" charset="0"/>
                <a:cs typeface="Arial" panose="020B0604020202020204" pitchFamily="34" charset="0"/>
              </a:defRPr>
            </a:lvl1pPr>
            <a:lvl2pPr marL="742950" indent="-285750">
              <a:defRPr sz="2800" i="1">
                <a:solidFill>
                  <a:schemeClr val="tx1"/>
                </a:solidFill>
                <a:latin typeface="Tahoma" panose="020B0604030504040204" pitchFamily="34" charset="0"/>
                <a:cs typeface="Arial" panose="020B0604020202020204" pitchFamily="34" charset="0"/>
              </a:defRPr>
            </a:lvl2pPr>
            <a:lvl3pPr marL="1143000" indent="-228600">
              <a:defRPr sz="2800" i="1">
                <a:solidFill>
                  <a:schemeClr val="tx1"/>
                </a:solidFill>
                <a:latin typeface="Tahoma" panose="020B0604030504040204" pitchFamily="34" charset="0"/>
                <a:cs typeface="Arial" panose="020B0604020202020204" pitchFamily="34" charset="0"/>
              </a:defRPr>
            </a:lvl3pPr>
            <a:lvl4pPr marL="1600200" indent="-228600">
              <a:defRPr sz="2800" i="1">
                <a:solidFill>
                  <a:schemeClr val="tx1"/>
                </a:solidFill>
                <a:latin typeface="Tahoma" panose="020B0604030504040204" pitchFamily="34" charset="0"/>
                <a:cs typeface="Arial" panose="020B0604020202020204" pitchFamily="34" charset="0"/>
              </a:defRPr>
            </a:lvl4pPr>
            <a:lvl5pPr marL="2057400" indent="-228600">
              <a:defRPr sz="2800" i="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9pPr>
          </a:lstStyle>
          <a:p>
            <a:pPr defTabSz="914400" eaLnBrk="0" fontAlgn="base" hangingPunct="0">
              <a:spcBef>
                <a:spcPct val="50000"/>
              </a:spcBef>
              <a:spcAft>
                <a:spcPct val="0"/>
              </a:spcAft>
            </a:pPr>
            <a:r>
              <a:rPr lang="en-US" altLang="en-US" sz="3200" b="1" i="0" dirty="0">
                <a:solidFill>
                  <a:srgbClr val="000000"/>
                </a:solidFill>
                <a:latin typeface="Comic Sans MS"/>
                <a:cs typeface="Arial"/>
              </a:rPr>
              <a:t>Jg./Jue. Sa. Kg./Re.</a:t>
            </a:r>
          </a:p>
        </p:txBody>
      </p:sp>
      <p:sp>
        <p:nvSpPr>
          <p:cNvPr id="110598" name="Text Box 6">
            <a:extLst>
              <a:ext uri="{FF2B5EF4-FFF2-40B4-BE49-F238E27FC236}">
                <a16:creationId xmlns:a16="http://schemas.microsoft.com/office/drawing/2014/main" id="{CCD3C8D3-9416-843E-1A1B-F51AC5B61C17}"/>
              </a:ext>
            </a:extLst>
          </p:cNvPr>
          <p:cNvSpPr txBox="1">
            <a:spLocks noChangeArrowheads="1"/>
          </p:cNvSpPr>
          <p:nvPr/>
        </p:nvSpPr>
        <p:spPr bwMode="auto">
          <a:xfrm>
            <a:off x="198408" y="3565526"/>
            <a:ext cx="6832659"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defTabSz="914400" eaLnBrk="0" fontAlgn="base" hangingPunct="0">
              <a:spcBef>
                <a:spcPct val="50000"/>
              </a:spcBef>
              <a:spcAft>
                <a:spcPct val="0"/>
              </a:spcAft>
              <a:defRPr/>
            </a:pPr>
            <a:r>
              <a:rPr lang="en-US" altLang="en-US" sz="3200" dirty="0">
                <a:solidFill>
                  <a:srgbClr val="FF6600"/>
                </a:solidFill>
                <a:latin typeface="Mistral"/>
                <a:cs typeface="Arial"/>
              </a:rPr>
              <a:t>Four Primary Sources /</a:t>
            </a:r>
            <a:r>
              <a:rPr lang="en-US" altLang="en-US" sz="3200" dirty="0">
                <a:solidFill>
                  <a:srgbClr val="000000"/>
                </a:solidFill>
                <a:latin typeface="Mistral"/>
                <a:cs typeface="Arial"/>
              </a:rPr>
              <a:t> </a:t>
            </a:r>
            <a:r>
              <a:rPr lang="en-US" sz="2000" dirty="0">
                <a:ea typeface="+mn-lt"/>
                <a:cs typeface="+mn-lt"/>
              </a:rPr>
              <a:t>Cuatro </a:t>
            </a:r>
            <a:r>
              <a:rPr lang="en-US" sz="2000" dirty="0" err="1">
                <a:ea typeface="+mn-lt"/>
                <a:cs typeface="+mn-lt"/>
              </a:rPr>
              <a:t>fuentes</a:t>
            </a:r>
            <a:r>
              <a:rPr lang="en-US" sz="2000" dirty="0">
                <a:ea typeface="+mn-lt"/>
                <a:cs typeface="+mn-lt"/>
              </a:rPr>
              <a:t> </a:t>
            </a:r>
            <a:r>
              <a:rPr lang="en-US" sz="2000" dirty="0" err="1">
                <a:ea typeface="+mn-lt"/>
                <a:cs typeface="+mn-lt"/>
              </a:rPr>
              <a:t>primarias</a:t>
            </a:r>
            <a:endParaRPr lang="en-US" altLang="en-US" sz="2000" dirty="0" err="1">
              <a:solidFill>
                <a:srgbClr val="000000"/>
              </a:solidFill>
              <a:latin typeface="Mistral" panose="03090702030407020403" pitchFamily="66" charset="0"/>
              <a:cs typeface="Arial" panose="020B0604020202020204" pitchFamily="34" charset="0"/>
            </a:endParaRPr>
          </a:p>
          <a:p>
            <a:pPr defTabSz="914400" eaLnBrk="0" fontAlgn="base" hangingPunct="0">
              <a:spcBef>
                <a:spcPct val="50000"/>
              </a:spcBef>
              <a:spcAft>
                <a:spcPct val="0"/>
              </a:spcAft>
              <a:defRPr/>
            </a:pPr>
            <a:r>
              <a:rPr lang="en-US" altLang="en-US" sz="2400" b="1" dirty="0">
                <a:solidFill>
                  <a:srgbClr val="FF3300"/>
                </a:solidFill>
                <a:effectLst>
                  <a:outerShdw blurRad="38100" dist="38100" dir="2700000" algn="tl">
                    <a:srgbClr val="000000"/>
                  </a:outerShdw>
                </a:effectLst>
                <a:latin typeface="Arial Narrow"/>
                <a:cs typeface="Arial"/>
              </a:rPr>
              <a:t>  </a:t>
            </a:r>
            <a:r>
              <a:rPr lang="en-US" altLang="en-US" sz="2000" b="1" dirty="0">
                <a:solidFill>
                  <a:srgbClr val="FF3300"/>
                </a:solidFill>
                <a:effectLst>
                  <a:outerShdw blurRad="38100" dist="38100" dir="2700000" algn="tl">
                    <a:srgbClr val="000000"/>
                  </a:outerShdw>
                </a:effectLst>
                <a:latin typeface="Arial Narrow"/>
                <a:cs typeface="Arial"/>
              </a:rPr>
              <a:t> J = Yahwist (10</a:t>
            </a:r>
            <a:r>
              <a:rPr lang="en-US" altLang="en-US" sz="2000" b="1" baseline="30000" dirty="0">
                <a:solidFill>
                  <a:srgbClr val="FF3300"/>
                </a:solidFill>
                <a:effectLst>
                  <a:outerShdw blurRad="38100" dist="38100" dir="2700000" algn="tl">
                    <a:srgbClr val="000000"/>
                  </a:outerShdw>
                </a:effectLst>
                <a:latin typeface="Arial Narrow"/>
                <a:cs typeface="Arial"/>
              </a:rPr>
              <a:t>th</a:t>
            </a:r>
            <a:r>
              <a:rPr lang="en-US" altLang="en-US" sz="2000" b="1" dirty="0">
                <a:solidFill>
                  <a:srgbClr val="FF3300"/>
                </a:solidFill>
                <a:effectLst>
                  <a:outerShdw blurRad="38100" dist="38100" dir="2700000" algn="tl">
                    <a:srgbClr val="000000"/>
                  </a:outerShdw>
                </a:effectLst>
                <a:latin typeface="Arial Narrow"/>
                <a:cs typeface="Arial"/>
              </a:rPr>
              <a:t> century BC</a:t>
            </a:r>
            <a:r>
              <a:rPr lang="en-US" altLang="en-US" sz="2000" b="1" dirty="0">
                <a:effectLst>
                  <a:outerShdw blurRad="38100" dist="38100" dir="2700000" algn="tl">
                    <a:srgbClr val="000000"/>
                  </a:outerShdw>
                </a:effectLst>
                <a:latin typeface="Arial Narrow"/>
                <a:cs typeface="Arial"/>
              </a:rPr>
              <a:t>) / </a:t>
            </a:r>
            <a:r>
              <a:rPr lang="en-US" altLang="en-US" sz="2000" b="1" dirty="0" err="1">
                <a:effectLst>
                  <a:outerShdw blurRad="38100" dist="38100" dir="2700000" algn="tl">
                    <a:srgbClr val="000000"/>
                  </a:outerShdw>
                </a:effectLst>
                <a:latin typeface="Arial Narrow"/>
                <a:cs typeface="Arial"/>
              </a:rPr>
              <a:t>Yavista</a:t>
            </a:r>
            <a:r>
              <a:rPr lang="en-US" altLang="en-US" sz="2000" b="1" dirty="0">
                <a:effectLst>
                  <a:outerShdw blurRad="38100" dist="38100" dir="2700000" algn="tl">
                    <a:srgbClr val="000000"/>
                  </a:outerShdw>
                </a:effectLst>
                <a:latin typeface="Arial Narrow"/>
                <a:cs typeface="Arial"/>
              </a:rPr>
              <a:t> (Siglo 10AC)</a:t>
            </a:r>
            <a:endParaRPr lang="en-US" altLang="en-US" sz="2000" b="1">
              <a:effectLst>
                <a:outerShdw blurRad="38100" dist="38100" dir="2700000" algn="tl">
                  <a:srgbClr val="000000"/>
                </a:outerShdw>
              </a:effectLst>
              <a:latin typeface="Arial Narrow" panose="020B0606020202030204" pitchFamily="34" charset="0"/>
              <a:cs typeface="Arial" panose="020B0604020202020204" pitchFamily="34" charset="0"/>
            </a:endParaRPr>
          </a:p>
          <a:p>
            <a:pPr defTabSz="914400" eaLnBrk="0" fontAlgn="base" hangingPunct="0">
              <a:spcBef>
                <a:spcPct val="50000"/>
              </a:spcBef>
              <a:spcAft>
                <a:spcPct val="0"/>
              </a:spcAft>
              <a:defRPr/>
            </a:pPr>
            <a:r>
              <a:rPr lang="en-US" altLang="en-US" sz="2000" b="1" dirty="0">
                <a:solidFill>
                  <a:srgbClr val="FF3300"/>
                </a:solidFill>
                <a:effectLst>
                  <a:outerShdw blurRad="38100" dist="38100" dir="2700000" algn="tl">
                    <a:srgbClr val="000000"/>
                  </a:outerShdw>
                </a:effectLst>
                <a:latin typeface="Arial Narrow"/>
                <a:cs typeface="Arial"/>
              </a:rPr>
              <a:t>   E = </a:t>
            </a:r>
            <a:r>
              <a:rPr lang="en-US" altLang="en-US" sz="2000" b="1" dirty="0" err="1">
                <a:solidFill>
                  <a:srgbClr val="FF3300"/>
                </a:solidFill>
                <a:effectLst>
                  <a:outerShdw blurRad="38100" dist="38100" dir="2700000" algn="tl">
                    <a:srgbClr val="000000"/>
                  </a:outerShdw>
                </a:effectLst>
                <a:latin typeface="Arial Narrow"/>
                <a:cs typeface="Arial"/>
              </a:rPr>
              <a:t>Elohist</a:t>
            </a:r>
            <a:r>
              <a:rPr lang="en-US" altLang="en-US" sz="2000" b="1" dirty="0">
                <a:solidFill>
                  <a:srgbClr val="FF3300"/>
                </a:solidFill>
                <a:effectLst>
                  <a:outerShdw blurRad="38100" dist="38100" dir="2700000" algn="tl">
                    <a:srgbClr val="000000"/>
                  </a:outerShdw>
                </a:effectLst>
                <a:latin typeface="Arial Narrow"/>
                <a:cs typeface="Arial"/>
              </a:rPr>
              <a:t> (8</a:t>
            </a:r>
            <a:r>
              <a:rPr lang="en-US" altLang="en-US" sz="2000" b="1" baseline="30000" dirty="0">
                <a:solidFill>
                  <a:srgbClr val="FF3300"/>
                </a:solidFill>
                <a:effectLst>
                  <a:outerShdw blurRad="38100" dist="38100" dir="2700000" algn="tl">
                    <a:srgbClr val="000000"/>
                  </a:outerShdw>
                </a:effectLst>
                <a:latin typeface="Arial Narrow"/>
                <a:cs typeface="Arial"/>
              </a:rPr>
              <a:t>th</a:t>
            </a:r>
            <a:r>
              <a:rPr lang="en-US" altLang="en-US" sz="2000" b="1" dirty="0">
                <a:solidFill>
                  <a:srgbClr val="FF3300"/>
                </a:solidFill>
                <a:effectLst>
                  <a:outerShdw blurRad="38100" dist="38100" dir="2700000" algn="tl">
                    <a:srgbClr val="000000"/>
                  </a:outerShdw>
                </a:effectLst>
                <a:latin typeface="Arial Narrow"/>
                <a:cs typeface="Arial"/>
              </a:rPr>
              <a:t> century BC) </a:t>
            </a:r>
            <a:r>
              <a:rPr lang="en-US" altLang="en-US" sz="2000" b="1" dirty="0">
                <a:effectLst>
                  <a:outerShdw blurRad="38100" dist="38100" dir="2700000" algn="tl">
                    <a:srgbClr val="000000"/>
                  </a:outerShdw>
                </a:effectLst>
                <a:latin typeface="Arial Narrow"/>
                <a:cs typeface="Arial"/>
              </a:rPr>
              <a:t>/ </a:t>
            </a:r>
            <a:r>
              <a:rPr lang="en-US" altLang="en-US" sz="2000" b="1" dirty="0" err="1">
                <a:effectLst>
                  <a:outerShdw blurRad="38100" dist="38100" dir="2700000" algn="tl">
                    <a:srgbClr val="000000"/>
                  </a:outerShdw>
                </a:effectLst>
                <a:latin typeface="Arial Narrow"/>
                <a:cs typeface="Arial"/>
              </a:rPr>
              <a:t>Elohista</a:t>
            </a:r>
            <a:r>
              <a:rPr lang="en-US" altLang="en-US" sz="2000" b="1" dirty="0">
                <a:effectLst>
                  <a:outerShdw blurRad="38100" dist="38100" dir="2700000" algn="tl">
                    <a:srgbClr val="000000"/>
                  </a:outerShdw>
                </a:effectLst>
                <a:latin typeface="Arial Narrow"/>
                <a:cs typeface="Arial"/>
              </a:rPr>
              <a:t> (Siglo 8AC)</a:t>
            </a:r>
          </a:p>
          <a:p>
            <a:pPr defTabSz="914400" eaLnBrk="0" fontAlgn="base" hangingPunct="0">
              <a:spcBef>
                <a:spcPct val="50000"/>
              </a:spcBef>
              <a:spcAft>
                <a:spcPct val="0"/>
              </a:spcAft>
              <a:defRPr/>
            </a:pPr>
            <a:r>
              <a:rPr lang="en-US" altLang="en-US" sz="2000" b="1" dirty="0">
                <a:solidFill>
                  <a:srgbClr val="FF3300"/>
                </a:solidFill>
                <a:effectLst>
                  <a:outerShdw blurRad="38100" dist="38100" dir="2700000" algn="tl">
                    <a:srgbClr val="000000"/>
                  </a:outerShdw>
                </a:effectLst>
                <a:latin typeface="Arial Narrow"/>
                <a:cs typeface="Arial"/>
              </a:rPr>
              <a:t>   D = Deuteronomic (7</a:t>
            </a:r>
            <a:r>
              <a:rPr lang="en-US" altLang="en-US" sz="2000" b="1" baseline="30000" dirty="0">
                <a:solidFill>
                  <a:srgbClr val="FF3300"/>
                </a:solidFill>
                <a:effectLst>
                  <a:outerShdw blurRad="38100" dist="38100" dir="2700000" algn="tl">
                    <a:srgbClr val="000000"/>
                  </a:outerShdw>
                </a:effectLst>
                <a:latin typeface="Arial Narrow"/>
                <a:cs typeface="Arial"/>
              </a:rPr>
              <a:t>th</a:t>
            </a:r>
            <a:r>
              <a:rPr lang="en-US" altLang="en-US" sz="2000" b="1" dirty="0">
                <a:solidFill>
                  <a:srgbClr val="FF3300"/>
                </a:solidFill>
                <a:effectLst>
                  <a:outerShdw blurRad="38100" dist="38100" dir="2700000" algn="tl">
                    <a:srgbClr val="000000"/>
                  </a:outerShdw>
                </a:effectLst>
                <a:latin typeface="Arial Narrow"/>
                <a:cs typeface="Arial"/>
              </a:rPr>
              <a:t> century BC) </a:t>
            </a:r>
            <a:r>
              <a:rPr lang="en-US" altLang="en-US" sz="2000" b="1" dirty="0">
                <a:effectLst>
                  <a:outerShdw blurRad="38100" dist="38100" dir="2700000" algn="tl">
                    <a:srgbClr val="000000"/>
                  </a:outerShdw>
                </a:effectLst>
                <a:latin typeface="Arial Narrow"/>
                <a:cs typeface="Arial"/>
              </a:rPr>
              <a:t>/ </a:t>
            </a:r>
            <a:r>
              <a:rPr lang="en-US" altLang="en-US" sz="2000" b="1" dirty="0" err="1">
                <a:effectLst>
                  <a:outerShdw blurRad="38100" dist="38100" dir="2700000" algn="tl">
                    <a:srgbClr val="000000"/>
                  </a:outerShdw>
                </a:effectLst>
                <a:latin typeface="Arial Narrow"/>
                <a:cs typeface="Arial"/>
              </a:rPr>
              <a:t>Deuteronómico</a:t>
            </a:r>
            <a:r>
              <a:rPr lang="en-US" altLang="en-US" sz="2000" b="1" dirty="0">
                <a:effectLst>
                  <a:outerShdw blurRad="38100" dist="38100" dir="2700000" algn="tl">
                    <a:srgbClr val="000000"/>
                  </a:outerShdw>
                </a:effectLst>
                <a:latin typeface="Arial Narrow"/>
                <a:cs typeface="Arial"/>
              </a:rPr>
              <a:t> (Siglo 7AC)</a:t>
            </a:r>
          </a:p>
          <a:p>
            <a:pPr defTabSz="914400" eaLnBrk="0" fontAlgn="base" hangingPunct="0">
              <a:spcBef>
                <a:spcPct val="50000"/>
              </a:spcBef>
              <a:spcAft>
                <a:spcPct val="0"/>
              </a:spcAft>
              <a:defRPr/>
            </a:pPr>
            <a:r>
              <a:rPr lang="en-US" altLang="en-US" sz="2000" b="1" dirty="0">
                <a:solidFill>
                  <a:srgbClr val="FF3300"/>
                </a:solidFill>
                <a:effectLst>
                  <a:outerShdw blurRad="38100" dist="38100" dir="2700000" algn="tl">
                    <a:srgbClr val="000000"/>
                  </a:outerShdw>
                </a:effectLst>
                <a:latin typeface="Arial Narrow"/>
                <a:cs typeface="Arial"/>
              </a:rPr>
              <a:t>   P = Priestly code (6</a:t>
            </a:r>
            <a:r>
              <a:rPr lang="en-US" altLang="en-US" sz="2000" b="1" baseline="30000" dirty="0">
                <a:solidFill>
                  <a:srgbClr val="FF3300"/>
                </a:solidFill>
                <a:effectLst>
                  <a:outerShdw blurRad="38100" dist="38100" dir="2700000" algn="tl">
                    <a:srgbClr val="000000"/>
                  </a:outerShdw>
                </a:effectLst>
                <a:latin typeface="Arial Narrow"/>
                <a:cs typeface="Arial"/>
              </a:rPr>
              <a:t>th</a:t>
            </a:r>
            <a:r>
              <a:rPr lang="en-US" altLang="en-US" sz="2000" b="1" dirty="0">
                <a:solidFill>
                  <a:srgbClr val="FF3300"/>
                </a:solidFill>
                <a:effectLst>
                  <a:outerShdw blurRad="38100" dist="38100" dir="2700000" algn="tl">
                    <a:srgbClr val="000000"/>
                  </a:outerShdw>
                </a:effectLst>
                <a:latin typeface="Arial Narrow"/>
                <a:cs typeface="Arial"/>
              </a:rPr>
              <a:t> century BC) </a:t>
            </a:r>
            <a:r>
              <a:rPr lang="en-US" altLang="en-US" sz="2000" b="1" dirty="0">
                <a:effectLst>
                  <a:outerShdw blurRad="38100" dist="38100" dir="2700000" algn="tl">
                    <a:srgbClr val="000000"/>
                  </a:outerShdw>
                </a:effectLst>
                <a:latin typeface="Arial Narrow"/>
                <a:cs typeface="Arial"/>
              </a:rPr>
              <a:t>/ </a:t>
            </a:r>
            <a:r>
              <a:rPr lang="en-US" altLang="en-US" sz="2000" b="1" dirty="0" err="1">
                <a:effectLst>
                  <a:outerShdw blurRad="38100" dist="38100" dir="2700000" algn="tl">
                    <a:srgbClr val="000000"/>
                  </a:outerShdw>
                </a:effectLst>
                <a:latin typeface="Arial Narrow"/>
                <a:cs typeface="Arial"/>
              </a:rPr>
              <a:t>Códigp</a:t>
            </a:r>
            <a:r>
              <a:rPr lang="en-US" altLang="en-US" sz="2000" b="1" dirty="0">
                <a:effectLst>
                  <a:outerShdw blurRad="38100" dist="38100" dir="2700000" algn="tl">
                    <a:srgbClr val="000000"/>
                  </a:outerShdw>
                </a:effectLst>
                <a:latin typeface="Arial Narrow"/>
                <a:cs typeface="Arial"/>
              </a:rPr>
              <a:t> Sacerdotal (Siglo 6AC)</a:t>
            </a:r>
          </a:p>
        </p:txBody>
      </p:sp>
      <p:sp>
        <p:nvSpPr>
          <p:cNvPr id="110599" name="AutoShape 7">
            <a:extLst>
              <a:ext uri="{FF2B5EF4-FFF2-40B4-BE49-F238E27FC236}">
                <a16:creationId xmlns:a16="http://schemas.microsoft.com/office/drawing/2014/main" id="{2B71DA82-7AE5-86D7-C5B9-8AB20D2602C3}"/>
              </a:ext>
            </a:extLst>
          </p:cNvPr>
          <p:cNvSpPr>
            <a:spLocks noChangeArrowheads="1"/>
          </p:cNvSpPr>
          <p:nvPr/>
        </p:nvSpPr>
        <p:spPr bwMode="auto">
          <a:xfrm>
            <a:off x="7055870" y="3905250"/>
            <a:ext cx="4987863" cy="2733854"/>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i="1">
                <a:solidFill>
                  <a:schemeClr val="tx1"/>
                </a:solidFill>
                <a:latin typeface="Tahoma" panose="020B0604030504040204" pitchFamily="34" charset="0"/>
                <a:cs typeface="Arial" panose="020B0604020202020204" pitchFamily="34" charset="0"/>
              </a:defRPr>
            </a:lvl1pPr>
            <a:lvl2pPr marL="742950" indent="-285750">
              <a:defRPr sz="2800" i="1">
                <a:solidFill>
                  <a:schemeClr val="tx1"/>
                </a:solidFill>
                <a:latin typeface="Tahoma" panose="020B0604030504040204" pitchFamily="34" charset="0"/>
                <a:cs typeface="Arial" panose="020B0604020202020204" pitchFamily="34" charset="0"/>
              </a:defRPr>
            </a:lvl2pPr>
            <a:lvl3pPr marL="1143000" indent="-228600">
              <a:defRPr sz="2800" i="1">
                <a:solidFill>
                  <a:schemeClr val="tx1"/>
                </a:solidFill>
                <a:latin typeface="Tahoma" panose="020B0604030504040204" pitchFamily="34" charset="0"/>
                <a:cs typeface="Arial" panose="020B0604020202020204" pitchFamily="34" charset="0"/>
              </a:defRPr>
            </a:lvl3pPr>
            <a:lvl4pPr marL="1600200" indent="-228600">
              <a:defRPr sz="2800" i="1">
                <a:solidFill>
                  <a:schemeClr val="tx1"/>
                </a:solidFill>
                <a:latin typeface="Tahoma" panose="020B0604030504040204" pitchFamily="34" charset="0"/>
                <a:cs typeface="Arial" panose="020B0604020202020204" pitchFamily="34" charset="0"/>
              </a:defRPr>
            </a:lvl4pPr>
            <a:lvl5pPr marL="2057400" indent="-228600">
              <a:defRPr sz="2800" i="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9pPr>
          </a:lstStyle>
          <a:p>
            <a:pPr defTabSz="914400" fontAlgn="base">
              <a:spcBef>
                <a:spcPct val="0"/>
              </a:spcBef>
              <a:spcAft>
                <a:spcPct val="0"/>
              </a:spcAft>
            </a:pPr>
            <a:endParaRPr lang="en-US" altLang="en-US">
              <a:solidFill>
                <a:srgbClr val="000000"/>
              </a:solidFill>
            </a:endParaRPr>
          </a:p>
        </p:txBody>
      </p:sp>
      <p:sp>
        <p:nvSpPr>
          <p:cNvPr id="110600" name="Text Box 8">
            <a:extLst>
              <a:ext uri="{FF2B5EF4-FFF2-40B4-BE49-F238E27FC236}">
                <a16:creationId xmlns:a16="http://schemas.microsoft.com/office/drawing/2014/main" id="{A35E01B1-C7D1-1735-4E72-A261843E4791}"/>
              </a:ext>
            </a:extLst>
          </p:cNvPr>
          <p:cNvSpPr txBox="1">
            <a:spLocks noChangeArrowheads="1"/>
          </p:cNvSpPr>
          <p:nvPr/>
        </p:nvSpPr>
        <p:spPr bwMode="auto">
          <a:xfrm>
            <a:off x="7554584" y="4143375"/>
            <a:ext cx="430386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defRPr sz="2800" i="1">
                <a:solidFill>
                  <a:schemeClr val="tx1"/>
                </a:solidFill>
                <a:latin typeface="Tahoma" panose="020B0604030504040204" pitchFamily="34" charset="0"/>
                <a:cs typeface="Arial" panose="020B0604020202020204" pitchFamily="34" charset="0"/>
              </a:defRPr>
            </a:lvl1pPr>
            <a:lvl2pPr marL="742950" indent="-285750">
              <a:defRPr sz="2800" i="1">
                <a:solidFill>
                  <a:schemeClr val="tx1"/>
                </a:solidFill>
                <a:latin typeface="Tahoma" panose="020B0604030504040204" pitchFamily="34" charset="0"/>
                <a:cs typeface="Arial" panose="020B0604020202020204" pitchFamily="34" charset="0"/>
              </a:defRPr>
            </a:lvl2pPr>
            <a:lvl3pPr marL="1143000" indent="-228600">
              <a:defRPr sz="2800" i="1">
                <a:solidFill>
                  <a:schemeClr val="tx1"/>
                </a:solidFill>
                <a:latin typeface="Tahoma" panose="020B0604030504040204" pitchFamily="34" charset="0"/>
                <a:cs typeface="Arial" panose="020B0604020202020204" pitchFamily="34" charset="0"/>
              </a:defRPr>
            </a:lvl3pPr>
            <a:lvl4pPr marL="1600200" indent="-228600">
              <a:defRPr sz="2800" i="1">
                <a:solidFill>
                  <a:schemeClr val="tx1"/>
                </a:solidFill>
                <a:latin typeface="Tahoma" panose="020B0604030504040204" pitchFamily="34" charset="0"/>
                <a:cs typeface="Arial" panose="020B0604020202020204" pitchFamily="34" charset="0"/>
              </a:defRPr>
            </a:lvl4pPr>
            <a:lvl5pPr marL="2057400" indent="-228600">
              <a:defRPr sz="2800" i="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9pPr>
          </a:lstStyle>
          <a:p>
            <a:pPr defTabSz="914400" eaLnBrk="0" fontAlgn="base" hangingPunct="0">
              <a:spcBef>
                <a:spcPct val="50000"/>
              </a:spcBef>
              <a:spcAft>
                <a:spcPct val="0"/>
              </a:spcAft>
            </a:pPr>
            <a:r>
              <a:rPr lang="en-US" altLang="en-US" sz="2000" i="0" dirty="0">
                <a:solidFill>
                  <a:srgbClr val="C00000"/>
                </a:solidFill>
                <a:latin typeface="Tahoma"/>
                <a:ea typeface="Tahoma"/>
                <a:cs typeface="Arial"/>
              </a:rPr>
              <a:t>The Hexateuch theory links Joshua directly to the Pentateuch in order to bring a conclusion to the promise of land. / </a:t>
            </a:r>
            <a:r>
              <a:rPr lang="en-US" sz="2000" i="0" dirty="0">
                <a:latin typeface="Tahoma"/>
                <a:ea typeface="Tahoma"/>
                <a:cs typeface="Tahoma"/>
              </a:rPr>
              <a:t>La </a:t>
            </a:r>
            <a:r>
              <a:rPr lang="en-US" sz="2000" i="0" dirty="0" err="1">
                <a:latin typeface="Tahoma"/>
                <a:ea typeface="Tahoma"/>
                <a:cs typeface="Tahoma"/>
              </a:rPr>
              <a:t>teoría</a:t>
            </a:r>
            <a:r>
              <a:rPr lang="en-US" sz="2000" i="0" dirty="0">
                <a:latin typeface="Tahoma"/>
                <a:ea typeface="Tahoma"/>
                <a:cs typeface="Tahoma"/>
              </a:rPr>
              <a:t> del </a:t>
            </a:r>
            <a:r>
              <a:rPr lang="en-US" sz="2000" i="0" dirty="0" err="1">
                <a:latin typeface="Tahoma"/>
                <a:ea typeface="Tahoma"/>
                <a:cs typeface="Tahoma"/>
              </a:rPr>
              <a:t>Hexateuco</a:t>
            </a:r>
            <a:r>
              <a:rPr lang="en-US" sz="2000" i="0" dirty="0">
                <a:latin typeface="Tahoma"/>
                <a:ea typeface="Tahoma"/>
                <a:cs typeface="Tahoma"/>
              </a:rPr>
              <a:t> vincula a Josué </a:t>
            </a:r>
            <a:r>
              <a:rPr lang="en-US" sz="2000" i="0" dirty="0" err="1">
                <a:latin typeface="Tahoma"/>
                <a:ea typeface="Tahoma"/>
                <a:cs typeface="Tahoma"/>
              </a:rPr>
              <a:t>directamente</a:t>
            </a:r>
            <a:r>
              <a:rPr lang="en-US" sz="2000" i="0" dirty="0">
                <a:latin typeface="Tahoma"/>
                <a:ea typeface="Tahoma"/>
                <a:cs typeface="Tahoma"/>
              </a:rPr>
              <a:t> con </a:t>
            </a:r>
            <a:r>
              <a:rPr lang="en-US" sz="2000" i="0" dirty="0" err="1">
                <a:latin typeface="Tahoma"/>
                <a:ea typeface="Tahoma"/>
                <a:cs typeface="Tahoma"/>
              </a:rPr>
              <a:t>el</a:t>
            </a:r>
            <a:r>
              <a:rPr lang="en-US" sz="2000" i="0" dirty="0">
                <a:latin typeface="Tahoma"/>
                <a:ea typeface="Tahoma"/>
                <a:cs typeface="Tahoma"/>
              </a:rPr>
              <a:t> </a:t>
            </a:r>
            <a:r>
              <a:rPr lang="en-US" sz="2000" i="0" dirty="0" err="1">
                <a:latin typeface="Tahoma"/>
                <a:ea typeface="Tahoma"/>
                <a:cs typeface="Tahoma"/>
              </a:rPr>
              <a:t>Pentateuco</a:t>
            </a:r>
            <a:r>
              <a:rPr lang="en-US" sz="2000" i="0" dirty="0">
                <a:latin typeface="Tahoma"/>
                <a:ea typeface="Tahoma"/>
                <a:cs typeface="Tahoma"/>
              </a:rPr>
              <a:t> para </a:t>
            </a:r>
            <a:r>
              <a:rPr lang="en-US" sz="2000" i="0" dirty="0" err="1">
                <a:latin typeface="Tahoma"/>
                <a:ea typeface="Tahoma"/>
                <a:cs typeface="Tahoma"/>
              </a:rPr>
              <a:t>llevar</a:t>
            </a:r>
            <a:r>
              <a:rPr lang="en-US" sz="2000" i="0" dirty="0">
                <a:latin typeface="Tahoma"/>
                <a:ea typeface="Tahoma"/>
                <a:cs typeface="Tahoma"/>
              </a:rPr>
              <a:t> a </a:t>
            </a:r>
            <a:r>
              <a:rPr lang="en-US" sz="2000" i="0" dirty="0" err="1">
                <a:latin typeface="Tahoma"/>
                <a:ea typeface="Tahoma"/>
                <a:cs typeface="Tahoma"/>
              </a:rPr>
              <a:t>una</a:t>
            </a:r>
            <a:r>
              <a:rPr lang="en-US" sz="2000" i="0" dirty="0">
                <a:latin typeface="Tahoma"/>
                <a:ea typeface="Tahoma"/>
                <a:cs typeface="Tahoma"/>
              </a:rPr>
              <a:t> </a:t>
            </a:r>
            <a:r>
              <a:rPr lang="en-US" sz="2000" i="0" dirty="0" err="1">
                <a:latin typeface="Tahoma"/>
                <a:ea typeface="Tahoma"/>
                <a:cs typeface="Tahoma"/>
              </a:rPr>
              <a:t>conclusión</a:t>
            </a:r>
            <a:r>
              <a:rPr lang="en-US" sz="2000" i="0" dirty="0">
                <a:latin typeface="Tahoma"/>
                <a:ea typeface="Tahoma"/>
                <a:cs typeface="Tahoma"/>
              </a:rPr>
              <a:t> la </a:t>
            </a:r>
            <a:r>
              <a:rPr lang="en-US" sz="2000" i="0" dirty="0" err="1">
                <a:latin typeface="Tahoma"/>
                <a:ea typeface="Tahoma"/>
                <a:cs typeface="Tahoma"/>
              </a:rPr>
              <a:t>promesa</a:t>
            </a:r>
            <a:r>
              <a:rPr lang="en-US" sz="2000" i="0" dirty="0">
                <a:latin typeface="Tahoma"/>
                <a:ea typeface="Tahoma"/>
                <a:cs typeface="Tahoma"/>
              </a:rPr>
              <a:t> de la tierra.</a:t>
            </a:r>
            <a:endParaRPr lang="en-US" altLang="en-US" sz="2000" i="0" dirty="0">
              <a:solidFill>
                <a:srgbClr val="000000"/>
              </a:solidFill>
            </a:endParaRPr>
          </a:p>
        </p:txBody>
      </p:sp>
      <p:sp>
        <p:nvSpPr>
          <p:cNvPr id="110601" name="Text Box 9">
            <a:extLst>
              <a:ext uri="{FF2B5EF4-FFF2-40B4-BE49-F238E27FC236}">
                <a16:creationId xmlns:a16="http://schemas.microsoft.com/office/drawing/2014/main" id="{22DA9EFC-5AE4-35E9-701A-5F849A2029BC}"/>
              </a:ext>
            </a:extLst>
          </p:cNvPr>
          <p:cNvSpPr txBox="1">
            <a:spLocks noChangeArrowheads="1"/>
          </p:cNvSpPr>
          <p:nvPr/>
        </p:nvSpPr>
        <p:spPr bwMode="auto">
          <a:xfrm>
            <a:off x="6916948" y="2224088"/>
            <a:ext cx="495012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defTabSz="914400" fontAlgn="base">
              <a:spcBef>
                <a:spcPct val="50000"/>
              </a:spcBef>
              <a:spcAft>
                <a:spcPct val="0"/>
              </a:spcAft>
              <a:defRPr/>
            </a:pPr>
            <a:r>
              <a:rPr lang="en-US" altLang="en-US" sz="3200" dirty="0">
                <a:solidFill>
                  <a:srgbClr val="FF6600"/>
                </a:solidFill>
                <a:effectLst>
                  <a:outerShdw blurRad="38100" dist="38100" dir="2700000" algn="tl">
                    <a:srgbClr val="FFFFFF"/>
                  </a:outerShdw>
                </a:effectLst>
                <a:latin typeface="Mistral"/>
                <a:cs typeface="Arial"/>
              </a:rPr>
              <a:t>Natl. History /</a:t>
            </a:r>
            <a:r>
              <a:rPr lang="en-US" altLang="en-US" sz="3200" dirty="0">
                <a:solidFill>
                  <a:srgbClr val="000000"/>
                </a:solidFill>
                <a:effectLst>
                  <a:outerShdw blurRad="38100" dist="38100" dir="2700000" algn="tl">
                    <a:srgbClr val="FFFFFF"/>
                  </a:outerShdw>
                </a:effectLst>
                <a:latin typeface="Mistral"/>
                <a:cs typeface="Arial"/>
              </a:rPr>
              <a:t> </a:t>
            </a:r>
            <a:r>
              <a:rPr lang="en-US" sz="3200" dirty="0">
                <a:effectLst>
                  <a:outerShdw blurRad="38100" dist="38100" dir="2700000" algn="tl">
                    <a:srgbClr val="FFFFFF"/>
                  </a:outerShdw>
                </a:effectLst>
                <a:ea typeface="+mn-lt"/>
                <a:cs typeface="+mn-lt"/>
              </a:rPr>
              <a:t>Historia Nac</a:t>
            </a:r>
            <a:endParaRPr lang="en-US" altLang="en-US" sz="3200" dirty="0">
              <a:solidFill>
                <a:srgbClr val="000000"/>
              </a:solidFill>
              <a:effectLst>
                <a:outerShdw blurRad="38100" dist="38100" dir="2700000" algn="tl">
                  <a:srgbClr val="FFFFFF"/>
                </a:outerShdw>
              </a:effectLst>
              <a:latin typeface="Mistral" panose="03090702030407020403" pitchFamily="66"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0594"/>
                                        </p:tgtEl>
                                        <p:attrNameLst>
                                          <p:attrName>style.visibility</p:attrName>
                                        </p:attrNameLst>
                                      </p:cBhvr>
                                      <p:to>
                                        <p:strVal val="visible"/>
                                      </p:to>
                                    </p:set>
                                    <p:anim calcmode="lin" valueType="num">
                                      <p:cBhvr>
                                        <p:cTn id="7" dur="500" fill="hold"/>
                                        <p:tgtEl>
                                          <p:spTgt spid="110594"/>
                                        </p:tgtEl>
                                        <p:attrNameLst>
                                          <p:attrName>ppt_w</p:attrName>
                                        </p:attrNameLst>
                                      </p:cBhvr>
                                      <p:tavLst>
                                        <p:tav tm="0">
                                          <p:val>
                                            <p:fltVal val="0"/>
                                          </p:val>
                                        </p:tav>
                                        <p:tav tm="100000">
                                          <p:val>
                                            <p:strVal val="#ppt_w"/>
                                          </p:val>
                                        </p:tav>
                                      </p:tavLst>
                                    </p:anim>
                                    <p:anim calcmode="lin" valueType="num">
                                      <p:cBhvr>
                                        <p:cTn id="8" dur="500" fill="hold"/>
                                        <p:tgtEl>
                                          <p:spTgt spid="11059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10595">
                                            <p:txEl>
                                              <p:pRg st="0" end="0"/>
                                            </p:txEl>
                                          </p:spTgt>
                                        </p:tgtEl>
                                        <p:attrNameLst>
                                          <p:attrName>style.visibility</p:attrName>
                                        </p:attrNameLst>
                                      </p:cBhvr>
                                      <p:to>
                                        <p:strVal val="visible"/>
                                      </p:to>
                                    </p:set>
                                    <p:anim calcmode="lin" valueType="num">
                                      <p:cBhvr>
                                        <p:cTn id="13" dur="500" fill="hold"/>
                                        <p:tgtEl>
                                          <p:spTgt spid="11059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10595">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110596"/>
                                        </p:tgtEl>
                                        <p:attrNameLst>
                                          <p:attrName>style.visibility</p:attrName>
                                        </p:attrNameLst>
                                      </p:cBhvr>
                                      <p:to>
                                        <p:strVal val="visible"/>
                                      </p:to>
                                    </p:set>
                                    <p:anim calcmode="lin" valueType="num">
                                      <p:cBhvr>
                                        <p:cTn id="17" dur="500" fill="hold"/>
                                        <p:tgtEl>
                                          <p:spTgt spid="110596"/>
                                        </p:tgtEl>
                                        <p:attrNameLst>
                                          <p:attrName>ppt_w</p:attrName>
                                        </p:attrNameLst>
                                      </p:cBhvr>
                                      <p:tavLst>
                                        <p:tav tm="0">
                                          <p:val>
                                            <p:fltVal val="0"/>
                                          </p:val>
                                        </p:tav>
                                        <p:tav tm="100000">
                                          <p:val>
                                            <p:strVal val="#ppt_w"/>
                                          </p:val>
                                        </p:tav>
                                      </p:tavLst>
                                    </p:anim>
                                    <p:anim calcmode="lin" valueType="num">
                                      <p:cBhvr>
                                        <p:cTn id="18" dur="500" fill="hold"/>
                                        <p:tgtEl>
                                          <p:spTgt spid="110596"/>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nodeType="clickEffect">
                                  <p:stCondLst>
                                    <p:cond delay="0"/>
                                  </p:stCondLst>
                                  <p:childTnLst>
                                    <p:set>
                                      <p:cBhvr>
                                        <p:cTn id="22" dur="1" fill="hold">
                                          <p:stCondLst>
                                            <p:cond delay="0"/>
                                          </p:stCondLst>
                                        </p:cTn>
                                        <p:tgtEl>
                                          <p:spTgt spid="110598">
                                            <p:txEl>
                                              <p:pRg st="0" end="0"/>
                                            </p:txEl>
                                          </p:spTgt>
                                        </p:tgtEl>
                                        <p:attrNameLst>
                                          <p:attrName>style.visibility</p:attrName>
                                        </p:attrNameLst>
                                      </p:cBhvr>
                                      <p:to>
                                        <p:strVal val="visible"/>
                                      </p:to>
                                    </p:set>
                                    <p:anim calcmode="lin" valueType="num">
                                      <p:cBhvr>
                                        <p:cTn id="23" dur="500" fill="hold"/>
                                        <p:tgtEl>
                                          <p:spTgt spid="110598">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110598">
                                            <p:txEl>
                                              <p:pRg st="0" end="0"/>
                                            </p:txEl>
                                          </p:spTgt>
                                        </p:tgtEl>
                                        <p:attrNameLst>
                                          <p:attrName>ppt_h</p:attrName>
                                        </p:attrNameLst>
                                      </p:cBhvr>
                                      <p:tavLst>
                                        <p:tav tm="0">
                                          <p:val>
                                            <p:fltVal val="0"/>
                                          </p:val>
                                        </p:tav>
                                        <p:tav tm="100000">
                                          <p:val>
                                            <p:strVal val="#ppt_h"/>
                                          </p:val>
                                        </p:tav>
                                      </p:tavLst>
                                    </p:anim>
                                  </p:childTnLst>
                                </p:cTn>
                              </p:par>
                              <p:par>
                                <p:cTn id="25" presetID="39" presetClass="entr" presetSubtype="0" accel="100000" fill="hold" nodeType="withEffect">
                                  <p:stCondLst>
                                    <p:cond delay="0"/>
                                  </p:stCondLst>
                                  <p:childTnLst>
                                    <p:set>
                                      <p:cBhvr>
                                        <p:cTn id="26" dur="1" fill="hold">
                                          <p:stCondLst>
                                            <p:cond delay="0"/>
                                          </p:stCondLst>
                                        </p:cTn>
                                        <p:tgtEl>
                                          <p:spTgt spid="110598">
                                            <p:txEl>
                                              <p:pRg st="1" end="1"/>
                                            </p:txEl>
                                          </p:spTgt>
                                        </p:tgtEl>
                                        <p:attrNameLst>
                                          <p:attrName>style.visibility</p:attrName>
                                        </p:attrNameLst>
                                      </p:cBhvr>
                                      <p:to>
                                        <p:strVal val="visible"/>
                                      </p:to>
                                    </p:set>
                                    <p:anim calcmode="lin" valueType="num">
                                      <p:cBhvr>
                                        <p:cTn id="27" dur="500" fill="hold"/>
                                        <p:tgtEl>
                                          <p:spTgt spid="110598">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110598">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110598">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110598">
                                            <p:txEl>
                                              <p:pRg st="1" end="1"/>
                                            </p:txEl>
                                          </p:spTgt>
                                        </p:tgtEl>
                                        <p:attrNameLst>
                                          <p:attrName>ppt_y</p:attrName>
                                        </p:attrNameLst>
                                      </p:cBhvr>
                                      <p:tavLst>
                                        <p:tav tm="0">
                                          <p:val>
                                            <p:strVal val="#ppt_y"/>
                                          </p:val>
                                        </p:tav>
                                        <p:tav tm="100000">
                                          <p:val>
                                            <p:strVal val="#ppt_y"/>
                                          </p:val>
                                        </p:tav>
                                      </p:tavLst>
                                    </p:anim>
                                  </p:childTnLst>
                                </p:cTn>
                              </p:par>
                              <p:par>
                                <p:cTn id="31" presetID="39" presetClass="entr" presetSubtype="0" accel="100000" fill="hold" nodeType="withEffect">
                                  <p:stCondLst>
                                    <p:cond delay="0"/>
                                  </p:stCondLst>
                                  <p:childTnLst>
                                    <p:set>
                                      <p:cBhvr>
                                        <p:cTn id="32" dur="1" fill="hold">
                                          <p:stCondLst>
                                            <p:cond delay="0"/>
                                          </p:stCondLst>
                                        </p:cTn>
                                        <p:tgtEl>
                                          <p:spTgt spid="110598">
                                            <p:txEl>
                                              <p:pRg st="2" end="2"/>
                                            </p:txEl>
                                          </p:spTgt>
                                        </p:tgtEl>
                                        <p:attrNameLst>
                                          <p:attrName>style.visibility</p:attrName>
                                        </p:attrNameLst>
                                      </p:cBhvr>
                                      <p:to>
                                        <p:strVal val="visible"/>
                                      </p:to>
                                    </p:set>
                                    <p:anim calcmode="lin" valueType="num">
                                      <p:cBhvr>
                                        <p:cTn id="33" dur="500" fill="hold"/>
                                        <p:tgtEl>
                                          <p:spTgt spid="110598">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110598">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110598">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110598">
                                            <p:txEl>
                                              <p:pRg st="2" end="2"/>
                                            </p:txEl>
                                          </p:spTgt>
                                        </p:tgtEl>
                                        <p:attrNameLst>
                                          <p:attrName>ppt_y</p:attrName>
                                        </p:attrNameLst>
                                      </p:cBhvr>
                                      <p:tavLst>
                                        <p:tav tm="0">
                                          <p:val>
                                            <p:strVal val="#ppt_y"/>
                                          </p:val>
                                        </p:tav>
                                        <p:tav tm="100000">
                                          <p:val>
                                            <p:strVal val="#ppt_y"/>
                                          </p:val>
                                        </p:tav>
                                      </p:tavLst>
                                    </p:anim>
                                  </p:childTnLst>
                                </p:cTn>
                              </p:par>
                              <p:par>
                                <p:cTn id="37" presetID="39" presetClass="entr" presetSubtype="0" accel="100000" fill="hold" nodeType="withEffect">
                                  <p:stCondLst>
                                    <p:cond delay="0"/>
                                  </p:stCondLst>
                                  <p:childTnLst>
                                    <p:set>
                                      <p:cBhvr>
                                        <p:cTn id="38" dur="1" fill="hold">
                                          <p:stCondLst>
                                            <p:cond delay="0"/>
                                          </p:stCondLst>
                                        </p:cTn>
                                        <p:tgtEl>
                                          <p:spTgt spid="110598">
                                            <p:txEl>
                                              <p:pRg st="3" end="3"/>
                                            </p:txEl>
                                          </p:spTgt>
                                        </p:tgtEl>
                                        <p:attrNameLst>
                                          <p:attrName>style.visibility</p:attrName>
                                        </p:attrNameLst>
                                      </p:cBhvr>
                                      <p:to>
                                        <p:strVal val="visible"/>
                                      </p:to>
                                    </p:set>
                                    <p:anim calcmode="lin" valueType="num">
                                      <p:cBhvr>
                                        <p:cTn id="39" dur="500" fill="hold"/>
                                        <p:tgtEl>
                                          <p:spTgt spid="110598">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10598">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10598">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10598">
                                            <p:txEl>
                                              <p:pRg st="3" end="3"/>
                                            </p:txEl>
                                          </p:spTgt>
                                        </p:tgtEl>
                                        <p:attrNameLst>
                                          <p:attrName>ppt_y</p:attrName>
                                        </p:attrNameLst>
                                      </p:cBhvr>
                                      <p:tavLst>
                                        <p:tav tm="0">
                                          <p:val>
                                            <p:strVal val="#ppt_y"/>
                                          </p:val>
                                        </p:tav>
                                        <p:tav tm="100000">
                                          <p:val>
                                            <p:strVal val="#ppt_y"/>
                                          </p:val>
                                        </p:tav>
                                      </p:tavLst>
                                    </p:anim>
                                  </p:childTnLst>
                                </p:cTn>
                              </p:par>
                              <p:par>
                                <p:cTn id="43" presetID="39" presetClass="entr" presetSubtype="0" accel="100000" fill="hold" nodeType="withEffect">
                                  <p:stCondLst>
                                    <p:cond delay="0"/>
                                  </p:stCondLst>
                                  <p:childTnLst>
                                    <p:set>
                                      <p:cBhvr>
                                        <p:cTn id="44" dur="1" fill="hold">
                                          <p:stCondLst>
                                            <p:cond delay="0"/>
                                          </p:stCondLst>
                                        </p:cTn>
                                        <p:tgtEl>
                                          <p:spTgt spid="110598">
                                            <p:txEl>
                                              <p:pRg st="4" end="4"/>
                                            </p:txEl>
                                          </p:spTgt>
                                        </p:tgtEl>
                                        <p:attrNameLst>
                                          <p:attrName>style.visibility</p:attrName>
                                        </p:attrNameLst>
                                      </p:cBhvr>
                                      <p:to>
                                        <p:strVal val="visible"/>
                                      </p:to>
                                    </p:set>
                                    <p:anim calcmode="lin" valueType="num">
                                      <p:cBhvr>
                                        <p:cTn id="45" dur="500" fill="hold"/>
                                        <p:tgtEl>
                                          <p:spTgt spid="110598">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110598">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110598">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11059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110601"/>
                                        </p:tgtEl>
                                        <p:attrNameLst>
                                          <p:attrName>style.visibility</p:attrName>
                                        </p:attrNameLst>
                                      </p:cBhvr>
                                      <p:to>
                                        <p:strVal val="visible"/>
                                      </p:to>
                                    </p:set>
                                    <p:anim calcmode="lin" valueType="num">
                                      <p:cBhvr>
                                        <p:cTn id="53" dur="500" fill="hold"/>
                                        <p:tgtEl>
                                          <p:spTgt spid="110601"/>
                                        </p:tgtEl>
                                        <p:attrNameLst>
                                          <p:attrName>ppt_w</p:attrName>
                                        </p:attrNameLst>
                                      </p:cBhvr>
                                      <p:tavLst>
                                        <p:tav tm="0">
                                          <p:val>
                                            <p:fltVal val="0"/>
                                          </p:val>
                                        </p:tav>
                                        <p:tav tm="100000">
                                          <p:val>
                                            <p:strVal val="#ppt_w"/>
                                          </p:val>
                                        </p:tav>
                                      </p:tavLst>
                                    </p:anim>
                                    <p:anim calcmode="lin" valueType="num">
                                      <p:cBhvr>
                                        <p:cTn id="54" dur="500" fill="hold"/>
                                        <p:tgtEl>
                                          <p:spTgt spid="110601"/>
                                        </p:tgtEl>
                                        <p:attrNameLst>
                                          <p:attrName>ppt_h</p:attrName>
                                        </p:attrNameLst>
                                      </p:cBhvr>
                                      <p:tavLst>
                                        <p:tav tm="0">
                                          <p:val>
                                            <p:fltVal val="0"/>
                                          </p:val>
                                        </p:tav>
                                        <p:tav tm="100000">
                                          <p:val>
                                            <p:strVal val="#ppt_h"/>
                                          </p:val>
                                        </p:tav>
                                      </p:tavLst>
                                    </p:anim>
                                  </p:childTnLst>
                                </p:cTn>
                              </p:par>
                              <p:par>
                                <p:cTn id="55" presetID="23" presetClass="entr" presetSubtype="16" fill="hold" grpId="0" nodeType="withEffect">
                                  <p:stCondLst>
                                    <p:cond delay="0"/>
                                  </p:stCondLst>
                                  <p:childTnLst>
                                    <p:set>
                                      <p:cBhvr>
                                        <p:cTn id="56" dur="1" fill="hold">
                                          <p:stCondLst>
                                            <p:cond delay="0"/>
                                          </p:stCondLst>
                                        </p:cTn>
                                        <p:tgtEl>
                                          <p:spTgt spid="110597"/>
                                        </p:tgtEl>
                                        <p:attrNameLst>
                                          <p:attrName>style.visibility</p:attrName>
                                        </p:attrNameLst>
                                      </p:cBhvr>
                                      <p:to>
                                        <p:strVal val="visible"/>
                                      </p:to>
                                    </p:set>
                                    <p:anim calcmode="lin" valueType="num">
                                      <p:cBhvr>
                                        <p:cTn id="57" dur="500" fill="hold"/>
                                        <p:tgtEl>
                                          <p:spTgt spid="110597"/>
                                        </p:tgtEl>
                                        <p:attrNameLst>
                                          <p:attrName>ppt_w</p:attrName>
                                        </p:attrNameLst>
                                      </p:cBhvr>
                                      <p:tavLst>
                                        <p:tav tm="0">
                                          <p:val>
                                            <p:fltVal val="0"/>
                                          </p:val>
                                        </p:tav>
                                        <p:tav tm="100000">
                                          <p:val>
                                            <p:strVal val="#ppt_w"/>
                                          </p:val>
                                        </p:tav>
                                      </p:tavLst>
                                    </p:anim>
                                    <p:anim calcmode="lin" valueType="num">
                                      <p:cBhvr>
                                        <p:cTn id="58" dur="500" fill="hold"/>
                                        <p:tgtEl>
                                          <p:spTgt spid="110597"/>
                                        </p:tgtEl>
                                        <p:attrNameLst>
                                          <p:attrName>ppt_h</p:attrName>
                                        </p:attrNameLst>
                                      </p:cBhvr>
                                      <p:tavLst>
                                        <p:tav tm="0">
                                          <p:val>
                                            <p:fltVal val="0"/>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nodeType="clickEffect">
                                  <p:stCondLst>
                                    <p:cond delay="0"/>
                                  </p:stCondLst>
                                  <p:childTnLst>
                                    <p:set>
                                      <p:cBhvr>
                                        <p:cTn id="62" dur="1" fill="hold">
                                          <p:stCondLst>
                                            <p:cond delay="0"/>
                                          </p:stCondLst>
                                        </p:cTn>
                                        <p:tgtEl>
                                          <p:spTgt spid="110599"/>
                                        </p:tgtEl>
                                        <p:attrNameLst>
                                          <p:attrName>style.visibility</p:attrName>
                                        </p:attrNameLst>
                                      </p:cBhvr>
                                      <p:to>
                                        <p:strVal val="visible"/>
                                      </p:to>
                                    </p:set>
                                    <p:animEffect transition="in" filter="dissolve">
                                      <p:cBhvr>
                                        <p:cTn id="63" dur="500"/>
                                        <p:tgtEl>
                                          <p:spTgt spid="110599"/>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110600"/>
                                        </p:tgtEl>
                                        <p:attrNameLst>
                                          <p:attrName>style.visibility</p:attrName>
                                        </p:attrNameLst>
                                      </p:cBhvr>
                                      <p:to>
                                        <p:strVal val="visible"/>
                                      </p:to>
                                    </p:set>
                                    <p:animEffect transition="in" filter="dissolve">
                                      <p:cBhvr>
                                        <p:cTn id="66" dur="500"/>
                                        <p:tgtEl>
                                          <p:spTgt spid="110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p:bldP spid="110596" grpId="0" animBg="1"/>
      <p:bldP spid="110597" grpId="0" animBg="1"/>
      <p:bldP spid="110600" grpId="0"/>
      <p:bldP spid="110601" grpId="0"/>
    </p:bldLst>
  </p:timing>
</p:sld>
</file>

<file path=ppt/slides/slide107.xml><?xml version="1.0" encoding="utf-8"?>
<p:sld xmlns:a="http://schemas.openxmlformats.org/drawingml/2006/main" xmlns:r="http://schemas.openxmlformats.org/officeDocument/2006/relationships" xmlns:p="http://schemas.openxmlformats.org/presentationml/2006/main" showMasterSp="0">
  <p:cSld>
    <p:bg>
      <p:bgPr>
        <a:solidFill>
          <a:srgbClr val="99CCFF"/>
        </a:solidFill>
        <a:effectLst/>
      </p:bgPr>
    </p:bg>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FD824FEB-EA3B-B057-115D-868615378B7C}"/>
              </a:ext>
            </a:extLst>
          </p:cNvPr>
          <p:cNvSpPr>
            <a:spLocks noGrp="1" noChangeArrowheads="1"/>
          </p:cNvSpPr>
          <p:nvPr>
            <p:ph type="title"/>
          </p:nvPr>
        </p:nvSpPr>
        <p:spPr>
          <a:xfrm>
            <a:off x="195101" y="228600"/>
            <a:ext cx="11817038" cy="1371600"/>
          </a:xfrm>
        </p:spPr>
        <p:txBody>
          <a:bodyPr/>
          <a:lstStyle/>
          <a:p>
            <a:pPr algn="l" eaLnBrk="1" hangingPunct="1">
              <a:defRPr/>
            </a:pPr>
            <a:r>
              <a:rPr lang="en-US" altLang="en-US" sz="2400" dirty="0">
                <a:solidFill>
                  <a:schemeClr val="folHlink"/>
                </a:solidFill>
                <a:latin typeface="Eras Demi ITC"/>
              </a:rPr>
              <a:t>The theory of a Hexateuch was relatively short-lived, but the theory of a </a:t>
            </a:r>
            <a:r>
              <a:rPr lang="en-US" altLang="en-US" sz="2400" dirty="0" err="1">
                <a:solidFill>
                  <a:schemeClr val="folHlink"/>
                </a:solidFill>
                <a:latin typeface="Eras Demi ITC"/>
              </a:rPr>
              <a:t>Tetrateuch</a:t>
            </a:r>
            <a:r>
              <a:rPr lang="en-US" altLang="en-US" sz="2400" dirty="0">
                <a:solidFill>
                  <a:schemeClr val="folHlink"/>
                </a:solidFill>
                <a:latin typeface="Eras Demi ITC"/>
              </a:rPr>
              <a:t> has become much more widely accepted in the academy. </a:t>
            </a:r>
            <a:r>
              <a:rPr lang="en-US" altLang="en-US" sz="2400" dirty="0">
                <a:solidFill>
                  <a:srgbClr val="FFFFFF"/>
                </a:solidFill>
                <a:latin typeface="Eras Demi ITC"/>
              </a:rPr>
              <a:t>/ </a:t>
            </a:r>
            <a:r>
              <a:rPr lang="en-US" sz="2400" dirty="0">
                <a:solidFill>
                  <a:srgbClr val="FFFFFF"/>
                </a:solidFill>
                <a:ea typeface="+mj-lt"/>
                <a:cs typeface="+mj-lt"/>
              </a:rPr>
              <a:t>La </a:t>
            </a:r>
            <a:r>
              <a:rPr lang="en-US" sz="2400" dirty="0" err="1">
                <a:solidFill>
                  <a:srgbClr val="FFFFFF"/>
                </a:solidFill>
                <a:ea typeface="+mj-lt"/>
                <a:cs typeface="+mj-lt"/>
              </a:rPr>
              <a:t>teoría</a:t>
            </a:r>
            <a:r>
              <a:rPr lang="en-US" sz="2400" dirty="0">
                <a:solidFill>
                  <a:srgbClr val="FFFFFF"/>
                </a:solidFill>
                <a:ea typeface="+mj-lt"/>
                <a:cs typeface="+mj-lt"/>
              </a:rPr>
              <a:t> de un </a:t>
            </a:r>
            <a:r>
              <a:rPr lang="en-US" sz="2400" dirty="0" err="1">
                <a:solidFill>
                  <a:srgbClr val="FFFFFF"/>
                </a:solidFill>
                <a:ea typeface="+mj-lt"/>
                <a:cs typeface="+mj-lt"/>
              </a:rPr>
              <a:t>Hexateuco</a:t>
            </a:r>
            <a:r>
              <a:rPr lang="en-US" sz="2400" dirty="0">
                <a:solidFill>
                  <a:srgbClr val="FFFFFF"/>
                </a:solidFill>
                <a:ea typeface="+mj-lt"/>
                <a:cs typeface="+mj-lt"/>
              </a:rPr>
              <a:t> </a:t>
            </a:r>
            <a:r>
              <a:rPr lang="en-US" sz="2400" dirty="0" err="1">
                <a:solidFill>
                  <a:srgbClr val="FFFFFF"/>
                </a:solidFill>
                <a:ea typeface="+mj-lt"/>
                <a:cs typeface="+mj-lt"/>
              </a:rPr>
              <a:t>duró</a:t>
            </a:r>
            <a:r>
              <a:rPr lang="en-US" sz="2400" dirty="0">
                <a:solidFill>
                  <a:srgbClr val="FFFFFF"/>
                </a:solidFill>
                <a:ea typeface="+mj-lt"/>
                <a:cs typeface="+mj-lt"/>
              </a:rPr>
              <a:t> </a:t>
            </a:r>
            <a:r>
              <a:rPr lang="en-US" sz="2400" dirty="0" err="1">
                <a:solidFill>
                  <a:srgbClr val="FFFFFF"/>
                </a:solidFill>
                <a:ea typeface="+mj-lt"/>
                <a:cs typeface="+mj-lt"/>
              </a:rPr>
              <a:t>relativamente</a:t>
            </a:r>
            <a:r>
              <a:rPr lang="en-US" sz="2400" dirty="0">
                <a:solidFill>
                  <a:srgbClr val="FFFFFF"/>
                </a:solidFill>
                <a:ea typeface="+mj-lt"/>
                <a:cs typeface="+mj-lt"/>
              </a:rPr>
              <a:t> poco, </a:t>
            </a:r>
            <a:r>
              <a:rPr lang="en-US" sz="2400" dirty="0" err="1">
                <a:solidFill>
                  <a:srgbClr val="FFFFFF"/>
                </a:solidFill>
                <a:ea typeface="+mj-lt"/>
                <a:cs typeface="+mj-lt"/>
              </a:rPr>
              <a:t>pero</a:t>
            </a:r>
            <a:r>
              <a:rPr lang="en-US" sz="2400" dirty="0">
                <a:solidFill>
                  <a:srgbClr val="FFFFFF"/>
                </a:solidFill>
                <a:ea typeface="+mj-lt"/>
                <a:cs typeface="+mj-lt"/>
              </a:rPr>
              <a:t> la </a:t>
            </a:r>
            <a:r>
              <a:rPr lang="en-US" sz="2400" dirty="0" err="1">
                <a:solidFill>
                  <a:srgbClr val="FFFFFF"/>
                </a:solidFill>
                <a:ea typeface="+mj-lt"/>
                <a:cs typeface="+mj-lt"/>
              </a:rPr>
              <a:t>teoría</a:t>
            </a:r>
            <a:r>
              <a:rPr lang="en-US" sz="2400" dirty="0">
                <a:solidFill>
                  <a:srgbClr val="FFFFFF"/>
                </a:solidFill>
                <a:ea typeface="+mj-lt"/>
                <a:cs typeface="+mj-lt"/>
              </a:rPr>
              <a:t> de un </a:t>
            </a:r>
            <a:r>
              <a:rPr lang="en-US" sz="2400" dirty="0" err="1">
                <a:solidFill>
                  <a:srgbClr val="FFFFFF"/>
                </a:solidFill>
                <a:ea typeface="+mj-lt"/>
                <a:cs typeface="+mj-lt"/>
              </a:rPr>
              <a:t>Tetrateuco</a:t>
            </a:r>
            <a:r>
              <a:rPr lang="en-US" sz="2400" dirty="0">
                <a:solidFill>
                  <a:srgbClr val="FFFFFF"/>
                </a:solidFill>
                <a:ea typeface="+mj-lt"/>
                <a:cs typeface="+mj-lt"/>
              </a:rPr>
              <a:t> se ha </a:t>
            </a:r>
            <a:r>
              <a:rPr lang="en-US" sz="2400" dirty="0" err="1">
                <a:solidFill>
                  <a:srgbClr val="FFFFFF"/>
                </a:solidFill>
                <a:ea typeface="+mj-lt"/>
                <a:cs typeface="+mj-lt"/>
              </a:rPr>
              <a:t>vuelto</a:t>
            </a:r>
            <a:r>
              <a:rPr lang="en-US" sz="2400" dirty="0">
                <a:solidFill>
                  <a:srgbClr val="FFFFFF"/>
                </a:solidFill>
                <a:ea typeface="+mj-lt"/>
                <a:cs typeface="+mj-lt"/>
              </a:rPr>
              <a:t> </a:t>
            </a:r>
            <a:r>
              <a:rPr lang="en-US" sz="2400" dirty="0" err="1">
                <a:solidFill>
                  <a:srgbClr val="FFFFFF"/>
                </a:solidFill>
                <a:ea typeface="+mj-lt"/>
                <a:cs typeface="+mj-lt"/>
              </a:rPr>
              <a:t>mucho</a:t>
            </a:r>
            <a:r>
              <a:rPr lang="en-US" sz="2400" dirty="0">
                <a:solidFill>
                  <a:srgbClr val="FFFFFF"/>
                </a:solidFill>
                <a:ea typeface="+mj-lt"/>
                <a:cs typeface="+mj-lt"/>
              </a:rPr>
              <a:t> </a:t>
            </a:r>
            <a:r>
              <a:rPr lang="en-US" sz="2400" dirty="0" err="1">
                <a:solidFill>
                  <a:srgbClr val="FFFFFF"/>
                </a:solidFill>
                <a:ea typeface="+mj-lt"/>
                <a:cs typeface="+mj-lt"/>
              </a:rPr>
              <a:t>más</a:t>
            </a:r>
            <a:r>
              <a:rPr lang="en-US" sz="2400" dirty="0">
                <a:solidFill>
                  <a:srgbClr val="FFFFFF"/>
                </a:solidFill>
                <a:ea typeface="+mj-lt"/>
                <a:cs typeface="+mj-lt"/>
              </a:rPr>
              <a:t> </a:t>
            </a:r>
            <a:r>
              <a:rPr lang="en-US" sz="2400" dirty="0" err="1">
                <a:solidFill>
                  <a:srgbClr val="FFFFFF"/>
                </a:solidFill>
                <a:ea typeface="+mj-lt"/>
                <a:cs typeface="+mj-lt"/>
              </a:rPr>
              <a:t>aceptada</a:t>
            </a:r>
            <a:r>
              <a:rPr lang="en-US" sz="2400" dirty="0">
                <a:solidFill>
                  <a:srgbClr val="FFFFFF"/>
                </a:solidFill>
                <a:ea typeface="+mj-lt"/>
                <a:cs typeface="+mj-lt"/>
              </a:rPr>
              <a:t> </a:t>
            </a:r>
            <a:r>
              <a:rPr lang="en-US" sz="2400" dirty="0" err="1">
                <a:solidFill>
                  <a:srgbClr val="FFFFFF"/>
                </a:solidFill>
                <a:ea typeface="+mj-lt"/>
                <a:cs typeface="+mj-lt"/>
              </a:rPr>
              <a:t>en</a:t>
            </a:r>
            <a:r>
              <a:rPr lang="en-US" sz="2400" dirty="0">
                <a:solidFill>
                  <a:srgbClr val="FFFFFF"/>
                </a:solidFill>
                <a:ea typeface="+mj-lt"/>
                <a:cs typeface="+mj-lt"/>
              </a:rPr>
              <a:t> la academia.</a:t>
            </a:r>
            <a:endParaRPr lang="en-US" altLang="en-US" sz="2400">
              <a:solidFill>
                <a:srgbClr val="FFFFFF"/>
              </a:solidFill>
              <a:latin typeface="Eras Demi ITC" pitchFamily="34" charset="0"/>
            </a:endParaRPr>
          </a:p>
        </p:txBody>
      </p:sp>
      <p:sp>
        <p:nvSpPr>
          <p:cNvPr id="111619" name="Rectangle 3">
            <a:extLst>
              <a:ext uri="{FF2B5EF4-FFF2-40B4-BE49-F238E27FC236}">
                <a16:creationId xmlns:a16="http://schemas.microsoft.com/office/drawing/2014/main" id="{31D6AE92-3718-534C-3135-9FAE594D210A}"/>
              </a:ext>
            </a:extLst>
          </p:cNvPr>
          <p:cNvSpPr>
            <a:spLocks noGrp="1" noChangeArrowheads="1"/>
          </p:cNvSpPr>
          <p:nvPr>
            <p:ph type="body" idx="1"/>
          </p:nvPr>
        </p:nvSpPr>
        <p:spPr>
          <a:xfrm>
            <a:off x="209910" y="1828800"/>
            <a:ext cx="5364191" cy="838200"/>
          </a:xfrm>
        </p:spPr>
        <p:txBody>
          <a:bodyPr/>
          <a:lstStyle/>
          <a:p>
            <a:pPr eaLnBrk="1" hangingPunct="1">
              <a:buNone/>
              <a:defRPr/>
            </a:pPr>
            <a:r>
              <a:rPr lang="en-US" altLang="en-US" sz="3600" dirty="0" err="1">
                <a:solidFill>
                  <a:srgbClr val="FF6600"/>
                </a:solidFill>
                <a:latin typeface="Mistral"/>
              </a:rPr>
              <a:t>Tetrateuch</a:t>
            </a:r>
            <a:r>
              <a:rPr lang="en-US" altLang="en-US" sz="3600" dirty="0">
                <a:solidFill>
                  <a:srgbClr val="FF6600"/>
                </a:solidFill>
                <a:latin typeface="Mistral"/>
              </a:rPr>
              <a:t> Theory</a:t>
            </a:r>
            <a:r>
              <a:rPr lang="en-US" altLang="en-US" sz="3600" dirty="0">
                <a:latin typeface="Mistral"/>
              </a:rPr>
              <a:t> </a:t>
            </a:r>
            <a:r>
              <a:rPr lang="en-US" altLang="en-US" sz="2000" dirty="0">
                <a:latin typeface="Mistral"/>
              </a:rPr>
              <a:t>/ </a:t>
            </a:r>
            <a:r>
              <a:rPr lang="en-US" sz="2000" dirty="0" err="1">
                <a:ea typeface="+mn-lt"/>
                <a:cs typeface="+mn-lt"/>
              </a:rPr>
              <a:t>Teoría</a:t>
            </a:r>
            <a:r>
              <a:rPr lang="en-US" sz="2000" dirty="0">
                <a:ea typeface="+mn-lt"/>
                <a:cs typeface="+mn-lt"/>
              </a:rPr>
              <a:t> del </a:t>
            </a:r>
            <a:r>
              <a:rPr lang="en-US" sz="2000" dirty="0" err="1">
                <a:ea typeface="+mn-lt"/>
                <a:cs typeface="+mn-lt"/>
              </a:rPr>
              <a:t>Tetrateuco</a:t>
            </a:r>
            <a:endParaRPr lang="en-US" sz="2000">
              <a:ea typeface="Tahoma"/>
            </a:endParaRPr>
          </a:p>
        </p:txBody>
      </p:sp>
      <p:sp>
        <p:nvSpPr>
          <p:cNvPr id="111620" name="Text Box 4">
            <a:extLst>
              <a:ext uri="{FF2B5EF4-FFF2-40B4-BE49-F238E27FC236}">
                <a16:creationId xmlns:a16="http://schemas.microsoft.com/office/drawing/2014/main" id="{29ACEECE-E887-DE76-5711-5539C5625AEE}"/>
              </a:ext>
            </a:extLst>
          </p:cNvPr>
          <p:cNvSpPr txBox="1">
            <a:spLocks noChangeArrowheads="1"/>
          </p:cNvSpPr>
          <p:nvPr/>
        </p:nvSpPr>
        <p:spPr bwMode="auto">
          <a:xfrm>
            <a:off x="529087" y="2668588"/>
            <a:ext cx="4957313" cy="584775"/>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i="1">
                <a:solidFill>
                  <a:schemeClr val="tx1"/>
                </a:solidFill>
                <a:latin typeface="Tahoma" panose="020B0604030504040204" pitchFamily="34" charset="0"/>
                <a:cs typeface="Arial" panose="020B0604020202020204" pitchFamily="34" charset="0"/>
              </a:defRPr>
            </a:lvl1pPr>
            <a:lvl2pPr marL="742950" indent="-285750">
              <a:defRPr sz="2800" i="1">
                <a:solidFill>
                  <a:schemeClr val="tx1"/>
                </a:solidFill>
                <a:latin typeface="Tahoma" panose="020B0604030504040204" pitchFamily="34" charset="0"/>
                <a:cs typeface="Arial" panose="020B0604020202020204" pitchFamily="34" charset="0"/>
              </a:defRPr>
            </a:lvl2pPr>
            <a:lvl3pPr marL="1143000" indent="-228600">
              <a:defRPr sz="2800" i="1">
                <a:solidFill>
                  <a:schemeClr val="tx1"/>
                </a:solidFill>
                <a:latin typeface="Tahoma" panose="020B0604030504040204" pitchFamily="34" charset="0"/>
                <a:cs typeface="Arial" panose="020B0604020202020204" pitchFamily="34" charset="0"/>
              </a:defRPr>
            </a:lvl3pPr>
            <a:lvl4pPr marL="1600200" indent="-228600">
              <a:defRPr sz="2800" i="1">
                <a:solidFill>
                  <a:schemeClr val="tx1"/>
                </a:solidFill>
                <a:latin typeface="Tahoma" panose="020B0604030504040204" pitchFamily="34" charset="0"/>
                <a:cs typeface="Arial" panose="020B0604020202020204" pitchFamily="34" charset="0"/>
              </a:defRPr>
            </a:lvl4pPr>
            <a:lvl5pPr marL="2057400" indent="-228600">
              <a:defRPr sz="2800" i="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9pPr>
          </a:lstStyle>
          <a:p>
            <a:pPr defTabSz="914400" eaLnBrk="0" fontAlgn="base" hangingPunct="0">
              <a:spcBef>
                <a:spcPct val="50000"/>
              </a:spcBef>
              <a:spcAft>
                <a:spcPct val="0"/>
              </a:spcAft>
            </a:pPr>
            <a:r>
              <a:rPr lang="en-US" altLang="en-US" sz="3200" b="1" i="0">
                <a:solidFill>
                  <a:srgbClr val="000000"/>
                </a:solidFill>
                <a:latin typeface="Comic Sans MS" panose="030F0702030302020204" pitchFamily="66" charset="0"/>
              </a:rPr>
              <a:t>Ge. Ex. Lv. Nu.</a:t>
            </a:r>
          </a:p>
        </p:txBody>
      </p:sp>
      <p:sp>
        <p:nvSpPr>
          <p:cNvPr id="111621" name="Text Box 5">
            <a:extLst>
              <a:ext uri="{FF2B5EF4-FFF2-40B4-BE49-F238E27FC236}">
                <a16:creationId xmlns:a16="http://schemas.microsoft.com/office/drawing/2014/main" id="{55F046D7-6ED6-D579-824C-A65918CBC5C6}"/>
              </a:ext>
            </a:extLst>
          </p:cNvPr>
          <p:cNvSpPr txBox="1">
            <a:spLocks noChangeArrowheads="1"/>
          </p:cNvSpPr>
          <p:nvPr/>
        </p:nvSpPr>
        <p:spPr bwMode="auto">
          <a:xfrm>
            <a:off x="5756695" y="2668588"/>
            <a:ext cx="6150633" cy="584775"/>
          </a:xfrm>
          <a:prstGeom prst="rect">
            <a:avLst/>
          </a:prstGeom>
          <a:solidFill>
            <a:srgbClr val="FF99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defRPr sz="2800" i="1">
                <a:solidFill>
                  <a:schemeClr val="tx1"/>
                </a:solidFill>
                <a:latin typeface="Tahoma" panose="020B0604030504040204" pitchFamily="34" charset="0"/>
                <a:cs typeface="Arial" panose="020B0604020202020204" pitchFamily="34" charset="0"/>
              </a:defRPr>
            </a:lvl1pPr>
            <a:lvl2pPr marL="742950" indent="-285750">
              <a:defRPr sz="2800" i="1">
                <a:solidFill>
                  <a:schemeClr val="tx1"/>
                </a:solidFill>
                <a:latin typeface="Tahoma" panose="020B0604030504040204" pitchFamily="34" charset="0"/>
                <a:cs typeface="Arial" panose="020B0604020202020204" pitchFamily="34" charset="0"/>
              </a:defRPr>
            </a:lvl2pPr>
            <a:lvl3pPr marL="1143000" indent="-228600">
              <a:defRPr sz="2800" i="1">
                <a:solidFill>
                  <a:schemeClr val="tx1"/>
                </a:solidFill>
                <a:latin typeface="Tahoma" panose="020B0604030504040204" pitchFamily="34" charset="0"/>
                <a:cs typeface="Arial" panose="020B0604020202020204" pitchFamily="34" charset="0"/>
              </a:defRPr>
            </a:lvl3pPr>
            <a:lvl4pPr marL="1600200" indent="-228600">
              <a:defRPr sz="2800" i="1">
                <a:solidFill>
                  <a:schemeClr val="tx1"/>
                </a:solidFill>
                <a:latin typeface="Tahoma" panose="020B0604030504040204" pitchFamily="34" charset="0"/>
                <a:cs typeface="Arial" panose="020B0604020202020204" pitchFamily="34" charset="0"/>
              </a:defRPr>
            </a:lvl4pPr>
            <a:lvl5pPr marL="2057400" indent="-228600">
              <a:defRPr sz="2800" i="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9pPr>
          </a:lstStyle>
          <a:p>
            <a:pPr defTabSz="914400" eaLnBrk="0" fontAlgn="base" hangingPunct="0">
              <a:spcBef>
                <a:spcPct val="50000"/>
              </a:spcBef>
              <a:spcAft>
                <a:spcPct val="0"/>
              </a:spcAft>
            </a:pPr>
            <a:r>
              <a:rPr lang="en-US" altLang="en-US" sz="3200" b="1" i="0" dirty="0">
                <a:solidFill>
                  <a:srgbClr val="000000"/>
                </a:solidFill>
                <a:latin typeface="Comic Sans MS"/>
                <a:cs typeface="Arial"/>
              </a:rPr>
              <a:t>Dt. </a:t>
            </a:r>
            <a:r>
              <a:rPr lang="en-US" altLang="en-US" sz="3200" b="1" i="0" dirty="0" err="1">
                <a:solidFill>
                  <a:srgbClr val="000000"/>
                </a:solidFill>
                <a:latin typeface="Comic Sans MS"/>
                <a:cs typeface="Arial"/>
              </a:rPr>
              <a:t>Js</a:t>
            </a:r>
            <a:r>
              <a:rPr lang="en-US" altLang="en-US" sz="3200" b="1" i="0" dirty="0">
                <a:solidFill>
                  <a:srgbClr val="000000"/>
                </a:solidFill>
                <a:latin typeface="Comic Sans MS"/>
                <a:cs typeface="Arial"/>
              </a:rPr>
              <a:t>. Jg./Jue Sa. Kg./Re.</a:t>
            </a:r>
            <a:endParaRPr lang="en-US" altLang="en-US" sz="3200" b="1" i="0" dirty="0">
              <a:solidFill>
                <a:srgbClr val="000000"/>
              </a:solidFill>
              <a:latin typeface="Comic Sans MS" panose="030F0702030302020204" pitchFamily="66" charset="0"/>
            </a:endParaRPr>
          </a:p>
        </p:txBody>
      </p:sp>
      <p:sp>
        <p:nvSpPr>
          <p:cNvPr id="111622" name="Text Box 6">
            <a:extLst>
              <a:ext uri="{FF2B5EF4-FFF2-40B4-BE49-F238E27FC236}">
                <a16:creationId xmlns:a16="http://schemas.microsoft.com/office/drawing/2014/main" id="{81751F6E-8606-A86D-0ADB-523600A0191D}"/>
              </a:ext>
            </a:extLst>
          </p:cNvPr>
          <p:cNvSpPr txBox="1">
            <a:spLocks noChangeArrowheads="1"/>
          </p:cNvSpPr>
          <p:nvPr/>
        </p:nvSpPr>
        <p:spPr bwMode="auto">
          <a:xfrm>
            <a:off x="89141" y="3429000"/>
            <a:ext cx="5778259" cy="2569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defRPr sz="2800" i="1">
                <a:solidFill>
                  <a:schemeClr val="tx1"/>
                </a:solidFill>
                <a:latin typeface="Tahoma" panose="020B0604030504040204" pitchFamily="34" charset="0"/>
                <a:cs typeface="Arial" panose="020B0604020202020204" pitchFamily="34" charset="0"/>
              </a:defRPr>
            </a:lvl1pPr>
            <a:lvl2pPr marL="742950" indent="-285750">
              <a:defRPr sz="2800" i="1">
                <a:solidFill>
                  <a:schemeClr val="tx1"/>
                </a:solidFill>
                <a:latin typeface="Tahoma" panose="020B0604030504040204" pitchFamily="34" charset="0"/>
                <a:cs typeface="Arial" panose="020B0604020202020204" pitchFamily="34" charset="0"/>
              </a:defRPr>
            </a:lvl2pPr>
            <a:lvl3pPr marL="1143000" indent="-228600">
              <a:defRPr sz="2800" i="1">
                <a:solidFill>
                  <a:schemeClr val="tx1"/>
                </a:solidFill>
                <a:latin typeface="Tahoma" panose="020B0604030504040204" pitchFamily="34" charset="0"/>
                <a:cs typeface="Arial" panose="020B0604020202020204" pitchFamily="34" charset="0"/>
              </a:defRPr>
            </a:lvl3pPr>
            <a:lvl4pPr marL="1600200" indent="-228600">
              <a:defRPr sz="2800" i="1">
                <a:solidFill>
                  <a:schemeClr val="tx1"/>
                </a:solidFill>
                <a:latin typeface="Tahoma" panose="020B0604030504040204" pitchFamily="34" charset="0"/>
                <a:cs typeface="Arial" panose="020B0604020202020204" pitchFamily="34" charset="0"/>
              </a:defRPr>
            </a:lvl4pPr>
            <a:lvl5pPr marL="2057400" indent="-228600">
              <a:defRPr sz="2800" i="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9pPr>
          </a:lstStyle>
          <a:p>
            <a:pPr defTabSz="914400" eaLnBrk="0" fontAlgn="base" hangingPunct="0">
              <a:spcBef>
                <a:spcPct val="50000"/>
              </a:spcBef>
              <a:spcAft>
                <a:spcPct val="0"/>
              </a:spcAft>
            </a:pPr>
            <a:r>
              <a:rPr lang="en-US" altLang="en-US" sz="4000" i="0" dirty="0">
                <a:solidFill>
                  <a:srgbClr val="FF6600"/>
                </a:solidFill>
                <a:latin typeface="Mistral"/>
                <a:cs typeface="Arial"/>
              </a:rPr>
              <a:t>Three Primary Sources</a:t>
            </a:r>
          </a:p>
          <a:p>
            <a:pPr defTabSz="914400" eaLnBrk="0" fontAlgn="base" hangingPunct="0">
              <a:spcBef>
                <a:spcPct val="50000"/>
              </a:spcBef>
              <a:spcAft>
                <a:spcPct val="0"/>
              </a:spcAft>
            </a:pPr>
            <a:r>
              <a:rPr lang="en-US" altLang="en-US" sz="2000" b="1" i="0" dirty="0">
                <a:solidFill>
                  <a:srgbClr val="CC0000"/>
                </a:solidFill>
                <a:effectLst>
                  <a:outerShdw blurRad="38100" dist="38100" dir="2700000" algn="tl">
                    <a:srgbClr val="000000">
                      <a:alpha val="43137"/>
                    </a:srgbClr>
                  </a:outerShdw>
                </a:effectLst>
                <a:latin typeface="Arial Narrow"/>
                <a:cs typeface="Arial"/>
              </a:rPr>
              <a:t>   </a:t>
            </a:r>
            <a:r>
              <a:rPr lang="en-US" altLang="en-US" sz="2200" b="1" i="0" dirty="0">
                <a:solidFill>
                  <a:srgbClr val="CC0000"/>
                </a:solidFill>
                <a:effectLst>
                  <a:outerShdw blurRad="38100" dist="38100" dir="2700000" algn="tl">
                    <a:srgbClr val="000000">
                      <a:alpha val="43137"/>
                    </a:srgbClr>
                  </a:outerShdw>
                </a:effectLst>
                <a:latin typeface="Arial Narrow"/>
                <a:cs typeface="Arial"/>
              </a:rPr>
              <a:t>J = Yahwist (10</a:t>
            </a:r>
            <a:r>
              <a:rPr lang="en-US" altLang="en-US" sz="2200" b="1" i="0" baseline="30000" dirty="0">
                <a:solidFill>
                  <a:srgbClr val="CC0000"/>
                </a:solidFill>
                <a:effectLst>
                  <a:outerShdw blurRad="38100" dist="38100" dir="2700000" algn="tl">
                    <a:srgbClr val="000000">
                      <a:alpha val="43137"/>
                    </a:srgbClr>
                  </a:outerShdw>
                </a:effectLst>
                <a:latin typeface="Arial Narrow"/>
                <a:cs typeface="Arial"/>
              </a:rPr>
              <a:t>th</a:t>
            </a:r>
            <a:r>
              <a:rPr lang="en-US" altLang="en-US" sz="2200" b="1" i="0" dirty="0">
                <a:solidFill>
                  <a:srgbClr val="CC0000"/>
                </a:solidFill>
                <a:effectLst>
                  <a:outerShdw blurRad="38100" dist="38100" dir="2700000" algn="tl">
                    <a:srgbClr val="000000">
                      <a:alpha val="43137"/>
                    </a:srgbClr>
                  </a:outerShdw>
                </a:effectLst>
                <a:latin typeface="Arial Narrow"/>
                <a:cs typeface="Arial"/>
              </a:rPr>
              <a:t> cent. BC)</a:t>
            </a:r>
            <a:r>
              <a:rPr lang="en-US" altLang="en-US" sz="2200" b="1" i="0" dirty="0">
                <a:solidFill>
                  <a:srgbClr val="CC0000"/>
                </a:solidFill>
                <a:effectLst>
                  <a:outerShdw blurRad="38100" dist="38100" dir="2700000" algn="tl">
                    <a:srgbClr val="000000">
                      <a:alpha val="43137"/>
                    </a:srgbClr>
                  </a:outerShdw>
                </a:effectLst>
                <a:latin typeface="Arial Narrow"/>
                <a:ea typeface="Tahoma"/>
                <a:cs typeface="Arial"/>
              </a:rPr>
              <a:t> </a:t>
            </a:r>
            <a:r>
              <a:rPr lang="en-US" sz="2200" b="1" i="0" dirty="0">
                <a:effectLst>
                  <a:outerShdw blurRad="38100" dist="38100" dir="2700000" algn="tl">
                    <a:srgbClr val="000000">
                      <a:alpha val="43137"/>
                    </a:srgbClr>
                  </a:outerShdw>
                </a:effectLst>
                <a:latin typeface="Arial Narrow"/>
                <a:cs typeface="Arial"/>
              </a:rPr>
              <a:t>/ </a:t>
            </a:r>
            <a:r>
              <a:rPr lang="en-US" sz="2200" b="1" i="0" dirty="0" err="1">
                <a:effectLst>
                  <a:outerShdw blurRad="38100" dist="38100" dir="2700000" algn="tl">
                    <a:srgbClr val="000000">
                      <a:alpha val="43137"/>
                    </a:srgbClr>
                  </a:outerShdw>
                </a:effectLst>
                <a:latin typeface="Arial Narrow"/>
                <a:cs typeface="Arial"/>
              </a:rPr>
              <a:t>Yavista</a:t>
            </a:r>
            <a:r>
              <a:rPr lang="en-US" sz="2200" b="1" i="0" dirty="0">
                <a:effectLst>
                  <a:outerShdw blurRad="38100" dist="38100" dir="2700000" algn="tl">
                    <a:srgbClr val="000000">
                      <a:alpha val="43137"/>
                    </a:srgbClr>
                  </a:outerShdw>
                </a:effectLst>
                <a:latin typeface="Arial Narrow"/>
                <a:cs typeface="Arial"/>
              </a:rPr>
              <a:t> (Siglo 10AC)</a:t>
            </a:r>
          </a:p>
          <a:p>
            <a:pPr defTabSz="914400" eaLnBrk="0" fontAlgn="base" hangingPunct="0">
              <a:spcBef>
                <a:spcPct val="50000"/>
              </a:spcBef>
              <a:spcAft>
                <a:spcPct val="0"/>
              </a:spcAft>
            </a:pPr>
            <a:r>
              <a:rPr lang="en-US" altLang="en-US" sz="2200" b="1" i="0" dirty="0">
                <a:solidFill>
                  <a:srgbClr val="CC0000"/>
                </a:solidFill>
                <a:effectLst>
                  <a:outerShdw blurRad="38100" dist="38100" dir="2700000" algn="tl">
                    <a:srgbClr val="000000">
                      <a:alpha val="43137"/>
                    </a:srgbClr>
                  </a:outerShdw>
                </a:effectLst>
                <a:latin typeface="Tahoma"/>
                <a:ea typeface="Tahoma"/>
                <a:cs typeface="Arial"/>
              </a:rPr>
              <a:t>  </a:t>
            </a:r>
            <a:r>
              <a:rPr lang="en-US" altLang="en-US" sz="2200" b="1" i="0" dirty="0">
                <a:solidFill>
                  <a:srgbClr val="CC0000"/>
                </a:solidFill>
                <a:effectLst>
                  <a:outerShdw blurRad="38100" dist="38100" dir="2700000" algn="tl">
                    <a:srgbClr val="000000">
                      <a:alpha val="43137"/>
                    </a:srgbClr>
                  </a:outerShdw>
                </a:effectLst>
                <a:latin typeface="Arial Narrow"/>
                <a:cs typeface="Arial"/>
              </a:rPr>
              <a:t>E = </a:t>
            </a:r>
            <a:r>
              <a:rPr lang="en-US" altLang="en-US" sz="2200" b="1" i="0" dirty="0" err="1">
                <a:solidFill>
                  <a:srgbClr val="CC0000"/>
                </a:solidFill>
                <a:effectLst>
                  <a:outerShdw blurRad="38100" dist="38100" dir="2700000" algn="tl">
                    <a:srgbClr val="000000">
                      <a:alpha val="43137"/>
                    </a:srgbClr>
                  </a:outerShdw>
                </a:effectLst>
                <a:latin typeface="Arial Narrow"/>
                <a:cs typeface="Arial"/>
              </a:rPr>
              <a:t>Elohist</a:t>
            </a:r>
            <a:r>
              <a:rPr lang="en-US" altLang="en-US" sz="2200" b="1" i="0" dirty="0">
                <a:solidFill>
                  <a:srgbClr val="CC0000"/>
                </a:solidFill>
                <a:effectLst>
                  <a:outerShdw blurRad="38100" dist="38100" dir="2700000" algn="tl">
                    <a:srgbClr val="000000">
                      <a:alpha val="43137"/>
                    </a:srgbClr>
                  </a:outerShdw>
                </a:effectLst>
                <a:latin typeface="Arial Narrow"/>
                <a:cs typeface="Arial"/>
              </a:rPr>
              <a:t> (8</a:t>
            </a:r>
            <a:r>
              <a:rPr lang="en-US" altLang="en-US" sz="2200" b="1" i="0" baseline="30000" dirty="0">
                <a:solidFill>
                  <a:srgbClr val="CC0000"/>
                </a:solidFill>
                <a:effectLst>
                  <a:outerShdw blurRad="38100" dist="38100" dir="2700000" algn="tl">
                    <a:srgbClr val="000000">
                      <a:alpha val="43137"/>
                    </a:srgbClr>
                  </a:outerShdw>
                </a:effectLst>
                <a:latin typeface="Arial Narrow"/>
                <a:cs typeface="Arial"/>
              </a:rPr>
              <a:t>th</a:t>
            </a:r>
            <a:r>
              <a:rPr lang="en-US" altLang="en-US" sz="2200" b="1" i="0" dirty="0">
                <a:solidFill>
                  <a:srgbClr val="CC0000"/>
                </a:solidFill>
                <a:effectLst>
                  <a:outerShdw blurRad="38100" dist="38100" dir="2700000" algn="tl">
                    <a:srgbClr val="000000">
                      <a:alpha val="43137"/>
                    </a:srgbClr>
                  </a:outerShdw>
                </a:effectLst>
                <a:latin typeface="Arial Narrow"/>
                <a:cs typeface="Arial"/>
              </a:rPr>
              <a:t> cent. BC) </a:t>
            </a:r>
            <a:r>
              <a:rPr lang="en-US" altLang="en-US" sz="2200" b="1" i="0" dirty="0">
                <a:effectLst>
                  <a:outerShdw blurRad="38100" dist="38100" dir="2700000" algn="tl">
                    <a:srgbClr val="000000">
                      <a:alpha val="43137"/>
                    </a:srgbClr>
                  </a:outerShdw>
                </a:effectLst>
                <a:latin typeface="Arial Narrow"/>
                <a:cs typeface="Arial"/>
              </a:rPr>
              <a:t>/ </a:t>
            </a:r>
            <a:r>
              <a:rPr lang="en-US" altLang="en-US" sz="2200" b="1" i="0" dirty="0" err="1">
                <a:effectLst>
                  <a:outerShdw blurRad="38100" dist="38100" dir="2700000" algn="tl">
                    <a:srgbClr val="000000">
                      <a:alpha val="43137"/>
                    </a:srgbClr>
                  </a:outerShdw>
                </a:effectLst>
                <a:latin typeface="Arial Narrow"/>
                <a:cs typeface="Arial"/>
              </a:rPr>
              <a:t>Eloista</a:t>
            </a:r>
            <a:r>
              <a:rPr lang="en-US" altLang="en-US" sz="2200" b="1" i="0" dirty="0">
                <a:effectLst>
                  <a:outerShdw blurRad="38100" dist="38100" dir="2700000" algn="tl">
                    <a:srgbClr val="000000">
                      <a:alpha val="43137"/>
                    </a:srgbClr>
                  </a:outerShdw>
                </a:effectLst>
                <a:latin typeface="Arial Narrow"/>
                <a:cs typeface="Arial"/>
              </a:rPr>
              <a:t> </a:t>
            </a:r>
            <a:r>
              <a:rPr lang="en-US" sz="2200" b="1" i="0" dirty="0">
                <a:effectLst>
                  <a:outerShdw blurRad="38100" dist="38100" dir="2700000" algn="tl">
                    <a:srgbClr val="000000">
                      <a:alpha val="43137"/>
                    </a:srgbClr>
                  </a:outerShdw>
                </a:effectLst>
                <a:latin typeface="Arial Narrow"/>
                <a:cs typeface="Arial"/>
              </a:rPr>
              <a:t>(Siglo 8AC)</a:t>
            </a:r>
            <a:endParaRPr lang="en-US" sz="2200" i="0" dirty="0">
              <a:effectLst>
                <a:outerShdw blurRad="38100" dist="38100" dir="2700000" algn="tl">
                  <a:srgbClr val="000000">
                    <a:alpha val="43137"/>
                  </a:srgbClr>
                </a:outerShdw>
              </a:effectLst>
              <a:latin typeface="Tahoma"/>
              <a:ea typeface="Tahoma"/>
              <a:cs typeface="Tahoma"/>
            </a:endParaRPr>
          </a:p>
          <a:p>
            <a:pPr defTabSz="914400" eaLnBrk="0" fontAlgn="base" hangingPunct="0">
              <a:spcBef>
                <a:spcPct val="50000"/>
              </a:spcBef>
              <a:spcAft>
                <a:spcPct val="0"/>
              </a:spcAft>
            </a:pPr>
            <a:r>
              <a:rPr lang="en-US" altLang="en-US" sz="2200" b="1" i="0" dirty="0">
                <a:solidFill>
                  <a:srgbClr val="CC0000"/>
                </a:solidFill>
                <a:effectLst>
                  <a:outerShdw blurRad="38100" dist="38100" dir="2700000" algn="tl">
                    <a:srgbClr val="000000">
                      <a:alpha val="43137"/>
                    </a:srgbClr>
                  </a:outerShdw>
                </a:effectLst>
                <a:latin typeface="Arial Narrow"/>
                <a:cs typeface="Arial"/>
              </a:rPr>
              <a:t>  P = Priestly code (6</a:t>
            </a:r>
            <a:r>
              <a:rPr lang="en-US" altLang="en-US" sz="2200" b="1" i="0" baseline="30000" dirty="0">
                <a:solidFill>
                  <a:srgbClr val="CC0000"/>
                </a:solidFill>
                <a:effectLst>
                  <a:outerShdw blurRad="38100" dist="38100" dir="2700000" algn="tl">
                    <a:srgbClr val="000000">
                      <a:alpha val="43137"/>
                    </a:srgbClr>
                  </a:outerShdw>
                </a:effectLst>
                <a:latin typeface="Arial Narrow"/>
                <a:cs typeface="Arial"/>
              </a:rPr>
              <a:t>th</a:t>
            </a:r>
            <a:r>
              <a:rPr lang="en-US" altLang="en-US" sz="2200" b="1" i="0" dirty="0">
                <a:solidFill>
                  <a:srgbClr val="CC0000"/>
                </a:solidFill>
                <a:effectLst>
                  <a:outerShdw blurRad="38100" dist="38100" dir="2700000" algn="tl">
                    <a:srgbClr val="000000">
                      <a:alpha val="43137"/>
                    </a:srgbClr>
                  </a:outerShdw>
                </a:effectLst>
                <a:latin typeface="Arial Narrow"/>
                <a:cs typeface="Arial"/>
              </a:rPr>
              <a:t> cent. BC  </a:t>
            </a:r>
            <a:r>
              <a:rPr lang="en-US" sz="2200" b="1" i="0" dirty="0">
                <a:solidFill>
                  <a:srgbClr val="000000"/>
                </a:solidFill>
                <a:effectLst>
                  <a:outerShdw blurRad="38100" dist="38100" dir="2700000" algn="tl">
                    <a:srgbClr val="000000">
                      <a:alpha val="43137"/>
                    </a:srgbClr>
                  </a:outerShdw>
                </a:effectLst>
                <a:latin typeface="Arial Narrow"/>
                <a:cs typeface="Arial"/>
              </a:rPr>
              <a:t>/</a:t>
            </a:r>
            <a:r>
              <a:rPr lang="en-US" sz="2200" b="1" i="0" dirty="0">
                <a:effectLst>
                  <a:outerShdw blurRad="38100" dist="38100" dir="2700000" algn="tl">
                    <a:srgbClr val="000000">
                      <a:alpha val="43137"/>
                    </a:srgbClr>
                  </a:outerShdw>
                </a:effectLst>
                <a:latin typeface="Arial Narrow"/>
                <a:cs typeface="Arial"/>
              </a:rPr>
              <a:t> </a:t>
            </a:r>
            <a:r>
              <a:rPr lang="en-US" sz="2200" b="1" i="0" dirty="0" err="1">
                <a:effectLst>
                  <a:outerShdw blurRad="38100" dist="38100" dir="2700000" algn="tl">
                    <a:srgbClr val="000000">
                      <a:alpha val="43137"/>
                    </a:srgbClr>
                  </a:outerShdw>
                </a:effectLst>
                <a:latin typeface="Arial Narrow"/>
                <a:cs typeface="Arial"/>
              </a:rPr>
              <a:t>Códigp</a:t>
            </a:r>
            <a:r>
              <a:rPr lang="en-US" sz="2200" b="1" i="0" dirty="0">
                <a:effectLst>
                  <a:outerShdw blurRad="38100" dist="38100" dir="2700000" algn="tl">
                    <a:srgbClr val="000000">
                      <a:alpha val="43137"/>
                    </a:srgbClr>
                  </a:outerShdw>
                </a:effectLst>
                <a:latin typeface="Arial Narrow"/>
                <a:cs typeface="Arial"/>
              </a:rPr>
              <a:t> Sacerdotal (Siglo 6AC)</a:t>
            </a:r>
            <a:endParaRPr lang="en-US" altLang="en-US" sz="2200" i="0" dirty="0">
              <a:solidFill>
                <a:srgbClr val="000000"/>
              </a:solidFill>
              <a:effectLst>
                <a:outerShdw blurRad="38100" dist="38100" dir="2700000" algn="tl">
                  <a:srgbClr val="000000">
                    <a:alpha val="43137"/>
                  </a:srgbClr>
                </a:outerShdw>
              </a:effectLst>
              <a:latin typeface="Arial Narrow"/>
              <a:cs typeface="Arial"/>
            </a:endParaRPr>
          </a:p>
        </p:txBody>
      </p:sp>
      <p:sp>
        <p:nvSpPr>
          <p:cNvPr id="111624" name="Text Box 8">
            <a:extLst>
              <a:ext uri="{FF2B5EF4-FFF2-40B4-BE49-F238E27FC236}">
                <a16:creationId xmlns:a16="http://schemas.microsoft.com/office/drawing/2014/main" id="{BA05210B-9331-4D31-085F-97203FC94F0B}"/>
              </a:ext>
            </a:extLst>
          </p:cNvPr>
          <p:cNvSpPr txBox="1">
            <a:spLocks noChangeArrowheads="1"/>
          </p:cNvSpPr>
          <p:nvPr/>
        </p:nvSpPr>
        <p:spPr bwMode="auto">
          <a:xfrm>
            <a:off x="5638800" y="1828801"/>
            <a:ext cx="64525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defTabSz="914400" fontAlgn="base">
              <a:spcBef>
                <a:spcPct val="50000"/>
              </a:spcBef>
              <a:spcAft>
                <a:spcPct val="0"/>
              </a:spcAft>
              <a:defRPr/>
            </a:pPr>
            <a:r>
              <a:rPr lang="en-US" altLang="en-US" sz="3600" dirty="0">
                <a:solidFill>
                  <a:srgbClr val="FF6600"/>
                </a:solidFill>
                <a:effectLst>
                  <a:outerShdw blurRad="38100" dist="38100" dir="2700000" algn="tl">
                    <a:srgbClr val="FFFFFF"/>
                  </a:outerShdw>
                </a:effectLst>
                <a:latin typeface="Mistral"/>
                <a:cs typeface="Arial"/>
              </a:rPr>
              <a:t>Deuteronomistic History /</a:t>
            </a:r>
            <a:r>
              <a:rPr lang="en-US" altLang="en-US" sz="3600" dirty="0">
                <a:solidFill>
                  <a:srgbClr val="000000"/>
                </a:solidFill>
                <a:effectLst>
                  <a:outerShdw blurRad="38100" dist="38100" dir="2700000" algn="tl">
                    <a:srgbClr val="FFFFFF"/>
                  </a:outerShdw>
                </a:effectLst>
                <a:latin typeface="Mistral"/>
                <a:cs typeface="Arial"/>
              </a:rPr>
              <a:t> </a:t>
            </a:r>
            <a:r>
              <a:rPr lang="en-US" sz="1600" dirty="0">
                <a:effectLst>
                  <a:outerShdw blurRad="38100" dist="38100" dir="2700000" algn="tl">
                    <a:srgbClr val="FFFFFF"/>
                  </a:outerShdw>
                </a:effectLst>
                <a:ea typeface="+mn-lt"/>
                <a:cs typeface="+mn-lt"/>
              </a:rPr>
              <a:t>Historia </a:t>
            </a:r>
            <a:r>
              <a:rPr lang="en-US" sz="1600" dirty="0" err="1">
                <a:effectLst>
                  <a:outerShdw blurRad="38100" dist="38100" dir="2700000" algn="tl">
                    <a:srgbClr val="FFFFFF"/>
                  </a:outerShdw>
                </a:effectLst>
                <a:ea typeface="+mn-lt"/>
                <a:cs typeface="+mn-lt"/>
              </a:rPr>
              <a:t>Deuteronomista</a:t>
            </a:r>
            <a:endParaRPr lang="en-US" altLang="en-US" sz="1600" dirty="0" err="1">
              <a:solidFill>
                <a:srgbClr val="000000"/>
              </a:solidFill>
              <a:effectLst>
                <a:outerShdw blurRad="38100" dist="38100" dir="2700000" algn="tl">
                  <a:srgbClr val="FFFFFF"/>
                </a:outerShdw>
              </a:effectLst>
              <a:latin typeface="Mistral" panose="03090702030407020403" pitchFamily="66" charset="0"/>
              <a:cs typeface="Arial" panose="020B0604020202020204" pitchFamily="34" charset="0"/>
            </a:endParaRPr>
          </a:p>
        </p:txBody>
      </p:sp>
      <p:sp>
        <p:nvSpPr>
          <p:cNvPr id="111626" name="Text Box 10">
            <a:extLst>
              <a:ext uri="{FF2B5EF4-FFF2-40B4-BE49-F238E27FC236}">
                <a16:creationId xmlns:a16="http://schemas.microsoft.com/office/drawing/2014/main" id="{99231537-CD82-4D2F-07F5-C3985255F79E}"/>
              </a:ext>
            </a:extLst>
          </p:cNvPr>
          <p:cNvSpPr txBox="1">
            <a:spLocks noChangeArrowheads="1"/>
          </p:cNvSpPr>
          <p:nvPr/>
        </p:nvSpPr>
        <p:spPr bwMode="auto">
          <a:xfrm>
            <a:off x="5943600" y="3352801"/>
            <a:ext cx="5962290" cy="3154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defRPr sz="2800" i="1">
                <a:solidFill>
                  <a:schemeClr val="tx1"/>
                </a:solidFill>
                <a:latin typeface="Tahoma" panose="020B0604030504040204" pitchFamily="34" charset="0"/>
                <a:cs typeface="Arial" panose="020B0604020202020204" pitchFamily="34" charset="0"/>
              </a:defRPr>
            </a:lvl1pPr>
            <a:lvl2pPr marL="742950" indent="-285750">
              <a:defRPr sz="2800" i="1">
                <a:solidFill>
                  <a:schemeClr val="tx1"/>
                </a:solidFill>
                <a:latin typeface="Tahoma" panose="020B0604030504040204" pitchFamily="34" charset="0"/>
                <a:cs typeface="Arial" panose="020B0604020202020204" pitchFamily="34" charset="0"/>
              </a:defRPr>
            </a:lvl2pPr>
            <a:lvl3pPr marL="1143000" indent="-228600">
              <a:defRPr sz="2800" i="1">
                <a:solidFill>
                  <a:schemeClr val="tx1"/>
                </a:solidFill>
                <a:latin typeface="Tahoma" panose="020B0604030504040204" pitchFamily="34" charset="0"/>
                <a:cs typeface="Arial" panose="020B0604020202020204" pitchFamily="34" charset="0"/>
              </a:defRPr>
            </a:lvl3pPr>
            <a:lvl4pPr marL="1600200" indent="-228600">
              <a:defRPr sz="2800" i="1">
                <a:solidFill>
                  <a:schemeClr val="tx1"/>
                </a:solidFill>
                <a:latin typeface="Tahoma" panose="020B0604030504040204" pitchFamily="34" charset="0"/>
                <a:cs typeface="Arial" panose="020B0604020202020204" pitchFamily="34" charset="0"/>
              </a:defRPr>
            </a:lvl4pPr>
            <a:lvl5pPr marL="2057400" indent="-228600">
              <a:defRPr sz="2800" i="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9pPr>
          </a:lstStyle>
          <a:p>
            <a:pPr defTabSz="914400" fontAlgn="base">
              <a:spcBef>
                <a:spcPct val="30000"/>
              </a:spcBef>
              <a:spcAft>
                <a:spcPct val="0"/>
              </a:spcAft>
            </a:pPr>
            <a:r>
              <a:rPr lang="en-US" altLang="en-US" sz="4400" i="0" dirty="0">
                <a:solidFill>
                  <a:srgbClr val="FF6600"/>
                </a:solidFill>
                <a:latin typeface="Mistral"/>
                <a:cs typeface="Arial"/>
              </a:rPr>
              <a:t>Miscellaneous Sources /</a:t>
            </a:r>
            <a:r>
              <a:rPr lang="en-US" altLang="en-US" sz="4400" i="0" dirty="0">
                <a:solidFill>
                  <a:srgbClr val="000000"/>
                </a:solidFill>
                <a:latin typeface="Mistral"/>
                <a:cs typeface="Arial"/>
              </a:rPr>
              <a:t> </a:t>
            </a:r>
            <a:r>
              <a:rPr lang="en-US" i="0" dirty="0">
                <a:latin typeface="Tahoma"/>
                <a:ea typeface="Tahoma"/>
                <a:cs typeface="Tahoma"/>
              </a:rPr>
              <a:t>Fuentes </a:t>
            </a:r>
            <a:r>
              <a:rPr lang="en-US" i="0" dirty="0" err="1">
                <a:latin typeface="Tahoma"/>
                <a:ea typeface="Tahoma"/>
                <a:cs typeface="Tahoma"/>
              </a:rPr>
              <a:t>misceláneas</a:t>
            </a:r>
            <a:endParaRPr lang="en-US" altLang="en-US" i="0" dirty="0">
              <a:solidFill>
                <a:srgbClr val="000000"/>
              </a:solidFill>
              <a:latin typeface="Mistral" panose="03090702030407020403" pitchFamily="66" charset="0"/>
            </a:endParaRPr>
          </a:p>
          <a:p>
            <a:pPr defTabSz="914400" fontAlgn="base">
              <a:spcBef>
                <a:spcPct val="35000"/>
              </a:spcBef>
              <a:spcAft>
                <a:spcPct val="0"/>
              </a:spcAft>
            </a:pPr>
            <a:r>
              <a:rPr lang="en-US" altLang="en-US" sz="2000" b="1" i="0" dirty="0">
                <a:solidFill>
                  <a:srgbClr val="CC0000"/>
                </a:solidFill>
                <a:effectLst>
                  <a:outerShdw blurRad="38100" dist="38100" dir="2700000" algn="tl">
                    <a:srgbClr val="000000">
                      <a:alpha val="43137"/>
                    </a:srgbClr>
                  </a:outerShdw>
                </a:effectLst>
                <a:latin typeface="Arial Narrow"/>
                <a:cs typeface="Arial"/>
              </a:rPr>
              <a:t>D =</a:t>
            </a:r>
            <a:r>
              <a:rPr lang="en-US" altLang="en-US" sz="2000" i="0" dirty="0">
                <a:solidFill>
                  <a:srgbClr val="CC0000"/>
                </a:solidFill>
                <a:effectLst>
                  <a:outerShdw blurRad="38100" dist="38100" dir="2700000" algn="tl">
                    <a:srgbClr val="000000">
                      <a:alpha val="43137"/>
                    </a:srgbClr>
                  </a:outerShdw>
                </a:effectLst>
                <a:latin typeface="Arial Narrow"/>
                <a:cs typeface="Arial"/>
              </a:rPr>
              <a:t> </a:t>
            </a:r>
            <a:r>
              <a:rPr lang="en-US" altLang="en-US" sz="2000" b="1" i="0" dirty="0">
                <a:solidFill>
                  <a:srgbClr val="CC0000"/>
                </a:solidFill>
                <a:effectLst>
                  <a:outerShdw blurRad="38100" dist="38100" dir="2700000" algn="tl">
                    <a:srgbClr val="000000">
                      <a:alpha val="43137"/>
                    </a:srgbClr>
                  </a:outerShdw>
                </a:effectLst>
                <a:latin typeface="Arial Narrow"/>
                <a:cs typeface="Arial"/>
              </a:rPr>
              <a:t>Deuteronomy along with tribal</a:t>
            </a:r>
          </a:p>
          <a:p>
            <a:pPr defTabSz="914400" fontAlgn="base"/>
            <a:r>
              <a:rPr lang="en-US" altLang="en-US" sz="2000" b="1" i="0" dirty="0">
                <a:solidFill>
                  <a:srgbClr val="CC0000"/>
                </a:solidFill>
                <a:effectLst>
                  <a:outerShdw blurRad="38100" dist="38100" dir="2700000" algn="tl">
                    <a:srgbClr val="000000">
                      <a:alpha val="43137"/>
                    </a:srgbClr>
                  </a:outerShdw>
                </a:effectLst>
                <a:latin typeface="Arial Narrow"/>
                <a:cs typeface="Arial"/>
              </a:rPr>
              <a:t>traditions and various other histories (the final form was not reached until the mid-6</a:t>
            </a:r>
            <a:r>
              <a:rPr lang="en-US" altLang="en-US" sz="2000" b="1" i="0" baseline="30000" dirty="0">
                <a:solidFill>
                  <a:srgbClr val="CC0000"/>
                </a:solidFill>
                <a:effectLst>
                  <a:outerShdw blurRad="38100" dist="38100" dir="2700000" algn="tl">
                    <a:srgbClr val="000000">
                      <a:alpha val="43137"/>
                    </a:srgbClr>
                  </a:outerShdw>
                </a:effectLst>
                <a:latin typeface="Arial Narrow"/>
                <a:cs typeface="Arial"/>
              </a:rPr>
              <a:t>th </a:t>
            </a:r>
            <a:r>
              <a:rPr lang="en-US" altLang="en-US" sz="2000" b="1" i="0" dirty="0">
                <a:solidFill>
                  <a:srgbClr val="CC0000"/>
                </a:solidFill>
                <a:effectLst>
                  <a:outerShdw blurRad="38100" dist="38100" dir="2700000" algn="tl">
                    <a:srgbClr val="000000">
                      <a:alpha val="43137"/>
                    </a:srgbClr>
                  </a:outerShdw>
                </a:effectLst>
                <a:latin typeface="Arial Narrow"/>
                <a:cs typeface="Arial"/>
              </a:rPr>
              <a:t>century BC)./ </a:t>
            </a:r>
            <a:r>
              <a:rPr lang="en-US" sz="2000" i="0" dirty="0" err="1">
                <a:effectLst>
                  <a:outerShdw blurRad="38100" dist="38100" dir="2700000" algn="tl">
                    <a:srgbClr val="000000">
                      <a:alpha val="43137"/>
                    </a:srgbClr>
                  </a:outerShdw>
                </a:effectLst>
                <a:latin typeface="Tahoma"/>
                <a:ea typeface="Tahoma"/>
                <a:cs typeface="Tahoma"/>
              </a:rPr>
              <a:t>Deuteronomio</a:t>
            </a:r>
            <a:r>
              <a:rPr lang="en-US" sz="2000" i="0" dirty="0">
                <a:effectLst>
                  <a:outerShdw blurRad="38100" dist="38100" dir="2700000" algn="tl">
                    <a:srgbClr val="000000">
                      <a:alpha val="43137"/>
                    </a:srgbClr>
                  </a:outerShdw>
                </a:effectLst>
                <a:latin typeface="Tahoma"/>
                <a:ea typeface="Tahoma"/>
                <a:cs typeface="Tahoma"/>
              </a:rPr>
              <a:t> junto con </a:t>
            </a:r>
            <a:r>
              <a:rPr lang="en-US" sz="2000" i="0" dirty="0" err="1">
                <a:effectLst>
                  <a:outerShdw blurRad="38100" dist="38100" dir="2700000" algn="tl">
                    <a:srgbClr val="000000">
                      <a:alpha val="43137"/>
                    </a:srgbClr>
                  </a:outerShdw>
                </a:effectLst>
                <a:latin typeface="Tahoma"/>
                <a:ea typeface="Tahoma"/>
                <a:cs typeface="Tahoma"/>
              </a:rPr>
              <a:t>tradiciones</a:t>
            </a:r>
            <a:r>
              <a:rPr lang="en-US" sz="2000" i="0" dirty="0">
                <a:effectLst>
                  <a:outerShdw blurRad="38100" dist="38100" dir="2700000" algn="tl">
                    <a:srgbClr val="000000">
                      <a:alpha val="43137"/>
                    </a:srgbClr>
                  </a:outerShdw>
                </a:effectLst>
                <a:latin typeface="Tahoma"/>
                <a:ea typeface="Tahoma"/>
                <a:cs typeface="Tahoma"/>
              </a:rPr>
              <a:t> </a:t>
            </a:r>
            <a:r>
              <a:rPr lang="en-US" sz="2000" i="0" dirty="0" err="1">
                <a:effectLst>
                  <a:outerShdw blurRad="38100" dist="38100" dir="2700000" algn="tl">
                    <a:srgbClr val="000000">
                      <a:alpha val="43137"/>
                    </a:srgbClr>
                  </a:outerShdw>
                </a:effectLst>
                <a:latin typeface="Tahoma"/>
                <a:ea typeface="Tahoma"/>
                <a:cs typeface="Tahoma"/>
              </a:rPr>
              <a:t>tribales</a:t>
            </a:r>
            <a:r>
              <a:rPr lang="en-US" sz="2000" i="0" dirty="0">
                <a:effectLst>
                  <a:outerShdw blurRad="38100" dist="38100" dir="2700000" algn="tl">
                    <a:srgbClr val="000000">
                      <a:alpha val="43137"/>
                    </a:srgbClr>
                  </a:outerShdw>
                </a:effectLst>
                <a:latin typeface="Tahoma"/>
                <a:ea typeface="Tahoma"/>
                <a:cs typeface="Tahoma"/>
              </a:rPr>
              <a:t> y </a:t>
            </a:r>
            <a:r>
              <a:rPr lang="en-US" sz="2000" i="0" dirty="0" err="1">
                <a:effectLst>
                  <a:outerShdw blurRad="38100" dist="38100" dir="2700000" algn="tl">
                    <a:srgbClr val="000000">
                      <a:alpha val="43137"/>
                    </a:srgbClr>
                  </a:outerShdw>
                </a:effectLst>
                <a:latin typeface="Tahoma"/>
                <a:ea typeface="Tahoma"/>
                <a:cs typeface="Tahoma"/>
              </a:rPr>
              <a:t>varias</a:t>
            </a:r>
            <a:r>
              <a:rPr lang="en-US" sz="2000" i="0" dirty="0">
                <a:effectLst>
                  <a:outerShdw blurRad="38100" dist="38100" dir="2700000" algn="tl">
                    <a:srgbClr val="000000">
                      <a:alpha val="43137"/>
                    </a:srgbClr>
                  </a:outerShdw>
                </a:effectLst>
                <a:latin typeface="Tahoma"/>
                <a:ea typeface="Tahoma"/>
                <a:cs typeface="Tahoma"/>
              </a:rPr>
              <a:t> </a:t>
            </a:r>
            <a:r>
              <a:rPr lang="en-US" sz="2000" i="0" dirty="0" err="1">
                <a:effectLst>
                  <a:outerShdw blurRad="38100" dist="38100" dir="2700000" algn="tl">
                    <a:srgbClr val="000000">
                      <a:alpha val="43137"/>
                    </a:srgbClr>
                  </a:outerShdw>
                </a:effectLst>
                <a:latin typeface="Tahoma"/>
                <a:ea typeface="Tahoma"/>
                <a:cs typeface="Tahoma"/>
              </a:rPr>
              <a:t>otras</a:t>
            </a:r>
            <a:r>
              <a:rPr lang="en-US" sz="2000" i="0" dirty="0">
                <a:effectLst>
                  <a:outerShdw blurRad="38100" dist="38100" dir="2700000" algn="tl">
                    <a:srgbClr val="000000">
                      <a:alpha val="43137"/>
                    </a:srgbClr>
                  </a:outerShdw>
                </a:effectLst>
                <a:latin typeface="Tahoma"/>
                <a:ea typeface="Tahoma"/>
                <a:cs typeface="Tahoma"/>
              </a:rPr>
              <a:t> </a:t>
            </a:r>
            <a:r>
              <a:rPr lang="en-US" sz="2000" i="0" dirty="0" err="1">
                <a:effectLst>
                  <a:outerShdw blurRad="38100" dist="38100" dir="2700000" algn="tl">
                    <a:srgbClr val="000000">
                      <a:alpha val="43137"/>
                    </a:srgbClr>
                  </a:outerShdw>
                </a:effectLst>
                <a:latin typeface="Tahoma"/>
                <a:ea typeface="Tahoma"/>
                <a:cs typeface="Tahoma"/>
              </a:rPr>
              <a:t>historias</a:t>
            </a:r>
            <a:r>
              <a:rPr lang="en-US" sz="2000" i="0" dirty="0">
                <a:effectLst>
                  <a:outerShdw blurRad="38100" dist="38100" dir="2700000" algn="tl">
                    <a:srgbClr val="000000">
                      <a:alpha val="43137"/>
                    </a:srgbClr>
                  </a:outerShdw>
                </a:effectLst>
                <a:latin typeface="Tahoma"/>
                <a:ea typeface="Tahoma"/>
                <a:cs typeface="Tahoma"/>
              </a:rPr>
              <a:t> (la forma final no se </a:t>
            </a:r>
            <a:r>
              <a:rPr lang="en-US" sz="2000" i="0" dirty="0" err="1">
                <a:effectLst>
                  <a:outerShdw blurRad="38100" dist="38100" dir="2700000" algn="tl">
                    <a:srgbClr val="000000">
                      <a:alpha val="43137"/>
                    </a:srgbClr>
                  </a:outerShdw>
                </a:effectLst>
                <a:latin typeface="Tahoma"/>
                <a:ea typeface="Tahoma"/>
                <a:cs typeface="Tahoma"/>
              </a:rPr>
              <a:t>alcanzó</a:t>
            </a:r>
            <a:r>
              <a:rPr lang="en-US" sz="2000" i="0" dirty="0">
                <a:effectLst>
                  <a:outerShdw blurRad="38100" dist="38100" dir="2700000" algn="tl">
                    <a:srgbClr val="000000">
                      <a:alpha val="43137"/>
                    </a:srgbClr>
                  </a:outerShdw>
                </a:effectLst>
                <a:latin typeface="Tahoma"/>
                <a:ea typeface="Tahoma"/>
                <a:cs typeface="Tahoma"/>
              </a:rPr>
              <a:t> hasta </a:t>
            </a:r>
            <a:r>
              <a:rPr lang="en-US" sz="2000" i="0" dirty="0" err="1">
                <a:effectLst>
                  <a:outerShdw blurRad="38100" dist="38100" dir="2700000" algn="tl">
                    <a:srgbClr val="000000">
                      <a:alpha val="43137"/>
                    </a:srgbClr>
                  </a:outerShdw>
                </a:effectLst>
                <a:latin typeface="Tahoma"/>
                <a:ea typeface="Tahoma"/>
                <a:cs typeface="Tahoma"/>
              </a:rPr>
              <a:t>mediados</a:t>
            </a:r>
            <a:r>
              <a:rPr lang="en-US" sz="2000" i="0" dirty="0">
                <a:effectLst>
                  <a:outerShdw blurRad="38100" dist="38100" dir="2700000" algn="tl">
                    <a:srgbClr val="000000">
                      <a:alpha val="43137"/>
                    </a:srgbClr>
                  </a:outerShdw>
                </a:effectLst>
                <a:latin typeface="Tahoma"/>
                <a:ea typeface="Tahoma"/>
                <a:cs typeface="Tahoma"/>
              </a:rPr>
              <a:t> del </a:t>
            </a:r>
            <a:r>
              <a:rPr lang="en-US" sz="2000" i="0" dirty="0" err="1">
                <a:effectLst>
                  <a:outerShdw blurRad="38100" dist="38100" dir="2700000" algn="tl">
                    <a:srgbClr val="000000">
                      <a:alpha val="43137"/>
                    </a:srgbClr>
                  </a:outerShdw>
                </a:effectLst>
                <a:latin typeface="Tahoma"/>
                <a:ea typeface="Tahoma"/>
                <a:cs typeface="Tahoma"/>
              </a:rPr>
              <a:t>siglo</a:t>
            </a:r>
            <a:r>
              <a:rPr lang="en-US" sz="2000" i="0" dirty="0">
                <a:effectLst>
                  <a:outerShdw blurRad="38100" dist="38100" dir="2700000" algn="tl">
                    <a:srgbClr val="000000">
                      <a:alpha val="43137"/>
                    </a:srgbClr>
                  </a:outerShdw>
                </a:effectLst>
                <a:latin typeface="Tahoma"/>
                <a:ea typeface="Tahoma"/>
                <a:cs typeface="Tahoma"/>
              </a:rPr>
              <a:t> VI a. C.).</a:t>
            </a:r>
            <a:endParaRPr lang="en-US" sz="2000">
              <a:ea typeface="Tahoma" panose="020B0604030504040204" pitchFamily="34" charset="0"/>
            </a:endParaRPr>
          </a:p>
        </p:txBody>
      </p:sp>
      <p:sp>
        <p:nvSpPr>
          <p:cNvPr id="2" name="Slide Number Placeholder 1">
            <a:extLst>
              <a:ext uri="{FF2B5EF4-FFF2-40B4-BE49-F238E27FC236}">
                <a16:creationId xmlns:a16="http://schemas.microsoft.com/office/drawing/2014/main" id="{FBE9E51E-1FBD-22A8-01E8-4AB94C656C6B}"/>
              </a:ext>
            </a:extLst>
          </p:cNvPr>
          <p:cNvSpPr>
            <a:spLocks noGrp="1"/>
          </p:cNvSpPr>
          <p:nvPr>
            <p:ph type="sldNum" sz="quarter" idx="12"/>
          </p:nvPr>
        </p:nvSpPr>
        <p:spPr/>
        <p:txBody>
          <a:bodyPr/>
          <a:lstStyle/>
          <a:p>
            <a:fld id="{570A93FE-E06E-48E0-B38F-7105DC4AA467}" type="slidenum">
              <a:rPr lang="en-US" altLang="en-US" smtClean="0"/>
              <a:pPr/>
              <a:t>107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1618"/>
                                        </p:tgtEl>
                                        <p:attrNameLst>
                                          <p:attrName>style.visibility</p:attrName>
                                        </p:attrNameLst>
                                      </p:cBhvr>
                                      <p:to>
                                        <p:strVal val="visible"/>
                                      </p:to>
                                    </p:set>
                                    <p:anim calcmode="lin" valueType="num">
                                      <p:cBhvr>
                                        <p:cTn id="7" dur="500" fill="hold"/>
                                        <p:tgtEl>
                                          <p:spTgt spid="111618"/>
                                        </p:tgtEl>
                                        <p:attrNameLst>
                                          <p:attrName>ppt_w</p:attrName>
                                        </p:attrNameLst>
                                      </p:cBhvr>
                                      <p:tavLst>
                                        <p:tav tm="0">
                                          <p:val>
                                            <p:fltVal val="0"/>
                                          </p:val>
                                        </p:tav>
                                        <p:tav tm="100000">
                                          <p:val>
                                            <p:strVal val="#ppt_w"/>
                                          </p:val>
                                        </p:tav>
                                      </p:tavLst>
                                    </p:anim>
                                    <p:anim calcmode="lin" valueType="num">
                                      <p:cBhvr>
                                        <p:cTn id="8" dur="500" fill="hold"/>
                                        <p:tgtEl>
                                          <p:spTgt spid="11161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1619">
                                            <p:txEl>
                                              <p:pRg st="0" end="0"/>
                                            </p:txEl>
                                          </p:spTgt>
                                        </p:tgtEl>
                                        <p:attrNameLst>
                                          <p:attrName>style.visibility</p:attrName>
                                        </p:attrNameLst>
                                      </p:cBhvr>
                                      <p:to>
                                        <p:strVal val="visible"/>
                                      </p:to>
                                    </p:set>
                                    <p:anim calcmode="lin" valueType="num">
                                      <p:cBhvr>
                                        <p:cTn id="13" dur="500" fill="hold"/>
                                        <p:tgtEl>
                                          <p:spTgt spid="11161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11619">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111620"/>
                                        </p:tgtEl>
                                        <p:attrNameLst>
                                          <p:attrName>style.visibility</p:attrName>
                                        </p:attrNameLst>
                                      </p:cBhvr>
                                      <p:to>
                                        <p:strVal val="visible"/>
                                      </p:to>
                                    </p:set>
                                    <p:anim calcmode="lin" valueType="num">
                                      <p:cBhvr>
                                        <p:cTn id="17" dur="500" fill="hold"/>
                                        <p:tgtEl>
                                          <p:spTgt spid="111620"/>
                                        </p:tgtEl>
                                        <p:attrNameLst>
                                          <p:attrName>ppt_w</p:attrName>
                                        </p:attrNameLst>
                                      </p:cBhvr>
                                      <p:tavLst>
                                        <p:tav tm="0">
                                          <p:val>
                                            <p:fltVal val="0"/>
                                          </p:val>
                                        </p:tav>
                                        <p:tav tm="100000">
                                          <p:val>
                                            <p:strVal val="#ppt_w"/>
                                          </p:val>
                                        </p:tav>
                                      </p:tavLst>
                                    </p:anim>
                                    <p:anim calcmode="lin" valueType="num">
                                      <p:cBhvr>
                                        <p:cTn id="18" dur="500" fill="hold"/>
                                        <p:tgtEl>
                                          <p:spTgt spid="111620"/>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nodeType="clickEffect">
                                  <p:stCondLst>
                                    <p:cond delay="0"/>
                                  </p:stCondLst>
                                  <p:childTnLst>
                                    <p:set>
                                      <p:cBhvr>
                                        <p:cTn id="22" dur="1" fill="hold">
                                          <p:stCondLst>
                                            <p:cond delay="0"/>
                                          </p:stCondLst>
                                        </p:cTn>
                                        <p:tgtEl>
                                          <p:spTgt spid="111622">
                                            <p:txEl>
                                              <p:pRg st="0" end="0"/>
                                            </p:txEl>
                                          </p:spTgt>
                                        </p:tgtEl>
                                        <p:attrNameLst>
                                          <p:attrName>style.visibility</p:attrName>
                                        </p:attrNameLst>
                                      </p:cBhvr>
                                      <p:to>
                                        <p:strVal val="visible"/>
                                      </p:to>
                                    </p:set>
                                    <p:anim calcmode="lin" valueType="num">
                                      <p:cBhvr>
                                        <p:cTn id="23" dur="500" fill="hold"/>
                                        <p:tgtEl>
                                          <p:spTgt spid="111622">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111622">
                                            <p:txEl>
                                              <p:pRg st="0" end="0"/>
                                            </p:txEl>
                                          </p:spTgt>
                                        </p:tgtEl>
                                        <p:attrNameLst>
                                          <p:attrName>ppt_h</p:attrName>
                                        </p:attrNameLst>
                                      </p:cBhvr>
                                      <p:tavLst>
                                        <p:tav tm="0">
                                          <p:val>
                                            <p:fltVal val="0"/>
                                          </p:val>
                                        </p:tav>
                                        <p:tav tm="100000">
                                          <p:val>
                                            <p:strVal val="#ppt_h"/>
                                          </p:val>
                                        </p:tav>
                                      </p:tavLst>
                                    </p:anim>
                                  </p:childTnLst>
                                </p:cTn>
                              </p:par>
                              <p:par>
                                <p:cTn id="25" presetID="39" presetClass="entr" presetSubtype="0" accel="100000" fill="hold" nodeType="withEffect">
                                  <p:stCondLst>
                                    <p:cond delay="0"/>
                                  </p:stCondLst>
                                  <p:childTnLst>
                                    <p:set>
                                      <p:cBhvr>
                                        <p:cTn id="26" dur="1" fill="hold">
                                          <p:stCondLst>
                                            <p:cond delay="0"/>
                                          </p:stCondLst>
                                        </p:cTn>
                                        <p:tgtEl>
                                          <p:spTgt spid="111622">
                                            <p:txEl>
                                              <p:pRg st="1" end="1"/>
                                            </p:txEl>
                                          </p:spTgt>
                                        </p:tgtEl>
                                        <p:attrNameLst>
                                          <p:attrName>style.visibility</p:attrName>
                                        </p:attrNameLst>
                                      </p:cBhvr>
                                      <p:to>
                                        <p:strVal val="visible"/>
                                      </p:to>
                                    </p:set>
                                    <p:anim calcmode="lin" valueType="num">
                                      <p:cBhvr>
                                        <p:cTn id="27" dur="500" fill="hold"/>
                                        <p:tgtEl>
                                          <p:spTgt spid="111622">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111622">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111622">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111622">
                                            <p:txEl>
                                              <p:pRg st="1" end="1"/>
                                            </p:txEl>
                                          </p:spTgt>
                                        </p:tgtEl>
                                        <p:attrNameLst>
                                          <p:attrName>ppt_y</p:attrName>
                                        </p:attrNameLst>
                                      </p:cBhvr>
                                      <p:tavLst>
                                        <p:tav tm="0">
                                          <p:val>
                                            <p:strVal val="#ppt_y"/>
                                          </p:val>
                                        </p:tav>
                                        <p:tav tm="100000">
                                          <p:val>
                                            <p:strVal val="#ppt_y"/>
                                          </p:val>
                                        </p:tav>
                                      </p:tavLst>
                                    </p:anim>
                                  </p:childTnLst>
                                </p:cTn>
                              </p:par>
                              <p:par>
                                <p:cTn id="31" presetID="39" presetClass="entr" presetSubtype="0" accel="100000" fill="hold" nodeType="withEffect">
                                  <p:stCondLst>
                                    <p:cond delay="0"/>
                                  </p:stCondLst>
                                  <p:childTnLst>
                                    <p:set>
                                      <p:cBhvr>
                                        <p:cTn id="32" dur="1" fill="hold">
                                          <p:stCondLst>
                                            <p:cond delay="0"/>
                                          </p:stCondLst>
                                        </p:cTn>
                                        <p:tgtEl>
                                          <p:spTgt spid="111622">
                                            <p:txEl>
                                              <p:pRg st="2" end="2"/>
                                            </p:txEl>
                                          </p:spTgt>
                                        </p:tgtEl>
                                        <p:attrNameLst>
                                          <p:attrName>style.visibility</p:attrName>
                                        </p:attrNameLst>
                                      </p:cBhvr>
                                      <p:to>
                                        <p:strVal val="visible"/>
                                      </p:to>
                                    </p:set>
                                    <p:anim calcmode="lin" valueType="num">
                                      <p:cBhvr>
                                        <p:cTn id="33" dur="500" fill="hold"/>
                                        <p:tgtEl>
                                          <p:spTgt spid="111622">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111622">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111622">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111622">
                                            <p:txEl>
                                              <p:pRg st="2" end="2"/>
                                            </p:txEl>
                                          </p:spTgt>
                                        </p:tgtEl>
                                        <p:attrNameLst>
                                          <p:attrName>ppt_y</p:attrName>
                                        </p:attrNameLst>
                                      </p:cBhvr>
                                      <p:tavLst>
                                        <p:tav tm="0">
                                          <p:val>
                                            <p:strVal val="#ppt_y"/>
                                          </p:val>
                                        </p:tav>
                                        <p:tav tm="100000">
                                          <p:val>
                                            <p:strVal val="#ppt_y"/>
                                          </p:val>
                                        </p:tav>
                                      </p:tavLst>
                                    </p:anim>
                                  </p:childTnLst>
                                </p:cTn>
                              </p:par>
                              <p:par>
                                <p:cTn id="37" presetID="39" presetClass="entr" presetSubtype="0" accel="100000" fill="hold" nodeType="withEffect">
                                  <p:stCondLst>
                                    <p:cond delay="0"/>
                                  </p:stCondLst>
                                  <p:childTnLst>
                                    <p:set>
                                      <p:cBhvr>
                                        <p:cTn id="38" dur="1" fill="hold">
                                          <p:stCondLst>
                                            <p:cond delay="0"/>
                                          </p:stCondLst>
                                        </p:cTn>
                                        <p:tgtEl>
                                          <p:spTgt spid="111622">
                                            <p:txEl>
                                              <p:pRg st="3" end="3"/>
                                            </p:txEl>
                                          </p:spTgt>
                                        </p:tgtEl>
                                        <p:attrNameLst>
                                          <p:attrName>style.visibility</p:attrName>
                                        </p:attrNameLst>
                                      </p:cBhvr>
                                      <p:to>
                                        <p:strVal val="visible"/>
                                      </p:to>
                                    </p:set>
                                    <p:anim calcmode="lin" valueType="num">
                                      <p:cBhvr>
                                        <p:cTn id="39" dur="500" fill="hold"/>
                                        <p:tgtEl>
                                          <p:spTgt spid="111622">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11622">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11622">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1162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111624"/>
                                        </p:tgtEl>
                                        <p:attrNameLst>
                                          <p:attrName>style.visibility</p:attrName>
                                        </p:attrNameLst>
                                      </p:cBhvr>
                                      <p:to>
                                        <p:strVal val="visible"/>
                                      </p:to>
                                    </p:set>
                                    <p:anim calcmode="lin" valueType="num">
                                      <p:cBhvr>
                                        <p:cTn id="47" dur="500" fill="hold"/>
                                        <p:tgtEl>
                                          <p:spTgt spid="111624"/>
                                        </p:tgtEl>
                                        <p:attrNameLst>
                                          <p:attrName>ppt_w</p:attrName>
                                        </p:attrNameLst>
                                      </p:cBhvr>
                                      <p:tavLst>
                                        <p:tav tm="0">
                                          <p:val>
                                            <p:fltVal val="0"/>
                                          </p:val>
                                        </p:tav>
                                        <p:tav tm="100000">
                                          <p:val>
                                            <p:strVal val="#ppt_w"/>
                                          </p:val>
                                        </p:tav>
                                      </p:tavLst>
                                    </p:anim>
                                    <p:anim calcmode="lin" valueType="num">
                                      <p:cBhvr>
                                        <p:cTn id="48" dur="500" fill="hold"/>
                                        <p:tgtEl>
                                          <p:spTgt spid="111624"/>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111621"/>
                                        </p:tgtEl>
                                        <p:attrNameLst>
                                          <p:attrName>style.visibility</p:attrName>
                                        </p:attrNameLst>
                                      </p:cBhvr>
                                      <p:to>
                                        <p:strVal val="visible"/>
                                      </p:to>
                                    </p:set>
                                    <p:anim calcmode="lin" valueType="num">
                                      <p:cBhvr>
                                        <p:cTn id="51" dur="500" fill="hold"/>
                                        <p:tgtEl>
                                          <p:spTgt spid="111621"/>
                                        </p:tgtEl>
                                        <p:attrNameLst>
                                          <p:attrName>ppt_w</p:attrName>
                                        </p:attrNameLst>
                                      </p:cBhvr>
                                      <p:tavLst>
                                        <p:tav tm="0">
                                          <p:val>
                                            <p:fltVal val="0"/>
                                          </p:val>
                                        </p:tav>
                                        <p:tav tm="100000">
                                          <p:val>
                                            <p:strVal val="#ppt_w"/>
                                          </p:val>
                                        </p:tav>
                                      </p:tavLst>
                                    </p:anim>
                                    <p:anim calcmode="lin" valueType="num">
                                      <p:cBhvr>
                                        <p:cTn id="52" dur="500" fill="hold"/>
                                        <p:tgtEl>
                                          <p:spTgt spid="111621"/>
                                        </p:tgtEl>
                                        <p:attrNameLst>
                                          <p:attrName>ppt_h</p:attrName>
                                        </p:attrNameLst>
                                      </p:cBhvr>
                                      <p:tavLst>
                                        <p:tav tm="0">
                                          <p:val>
                                            <p:fltVal val="0"/>
                                          </p:val>
                                        </p:tav>
                                        <p:tav tm="100000">
                                          <p:val>
                                            <p:strVal val="#ppt_h"/>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16" fill="hold" nodeType="clickEffect">
                                  <p:stCondLst>
                                    <p:cond delay="0"/>
                                  </p:stCondLst>
                                  <p:childTnLst>
                                    <p:set>
                                      <p:cBhvr>
                                        <p:cTn id="56" dur="1" fill="hold">
                                          <p:stCondLst>
                                            <p:cond delay="0"/>
                                          </p:stCondLst>
                                        </p:cTn>
                                        <p:tgtEl>
                                          <p:spTgt spid="111626">
                                            <p:txEl>
                                              <p:pRg st="0" end="0"/>
                                            </p:txEl>
                                          </p:spTgt>
                                        </p:tgtEl>
                                        <p:attrNameLst>
                                          <p:attrName>style.visibility</p:attrName>
                                        </p:attrNameLst>
                                      </p:cBhvr>
                                      <p:to>
                                        <p:strVal val="visible"/>
                                      </p:to>
                                    </p:set>
                                    <p:anim calcmode="lin" valueType="num">
                                      <p:cBhvr>
                                        <p:cTn id="57" dur="500" fill="hold"/>
                                        <p:tgtEl>
                                          <p:spTgt spid="111626">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111626">
                                            <p:txEl>
                                              <p:pRg st="0" end="0"/>
                                            </p:txEl>
                                          </p:spTgt>
                                        </p:tgtEl>
                                        <p:attrNameLst>
                                          <p:attrName>ppt_h</p:attrName>
                                        </p:attrNameLst>
                                      </p:cBhvr>
                                      <p:tavLst>
                                        <p:tav tm="0">
                                          <p:val>
                                            <p:fltVal val="0"/>
                                          </p:val>
                                        </p:tav>
                                        <p:tav tm="100000">
                                          <p:val>
                                            <p:strVal val="#ppt_h"/>
                                          </p:val>
                                        </p:tav>
                                      </p:tavLst>
                                    </p:anim>
                                  </p:childTnLst>
                                </p:cTn>
                              </p:par>
                              <p:par>
                                <p:cTn id="59" presetID="39" presetClass="entr" presetSubtype="0" accel="100000" fill="hold" nodeType="withEffect">
                                  <p:stCondLst>
                                    <p:cond delay="0"/>
                                  </p:stCondLst>
                                  <p:childTnLst>
                                    <p:set>
                                      <p:cBhvr>
                                        <p:cTn id="60" dur="1" fill="hold">
                                          <p:stCondLst>
                                            <p:cond delay="0"/>
                                          </p:stCondLst>
                                        </p:cTn>
                                        <p:tgtEl>
                                          <p:spTgt spid="111626">
                                            <p:txEl>
                                              <p:pRg st="1" end="1"/>
                                            </p:txEl>
                                          </p:spTgt>
                                        </p:tgtEl>
                                        <p:attrNameLst>
                                          <p:attrName>style.visibility</p:attrName>
                                        </p:attrNameLst>
                                      </p:cBhvr>
                                      <p:to>
                                        <p:strVal val="visible"/>
                                      </p:to>
                                    </p:set>
                                    <p:anim calcmode="lin" valueType="num">
                                      <p:cBhvr>
                                        <p:cTn id="61" dur="500" fill="hold"/>
                                        <p:tgtEl>
                                          <p:spTgt spid="11162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2" dur="500" fill="hold"/>
                                        <p:tgtEl>
                                          <p:spTgt spid="11162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3" dur="500" fill="hold"/>
                                        <p:tgtEl>
                                          <p:spTgt spid="11162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64" dur="500" fill="hold"/>
                                        <p:tgtEl>
                                          <p:spTgt spid="111626">
                                            <p:txEl>
                                              <p:pRg st="1" end="1"/>
                                            </p:txEl>
                                          </p:spTgt>
                                        </p:tgtEl>
                                        <p:attrNameLst>
                                          <p:attrName>ppt_y</p:attrName>
                                        </p:attrNameLst>
                                      </p:cBhvr>
                                      <p:tavLst>
                                        <p:tav tm="0">
                                          <p:val>
                                            <p:strVal val="#ppt_y"/>
                                          </p:val>
                                        </p:tav>
                                        <p:tav tm="100000">
                                          <p:val>
                                            <p:strVal val="#ppt_y"/>
                                          </p:val>
                                        </p:tav>
                                      </p:tavLst>
                                    </p:anim>
                                  </p:childTnLst>
                                </p:cTn>
                              </p:par>
                              <p:par>
                                <p:cTn id="65" presetID="39" presetClass="entr" presetSubtype="0" accel="100000" fill="hold" nodeType="withEffect">
                                  <p:stCondLst>
                                    <p:cond delay="0"/>
                                  </p:stCondLst>
                                  <p:childTnLst>
                                    <p:set>
                                      <p:cBhvr>
                                        <p:cTn id="66" dur="1" fill="hold">
                                          <p:stCondLst>
                                            <p:cond delay="0"/>
                                          </p:stCondLst>
                                        </p:cTn>
                                        <p:tgtEl>
                                          <p:spTgt spid="111626">
                                            <p:txEl>
                                              <p:pRg st="2" end="2"/>
                                            </p:txEl>
                                          </p:spTgt>
                                        </p:tgtEl>
                                        <p:attrNameLst>
                                          <p:attrName>style.visibility</p:attrName>
                                        </p:attrNameLst>
                                      </p:cBhvr>
                                      <p:to>
                                        <p:strVal val="visible"/>
                                      </p:to>
                                    </p:set>
                                    <p:anim calcmode="lin" valueType="num">
                                      <p:cBhvr>
                                        <p:cTn id="67" dur="500" fill="hold"/>
                                        <p:tgtEl>
                                          <p:spTgt spid="111626">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8" dur="500" fill="hold"/>
                                        <p:tgtEl>
                                          <p:spTgt spid="111626">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9" dur="500" fill="hold"/>
                                        <p:tgtEl>
                                          <p:spTgt spid="111626">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70" dur="500" fill="hold"/>
                                        <p:tgtEl>
                                          <p:spTgt spid="11162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p:bldP spid="111619" grpId="0" build="p"/>
      <p:bldP spid="111620" grpId="0" animBg="1"/>
      <p:bldP spid="111621" grpId="0" animBg="1"/>
      <p:bldP spid="111624" grpId="0"/>
    </p:bldLst>
  </p:timing>
</p:sld>
</file>

<file path=ppt/slides/slide108.xml><?xml version="1.0" encoding="utf-8"?>
<p:sld xmlns:a="http://schemas.openxmlformats.org/drawingml/2006/main" xmlns:r="http://schemas.openxmlformats.org/officeDocument/2006/relationships" xmlns:p="http://schemas.openxmlformats.org/presentationml/2006/main" showMasterSp="0">
  <p:cSld>
    <p:bg>
      <p:bgPr>
        <a:solidFill>
          <a:srgbClr val="99CCFF"/>
        </a:solidFill>
        <a:effectLst/>
      </p:bgPr>
    </p:bg>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3ED4699C-D8EC-4C20-8B03-EE7FB7CE331A}"/>
              </a:ext>
            </a:extLst>
          </p:cNvPr>
          <p:cNvSpPr>
            <a:spLocks noGrp="1" noChangeArrowheads="1"/>
          </p:cNvSpPr>
          <p:nvPr>
            <p:ph type="title"/>
          </p:nvPr>
        </p:nvSpPr>
        <p:spPr>
          <a:xfrm>
            <a:off x="212067" y="212724"/>
            <a:ext cx="11758521" cy="2050416"/>
          </a:xfrm>
        </p:spPr>
        <p:txBody>
          <a:bodyPr/>
          <a:lstStyle/>
          <a:p>
            <a:pPr algn="l" eaLnBrk="1" hangingPunct="1">
              <a:defRPr/>
            </a:pPr>
            <a:r>
              <a:rPr lang="en-US" altLang="en-US" sz="2400" dirty="0">
                <a:solidFill>
                  <a:schemeClr val="folHlink"/>
                </a:solidFill>
                <a:latin typeface="Eras Demi ITC"/>
              </a:rPr>
              <a:t>Today, it is widely recognized that this theory must also be reassessed, and it is more common for scholars to suggest a variety of shorter, independent narratives, gradually formed into units and brought together to form the Torah. / </a:t>
            </a:r>
            <a:r>
              <a:rPr lang="en-US" sz="2400" dirty="0">
                <a:ea typeface="+mj-lt"/>
                <a:cs typeface="+mj-lt"/>
              </a:rPr>
              <a:t>Hoy </a:t>
            </a:r>
            <a:r>
              <a:rPr lang="en-US" sz="2400" dirty="0" err="1">
                <a:ea typeface="+mj-lt"/>
                <a:cs typeface="+mj-lt"/>
              </a:rPr>
              <a:t>en</a:t>
            </a:r>
            <a:r>
              <a:rPr lang="en-US" sz="2400" dirty="0">
                <a:ea typeface="+mj-lt"/>
                <a:cs typeface="+mj-lt"/>
              </a:rPr>
              <a:t> día, se </a:t>
            </a:r>
            <a:r>
              <a:rPr lang="en-US" sz="2400" dirty="0" err="1">
                <a:ea typeface="+mj-lt"/>
                <a:cs typeface="+mj-lt"/>
              </a:rPr>
              <a:t>reconoce</a:t>
            </a:r>
            <a:r>
              <a:rPr lang="en-US" sz="2400" dirty="0">
                <a:ea typeface="+mj-lt"/>
                <a:cs typeface="+mj-lt"/>
              </a:rPr>
              <a:t> </a:t>
            </a:r>
            <a:r>
              <a:rPr lang="en-US" sz="2400" dirty="0" err="1">
                <a:ea typeface="+mj-lt"/>
                <a:cs typeface="+mj-lt"/>
              </a:rPr>
              <a:t>ampliamente</a:t>
            </a:r>
            <a:r>
              <a:rPr lang="en-US" sz="2400" dirty="0">
                <a:ea typeface="+mj-lt"/>
                <a:cs typeface="+mj-lt"/>
              </a:rPr>
              <a:t> que </a:t>
            </a:r>
            <a:r>
              <a:rPr lang="en-US" sz="2400" dirty="0" err="1">
                <a:ea typeface="+mj-lt"/>
                <a:cs typeface="+mj-lt"/>
              </a:rPr>
              <a:t>esta</a:t>
            </a:r>
            <a:r>
              <a:rPr lang="en-US" sz="2400" dirty="0">
                <a:ea typeface="+mj-lt"/>
                <a:cs typeface="+mj-lt"/>
              </a:rPr>
              <a:t> </a:t>
            </a:r>
            <a:r>
              <a:rPr lang="en-US" sz="2400" dirty="0" err="1">
                <a:ea typeface="+mj-lt"/>
                <a:cs typeface="+mj-lt"/>
              </a:rPr>
              <a:t>teoría</a:t>
            </a:r>
            <a:r>
              <a:rPr lang="en-US" sz="2400" dirty="0">
                <a:ea typeface="+mj-lt"/>
                <a:cs typeface="+mj-lt"/>
              </a:rPr>
              <a:t> </a:t>
            </a:r>
            <a:r>
              <a:rPr lang="en-US" sz="2400" dirty="0" err="1">
                <a:ea typeface="+mj-lt"/>
                <a:cs typeface="+mj-lt"/>
              </a:rPr>
              <a:t>también</a:t>
            </a:r>
            <a:r>
              <a:rPr lang="en-US" sz="2400" dirty="0">
                <a:ea typeface="+mj-lt"/>
                <a:cs typeface="+mj-lt"/>
              </a:rPr>
              <a:t> </a:t>
            </a:r>
            <a:r>
              <a:rPr lang="en-US" sz="2400" dirty="0" err="1">
                <a:ea typeface="+mj-lt"/>
                <a:cs typeface="+mj-lt"/>
              </a:rPr>
              <a:t>debe</a:t>
            </a:r>
            <a:r>
              <a:rPr lang="en-US" sz="2400" dirty="0">
                <a:ea typeface="+mj-lt"/>
                <a:cs typeface="+mj-lt"/>
              </a:rPr>
              <a:t> </a:t>
            </a:r>
            <a:r>
              <a:rPr lang="en-US" sz="2400" dirty="0" err="1">
                <a:ea typeface="+mj-lt"/>
                <a:cs typeface="+mj-lt"/>
              </a:rPr>
              <a:t>reevaluarse</a:t>
            </a:r>
            <a:r>
              <a:rPr lang="en-US" sz="2400" dirty="0">
                <a:ea typeface="+mj-lt"/>
                <a:cs typeface="+mj-lt"/>
              </a:rPr>
              <a:t>, y es </a:t>
            </a:r>
            <a:r>
              <a:rPr lang="en-US" sz="2400" dirty="0" err="1">
                <a:ea typeface="+mj-lt"/>
                <a:cs typeface="+mj-lt"/>
              </a:rPr>
              <a:t>más</a:t>
            </a:r>
            <a:r>
              <a:rPr lang="en-US" sz="2400" dirty="0">
                <a:ea typeface="+mj-lt"/>
                <a:cs typeface="+mj-lt"/>
              </a:rPr>
              <a:t> </a:t>
            </a:r>
            <a:r>
              <a:rPr lang="en-US" sz="2400" dirty="0" err="1">
                <a:ea typeface="+mj-lt"/>
                <a:cs typeface="+mj-lt"/>
              </a:rPr>
              <a:t>común</a:t>
            </a:r>
            <a:r>
              <a:rPr lang="en-US" sz="2400" dirty="0">
                <a:ea typeface="+mj-lt"/>
                <a:cs typeface="+mj-lt"/>
              </a:rPr>
              <a:t> que </a:t>
            </a:r>
            <a:r>
              <a:rPr lang="en-US" sz="2400" dirty="0" err="1">
                <a:ea typeface="+mj-lt"/>
                <a:cs typeface="+mj-lt"/>
              </a:rPr>
              <a:t>los</a:t>
            </a:r>
            <a:r>
              <a:rPr lang="en-US" sz="2400" dirty="0">
                <a:ea typeface="+mj-lt"/>
                <a:cs typeface="+mj-lt"/>
              </a:rPr>
              <a:t> </a:t>
            </a:r>
            <a:r>
              <a:rPr lang="en-US" sz="2400" dirty="0" err="1">
                <a:ea typeface="+mj-lt"/>
                <a:cs typeface="+mj-lt"/>
              </a:rPr>
              <a:t>eruditos</a:t>
            </a:r>
            <a:r>
              <a:rPr lang="en-US" sz="2400" dirty="0">
                <a:ea typeface="+mj-lt"/>
                <a:cs typeface="+mj-lt"/>
              </a:rPr>
              <a:t> </a:t>
            </a:r>
            <a:r>
              <a:rPr lang="en-US" sz="2400" dirty="0" err="1">
                <a:ea typeface="+mj-lt"/>
                <a:cs typeface="+mj-lt"/>
              </a:rPr>
              <a:t>sugieran</a:t>
            </a:r>
            <a:r>
              <a:rPr lang="en-US" sz="2400" dirty="0">
                <a:ea typeface="+mj-lt"/>
                <a:cs typeface="+mj-lt"/>
              </a:rPr>
              <a:t> </a:t>
            </a:r>
            <a:r>
              <a:rPr lang="en-US" sz="2400" dirty="0" err="1">
                <a:ea typeface="+mj-lt"/>
                <a:cs typeface="+mj-lt"/>
              </a:rPr>
              <a:t>una</a:t>
            </a:r>
            <a:r>
              <a:rPr lang="en-US" sz="2400" dirty="0">
                <a:ea typeface="+mj-lt"/>
                <a:cs typeface="+mj-lt"/>
              </a:rPr>
              <a:t> </a:t>
            </a:r>
            <a:r>
              <a:rPr lang="en-US" sz="2400" dirty="0" err="1">
                <a:ea typeface="+mj-lt"/>
                <a:cs typeface="+mj-lt"/>
              </a:rPr>
              <a:t>variedad</a:t>
            </a:r>
            <a:r>
              <a:rPr lang="en-US" sz="2400" dirty="0">
                <a:ea typeface="+mj-lt"/>
                <a:cs typeface="+mj-lt"/>
              </a:rPr>
              <a:t> de </a:t>
            </a:r>
            <a:r>
              <a:rPr lang="en-US" sz="2400" dirty="0" err="1">
                <a:ea typeface="+mj-lt"/>
                <a:cs typeface="+mj-lt"/>
              </a:rPr>
              <a:t>narraciones</a:t>
            </a:r>
            <a:r>
              <a:rPr lang="en-US" sz="2400" dirty="0">
                <a:ea typeface="+mj-lt"/>
                <a:cs typeface="+mj-lt"/>
              </a:rPr>
              <a:t> </a:t>
            </a:r>
            <a:r>
              <a:rPr lang="en-US" sz="2400" dirty="0" err="1">
                <a:ea typeface="+mj-lt"/>
                <a:cs typeface="+mj-lt"/>
              </a:rPr>
              <a:t>más</a:t>
            </a:r>
            <a:r>
              <a:rPr lang="en-US" sz="2400" dirty="0">
                <a:ea typeface="+mj-lt"/>
                <a:cs typeface="+mj-lt"/>
              </a:rPr>
              <a:t> </a:t>
            </a:r>
            <a:r>
              <a:rPr lang="en-US" sz="2400" dirty="0" err="1">
                <a:ea typeface="+mj-lt"/>
                <a:cs typeface="+mj-lt"/>
              </a:rPr>
              <a:t>cortas</a:t>
            </a:r>
            <a:r>
              <a:rPr lang="en-US" sz="2400" dirty="0">
                <a:ea typeface="+mj-lt"/>
                <a:cs typeface="+mj-lt"/>
              </a:rPr>
              <a:t> e </a:t>
            </a:r>
            <a:r>
              <a:rPr lang="en-US" sz="2400" dirty="0" err="1">
                <a:ea typeface="+mj-lt"/>
                <a:cs typeface="+mj-lt"/>
              </a:rPr>
              <a:t>independientes</a:t>
            </a:r>
            <a:r>
              <a:rPr lang="en-US" sz="2400" dirty="0">
                <a:ea typeface="+mj-lt"/>
                <a:cs typeface="+mj-lt"/>
              </a:rPr>
              <a:t>, </a:t>
            </a:r>
            <a:r>
              <a:rPr lang="en-US" sz="2400" dirty="0" err="1">
                <a:ea typeface="+mj-lt"/>
                <a:cs typeface="+mj-lt"/>
              </a:rPr>
              <a:t>formadas</a:t>
            </a:r>
            <a:r>
              <a:rPr lang="en-US" sz="2400" dirty="0">
                <a:ea typeface="+mj-lt"/>
                <a:cs typeface="+mj-lt"/>
              </a:rPr>
              <a:t> </a:t>
            </a:r>
            <a:r>
              <a:rPr lang="en-US" sz="2400" dirty="0" err="1">
                <a:ea typeface="+mj-lt"/>
                <a:cs typeface="+mj-lt"/>
              </a:rPr>
              <a:t>gradualmente</a:t>
            </a:r>
            <a:r>
              <a:rPr lang="en-US" sz="2400" dirty="0">
                <a:ea typeface="+mj-lt"/>
                <a:cs typeface="+mj-lt"/>
              </a:rPr>
              <a:t> </a:t>
            </a:r>
            <a:r>
              <a:rPr lang="en-US" sz="2400" dirty="0" err="1">
                <a:ea typeface="+mj-lt"/>
                <a:cs typeface="+mj-lt"/>
              </a:rPr>
              <a:t>en</a:t>
            </a:r>
            <a:r>
              <a:rPr lang="en-US" sz="2400" dirty="0">
                <a:ea typeface="+mj-lt"/>
                <a:cs typeface="+mj-lt"/>
              </a:rPr>
              <a:t> </a:t>
            </a:r>
            <a:r>
              <a:rPr lang="en-US" sz="2400" dirty="0" err="1">
                <a:ea typeface="+mj-lt"/>
                <a:cs typeface="+mj-lt"/>
              </a:rPr>
              <a:t>unidades</a:t>
            </a:r>
            <a:r>
              <a:rPr lang="en-US" sz="2400" dirty="0">
                <a:ea typeface="+mj-lt"/>
                <a:cs typeface="+mj-lt"/>
              </a:rPr>
              <a:t> y </a:t>
            </a:r>
            <a:r>
              <a:rPr lang="en-US" sz="2400" dirty="0" err="1">
                <a:ea typeface="+mj-lt"/>
                <a:cs typeface="+mj-lt"/>
              </a:rPr>
              <a:t>reunidas</a:t>
            </a:r>
            <a:r>
              <a:rPr lang="en-US" sz="2400" dirty="0">
                <a:ea typeface="+mj-lt"/>
                <a:cs typeface="+mj-lt"/>
              </a:rPr>
              <a:t> para </a:t>
            </a:r>
            <a:r>
              <a:rPr lang="en-US" sz="2400" dirty="0" err="1">
                <a:ea typeface="+mj-lt"/>
                <a:cs typeface="+mj-lt"/>
              </a:rPr>
              <a:t>formar</a:t>
            </a:r>
            <a:r>
              <a:rPr lang="en-US" sz="2400" dirty="0">
                <a:ea typeface="+mj-lt"/>
                <a:cs typeface="+mj-lt"/>
              </a:rPr>
              <a:t> la </a:t>
            </a:r>
            <a:r>
              <a:rPr lang="en-US" sz="2400" dirty="0" err="1">
                <a:ea typeface="+mj-lt"/>
                <a:cs typeface="+mj-lt"/>
              </a:rPr>
              <a:t>Torá</a:t>
            </a:r>
            <a:r>
              <a:rPr lang="en-US" sz="2400" dirty="0">
                <a:ea typeface="+mj-lt"/>
                <a:cs typeface="+mj-lt"/>
              </a:rPr>
              <a:t>.</a:t>
            </a:r>
            <a:endParaRPr lang="en-US" altLang="en-US" sz="2400" dirty="0">
              <a:solidFill>
                <a:schemeClr val="folHlink"/>
              </a:solidFill>
              <a:latin typeface="Eras Demi ITC" pitchFamily="34" charset="0"/>
            </a:endParaRPr>
          </a:p>
        </p:txBody>
      </p:sp>
      <p:sp>
        <p:nvSpPr>
          <p:cNvPr id="4" name="Rectangle 3">
            <a:extLst>
              <a:ext uri="{FF2B5EF4-FFF2-40B4-BE49-F238E27FC236}">
                <a16:creationId xmlns:a16="http://schemas.microsoft.com/office/drawing/2014/main" id="{72A5E7BC-766E-4715-8ED8-3EAE0295EF96}"/>
              </a:ext>
            </a:extLst>
          </p:cNvPr>
          <p:cNvSpPr txBox="1">
            <a:spLocks noChangeArrowheads="1"/>
          </p:cNvSpPr>
          <p:nvPr/>
        </p:nvSpPr>
        <p:spPr bwMode="auto">
          <a:xfrm>
            <a:off x="1126657" y="2401680"/>
            <a:ext cx="7583570" cy="79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FFFFFF"/>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FFFFFF"/>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FFFFFF"/>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FFFFFF"/>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400" eaLnBrk="1" hangingPunct="1">
              <a:buClr>
                <a:srgbClr val="5B8800"/>
              </a:buClr>
              <a:buNone/>
              <a:defRPr/>
            </a:pPr>
            <a:r>
              <a:rPr kumimoji="0" lang="en-US" altLang="en-US" sz="48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Mistral"/>
                <a:cs typeface="Arial"/>
              </a:rPr>
              <a:t>Current theory</a:t>
            </a:r>
            <a:r>
              <a:rPr lang="en-US" altLang="en-US" sz="4800" dirty="0">
                <a:solidFill>
                  <a:srgbClr val="000000"/>
                </a:solidFill>
                <a:latin typeface="Mistral"/>
                <a:cs typeface="Arial"/>
              </a:rPr>
              <a:t> / </a:t>
            </a:r>
            <a:r>
              <a:rPr lang="en-US" dirty="0" err="1">
                <a:ea typeface="+mn-lt"/>
                <a:cs typeface="+mn-lt"/>
              </a:rPr>
              <a:t>Teoría</a:t>
            </a:r>
            <a:r>
              <a:rPr lang="en-US" dirty="0">
                <a:ea typeface="+mn-lt"/>
                <a:cs typeface="+mn-lt"/>
              </a:rPr>
              <a:t> actual</a:t>
            </a:r>
            <a:endParaRPr lang="en-US" altLang="en-US" b="0" i="0" u="none" strike="noStrike" kern="1200" cap="none" spc="0" normalizeH="0" baseline="0" noProof="0">
              <a:ln>
                <a:noFill/>
              </a:ln>
              <a:effectLst>
                <a:outerShdw blurRad="38100" dist="38100" dir="2700000" algn="tl">
                  <a:srgbClr val="FFFFFF"/>
                </a:outerShdw>
              </a:effectLst>
              <a:uLnTx/>
              <a:uFillTx/>
              <a:latin typeface="Mistral" panose="03090702030407020403" pitchFamily="66" charset="0"/>
              <a:cs typeface="Arial"/>
            </a:endParaRPr>
          </a:p>
        </p:txBody>
      </p:sp>
      <p:sp>
        <p:nvSpPr>
          <p:cNvPr id="5" name="Text Box 4">
            <a:extLst>
              <a:ext uri="{FF2B5EF4-FFF2-40B4-BE49-F238E27FC236}">
                <a16:creationId xmlns:a16="http://schemas.microsoft.com/office/drawing/2014/main" id="{FF8C8E8E-C9CC-42BB-B6A6-09C68B68CF9A}"/>
              </a:ext>
            </a:extLst>
          </p:cNvPr>
          <p:cNvSpPr txBox="1">
            <a:spLocks noChangeArrowheads="1"/>
          </p:cNvSpPr>
          <p:nvPr/>
        </p:nvSpPr>
        <p:spPr bwMode="auto">
          <a:xfrm>
            <a:off x="2370482" y="3252237"/>
            <a:ext cx="4274820" cy="584775"/>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i="1">
                <a:solidFill>
                  <a:schemeClr val="tx1"/>
                </a:solidFill>
                <a:latin typeface="Tahoma" panose="020B0604030504040204" pitchFamily="34" charset="0"/>
                <a:cs typeface="Arial" panose="020B0604020202020204" pitchFamily="34" charset="0"/>
              </a:defRPr>
            </a:lvl1pPr>
            <a:lvl2pPr marL="742950" indent="-285750">
              <a:defRPr sz="2800" i="1">
                <a:solidFill>
                  <a:schemeClr val="tx1"/>
                </a:solidFill>
                <a:latin typeface="Tahoma" panose="020B0604030504040204" pitchFamily="34" charset="0"/>
                <a:cs typeface="Arial" panose="020B0604020202020204" pitchFamily="34" charset="0"/>
              </a:defRPr>
            </a:lvl2pPr>
            <a:lvl3pPr marL="1143000" indent="-228600">
              <a:defRPr sz="2800" i="1">
                <a:solidFill>
                  <a:schemeClr val="tx1"/>
                </a:solidFill>
                <a:latin typeface="Tahoma" panose="020B0604030504040204" pitchFamily="34" charset="0"/>
                <a:cs typeface="Arial" panose="020B0604020202020204" pitchFamily="34" charset="0"/>
              </a:defRPr>
            </a:lvl3pPr>
            <a:lvl4pPr marL="1600200" indent="-228600">
              <a:defRPr sz="2800" i="1">
                <a:solidFill>
                  <a:schemeClr val="tx1"/>
                </a:solidFill>
                <a:latin typeface="Tahoma" panose="020B0604030504040204" pitchFamily="34" charset="0"/>
                <a:cs typeface="Arial" panose="020B0604020202020204" pitchFamily="34" charset="0"/>
              </a:defRPr>
            </a:lvl4pPr>
            <a:lvl5pPr marL="2057400" indent="-228600">
              <a:defRPr sz="2800" i="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Ge. Ex. Lv. Nu. Dt.</a:t>
            </a:r>
          </a:p>
        </p:txBody>
      </p:sp>
      <p:sp>
        <p:nvSpPr>
          <p:cNvPr id="6" name="Rectangle 5">
            <a:extLst>
              <a:ext uri="{FF2B5EF4-FFF2-40B4-BE49-F238E27FC236}">
                <a16:creationId xmlns:a16="http://schemas.microsoft.com/office/drawing/2014/main" id="{F8543D20-5067-43B4-9963-11F352758ADC}"/>
              </a:ext>
            </a:extLst>
          </p:cNvPr>
          <p:cNvSpPr/>
          <p:nvPr/>
        </p:nvSpPr>
        <p:spPr>
          <a:xfrm>
            <a:off x="2370482" y="3900271"/>
            <a:ext cx="8244840" cy="2785378"/>
          </a:xfrm>
          <a:prstGeom prst="rect">
            <a:avLst/>
          </a:prstGeom>
        </p:spPr>
        <p:txBody>
          <a:bodyPr wrap="square" lIns="91440" tIns="45720" rIns="91440" bIns="45720" anchor="t">
            <a:spAutoFit/>
          </a:bodyPr>
          <a:lstStyle/>
          <a:p>
            <a:pPr defTabSz="914400" eaLnBrk="0" fontAlgn="base" hangingPunct="0">
              <a:spcBef>
                <a:spcPct val="50000"/>
              </a:spcBef>
              <a:spcAft>
                <a:spcPct val="0"/>
              </a:spcAft>
              <a:defRPr/>
            </a:pPr>
            <a:r>
              <a:rPr kumimoji="0" lang="en-US" altLang="en-US" sz="4000" b="0" i="0" u="none" strike="noStrike" kern="1200" cap="none" spc="0" normalizeH="0" baseline="0" noProof="0" dirty="0">
                <a:ln>
                  <a:noFill/>
                </a:ln>
                <a:solidFill>
                  <a:srgbClr val="000000"/>
                </a:solidFill>
                <a:effectLst/>
                <a:uLnTx/>
                <a:uFillTx/>
                <a:latin typeface="Mistral"/>
                <a:cs typeface="Arial"/>
              </a:rPr>
              <a:t>Three Primary Sources</a:t>
            </a:r>
            <a:r>
              <a:rPr lang="en-US" altLang="en-US" sz="4000" dirty="0">
                <a:solidFill>
                  <a:srgbClr val="000000"/>
                </a:solidFill>
                <a:latin typeface="Mistral"/>
                <a:cs typeface="Arial"/>
              </a:rPr>
              <a:t> / </a:t>
            </a:r>
            <a:r>
              <a:rPr lang="en-US" sz="3200" dirty="0">
                <a:ea typeface="+mn-lt"/>
                <a:cs typeface="+mn-lt"/>
              </a:rPr>
              <a:t>Tres </a:t>
            </a:r>
            <a:r>
              <a:rPr lang="en-US" sz="3200" dirty="0" err="1">
                <a:ea typeface="+mn-lt"/>
                <a:cs typeface="+mn-lt"/>
              </a:rPr>
              <a:t>fuentes</a:t>
            </a:r>
            <a:r>
              <a:rPr lang="en-US" sz="3200" dirty="0">
                <a:ea typeface="+mn-lt"/>
                <a:cs typeface="+mn-lt"/>
              </a:rPr>
              <a:t> </a:t>
            </a:r>
            <a:r>
              <a:rPr lang="en-US" sz="3200" dirty="0" err="1">
                <a:ea typeface="+mn-lt"/>
                <a:cs typeface="+mn-lt"/>
              </a:rPr>
              <a:t>primarias</a:t>
            </a:r>
            <a:endParaRPr kumimoji="0" lang="en-US" altLang="en-US" sz="3200" b="0" i="0" u="none" strike="noStrike" kern="1200" cap="none" spc="0" normalizeH="0" baseline="0" noProof="0" dirty="0" err="1">
              <a:ln>
                <a:noFill/>
              </a:ln>
              <a:effectLst/>
              <a:uLnTx/>
              <a:uFillTx/>
              <a:latin typeface="Mistral" panose="03090702030407020403" pitchFamily="66" charset="0"/>
              <a:ea typeface="+mn-ea"/>
              <a:cs typeface="Arial" panose="020B0604020202020204" pitchFamily="34" charset="0"/>
            </a:endParaRPr>
          </a:p>
          <a:p>
            <a:pPr defTabSz="914400" eaLnBrk="0" fontAlgn="base" hangingPunct="0">
              <a:spcBef>
                <a:spcPts val="600"/>
              </a:spcBef>
              <a:spcAft>
                <a:spcPct val="0"/>
              </a:spcAft>
              <a:defRPr/>
            </a:pPr>
            <a:r>
              <a:rPr kumimoji="0" lang="en-US" altLang="en-US" sz="2400" b="1" i="0" u="none" strike="noStrike" kern="1200" cap="none" spc="0" normalizeH="0" baseline="0" noProof="0" dirty="0">
                <a:ln>
                  <a:noFill/>
                </a:ln>
                <a:solidFill>
                  <a:srgbClr val="FF3300"/>
                </a:solidFill>
                <a:effectLst>
                  <a:outerShdw blurRad="38100" dist="38100" dir="2700000" algn="tl">
                    <a:srgbClr val="000000"/>
                  </a:outerShdw>
                </a:effectLst>
                <a:uLnTx/>
                <a:uFillTx/>
                <a:latin typeface="Arial Narrow"/>
                <a:cs typeface="Arial"/>
              </a:rPr>
              <a:t>Deuteronomic (7</a:t>
            </a:r>
            <a:r>
              <a:rPr kumimoji="0" lang="en-US" altLang="en-US" sz="2400" b="1" i="0" u="none" strike="noStrike" kern="1200" cap="none" spc="0" normalizeH="0" baseline="30000" noProof="0" dirty="0">
                <a:ln>
                  <a:noFill/>
                </a:ln>
                <a:solidFill>
                  <a:srgbClr val="FF3300"/>
                </a:solidFill>
                <a:effectLst>
                  <a:outerShdw blurRad="38100" dist="38100" dir="2700000" algn="tl">
                    <a:srgbClr val="000000"/>
                  </a:outerShdw>
                </a:effectLst>
                <a:uLnTx/>
                <a:uFillTx/>
                <a:latin typeface="Arial Narrow"/>
                <a:cs typeface="Arial"/>
              </a:rPr>
              <a:t>th</a:t>
            </a:r>
            <a:r>
              <a:rPr kumimoji="0" lang="en-US" altLang="en-US" sz="2400" b="1" i="0" u="none" strike="noStrike" kern="1200" cap="none" spc="0" normalizeH="0" baseline="0" noProof="0" dirty="0">
                <a:ln>
                  <a:noFill/>
                </a:ln>
                <a:solidFill>
                  <a:srgbClr val="FF3300"/>
                </a:solidFill>
                <a:effectLst>
                  <a:outerShdw blurRad="38100" dist="38100" dir="2700000" algn="tl">
                    <a:srgbClr val="000000"/>
                  </a:outerShdw>
                </a:effectLst>
                <a:uLnTx/>
                <a:uFillTx/>
                <a:latin typeface="Arial Narrow"/>
                <a:cs typeface="Arial"/>
              </a:rPr>
              <a:t> century BC) Book of Deuteronomy</a:t>
            </a:r>
            <a:r>
              <a:rPr lang="en-US" altLang="en-US" sz="2400" b="1" dirty="0">
                <a:solidFill>
                  <a:srgbClr val="FF3300"/>
                </a:solidFill>
                <a:effectLst>
                  <a:outerShdw blurRad="38100" dist="38100" dir="2700000" algn="tl">
                    <a:srgbClr val="000000"/>
                  </a:outerShdw>
                </a:effectLst>
                <a:latin typeface="Arial Narrow"/>
                <a:cs typeface="Arial"/>
              </a:rPr>
              <a:t> / </a:t>
            </a:r>
            <a:r>
              <a:rPr lang="en-US" sz="2400" dirty="0" err="1">
                <a:effectLst>
                  <a:outerShdw blurRad="38100" dist="38100" dir="2700000" algn="tl">
                    <a:srgbClr val="000000"/>
                  </a:outerShdw>
                </a:effectLst>
                <a:ea typeface="+mn-lt"/>
                <a:cs typeface="+mn-lt"/>
              </a:rPr>
              <a:t>Deuteronomio</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siglo</a:t>
            </a:r>
            <a:r>
              <a:rPr lang="en-US" sz="2400" dirty="0">
                <a:effectLst>
                  <a:outerShdw blurRad="38100" dist="38100" dir="2700000" algn="tl">
                    <a:srgbClr val="000000"/>
                  </a:outerShdw>
                </a:effectLst>
                <a:ea typeface="+mn-lt"/>
                <a:cs typeface="+mn-lt"/>
              </a:rPr>
              <a:t> VII a. C.) Libro de </a:t>
            </a:r>
            <a:r>
              <a:rPr lang="en-US" sz="2400" dirty="0" err="1">
                <a:effectLst>
                  <a:outerShdw blurRad="38100" dist="38100" dir="2700000" algn="tl">
                    <a:srgbClr val="000000"/>
                  </a:outerShdw>
                </a:effectLst>
                <a:ea typeface="+mn-lt"/>
                <a:cs typeface="+mn-lt"/>
              </a:rPr>
              <a:t>Deuteronomio</a:t>
            </a:r>
            <a:endParaRPr lang="en-US" altLang="en-US" sz="2400" b="1" i="0" u="none" strike="noStrike" kern="1200" cap="none" spc="0" normalizeH="0" baseline="0" noProof="0" dirty="0" err="1">
              <a:ln>
                <a:noFill/>
              </a:ln>
              <a:effectLst>
                <a:outerShdw blurRad="38100" dist="38100" dir="2700000" algn="tl">
                  <a:srgbClr val="000000"/>
                </a:outerShdw>
              </a:effectLst>
              <a:uLnTx/>
              <a:uFillTx/>
              <a:latin typeface="Arial Narrow" panose="020B0606020202030204" pitchFamily="34" charset="0"/>
              <a:cs typeface="Arial" panose="020B0604020202020204" pitchFamily="34" charset="0"/>
            </a:endParaRPr>
          </a:p>
          <a:p>
            <a:pPr defTabSz="914400" eaLnBrk="0" fontAlgn="base" hangingPunct="0">
              <a:spcBef>
                <a:spcPts val="600"/>
              </a:spcBef>
              <a:spcAft>
                <a:spcPct val="0"/>
              </a:spcAft>
              <a:defRPr/>
            </a:pPr>
            <a:r>
              <a:rPr kumimoji="0" lang="en-US" altLang="en-US" sz="2400" b="1" i="0" u="none" strike="noStrike" kern="1200" cap="none" spc="0" normalizeH="0" baseline="0" noProof="0" dirty="0">
                <a:ln>
                  <a:noFill/>
                </a:ln>
                <a:solidFill>
                  <a:srgbClr val="FF3300"/>
                </a:solidFill>
                <a:effectLst>
                  <a:outerShdw blurRad="38100" dist="38100" dir="2700000" algn="tl">
                    <a:srgbClr val="000000"/>
                  </a:outerShdw>
                </a:effectLst>
                <a:uLnTx/>
                <a:uFillTx/>
                <a:latin typeface="Arial Narrow"/>
                <a:cs typeface="Arial"/>
              </a:rPr>
              <a:t>Priestly code (6</a:t>
            </a:r>
            <a:r>
              <a:rPr kumimoji="0" lang="en-US" altLang="en-US" sz="2400" b="1" i="0" u="none" strike="noStrike" kern="1200" cap="none" spc="0" normalizeH="0" baseline="30000" noProof="0" dirty="0">
                <a:ln>
                  <a:noFill/>
                </a:ln>
                <a:solidFill>
                  <a:srgbClr val="FF3300"/>
                </a:solidFill>
                <a:effectLst>
                  <a:outerShdw blurRad="38100" dist="38100" dir="2700000" algn="tl">
                    <a:srgbClr val="000000"/>
                  </a:outerShdw>
                </a:effectLst>
                <a:uLnTx/>
                <a:uFillTx/>
                <a:latin typeface="Arial Narrow"/>
                <a:cs typeface="Arial"/>
              </a:rPr>
              <a:t>th</a:t>
            </a:r>
            <a:r>
              <a:rPr kumimoji="0" lang="en-US" altLang="en-US" sz="2400" b="1" i="0" u="none" strike="noStrike" kern="1200" cap="none" spc="0" normalizeH="0" baseline="0" noProof="0" dirty="0">
                <a:ln>
                  <a:noFill/>
                </a:ln>
                <a:solidFill>
                  <a:srgbClr val="FF3300"/>
                </a:solidFill>
                <a:effectLst>
                  <a:outerShdw blurRad="38100" dist="38100" dir="2700000" algn="tl">
                    <a:srgbClr val="000000"/>
                  </a:outerShdw>
                </a:effectLst>
                <a:uLnTx/>
                <a:uFillTx/>
                <a:latin typeface="Arial Narrow"/>
                <a:cs typeface="Arial"/>
              </a:rPr>
              <a:t> century BC) cultic materials</a:t>
            </a:r>
            <a:r>
              <a:rPr lang="en-US" altLang="en-US" sz="2400" b="1" dirty="0">
                <a:solidFill>
                  <a:srgbClr val="FF3300"/>
                </a:solidFill>
                <a:effectLst>
                  <a:outerShdw blurRad="38100" dist="38100" dir="2700000" algn="tl">
                    <a:srgbClr val="000000"/>
                  </a:outerShdw>
                </a:effectLst>
                <a:latin typeface="Arial Narrow"/>
                <a:cs typeface="Arial"/>
              </a:rPr>
              <a:t> / </a:t>
            </a:r>
            <a:r>
              <a:rPr lang="en-US" sz="2400" dirty="0">
                <a:effectLst>
                  <a:outerShdw blurRad="38100" dist="38100" dir="2700000" algn="tl">
                    <a:srgbClr val="000000"/>
                  </a:outerShdw>
                </a:effectLst>
                <a:ea typeface="+mn-lt"/>
                <a:cs typeface="+mn-lt"/>
              </a:rPr>
              <a:t>Código sacerdotal (</a:t>
            </a:r>
            <a:r>
              <a:rPr lang="en-US" sz="2400" dirty="0" err="1">
                <a:effectLst>
                  <a:outerShdw blurRad="38100" dist="38100" dir="2700000" algn="tl">
                    <a:srgbClr val="000000"/>
                  </a:outerShdw>
                </a:effectLst>
                <a:ea typeface="+mn-lt"/>
                <a:cs typeface="+mn-lt"/>
              </a:rPr>
              <a:t>siglo</a:t>
            </a:r>
            <a:r>
              <a:rPr lang="en-US" sz="2400" dirty="0">
                <a:effectLst>
                  <a:outerShdw blurRad="38100" dist="38100" dir="2700000" algn="tl">
                    <a:srgbClr val="000000"/>
                  </a:outerShdw>
                </a:effectLst>
                <a:ea typeface="+mn-lt"/>
                <a:cs typeface="+mn-lt"/>
              </a:rPr>
              <a:t> VI a. C.) </a:t>
            </a:r>
            <a:r>
              <a:rPr lang="en-US" sz="2400" dirty="0" err="1">
                <a:effectLst>
                  <a:outerShdw blurRad="38100" dist="38100" dir="2700000" algn="tl">
                    <a:srgbClr val="000000"/>
                  </a:outerShdw>
                </a:effectLst>
                <a:ea typeface="+mn-lt"/>
                <a:cs typeface="+mn-lt"/>
              </a:rPr>
              <a:t>materiales</a:t>
            </a:r>
            <a:r>
              <a:rPr lang="en-US" sz="2400" dirty="0">
                <a:effectLst>
                  <a:outerShdw blurRad="38100" dist="38100" dir="2700000" algn="tl">
                    <a:srgbClr val="000000"/>
                  </a:outerShdw>
                </a:effectLst>
                <a:ea typeface="+mn-lt"/>
                <a:cs typeface="+mn-lt"/>
              </a:rPr>
              <a:t> de </a:t>
            </a:r>
            <a:r>
              <a:rPr lang="en-US" sz="2400" dirty="0" err="1">
                <a:effectLst>
                  <a:outerShdw blurRad="38100" dist="38100" dir="2700000" algn="tl">
                    <a:srgbClr val="000000"/>
                  </a:outerShdw>
                </a:effectLst>
                <a:ea typeface="+mn-lt"/>
                <a:cs typeface="+mn-lt"/>
              </a:rPr>
              <a:t>culto</a:t>
            </a:r>
            <a:endParaRPr lang="en-US" altLang="en-US" sz="2400" b="1" i="0" u="none" strike="noStrike" kern="1200" cap="none" spc="0" normalizeH="0" baseline="0" noProof="0" dirty="0" err="1">
              <a:ln>
                <a:noFill/>
              </a:ln>
              <a:effectLst>
                <a:outerShdw blurRad="38100" dist="38100" dir="2700000" algn="tl">
                  <a:srgbClr val="000000"/>
                </a:outerShdw>
              </a:effectLst>
              <a:uLnTx/>
              <a:uFillTx/>
              <a:latin typeface="Arial Narrow" panose="020B0606020202030204" pitchFamily="34" charset="0"/>
              <a:cs typeface="Arial" panose="020B0604020202020204" pitchFamily="34" charset="0"/>
            </a:endParaRPr>
          </a:p>
          <a:p>
            <a:pPr defTabSz="914400" eaLnBrk="0" fontAlgn="base" hangingPunct="0">
              <a:spcBef>
                <a:spcPts val="600"/>
              </a:spcBef>
              <a:spcAft>
                <a:spcPct val="0"/>
              </a:spcAft>
              <a:defRPr/>
            </a:pPr>
            <a:r>
              <a:rPr kumimoji="0" lang="en-US" altLang="en-US" sz="2400" b="1" i="0" u="none" strike="noStrike" kern="1200" cap="none" spc="0" normalizeH="0" baseline="0" noProof="0" dirty="0">
                <a:ln>
                  <a:noFill/>
                </a:ln>
                <a:solidFill>
                  <a:srgbClr val="FF3300"/>
                </a:solidFill>
                <a:effectLst>
                  <a:outerShdw blurRad="38100" dist="38100" dir="2700000" algn="tl">
                    <a:srgbClr val="000000"/>
                  </a:outerShdw>
                </a:effectLst>
                <a:uLnTx/>
                <a:uFillTx/>
                <a:latin typeface="Arial Narrow"/>
                <a:cs typeface="Arial"/>
              </a:rPr>
              <a:t>Non-priestly materials</a:t>
            </a:r>
            <a:r>
              <a:rPr lang="en-US" altLang="en-US" sz="2400" b="1" dirty="0">
                <a:solidFill>
                  <a:srgbClr val="FF3300"/>
                </a:solidFill>
                <a:effectLst>
                  <a:outerShdw blurRad="38100" dist="38100" dir="2700000" algn="tl">
                    <a:srgbClr val="000000"/>
                  </a:outerShdw>
                </a:effectLst>
                <a:latin typeface="Arial Narrow"/>
                <a:cs typeface="Arial"/>
              </a:rPr>
              <a:t> / </a:t>
            </a:r>
            <a:r>
              <a:rPr lang="en-US" sz="2400" dirty="0">
                <a:effectLst>
                  <a:outerShdw blurRad="38100" dist="38100" dir="2700000" algn="tl">
                    <a:srgbClr val="000000"/>
                  </a:outerShdw>
                </a:effectLst>
                <a:ea typeface="+mn-lt"/>
                <a:cs typeface="+mn-lt"/>
              </a:rPr>
              <a:t>Materiales no </a:t>
            </a:r>
            <a:r>
              <a:rPr lang="en-US" sz="2400" dirty="0" err="1">
                <a:effectLst>
                  <a:outerShdw blurRad="38100" dist="38100" dir="2700000" algn="tl">
                    <a:srgbClr val="000000"/>
                  </a:outerShdw>
                </a:effectLst>
                <a:ea typeface="+mn-lt"/>
                <a:cs typeface="+mn-lt"/>
              </a:rPr>
              <a:t>sacerdotales</a:t>
            </a:r>
            <a:endParaRPr lang="en-US" altLang="en-US" sz="2400" b="1" i="0" u="none" strike="noStrike" kern="1200" cap="none" spc="0" normalizeH="0" baseline="0" noProof="0" dirty="0" err="1">
              <a:ln>
                <a:noFill/>
              </a:ln>
              <a:effectLst>
                <a:outerShdw blurRad="38100" dist="38100" dir="2700000" algn="tl">
                  <a:srgbClr val="000000"/>
                </a:outerShdw>
              </a:effectLst>
              <a:uLnTx/>
              <a:uFillTx/>
              <a:latin typeface="Arial Narrow" panose="020B060602020203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F31C64DD-0D5D-2C1B-C525-F019B5193C30}"/>
              </a:ext>
            </a:extLst>
          </p:cNvPr>
          <p:cNvSpPr>
            <a:spLocks noGrp="1"/>
          </p:cNvSpPr>
          <p:nvPr>
            <p:ph type="sldNum" sz="quarter" idx="12"/>
          </p:nvPr>
        </p:nvSpPr>
        <p:spPr/>
        <p:txBody>
          <a:bodyPr/>
          <a:lstStyle/>
          <a:p>
            <a:pPr>
              <a:defRPr/>
            </a:pPr>
            <a:fld id="{6B6026AB-A6D1-41AD-814B-B8DFB80B9E99}" type="slidenum">
              <a:rPr lang="en-US" altLang="en-US" smtClean="0"/>
              <a:pPr>
                <a:defRPr/>
              </a:pPr>
              <a:t>108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1618"/>
                                        </p:tgtEl>
                                        <p:attrNameLst>
                                          <p:attrName>style.visibility</p:attrName>
                                        </p:attrNameLst>
                                      </p:cBhvr>
                                      <p:to>
                                        <p:strVal val="visible"/>
                                      </p:to>
                                    </p:set>
                                    <p:anim calcmode="lin" valueType="num">
                                      <p:cBhvr>
                                        <p:cTn id="7" dur="500" fill="hold"/>
                                        <p:tgtEl>
                                          <p:spTgt spid="111618"/>
                                        </p:tgtEl>
                                        <p:attrNameLst>
                                          <p:attrName>ppt_w</p:attrName>
                                        </p:attrNameLst>
                                      </p:cBhvr>
                                      <p:tavLst>
                                        <p:tav tm="0">
                                          <p:val>
                                            <p:fltVal val="0"/>
                                          </p:val>
                                        </p:tav>
                                        <p:tav tm="100000">
                                          <p:val>
                                            <p:strVal val="#ppt_w"/>
                                          </p:val>
                                        </p:tav>
                                      </p:tavLst>
                                    </p:anim>
                                    <p:anim calcmode="lin" valueType="num">
                                      <p:cBhvr>
                                        <p:cTn id="8" dur="500" fill="hold"/>
                                        <p:tgtEl>
                                          <p:spTgt spid="11161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calcmode="lin" valueType="num">
                                      <p:cBhvr additive="base">
                                        <p:cTn id="2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 calcmode="lin" valueType="num">
                                      <p:cBhvr additive="base">
                                        <p:cTn id="3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p:bldP spid="5"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0F7339-909E-4859-B28A-C6CC63C213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00377-489B-40EC-B059-26BDDD2E89B9}"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2">
            <a:extLst>
              <a:ext uri="{FF2B5EF4-FFF2-40B4-BE49-F238E27FC236}">
                <a16:creationId xmlns:a16="http://schemas.microsoft.com/office/drawing/2014/main" id="{6E42F078-E657-47B0-8A14-50EB9F7BAD1C}"/>
              </a:ext>
            </a:extLst>
          </p:cNvPr>
          <p:cNvSpPr txBox="1">
            <a:spLocks noChangeArrowheads="1"/>
          </p:cNvSpPr>
          <p:nvPr/>
        </p:nvSpPr>
        <p:spPr bwMode="auto">
          <a:xfrm>
            <a:off x="609600" y="40848"/>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defTabSz="914400" eaLnBrk="1" hangingPunct="1">
              <a:defRPr/>
            </a:pPr>
            <a:r>
              <a:rPr kumimoji="0" lang="en-US" altLang="en-US" sz="3600" b="1" i="0" u="none" strike="noStrike" kern="1200" cap="none" spc="0" normalizeH="0" baseline="0" noProof="0" dirty="0">
                <a:ln>
                  <a:noFill/>
                </a:ln>
                <a:solidFill>
                  <a:srgbClr val="FF6600"/>
                </a:solidFill>
                <a:effectLst>
                  <a:outerShdw blurRad="38100" dist="38100" dir="2700000" algn="tl">
                    <a:srgbClr val="000000"/>
                  </a:outerShdw>
                </a:effectLst>
                <a:uLnTx/>
                <a:uFillTx/>
                <a:latin typeface="Eras Demi ITC"/>
              </a:rPr>
              <a:t>Two Important Factors for Conservatives</a:t>
            </a:r>
            <a:r>
              <a:rPr lang="en-US" altLang="en-US" sz="3600" b="1" dirty="0">
                <a:solidFill>
                  <a:srgbClr val="FF6600"/>
                </a:solidFill>
                <a:latin typeface="Eras Demi ITC"/>
              </a:rPr>
              <a:t> / </a:t>
            </a:r>
            <a:r>
              <a:rPr lang="en-US" sz="3600" dirty="0">
                <a:ea typeface="+mj-lt"/>
                <a:cs typeface="+mj-lt"/>
              </a:rPr>
              <a:t>Dos </a:t>
            </a:r>
            <a:r>
              <a:rPr lang="en-US" sz="3600" dirty="0" err="1">
                <a:ea typeface="+mj-lt"/>
                <a:cs typeface="+mj-lt"/>
              </a:rPr>
              <a:t>factores</a:t>
            </a:r>
            <a:r>
              <a:rPr lang="en-US" sz="3600" dirty="0">
                <a:ea typeface="+mj-lt"/>
                <a:cs typeface="+mj-lt"/>
              </a:rPr>
              <a:t> </a:t>
            </a:r>
            <a:r>
              <a:rPr lang="en-US" sz="3600" dirty="0" err="1">
                <a:ea typeface="+mj-lt"/>
                <a:cs typeface="+mj-lt"/>
              </a:rPr>
              <a:t>importantes</a:t>
            </a:r>
            <a:r>
              <a:rPr lang="en-US" sz="3600" dirty="0">
                <a:ea typeface="+mj-lt"/>
                <a:cs typeface="+mj-lt"/>
              </a:rPr>
              <a:t> para </a:t>
            </a:r>
            <a:r>
              <a:rPr lang="en-US" sz="3600" dirty="0" err="1">
                <a:ea typeface="+mj-lt"/>
                <a:cs typeface="+mj-lt"/>
              </a:rPr>
              <a:t>los</a:t>
            </a:r>
            <a:r>
              <a:rPr lang="en-US" sz="3600" dirty="0">
                <a:ea typeface="+mj-lt"/>
                <a:cs typeface="+mj-lt"/>
              </a:rPr>
              <a:t> </a:t>
            </a:r>
            <a:r>
              <a:rPr lang="en-US" sz="3600" dirty="0" err="1">
                <a:ea typeface="+mj-lt"/>
                <a:cs typeface="+mj-lt"/>
              </a:rPr>
              <a:t>conservadores</a:t>
            </a:r>
            <a:endParaRPr kumimoji="0" lang="en-US" altLang="en-US" sz="3600" b="1" i="0" u="none" strike="noStrike" kern="1200" cap="none" spc="0" normalizeH="0" baseline="0" noProof="0" dirty="0" err="1">
              <a:ln>
                <a:noFill/>
              </a:ln>
              <a:effectLst>
                <a:outerShdw blurRad="38100" dist="38100" dir="2700000" algn="tl">
                  <a:srgbClr val="000000"/>
                </a:outerShdw>
              </a:effectLst>
              <a:uLnTx/>
              <a:uFillTx/>
              <a:latin typeface="Eras Demi ITC" panose="020B0805030504020804" pitchFamily="34" charset="0"/>
              <a:ea typeface="+mj-ea"/>
              <a:cs typeface="+mj-cs"/>
            </a:endParaRPr>
          </a:p>
        </p:txBody>
      </p:sp>
      <p:sp>
        <p:nvSpPr>
          <p:cNvPr id="10" name="Rectangle 3">
            <a:extLst>
              <a:ext uri="{FF2B5EF4-FFF2-40B4-BE49-F238E27FC236}">
                <a16:creationId xmlns:a16="http://schemas.microsoft.com/office/drawing/2014/main" id="{B96104F0-3DCD-4C9B-9B48-4C5EB13C016B}"/>
              </a:ext>
            </a:extLst>
          </p:cNvPr>
          <p:cNvSpPr txBox="1">
            <a:spLocks noChangeArrowheads="1"/>
          </p:cNvSpPr>
          <p:nvPr/>
        </p:nvSpPr>
        <p:spPr>
          <a:xfrm>
            <a:off x="609600" y="1501513"/>
            <a:ext cx="10972800" cy="3759293"/>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j-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j-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j-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lnSpc>
                <a:spcPct val="90000"/>
              </a:lnSpc>
              <a:buAutoNum type="arabicPeriod"/>
              <a:defRPr/>
            </a:pPr>
            <a:r>
              <a:rPr kumimoji="0" lang="en-US" altLang="en-US" sz="2800" b="0" i="1" u="none" strike="noStrike" kern="1200" cap="none" spc="0" normalizeH="0" baseline="0" noProof="0" dirty="0">
                <a:ln>
                  <a:noFill/>
                </a:ln>
                <a:solidFill>
                  <a:srgbClr val="C00000"/>
                </a:solidFill>
                <a:effectLst/>
                <a:uLnTx/>
                <a:uFillTx/>
                <a:latin typeface="Comic Sans MS"/>
              </a:rPr>
              <a:t>While the </a:t>
            </a:r>
            <a:r>
              <a:rPr lang="en-US" altLang="en-US" sz="2800" i="1" dirty="0">
                <a:solidFill>
                  <a:srgbClr val="C00000"/>
                </a:solidFill>
                <a:latin typeface="Comic Sans MS"/>
              </a:rPr>
              <a:t>books of the Torah are</a:t>
            </a:r>
            <a:r>
              <a:rPr kumimoji="0" lang="en-US" altLang="en-US" sz="2800" b="0" i="1" u="none" strike="noStrike" kern="1200" cap="none" spc="0" normalizeH="0" baseline="0" noProof="0" dirty="0">
                <a:ln>
                  <a:noFill/>
                </a:ln>
                <a:solidFill>
                  <a:srgbClr val="C00000"/>
                </a:solidFill>
                <a:effectLst/>
                <a:uLnTx/>
                <a:uFillTx/>
                <a:latin typeface="Comic Sans MS"/>
              </a:rPr>
              <a:t> formally anonymous, the historicity and authenticity of its narratives and speeches must be maintained.</a:t>
            </a:r>
            <a:r>
              <a:rPr lang="en-US" altLang="en-US" sz="2800" i="1" dirty="0">
                <a:solidFill>
                  <a:srgbClr val="C00000"/>
                </a:solidFill>
                <a:latin typeface="Comic Sans MS"/>
              </a:rPr>
              <a:t> /</a:t>
            </a:r>
            <a:r>
              <a:rPr lang="en-US" altLang="en-US" sz="2800" i="1" dirty="0">
                <a:solidFill>
                  <a:srgbClr val="002060"/>
                </a:solidFill>
                <a:latin typeface="Comic Sans MS"/>
              </a:rPr>
              <a:t> </a:t>
            </a:r>
            <a:r>
              <a:rPr lang="en-US" sz="2800" dirty="0">
                <a:ea typeface="+mj-lt"/>
                <a:cs typeface="+mj-lt"/>
              </a:rPr>
              <a:t>Si bien </a:t>
            </a:r>
            <a:r>
              <a:rPr lang="en-US" sz="2800" dirty="0" err="1">
                <a:ea typeface="+mj-lt"/>
                <a:cs typeface="+mj-lt"/>
              </a:rPr>
              <a:t>los</a:t>
            </a:r>
            <a:r>
              <a:rPr lang="en-US" sz="2800" dirty="0">
                <a:ea typeface="+mj-lt"/>
                <a:cs typeface="+mj-lt"/>
              </a:rPr>
              <a:t> </a:t>
            </a:r>
            <a:r>
              <a:rPr lang="en-US" sz="2800" dirty="0" err="1">
                <a:ea typeface="+mj-lt"/>
                <a:cs typeface="+mj-lt"/>
              </a:rPr>
              <a:t>libros</a:t>
            </a:r>
            <a:r>
              <a:rPr lang="en-US" sz="2800" dirty="0">
                <a:ea typeface="+mj-lt"/>
                <a:cs typeface="+mj-lt"/>
              </a:rPr>
              <a:t> de la </a:t>
            </a:r>
            <a:r>
              <a:rPr lang="en-US" sz="2800" dirty="0" err="1">
                <a:ea typeface="+mj-lt"/>
                <a:cs typeface="+mj-lt"/>
              </a:rPr>
              <a:t>Torá</a:t>
            </a:r>
            <a:r>
              <a:rPr lang="en-US" sz="2800" dirty="0">
                <a:ea typeface="+mj-lt"/>
                <a:cs typeface="+mj-lt"/>
              </a:rPr>
              <a:t> son </a:t>
            </a:r>
            <a:r>
              <a:rPr lang="en-US" sz="2800" dirty="0" err="1">
                <a:ea typeface="+mj-lt"/>
                <a:cs typeface="+mj-lt"/>
              </a:rPr>
              <a:t>formalmente</a:t>
            </a:r>
            <a:r>
              <a:rPr lang="en-US" sz="2800" dirty="0">
                <a:ea typeface="+mj-lt"/>
                <a:cs typeface="+mj-lt"/>
              </a:rPr>
              <a:t> </a:t>
            </a:r>
            <a:r>
              <a:rPr lang="en-US" sz="2800" dirty="0" err="1">
                <a:ea typeface="+mj-lt"/>
                <a:cs typeface="+mj-lt"/>
              </a:rPr>
              <a:t>anónimos</a:t>
            </a:r>
            <a:r>
              <a:rPr lang="en-US" sz="2800" dirty="0">
                <a:ea typeface="+mj-lt"/>
                <a:cs typeface="+mj-lt"/>
              </a:rPr>
              <a:t>, se </a:t>
            </a:r>
            <a:r>
              <a:rPr lang="en-US" sz="2800" dirty="0" err="1">
                <a:ea typeface="+mj-lt"/>
                <a:cs typeface="+mj-lt"/>
              </a:rPr>
              <a:t>debe</a:t>
            </a:r>
            <a:r>
              <a:rPr lang="en-US" sz="2800" dirty="0">
                <a:ea typeface="+mj-lt"/>
                <a:cs typeface="+mj-lt"/>
              </a:rPr>
              <a:t> </a:t>
            </a:r>
            <a:r>
              <a:rPr lang="en-US" sz="2800" dirty="0" err="1">
                <a:ea typeface="+mj-lt"/>
                <a:cs typeface="+mj-lt"/>
              </a:rPr>
              <a:t>mantener</a:t>
            </a:r>
            <a:r>
              <a:rPr lang="en-US" sz="2800" dirty="0">
                <a:ea typeface="+mj-lt"/>
                <a:cs typeface="+mj-lt"/>
              </a:rPr>
              <a:t> la </a:t>
            </a:r>
            <a:r>
              <a:rPr lang="en-US" sz="2800" dirty="0" err="1">
                <a:ea typeface="+mj-lt"/>
                <a:cs typeface="+mj-lt"/>
              </a:rPr>
              <a:t>historicidad</a:t>
            </a:r>
            <a:r>
              <a:rPr lang="en-US" sz="2800" dirty="0">
                <a:ea typeface="+mj-lt"/>
                <a:cs typeface="+mj-lt"/>
              </a:rPr>
              <a:t> y </a:t>
            </a:r>
            <a:r>
              <a:rPr lang="en-US" sz="2800" dirty="0" err="1">
                <a:ea typeface="+mj-lt"/>
                <a:cs typeface="+mj-lt"/>
              </a:rPr>
              <a:t>autenticidad</a:t>
            </a:r>
            <a:r>
              <a:rPr lang="en-US" sz="2800" dirty="0">
                <a:ea typeface="+mj-lt"/>
                <a:cs typeface="+mj-lt"/>
              </a:rPr>
              <a:t> de sus </a:t>
            </a:r>
            <a:r>
              <a:rPr lang="en-US" sz="2800" dirty="0" err="1">
                <a:ea typeface="+mj-lt"/>
                <a:cs typeface="+mj-lt"/>
              </a:rPr>
              <a:t>narraciones</a:t>
            </a:r>
            <a:r>
              <a:rPr lang="en-US" sz="2800" dirty="0">
                <a:ea typeface="+mj-lt"/>
                <a:cs typeface="+mj-lt"/>
              </a:rPr>
              <a:t> y </a:t>
            </a:r>
            <a:r>
              <a:rPr lang="en-US" sz="2800" dirty="0" err="1">
                <a:ea typeface="+mj-lt"/>
                <a:cs typeface="+mj-lt"/>
              </a:rPr>
              <a:t>discursos</a:t>
            </a:r>
            <a:r>
              <a:rPr lang="en-US" sz="2800" dirty="0">
                <a:ea typeface="+mj-lt"/>
                <a:cs typeface="+mj-lt"/>
              </a:rPr>
              <a:t>.</a:t>
            </a:r>
            <a:endParaRPr lang="en-US" altLang="en-US" sz="2800" b="0" i="1" u="none" strike="noStrike" kern="1200" cap="none" spc="0" normalizeH="0" baseline="0" noProof="0" dirty="0">
              <a:ln>
                <a:noFill/>
              </a:ln>
              <a:effectLst/>
              <a:uLnTx/>
              <a:uFillTx/>
              <a:latin typeface="Comic Sans MS" panose="030F0702030302020204" pitchFamily="66" charset="0"/>
            </a:endParaRPr>
          </a:p>
          <a:p>
            <a:pPr marL="609600" indent="-609600">
              <a:lnSpc>
                <a:spcPct val="90000"/>
              </a:lnSpc>
              <a:buAutoNum type="arabicPeriod"/>
              <a:defRPr/>
            </a:pPr>
            <a:r>
              <a:rPr kumimoji="0" lang="en-US" altLang="en-US" sz="2800" b="0" i="1" u="none" strike="noStrike" kern="1200" cap="none" spc="0" normalizeH="0" baseline="0" noProof="0" dirty="0">
                <a:ln>
                  <a:noFill/>
                </a:ln>
                <a:solidFill>
                  <a:srgbClr val="C00000"/>
                </a:solidFill>
                <a:effectLst/>
                <a:uLnTx/>
                <a:uFillTx/>
                <a:latin typeface="Comic Sans MS"/>
              </a:rPr>
              <a:t>While there is no necessary reason to oppose oral or written sources underlying </a:t>
            </a:r>
            <a:r>
              <a:rPr lang="en-US" altLang="en-US" sz="2800" i="1" dirty="0">
                <a:solidFill>
                  <a:srgbClr val="C00000"/>
                </a:solidFill>
                <a:latin typeface="Comic Sans MS"/>
              </a:rPr>
              <a:t>these five books</a:t>
            </a:r>
            <a:r>
              <a:rPr kumimoji="0" lang="en-US" altLang="en-US" sz="2800" b="0" i="1" u="none" strike="noStrike" kern="1200" cap="none" spc="0" normalizeH="0" baseline="0" noProof="0" dirty="0">
                <a:ln>
                  <a:noFill/>
                </a:ln>
                <a:solidFill>
                  <a:srgbClr val="C00000"/>
                </a:solidFill>
                <a:effectLst/>
                <a:uLnTx/>
                <a:uFillTx/>
                <a:latin typeface="Comic Sans MS"/>
              </a:rPr>
              <a:t> in </a:t>
            </a:r>
            <a:r>
              <a:rPr lang="en-US" altLang="en-US" sz="2800" i="1" dirty="0">
                <a:solidFill>
                  <a:srgbClr val="C00000"/>
                </a:solidFill>
                <a:latin typeface="Comic Sans MS"/>
              </a:rPr>
              <a:t>their</a:t>
            </a:r>
            <a:r>
              <a:rPr kumimoji="0" lang="en-US" altLang="en-US" sz="2800" b="0" i="1" u="none" strike="noStrike" kern="1200" cap="none" spc="0" normalizeH="0" baseline="0" noProof="0" dirty="0">
                <a:ln>
                  <a:noFill/>
                </a:ln>
                <a:solidFill>
                  <a:srgbClr val="C00000"/>
                </a:solidFill>
                <a:effectLst/>
                <a:uLnTx/>
                <a:uFillTx/>
                <a:latin typeface="Comic Sans MS"/>
              </a:rPr>
              <a:t> final form, conservatives are still committed to the </a:t>
            </a:r>
            <a:r>
              <a:rPr kumimoji="0" lang="en-US" altLang="en-US" sz="2800" b="0" i="1" u="none" strike="noStrike" kern="1200" cap="none" spc="0" normalizeH="0" baseline="0" noProof="0" dirty="0" err="1">
                <a:ln>
                  <a:noFill/>
                </a:ln>
                <a:solidFill>
                  <a:srgbClr val="C00000"/>
                </a:solidFill>
                <a:effectLst/>
                <a:uLnTx/>
                <a:uFillTx/>
                <a:latin typeface="Comic Sans MS"/>
              </a:rPr>
              <a:t>Mosaicity</a:t>
            </a:r>
            <a:r>
              <a:rPr kumimoji="0" lang="en-US" altLang="en-US" sz="2800" b="0" i="1" u="none" strike="noStrike" kern="1200" cap="none" spc="0" normalizeH="0" baseline="0" noProof="0" dirty="0">
                <a:ln>
                  <a:noFill/>
                </a:ln>
                <a:solidFill>
                  <a:srgbClr val="C00000"/>
                </a:solidFill>
                <a:effectLst/>
                <a:uLnTx/>
                <a:uFillTx/>
                <a:latin typeface="Comic Sans MS"/>
              </a:rPr>
              <a:t> of the </a:t>
            </a:r>
            <a:r>
              <a:rPr lang="en-US" altLang="en-US" sz="2800" i="1" dirty="0">
                <a:solidFill>
                  <a:srgbClr val="C00000"/>
                </a:solidFill>
                <a:latin typeface="Comic Sans MS"/>
              </a:rPr>
              <a:t>material</a:t>
            </a:r>
            <a:r>
              <a:rPr kumimoji="0" lang="en-US" altLang="en-US" sz="2800" b="0" i="1" u="none" strike="noStrike" kern="1200" cap="none" spc="0" normalizeH="0" baseline="0" noProof="0" dirty="0">
                <a:ln>
                  <a:noFill/>
                </a:ln>
                <a:solidFill>
                  <a:srgbClr val="C00000"/>
                </a:solidFill>
                <a:effectLst/>
                <a:uLnTx/>
                <a:uFillTx/>
                <a:latin typeface="Comic Sans MS"/>
              </a:rPr>
              <a:t>, which is to say, Moses was a real person and the events describing him, what he said, and what he did are true.</a:t>
            </a:r>
            <a:r>
              <a:rPr lang="en-US" altLang="en-US" sz="2800" i="1" dirty="0">
                <a:solidFill>
                  <a:srgbClr val="C00000"/>
                </a:solidFill>
                <a:latin typeface="Comic Sans MS"/>
              </a:rPr>
              <a:t> /</a:t>
            </a:r>
            <a:r>
              <a:rPr lang="en-US" altLang="en-US" sz="2800" i="1" dirty="0">
                <a:solidFill>
                  <a:srgbClr val="002060"/>
                </a:solidFill>
                <a:latin typeface="Comic Sans MS"/>
              </a:rPr>
              <a:t> </a:t>
            </a:r>
            <a:r>
              <a:rPr lang="en-US" sz="2800" dirty="0">
                <a:ea typeface="+mj-lt"/>
                <a:cs typeface="+mj-lt"/>
              </a:rPr>
              <a:t>Si bien no </a:t>
            </a:r>
            <a:r>
              <a:rPr lang="en-US" sz="2800" dirty="0" err="1">
                <a:ea typeface="+mj-lt"/>
                <a:cs typeface="+mj-lt"/>
              </a:rPr>
              <a:t>existe</a:t>
            </a:r>
            <a:r>
              <a:rPr lang="en-US" sz="2800" dirty="0">
                <a:ea typeface="+mj-lt"/>
                <a:cs typeface="+mj-lt"/>
              </a:rPr>
              <a:t> </a:t>
            </a:r>
            <a:r>
              <a:rPr lang="en-US" sz="2800" dirty="0" err="1">
                <a:ea typeface="+mj-lt"/>
                <a:cs typeface="+mj-lt"/>
              </a:rPr>
              <a:t>una</a:t>
            </a:r>
            <a:r>
              <a:rPr lang="en-US" sz="2800" dirty="0">
                <a:ea typeface="+mj-lt"/>
                <a:cs typeface="+mj-lt"/>
              </a:rPr>
              <a:t> </a:t>
            </a:r>
            <a:r>
              <a:rPr lang="en-US" sz="2800" dirty="0" err="1">
                <a:ea typeface="+mj-lt"/>
                <a:cs typeface="+mj-lt"/>
              </a:rPr>
              <a:t>razón</a:t>
            </a:r>
            <a:r>
              <a:rPr lang="en-US" sz="2800" dirty="0">
                <a:ea typeface="+mj-lt"/>
                <a:cs typeface="+mj-lt"/>
              </a:rPr>
              <a:t> </a:t>
            </a:r>
            <a:r>
              <a:rPr lang="en-US" sz="2800" dirty="0" err="1">
                <a:ea typeface="+mj-lt"/>
                <a:cs typeface="+mj-lt"/>
              </a:rPr>
              <a:t>necesaria</a:t>
            </a:r>
            <a:r>
              <a:rPr lang="en-US" sz="2800" dirty="0">
                <a:ea typeface="+mj-lt"/>
                <a:cs typeface="+mj-lt"/>
              </a:rPr>
              <a:t> para </a:t>
            </a:r>
            <a:r>
              <a:rPr lang="en-US" sz="2800" dirty="0" err="1">
                <a:ea typeface="+mj-lt"/>
                <a:cs typeface="+mj-lt"/>
              </a:rPr>
              <a:t>oponerse</a:t>
            </a:r>
            <a:r>
              <a:rPr lang="en-US" sz="2800" dirty="0">
                <a:ea typeface="+mj-lt"/>
                <a:cs typeface="+mj-lt"/>
              </a:rPr>
              <a:t> a las </a:t>
            </a:r>
            <a:r>
              <a:rPr lang="en-US" sz="2800" dirty="0" err="1">
                <a:ea typeface="+mj-lt"/>
                <a:cs typeface="+mj-lt"/>
              </a:rPr>
              <a:t>fuentes</a:t>
            </a:r>
            <a:r>
              <a:rPr lang="en-US" sz="2800" dirty="0">
                <a:ea typeface="+mj-lt"/>
                <a:cs typeface="+mj-lt"/>
              </a:rPr>
              <a:t> </a:t>
            </a:r>
            <a:r>
              <a:rPr lang="en-US" sz="2800" dirty="0" err="1">
                <a:ea typeface="+mj-lt"/>
                <a:cs typeface="+mj-lt"/>
              </a:rPr>
              <a:t>orales</a:t>
            </a:r>
            <a:r>
              <a:rPr lang="en-US" sz="2800" dirty="0">
                <a:ea typeface="+mj-lt"/>
                <a:cs typeface="+mj-lt"/>
              </a:rPr>
              <a:t> o </a:t>
            </a:r>
            <a:r>
              <a:rPr lang="en-US" sz="2800" dirty="0" err="1">
                <a:ea typeface="+mj-lt"/>
                <a:cs typeface="+mj-lt"/>
              </a:rPr>
              <a:t>escritas</a:t>
            </a:r>
            <a:r>
              <a:rPr lang="en-US" sz="2800" dirty="0">
                <a:ea typeface="+mj-lt"/>
                <a:cs typeface="+mj-lt"/>
              </a:rPr>
              <a:t> que </a:t>
            </a:r>
            <a:r>
              <a:rPr lang="en-US" sz="2800" dirty="0" err="1">
                <a:ea typeface="+mj-lt"/>
                <a:cs typeface="+mj-lt"/>
              </a:rPr>
              <a:t>subyacen</a:t>
            </a:r>
            <a:r>
              <a:rPr lang="en-US" sz="2800" dirty="0">
                <a:ea typeface="+mj-lt"/>
                <a:cs typeface="+mj-lt"/>
              </a:rPr>
              <a:t> a </a:t>
            </a:r>
            <a:r>
              <a:rPr lang="en-US" sz="2800" dirty="0" err="1">
                <a:ea typeface="+mj-lt"/>
                <a:cs typeface="+mj-lt"/>
              </a:rPr>
              <a:t>estos</a:t>
            </a:r>
            <a:r>
              <a:rPr lang="en-US" sz="2800" dirty="0">
                <a:ea typeface="+mj-lt"/>
                <a:cs typeface="+mj-lt"/>
              </a:rPr>
              <a:t> </a:t>
            </a:r>
            <a:r>
              <a:rPr lang="en-US" sz="2800" dirty="0" err="1">
                <a:ea typeface="+mj-lt"/>
                <a:cs typeface="+mj-lt"/>
              </a:rPr>
              <a:t>cinco</a:t>
            </a:r>
            <a:r>
              <a:rPr lang="en-US" sz="2800" dirty="0">
                <a:ea typeface="+mj-lt"/>
                <a:cs typeface="+mj-lt"/>
              </a:rPr>
              <a:t> </a:t>
            </a:r>
            <a:r>
              <a:rPr lang="en-US" sz="2800" dirty="0" err="1">
                <a:ea typeface="+mj-lt"/>
                <a:cs typeface="+mj-lt"/>
              </a:rPr>
              <a:t>libros</a:t>
            </a:r>
            <a:r>
              <a:rPr lang="en-US" sz="2800" dirty="0">
                <a:ea typeface="+mj-lt"/>
                <a:cs typeface="+mj-lt"/>
              </a:rPr>
              <a:t> </a:t>
            </a:r>
            <a:r>
              <a:rPr lang="en-US" sz="2800" dirty="0" err="1">
                <a:ea typeface="+mj-lt"/>
                <a:cs typeface="+mj-lt"/>
              </a:rPr>
              <a:t>en</a:t>
            </a:r>
            <a:r>
              <a:rPr lang="en-US" sz="2800" dirty="0">
                <a:ea typeface="+mj-lt"/>
                <a:cs typeface="+mj-lt"/>
              </a:rPr>
              <a:t> </a:t>
            </a:r>
            <a:r>
              <a:rPr lang="en-US" sz="2800" dirty="0" err="1">
                <a:ea typeface="+mj-lt"/>
                <a:cs typeface="+mj-lt"/>
              </a:rPr>
              <a:t>su</a:t>
            </a:r>
            <a:r>
              <a:rPr lang="en-US" sz="2800" dirty="0">
                <a:ea typeface="+mj-lt"/>
                <a:cs typeface="+mj-lt"/>
              </a:rPr>
              <a:t> forma final, </a:t>
            </a:r>
            <a:r>
              <a:rPr lang="en-US" sz="2800" dirty="0" err="1">
                <a:ea typeface="+mj-lt"/>
                <a:cs typeface="+mj-lt"/>
              </a:rPr>
              <a:t>los</a:t>
            </a:r>
            <a:r>
              <a:rPr lang="en-US" sz="2800" dirty="0">
                <a:ea typeface="+mj-lt"/>
                <a:cs typeface="+mj-lt"/>
              </a:rPr>
              <a:t> </a:t>
            </a:r>
            <a:r>
              <a:rPr lang="en-US" sz="2800" dirty="0" err="1">
                <a:ea typeface="+mj-lt"/>
                <a:cs typeface="+mj-lt"/>
              </a:rPr>
              <a:t>conservadores</a:t>
            </a:r>
            <a:r>
              <a:rPr lang="en-US" sz="2800" dirty="0">
                <a:ea typeface="+mj-lt"/>
                <a:cs typeface="+mj-lt"/>
              </a:rPr>
              <a:t> </a:t>
            </a:r>
            <a:r>
              <a:rPr lang="en-US" sz="2800" dirty="0" err="1">
                <a:ea typeface="+mj-lt"/>
                <a:cs typeface="+mj-lt"/>
              </a:rPr>
              <a:t>todavía</a:t>
            </a:r>
            <a:r>
              <a:rPr lang="en-US" sz="2800" dirty="0">
                <a:ea typeface="+mj-lt"/>
                <a:cs typeface="+mj-lt"/>
              </a:rPr>
              <a:t> </a:t>
            </a:r>
            <a:r>
              <a:rPr lang="en-US" sz="2800" dirty="0" err="1">
                <a:ea typeface="+mj-lt"/>
                <a:cs typeface="+mj-lt"/>
              </a:rPr>
              <a:t>están</a:t>
            </a:r>
            <a:r>
              <a:rPr lang="en-US" sz="2800" dirty="0">
                <a:ea typeface="+mj-lt"/>
                <a:cs typeface="+mj-lt"/>
              </a:rPr>
              <a:t> </a:t>
            </a:r>
            <a:r>
              <a:rPr lang="en-US" sz="2800" dirty="0" err="1">
                <a:ea typeface="+mj-lt"/>
                <a:cs typeface="+mj-lt"/>
              </a:rPr>
              <a:t>comprometidos</a:t>
            </a:r>
            <a:r>
              <a:rPr lang="en-US" sz="2800" dirty="0">
                <a:ea typeface="+mj-lt"/>
                <a:cs typeface="+mj-lt"/>
              </a:rPr>
              <a:t> con la </a:t>
            </a:r>
            <a:r>
              <a:rPr lang="en-US" sz="2800" dirty="0" err="1">
                <a:ea typeface="+mj-lt"/>
                <a:cs typeface="+mj-lt"/>
              </a:rPr>
              <a:t>Mosaicidad</a:t>
            </a:r>
            <a:r>
              <a:rPr lang="en-US" sz="2800" dirty="0">
                <a:ea typeface="+mj-lt"/>
                <a:cs typeface="+mj-lt"/>
              </a:rPr>
              <a:t> del material, es </a:t>
            </a:r>
            <a:r>
              <a:rPr lang="en-US" sz="2800" dirty="0" err="1">
                <a:ea typeface="+mj-lt"/>
                <a:cs typeface="+mj-lt"/>
              </a:rPr>
              <a:t>decir</a:t>
            </a:r>
            <a:r>
              <a:rPr lang="en-US" sz="2800" dirty="0">
                <a:ea typeface="+mj-lt"/>
                <a:cs typeface="+mj-lt"/>
              </a:rPr>
              <a:t>, Moisés era </a:t>
            </a:r>
            <a:r>
              <a:rPr lang="en-US" sz="2800" dirty="0" err="1">
                <a:ea typeface="+mj-lt"/>
                <a:cs typeface="+mj-lt"/>
              </a:rPr>
              <a:t>una</a:t>
            </a:r>
            <a:r>
              <a:rPr lang="en-US" sz="2800" dirty="0">
                <a:ea typeface="+mj-lt"/>
                <a:cs typeface="+mj-lt"/>
              </a:rPr>
              <a:t> persona real y </a:t>
            </a:r>
            <a:r>
              <a:rPr lang="en-US" sz="2800" dirty="0" err="1">
                <a:ea typeface="+mj-lt"/>
                <a:cs typeface="+mj-lt"/>
              </a:rPr>
              <a:t>los</a:t>
            </a:r>
            <a:r>
              <a:rPr lang="en-US" sz="2800" dirty="0">
                <a:ea typeface="+mj-lt"/>
                <a:cs typeface="+mj-lt"/>
              </a:rPr>
              <a:t> </a:t>
            </a:r>
            <a:r>
              <a:rPr lang="en-US" sz="2800" dirty="0" err="1">
                <a:ea typeface="+mj-lt"/>
                <a:cs typeface="+mj-lt"/>
              </a:rPr>
              <a:t>eventos</a:t>
            </a:r>
            <a:r>
              <a:rPr lang="en-US" sz="2800" dirty="0">
                <a:ea typeface="+mj-lt"/>
                <a:cs typeface="+mj-lt"/>
              </a:rPr>
              <a:t> que lo </a:t>
            </a:r>
            <a:r>
              <a:rPr lang="en-US" sz="2800" dirty="0" err="1">
                <a:ea typeface="+mj-lt"/>
                <a:cs typeface="+mj-lt"/>
              </a:rPr>
              <a:t>describen</a:t>
            </a:r>
            <a:r>
              <a:rPr lang="en-US" sz="2800" dirty="0">
                <a:ea typeface="+mj-lt"/>
                <a:cs typeface="+mj-lt"/>
              </a:rPr>
              <a:t>, lo que </a:t>
            </a:r>
            <a:r>
              <a:rPr lang="en-US" sz="2800" dirty="0" err="1">
                <a:ea typeface="+mj-lt"/>
                <a:cs typeface="+mj-lt"/>
              </a:rPr>
              <a:t>él</a:t>
            </a:r>
            <a:r>
              <a:rPr lang="en-US" sz="2800" dirty="0">
                <a:ea typeface="+mj-lt"/>
                <a:cs typeface="+mj-lt"/>
              </a:rPr>
              <a:t> </a:t>
            </a:r>
            <a:r>
              <a:rPr lang="en-US" sz="2800" dirty="0" err="1">
                <a:ea typeface="+mj-lt"/>
                <a:cs typeface="+mj-lt"/>
              </a:rPr>
              <a:t>dijo</a:t>
            </a:r>
            <a:r>
              <a:rPr lang="en-US" sz="2800" dirty="0">
                <a:ea typeface="+mj-lt"/>
                <a:cs typeface="+mj-lt"/>
              </a:rPr>
              <a:t>. </a:t>
            </a:r>
            <a:r>
              <a:rPr lang="en-US" sz="2800" dirty="0" err="1">
                <a:ea typeface="+mj-lt"/>
                <a:cs typeface="+mj-lt"/>
              </a:rPr>
              <a:t>dijo</a:t>
            </a:r>
            <a:r>
              <a:rPr lang="en-US" sz="2800" dirty="0">
                <a:ea typeface="+mj-lt"/>
                <a:cs typeface="+mj-lt"/>
              </a:rPr>
              <a:t>, y lo que </a:t>
            </a:r>
            <a:r>
              <a:rPr lang="en-US" sz="2800" dirty="0" err="1">
                <a:ea typeface="+mj-lt"/>
                <a:cs typeface="+mj-lt"/>
              </a:rPr>
              <a:t>hizo</a:t>
            </a:r>
            <a:r>
              <a:rPr lang="en-US" sz="2800" dirty="0">
                <a:ea typeface="+mj-lt"/>
                <a:cs typeface="+mj-lt"/>
              </a:rPr>
              <a:t> es </a:t>
            </a:r>
            <a:r>
              <a:rPr lang="en-US" sz="2800" dirty="0" err="1">
                <a:ea typeface="+mj-lt"/>
                <a:cs typeface="+mj-lt"/>
              </a:rPr>
              <a:t>verdad</a:t>
            </a:r>
            <a:r>
              <a:rPr lang="en-US" sz="2800" dirty="0">
                <a:ea typeface="+mj-lt"/>
                <a:cs typeface="+mj-lt"/>
              </a:rPr>
              <a:t>.</a:t>
            </a:r>
            <a:endParaRPr lang="en-US" altLang="en-US" sz="2800" b="0" i="1" u="none" strike="noStrike" kern="1200" cap="none" spc="0" normalizeH="0" baseline="0" noProof="0" dirty="0">
              <a:ln>
                <a:noFill/>
              </a:ln>
              <a:effectLst/>
              <a:uLnTx/>
              <a:uFillTx/>
              <a:latin typeface="Comic Sans MS" panose="030F0702030302020204" pitchFamily="66" charset="0"/>
            </a:endParaRPr>
          </a:p>
        </p:txBody>
      </p:sp>
      <p:sp>
        <p:nvSpPr>
          <p:cNvPr id="11" name="Text Box 4">
            <a:extLst>
              <a:ext uri="{FF2B5EF4-FFF2-40B4-BE49-F238E27FC236}">
                <a16:creationId xmlns:a16="http://schemas.microsoft.com/office/drawing/2014/main" id="{B78619F6-C9DA-40F2-BE60-7DB6DF68CE01}"/>
              </a:ext>
            </a:extLst>
          </p:cNvPr>
          <p:cNvSpPr txBox="1">
            <a:spLocks noChangeArrowheads="1"/>
          </p:cNvSpPr>
          <p:nvPr/>
        </p:nvSpPr>
        <p:spPr bwMode="auto">
          <a:xfrm>
            <a:off x="314865" y="5254125"/>
            <a:ext cx="11145327" cy="1323439"/>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defRPr sz="2800" i="1">
                <a:solidFill>
                  <a:schemeClr val="tx1"/>
                </a:solidFill>
                <a:latin typeface="Tahoma" panose="020B0604030504040204" pitchFamily="34" charset="0"/>
                <a:cs typeface="Arial" panose="020B0604020202020204" pitchFamily="34" charset="0"/>
              </a:defRPr>
            </a:lvl1pPr>
            <a:lvl2pPr marL="742950" indent="-285750">
              <a:defRPr sz="2800" i="1">
                <a:solidFill>
                  <a:schemeClr val="tx1"/>
                </a:solidFill>
                <a:latin typeface="Tahoma" panose="020B0604030504040204" pitchFamily="34" charset="0"/>
                <a:cs typeface="Arial" panose="020B0604020202020204" pitchFamily="34" charset="0"/>
              </a:defRPr>
            </a:lvl2pPr>
            <a:lvl3pPr marL="1143000" indent="-228600">
              <a:defRPr sz="2800" i="1">
                <a:solidFill>
                  <a:schemeClr val="tx1"/>
                </a:solidFill>
                <a:latin typeface="Tahoma" panose="020B0604030504040204" pitchFamily="34" charset="0"/>
                <a:cs typeface="Arial" panose="020B0604020202020204" pitchFamily="34" charset="0"/>
              </a:defRPr>
            </a:lvl3pPr>
            <a:lvl4pPr marL="1600200" indent="-228600">
              <a:defRPr sz="2800" i="1">
                <a:solidFill>
                  <a:schemeClr val="tx1"/>
                </a:solidFill>
                <a:latin typeface="Tahoma" panose="020B0604030504040204" pitchFamily="34" charset="0"/>
                <a:cs typeface="Arial" panose="020B0604020202020204" pitchFamily="34" charset="0"/>
              </a:defRPr>
            </a:lvl4pPr>
            <a:lvl5pPr marL="2057400" indent="-228600">
              <a:defRPr sz="2800" i="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9pPr>
          </a:lstStyle>
          <a:p>
            <a:pPr algn="ctr" defTabSz="914400">
              <a:spcBef>
                <a:spcPct val="50000"/>
              </a:spcBef>
              <a:defRPr/>
            </a:pPr>
            <a:r>
              <a:rPr kumimoji="0" lang="en-US" altLang="en-US" sz="2800" b="0" i="0" u="none" strike="noStrike" kern="1200" cap="none" spc="0" normalizeH="0" baseline="0" noProof="0" dirty="0">
                <a:ln>
                  <a:noFill/>
                </a:ln>
                <a:solidFill>
                  <a:srgbClr val="FFFF00"/>
                </a:solidFill>
                <a:effectLst/>
                <a:uLnTx/>
                <a:uFillTx/>
                <a:latin typeface="Aharoni"/>
                <a:cs typeface="Aharoni"/>
              </a:rPr>
              <a:t>Anything less seems to compromise the belief that this work was divinely inspired.</a:t>
            </a:r>
            <a:r>
              <a:rPr lang="en-US" altLang="en-US" i="0" dirty="0">
                <a:latin typeface="Aharoni"/>
                <a:cs typeface="Aharoni"/>
              </a:rPr>
              <a:t> /</a:t>
            </a:r>
            <a:r>
              <a:rPr lang="en-US" altLang="en-US" sz="2400" i="0" dirty="0">
                <a:latin typeface="Aharoni"/>
                <a:cs typeface="Aharoni"/>
              </a:rPr>
              <a:t> </a:t>
            </a:r>
            <a:r>
              <a:rPr lang="en-US" sz="2400" i="0" dirty="0" err="1">
                <a:latin typeface="Tahoma"/>
                <a:ea typeface="Tahoma"/>
                <a:cs typeface="Tahoma"/>
              </a:rPr>
              <a:t>Cualquier</a:t>
            </a:r>
            <a:r>
              <a:rPr lang="en-US" sz="2400" i="0" dirty="0">
                <a:latin typeface="Tahoma"/>
                <a:ea typeface="Tahoma"/>
                <a:cs typeface="Tahoma"/>
              </a:rPr>
              <a:t> </a:t>
            </a:r>
            <a:r>
              <a:rPr lang="en-US" sz="2400" i="0" dirty="0" err="1">
                <a:latin typeface="Tahoma"/>
                <a:ea typeface="Tahoma"/>
                <a:cs typeface="Tahoma"/>
              </a:rPr>
              <a:t>cosa</a:t>
            </a:r>
            <a:r>
              <a:rPr lang="en-US" sz="2400" i="0" dirty="0">
                <a:latin typeface="Tahoma"/>
                <a:ea typeface="Tahoma"/>
                <a:cs typeface="Tahoma"/>
              </a:rPr>
              <a:t> </a:t>
            </a:r>
            <a:r>
              <a:rPr lang="en-US" sz="2400" i="0" dirty="0" err="1">
                <a:latin typeface="Tahoma"/>
                <a:ea typeface="Tahoma"/>
                <a:cs typeface="Tahoma"/>
              </a:rPr>
              <a:t>menos</a:t>
            </a:r>
            <a:r>
              <a:rPr lang="en-US" sz="2400" i="0" dirty="0">
                <a:latin typeface="Tahoma"/>
                <a:ea typeface="Tahoma"/>
                <a:cs typeface="Tahoma"/>
              </a:rPr>
              <a:t> </a:t>
            </a:r>
            <a:r>
              <a:rPr lang="en-US" sz="2400" i="0" dirty="0" err="1">
                <a:latin typeface="Tahoma"/>
                <a:ea typeface="Tahoma"/>
                <a:cs typeface="Tahoma"/>
              </a:rPr>
              <a:t>parece</a:t>
            </a:r>
            <a:r>
              <a:rPr lang="en-US" sz="2400" i="0" dirty="0">
                <a:latin typeface="Tahoma"/>
                <a:ea typeface="Tahoma"/>
                <a:cs typeface="Tahoma"/>
              </a:rPr>
              <a:t> </a:t>
            </a:r>
            <a:r>
              <a:rPr lang="en-US" sz="2400" i="0" dirty="0" err="1">
                <a:latin typeface="Tahoma"/>
                <a:ea typeface="Tahoma"/>
                <a:cs typeface="Tahoma"/>
              </a:rPr>
              <a:t>comprometer</a:t>
            </a:r>
            <a:r>
              <a:rPr lang="en-US" sz="2400" i="0" dirty="0">
                <a:latin typeface="Tahoma"/>
                <a:ea typeface="Tahoma"/>
                <a:cs typeface="Tahoma"/>
              </a:rPr>
              <a:t> la </a:t>
            </a:r>
            <a:r>
              <a:rPr lang="en-US" sz="2400" i="0" dirty="0" err="1">
                <a:latin typeface="Tahoma"/>
                <a:ea typeface="Tahoma"/>
                <a:cs typeface="Tahoma"/>
              </a:rPr>
              <a:t>creencia</a:t>
            </a:r>
            <a:r>
              <a:rPr lang="en-US" sz="2400" i="0" dirty="0">
                <a:latin typeface="Tahoma"/>
                <a:ea typeface="Tahoma"/>
                <a:cs typeface="Tahoma"/>
              </a:rPr>
              <a:t> de que </a:t>
            </a:r>
            <a:r>
              <a:rPr lang="en-US" sz="2400" i="0" dirty="0" err="1">
                <a:latin typeface="Tahoma"/>
                <a:ea typeface="Tahoma"/>
                <a:cs typeface="Tahoma"/>
              </a:rPr>
              <a:t>este</a:t>
            </a:r>
            <a:r>
              <a:rPr lang="en-US" sz="2400" i="0" dirty="0">
                <a:latin typeface="Tahoma"/>
                <a:ea typeface="Tahoma"/>
                <a:cs typeface="Tahoma"/>
              </a:rPr>
              <a:t> </a:t>
            </a:r>
            <a:r>
              <a:rPr lang="en-US" sz="2400" i="0" dirty="0" err="1">
                <a:latin typeface="Tahoma"/>
                <a:ea typeface="Tahoma"/>
                <a:cs typeface="Tahoma"/>
              </a:rPr>
              <a:t>trabajo</a:t>
            </a:r>
            <a:r>
              <a:rPr lang="en-US" sz="2400" i="0" dirty="0">
                <a:latin typeface="Tahoma"/>
                <a:ea typeface="Tahoma"/>
                <a:cs typeface="Tahoma"/>
              </a:rPr>
              <a:t> </a:t>
            </a:r>
            <a:r>
              <a:rPr lang="en-US" sz="2400" i="0" dirty="0" err="1">
                <a:latin typeface="Tahoma"/>
                <a:ea typeface="Tahoma"/>
                <a:cs typeface="Tahoma"/>
              </a:rPr>
              <a:t>fue</a:t>
            </a:r>
            <a:r>
              <a:rPr lang="en-US" sz="2400" i="0" dirty="0">
                <a:latin typeface="Tahoma"/>
                <a:ea typeface="Tahoma"/>
                <a:cs typeface="Tahoma"/>
              </a:rPr>
              <a:t> </a:t>
            </a:r>
            <a:r>
              <a:rPr lang="en-US" sz="2400" i="0" dirty="0" err="1">
                <a:latin typeface="Tahoma"/>
                <a:ea typeface="Tahoma"/>
                <a:cs typeface="Tahoma"/>
              </a:rPr>
              <a:t>divinamente</a:t>
            </a:r>
            <a:r>
              <a:rPr lang="en-US" sz="2400" i="0" dirty="0">
                <a:latin typeface="Tahoma"/>
                <a:ea typeface="Tahoma"/>
                <a:cs typeface="Tahoma"/>
              </a:rPr>
              <a:t> </a:t>
            </a:r>
            <a:r>
              <a:rPr lang="en-US" sz="2400" i="0" dirty="0" err="1">
                <a:latin typeface="Tahoma"/>
                <a:ea typeface="Tahoma"/>
                <a:cs typeface="Tahoma"/>
              </a:rPr>
              <a:t>inspirado</a:t>
            </a:r>
            <a:r>
              <a:rPr lang="en-US" sz="2400" i="0" dirty="0">
                <a:latin typeface="Tahoma"/>
                <a:ea typeface="Tahoma"/>
                <a:cs typeface="Tahoma"/>
              </a:rPr>
              <a:t>.</a:t>
            </a:r>
            <a:endParaRPr lang="en-US" altLang="en-US" sz="2400" b="0" i="0" u="none" strike="noStrike" kern="1200" cap="none" spc="0" normalizeH="0" baseline="0" noProof="0">
              <a:ln>
                <a:noFill/>
              </a:ln>
              <a:effectLst/>
              <a:uLnTx/>
              <a:uFillTx/>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48878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23267694-7D93-70D0-2E5B-69FDD16988F4}"/>
              </a:ext>
            </a:extLst>
          </p:cNvPr>
          <p:cNvSpPr>
            <a:spLocks noGrp="1" noChangeArrowheads="1"/>
          </p:cNvSpPr>
          <p:nvPr>
            <p:ph type="title"/>
          </p:nvPr>
        </p:nvSpPr>
        <p:spPr>
          <a:xfrm>
            <a:off x="629729" y="125414"/>
            <a:ext cx="11220089" cy="865187"/>
          </a:xfrm>
        </p:spPr>
        <p:txBody>
          <a:bodyPr/>
          <a:lstStyle/>
          <a:p>
            <a:pPr eaLnBrk="1" hangingPunct="1">
              <a:lnSpc>
                <a:spcPct val="80000"/>
              </a:lnSpc>
              <a:defRPr/>
            </a:pPr>
            <a:r>
              <a:rPr lang="en-US" altLang="en-US" sz="2800" dirty="0">
                <a:latin typeface="Eras Bold ITC"/>
              </a:rPr>
              <a:t>AN ANCIENT QUESTION / UNA PREGUNTA ANCESTRAL: </a:t>
            </a:r>
            <a:br>
              <a:rPr lang="en-US" altLang="en-US" sz="2800" dirty="0">
                <a:latin typeface="Eras Bold ITC" pitchFamily="34" charset="0"/>
              </a:rPr>
            </a:br>
            <a:r>
              <a:rPr lang="en-US" altLang="en-US" sz="2800" dirty="0">
                <a:latin typeface="Eras Bold ITC"/>
              </a:rPr>
              <a:t>How does the universe exist? / </a:t>
            </a:r>
            <a:r>
              <a:rPr lang="en-US" altLang="en-US" sz="2800" err="1">
                <a:latin typeface="Eras Bold ITC"/>
              </a:rPr>
              <a:t>Cómo</a:t>
            </a:r>
            <a:r>
              <a:rPr lang="en-US" altLang="en-US" sz="2800" dirty="0">
                <a:latin typeface="Eras Bold ITC"/>
              </a:rPr>
              <a:t> </a:t>
            </a:r>
            <a:r>
              <a:rPr lang="en-US" altLang="en-US" sz="2800" err="1">
                <a:latin typeface="Eras Bold ITC"/>
              </a:rPr>
              <a:t>existe</a:t>
            </a:r>
            <a:r>
              <a:rPr lang="en-US" altLang="en-US" sz="2800" dirty="0">
                <a:latin typeface="Eras Bold ITC"/>
              </a:rPr>
              <a:t> </a:t>
            </a:r>
            <a:r>
              <a:rPr lang="en-US" altLang="en-US" sz="2800" err="1">
                <a:latin typeface="Eras Bold ITC"/>
              </a:rPr>
              <a:t>el</a:t>
            </a:r>
            <a:r>
              <a:rPr lang="en-US" altLang="en-US" sz="2800" dirty="0">
                <a:latin typeface="Eras Bold ITC"/>
              </a:rPr>
              <a:t> </a:t>
            </a:r>
            <a:r>
              <a:rPr lang="en-US" altLang="en-US" sz="2800" err="1">
                <a:latin typeface="Eras Bold ITC"/>
              </a:rPr>
              <a:t>universo</a:t>
            </a:r>
            <a:r>
              <a:rPr lang="en-US" altLang="en-US" sz="2800" dirty="0">
                <a:latin typeface="Eras Bold ITC"/>
              </a:rPr>
              <a:t>?</a:t>
            </a:r>
          </a:p>
        </p:txBody>
      </p:sp>
      <p:sp>
        <p:nvSpPr>
          <p:cNvPr id="98307" name="Rectangle 3">
            <a:extLst>
              <a:ext uri="{FF2B5EF4-FFF2-40B4-BE49-F238E27FC236}">
                <a16:creationId xmlns:a16="http://schemas.microsoft.com/office/drawing/2014/main" id="{843334DA-D061-806F-4812-AB8E65E2C73F}"/>
              </a:ext>
            </a:extLst>
          </p:cNvPr>
          <p:cNvSpPr>
            <a:spLocks noGrp="1" noChangeArrowheads="1"/>
          </p:cNvSpPr>
          <p:nvPr>
            <p:ph type="body" sz="half" idx="1"/>
          </p:nvPr>
        </p:nvSpPr>
        <p:spPr>
          <a:xfrm>
            <a:off x="343619" y="1143000"/>
            <a:ext cx="4456981" cy="5486400"/>
          </a:xfrm>
          <a:solidFill>
            <a:srgbClr val="003366"/>
          </a:solidFill>
          <a:ln w="12700">
            <a:solidFill>
              <a:schemeClr val="tx1"/>
            </a:solidFill>
            <a:miter lim="800000"/>
            <a:headEnd/>
            <a:tailEnd/>
          </a:ln>
        </p:spPr>
        <p:txBody>
          <a:bodyPr/>
          <a:lstStyle/>
          <a:p>
            <a:pPr eaLnBrk="1" hangingPunct="1">
              <a:lnSpc>
                <a:spcPct val="90000"/>
              </a:lnSpc>
              <a:buNone/>
              <a:defRPr/>
            </a:pPr>
            <a:r>
              <a:rPr lang="en-US" altLang="en-US" sz="3600" dirty="0">
                <a:solidFill>
                  <a:schemeClr val="hlink"/>
                </a:solidFill>
                <a:latin typeface="Agency FB"/>
              </a:rPr>
              <a:t>In Egypt / En </a:t>
            </a:r>
            <a:r>
              <a:rPr lang="en-US" altLang="en-US" sz="3600" dirty="0" err="1">
                <a:solidFill>
                  <a:schemeClr val="hlink"/>
                </a:solidFill>
                <a:latin typeface="Agency FB"/>
              </a:rPr>
              <a:t>Egipto</a:t>
            </a:r>
            <a:endParaRPr lang="en-US" altLang="en-US" sz="3600">
              <a:solidFill>
                <a:schemeClr val="hlink"/>
              </a:solidFill>
              <a:latin typeface="Agency FB"/>
            </a:endParaRPr>
          </a:p>
          <a:p>
            <a:pPr eaLnBrk="1" hangingPunct="1">
              <a:lnSpc>
                <a:spcPct val="90000"/>
              </a:lnSpc>
              <a:buFont typeface="Wingdings" panose="05000000000000000000" pitchFamily="2" charset="2"/>
              <a:buNone/>
              <a:defRPr/>
            </a:pPr>
            <a:endParaRPr lang="en-US" altLang="en-US" sz="800" b="1" dirty="0">
              <a:latin typeface="Arial Narrow" panose="020B0606020202030204" pitchFamily="34" charset="0"/>
            </a:endParaRPr>
          </a:p>
          <a:p>
            <a:pPr eaLnBrk="1" hangingPunct="1">
              <a:lnSpc>
                <a:spcPct val="90000"/>
              </a:lnSpc>
              <a:buNone/>
              <a:defRPr/>
            </a:pPr>
            <a:r>
              <a:rPr lang="en-US" altLang="en-US" sz="2000" b="1" i="1" dirty="0">
                <a:solidFill>
                  <a:srgbClr val="FFFF99"/>
                </a:solidFill>
              </a:rPr>
              <a:t>The universe was created by Re, who created himself by self-generation.</a:t>
            </a:r>
            <a:r>
              <a:rPr lang="en-US" altLang="en-US" sz="2000" i="1" dirty="0">
                <a:solidFill>
                  <a:srgbClr val="FFFF99"/>
                </a:solidFill>
              </a:rPr>
              <a:t> / </a:t>
            </a:r>
            <a:r>
              <a:rPr lang="en-US" sz="2000" dirty="0">
                <a:ea typeface="+mn-lt"/>
                <a:cs typeface="+mn-lt"/>
              </a:rPr>
              <a:t>El </a:t>
            </a:r>
            <a:r>
              <a:rPr lang="en-US" sz="2000" dirty="0" err="1">
                <a:ea typeface="+mn-lt"/>
                <a:cs typeface="+mn-lt"/>
              </a:rPr>
              <a:t>universo</a:t>
            </a:r>
            <a:r>
              <a:rPr lang="en-US" sz="2000" dirty="0">
                <a:ea typeface="+mn-lt"/>
                <a:cs typeface="+mn-lt"/>
              </a:rPr>
              <a:t> </a:t>
            </a:r>
            <a:r>
              <a:rPr lang="en-US" sz="2000" dirty="0" err="1">
                <a:ea typeface="+mn-lt"/>
                <a:cs typeface="+mn-lt"/>
              </a:rPr>
              <a:t>fue</a:t>
            </a:r>
            <a:r>
              <a:rPr lang="en-US" sz="2000" dirty="0">
                <a:ea typeface="+mn-lt"/>
                <a:cs typeface="+mn-lt"/>
              </a:rPr>
              <a:t> </a:t>
            </a:r>
            <a:r>
              <a:rPr lang="en-US" sz="2000" dirty="0" err="1">
                <a:ea typeface="+mn-lt"/>
                <a:cs typeface="+mn-lt"/>
              </a:rPr>
              <a:t>creado</a:t>
            </a:r>
            <a:r>
              <a:rPr lang="en-US" sz="2000" dirty="0">
                <a:ea typeface="+mn-lt"/>
                <a:cs typeface="+mn-lt"/>
              </a:rPr>
              <a:t> </a:t>
            </a:r>
            <a:r>
              <a:rPr lang="en-US" sz="2000" dirty="0" err="1">
                <a:ea typeface="+mn-lt"/>
                <a:cs typeface="+mn-lt"/>
              </a:rPr>
              <a:t>por</a:t>
            </a:r>
            <a:r>
              <a:rPr lang="en-US" sz="2000" dirty="0">
                <a:ea typeface="+mn-lt"/>
                <a:cs typeface="+mn-lt"/>
              </a:rPr>
              <a:t> Re, </a:t>
            </a:r>
            <a:r>
              <a:rPr lang="en-US" sz="2000" dirty="0" err="1">
                <a:ea typeface="+mn-lt"/>
                <a:cs typeface="+mn-lt"/>
              </a:rPr>
              <a:t>quien</a:t>
            </a:r>
            <a:r>
              <a:rPr lang="en-US" sz="2000" dirty="0">
                <a:ea typeface="+mn-lt"/>
                <a:cs typeface="+mn-lt"/>
              </a:rPr>
              <a:t> se </a:t>
            </a:r>
            <a:r>
              <a:rPr lang="en-US" sz="2000" dirty="0" err="1">
                <a:ea typeface="+mn-lt"/>
                <a:cs typeface="+mn-lt"/>
              </a:rPr>
              <a:t>creó</a:t>
            </a:r>
            <a:r>
              <a:rPr lang="en-US" sz="2000" dirty="0">
                <a:ea typeface="+mn-lt"/>
                <a:cs typeface="+mn-lt"/>
              </a:rPr>
              <a:t> a </a:t>
            </a:r>
            <a:r>
              <a:rPr lang="en-US" sz="2000" dirty="0" err="1">
                <a:ea typeface="+mn-lt"/>
                <a:cs typeface="+mn-lt"/>
              </a:rPr>
              <a:t>sí</a:t>
            </a:r>
            <a:r>
              <a:rPr lang="en-US" sz="2000" dirty="0">
                <a:ea typeface="+mn-lt"/>
                <a:cs typeface="+mn-lt"/>
              </a:rPr>
              <a:t> </a:t>
            </a:r>
            <a:r>
              <a:rPr lang="en-US" sz="2000" dirty="0" err="1">
                <a:ea typeface="+mn-lt"/>
                <a:cs typeface="+mn-lt"/>
              </a:rPr>
              <a:t>mismo</a:t>
            </a:r>
            <a:r>
              <a:rPr lang="en-US" sz="2000" dirty="0">
                <a:ea typeface="+mn-lt"/>
                <a:cs typeface="+mn-lt"/>
              </a:rPr>
              <a:t> </a:t>
            </a:r>
            <a:r>
              <a:rPr lang="en-US" sz="2000" dirty="0" err="1">
                <a:ea typeface="+mn-lt"/>
                <a:cs typeface="+mn-lt"/>
              </a:rPr>
              <a:t>por</a:t>
            </a:r>
            <a:r>
              <a:rPr lang="en-US" sz="2000" dirty="0">
                <a:ea typeface="+mn-lt"/>
                <a:cs typeface="+mn-lt"/>
              </a:rPr>
              <a:t> </a:t>
            </a:r>
            <a:r>
              <a:rPr lang="en-US" sz="2000" dirty="0" err="1">
                <a:ea typeface="+mn-lt"/>
                <a:cs typeface="+mn-lt"/>
              </a:rPr>
              <a:t>autogeneración</a:t>
            </a:r>
            <a:r>
              <a:rPr lang="en-US" sz="2000" dirty="0">
                <a:ea typeface="+mn-lt"/>
                <a:cs typeface="+mn-lt"/>
              </a:rPr>
              <a:t>.</a:t>
            </a:r>
          </a:p>
          <a:p>
            <a:pPr eaLnBrk="1" hangingPunct="1">
              <a:lnSpc>
                <a:spcPct val="90000"/>
              </a:lnSpc>
              <a:buNone/>
              <a:defRPr/>
            </a:pPr>
            <a:r>
              <a:rPr lang="en-US" altLang="en-US" sz="2000" b="1" i="1" dirty="0">
                <a:solidFill>
                  <a:srgbClr val="FFFF99"/>
                </a:solidFill>
              </a:rPr>
              <a:t>Other deities were formed by divine sneezing, spitting, or masturbation.</a:t>
            </a:r>
            <a:r>
              <a:rPr lang="en-US" altLang="en-US" sz="2000" i="1" dirty="0">
                <a:solidFill>
                  <a:srgbClr val="FFFF99"/>
                </a:solidFill>
              </a:rPr>
              <a:t> / </a:t>
            </a:r>
            <a:r>
              <a:rPr lang="en-US" sz="2000" dirty="0" err="1">
                <a:ea typeface="+mn-lt"/>
                <a:cs typeface="+mn-lt"/>
              </a:rPr>
              <a:t>Otras</a:t>
            </a:r>
            <a:r>
              <a:rPr lang="en-US" sz="2000" dirty="0">
                <a:ea typeface="+mn-lt"/>
                <a:cs typeface="+mn-lt"/>
              </a:rPr>
              <a:t> </a:t>
            </a:r>
            <a:r>
              <a:rPr lang="en-US" sz="2000" dirty="0" err="1">
                <a:ea typeface="+mn-lt"/>
                <a:cs typeface="+mn-lt"/>
              </a:rPr>
              <a:t>deidades</a:t>
            </a:r>
            <a:r>
              <a:rPr lang="en-US" sz="2000" dirty="0">
                <a:ea typeface="+mn-lt"/>
                <a:cs typeface="+mn-lt"/>
              </a:rPr>
              <a:t> </a:t>
            </a:r>
            <a:r>
              <a:rPr lang="en-US" sz="2000" dirty="0" err="1">
                <a:ea typeface="+mn-lt"/>
                <a:cs typeface="+mn-lt"/>
              </a:rPr>
              <a:t>fueron</a:t>
            </a:r>
            <a:r>
              <a:rPr lang="en-US" sz="2000" dirty="0">
                <a:ea typeface="+mn-lt"/>
                <a:cs typeface="+mn-lt"/>
              </a:rPr>
              <a:t> </a:t>
            </a:r>
            <a:r>
              <a:rPr lang="en-US" sz="2000" dirty="0" err="1">
                <a:ea typeface="+mn-lt"/>
                <a:cs typeface="+mn-lt"/>
              </a:rPr>
              <a:t>formadas</a:t>
            </a:r>
            <a:r>
              <a:rPr lang="en-US" sz="2000" dirty="0">
                <a:ea typeface="+mn-lt"/>
                <a:cs typeface="+mn-lt"/>
              </a:rPr>
              <a:t> </a:t>
            </a:r>
            <a:r>
              <a:rPr lang="en-US" sz="2000" dirty="0" err="1">
                <a:ea typeface="+mn-lt"/>
                <a:cs typeface="+mn-lt"/>
              </a:rPr>
              <a:t>por</a:t>
            </a:r>
            <a:r>
              <a:rPr lang="en-US" sz="2000" dirty="0">
                <a:ea typeface="+mn-lt"/>
                <a:cs typeface="+mn-lt"/>
              </a:rPr>
              <a:t> </a:t>
            </a:r>
            <a:r>
              <a:rPr lang="en-US" sz="2000" dirty="0" err="1">
                <a:ea typeface="+mn-lt"/>
                <a:cs typeface="+mn-lt"/>
              </a:rPr>
              <a:t>estornudos</a:t>
            </a:r>
            <a:r>
              <a:rPr lang="en-US" sz="2000" dirty="0">
                <a:ea typeface="+mn-lt"/>
                <a:cs typeface="+mn-lt"/>
              </a:rPr>
              <a:t> </a:t>
            </a:r>
            <a:r>
              <a:rPr lang="en-US" sz="2000" dirty="0" err="1">
                <a:ea typeface="+mn-lt"/>
                <a:cs typeface="+mn-lt"/>
              </a:rPr>
              <a:t>divinos</a:t>
            </a:r>
            <a:r>
              <a:rPr lang="en-US" sz="2000" dirty="0">
                <a:ea typeface="+mn-lt"/>
                <a:cs typeface="+mn-lt"/>
              </a:rPr>
              <a:t>, </a:t>
            </a:r>
            <a:r>
              <a:rPr lang="en-US" sz="2000" dirty="0" err="1">
                <a:ea typeface="+mn-lt"/>
                <a:cs typeface="+mn-lt"/>
              </a:rPr>
              <a:t>escupir</a:t>
            </a:r>
            <a:r>
              <a:rPr lang="en-US" sz="2000" dirty="0">
                <a:ea typeface="+mn-lt"/>
                <a:cs typeface="+mn-lt"/>
              </a:rPr>
              <a:t> o </a:t>
            </a:r>
            <a:r>
              <a:rPr lang="en-US" sz="2000" dirty="0" err="1">
                <a:ea typeface="+mn-lt"/>
                <a:cs typeface="+mn-lt"/>
              </a:rPr>
              <a:t>masturbación</a:t>
            </a:r>
            <a:r>
              <a:rPr lang="en-US" sz="2000" dirty="0">
                <a:ea typeface="+mn-lt"/>
                <a:cs typeface="+mn-lt"/>
              </a:rPr>
              <a:t>.</a:t>
            </a:r>
          </a:p>
          <a:p>
            <a:pPr eaLnBrk="1" hangingPunct="1">
              <a:lnSpc>
                <a:spcPct val="90000"/>
              </a:lnSpc>
              <a:buNone/>
              <a:defRPr/>
            </a:pPr>
            <a:r>
              <a:rPr lang="en-US" altLang="en-US" sz="2000" b="1" i="1" dirty="0">
                <a:solidFill>
                  <a:srgbClr val="FFFF99"/>
                </a:solidFill>
              </a:rPr>
              <a:t>The gods and goddesses were personifications of nature</a:t>
            </a:r>
            <a:r>
              <a:rPr lang="en-US" altLang="en-US" sz="2000" i="1" dirty="0">
                <a:solidFill>
                  <a:srgbClr val="FFFF99"/>
                </a:solidFill>
              </a:rPr>
              <a:t> / </a:t>
            </a:r>
            <a:r>
              <a:rPr lang="en-US" sz="2000" dirty="0">
                <a:ea typeface="+mn-lt"/>
                <a:cs typeface="+mn-lt"/>
              </a:rPr>
              <a:t>Los dioses y </a:t>
            </a:r>
            <a:r>
              <a:rPr lang="en-US" sz="2000" dirty="0" err="1">
                <a:ea typeface="+mn-lt"/>
                <a:cs typeface="+mn-lt"/>
              </a:rPr>
              <a:t>diosas</a:t>
            </a:r>
            <a:r>
              <a:rPr lang="en-US" sz="2000" dirty="0">
                <a:ea typeface="+mn-lt"/>
                <a:cs typeface="+mn-lt"/>
              </a:rPr>
              <a:t> </a:t>
            </a:r>
            <a:r>
              <a:rPr lang="en-US" sz="2000" dirty="0" err="1">
                <a:ea typeface="+mn-lt"/>
                <a:cs typeface="+mn-lt"/>
              </a:rPr>
              <a:t>eran</a:t>
            </a:r>
            <a:r>
              <a:rPr lang="en-US" sz="2000" dirty="0">
                <a:ea typeface="+mn-lt"/>
                <a:cs typeface="+mn-lt"/>
              </a:rPr>
              <a:t> </a:t>
            </a:r>
            <a:r>
              <a:rPr lang="en-US" sz="2000" dirty="0" err="1">
                <a:ea typeface="+mn-lt"/>
                <a:cs typeface="+mn-lt"/>
              </a:rPr>
              <a:t>personificaciones</a:t>
            </a:r>
            <a:r>
              <a:rPr lang="en-US" sz="2000" dirty="0">
                <a:ea typeface="+mn-lt"/>
                <a:cs typeface="+mn-lt"/>
              </a:rPr>
              <a:t> de la </a:t>
            </a:r>
            <a:r>
              <a:rPr lang="en-US" sz="2000" dirty="0" err="1">
                <a:ea typeface="+mn-lt"/>
                <a:cs typeface="+mn-lt"/>
              </a:rPr>
              <a:t>naturaleza</a:t>
            </a:r>
            <a:r>
              <a:rPr lang="en-US" sz="2000" dirty="0">
                <a:ea typeface="+mn-lt"/>
                <a:cs typeface="+mn-lt"/>
              </a:rPr>
              <a:t>.</a:t>
            </a:r>
            <a:r>
              <a:rPr lang="en-US" altLang="en-US" sz="2000" i="1" dirty="0">
                <a:solidFill>
                  <a:srgbClr val="FFFF99"/>
                </a:solidFill>
              </a:rPr>
              <a:t>.</a:t>
            </a:r>
          </a:p>
        </p:txBody>
      </p:sp>
      <p:sp>
        <p:nvSpPr>
          <p:cNvPr id="98311" name="Text Box 7">
            <a:extLst>
              <a:ext uri="{FF2B5EF4-FFF2-40B4-BE49-F238E27FC236}">
                <a16:creationId xmlns:a16="http://schemas.microsoft.com/office/drawing/2014/main" id="{BC0B77AC-DF34-86A8-B691-ECD9430330CB}"/>
              </a:ext>
            </a:extLst>
          </p:cNvPr>
          <p:cNvSpPr txBox="1">
            <a:spLocks noChangeArrowheads="1"/>
          </p:cNvSpPr>
          <p:nvPr/>
        </p:nvSpPr>
        <p:spPr bwMode="auto">
          <a:xfrm>
            <a:off x="5019040" y="3124200"/>
            <a:ext cx="621284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defTabSz="914400">
              <a:spcBef>
                <a:spcPct val="50000"/>
              </a:spcBef>
              <a:spcAft>
                <a:spcPct val="0"/>
              </a:spcAft>
              <a:buClrTx/>
              <a:buSzTx/>
              <a:buNone/>
              <a:defRPr/>
            </a:pPr>
            <a:endParaRPr lang="en-US" altLang="en-US" sz="1800" b="0" i="0" u="none" strike="noStrike" kern="1200" cap="none" spc="0" normalizeH="0" baseline="0" noProof="0" dirty="0">
              <a:ln>
                <a:noFill/>
              </a:ln>
              <a:solidFill>
                <a:srgbClr val="FFFFFF"/>
              </a:solidFill>
              <a:effectLst/>
              <a:uLnTx/>
              <a:uFillTx/>
              <a:latin typeface="Wingdings" panose="05000000000000000000" pitchFamily="2" charset="2"/>
              <a:sym typeface="Wingdings"/>
            </a:endParaRPr>
          </a:p>
          <a:p>
            <a:pPr defTabSz="914400" fontAlgn="base">
              <a:spcBef>
                <a:spcPct val="50000"/>
              </a:spcBef>
              <a:spcAft>
                <a:spcPct val="0"/>
              </a:spcAft>
              <a:buClrTx/>
              <a:buSzTx/>
              <a:buNone/>
              <a:defRPr/>
            </a:pPr>
            <a:endParaRPr lang="en-US" altLang="en-US" sz="1800">
              <a:solidFill>
                <a:srgbClr val="FFFFFF"/>
              </a:solidFill>
              <a:latin typeface="Wingdings" panose="05000000000000000000" pitchFamily="2" charset="2"/>
            </a:endParaRPr>
          </a:p>
          <a:p>
            <a:pPr defTabSz="914400" fontAlgn="base">
              <a:spcBef>
                <a:spcPct val="50000"/>
              </a:spcBef>
              <a:spcAft>
                <a:spcPct val="0"/>
              </a:spcAft>
              <a:buClrTx/>
              <a:buSzTx/>
              <a:buNone/>
              <a:defRPr/>
            </a:pPr>
            <a:r>
              <a:rPr kumimoji="0" lang="en-US" altLang="en-US" sz="1800" b="0" i="0" u="none" strike="noStrike" kern="1200" cap="none" spc="0" normalizeH="0" baseline="0" noProof="0" dirty="0" err="1">
                <a:ln>
                  <a:noFill/>
                </a:ln>
                <a:solidFill>
                  <a:srgbClr val="FFFFFF"/>
                </a:solidFill>
                <a:effectLst/>
                <a:uLnTx/>
                <a:uFillTx/>
                <a:latin typeface="Wingdings"/>
                <a:cs typeface="Arial"/>
                <a:sym typeface="Wingdings"/>
              </a:rPr>
              <a:t>hhhhhhhhhhhhhhhhhhhhhhhh</a:t>
            </a:r>
            <a:r>
              <a:rPr kumimoji="0" lang="en-US" altLang="en-US" sz="2400" b="1" i="0" u="none" strike="noStrike" kern="1200" cap="none" spc="0" normalizeH="0" baseline="0" noProof="0" dirty="0" err="1">
                <a:ln>
                  <a:noFill/>
                </a:ln>
                <a:solidFill>
                  <a:srgbClr val="FFFF66"/>
                </a:solidFill>
                <a:effectLst/>
                <a:uLnTx/>
                <a:uFillTx/>
                <a:latin typeface="Arial"/>
                <a:cs typeface="Arial"/>
              </a:rPr>
              <a:t>NUN</a:t>
            </a:r>
            <a:r>
              <a:rPr kumimoji="0" lang="en-US" altLang="en-US" sz="1600" b="1" i="0" u="none" strike="noStrike" kern="1200" cap="none" spc="0" normalizeH="0" baseline="0" noProof="0" dirty="0">
                <a:ln>
                  <a:noFill/>
                </a:ln>
                <a:solidFill>
                  <a:srgbClr val="FFFFFF"/>
                </a:solidFill>
                <a:effectLst/>
                <a:uLnTx/>
                <a:uFillTx/>
                <a:latin typeface="Arial"/>
                <a:cs typeface="Arial"/>
              </a:rPr>
              <a:t> (= </a:t>
            </a:r>
            <a:r>
              <a:rPr kumimoji="0" lang="en-US" altLang="en-US" sz="1600" b="1" i="0" u="none" strike="noStrike" kern="1200" cap="none" spc="0" normalizeH="0" baseline="0" noProof="0" dirty="0">
                <a:ln>
                  <a:noFill/>
                </a:ln>
                <a:solidFill>
                  <a:srgbClr val="FFFF00"/>
                </a:solidFill>
                <a:effectLst/>
                <a:uLnTx/>
                <a:uFillTx/>
                <a:latin typeface="Arial"/>
                <a:cs typeface="Arial"/>
              </a:rPr>
              <a:t>primeval waters</a:t>
            </a:r>
            <a:r>
              <a:rPr lang="en-US" altLang="en-US" sz="1600" b="1" dirty="0">
                <a:solidFill>
                  <a:srgbClr val="FFFFFF"/>
                </a:solidFill>
                <a:latin typeface="Arial"/>
                <a:cs typeface="Arial"/>
              </a:rPr>
              <a:t> / </a:t>
            </a:r>
            <a:r>
              <a:rPr lang="en-US" altLang="en-US" sz="1600" b="1" dirty="0" err="1">
                <a:solidFill>
                  <a:srgbClr val="FFFFFF"/>
                </a:solidFill>
                <a:latin typeface="Arial"/>
                <a:cs typeface="Arial"/>
              </a:rPr>
              <a:t>aguas</a:t>
            </a:r>
            <a:r>
              <a:rPr lang="en-US" altLang="en-US" sz="1600" b="1" dirty="0">
                <a:solidFill>
                  <a:srgbClr val="FFFFFF"/>
                </a:solidFill>
                <a:latin typeface="Arial"/>
                <a:cs typeface="Arial"/>
              </a:rPr>
              <a:t> </a:t>
            </a:r>
            <a:r>
              <a:rPr lang="en-US" altLang="en-US" sz="1600" b="1" dirty="0" err="1">
                <a:solidFill>
                  <a:srgbClr val="FFFFFF"/>
                </a:solidFill>
                <a:latin typeface="Arial"/>
                <a:cs typeface="Arial"/>
              </a:rPr>
              <a:t>primitivas</a:t>
            </a:r>
            <a:r>
              <a:rPr kumimoji="0" lang="en-US" altLang="en-US" sz="1600" b="1" i="0" u="none" strike="noStrike" kern="1200" cap="none" spc="0" normalizeH="0" baseline="0" noProof="0" dirty="0">
                <a:ln>
                  <a:noFill/>
                </a:ln>
                <a:solidFill>
                  <a:srgbClr val="FFFFFF"/>
                </a:solidFill>
                <a:effectLst/>
                <a:uLnTx/>
                <a:uFillTx/>
                <a:latin typeface="Arial"/>
                <a:cs typeface="Arial"/>
              </a:rPr>
              <a:t>)</a:t>
            </a:r>
            <a:r>
              <a:rPr kumimoji="0" lang="en-US" altLang="en-US" sz="2400" b="0" i="0" u="none" strike="noStrike" kern="1200" cap="none" spc="0" normalizeH="0" baseline="0" noProof="0" dirty="0">
                <a:ln>
                  <a:noFill/>
                </a:ln>
                <a:solidFill>
                  <a:srgbClr val="FFFFFF"/>
                </a:solidFill>
                <a:effectLst/>
                <a:uLnTx/>
                <a:uFillTx/>
                <a:latin typeface="Arial"/>
                <a:cs typeface="Arial"/>
              </a:rPr>
              <a:t> </a:t>
            </a:r>
            <a:r>
              <a:rPr kumimoji="0" lang="en-US" altLang="en-US" sz="1800" b="0" i="0" u="none" strike="noStrike" kern="1200" cap="none" spc="0" normalizeH="0" baseline="0" noProof="0" dirty="0" err="1">
                <a:ln>
                  <a:noFill/>
                </a:ln>
                <a:solidFill>
                  <a:srgbClr val="FFFFFF"/>
                </a:solidFill>
                <a:effectLst/>
                <a:uLnTx/>
                <a:uFillTx/>
                <a:latin typeface="Wingdings"/>
                <a:cs typeface="Arial"/>
                <a:sym typeface="Wingdings"/>
              </a:rPr>
              <a:t>hhh</a:t>
            </a:r>
            <a:endParaRPr lang="en-US" altLang="en-US" sz="1800" b="0" i="0" u="none" strike="noStrike" kern="1200" cap="none" spc="0" normalizeH="0" baseline="0" noProof="0" dirty="0">
              <a:ln>
                <a:noFill/>
              </a:ln>
              <a:solidFill>
                <a:srgbClr val="FFFFFF"/>
              </a:solidFill>
              <a:effectLst/>
              <a:uLnTx/>
              <a:uFillTx/>
              <a:latin typeface="Wingdings" panose="05000000000000000000" pitchFamily="2" charset="2"/>
              <a:sym typeface="Wingdings" panose="05000000000000000000" pitchFamily="2" charset="2"/>
            </a:endParaRPr>
          </a:p>
        </p:txBody>
      </p:sp>
      <p:sp>
        <p:nvSpPr>
          <p:cNvPr id="98312" name="Line 8">
            <a:extLst>
              <a:ext uri="{FF2B5EF4-FFF2-40B4-BE49-F238E27FC236}">
                <a16:creationId xmlns:a16="http://schemas.microsoft.com/office/drawing/2014/main" id="{5EA4F443-1965-C91E-06A1-1011C7D75392}"/>
              </a:ext>
            </a:extLst>
          </p:cNvPr>
          <p:cNvSpPr>
            <a:spLocks noChangeShapeType="1"/>
          </p:cNvSpPr>
          <p:nvPr/>
        </p:nvSpPr>
        <p:spPr bwMode="auto">
          <a:xfrm>
            <a:off x="5105400" y="2209800"/>
            <a:ext cx="5410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8313" name="Line 9">
            <a:extLst>
              <a:ext uri="{FF2B5EF4-FFF2-40B4-BE49-F238E27FC236}">
                <a16:creationId xmlns:a16="http://schemas.microsoft.com/office/drawing/2014/main" id="{6223C307-76A9-75C5-E2F4-7E0FF58EF8B9}"/>
              </a:ext>
            </a:extLst>
          </p:cNvPr>
          <p:cNvSpPr>
            <a:spLocks noChangeShapeType="1"/>
          </p:cNvSpPr>
          <p:nvPr/>
        </p:nvSpPr>
        <p:spPr bwMode="auto">
          <a:xfrm>
            <a:off x="5105400" y="22098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8314" name="Line 10">
            <a:extLst>
              <a:ext uri="{FF2B5EF4-FFF2-40B4-BE49-F238E27FC236}">
                <a16:creationId xmlns:a16="http://schemas.microsoft.com/office/drawing/2014/main" id="{8C5CDD00-FAF2-63A5-4BEA-81147BB8F311}"/>
              </a:ext>
            </a:extLst>
          </p:cNvPr>
          <p:cNvSpPr>
            <a:spLocks noChangeShapeType="1"/>
          </p:cNvSpPr>
          <p:nvPr/>
        </p:nvSpPr>
        <p:spPr bwMode="auto">
          <a:xfrm>
            <a:off x="10515596" y="2209800"/>
            <a:ext cx="0" cy="6429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8315" name="Line 11">
            <a:extLst>
              <a:ext uri="{FF2B5EF4-FFF2-40B4-BE49-F238E27FC236}">
                <a16:creationId xmlns:a16="http://schemas.microsoft.com/office/drawing/2014/main" id="{0F586CEC-DF4C-C7B9-B54A-ADF743524FD3}"/>
              </a:ext>
            </a:extLst>
          </p:cNvPr>
          <p:cNvSpPr>
            <a:spLocks noChangeShapeType="1"/>
          </p:cNvSpPr>
          <p:nvPr/>
        </p:nvSpPr>
        <p:spPr bwMode="auto">
          <a:xfrm flipV="1">
            <a:off x="5791199" y="2666998"/>
            <a:ext cx="4013199"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8316" name="Line 12">
            <a:extLst>
              <a:ext uri="{FF2B5EF4-FFF2-40B4-BE49-F238E27FC236}">
                <a16:creationId xmlns:a16="http://schemas.microsoft.com/office/drawing/2014/main" id="{4D26622E-BFAC-653C-02D5-1D4DF432AA58}"/>
              </a:ext>
            </a:extLst>
          </p:cNvPr>
          <p:cNvSpPr>
            <a:spLocks noChangeShapeType="1"/>
          </p:cNvSpPr>
          <p:nvPr/>
        </p:nvSpPr>
        <p:spPr bwMode="auto">
          <a:xfrm flipV="1">
            <a:off x="5105400" y="2667000"/>
            <a:ext cx="6858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8317" name="Line 13">
            <a:extLst>
              <a:ext uri="{FF2B5EF4-FFF2-40B4-BE49-F238E27FC236}">
                <a16:creationId xmlns:a16="http://schemas.microsoft.com/office/drawing/2014/main" id="{15AE2170-8E61-D2E3-6F11-2EEE435C5914}"/>
              </a:ext>
            </a:extLst>
          </p:cNvPr>
          <p:cNvSpPr>
            <a:spLocks noChangeShapeType="1"/>
          </p:cNvSpPr>
          <p:nvPr/>
        </p:nvSpPr>
        <p:spPr bwMode="auto">
          <a:xfrm flipH="1" flipV="1">
            <a:off x="9804398" y="2666995"/>
            <a:ext cx="711198" cy="185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8318" name="Line 14">
            <a:extLst>
              <a:ext uri="{FF2B5EF4-FFF2-40B4-BE49-F238E27FC236}">
                <a16:creationId xmlns:a16="http://schemas.microsoft.com/office/drawing/2014/main" id="{85E6E18B-C55C-273A-6B05-C6349D9D99D6}"/>
              </a:ext>
            </a:extLst>
          </p:cNvPr>
          <p:cNvSpPr>
            <a:spLocks noChangeShapeType="1"/>
          </p:cNvSpPr>
          <p:nvPr/>
        </p:nvSpPr>
        <p:spPr bwMode="auto">
          <a:xfrm>
            <a:off x="5801638" y="3342362"/>
            <a:ext cx="3886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8320" name="Line 16">
            <a:extLst>
              <a:ext uri="{FF2B5EF4-FFF2-40B4-BE49-F238E27FC236}">
                <a16:creationId xmlns:a16="http://schemas.microsoft.com/office/drawing/2014/main" id="{36696A0B-AD9D-0BB5-FB36-9DCF84BC6988}"/>
              </a:ext>
            </a:extLst>
          </p:cNvPr>
          <p:cNvSpPr>
            <a:spLocks noChangeShapeType="1"/>
          </p:cNvSpPr>
          <p:nvPr/>
        </p:nvSpPr>
        <p:spPr bwMode="auto">
          <a:xfrm>
            <a:off x="5105400" y="3886200"/>
            <a:ext cx="5257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8323" name="Line 19">
            <a:extLst>
              <a:ext uri="{FF2B5EF4-FFF2-40B4-BE49-F238E27FC236}">
                <a16:creationId xmlns:a16="http://schemas.microsoft.com/office/drawing/2014/main" id="{491A12BC-0AF1-0A52-59F6-7A366ECC626F}"/>
              </a:ext>
            </a:extLst>
          </p:cNvPr>
          <p:cNvSpPr>
            <a:spLocks noChangeShapeType="1"/>
          </p:cNvSpPr>
          <p:nvPr/>
        </p:nvSpPr>
        <p:spPr bwMode="auto">
          <a:xfrm>
            <a:off x="5791200" y="5105400"/>
            <a:ext cx="388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8324" name="Line 20">
            <a:extLst>
              <a:ext uri="{FF2B5EF4-FFF2-40B4-BE49-F238E27FC236}">
                <a16:creationId xmlns:a16="http://schemas.microsoft.com/office/drawing/2014/main" id="{0B37CD36-5278-48AB-8818-EF9957724AF1}"/>
              </a:ext>
            </a:extLst>
          </p:cNvPr>
          <p:cNvSpPr>
            <a:spLocks noChangeShapeType="1"/>
          </p:cNvSpPr>
          <p:nvPr/>
        </p:nvSpPr>
        <p:spPr bwMode="auto">
          <a:xfrm flipV="1">
            <a:off x="9677400" y="4953000"/>
            <a:ext cx="6858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8325" name="Line 21">
            <a:extLst>
              <a:ext uri="{FF2B5EF4-FFF2-40B4-BE49-F238E27FC236}">
                <a16:creationId xmlns:a16="http://schemas.microsoft.com/office/drawing/2014/main" id="{EE88D943-E395-0B68-A620-A6CAA0EBEA58}"/>
              </a:ext>
            </a:extLst>
          </p:cNvPr>
          <p:cNvSpPr>
            <a:spLocks noChangeShapeType="1"/>
          </p:cNvSpPr>
          <p:nvPr/>
        </p:nvSpPr>
        <p:spPr bwMode="auto">
          <a:xfrm flipH="1" flipV="1">
            <a:off x="5105400" y="4953000"/>
            <a:ext cx="6858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8326" name="Line 22">
            <a:extLst>
              <a:ext uri="{FF2B5EF4-FFF2-40B4-BE49-F238E27FC236}">
                <a16:creationId xmlns:a16="http://schemas.microsoft.com/office/drawing/2014/main" id="{2DE26AFE-310C-AE92-E459-BE7BD4637C85}"/>
              </a:ext>
            </a:extLst>
          </p:cNvPr>
          <p:cNvSpPr>
            <a:spLocks noChangeShapeType="1"/>
          </p:cNvSpPr>
          <p:nvPr/>
        </p:nvSpPr>
        <p:spPr bwMode="auto">
          <a:xfrm>
            <a:off x="5105400" y="4953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8327" name="Line 23">
            <a:extLst>
              <a:ext uri="{FF2B5EF4-FFF2-40B4-BE49-F238E27FC236}">
                <a16:creationId xmlns:a16="http://schemas.microsoft.com/office/drawing/2014/main" id="{3CF8A48E-DB5F-0B25-7748-9C96324D6260}"/>
              </a:ext>
            </a:extLst>
          </p:cNvPr>
          <p:cNvSpPr>
            <a:spLocks noChangeShapeType="1"/>
          </p:cNvSpPr>
          <p:nvPr/>
        </p:nvSpPr>
        <p:spPr bwMode="auto">
          <a:xfrm>
            <a:off x="10363200" y="4953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8328" name="Line 24">
            <a:extLst>
              <a:ext uri="{FF2B5EF4-FFF2-40B4-BE49-F238E27FC236}">
                <a16:creationId xmlns:a16="http://schemas.microsoft.com/office/drawing/2014/main" id="{D8F023B8-B3C5-76DD-2AD5-33E9852D9AF1}"/>
              </a:ext>
            </a:extLst>
          </p:cNvPr>
          <p:cNvSpPr>
            <a:spLocks noChangeShapeType="1"/>
          </p:cNvSpPr>
          <p:nvPr/>
        </p:nvSpPr>
        <p:spPr bwMode="auto">
          <a:xfrm>
            <a:off x="5105400" y="5562600"/>
            <a:ext cx="525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8329" name="Text Box 25">
            <a:extLst>
              <a:ext uri="{FF2B5EF4-FFF2-40B4-BE49-F238E27FC236}">
                <a16:creationId xmlns:a16="http://schemas.microsoft.com/office/drawing/2014/main" id="{D9BE18F8-E0CA-682F-0E47-17EC21752760}"/>
              </a:ext>
            </a:extLst>
          </p:cNvPr>
          <p:cNvSpPr txBox="1">
            <a:spLocks noChangeArrowheads="1"/>
          </p:cNvSpPr>
          <p:nvPr/>
        </p:nvSpPr>
        <p:spPr bwMode="auto">
          <a:xfrm>
            <a:off x="5091023" y="2204949"/>
            <a:ext cx="71012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defTabSz="914400" fontAlgn="base">
              <a:spcBef>
                <a:spcPct val="50000"/>
              </a:spcBef>
              <a:spcAft>
                <a:spcPct val="0"/>
              </a:spcAft>
              <a:buClrTx/>
              <a:buSzTx/>
              <a:buNone/>
              <a:defRPr/>
            </a:pPr>
            <a:r>
              <a:rPr kumimoji="0" lang="en-US" altLang="en-US" sz="2400" b="1" i="0" u="none" strike="noStrike" kern="1200" cap="none" spc="0" normalizeH="0" baseline="0" noProof="0" dirty="0">
                <a:ln>
                  <a:noFill/>
                </a:ln>
                <a:solidFill>
                  <a:srgbClr val="FFFF66"/>
                </a:solidFill>
                <a:effectLst/>
                <a:uLnTx/>
                <a:uFillTx/>
                <a:latin typeface="Arial"/>
                <a:cs typeface="Arial"/>
              </a:rPr>
              <a:t>NUT</a:t>
            </a:r>
            <a:r>
              <a:rPr kumimoji="0" lang="en-US" altLang="en-US" sz="2400" b="1" i="0" u="none" strike="noStrike" kern="1200" cap="none" spc="0" normalizeH="0" baseline="0" noProof="0" dirty="0">
                <a:ln>
                  <a:noFill/>
                </a:ln>
                <a:solidFill>
                  <a:srgbClr val="FFFFFF"/>
                </a:solidFill>
                <a:effectLst/>
                <a:uLnTx/>
                <a:uFillTx/>
                <a:latin typeface="Arial"/>
                <a:cs typeface="Arial"/>
              </a:rPr>
              <a:t> (</a:t>
            </a:r>
            <a:r>
              <a:rPr kumimoji="0" lang="en-US" altLang="en-US" sz="1600" b="1" i="0" u="none" strike="noStrike" kern="1200" cap="none" spc="0" normalizeH="0" baseline="0" noProof="0" dirty="0">
                <a:ln>
                  <a:noFill/>
                </a:ln>
                <a:solidFill>
                  <a:srgbClr val="FFFFFF"/>
                </a:solidFill>
                <a:effectLst/>
                <a:uLnTx/>
                <a:uFillTx/>
                <a:latin typeface="Arial"/>
                <a:cs typeface="Arial"/>
              </a:rPr>
              <a:t>= </a:t>
            </a:r>
            <a:r>
              <a:rPr kumimoji="0" lang="en-US" altLang="en-US" sz="1600" b="1" i="0" u="none" strike="noStrike" kern="1200" cap="none" spc="0" normalizeH="0" baseline="0" noProof="0" dirty="0">
                <a:ln>
                  <a:noFill/>
                </a:ln>
                <a:solidFill>
                  <a:srgbClr val="FFFF00"/>
                </a:solidFill>
                <a:effectLst/>
                <a:uLnTx/>
                <a:uFillTx/>
                <a:latin typeface="Arial"/>
                <a:cs typeface="Arial"/>
              </a:rPr>
              <a:t>the upper plate, the heavens</a:t>
            </a:r>
            <a:r>
              <a:rPr lang="en-US" altLang="en-US" sz="1600" b="1" dirty="0">
                <a:solidFill>
                  <a:srgbClr val="FFFFFF"/>
                </a:solidFill>
                <a:latin typeface="Arial"/>
                <a:cs typeface="Arial"/>
              </a:rPr>
              <a:t> / </a:t>
            </a:r>
            <a:r>
              <a:rPr lang="en-US" altLang="en-US" sz="1600" b="1" dirty="0" err="1">
                <a:solidFill>
                  <a:srgbClr val="FFFFFF"/>
                </a:solidFill>
                <a:latin typeface="Arial"/>
                <a:cs typeface="Arial"/>
              </a:rPr>
              <a:t>el</a:t>
            </a:r>
            <a:r>
              <a:rPr lang="en-US" altLang="en-US" sz="1600" b="1" dirty="0">
                <a:solidFill>
                  <a:srgbClr val="FFFFFF"/>
                </a:solidFill>
                <a:latin typeface="Arial"/>
                <a:cs typeface="Arial"/>
              </a:rPr>
              <a:t> </a:t>
            </a:r>
            <a:r>
              <a:rPr lang="en-US" altLang="en-US" sz="1600" b="1" dirty="0" err="1">
                <a:solidFill>
                  <a:srgbClr val="FFFFFF"/>
                </a:solidFill>
                <a:latin typeface="Arial"/>
                <a:cs typeface="Arial"/>
              </a:rPr>
              <a:t>plano</a:t>
            </a:r>
            <a:r>
              <a:rPr lang="en-US" altLang="en-US" sz="1600" b="1" dirty="0">
                <a:solidFill>
                  <a:srgbClr val="FFFFFF"/>
                </a:solidFill>
                <a:latin typeface="Arial"/>
                <a:cs typeface="Arial"/>
              </a:rPr>
              <a:t> superior, </a:t>
            </a:r>
            <a:r>
              <a:rPr lang="en-US" altLang="en-US" sz="1600" b="1" dirty="0" err="1">
                <a:solidFill>
                  <a:srgbClr val="FFFFFF"/>
                </a:solidFill>
                <a:latin typeface="Arial"/>
                <a:cs typeface="Arial"/>
              </a:rPr>
              <a:t>los</a:t>
            </a:r>
            <a:r>
              <a:rPr lang="en-US" altLang="en-US" sz="1600" b="1" dirty="0">
                <a:solidFill>
                  <a:srgbClr val="FFFFFF"/>
                </a:solidFill>
                <a:latin typeface="Arial"/>
                <a:cs typeface="Arial"/>
              </a:rPr>
              <a:t> </a:t>
            </a:r>
            <a:r>
              <a:rPr lang="en-US" altLang="en-US" sz="1600" b="1" dirty="0" err="1">
                <a:solidFill>
                  <a:srgbClr val="FFFFFF"/>
                </a:solidFill>
                <a:latin typeface="Arial"/>
                <a:cs typeface="Arial"/>
              </a:rPr>
              <a:t>cielos</a:t>
            </a:r>
            <a:r>
              <a:rPr lang="en-US" altLang="en-US" sz="2400" b="1" dirty="0">
                <a:solidFill>
                  <a:srgbClr val="FFFFFF"/>
                </a:solidFill>
                <a:latin typeface="Arial"/>
                <a:cs typeface="Arial"/>
              </a:rPr>
              <a:t>)</a:t>
            </a:r>
            <a:endParaRPr kumimoji="0" lang="en-US" altLang="en-US" sz="2400" b="1" i="0" u="none" strike="noStrike" kern="1200" cap="none" spc="0" normalizeH="0" baseline="0" noProof="0" dirty="0">
              <a:ln>
                <a:noFill/>
              </a:ln>
              <a:solidFill>
                <a:srgbClr val="FFFFFF"/>
              </a:solidFill>
              <a:effectLst/>
              <a:uLnTx/>
              <a:uFillTx/>
              <a:latin typeface="Arial"/>
              <a:cs typeface="Arial"/>
            </a:endParaRPr>
          </a:p>
        </p:txBody>
      </p:sp>
      <p:sp>
        <p:nvSpPr>
          <p:cNvPr id="98330" name="Text Box 26">
            <a:extLst>
              <a:ext uri="{FF2B5EF4-FFF2-40B4-BE49-F238E27FC236}">
                <a16:creationId xmlns:a16="http://schemas.microsoft.com/office/drawing/2014/main" id="{37614E9D-0879-9704-8947-B6A0233E3B7D}"/>
              </a:ext>
            </a:extLst>
          </p:cNvPr>
          <p:cNvSpPr txBox="1">
            <a:spLocks noChangeArrowheads="1"/>
          </p:cNvSpPr>
          <p:nvPr/>
        </p:nvSpPr>
        <p:spPr bwMode="auto">
          <a:xfrm>
            <a:off x="6858000" y="2743200"/>
            <a:ext cx="33758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defTabSz="914400" fontAlgn="base">
              <a:spcBef>
                <a:spcPct val="50000"/>
              </a:spcBef>
              <a:spcAft>
                <a:spcPct val="0"/>
              </a:spcAft>
              <a:buClrTx/>
              <a:buSzTx/>
              <a:buNone/>
              <a:defRPr/>
            </a:pPr>
            <a:r>
              <a:rPr kumimoji="0" lang="en-US" altLang="en-US" sz="2400" b="1" i="0" u="none" strike="noStrike" kern="1200" cap="none" spc="0" normalizeH="0" baseline="0" noProof="0" dirty="0">
                <a:ln>
                  <a:noFill/>
                </a:ln>
                <a:solidFill>
                  <a:srgbClr val="FFFF66"/>
                </a:solidFill>
                <a:effectLst/>
                <a:uLnTx/>
                <a:uFillTx/>
                <a:latin typeface="Arial"/>
                <a:cs typeface="Arial"/>
              </a:rPr>
              <a:t>SHU</a:t>
            </a:r>
            <a:r>
              <a:rPr kumimoji="0" lang="en-US" altLang="en-US" sz="2400" b="1" i="0" u="none" strike="noStrike" kern="1200" cap="none" spc="0" normalizeH="0" baseline="0" noProof="0" dirty="0">
                <a:ln>
                  <a:noFill/>
                </a:ln>
                <a:solidFill>
                  <a:srgbClr val="FFFFFF"/>
                </a:solidFill>
                <a:effectLst/>
                <a:uLnTx/>
                <a:uFillTx/>
                <a:latin typeface="Arial"/>
                <a:cs typeface="Arial"/>
              </a:rPr>
              <a:t> (= air</a:t>
            </a:r>
            <a:r>
              <a:rPr lang="en-US" altLang="en-US" sz="2400" b="1" dirty="0">
                <a:solidFill>
                  <a:srgbClr val="FFFFFF"/>
                </a:solidFill>
                <a:latin typeface="Arial"/>
                <a:cs typeface="Arial"/>
              </a:rPr>
              <a:t> / </a:t>
            </a:r>
            <a:r>
              <a:rPr lang="en-US" altLang="en-US" sz="2400" b="1" dirty="0" err="1">
                <a:solidFill>
                  <a:srgbClr val="FFFFFF"/>
                </a:solidFill>
                <a:latin typeface="Arial"/>
                <a:cs typeface="Arial"/>
              </a:rPr>
              <a:t>aire</a:t>
            </a:r>
            <a:r>
              <a:rPr lang="en-US" altLang="en-US" sz="2400" b="1" dirty="0">
                <a:solidFill>
                  <a:srgbClr val="FFFFFF"/>
                </a:solidFill>
                <a:latin typeface="Arial"/>
                <a:cs typeface="Arial"/>
              </a:rPr>
              <a:t>)</a:t>
            </a:r>
            <a:endParaRPr lang="en-US" dirty="0">
              <a:ea typeface="+mn-ea"/>
            </a:endParaRPr>
          </a:p>
        </p:txBody>
      </p:sp>
      <p:sp>
        <p:nvSpPr>
          <p:cNvPr id="98331" name="Text Box 27">
            <a:extLst>
              <a:ext uri="{FF2B5EF4-FFF2-40B4-BE49-F238E27FC236}">
                <a16:creationId xmlns:a16="http://schemas.microsoft.com/office/drawing/2014/main" id="{F4573A85-092F-E20C-DE51-21CFBE36899B}"/>
              </a:ext>
            </a:extLst>
          </p:cNvPr>
          <p:cNvSpPr txBox="1">
            <a:spLocks noChangeArrowheads="1"/>
          </p:cNvSpPr>
          <p:nvPr/>
        </p:nvSpPr>
        <p:spPr bwMode="auto">
          <a:xfrm>
            <a:off x="5218899" y="3425869"/>
            <a:ext cx="6756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defTabSz="914400" fontAlgn="base">
              <a:spcBef>
                <a:spcPct val="50000"/>
              </a:spcBef>
              <a:spcAft>
                <a:spcPct val="0"/>
              </a:spcAft>
              <a:buClrTx/>
              <a:buSzTx/>
              <a:buNone/>
              <a:defRPr/>
            </a:pPr>
            <a:r>
              <a:rPr kumimoji="0" lang="en-US" altLang="en-US" sz="2400" b="1" i="0" u="none" strike="noStrike" kern="1200" cap="none" spc="0" normalizeH="0" baseline="0" noProof="0" dirty="0">
                <a:ln>
                  <a:noFill/>
                </a:ln>
                <a:solidFill>
                  <a:srgbClr val="FFFF66"/>
                </a:solidFill>
                <a:effectLst/>
                <a:uLnTx/>
                <a:uFillTx/>
                <a:latin typeface="Arial"/>
                <a:cs typeface="Arial"/>
              </a:rPr>
              <a:t>GEB</a:t>
            </a:r>
            <a:r>
              <a:rPr kumimoji="0" lang="en-US" altLang="en-US" sz="2400" b="1" i="0" u="none" strike="noStrike" kern="1200" cap="none" spc="0" normalizeH="0" baseline="0" noProof="0" dirty="0">
                <a:ln>
                  <a:noFill/>
                </a:ln>
                <a:solidFill>
                  <a:srgbClr val="FFFFFF"/>
                </a:solidFill>
                <a:effectLst/>
                <a:uLnTx/>
                <a:uFillTx/>
                <a:latin typeface="Arial"/>
                <a:cs typeface="Arial"/>
              </a:rPr>
              <a:t> </a:t>
            </a:r>
            <a:r>
              <a:rPr kumimoji="0" lang="en-US" altLang="en-US" sz="1600" b="1" i="0" u="none" strike="noStrike" kern="1200" cap="none" spc="0" normalizeH="0" baseline="0" noProof="0" dirty="0">
                <a:ln>
                  <a:noFill/>
                </a:ln>
                <a:solidFill>
                  <a:srgbClr val="FFFFFF"/>
                </a:solidFill>
                <a:effectLst/>
                <a:uLnTx/>
                <a:uFillTx/>
                <a:latin typeface="Arial"/>
                <a:cs typeface="Arial"/>
              </a:rPr>
              <a:t>(= </a:t>
            </a:r>
            <a:r>
              <a:rPr kumimoji="0" lang="en-US" altLang="en-US" sz="1600" b="1" i="0" u="none" strike="noStrike" kern="1200" cap="none" spc="0" normalizeH="0" baseline="0" noProof="0" dirty="0">
                <a:ln>
                  <a:noFill/>
                </a:ln>
                <a:solidFill>
                  <a:srgbClr val="FFFF00"/>
                </a:solidFill>
                <a:effectLst/>
                <a:uLnTx/>
                <a:uFillTx/>
                <a:latin typeface="Arial"/>
                <a:cs typeface="Arial"/>
              </a:rPr>
              <a:t>the lower plate, the earth</a:t>
            </a:r>
            <a:r>
              <a:rPr lang="en-US" altLang="en-US" sz="1600" b="1" dirty="0">
                <a:solidFill>
                  <a:srgbClr val="FFFFFF"/>
                </a:solidFill>
                <a:latin typeface="Arial"/>
                <a:cs typeface="Arial"/>
              </a:rPr>
              <a:t> / </a:t>
            </a:r>
            <a:r>
              <a:rPr lang="en-US" altLang="en-US" sz="1600" b="1" dirty="0" err="1">
                <a:solidFill>
                  <a:srgbClr val="FFFFFF"/>
                </a:solidFill>
                <a:latin typeface="Arial"/>
                <a:cs typeface="Arial"/>
              </a:rPr>
              <a:t>plano</a:t>
            </a:r>
            <a:r>
              <a:rPr lang="en-US" altLang="en-US" sz="1600" b="1" dirty="0">
                <a:solidFill>
                  <a:srgbClr val="FFFFFF"/>
                </a:solidFill>
                <a:latin typeface="Arial"/>
                <a:cs typeface="Arial"/>
              </a:rPr>
              <a:t> inferior, la tierra</a:t>
            </a:r>
            <a:r>
              <a:rPr kumimoji="0" lang="en-US" altLang="en-US" sz="1600" b="1" i="0" u="none" strike="noStrike" kern="1200" cap="none" spc="0" normalizeH="0" baseline="0" noProof="0" dirty="0">
                <a:ln>
                  <a:noFill/>
                </a:ln>
                <a:solidFill>
                  <a:srgbClr val="FFFFFF"/>
                </a:solidFill>
                <a:effectLst/>
                <a:uLnTx/>
                <a:uFillTx/>
                <a:latin typeface="Arial"/>
                <a:cs typeface="Arial"/>
              </a:rPr>
              <a:t>)</a:t>
            </a:r>
          </a:p>
        </p:txBody>
      </p:sp>
      <p:sp>
        <p:nvSpPr>
          <p:cNvPr id="26648" name="Text Box 28">
            <a:extLst>
              <a:ext uri="{FF2B5EF4-FFF2-40B4-BE49-F238E27FC236}">
                <a16:creationId xmlns:a16="http://schemas.microsoft.com/office/drawing/2014/main" id="{EC9FF36A-2503-D3C8-398F-C1CD42146E0D}"/>
              </a:ext>
            </a:extLst>
          </p:cNvPr>
          <p:cNvSpPr txBox="1">
            <a:spLocks noChangeArrowheads="1"/>
          </p:cNvSpPr>
          <p:nvPr/>
        </p:nvSpPr>
        <p:spPr bwMode="auto">
          <a:xfrm>
            <a:off x="6629400" y="47244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Wingdings" panose="05000000000000000000" pitchFamily="2" charset="2"/>
              <a:buNone/>
              <a:tabLst/>
              <a:defRPr/>
            </a:pPr>
            <a:endParaRPr kumimoji="0" lang="en-US" alt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8333" name="Text Box 29">
            <a:extLst>
              <a:ext uri="{FF2B5EF4-FFF2-40B4-BE49-F238E27FC236}">
                <a16:creationId xmlns:a16="http://schemas.microsoft.com/office/drawing/2014/main" id="{36897B62-391C-1790-5CD8-934EE3CBA3AF}"/>
              </a:ext>
            </a:extLst>
          </p:cNvPr>
          <p:cNvSpPr txBox="1">
            <a:spLocks noChangeArrowheads="1"/>
          </p:cNvSpPr>
          <p:nvPr/>
        </p:nvSpPr>
        <p:spPr bwMode="auto">
          <a:xfrm>
            <a:off x="6324600" y="51054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defTabSz="914400" fontAlgn="base">
              <a:spcBef>
                <a:spcPct val="50000"/>
              </a:spcBef>
              <a:spcAft>
                <a:spcPct val="0"/>
              </a:spcAft>
              <a:buClrTx/>
              <a:buSzTx/>
              <a:buNone/>
              <a:defRPr/>
            </a:pPr>
            <a:r>
              <a:rPr kumimoji="0" lang="en-US" altLang="en-US" sz="2400" b="1" i="0" u="none" strike="noStrike" kern="1200" cap="none" spc="0" normalizeH="0" baseline="0" noProof="0" dirty="0">
                <a:ln>
                  <a:noFill/>
                </a:ln>
                <a:solidFill>
                  <a:srgbClr val="FFFF66"/>
                </a:solidFill>
                <a:effectLst/>
                <a:uLnTx/>
                <a:uFillTx/>
                <a:latin typeface="Arial"/>
                <a:cs typeface="Arial"/>
              </a:rPr>
              <a:t>NAUNET</a:t>
            </a:r>
            <a:r>
              <a:rPr kumimoji="0" lang="en-US" altLang="en-US" sz="2400" b="1" i="0" u="none" strike="noStrike" kern="1200" cap="none" spc="0" normalizeH="0" baseline="0" noProof="0" dirty="0">
                <a:ln>
                  <a:noFill/>
                </a:ln>
                <a:solidFill>
                  <a:srgbClr val="FFFFFF"/>
                </a:solidFill>
                <a:effectLst/>
                <a:uLnTx/>
                <a:uFillTx/>
                <a:latin typeface="Arial"/>
                <a:cs typeface="Arial"/>
              </a:rPr>
              <a:t> (= chaos</a:t>
            </a:r>
            <a:r>
              <a:rPr lang="en-US" altLang="en-US" sz="2400" b="1" dirty="0">
                <a:solidFill>
                  <a:srgbClr val="FFFFFF"/>
                </a:solidFill>
                <a:latin typeface="Arial"/>
                <a:cs typeface="Arial"/>
              </a:rPr>
              <a:t> / </a:t>
            </a:r>
            <a:r>
              <a:rPr lang="en-US" altLang="en-US" sz="2400" b="1" dirty="0" err="1">
                <a:solidFill>
                  <a:srgbClr val="FFFFFF"/>
                </a:solidFill>
                <a:latin typeface="Arial"/>
                <a:cs typeface="Arial"/>
              </a:rPr>
              <a:t>caos</a:t>
            </a:r>
            <a:r>
              <a:rPr lang="en-US" altLang="en-US" sz="2400" b="1" dirty="0">
                <a:solidFill>
                  <a:srgbClr val="FFFFFF"/>
                </a:solidFill>
                <a:latin typeface="Arial"/>
                <a:cs typeface="Arial"/>
              </a:rPr>
              <a:t>)</a:t>
            </a:r>
            <a:endParaRPr kumimoji="0" lang="en-US" altLang="en-US" sz="2400" b="1" i="0" u="none" strike="noStrike" kern="1200" cap="none" spc="0" normalizeH="0" baseline="0" noProof="0" dirty="0">
              <a:ln>
                <a:noFill/>
              </a:ln>
              <a:solidFill>
                <a:srgbClr val="FFFFFF"/>
              </a:solidFill>
              <a:effectLst/>
              <a:uLnTx/>
              <a:uFillTx/>
              <a:latin typeface="Arial"/>
              <a:cs typeface="Arial"/>
            </a:endParaRPr>
          </a:p>
        </p:txBody>
      </p:sp>
      <p:sp>
        <p:nvSpPr>
          <p:cNvPr id="98334" name="Text Box 30">
            <a:extLst>
              <a:ext uri="{FF2B5EF4-FFF2-40B4-BE49-F238E27FC236}">
                <a16:creationId xmlns:a16="http://schemas.microsoft.com/office/drawing/2014/main" id="{64C5E5D3-E798-AD8B-7109-853F956FA021}"/>
              </a:ext>
            </a:extLst>
          </p:cNvPr>
          <p:cNvSpPr txBox="1">
            <a:spLocks noChangeArrowheads="1"/>
          </p:cNvSpPr>
          <p:nvPr/>
        </p:nvSpPr>
        <p:spPr bwMode="auto">
          <a:xfrm>
            <a:off x="5239110" y="1147227"/>
            <a:ext cx="68695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defTabSz="914400" fontAlgn="base">
              <a:spcBef>
                <a:spcPct val="50000"/>
              </a:spcBef>
              <a:spcAft>
                <a:spcPct val="0"/>
              </a:spcAft>
              <a:buClrTx/>
              <a:buSzTx/>
              <a:buNone/>
              <a:defRPr/>
            </a:pPr>
            <a:r>
              <a:rPr kumimoji="0" lang="en-US" altLang="en-US" sz="3600" b="0" i="0" u="none" strike="noStrike" kern="1200" cap="none" spc="0" normalizeH="0" baseline="0" noProof="0" dirty="0">
                <a:ln>
                  <a:noFill/>
                </a:ln>
                <a:solidFill>
                  <a:srgbClr val="FFCC00"/>
                </a:solidFill>
                <a:effectLst/>
                <a:uLnTx/>
                <a:uFillTx/>
                <a:latin typeface="Mistral"/>
                <a:cs typeface="Arial"/>
              </a:rPr>
              <a:t>Egyptian Cosmology</a:t>
            </a:r>
            <a:r>
              <a:rPr lang="en-US" altLang="en-US" sz="3600" dirty="0">
                <a:solidFill>
                  <a:srgbClr val="FFCC00"/>
                </a:solidFill>
                <a:latin typeface="Mistral"/>
                <a:cs typeface="Arial"/>
              </a:rPr>
              <a:t> / </a:t>
            </a:r>
            <a:r>
              <a:rPr lang="en-US" altLang="en-US" sz="3600" dirty="0" err="1">
                <a:solidFill>
                  <a:srgbClr val="FFCC00"/>
                </a:solidFill>
                <a:latin typeface="Mistral"/>
                <a:cs typeface="Arial"/>
              </a:rPr>
              <a:t>Cosmoñogía</a:t>
            </a:r>
            <a:r>
              <a:rPr lang="en-US" altLang="en-US" sz="3600" dirty="0">
                <a:solidFill>
                  <a:srgbClr val="FFCC00"/>
                </a:solidFill>
                <a:latin typeface="Mistral"/>
                <a:cs typeface="Arial"/>
              </a:rPr>
              <a:t> </a:t>
            </a:r>
            <a:r>
              <a:rPr lang="en-US" altLang="en-US" sz="3600" dirty="0" err="1">
                <a:solidFill>
                  <a:srgbClr val="FFCC00"/>
                </a:solidFill>
                <a:latin typeface="Mistral"/>
                <a:cs typeface="Arial"/>
              </a:rPr>
              <a:t>Egipcia</a:t>
            </a:r>
            <a:endParaRPr lang="en-US" sz="2400"/>
          </a:p>
        </p:txBody>
      </p:sp>
      <p:sp>
        <p:nvSpPr>
          <p:cNvPr id="2" name="Slide Number Placeholder 1">
            <a:extLst>
              <a:ext uri="{FF2B5EF4-FFF2-40B4-BE49-F238E27FC236}">
                <a16:creationId xmlns:a16="http://schemas.microsoft.com/office/drawing/2014/main" id="{64A6F0E8-87A9-D373-F80C-4B53C75A16F5}"/>
              </a:ext>
            </a:extLst>
          </p:cNvPr>
          <p:cNvSpPr>
            <a:spLocks noGrp="1"/>
          </p:cNvSpPr>
          <p:nvPr>
            <p:ph type="sldNum" sz="quarter" idx="12"/>
          </p:nvPr>
        </p:nvSpPr>
        <p:spPr/>
        <p:txBody>
          <a:bodyPr/>
          <a:lstStyle/>
          <a:p>
            <a:fld id="{8D6A6F34-C2E3-4478-8623-715B24E81CD7}" type="slidenum">
              <a:rPr lang="en-US" altLang="en-US" smtClean="0"/>
              <a:pPr/>
              <a:t>11</a:t>
            </a:fld>
            <a:endParaRPr lang="en-US" altLang="en-US"/>
          </a:p>
        </p:txBody>
      </p:sp>
    </p:spTree>
    <p:extLst>
      <p:ext uri="{BB962C8B-B14F-4D97-AF65-F5344CB8AC3E}">
        <p14:creationId xmlns:p14="http://schemas.microsoft.com/office/powerpoint/2010/main" val="3629228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8307">
                                            <p:bg/>
                                          </p:spTgt>
                                        </p:tgtEl>
                                        <p:attrNameLst>
                                          <p:attrName>style.visibility</p:attrName>
                                        </p:attrNameLst>
                                      </p:cBhvr>
                                      <p:to>
                                        <p:strVal val="visible"/>
                                      </p:to>
                                    </p:set>
                                    <p:animEffect transition="in" filter="randombar(horizontal)">
                                      <p:cBhvr>
                                        <p:cTn id="7" dur="500"/>
                                        <p:tgtEl>
                                          <p:spTgt spid="98307">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8307">
                                            <p:txEl>
                                              <p:pRg st="0" end="0"/>
                                            </p:txEl>
                                          </p:spTgt>
                                        </p:tgtEl>
                                        <p:attrNameLst>
                                          <p:attrName>style.visibility</p:attrName>
                                        </p:attrNameLst>
                                      </p:cBhvr>
                                      <p:to>
                                        <p:strVal val="visible"/>
                                      </p:to>
                                    </p:set>
                                    <p:animEffect transition="in" filter="randombar(horizontal)">
                                      <p:cBhvr>
                                        <p:cTn id="12" dur="500"/>
                                        <p:tgtEl>
                                          <p:spTgt spid="983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8307">
                                            <p:txEl>
                                              <p:pRg st="2" end="2"/>
                                            </p:txEl>
                                          </p:spTgt>
                                        </p:tgtEl>
                                        <p:attrNameLst>
                                          <p:attrName>style.visibility</p:attrName>
                                        </p:attrNameLst>
                                      </p:cBhvr>
                                      <p:to>
                                        <p:strVal val="visible"/>
                                      </p:to>
                                    </p:set>
                                    <p:animEffect transition="in" filter="randombar(horizontal)">
                                      <p:cBhvr>
                                        <p:cTn id="17" dur="500"/>
                                        <p:tgtEl>
                                          <p:spTgt spid="983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8307">
                                            <p:txEl>
                                              <p:pRg st="3" end="3"/>
                                            </p:txEl>
                                          </p:spTgt>
                                        </p:tgtEl>
                                        <p:attrNameLst>
                                          <p:attrName>style.visibility</p:attrName>
                                        </p:attrNameLst>
                                      </p:cBhvr>
                                      <p:to>
                                        <p:strVal val="visible"/>
                                      </p:to>
                                    </p:set>
                                    <p:animEffect transition="in" filter="randombar(horizontal)">
                                      <p:cBhvr>
                                        <p:cTn id="22" dur="500"/>
                                        <p:tgtEl>
                                          <p:spTgt spid="983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8307">
                                            <p:txEl>
                                              <p:pRg st="4" end="4"/>
                                            </p:txEl>
                                          </p:spTgt>
                                        </p:tgtEl>
                                        <p:attrNameLst>
                                          <p:attrName>style.visibility</p:attrName>
                                        </p:attrNameLst>
                                      </p:cBhvr>
                                      <p:to>
                                        <p:strVal val="visible"/>
                                      </p:to>
                                    </p:set>
                                    <p:animEffect transition="in" filter="randombar(horizontal)">
                                      <p:cBhvr>
                                        <p:cTn id="27" dur="500"/>
                                        <p:tgtEl>
                                          <p:spTgt spid="9830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16" fill="hold" nodeType="clickEffect">
                                  <p:stCondLst>
                                    <p:cond delay="0"/>
                                  </p:stCondLst>
                                  <p:childTnLst>
                                    <p:set>
                                      <p:cBhvr>
                                        <p:cTn id="31" dur="1" fill="hold">
                                          <p:stCondLst>
                                            <p:cond delay="0"/>
                                          </p:stCondLst>
                                        </p:cTn>
                                        <p:tgtEl>
                                          <p:spTgt spid="98334">
                                            <p:txEl>
                                              <p:pRg st="0" end="0"/>
                                            </p:txEl>
                                          </p:spTgt>
                                        </p:tgtEl>
                                        <p:attrNameLst>
                                          <p:attrName>style.visibility</p:attrName>
                                        </p:attrNameLst>
                                      </p:cBhvr>
                                      <p:to>
                                        <p:strVal val="visible"/>
                                      </p:to>
                                    </p:set>
                                    <p:anim calcmode="lin" valueType="num">
                                      <p:cBhvr>
                                        <p:cTn id="32" dur="500" fill="hold"/>
                                        <p:tgtEl>
                                          <p:spTgt spid="98334">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9833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98329">
                                            <p:txEl>
                                              <p:pRg st="0" end="0"/>
                                            </p:txEl>
                                          </p:spTgt>
                                        </p:tgtEl>
                                        <p:attrNameLst>
                                          <p:attrName>style.visibility</p:attrName>
                                        </p:attrNameLst>
                                      </p:cBhvr>
                                      <p:to>
                                        <p:strVal val="visible"/>
                                      </p:to>
                                    </p:set>
                                    <p:animEffect transition="in" filter="fade">
                                      <p:cBhvr>
                                        <p:cTn id="38" dur="500"/>
                                        <p:tgtEl>
                                          <p:spTgt spid="98329">
                                            <p:txEl>
                                              <p:pRg st="0" end="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98316"/>
                                        </p:tgtEl>
                                        <p:attrNameLst>
                                          <p:attrName>style.visibility</p:attrName>
                                        </p:attrNameLst>
                                      </p:cBhvr>
                                      <p:to>
                                        <p:strVal val="visible"/>
                                      </p:to>
                                    </p:set>
                                    <p:animEffect transition="in" filter="fade">
                                      <p:cBhvr>
                                        <p:cTn id="41" dur="500"/>
                                        <p:tgtEl>
                                          <p:spTgt spid="98316"/>
                                        </p:tgtEl>
                                      </p:cBhvr>
                                    </p:animEffect>
                                  </p:childTnLst>
                                </p:cTn>
                              </p:par>
                              <p:par>
                                <p:cTn id="42" presetID="10" presetClass="entr" presetSubtype="0" fill="hold" nodeType="withEffect">
                                  <p:stCondLst>
                                    <p:cond delay="0"/>
                                  </p:stCondLst>
                                  <p:childTnLst>
                                    <p:set>
                                      <p:cBhvr>
                                        <p:cTn id="43" dur="1" fill="hold">
                                          <p:stCondLst>
                                            <p:cond delay="0"/>
                                          </p:stCondLst>
                                        </p:cTn>
                                        <p:tgtEl>
                                          <p:spTgt spid="98313"/>
                                        </p:tgtEl>
                                        <p:attrNameLst>
                                          <p:attrName>style.visibility</p:attrName>
                                        </p:attrNameLst>
                                      </p:cBhvr>
                                      <p:to>
                                        <p:strVal val="visible"/>
                                      </p:to>
                                    </p:set>
                                    <p:animEffect transition="in" filter="fade">
                                      <p:cBhvr>
                                        <p:cTn id="44" dur="500"/>
                                        <p:tgtEl>
                                          <p:spTgt spid="98313"/>
                                        </p:tgtEl>
                                      </p:cBhvr>
                                    </p:animEffect>
                                  </p:childTnLst>
                                </p:cTn>
                              </p:par>
                              <p:par>
                                <p:cTn id="45" presetID="10" presetClass="entr" presetSubtype="0" fill="hold" nodeType="withEffect">
                                  <p:stCondLst>
                                    <p:cond delay="0"/>
                                  </p:stCondLst>
                                  <p:childTnLst>
                                    <p:set>
                                      <p:cBhvr>
                                        <p:cTn id="46" dur="1" fill="hold">
                                          <p:stCondLst>
                                            <p:cond delay="0"/>
                                          </p:stCondLst>
                                        </p:cTn>
                                        <p:tgtEl>
                                          <p:spTgt spid="98317"/>
                                        </p:tgtEl>
                                        <p:attrNameLst>
                                          <p:attrName>style.visibility</p:attrName>
                                        </p:attrNameLst>
                                      </p:cBhvr>
                                      <p:to>
                                        <p:strVal val="visible"/>
                                      </p:to>
                                    </p:set>
                                    <p:animEffect transition="in" filter="fade">
                                      <p:cBhvr>
                                        <p:cTn id="47" dur="500"/>
                                        <p:tgtEl>
                                          <p:spTgt spid="98317"/>
                                        </p:tgtEl>
                                      </p:cBhvr>
                                    </p:animEffect>
                                  </p:childTnLst>
                                </p:cTn>
                              </p:par>
                              <p:par>
                                <p:cTn id="48" presetID="10" presetClass="entr" presetSubtype="0" fill="hold" nodeType="withEffect">
                                  <p:stCondLst>
                                    <p:cond delay="0"/>
                                  </p:stCondLst>
                                  <p:childTnLst>
                                    <p:set>
                                      <p:cBhvr>
                                        <p:cTn id="49" dur="1" fill="hold">
                                          <p:stCondLst>
                                            <p:cond delay="0"/>
                                          </p:stCondLst>
                                        </p:cTn>
                                        <p:tgtEl>
                                          <p:spTgt spid="98314"/>
                                        </p:tgtEl>
                                        <p:attrNameLst>
                                          <p:attrName>style.visibility</p:attrName>
                                        </p:attrNameLst>
                                      </p:cBhvr>
                                      <p:to>
                                        <p:strVal val="visible"/>
                                      </p:to>
                                    </p:set>
                                    <p:animEffect transition="in" filter="fade">
                                      <p:cBhvr>
                                        <p:cTn id="50" dur="500"/>
                                        <p:tgtEl>
                                          <p:spTgt spid="98314"/>
                                        </p:tgtEl>
                                      </p:cBhvr>
                                    </p:animEffect>
                                  </p:childTnLst>
                                </p:cTn>
                              </p:par>
                              <p:par>
                                <p:cTn id="51" presetID="10" presetClass="entr" presetSubtype="0" fill="hold" nodeType="withEffect">
                                  <p:stCondLst>
                                    <p:cond delay="0"/>
                                  </p:stCondLst>
                                  <p:childTnLst>
                                    <p:set>
                                      <p:cBhvr>
                                        <p:cTn id="52" dur="1" fill="hold">
                                          <p:stCondLst>
                                            <p:cond delay="0"/>
                                          </p:stCondLst>
                                        </p:cTn>
                                        <p:tgtEl>
                                          <p:spTgt spid="98312"/>
                                        </p:tgtEl>
                                        <p:attrNameLst>
                                          <p:attrName>style.visibility</p:attrName>
                                        </p:attrNameLst>
                                      </p:cBhvr>
                                      <p:to>
                                        <p:strVal val="visible"/>
                                      </p:to>
                                    </p:set>
                                    <p:animEffect transition="in" filter="fade">
                                      <p:cBhvr>
                                        <p:cTn id="53" dur="500"/>
                                        <p:tgtEl>
                                          <p:spTgt spid="98312"/>
                                        </p:tgtEl>
                                      </p:cBhvr>
                                    </p:animEffect>
                                  </p:childTnLst>
                                </p:cTn>
                              </p:par>
                              <p:par>
                                <p:cTn id="54" presetID="10" presetClass="entr" presetSubtype="0" fill="hold" nodeType="withEffect">
                                  <p:stCondLst>
                                    <p:cond delay="0"/>
                                  </p:stCondLst>
                                  <p:childTnLst>
                                    <p:set>
                                      <p:cBhvr>
                                        <p:cTn id="55" dur="1" fill="hold">
                                          <p:stCondLst>
                                            <p:cond delay="0"/>
                                          </p:stCondLst>
                                        </p:cTn>
                                        <p:tgtEl>
                                          <p:spTgt spid="98315"/>
                                        </p:tgtEl>
                                        <p:attrNameLst>
                                          <p:attrName>style.visibility</p:attrName>
                                        </p:attrNameLst>
                                      </p:cBhvr>
                                      <p:to>
                                        <p:strVal val="visible"/>
                                      </p:to>
                                    </p:set>
                                    <p:animEffect transition="in" filter="fade">
                                      <p:cBhvr>
                                        <p:cTn id="56" dur="500"/>
                                        <p:tgtEl>
                                          <p:spTgt spid="9831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nodeType="clickEffect">
                                  <p:stCondLst>
                                    <p:cond delay="0"/>
                                  </p:stCondLst>
                                  <p:childTnLst>
                                    <p:set>
                                      <p:cBhvr>
                                        <p:cTn id="60" dur="1" fill="hold">
                                          <p:stCondLst>
                                            <p:cond delay="0"/>
                                          </p:stCondLst>
                                        </p:cTn>
                                        <p:tgtEl>
                                          <p:spTgt spid="98330">
                                            <p:txEl>
                                              <p:pRg st="0" end="0"/>
                                            </p:txEl>
                                          </p:spTgt>
                                        </p:tgtEl>
                                        <p:attrNameLst>
                                          <p:attrName>style.visibility</p:attrName>
                                        </p:attrNameLst>
                                      </p:cBhvr>
                                      <p:to>
                                        <p:strVal val="visible"/>
                                      </p:to>
                                    </p:set>
                                    <p:animEffect transition="in" filter="fade">
                                      <p:cBhvr>
                                        <p:cTn id="61" dur="500"/>
                                        <p:tgtEl>
                                          <p:spTgt spid="98330">
                                            <p:txEl>
                                              <p:pRg st="0" end="0"/>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98331"/>
                                        </p:tgtEl>
                                        <p:attrNameLst>
                                          <p:attrName>style.visibility</p:attrName>
                                        </p:attrNameLst>
                                      </p:cBhvr>
                                      <p:to>
                                        <p:strVal val="visible"/>
                                      </p:to>
                                    </p:set>
                                    <p:animEffect transition="in" filter="fade">
                                      <p:cBhvr>
                                        <p:cTn id="66" dur="500"/>
                                        <p:tgtEl>
                                          <p:spTgt spid="98331"/>
                                        </p:tgtEl>
                                      </p:cBhvr>
                                    </p:animEffect>
                                  </p:childTnLst>
                                </p:cTn>
                              </p:par>
                              <p:par>
                                <p:cTn id="67" presetID="10" presetClass="entr" presetSubtype="0" fill="hold" nodeType="withEffect">
                                  <p:stCondLst>
                                    <p:cond delay="0"/>
                                  </p:stCondLst>
                                  <p:childTnLst>
                                    <p:set>
                                      <p:cBhvr>
                                        <p:cTn id="68" dur="1" fill="hold">
                                          <p:stCondLst>
                                            <p:cond delay="0"/>
                                          </p:stCondLst>
                                        </p:cTn>
                                        <p:tgtEl>
                                          <p:spTgt spid="98318"/>
                                        </p:tgtEl>
                                        <p:attrNameLst>
                                          <p:attrName>style.visibility</p:attrName>
                                        </p:attrNameLst>
                                      </p:cBhvr>
                                      <p:to>
                                        <p:strVal val="visible"/>
                                      </p:to>
                                    </p:set>
                                    <p:animEffect transition="in" filter="fade">
                                      <p:cBhvr>
                                        <p:cTn id="69" dur="500"/>
                                        <p:tgtEl>
                                          <p:spTgt spid="98318"/>
                                        </p:tgtEl>
                                      </p:cBhvr>
                                    </p:animEffect>
                                  </p:childTnLst>
                                </p:cTn>
                              </p:par>
                              <p:par>
                                <p:cTn id="70" presetID="10" presetClass="entr" presetSubtype="0" fill="hold" nodeType="withEffect">
                                  <p:stCondLst>
                                    <p:cond delay="0"/>
                                  </p:stCondLst>
                                  <p:childTnLst>
                                    <p:set>
                                      <p:cBhvr>
                                        <p:cTn id="71" dur="1" fill="hold">
                                          <p:stCondLst>
                                            <p:cond delay="0"/>
                                          </p:stCondLst>
                                        </p:cTn>
                                        <p:tgtEl>
                                          <p:spTgt spid="98320"/>
                                        </p:tgtEl>
                                        <p:attrNameLst>
                                          <p:attrName>style.visibility</p:attrName>
                                        </p:attrNameLst>
                                      </p:cBhvr>
                                      <p:to>
                                        <p:strVal val="visible"/>
                                      </p:to>
                                    </p:set>
                                    <p:animEffect transition="in" filter="fade">
                                      <p:cBhvr>
                                        <p:cTn id="72" dur="500"/>
                                        <p:tgtEl>
                                          <p:spTgt spid="9832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nodeType="clickEffect">
                                  <p:stCondLst>
                                    <p:cond delay="0"/>
                                  </p:stCondLst>
                                  <p:childTnLst>
                                    <p:set>
                                      <p:cBhvr>
                                        <p:cTn id="76" dur="1" fill="hold">
                                          <p:stCondLst>
                                            <p:cond delay="0"/>
                                          </p:stCondLst>
                                        </p:cTn>
                                        <p:tgtEl>
                                          <p:spTgt spid="98311">
                                            <p:txEl>
                                              <p:pRg st="2" end="2"/>
                                            </p:txEl>
                                          </p:spTgt>
                                        </p:tgtEl>
                                        <p:attrNameLst>
                                          <p:attrName>style.visibility</p:attrName>
                                        </p:attrNameLst>
                                      </p:cBhvr>
                                      <p:to>
                                        <p:strVal val="visible"/>
                                      </p:to>
                                    </p:set>
                                    <p:animEffect transition="in" filter="fade">
                                      <p:cBhvr>
                                        <p:cTn id="77" dur="500"/>
                                        <p:tgtEl>
                                          <p:spTgt spid="98311">
                                            <p:txEl>
                                              <p:pRg st="2" end="2"/>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nodeType="clickEffect">
                                  <p:stCondLst>
                                    <p:cond delay="0"/>
                                  </p:stCondLst>
                                  <p:childTnLst>
                                    <p:set>
                                      <p:cBhvr>
                                        <p:cTn id="81" dur="1" fill="hold">
                                          <p:stCondLst>
                                            <p:cond delay="0"/>
                                          </p:stCondLst>
                                        </p:cTn>
                                        <p:tgtEl>
                                          <p:spTgt spid="98333">
                                            <p:txEl>
                                              <p:pRg st="0" end="0"/>
                                            </p:txEl>
                                          </p:spTgt>
                                        </p:tgtEl>
                                        <p:attrNameLst>
                                          <p:attrName>style.visibility</p:attrName>
                                        </p:attrNameLst>
                                      </p:cBhvr>
                                      <p:to>
                                        <p:strVal val="visible"/>
                                      </p:to>
                                    </p:set>
                                    <p:animEffect transition="in" filter="fade">
                                      <p:cBhvr>
                                        <p:cTn id="82" dur="500"/>
                                        <p:tgtEl>
                                          <p:spTgt spid="98333">
                                            <p:txEl>
                                              <p:pRg st="0" end="0"/>
                                            </p:txEl>
                                          </p:spTgt>
                                        </p:tgtEl>
                                      </p:cBhvr>
                                    </p:animEffect>
                                  </p:childTnLst>
                                </p:cTn>
                              </p:par>
                              <p:par>
                                <p:cTn id="83" presetID="10" presetClass="entr" presetSubtype="0" fill="hold" nodeType="withEffect">
                                  <p:stCondLst>
                                    <p:cond delay="0"/>
                                  </p:stCondLst>
                                  <p:childTnLst>
                                    <p:set>
                                      <p:cBhvr>
                                        <p:cTn id="84" dur="1" fill="hold">
                                          <p:stCondLst>
                                            <p:cond delay="0"/>
                                          </p:stCondLst>
                                        </p:cTn>
                                        <p:tgtEl>
                                          <p:spTgt spid="98326"/>
                                        </p:tgtEl>
                                        <p:attrNameLst>
                                          <p:attrName>style.visibility</p:attrName>
                                        </p:attrNameLst>
                                      </p:cBhvr>
                                      <p:to>
                                        <p:strVal val="visible"/>
                                      </p:to>
                                    </p:set>
                                    <p:animEffect transition="in" filter="fade">
                                      <p:cBhvr>
                                        <p:cTn id="85" dur="500"/>
                                        <p:tgtEl>
                                          <p:spTgt spid="98326"/>
                                        </p:tgtEl>
                                      </p:cBhvr>
                                    </p:animEffect>
                                  </p:childTnLst>
                                </p:cTn>
                              </p:par>
                              <p:par>
                                <p:cTn id="86" presetID="10" presetClass="entr" presetSubtype="0" fill="hold" nodeType="withEffect">
                                  <p:stCondLst>
                                    <p:cond delay="0"/>
                                  </p:stCondLst>
                                  <p:childTnLst>
                                    <p:set>
                                      <p:cBhvr>
                                        <p:cTn id="87" dur="1" fill="hold">
                                          <p:stCondLst>
                                            <p:cond delay="0"/>
                                          </p:stCondLst>
                                        </p:cTn>
                                        <p:tgtEl>
                                          <p:spTgt spid="98327"/>
                                        </p:tgtEl>
                                        <p:attrNameLst>
                                          <p:attrName>style.visibility</p:attrName>
                                        </p:attrNameLst>
                                      </p:cBhvr>
                                      <p:to>
                                        <p:strVal val="visible"/>
                                      </p:to>
                                    </p:set>
                                    <p:animEffect transition="in" filter="fade">
                                      <p:cBhvr>
                                        <p:cTn id="88" dur="500"/>
                                        <p:tgtEl>
                                          <p:spTgt spid="98327"/>
                                        </p:tgtEl>
                                      </p:cBhvr>
                                    </p:animEffect>
                                  </p:childTnLst>
                                </p:cTn>
                              </p:par>
                              <p:par>
                                <p:cTn id="89" presetID="10" presetClass="entr" presetSubtype="0" fill="hold" nodeType="withEffect">
                                  <p:stCondLst>
                                    <p:cond delay="0"/>
                                  </p:stCondLst>
                                  <p:childTnLst>
                                    <p:set>
                                      <p:cBhvr>
                                        <p:cTn id="90" dur="1" fill="hold">
                                          <p:stCondLst>
                                            <p:cond delay="0"/>
                                          </p:stCondLst>
                                        </p:cTn>
                                        <p:tgtEl>
                                          <p:spTgt spid="98328"/>
                                        </p:tgtEl>
                                        <p:attrNameLst>
                                          <p:attrName>style.visibility</p:attrName>
                                        </p:attrNameLst>
                                      </p:cBhvr>
                                      <p:to>
                                        <p:strVal val="visible"/>
                                      </p:to>
                                    </p:set>
                                    <p:animEffect transition="in" filter="fade">
                                      <p:cBhvr>
                                        <p:cTn id="91" dur="500"/>
                                        <p:tgtEl>
                                          <p:spTgt spid="98328"/>
                                        </p:tgtEl>
                                      </p:cBhvr>
                                    </p:animEffect>
                                  </p:childTnLst>
                                </p:cTn>
                              </p:par>
                              <p:par>
                                <p:cTn id="92" presetID="10" presetClass="entr" presetSubtype="0" fill="hold" nodeType="withEffect">
                                  <p:stCondLst>
                                    <p:cond delay="0"/>
                                  </p:stCondLst>
                                  <p:childTnLst>
                                    <p:set>
                                      <p:cBhvr>
                                        <p:cTn id="93" dur="1" fill="hold">
                                          <p:stCondLst>
                                            <p:cond delay="0"/>
                                          </p:stCondLst>
                                        </p:cTn>
                                        <p:tgtEl>
                                          <p:spTgt spid="98325"/>
                                        </p:tgtEl>
                                        <p:attrNameLst>
                                          <p:attrName>style.visibility</p:attrName>
                                        </p:attrNameLst>
                                      </p:cBhvr>
                                      <p:to>
                                        <p:strVal val="visible"/>
                                      </p:to>
                                    </p:set>
                                    <p:animEffect transition="in" filter="fade">
                                      <p:cBhvr>
                                        <p:cTn id="94" dur="500"/>
                                        <p:tgtEl>
                                          <p:spTgt spid="98325"/>
                                        </p:tgtEl>
                                      </p:cBhvr>
                                    </p:animEffect>
                                  </p:childTnLst>
                                </p:cTn>
                              </p:par>
                              <p:par>
                                <p:cTn id="95" presetID="10" presetClass="entr" presetSubtype="0" fill="hold" nodeType="withEffect">
                                  <p:stCondLst>
                                    <p:cond delay="0"/>
                                  </p:stCondLst>
                                  <p:childTnLst>
                                    <p:set>
                                      <p:cBhvr>
                                        <p:cTn id="96" dur="1" fill="hold">
                                          <p:stCondLst>
                                            <p:cond delay="0"/>
                                          </p:stCondLst>
                                        </p:cTn>
                                        <p:tgtEl>
                                          <p:spTgt spid="98324"/>
                                        </p:tgtEl>
                                        <p:attrNameLst>
                                          <p:attrName>style.visibility</p:attrName>
                                        </p:attrNameLst>
                                      </p:cBhvr>
                                      <p:to>
                                        <p:strVal val="visible"/>
                                      </p:to>
                                    </p:set>
                                    <p:animEffect transition="in" filter="fade">
                                      <p:cBhvr>
                                        <p:cTn id="97" dur="500"/>
                                        <p:tgtEl>
                                          <p:spTgt spid="98324"/>
                                        </p:tgtEl>
                                      </p:cBhvr>
                                    </p:animEffect>
                                  </p:childTnLst>
                                </p:cTn>
                              </p:par>
                              <p:par>
                                <p:cTn id="98" presetID="10" presetClass="entr" presetSubtype="0" fill="hold" nodeType="withEffect">
                                  <p:stCondLst>
                                    <p:cond delay="0"/>
                                  </p:stCondLst>
                                  <p:childTnLst>
                                    <p:set>
                                      <p:cBhvr>
                                        <p:cTn id="99" dur="1" fill="hold">
                                          <p:stCondLst>
                                            <p:cond delay="0"/>
                                          </p:stCondLst>
                                        </p:cTn>
                                        <p:tgtEl>
                                          <p:spTgt spid="98323"/>
                                        </p:tgtEl>
                                        <p:attrNameLst>
                                          <p:attrName>style.visibility</p:attrName>
                                        </p:attrNameLst>
                                      </p:cBhvr>
                                      <p:to>
                                        <p:strVal val="visible"/>
                                      </p:to>
                                    </p:set>
                                    <p:animEffect transition="in" filter="fade">
                                      <p:cBhvr>
                                        <p:cTn id="100" dur="500"/>
                                        <p:tgtEl>
                                          <p:spTgt spid="98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uiExpand="1" build="p" animBg="1"/>
      <p:bldP spid="98331"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5D11D-80C6-27FC-C6A3-790AD55B911E}"/>
              </a:ext>
            </a:extLst>
          </p:cNvPr>
          <p:cNvSpPr>
            <a:spLocks noGrp="1"/>
          </p:cNvSpPr>
          <p:nvPr>
            <p:ph type="title"/>
          </p:nvPr>
        </p:nvSpPr>
        <p:spPr>
          <a:xfrm>
            <a:off x="284672" y="9526"/>
            <a:ext cx="11637034" cy="1139825"/>
          </a:xfrm>
        </p:spPr>
        <p:txBody>
          <a:bodyPr/>
          <a:lstStyle/>
          <a:p>
            <a:pPr>
              <a:defRPr/>
            </a:pPr>
            <a:r>
              <a:rPr lang="en-US" dirty="0">
                <a:solidFill>
                  <a:srgbClr val="FF9900"/>
                </a:solidFill>
                <a:latin typeface="Eras Bold ITC"/>
              </a:rPr>
              <a:t>Dating the Torah / </a:t>
            </a:r>
            <a:r>
              <a:rPr lang="en-US" dirty="0" err="1">
                <a:ea typeface="+mj-lt"/>
                <a:cs typeface="+mj-lt"/>
              </a:rPr>
              <a:t>Datación</a:t>
            </a:r>
            <a:r>
              <a:rPr lang="en-US" dirty="0">
                <a:ea typeface="+mj-lt"/>
                <a:cs typeface="+mj-lt"/>
              </a:rPr>
              <a:t> de la </a:t>
            </a:r>
            <a:r>
              <a:rPr lang="en-US" dirty="0" err="1">
                <a:ea typeface="+mj-lt"/>
                <a:cs typeface="+mj-lt"/>
              </a:rPr>
              <a:t>Torá</a:t>
            </a:r>
            <a:endParaRPr lang="en-US" dirty="0" err="1">
              <a:solidFill>
                <a:srgbClr val="FF9900"/>
              </a:solidFill>
              <a:latin typeface="Eras Bold ITC" panose="020B0907030504020204" pitchFamily="34" charset="0"/>
            </a:endParaRPr>
          </a:p>
        </p:txBody>
      </p:sp>
      <p:sp>
        <p:nvSpPr>
          <p:cNvPr id="3" name="Content Placeholder 2">
            <a:extLst>
              <a:ext uri="{FF2B5EF4-FFF2-40B4-BE49-F238E27FC236}">
                <a16:creationId xmlns:a16="http://schemas.microsoft.com/office/drawing/2014/main" id="{2204BE6F-1EC1-F60F-B1DC-BAF3DEEC5C1E}"/>
              </a:ext>
            </a:extLst>
          </p:cNvPr>
          <p:cNvSpPr>
            <a:spLocks noGrp="1"/>
          </p:cNvSpPr>
          <p:nvPr>
            <p:ph idx="1"/>
          </p:nvPr>
        </p:nvSpPr>
        <p:spPr>
          <a:xfrm>
            <a:off x="600615" y="5111751"/>
            <a:ext cx="10630617" cy="1482725"/>
          </a:xfrm>
        </p:spPr>
        <p:txBody>
          <a:bodyPr/>
          <a:lstStyle/>
          <a:p>
            <a:pPr marL="0" indent="0" algn="ctr">
              <a:buNone/>
              <a:defRPr/>
            </a:pPr>
            <a:r>
              <a:rPr lang="en-US" sz="4800" dirty="0">
                <a:solidFill>
                  <a:srgbClr val="FF6600"/>
                </a:solidFill>
                <a:latin typeface="Impact"/>
              </a:rPr>
              <a:t>FINAL FORM /</a:t>
            </a:r>
            <a:r>
              <a:rPr lang="en-US" sz="4800" dirty="0">
                <a:latin typeface="Impact"/>
              </a:rPr>
              <a:t> </a:t>
            </a:r>
            <a:r>
              <a:rPr lang="en-US" sz="4200" dirty="0">
                <a:ea typeface="+mn-lt"/>
                <a:cs typeface="+mn-lt"/>
              </a:rPr>
              <a:t>FORMATO FINAL</a:t>
            </a:r>
            <a:endParaRPr lang="en-US" sz="4200" dirty="0">
              <a:latin typeface="Impact" panose="020B0806030902050204" pitchFamily="34" charset="0"/>
            </a:endParaRPr>
          </a:p>
          <a:p>
            <a:pPr marL="0" indent="0" algn="ctr">
              <a:buNone/>
              <a:defRPr/>
            </a:pPr>
            <a:r>
              <a:rPr lang="en-US" sz="3600" i="1" dirty="0">
                <a:solidFill>
                  <a:srgbClr val="FF6600"/>
                </a:solidFill>
                <a:latin typeface="Impact"/>
              </a:rPr>
              <a:t>the monarchy or later? / </a:t>
            </a:r>
            <a:r>
              <a:rPr lang="en-US" sz="3600" dirty="0">
                <a:ea typeface="+mn-lt"/>
                <a:cs typeface="+mn-lt"/>
              </a:rPr>
              <a:t>la </a:t>
            </a:r>
            <a:r>
              <a:rPr lang="en-US" sz="3600" dirty="0" err="1">
                <a:ea typeface="+mn-lt"/>
                <a:cs typeface="+mn-lt"/>
              </a:rPr>
              <a:t>monarquía</a:t>
            </a:r>
            <a:r>
              <a:rPr lang="en-US" sz="3600" dirty="0">
                <a:ea typeface="+mn-lt"/>
                <a:cs typeface="+mn-lt"/>
              </a:rPr>
              <a:t> o </a:t>
            </a:r>
            <a:r>
              <a:rPr lang="en-US" sz="3600" dirty="0" err="1">
                <a:ea typeface="+mn-lt"/>
                <a:cs typeface="+mn-lt"/>
              </a:rPr>
              <a:t>después</a:t>
            </a:r>
            <a:r>
              <a:rPr lang="en-US" sz="3600" dirty="0">
                <a:ea typeface="+mn-lt"/>
                <a:cs typeface="+mn-lt"/>
              </a:rPr>
              <a:t>? </a:t>
            </a:r>
            <a:endParaRPr lang="en-US" sz="3600" i="1" dirty="0">
              <a:latin typeface="Impact" panose="020B0806030902050204" pitchFamily="34" charset="0"/>
            </a:endParaRPr>
          </a:p>
        </p:txBody>
      </p:sp>
      <p:sp>
        <p:nvSpPr>
          <p:cNvPr id="4" name="Flowchart: Punched Tape 3">
            <a:extLst>
              <a:ext uri="{FF2B5EF4-FFF2-40B4-BE49-F238E27FC236}">
                <a16:creationId xmlns:a16="http://schemas.microsoft.com/office/drawing/2014/main" id="{AAF6499D-4AE3-F52B-6413-72A28DBA94AA}"/>
              </a:ext>
            </a:extLst>
          </p:cNvPr>
          <p:cNvSpPr/>
          <p:nvPr/>
        </p:nvSpPr>
        <p:spPr>
          <a:xfrm>
            <a:off x="1981200" y="1149351"/>
            <a:ext cx="3038475" cy="1706563"/>
          </a:xfrm>
          <a:prstGeom prst="flowChartPunchedTap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a:solidFill>
                <a:srgbClr val="FFFFFF"/>
              </a:solidFill>
              <a:latin typeface="Arial"/>
              <a:cs typeface="Arial"/>
            </a:endParaRPr>
          </a:p>
        </p:txBody>
      </p:sp>
      <p:sp>
        <p:nvSpPr>
          <p:cNvPr id="5" name="Flowchart: Punched Tape 4">
            <a:extLst>
              <a:ext uri="{FF2B5EF4-FFF2-40B4-BE49-F238E27FC236}">
                <a16:creationId xmlns:a16="http://schemas.microsoft.com/office/drawing/2014/main" id="{4C2A89A7-B963-0666-DA75-C80A42B65D08}"/>
              </a:ext>
            </a:extLst>
          </p:cNvPr>
          <p:cNvSpPr/>
          <p:nvPr/>
        </p:nvSpPr>
        <p:spPr>
          <a:xfrm rot="10800000">
            <a:off x="7239000" y="1009650"/>
            <a:ext cx="3048000" cy="1658938"/>
          </a:xfrm>
          <a:prstGeom prst="flowChartPunchedTap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a:solidFill>
                <a:srgbClr val="FFFFFF"/>
              </a:solidFill>
              <a:latin typeface="Arial"/>
              <a:cs typeface="Arial"/>
            </a:endParaRPr>
          </a:p>
        </p:txBody>
      </p:sp>
      <p:sp>
        <p:nvSpPr>
          <p:cNvPr id="15366" name="TextBox 5">
            <a:extLst>
              <a:ext uri="{FF2B5EF4-FFF2-40B4-BE49-F238E27FC236}">
                <a16:creationId xmlns:a16="http://schemas.microsoft.com/office/drawing/2014/main" id="{92F12B17-123E-62B1-A6B1-C12C37CEF8BA}"/>
              </a:ext>
            </a:extLst>
          </p:cNvPr>
          <p:cNvSpPr txBox="1">
            <a:spLocks noChangeArrowheads="1"/>
          </p:cNvSpPr>
          <p:nvPr/>
        </p:nvSpPr>
        <p:spPr bwMode="auto">
          <a:xfrm>
            <a:off x="1866900" y="1411288"/>
            <a:ext cx="3257550" cy="1238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0" fontAlgn="base" hangingPunct="0">
              <a:spcBef>
                <a:spcPct val="0"/>
              </a:spcBef>
              <a:spcAft>
                <a:spcPct val="0"/>
              </a:spcAft>
            </a:pPr>
            <a:r>
              <a:rPr lang="en-US" altLang="en-US" b="1" dirty="0">
                <a:solidFill>
                  <a:srgbClr val="FF0000"/>
                </a:solidFill>
                <a:latin typeface="Arial"/>
                <a:cs typeface="Arial"/>
              </a:rPr>
              <a:t>ANCIENT ORAL TRADITIONS </a:t>
            </a:r>
            <a:r>
              <a:rPr lang="en-US" altLang="en-US" b="1" dirty="0">
                <a:solidFill>
                  <a:srgbClr val="000000"/>
                </a:solidFill>
                <a:latin typeface="Arial"/>
                <a:cs typeface="Arial"/>
              </a:rPr>
              <a:t>/ </a:t>
            </a:r>
            <a:r>
              <a:rPr lang="en-US" dirty="0">
                <a:solidFill>
                  <a:srgbClr val="000000"/>
                </a:solidFill>
                <a:latin typeface="Arial"/>
                <a:cs typeface="Arial"/>
              </a:rPr>
              <a:t>TRADICIONES ORALES ANTIGUAS</a:t>
            </a:r>
            <a:endParaRPr lang="en-US" altLang="en-US" b="1">
              <a:solidFill>
                <a:srgbClr val="000000"/>
              </a:solidFill>
            </a:endParaRPr>
          </a:p>
        </p:txBody>
      </p:sp>
      <p:sp>
        <p:nvSpPr>
          <p:cNvPr id="15367" name="TextBox 6">
            <a:extLst>
              <a:ext uri="{FF2B5EF4-FFF2-40B4-BE49-F238E27FC236}">
                <a16:creationId xmlns:a16="http://schemas.microsoft.com/office/drawing/2014/main" id="{41562D3A-8750-C713-07EA-9F8CD316A574}"/>
              </a:ext>
            </a:extLst>
          </p:cNvPr>
          <p:cNvSpPr txBox="1">
            <a:spLocks noChangeArrowheads="1"/>
          </p:cNvSpPr>
          <p:nvPr/>
        </p:nvSpPr>
        <p:spPr bwMode="auto">
          <a:xfrm>
            <a:off x="6981825" y="1379538"/>
            <a:ext cx="3505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0" fontAlgn="base" hangingPunct="0">
              <a:spcBef>
                <a:spcPct val="0"/>
              </a:spcBef>
              <a:spcAft>
                <a:spcPct val="0"/>
              </a:spcAft>
            </a:pPr>
            <a:r>
              <a:rPr lang="en-US" altLang="en-US" b="1" dirty="0">
                <a:solidFill>
                  <a:srgbClr val="FF0000"/>
                </a:solidFill>
                <a:latin typeface="Arial"/>
                <a:cs typeface="Arial"/>
              </a:rPr>
              <a:t>ANCIENT WRITTEN TRADITIONS </a:t>
            </a:r>
            <a:r>
              <a:rPr lang="en-US" altLang="en-US" b="1" dirty="0">
                <a:solidFill>
                  <a:srgbClr val="000000"/>
                </a:solidFill>
                <a:latin typeface="Arial"/>
                <a:cs typeface="Arial"/>
              </a:rPr>
              <a:t>/ </a:t>
            </a:r>
            <a:r>
              <a:rPr lang="en-US" dirty="0">
                <a:solidFill>
                  <a:srgbClr val="000000"/>
                </a:solidFill>
                <a:latin typeface="Arial"/>
                <a:cs typeface="Arial"/>
              </a:rPr>
              <a:t>ANTIGUAS TRADICIONES ESCRITAS</a:t>
            </a:r>
            <a:endParaRPr lang="en-US" altLang="en-US" b="1">
              <a:solidFill>
                <a:srgbClr val="000000"/>
              </a:solidFill>
            </a:endParaRPr>
          </a:p>
        </p:txBody>
      </p:sp>
      <p:sp>
        <p:nvSpPr>
          <p:cNvPr id="8" name="Oval 7">
            <a:extLst>
              <a:ext uri="{FF2B5EF4-FFF2-40B4-BE49-F238E27FC236}">
                <a16:creationId xmlns:a16="http://schemas.microsoft.com/office/drawing/2014/main" id="{8C60BA40-C793-1822-4CBB-D9A3E61FD656}"/>
              </a:ext>
            </a:extLst>
          </p:cNvPr>
          <p:cNvSpPr/>
          <p:nvPr/>
        </p:nvSpPr>
        <p:spPr>
          <a:xfrm>
            <a:off x="4800600" y="2439988"/>
            <a:ext cx="2743200" cy="1949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a:solidFill>
                <a:srgbClr val="FFFFFF"/>
              </a:solidFill>
              <a:latin typeface="Arial"/>
              <a:cs typeface="Arial"/>
            </a:endParaRPr>
          </a:p>
        </p:txBody>
      </p:sp>
      <p:sp>
        <p:nvSpPr>
          <p:cNvPr id="9" name="TextBox 8">
            <a:extLst>
              <a:ext uri="{FF2B5EF4-FFF2-40B4-BE49-F238E27FC236}">
                <a16:creationId xmlns:a16="http://schemas.microsoft.com/office/drawing/2014/main" id="{125AF4A8-A2A4-D3E2-09D4-3CBF49DB6502}"/>
              </a:ext>
            </a:extLst>
          </p:cNvPr>
          <p:cNvSpPr txBox="1"/>
          <p:nvPr/>
        </p:nvSpPr>
        <p:spPr>
          <a:xfrm>
            <a:off x="5234797" y="2647921"/>
            <a:ext cx="2740324" cy="1446550"/>
          </a:xfrm>
          <a:prstGeom prst="rect">
            <a:avLst/>
          </a:prstGeom>
          <a:noFill/>
        </p:spPr>
        <p:txBody>
          <a:bodyPr wrap="square" lIns="91440" tIns="45720" rIns="91440" bIns="45720" anchor="t">
            <a:spAutoFit/>
          </a:bodyPr>
          <a:lstStyle/>
          <a:p>
            <a:pPr defTabSz="914400" eaLnBrk="0" fontAlgn="base" hangingPunct="0">
              <a:spcBef>
                <a:spcPct val="0"/>
              </a:spcBef>
              <a:spcAft>
                <a:spcPct val="0"/>
              </a:spcAft>
              <a:defRPr/>
            </a:pPr>
            <a:r>
              <a:rPr lang="en-US" sz="4400" dirty="0">
                <a:solidFill>
                  <a:srgbClr val="FF6600"/>
                </a:solidFill>
                <a:latin typeface="Impact"/>
                <a:cs typeface="Arial"/>
              </a:rPr>
              <a:t>MOSES</a:t>
            </a:r>
            <a:endParaRPr lang="en-US" sz="4400" dirty="0">
              <a:solidFill>
                <a:srgbClr val="FF6600"/>
              </a:solidFill>
              <a:latin typeface="Impact" panose="020B0806030902050204" pitchFamily="34" charset="0"/>
              <a:cs typeface="Arial" panose="020B0604020202020204" pitchFamily="34" charset="0"/>
            </a:endParaRPr>
          </a:p>
          <a:p>
            <a:pPr defTabSz="914400">
              <a:spcBef>
                <a:spcPct val="0"/>
              </a:spcBef>
              <a:spcAft>
                <a:spcPct val="0"/>
              </a:spcAft>
              <a:defRPr/>
            </a:pPr>
            <a:r>
              <a:rPr lang="en-US" sz="4400" dirty="0">
                <a:solidFill>
                  <a:srgbClr val="DDDDDD"/>
                </a:solidFill>
                <a:latin typeface="Impact"/>
                <a:cs typeface="Arial"/>
              </a:rPr>
              <a:t>MOISÉS</a:t>
            </a:r>
            <a:endParaRPr lang="en-US" sz="4400" dirty="0">
              <a:solidFill>
                <a:srgbClr val="DDDDDD"/>
              </a:solidFill>
              <a:latin typeface="Impact" panose="020B0806030902050204" pitchFamily="34" charset="0"/>
              <a:cs typeface="Arial" panose="020B0604020202020204" pitchFamily="34" charset="0"/>
            </a:endParaRPr>
          </a:p>
        </p:txBody>
      </p:sp>
      <p:sp>
        <p:nvSpPr>
          <p:cNvPr id="15370" name="TextBox 9">
            <a:extLst>
              <a:ext uri="{FF2B5EF4-FFF2-40B4-BE49-F238E27FC236}">
                <a16:creationId xmlns:a16="http://schemas.microsoft.com/office/drawing/2014/main" id="{5CCD6A80-6D36-F054-7F0B-B6D4256C5AA1}"/>
              </a:ext>
            </a:extLst>
          </p:cNvPr>
          <p:cNvSpPr txBox="1">
            <a:spLocks noChangeArrowheads="1"/>
          </p:cNvSpPr>
          <p:nvPr/>
        </p:nvSpPr>
        <p:spPr bwMode="auto">
          <a:xfrm>
            <a:off x="7620000" y="2906714"/>
            <a:ext cx="3048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0" fontAlgn="base" hangingPunct="0">
              <a:spcBef>
                <a:spcPct val="0"/>
              </a:spcBef>
              <a:spcAft>
                <a:spcPct val="0"/>
              </a:spcAft>
            </a:pPr>
            <a:r>
              <a:rPr lang="en-US" altLang="en-US" sz="2800" dirty="0">
                <a:solidFill>
                  <a:srgbClr val="FFFF00"/>
                </a:solidFill>
                <a:latin typeface="Arial"/>
                <a:cs typeface="Arial"/>
              </a:rPr>
              <a:t>15</a:t>
            </a:r>
            <a:r>
              <a:rPr lang="en-US" altLang="en-US" sz="2800" baseline="30000" dirty="0">
                <a:solidFill>
                  <a:srgbClr val="FFFF00"/>
                </a:solidFill>
                <a:latin typeface="Arial"/>
                <a:cs typeface="Arial"/>
              </a:rPr>
              <a:t>th</a:t>
            </a:r>
            <a:r>
              <a:rPr lang="en-US" altLang="en-US" sz="2800" dirty="0">
                <a:solidFill>
                  <a:srgbClr val="FFFF00"/>
                </a:solidFill>
                <a:latin typeface="Arial"/>
                <a:cs typeface="Arial"/>
              </a:rPr>
              <a:t> Century BC?</a:t>
            </a:r>
          </a:p>
          <a:p>
            <a:pPr defTabSz="914400">
              <a:spcBef>
                <a:spcPct val="0"/>
              </a:spcBef>
              <a:spcAft>
                <a:spcPct val="0"/>
              </a:spcAft>
            </a:pPr>
            <a:r>
              <a:rPr lang="en-US" sz="2800" dirty="0">
                <a:latin typeface="Arial"/>
                <a:cs typeface="Arial"/>
              </a:rPr>
              <a:t>¿Siglo XV </a:t>
            </a:r>
            <a:r>
              <a:rPr lang="en-US" sz="2800" dirty="0" err="1">
                <a:latin typeface="Arial"/>
                <a:cs typeface="Arial"/>
              </a:rPr>
              <a:t>a.C.</a:t>
            </a:r>
            <a:r>
              <a:rPr lang="en-US" sz="2800" dirty="0">
                <a:latin typeface="Arial"/>
                <a:cs typeface="Arial"/>
              </a:rPr>
              <a:t>?</a:t>
            </a:r>
            <a:endParaRPr lang="en-US" dirty="0"/>
          </a:p>
          <a:p>
            <a:pPr defTabSz="914400" eaLnBrk="0" fontAlgn="base" hangingPunct="0">
              <a:spcBef>
                <a:spcPct val="0"/>
              </a:spcBef>
              <a:spcAft>
                <a:spcPct val="0"/>
              </a:spcAft>
            </a:pPr>
            <a:r>
              <a:rPr lang="en-US" altLang="en-US" sz="2800" dirty="0">
                <a:solidFill>
                  <a:srgbClr val="FFFF00"/>
                </a:solidFill>
                <a:latin typeface="Arial"/>
                <a:cs typeface="Arial"/>
              </a:rPr>
              <a:t>13</a:t>
            </a:r>
            <a:r>
              <a:rPr lang="en-US" altLang="en-US" sz="2800" baseline="30000" dirty="0">
                <a:solidFill>
                  <a:srgbClr val="FFFF00"/>
                </a:solidFill>
                <a:latin typeface="Arial"/>
                <a:cs typeface="Arial"/>
              </a:rPr>
              <a:t>th</a:t>
            </a:r>
            <a:r>
              <a:rPr lang="en-US" altLang="en-US" sz="2800" dirty="0">
                <a:solidFill>
                  <a:srgbClr val="FFFF00"/>
                </a:solidFill>
                <a:latin typeface="Arial"/>
                <a:cs typeface="Arial"/>
              </a:rPr>
              <a:t> Century BC?</a:t>
            </a:r>
          </a:p>
          <a:p>
            <a:pPr defTabSz="914400">
              <a:spcBef>
                <a:spcPct val="0"/>
              </a:spcBef>
              <a:spcAft>
                <a:spcPct val="0"/>
              </a:spcAft>
            </a:pPr>
            <a:r>
              <a:rPr lang="en-US" sz="2800" dirty="0"/>
              <a:t>¿Siglo XIII </a:t>
            </a:r>
            <a:r>
              <a:rPr lang="en-US" sz="2800" dirty="0" err="1"/>
              <a:t>a.C.</a:t>
            </a:r>
            <a:r>
              <a:rPr lang="en-US" sz="2800" dirty="0"/>
              <a:t>?</a:t>
            </a:r>
            <a:endParaRPr lang="en-US" dirty="0"/>
          </a:p>
        </p:txBody>
      </p:sp>
      <p:sp>
        <p:nvSpPr>
          <p:cNvPr id="12" name="Arrow: Up 11">
            <a:extLst>
              <a:ext uri="{FF2B5EF4-FFF2-40B4-BE49-F238E27FC236}">
                <a16:creationId xmlns:a16="http://schemas.microsoft.com/office/drawing/2014/main" id="{B023607E-5828-0F79-0387-7AF98FD6C056}"/>
              </a:ext>
            </a:extLst>
          </p:cNvPr>
          <p:cNvSpPr/>
          <p:nvPr/>
        </p:nvSpPr>
        <p:spPr>
          <a:xfrm rot="8198204">
            <a:off x="5332414" y="1444626"/>
            <a:ext cx="384175" cy="1058863"/>
          </a:xfrm>
          <a:prstGeom prst="up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a:solidFill>
                <a:srgbClr val="FFFFFF"/>
              </a:solidFill>
              <a:latin typeface="Arial"/>
              <a:cs typeface="Arial"/>
            </a:endParaRPr>
          </a:p>
        </p:txBody>
      </p:sp>
      <p:sp>
        <p:nvSpPr>
          <p:cNvPr id="13" name="Arrow: Up 12">
            <a:extLst>
              <a:ext uri="{FF2B5EF4-FFF2-40B4-BE49-F238E27FC236}">
                <a16:creationId xmlns:a16="http://schemas.microsoft.com/office/drawing/2014/main" id="{28382414-C50A-04A1-5812-31E6F475239D}"/>
              </a:ext>
            </a:extLst>
          </p:cNvPr>
          <p:cNvSpPr/>
          <p:nvPr/>
        </p:nvSpPr>
        <p:spPr>
          <a:xfrm rot="13630230">
            <a:off x="6543676" y="1468439"/>
            <a:ext cx="365125" cy="1057275"/>
          </a:xfrm>
          <a:prstGeom prst="up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a:solidFill>
                <a:srgbClr val="FFFFFF"/>
              </a:solidFill>
              <a:latin typeface="Arial"/>
              <a:cs typeface="Arial"/>
            </a:endParaRPr>
          </a:p>
        </p:txBody>
      </p:sp>
      <p:sp>
        <p:nvSpPr>
          <p:cNvPr id="14" name="Arrow: Up 13">
            <a:extLst>
              <a:ext uri="{FF2B5EF4-FFF2-40B4-BE49-F238E27FC236}">
                <a16:creationId xmlns:a16="http://schemas.microsoft.com/office/drawing/2014/main" id="{5262A141-2A01-4CFC-FB07-72120902DC65}"/>
              </a:ext>
            </a:extLst>
          </p:cNvPr>
          <p:cNvSpPr/>
          <p:nvPr/>
        </p:nvSpPr>
        <p:spPr>
          <a:xfrm rot="10800000">
            <a:off x="5973764" y="4540251"/>
            <a:ext cx="396875" cy="646113"/>
          </a:xfrm>
          <a:prstGeom prst="up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a:solidFill>
                <a:srgbClr val="FFFFFF"/>
              </a:solidFill>
              <a:latin typeface="Arial"/>
              <a:cs typeface="Arial"/>
            </a:endParaRPr>
          </a:p>
        </p:txBody>
      </p:sp>
      <p:sp>
        <p:nvSpPr>
          <p:cNvPr id="6" name="Slide Number Placeholder 5">
            <a:extLst>
              <a:ext uri="{FF2B5EF4-FFF2-40B4-BE49-F238E27FC236}">
                <a16:creationId xmlns:a16="http://schemas.microsoft.com/office/drawing/2014/main" id="{0028D8B5-4179-60D0-64F7-3CDEF1CF055A}"/>
              </a:ext>
            </a:extLst>
          </p:cNvPr>
          <p:cNvSpPr>
            <a:spLocks noGrp="1"/>
          </p:cNvSpPr>
          <p:nvPr>
            <p:ph type="sldNum" sz="quarter" idx="12"/>
          </p:nvPr>
        </p:nvSpPr>
        <p:spPr/>
        <p:txBody>
          <a:bodyPr/>
          <a:lstStyle/>
          <a:p>
            <a:fld id="{0CB6521E-382E-4268-A786-0FF2323A3D50}" type="slidenum">
              <a:rPr lang="en-US" altLang="en-US" smtClean="0"/>
              <a:pPr/>
              <a:t>110</a:t>
            </a:fld>
            <a:endParaRPr lang="en-US" alt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21F723-B59D-52A8-F53C-FDF3241985B6}"/>
              </a:ext>
            </a:extLst>
          </p:cNvPr>
          <p:cNvSpPr>
            <a:spLocks noGrp="1"/>
          </p:cNvSpPr>
          <p:nvPr>
            <p:ph type="title"/>
          </p:nvPr>
        </p:nvSpPr>
        <p:spPr>
          <a:xfrm>
            <a:off x="451139" y="3149919"/>
            <a:ext cx="11536392" cy="2852737"/>
          </a:xfrm>
        </p:spPr>
        <p:txBody>
          <a:bodyPr/>
          <a:lstStyle/>
          <a:p>
            <a:pPr algn="r"/>
            <a:r>
              <a:rPr lang="en-US" sz="4800" dirty="0">
                <a:solidFill>
                  <a:srgbClr val="FF3300"/>
                </a:solidFill>
                <a:latin typeface="Matura MT Script Capitals"/>
              </a:rPr>
              <a:t>The Creation Story and Modern Science / </a:t>
            </a:r>
            <a:r>
              <a:rPr lang="en-US" sz="4000" dirty="0">
                <a:ea typeface="+mj-lt"/>
                <a:cs typeface="+mj-lt"/>
              </a:rPr>
              <a:t>La </a:t>
            </a:r>
            <a:r>
              <a:rPr lang="en-US" sz="4000" dirty="0" err="1">
                <a:ea typeface="+mj-lt"/>
                <a:cs typeface="+mj-lt"/>
              </a:rPr>
              <a:t>historia</a:t>
            </a:r>
            <a:r>
              <a:rPr lang="en-US" sz="4000" dirty="0">
                <a:ea typeface="+mj-lt"/>
                <a:cs typeface="+mj-lt"/>
              </a:rPr>
              <a:t> de la </a:t>
            </a:r>
            <a:r>
              <a:rPr lang="en-US" sz="4000" dirty="0" err="1">
                <a:ea typeface="+mj-lt"/>
                <a:cs typeface="+mj-lt"/>
              </a:rPr>
              <a:t>creación</a:t>
            </a:r>
            <a:r>
              <a:rPr lang="en-US" sz="4000" dirty="0">
                <a:ea typeface="+mj-lt"/>
                <a:cs typeface="+mj-lt"/>
              </a:rPr>
              <a:t> y la </a:t>
            </a:r>
            <a:r>
              <a:rPr lang="en-US" sz="4000" dirty="0" err="1">
                <a:ea typeface="+mj-lt"/>
                <a:cs typeface="+mj-lt"/>
              </a:rPr>
              <a:t>ciencia</a:t>
            </a:r>
            <a:r>
              <a:rPr lang="en-US" sz="4000" dirty="0">
                <a:ea typeface="+mj-lt"/>
                <a:cs typeface="+mj-lt"/>
              </a:rPr>
              <a:t> </a:t>
            </a:r>
            <a:r>
              <a:rPr lang="en-US" sz="4000" dirty="0" err="1">
                <a:ea typeface="+mj-lt"/>
                <a:cs typeface="+mj-lt"/>
              </a:rPr>
              <a:t>moderna</a:t>
            </a:r>
            <a:endParaRPr lang="en-US" sz="4000">
              <a:solidFill>
                <a:srgbClr val="FF3300"/>
              </a:solidFill>
              <a:latin typeface="Matura MT Script Capitals" panose="03020802060602070202" pitchFamily="66" charset="0"/>
            </a:endParaRPr>
          </a:p>
        </p:txBody>
      </p:sp>
      <p:sp>
        <p:nvSpPr>
          <p:cNvPr id="2" name="Slide Number Placeholder 1">
            <a:extLst>
              <a:ext uri="{FF2B5EF4-FFF2-40B4-BE49-F238E27FC236}">
                <a16:creationId xmlns:a16="http://schemas.microsoft.com/office/drawing/2014/main" id="{876C3E4C-ED20-7840-26D2-8BFB1E3C26EA}"/>
              </a:ext>
            </a:extLst>
          </p:cNvPr>
          <p:cNvSpPr>
            <a:spLocks noGrp="1"/>
          </p:cNvSpPr>
          <p:nvPr>
            <p:ph type="sldNum" sz="quarter" idx="12"/>
          </p:nvPr>
        </p:nvSpPr>
        <p:spPr/>
        <p:txBody>
          <a:bodyPr/>
          <a:lstStyle/>
          <a:p>
            <a:fld id="{F2AC4C17-2516-49E8-BE9B-E38D16CCA577}" type="slidenum">
              <a:rPr lang="en-US" altLang="en-US" smtClean="0"/>
              <a:pPr/>
              <a:t>111</a:t>
            </a:fld>
            <a:endParaRPr lang="en-US" altLang="en-US"/>
          </a:p>
        </p:txBody>
      </p:sp>
    </p:spTree>
    <p:extLst>
      <p:ext uri="{BB962C8B-B14F-4D97-AF65-F5344CB8AC3E}">
        <p14:creationId xmlns:p14="http://schemas.microsoft.com/office/powerpoint/2010/main" val="144581757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BEB3F356-2B78-2CCF-F2F1-F55BC40EBE98}"/>
              </a:ext>
            </a:extLst>
          </p:cNvPr>
          <p:cNvSpPr>
            <a:spLocks noGrp="1" noChangeArrowheads="1"/>
          </p:cNvSpPr>
          <p:nvPr>
            <p:ph type="title"/>
          </p:nvPr>
        </p:nvSpPr>
        <p:spPr>
          <a:xfrm>
            <a:off x="124318" y="197320"/>
            <a:ext cx="11798059" cy="738667"/>
          </a:xfrm>
        </p:spPr>
        <p:txBody>
          <a:bodyPr/>
          <a:lstStyle/>
          <a:p>
            <a:pPr eaLnBrk="1" hangingPunct="1">
              <a:defRPr/>
            </a:pPr>
            <a:r>
              <a:rPr lang="en-US" altLang="en-US" dirty="0">
                <a:solidFill>
                  <a:srgbClr val="FF6600"/>
                </a:solidFill>
                <a:latin typeface="Eras Bold ITC"/>
              </a:rPr>
              <a:t>Basic Perspective /</a:t>
            </a:r>
            <a:r>
              <a:rPr lang="en-US" altLang="en-US" dirty="0">
                <a:solidFill>
                  <a:srgbClr val="FFCC00"/>
                </a:solidFill>
                <a:latin typeface="Eras Bold ITC"/>
              </a:rPr>
              <a:t> </a:t>
            </a:r>
            <a:r>
              <a:rPr lang="en-US" dirty="0" err="1">
                <a:ea typeface="+mj-lt"/>
                <a:cs typeface="+mj-lt"/>
              </a:rPr>
              <a:t>Perspectiva</a:t>
            </a:r>
            <a:r>
              <a:rPr lang="en-US" dirty="0">
                <a:ea typeface="+mj-lt"/>
                <a:cs typeface="+mj-lt"/>
              </a:rPr>
              <a:t> </a:t>
            </a:r>
            <a:r>
              <a:rPr lang="en-US" dirty="0" err="1">
                <a:ea typeface="+mj-lt"/>
                <a:cs typeface="+mj-lt"/>
              </a:rPr>
              <a:t>básica</a:t>
            </a:r>
            <a:endParaRPr lang="en-US" altLang="en-US" dirty="0" err="1">
              <a:solidFill>
                <a:srgbClr val="FFCC00"/>
              </a:solidFill>
              <a:latin typeface="Eras Bold ITC" pitchFamily="34" charset="0"/>
            </a:endParaRPr>
          </a:p>
        </p:txBody>
      </p:sp>
      <p:sp>
        <p:nvSpPr>
          <p:cNvPr id="97283" name="Rectangle 3">
            <a:extLst>
              <a:ext uri="{FF2B5EF4-FFF2-40B4-BE49-F238E27FC236}">
                <a16:creationId xmlns:a16="http://schemas.microsoft.com/office/drawing/2014/main" id="{6C4628B9-84AC-0DF1-0BC0-5E9F1B244B2D}"/>
              </a:ext>
            </a:extLst>
          </p:cNvPr>
          <p:cNvSpPr>
            <a:spLocks noGrp="1" noChangeArrowheads="1"/>
          </p:cNvSpPr>
          <p:nvPr>
            <p:ph type="body" idx="1"/>
          </p:nvPr>
        </p:nvSpPr>
        <p:spPr>
          <a:xfrm>
            <a:off x="200973" y="1286645"/>
            <a:ext cx="11710789" cy="4962045"/>
          </a:xfrm>
        </p:spPr>
        <p:txBody>
          <a:bodyPr/>
          <a:lstStyle/>
          <a:p>
            <a:pPr eaLnBrk="1" hangingPunct="1">
              <a:buNone/>
              <a:defRPr/>
            </a:pPr>
            <a:r>
              <a:rPr lang="en-US" altLang="en-US" sz="2800" dirty="0">
                <a:solidFill>
                  <a:srgbClr val="FF6600"/>
                </a:solidFill>
                <a:latin typeface="Eras Demi ITC"/>
              </a:rPr>
              <a:t>It is axiomatic that the accounts in Genesis were written, not to address modern questions of science and philosophy, but to address ancient questions about God and origins. /</a:t>
            </a:r>
            <a:r>
              <a:rPr lang="en-US" altLang="en-US" sz="2800" dirty="0">
                <a:solidFill>
                  <a:srgbClr val="FFFF99"/>
                </a:solidFill>
                <a:latin typeface="Eras Demi ITC"/>
              </a:rPr>
              <a:t> </a:t>
            </a:r>
            <a:r>
              <a:rPr lang="en-US" sz="2800" dirty="0">
                <a:ea typeface="+mn-lt"/>
                <a:cs typeface="+mn-lt"/>
              </a:rPr>
              <a:t>Es </a:t>
            </a:r>
            <a:r>
              <a:rPr lang="en-US" sz="2800" dirty="0" err="1">
                <a:ea typeface="+mn-lt"/>
                <a:cs typeface="+mn-lt"/>
              </a:rPr>
              <a:t>axiomático</a:t>
            </a:r>
            <a:r>
              <a:rPr lang="en-US" sz="2800" dirty="0">
                <a:ea typeface="+mn-lt"/>
                <a:cs typeface="+mn-lt"/>
              </a:rPr>
              <a:t> que </a:t>
            </a:r>
            <a:r>
              <a:rPr lang="en-US" sz="2800" dirty="0" err="1">
                <a:ea typeface="+mn-lt"/>
                <a:cs typeface="+mn-lt"/>
              </a:rPr>
              <a:t>los</a:t>
            </a:r>
            <a:r>
              <a:rPr lang="en-US" sz="2800" dirty="0">
                <a:ea typeface="+mn-lt"/>
                <a:cs typeface="+mn-lt"/>
              </a:rPr>
              <a:t> </a:t>
            </a:r>
            <a:r>
              <a:rPr lang="en-US" sz="2800" dirty="0" err="1">
                <a:ea typeface="+mn-lt"/>
                <a:cs typeface="+mn-lt"/>
              </a:rPr>
              <a:t>relatos</a:t>
            </a:r>
            <a:r>
              <a:rPr lang="en-US" sz="2800" dirty="0">
                <a:ea typeface="+mn-lt"/>
                <a:cs typeface="+mn-lt"/>
              </a:rPr>
              <a:t> de </a:t>
            </a:r>
            <a:r>
              <a:rPr lang="en-US" sz="2800" dirty="0" err="1">
                <a:ea typeface="+mn-lt"/>
                <a:cs typeface="+mn-lt"/>
              </a:rPr>
              <a:t>Génesis</a:t>
            </a:r>
            <a:r>
              <a:rPr lang="en-US" sz="2800" dirty="0">
                <a:ea typeface="+mn-lt"/>
                <a:cs typeface="+mn-lt"/>
              </a:rPr>
              <a:t> no se </a:t>
            </a:r>
            <a:r>
              <a:rPr lang="en-US" sz="2800" dirty="0" err="1">
                <a:ea typeface="+mn-lt"/>
                <a:cs typeface="+mn-lt"/>
              </a:rPr>
              <a:t>escribieron</a:t>
            </a:r>
            <a:r>
              <a:rPr lang="en-US" sz="2800" dirty="0">
                <a:ea typeface="+mn-lt"/>
                <a:cs typeface="+mn-lt"/>
              </a:rPr>
              <a:t> para </a:t>
            </a:r>
            <a:r>
              <a:rPr lang="en-US" sz="2800" dirty="0" err="1">
                <a:ea typeface="+mn-lt"/>
                <a:cs typeface="+mn-lt"/>
              </a:rPr>
              <a:t>abordar</a:t>
            </a:r>
            <a:r>
              <a:rPr lang="en-US" sz="2800" dirty="0">
                <a:ea typeface="+mn-lt"/>
                <a:cs typeface="+mn-lt"/>
              </a:rPr>
              <a:t> </a:t>
            </a:r>
            <a:r>
              <a:rPr lang="en-US" sz="2800" dirty="0" err="1">
                <a:ea typeface="+mn-lt"/>
                <a:cs typeface="+mn-lt"/>
              </a:rPr>
              <a:t>cuestiones</a:t>
            </a:r>
            <a:r>
              <a:rPr lang="en-US" sz="2800" dirty="0">
                <a:ea typeface="+mn-lt"/>
                <a:cs typeface="+mn-lt"/>
              </a:rPr>
              <a:t> </a:t>
            </a:r>
            <a:r>
              <a:rPr lang="en-US" sz="2800" dirty="0" err="1">
                <a:ea typeface="+mn-lt"/>
                <a:cs typeface="+mn-lt"/>
              </a:rPr>
              <a:t>modernas</a:t>
            </a:r>
            <a:r>
              <a:rPr lang="en-US" sz="2800" dirty="0">
                <a:ea typeface="+mn-lt"/>
                <a:cs typeface="+mn-lt"/>
              </a:rPr>
              <a:t> de </a:t>
            </a:r>
            <a:r>
              <a:rPr lang="en-US" sz="2800" dirty="0" err="1">
                <a:ea typeface="+mn-lt"/>
                <a:cs typeface="+mn-lt"/>
              </a:rPr>
              <a:t>ciencia</a:t>
            </a:r>
            <a:r>
              <a:rPr lang="en-US" sz="2800" dirty="0">
                <a:ea typeface="+mn-lt"/>
                <a:cs typeface="+mn-lt"/>
              </a:rPr>
              <a:t> y </a:t>
            </a:r>
            <a:r>
              <a:rPr lang="en-US" sz="2800" dirty="0" err="1">
                <a:ea typeface="+mn-lt"/>
                <a:cs typeface="+mn-lt"/>
              </a:rPr>
              <a:t>filosofía</a:t>
            </a:r>
            <a:r>
              <a:rPr lang="en-US" sz="2800" dirty="0">
                <a:ea typeface="+mn-lt"/>
                <a:cs typeface="+mn-lt"/>
              </a:rPr>
              <a:t>, </a:t>
            </a:r>
            <a:r>
              <a:rPr lang="en-US" sz="2800" dirty="0" err="1">
                <a:ea typeface="+mn-lt"/>
                <a:cs typeface="+mn-lt"/>
              </a:rPr>
              <a:t>sino</a:t>
            </a:r>
            <a:r>
              <a:rPr lang="en-US" sz="2800" dirty="0">
                <a:ea typeface="+mn-lt"/>
                <a:cs typeface="+mn-lt"/>
              </a:rPr>
              <a:t> para </a:t>
            </a:r>
            <a:r>
              <a:rPr lang="en-US" sz="2800" dirty="0" err="1">
                <a:ea typeface="+mn-lt"/>
                <a:cs typeface="+mn-lt"/>
              </a:rPr>
              <a:t>abordar</a:t>
            </a:r>
            <a:r>
              <a:rPr lang="en-US" sz="2800" dirty="0">
                <a:ea typeface="+mn-lt"/>
                <a:cs typeface="+mn-lt"/>
              </a:rPr>
              <a:t> </a:t>
            </a:r>
            <a:r>
              <a:rPr lang="en-US" sz="2800" dirty="0" err="1">
                <a:ea typeface="+mn-lt"/>
                <a:cs typeface="+mn-lt"/>
              </a:rPr>
              <a:t>cuestiones</a:t>
            </a:r>
            <a:r>
              <a:rPr lang="en-US" sz="2800" dirty="0">
                <a:ea typeface="+mn-lt"/>
                <a:cs typeface="+mn-lt"/>
              </a:rPr>
              <a:t> </a:t>
            </a:r>
            <a:r>
              <a:rPr lang="en-US" sz="2800" dirty="0" err="1">
                <a:ea typeface="+mn-lt"/>
                <a:cs typeface="+mn-lt"/>
              </a:rPr>
              <a:t>antiguas</a:t>
            </a:r>
            <a:r>
              <a:rPr lang="en-US" sz="2800" dirty="0">
                <a:ea typeface="+mn-lt"/>
                <a:cs typeface="+mn-lt"/>
              </a:rPr>
              <a:t> </a:t>
            </a:r>
            <a:r>
              <a:rPr lang="en-US" sz="2800" dirty="0" err="1">
                <a:ea typeface="+mn-lt"/>
                <a:cs typeface="+mn-lt"/>
              </a:rPr>
              <a:t>sobre</a:t>
            </a:r>
            <a:r>
              <a:rPr lang="en-US" sz="2800" dirty="0">
                <a:ea typeface="+mn-lt"/>
                <a:cs typeface="+mn-lt"/>
              </a:rPr>
              <a:t> Dios y sus </a:t>
            </a:r>
            <a:r>
              <a:rPr lang="en-US" sz="2800" dirty="0" err="1">
                <a:ea typeface="+mn-lt"/>
                <a:cs typeface="+mn-lt"/>
              </a:rPr>
              <a:t>orígenes</a:t>
            </a:r>
            <a:r>
              <a:rPr lang="en-US" sz="2800" dirty="0">
                <a:ea typeface="+mn-lt"/>
                <a:cs typeface="+mn-lt"/>
              </a:rPr>
              <a:t>.</a:t>
            </a:r>
            <a:endParaRPr lang="en-US" altLang="en-US" sz="2800" dirty="0">
              <a:solidFill>
                <a:srgbClr val="FFFF99"/>
              </a:solidFill>
              <a:latin typeface="Eras Demi ITC" pitchFamily="34" charset="0"/>
            </a:endParaRPr>
          </a:p>
          <a:p>
            <a:pPr eaLnBrk="1" hangingPunct="1">
              <a:defRPr/>
            </a:pPr>
            <a:r>
              <a:rPr lang="en-US" altLang="en-US" sz="2400" i="1" dirty="0">
                <a:solidFill>
                  <a:srgbClr val="FFFF00"/>
                </a:solidFill>
                <a:latin typeface="Arial Narrow"/>
              </a:rPr>
              <a:t>Hence, only a limited amount of information may be available with regard to our modern questions. / </a:t>
            </a:r>
            <a:r>
              <a:rPr lang="en-US" sz="2400" dirty="0">
                <a:ea typeface="+mn-lt"/>
                <a:cs typeface="+mn-lt"/>
              </a:rPr>
              <a:t>Por lo tanto, solo </a:t>
            </a:r>
            <a:r>
              <a:rPr lang="en-US" sz="2400" dirty="0" err="1">
                <a:ea typeface="+mn-lt"/>
                <a:cs typeface="+mn-lt"/>
              </a:rPr>
              <a:t>una</a:t>
            </a:r>
            <a:r>
              <a:rPr lang="en-US" sz="2400" dirty="0">
                <a:ea typeface="+mn-lt"/>
                <a:cs typeface="+mn-lt"/>
              </a:rPr>
              <a:t> </a:t>
            </a:r>
            <a:r>
              <a:rPr lang="en-US" sz="2400" dirty="0" err="1">
                <a:ea typeface="+mn-lt"/>
                <a:cs typeface="+mn-lt"/>
              </a:rPr>
              <a:t>cantidad</a:t>
            </a:r>
            <a:r>
              <a:rPr lang="en-US" sz="2400" dirty="0">
                <a:ea typeface="+mn-lt"/>
                <a:cs typeface="+mn-lt"/>
              </a:rPr>
              <a:t> </a:t>
            </a:r>
            <a:r>
              <a:rPr lang="en-US" sz="2400" dirty="0" err="1">
                <a:ea typeface="+mn-lt"/>
                <a:cs typeface="+mn-lt"/>
              </a:rPr>
              <a:t>limitada</a:t>
            </a:r>
            <a:r>
              <a:rPr lang="en-US" sz="2400" dirty="0">
                <a:ea typeface="+mn-lt"/>
                <a:cs typeface="+mn-lt"/>
              </a:rPr>
              <a:t> de </a:t>
            </a:r>
            <a:r>
              <a:rPr lang="en-US" sz="2400" dirty="0" err="1">
                <a:ea typeface="+mn-lt"/>
                <a:cs typeface="+mn-lt"/>
              </a:rPr>
              <a:t>información</a:t>
            </a:r>
            <a:r>
              <a:rPr lang="en-US" sz="2400" dirty="0">
                <a:ea typeface="+mn-lt"/>
                <a:cs typeface="+mn-lt"/>
              </a:rPr>
              <a:t> </a:t>
            </a:r>
            <a:r>
              <a:rPr lang="en-US" sz="2400" dirty="0" err="1">
                <a:ea typeface="+mn-lt"/>
                <a:cs typeface="+mn-lt"/>
              </a:rPr>
              <a:t>puede</a:t>
            </a:r>
            <a:r>
              <a:rPr lang="en-US" sz="2400" dirty="0">
                <a:ea typeface="+mn-lt"/>
                <a:cs typeface="+mn-lt"/>
              </a:rPr>
              <a:t> </a:t>
            </a:r>
            <a:r>
              <a:rPr lang="en-US" sz="2400" dirty="0" err="1">
                <a:ea typeface="+mn-lt"/>
                <a:cs typeface="+mn-lt"/>
              </a:rPr>
              <a:t>estar</a:t>
            </a:r>
            <a:r>
              <a:rPr lang="en-US" sz="2400" dirty="0">
                <a:ea typeface="+mn-lt"/>
                <a:cs typeface="+mn-lt"/>
              </a:rPr>
              <a:t> disponible con </a:t>
            </a:r>
            <a:r>
              <a:rPr lang="en-US" sz="2400" dirty="0" err="1">
                <a:ea typeface="+mn-lt"/>
                <a:cs typeface="+mn-lt"/>
              </a:rPr>
              <a:t>respecto</a:t>
            </a:r>
            <a:r>
              <a:rPr lang="en-US" sz="2400" dirty="0">
                <a:ea typeface="+mn-lt"/>
                <a:cs typeface="+mn-lt"/>
              </a:rPr>
              <a:t> a </a:t>
            </a:r>
            <a:r>
              <a:rPr lang="en-US" sz="2400" dirty="0" err="1">
                <a:ea typeface="+mn-lt"/>
                <a:cs typeface="+mn-lt"/>
              </a:rPr>
              <a:t>nuestras</a:t>
            </a:r>
            <a:r>
              <a:rPr lang="en-US" sz="2400" dirty="0">
                <a:ea typeface="+mn-lt"/>
                <a:cs typeface="+mn-lt"/>
              </a:rPr>
              <a:t> </a:t>
            </a:r>
            <a:r>
              <a:rPr lang="en-US" sz="2400" dirty="0" err="1">
                <a:ea typeface="+mn-lt"/>
                <a:cs typeface="+mn-lt"/>
              </a:rPr>
              <a:t>preguntas</a:t>
            </a:r>
            <a:r>
              <a:rPr lang="en-US" sz="2400" dirty="0">
                <a:ea typeface="+mn-lt"/>
                <a:cs typeface="+mn-lt"/>
              </a:rPr>
              <a:t> </a:t>
            </a:r>
            <a:r>
              <a:rPr lang="en-US" sz="2400" dirty="0" err="1">
                <a:ea typeface="+mn-lt"/>
                <a:cs typeface="+mn-lt"/>
              </a:rPr>
              <a:t>modernas</a:t>
            </a:r>
            <a:r>
              <a:rPr lang="en-US" sz="2400" dirty="0">
                <a:ea typeface="+mn-lt"/>
                <a:cs typeface="+mn-lt"/>
              </a:rPr>
              <a:t>.</a:t>
            </a:r>
            <a:endParaRPr lang="en-US" altLang="en-US" sz="2400" i="1">
              <a:latin typeface="Arial Narrow" panose="020B0606020202030204" pitchFamily="34" charset="0"/>
            </a:endParaRPr>
          </a:p>
          <a:p>
            <a:pPr eaLnBrk="1" hangingPunct="1">
              <a:defRPr/>
            </a:pPr>
            <a:r>
              <a:rPr lang="en-US" altLang="en-US" sz="2400" i="1" dirty="0">
                <a:solidFill>
                  <a:srgbClr val="FFFF00"/>
                </a:solidFill>
                <a:latin typeface="Arial Narrow"/>
              </a:rPr>
              <a:t>For the most part, the narratives in Genesis must be viewed against the backdrop of the ancient Near East. /</a:t>
            </a:r>
            <a:r>
              <a:rPr lang="en-US" altLang="en-US" sz="2400" i="1" dirty="0">
                <a:latin typeface="Arial Narrow"/>
              </a:rPr>
              <a:t> </a:t>
            </a:r>
            <a:r>
              <a:rPr lang="en-US" sz="2400" dirty="0">
                <a:ea typeface="+mn-lt"/>
                <a:cs typeface="+mn-lt"/>
              </a:rPr>
              <a:t>En </a:t>
            </a:r>
            <a:r>
              <a:rPr lang="en-US" sz="2400" dirty="0" err="1">
                <a:ea typeface="+mn-lt"/>
                <a:cs typeface="+mn-lt"/>
              </a:rPr>
              <a:t>su</a:t>
            </a:r>
            <a:r>
              <a:rPr lang="en-US" sz="2400" dirty="0">
                <a:ea typeface="+mn-lt"/>
                <a:cs typeface="+mn-lt"/>
              </a:rPr>
              <a:t> mayor </a:t>
            </a:r>
            <a:r>
              <a:rPr lang="en-US" sz="2400" dirty="0" err="1">
                <a:ea typeface="+mn-lt"/>
                <a:cs typeface="+mn-lt"/>
              </a:rPr>
              <a:t>parte</a:t>
            </a:r>
            <a:r>
              <a:rPr lang="en-US" sz="2400" dirty="0">
                <a:ea typeface="+mn-lt"/>
                <a:cs typeface="+mn-lt"/>
              </a:rPr>
              <a:t>, las </a:t>
            </a:r>
            <a:r>
              <a:rPr lang="en-US" sz="2400" dirty="0" err="1">
                <a:ea typeface="+mn-lt"/>
                <a:cs typeface="+mn-lt"/>
              </a:rPr>
              <a:t>narraciones</a:t>
            </a:r>
            <a:r>
              <a:rPr lang="en-US" sz="2400" dirty="0">
                <a:ea typeface="+mn-lt"/>
                <a:cs typeface="+mn-lt"/>
              </a:rPr>
              <a:t> </a:t>
            </a:r>
            <a:r>
              <a:rPr lang="en-US" sz="2400" dirty="0" err="1">
                <a:ea typeface="+mn-lt"/>
                <a:cs typeface="+mn-lt"/>
              </a:rPr>
              <a:t>en</a:t>
            </a:r>
            <a:r>
              <a:rPr lang="en-US" sz="2400" dirty="0">
                <a:ea typeface="+mn-lt"/>
                <a:cs typeface="+mn-lt"/>
              </a:rPr>
              <a:t> </a:t>
            </a:r>
            <a:r>
              <a:rPr lang="en-US" sz="2400" dirty="0" err="1">
                <a:ea typeface="+mn-lt"/>
                <a:cs typeface="+mn-lt"/>
              </a:rPr>
              <a:t>Génesis</a:t>
            </a:r>
            <a:r>
              <a:rPr lang="en-US" sz="2400" dirty="0">
                <a:ea typeface="+mn-lt"/>
                <a:cs typeface="+mn-lt"/>
              </a:rPr>
              <a:t> </a:t>
            </a:r>
            <a:r>
              <a:rPr lang="en-US" sz="2400" dirty="0" err="1">
                <a:ea typeface="+mn-lt"/>
                <a:cs typeface="+mn-lt"/>
              </a:rPr>
              <a:t>deben</a:t>
            </a:r>
            <a:r>
              <a:rPr lang="en-US" sz="2400" dirty="0">
                <a:ea typeface="+mn-lt"/>
                <a:cs typeface="+mn-lt"/>
              </a:rPr>
              <a:t> verse </a:t>
            </a:r>
            <a:r>
              <a:rPr lang="en-US" sz="2400" dirty="0" err="1">
                <a:ea typeface="+mn-lt"/>
                <a:cs typeface="+mn-lt"/>
              </a:rPr>
              <a:t>en</a:t>
            </a:r>
            <a:r>
              <a:rPr lang="en-US" sz="2400" dirty="0">
                <a:ea typeface="+mn-lt"/>
                <a:cs typeface="+mn-lt"/>
              </a:rPr>
              <a:t> </a:t>
            </a:r>
            <a:r>
              <a:rPr lang="en-US" sz="2400" dirty="0" err="1">
                <a:ea typeface="+mn-lt"/>
                <a:cs typeface="+mn-lt"/>
              </a:rPr>
              <a:t>el</a:t>
            </a:r>
            <a:r>
              <a:rPr lang="en-US" sz="2400" dirty="0">
                <a:ea typeface="+mn-lt"/>
                <a:cs typeface="+mn-lt"/>
              </a:rPr>
              <a:t> </a:t>
            </a:r>
            <a:r>
              <a:rPr lang="en-US" sz="2400" dirty="0" err="1">
                <a:ea typeface="+mn-lt"/>
                <a:cs typeface="+mn-lt"/>
              </a:rPr>
              <a:t>contexto</a:t>
            </a:r>
            <a:r>
              <a:rPr lang="en-US" sz="2400" dirty="0">
                <a:ea typeface="+mn-lt"/>
                <a:cs typeface="+mn-lt"/>
              </a:rPr>
              <a:t> del </a:t>
            </a:r>
            <a:r>
              <a:rPr lang="en-US" sz="2400" dirty="0" err="1">
                <a:ea typeface="+mn-lt"/>
                <a:cs typeface="+mn-lt"/>
              </a:rPr>
              <a:t>antiguo</a:t>
            </a:r>
            <a:r>
              <a:rPr lang="en-US" sz="2400" dirty="0">
                <a:ea typeface="+mn-lt"/>
                <a:cs typeface="+mn-lt"/>
              </a:rPr>
              <a:t> </a:t>
            </a:r>
            <a:r>
              <a:rPr lang="en-US" sz="2400" dirty="0" err="1">
                <a:ea typeface="+mn-lt"/>
                <a:cs typeface="+mn-lt"/>
              </a:rPr>
              <a:t>Cercano</a:t>
            </a:r>
            <a:r>
              <a:rPr lang="en-US" sz="2400" dirty="0">
                <a:ea typeface="+mn-lt"/>
                <a:cs typeface="+mn-lt"/>
              </a:rPr>
              <a:t> Oriente.</a:t>
            </a:r>
          </a:p>
        </p:txBody>
      </p:sp>
      <p:sp>
        <p:nvSpPr>
          <p:cNvPr id="2" name="Slide Number Placeholder 1">
            <a:extLst>
              <a:ext uri="{FF2B5EF4-FFF2-40B4-BE49-F238E27FC236}">
                <a16:creationId xmlns:a16="http://schemas.microsoft.com/office/drawing/2014/main" id="{DA152207-C67E-A1EB-45B4-D170F52853C4}"/>
              </a:ext>
            </a:extLst>
          </p:cNvPr>
          <p:cNvSpPr>
            <a:spLocks noGrp="1"/>
          </p:cNvSpPr>
          <p:nvPr>
            <p:ph type="sldNum" sz="quarter" idx="12"/>
          </p:nvPr>
        </p:nvSpPr>
        <p:spPr/>
        <p:txBody>
          <a:bodyPr/>
          <a:lstStyle/>
          <a:p>
            <a:fld id="{0CB6521E-382E-4268-A786-0FF2323A3D50}" type="slidenum">
              <a:rPr lang="en-US" altLang="en-US" smtClean="0"/>
              <a:pPr/>
              <a:t>112</a:t>
            </a:fld>
            <a:endParaRPr lang="en-US" altLang="en-US"/>
          </a:p>
        </p:txBody>
      </p:sp>
    </p:spTree>
    <p:extLst>
      <p:ext uri="{BB962C8B-B14F-4D97-AF65-F5344CB8AC3E}">
        <p14:creationId xmlns:p14="http://schemas.microsoft.com/office/powerpoint/2010/main" val="3197292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calcmode="lin" valueType="num">
                                      <p:cBhvr>
                                        <p:cTn id="7" dur="500" fill="hold"/>
                                        <p:tgtEl>
                                          <p:spTgt spid="972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728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7283">
                                            <p:txEl>
                                              <p:pRg st="1" end="1"/>
                                            </p:txEl>
                                          </p:spTgt>
                                        </p:tgtEl>
                                        <p:attrNameLst>
                                          <p:attrName>style.visibility</p:attrName>
                                        </p:attrNameLst>
                                      </p:cBhvr>
                                      <p:to>
                                        <p:strVal val="visible"/>
                                      </p:to>
                                    </p:set>
                                    <p:anim calcmode="lin" valueType="num">
                                      <p:cBhvr additive="base">
                                        <p:cTn id="13" dur="500" fill="hold"/>
                                        <p:tgtEl>
                                          <p:spTgt spid="972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72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7283">
                                            <p:txEl>
                                              <p:pRg st="2" end="2"/>
                                            </p:txEl>
                                          </p:spTgt>
                                        </p:tgtEl>
                                        <p:attrNameLst>
                                          <p:attrName>style.visibility</p:attrName>
                                        </p:attrNameLst>
                                      </p:cBhvr>
                                      <p:to>
                                        <p:strVal val="visible"/>
                                      </p:to>
                                    </p:set>
                                    <p:anim calcmode="lin" valueType="num">
                                      <p:cBhvr additive="base">
                                        <p:cTn id="19" dur="500" fill="hold"/>
                                        <p:tgtEl>
                                          <p:spTgt spid="972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728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C85462E2-A542-954B-5DC8-F2066B72531F}"/>
              </a:ext>
            </a:extLst>
          </p:cNvPr>
          <p:cNvSpPr>
            <a:spLocks noGrp="1" noChangeArrowheads="1"/>
          </p:cNvSpPr>
          <p:nvPr>
            <p:ph type="title"/>
          </p:nvPr>
        </p:nvSpPr>
        <p:spPr>
          <a:xfrm>
            <a:off x="287547" y="460376"/>
            <a:ext cx="11550051" cy="1139825"/>
          </a:xfrm>
        </p:spPr>
        <p:txBody>
          <a:bodyPr/>
          <a:lstStyle/>
          <a:p>
            <a:pPr algn="l" eaLnBrk="1" hangingPunct="1">
              <a:defRPr/>
            </a:pPr>
            <a:r>
              <a:rPr lang="en-US" altLang="en-US" dirty="0">
                <a:solidFill>
                  <a:srgbClr val="FF6600"/>
                </a:solidFill>
                <a:latin typeface="Eras Bold ITC"/>
              </a:rPr>
              <a:t>Lingering Scientific Questions </a:t>
            </a:r>
            <a:r>
              <a:rPr lang="en-US" altLang="en-US" dirty="0">
                <a:solidFill>
                  <a:schemeClr val="tx1"/>
                </a:solidFill>
                <a:latin typeface="Eras Bold ITC"/>
              </a:rPr>
              <a:t>/ </a:t>
            </a:r>
            <a:r>
              <a:rPr lang="en-US" dirty="0" err="1">
                <a:solidFill>
                  <a:schemeClr val="tx1"/>
                </a:solidFill>
                <a:ea typeface="+mj-lt"/>
                <a:cs typeface="+mj-lt"/>
              </a:rPr>
              <a:t>Preguntas</a:t>
            </a:r>
            <a:r>
              <a:rPr lang="en-US" dirty="0">
                <a:solidFill>
                  <a:schemeClr val="tx1"/>
                </a:solidFill>
                <a:ea typeface="+mj-lt"/>
                <a:cs typeface="+mj-lt"/>
              </a:rPr>
              <a:t> </a:t>
            </a:r>
            <a:r>
              <a:rPr lang="en-US" dirty="0" err="1">
                <a:solidFill>
                  <a:schemeClr val="tx1"/>
                </a:solidFill>
                <a:ea typeface="+mj-lt"/>
                <a:cs typeface="+mj-lt"/>
              </a:rPr>
              <a:t>científicas</a:t>
            </a:r>
            <a:r>
              <a:rPr lang="en-US" dirty="0">
                <a:solidFill>
                  <a:schemeClr val="tx1"/>
                </a:solidFill>
                <a:ea typeface="+mj-lt"/>
                <a:cs typeface="+mj-lt"/>
              </a:rPr>
              <a:t> </a:t>
            </a:r>
            <a:r>
              <a:rPr lang="en-US" dirty="0" err="1">
                <a:solidFill>
                  <a:schemeClr val="tx1"/>
                </a:solidFill>
                <a:ea typeface="+mj-lt"/>
                <a:cs typeface="+mj-lt"/>
              </a:rPr>
              <a:t>persistentes</a:t>
            </a:r>
            <a:endParaRPr lang="en-US" altLang="en-US" dirty="0" err="1">
              <a:solidFill>
                <a:schemeClr val="tx1"/>
              </a:solidFill>
              <a:latin typeface="Eras Bold ITC" panose="020B0907030504020204" pitchFamily="34" charset="0"/>
            </a:endParaRPr>
          </a:p>
        </p:txBody>
      </p:sp>
      <p:sp>
        <p:nvSpPr>
          <p:cNvPr id="125955" name="Rectangle 3">
            <a:extLst>
              <a:ext uri="{FF2B5EF4-FFF2-40B4-BE49-F238E27FC236}">
                <a16:creationId xmlns:a16="http://schemas.microsoft.com/office/drawing/2014/main" id="{1EC4806D-838A-D161-2ECD-0A68A8280650}"/>
              </a:ext>
            </a:extLst>
          </p:cNvPr>
          <p:cNvSpPr>
            <a:spLocks noGrp="1" noChangeArrowheads="1"/>
          </p:cNvSpPr>
          <p:nvPr>
            <p:ph type="body" idx="1"/>
          </p:nvPr>
        </p:nvSpPr>
        <p:spPr>
          <a:xfrm>
            <a:off x="581025" y="1847851"/>
            <a:ext cx="10972800" cy="4530725"/>
          </a:xfrm>
        </p:spPr>
        <p:txBody>
          <a:bodyPr/>
          <a:lstStyle/>
          <a:p>
            <a:pPr eaLnBrk="1" hangingPunct="1">
              <a:buNone/>
              <a:defRPr/>
            </a:pPr>
            <a:r>
              <a:rPr lang="en-US" altLang="en-US" sz="2800" b="1" dirty="0">
                <a:solidFill>
                  <a:srgbClr val="FFC000"/>
                </a:solidFill>
                <a:latin typeface="Eras Demi ITC"/>
              </a:rPr>
              <a:t>Even though the Genesis record does not address itself to modern questions of science, such questions inevitably arise, and Christians have grappled with them out of necessity. These include: /</a:t>
            </a:r>
            <a:r>
              <a:rPr lang="en-US" altLang="en-US" sz="2800" b="1" dirty="0">
                <a:solidFill>
                  <a:srgbClr val="FFFF99"/>
                </a:solidFill>
                <a:latin typeface="Eras Demi ITC"/>
              </a:rPr>
              <a:t> </a:t>
            </a:r>
            <a:r>
              <a:rPr lang="en-US" sz="2800" dirty="0">
                <a:ea typeface="+mn-lt"/>
                <a:cs typeface="+mn-lt"/>
              </a:rPr>
              <a:t>A </a:t>
            </a:r>
            <a:r>
              <a:rPr lang="en-US" sz="2800" dirty="0" err="1">
                <a:ea typeface="+mn-lt"/>
                <a:cs typeface="+mn-lt"/>
              </a:rPr>
              <a:t>pesar</a:t>
            </a:r>
            <a:r>
              <a:rPr lang="en-US" sz="2800" dirty="0">
                <a:ea typeface="+mn-lt"/>
                <a:cs typeface="+mn-lt"/>
              </a:rPr>
              <a:t> de que </a:t>
            </a:r>
            <a:r>
              <a:rPr lang="en-US" sz="2800" dirty="0" err="1">
                <a:ea typeface="+mn-lt"/>
                <a:cs typeface="+mn-lt"/>
              </a:rPr>
              <a:t>el</a:t>
            </a:r>
            <a:r>
              <a:rPr lang="en-US" sz="2800" dirty="0">
                <a:ea typeface="+mn-lt"/>
                <a:cs typeface="+mn-lt"/>
              </a:rPr>
              <a:t> </a:t>
            </a:r>
            <a:r>
              <a:rPr lang="en-US" sz="2800" dirty="0" err="1">
                <a:ea typeface="+mn-lt"/>
                <a:cs typeface="+mn-lt"/>
              </a:rPr>
              <a:t>registro</a:t>
            </a:r>
            <a:r>
              <a:rPr lang="en-US" sz="2800" dirty="0">
                <a:ea typeface="+mn-lt"/>
                <a:cs typeface="+mn-lt"/>
              </a:rPr>
              <a:t> de </a:t>
            </a:r>
            <a:r>
              <a:rPr lang="en-US" sz="2800" dirty="0" err="1">
                <a:ea typeface="+mn-lt"/>
                <a:cs typeface="+mn-lt"/>
              </a:rPr>
              <a:t>Génesis</a:t>
            </a:r>
            <a:r>
              <a:rPr lang="en-US" sz="2800" dirty="0">
                <a:ea typeface="+mn-lt"/>
                <a:cs typeface="+mn-lt"/>
              </a:rPr>
              <a:t> no se dirige a las </a:t>
            </a:r>
            <a:r>
              <a:rPr lang="en-US" sz="2800" dirty="0" err="1">
                <a:ea typeface="+mn-lt"/>
                <a:cs typeface="+mn-lt"/>
              </a:rPr>
              <a:t>preguntas</a:t>
            </a:r>
            <a:r>
              <a:rPr lang="en-US" sz="2800" dirty="0">
                <a:ea typeface="+mn-lt"/>
                <a:cs typeface="+mn-lt"/>
              </a:rPr>
              <a:t> </a:t>
            </a:r>
            <a:r>
              <a:rPr lang="en-US" sz="2800" dirty="0" err="1">
                <a:ea typeface="+mn-lt"/>
                <a:cs typeface="+mn-lt"/>
              </a:rPr>
              <a:t>modernas</a:t>
            </a:r>
            <a:r>
              <a:rPr lang="en-US" sz="2800" dirty="0">
                <a:ea typeface="+mn-lt"/>
                <a:cs typeface="+mn-lt"/>
              </a:rPr>
              <a:t> de la </a:t>
            </a:r>
            <a:r>
              <a:rPr lang="en-US" sz="2800" dirty="0" err="1">
                <a:ea typeface="+mn-lt"/>
                <a:cs typeface="+mn-lt"/>
              </a:rPr>
              <a:t>ciencia</a:t>
            </a:r>
            <a:r>
              <a:rPr lang="en-US" sz="2800" dirty="0">
                <a:ea typeface="+mn-lt"/>
                <a:cs typeface="+mn-lt"/>
              </a:rPr>
              <a:t>, tales </a:t>
            </a:r>
            <a:r>
              <a:rPr lang="en-US" sz="2800" dirty="0" err="1">
                <a:ea typeface="+mn-lt"/>
                <a:cs typeface="+mn-lt"/>
              </a:rPr>
              <a:t>preguntas</a:t>
            </a:r>
            <a:r>
              <a:rPr lang="en-US" sz="2800" dirty="0">
                <a:ea typeface="+mn-lt"/>
                <a:cs typeface="+mn-lt"/>
              </a:rPr>
              <a:t> </a:t>
            </a:r>
            <a:r>
              <a:rPr lang="en-US" sz="2800" dirty="0" err="1">
                <a:ea typeface="+mn-lt"/>
                <a:cs typeface="+mn-lt"/>
              </a:rPr>
              <a:t>surgen</a:t>
            </a:r>
            <a:r>
              <a:rPr lang="en-US" sz="2800" dirty="0">
                <a:ea typeface="+mn-lt"/>
                <a:cs typeface="+mn-lt"/>
              </a:rPr>
              <a:t> </a:t>
            </a:r>
            <a:r>
              <a:rPr lang="en-US" sz="2800" dirty="0" err="1">
                <a:ea typeface="+mn-lt"/>
                <a:cs typeface="+mn-lt"/>
              </a:rPr>
              <a:t>inevitablemente</a:t>
            </a:r>
            <a:r>
              <a:rPr lang="en-US" sz="2800" dirty="0">
                <a:ea typeface="+mn-lt"/>
                <a:cs typeface="+mn-lt"/>
              </a:rPr>
              <a:t>, y </a:t>
            </a:r>
            <a:r>
              <a:rPr lang="en-US" sz="2800" dirty="0" err="1">
                <a:ea typeface="+mn-lt"/>
                <a:cs typeface="+mn-lt"/>
              </a:rPr>
              <a:t>los</a:t>
            </a:r>
            <a:r>
              <a:rPr lang="en-US" sz="2800" dirty="0">
                <a:ea typeface="+mn-lt"/>
                <a:cs typeface="+mn-lt"/>
              </a:rPr>
              <a:t> </a:t>
            </a:r>
            <a:r>
              <a:rPr lang="en-US" sz="2800" dirty="0" err="1">
                <a:ea typeface="+mn-lt"/>
                <a:cs typeface="+mn-lt"/>
              </a:rPr>
              <a:t>cristianos</a:t>
            </a:r>
            <a:r>
              <a:rPr lang="en-US" sz="2800" dirty="0">
                <a:ea typeface="+mn-lt"/>
                <a:cs typeface="+mn-lt"/>
              </a:rPr>
              <a:t> las </a:t>
            </a:r>
            <a:r>
              <a:rPr lang="en-US" sz="2800" dirty="0" err="1">
                <a:ea typeface="+mn-lt"/>
                <a:cs typeface="+mn-lt"/>
              </a:rPr>
              <a:t>han</a:t>
            </a:r>
            <a:r>
              <a:rPr lang="en-US" sz="2800" dirty="0">
                <a:ea typeface="+mn-lt"/>
                <a:cs typeface="+mn-lt"/>
              </a:rPr>
              <a:t> </a:t>
            </a:r>
            <a:r>
              <a:rPr lang="en-US" sz="2800" dirty="0" err="1">
                <a:ea typeface="+mn-lt"/>
                <a:cs typeface="+mn-lt"/>
              </a:rPr>
              <a:t>enfrentado</a:t>
            </a:r>
            <a:r>
              <a:rPr lang="en-US" sz="2800" dirty="0">
                <a:ea typeface="+mn-lt"/>
                <a:cs typeface="+mn-lt"/>
              </a:rPr>
              <a:t> </a:t>
            </a:r>
            <a:r>
              <a:rPr lang="en-US" sz="2800" dirty="0" err="1">
                <a:ea typeface="+mn-lt"/>
                <a:cs typeface="+mn-lt"/>
              </a:rPr>
              <a:t>por</a:t>
            </a:r>
            <a:r>
              <a:rPr lang="en-US" sz="2800" dirty="0">
                <a:ea typeface="+mn-lt"/>
                <a:cs typeface="+mn-lt"/>
              </a:rPr>
              <a:t> </a:t>
            </a:r>
            <a:r>
              <a:rPr lang="en-US" sz="2800" dirty="0" err="1">
                <a:ea typeface="+mn-lt"/>
                <a:cs typeface="+mn-lt"/>
              </a:rPr>
              <a:t>necesidad</a:t>
            </a:r>
            <a:r>
              <a:rPr lang="en-US" sz="2800" dirty="0">
                <a:ea typeface="+mn-lt"/>
                <a:cs typeface="+mn-lt"/>
              </a:rPr>
              <a:t>. </a:t>
            </a:r>
            <a:r>
              <a:rPr lang="en-US" sz="2800" dirty="0" err="1">
                <a:ea typeface="+mn-lt"/>
                <a:cs typeface="+mn-lt"/>
              </a:rPr>
              <a:t>Estos</a:t>
            </a:r>
            <a:r>
              <a:rPr lang="en-US" sz="2800" dirty="0">
                <a:ea typeface="+mn-lt"/>
                <a:cs typeface="+mn-lt"/>
              </a:rPr>
              <a:t> </a:t>
            </a:r>
            <a:r>
              <a:rPr lang="en-US" sz="2800" dirty="0" err="1">
                <a:ea typeface="+mn-lt"/>
                <a:cs typeface="+mn-lt"/>
              </a:rPr>
              <a:t>incluyen</a:t>
            </a:r>
            <a:r>
              <a:rPr lang="en-US" sz="2800" dirty="0">
                <a:ea typeface="+mn-lt"/>
                <a:cs typeface="+mn-lt"/>
              </a:rPr>
              <a:t>:</a:t>
            </a:r>
            <a:endParaRPr lang="en-US" altLang="en-US" sz="2800" b="1" dirty="0">
              <a:solidFill>
                <a:srgbClr val="FFFF99"/>
              </a:solidFill>
              <a:latin typeface="Eras Demi ITC" panose="020B0805030504020804" pitchFamily="34" charset="0"/>
            </a:endParaRPr>
          </a:p>
          <a:p>
            <a:pPr eaLnBrk="1" hangingPunct="1">
              <a:defRPr/>
            </a:pPr>
            <a:r>
              <a:rPr lang="en-US" altLang="en-US" sz="2400" i="1" dirty="0">
                <a:solidFill>
                  <a:srgbClr val="FFFF00"/>
                </a:solidFill>
                <a:effectLst/>
                <a:latin typeface="Arial Narrow"/>
              </a:rPr>
              <a:t>The age of the earth and/or the universe /</a:t>
            </a:r>
            <a:r>
              <a:rPr lang="en-US" altLang="en-US" sz="2400" i="1" dirty="0">
                <a:effectLst/>
                <a:latin typeface="Arial Narrow"/>
              </a:rPr>
              <a:t> </a:t>
            </a:r>
            <a:r>
              <a:rPr lang="en-US" sz="2400" dirty="0">
                <a:effectLst/>
                <a:ea typeface="+mn-lt"/>
                <a:cs typeface="+mn-lt"/>
              </a:rPr>
              <a:t>La </a:t>
            </a:r>
            <a:r>
              <a:rPr lang="en-US" sz="2400" dirty="0" err="1">
                <a:effectLst/>
                <a:ea typeface="+mn-lt"/>
                <a:cs typeface="+mn-lt"/>
              </a:rPr>
              <a:t>edad</a:t>
            </a:r>
            <a:r>
              <a:rPr lang="en-US" sz="2400" dirty="0">
                <a:effectLst/>
                <a:ea typeface="+mn-lt"/>
                <a:cs typeface="+mn-lt"/>
              </a:rPr>
              <a:t> de la tierra y/o del </a:t>
            </a:r>
            <a:r>
              <a:rPr lang="en-US" sz="2400" dirty="0" err="1">
                <a:effectLst/>
                <a:ea typeface="+mn-lt"/>
                <a:cs typeface="+mn-lt"/>
              </a:rPr>
              <a:t>universo</a:t>
            </a:r>
            <a:endParaRPr lang="en-US" altLang="en-US" sz="2400" i="1">
              <a:effectLst/>
              <a:latin typeface="Arial Narrow" panose="020B0606020202030204" pitchFamily="34" charset="0"/>
            </a:endParaRPr>
          </a:p>
          <a:p>
            <a:pPr eaLnBrk="1" hangingPunct="1">
              <a:defRPr/>
            </a:pPr>
            <a:r>
              <a:rPr lang="en-US" altLang="en-US" sz="2400" i="1" dirty="0">
                <a:solidFill>
                  <a:srgbClr val="FFFF00"/>
                </a:solidFill>
                <a:effectLst/>
                <a:latin typeface="Arial Narrow"/>
              </a:rPr>
              <a:t>The meaning of the Genesis “day” /</a:t>
            </a:r>
            <a:r>
              <a:rPr lang="en-US" altLang="en-US" sz="2400" i="1" dirty="0">
                <a:effectLst/>
                <a:latin typeface="Arial Narrow"/>
              </a:rPr>
              <a:t> </a:t>
            </a:r>
            <a:r>
              <a:rPr lang="en-US" sz="2400" dirty="0">
                <a:effectLst/>
                <a:ea typeface="+mn-lt"/>
                <a:cs typeface="+mn-lt"/>
              </a:rPr>
              <a:t>El </a:t>
            </a:r>
            <a:r>
              <a:rPr lang="en-US" sz="2400" dirty="0" err="1">
                <a:effectLst/>
                <a:ea typeface="+mn-lt"/>
                <a:cs typeface="+mn-lt"/>
              </a:rPr>
              <a:t>significado</a:t>
            </a:r>
            <a:r>
              <a:rPr lang="en-US" sz="2400" dirty="0">
                <a:effectLst/>
                <a:ea typeface="+mn-lt"/>
                <a:cs typeface="+mn-lt"/>
              </a:rPr>
              <a:t> del "día" de </a:t>
            </a:r>
            <a:r>
              <a:rPr lang="en-US" sz="2400" dirty="0" err="1">
                <a:effectLst/>
                <a:ea typeface="+mn-lt"/>
                <a:cs typeface="+mn-lt"/>
              </a:rPr>
              <a:t>Génesis</a:t>
            </a:r>
            <a:endParaRPr lang="en-US" altLang="en-US" sz="2400" i="1">
              <a:effectLst/>
              <a:latin typeface="Arial Narrow" panose="020B0606020202030204" pitchFamily="34" charset="0"/>
            </a:endParaRPr>
          </a:p>
        </p:txBody>
      </p:sp>
      <p:sp>
        <p:nvSpPr>
          <p:cNvPr id="2" name="Slide Number Placeholder 1">
            <a:extLst>
              <a:ext uri="{FF2B5EF4-FFF2-40B4-BE49-F238E27FC236}">
                <a16:creationId xmlns:a16="http://schemas.microsoft.com/office/drawing/2014/main" id="{857A628F-E746-B0BE-B064-DDDBA6D903AC}"/>
              </a:ext>
            </a:extLst>
          </p:cNvPr>
          <p:cNvSpPr>
            <a:spLocks noGrp="1"/>
          </p:cNvSpPr>
          <p:nvPr>
            <p:ph type="sldNum" sz="quarter" idx="12"/>
          </p:nvPr>
        </p:nvSpPr>
        <p:spPr>
          <a:xfrm>
            <a:off x="8460509" y="6485906"/>
            <a:ext cx="2844800" cy="457200"/>
          </a:xfrm>
        </p:spPr>
        <p:txBody>
          <a:bodyPr/>
          <a:lstStyle/>
          <a:p>
            <a:fld id="{9A6D7812-BC6A-43D2-BAA8-93CF3B45942C}" type="slidenum">
              <a:rPr lang="en-US" altLang="en-US" smtClean="0"/>
              <a:pPr/>
              <a:t>113</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25954"/>
                                        </p:tgtEl>
                                        <p:attrNameLst>
                                          <p:attrName>style.visibility</p:attrName>
                                        </p:attrNameLst>
                                      </p:cBhvr>
                                      <p:to>
                                        <p:strVal val="visible"/>
                                      </p:to>
                                    </p:set>
                                    <p:animEffect transition="in" filter="fade">
                                      <p:cBhvr>
                                        <p:cTn id="7" dur="500"/>
                                        <p:tgtEl>
                                          <p:spTgt spid="125954"/>
                                        </p:tgtEl>
                                      </p:cBhvr>
                                    </p:animEffect>
                                    <p:anim calcmode="lin" valueType="num">
                                      <p:cBhvr>
                                        <p:cTn id="8" dur="500" fill="hold"/>
                                        <p:tgtEl>
                                          <p:spTgt spid="125954"/>
                                        </p:tgtEl>
                                        <p:attrNameLst>
                                          <p:attrName>ppt_x</p:attrName>
                                        </p:attrNameLst>
                                      </p:cBhvr>
                                      <p:tavLst>
                                        <p:tav tm="0">
                                          <p:val>
                                            <p:strVal val="#ppt_x-.1"/>
                                          </p:val>
                                        </p:tav>
                                        <p:tav tm="100000">
                                          <p:val>
                                            <p:strVal val="#ppt_x"/>
                                          </p:val>
                                        </p:tav>
                                      </p:tavLst>
                                    </p:anim>
                                    <p:anim calcmode="lin" valueType="num">
                                      <p:cBhvr>
                                        <p:cTn id="9" dur="500" fill="hold"/>
                                        <p:tgtEl>
                                          <p:spTgt spid="125954"/>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9" presetClass="entr" presetSubtype="0" accel="100000" fill="hold" nodeType="clickEffect">
                                  <p:stCondLst>
                                    <p:cond delay="0"/>
                                  </p:stCondLst>
                                  <p:childTnLst>
                                    <p:set>
                                      <p:cBhvr>
                                        <p:cTn id="13" dur="1" fill="hold">
                                          <p:stCondLst>
                                            <p:cond delay="0"/>
                                          </p:stCondLst>
                                        </p:cTn>
                                        <p:tgtEl>
                                          <p:spTgt spid="125955">
                                            <p:txEl>
                                              <p:pRg st="0" end="0"/>
                                            </p:txEl>
                                          </p:spTgt>
                                        </p:tgtEl>
                                        <p:attrNameLst>
                                          <p:attrName>style.visibility</p:attrName>
                                        </p:attrNameLst>
                                      </p:cBhvr>
                                      <p:to>
                                        <p:strVal val="visible"/>
                                      </p:to>
                                    </p:set>
                                    <p:anim calcmode="lin" valueType="num">
                                      <p:cBhvr>
                                        <p:cTn id="14" dur="500" fill="hold"/>
                                        <p:tgtEl>
                                          <p:spTgt spid="12595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12595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12595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1259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25955">
                                            <p:txEl>
                                              <p:pRg st="1" end="1"/>
                                            </p:txEl>
                                          </p:spTgt>
                                        </p:tgtEl>
                                        <p:attrNameLst>
                                          <p:attrName>style.visibility</p:attrName>
                                        </p:attrNameLst>
                                      </p:cBhvr>
                                      <p:to>
                                        <p:strVal val="visible"/>
                                      </p:to>
                                    </p:set>
                                    <p:anim calcmode="lin" valueType="num">
                                      <p:cBhvr additive="base">
                                        <p:cTn id="22" dur="500" fill="hold"/>
                                        <p:tgtEl>
                                          <p:spTgt spid="125955">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59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25955">
                                            <p:txEl>
                                              <p:pRg st="2" end="2"/>
                                            </p:txEl>
                                          </p:spTgt>
                                        </p:tgtEl>
                                        <p:attrNameLst>
                                          <p:attrName>style.visibility</p:attrName>
                                        </p:attrNameLst>
                                      </p:cBhvr>
                                      <p:to>
                                        <p:strVal val="visible"/>
                                      </p:to>
                                    </p:set>
                                    <p:anim calcmode="lin" valueType="num">
                                      <p:cBhvr additive="base">
                                        <p:cTn id="28" dur="500" fill="hold"/>
                                        <p:tgtEl>
                                          <p:spTgt spid="125955">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259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D1E36916-C77B-5FFE-5216-A4DD0140553A}"/>
              </a:ext>
            </a:extLst>
          </p:cNvPr>
          <p:cNvSpPr>
            <a:spLocks noGrp="1" noChangeArrowheads="1"/>
          </p:cNvSpPr>
          <p:nvPr>
            <p:ph type="title"/>
          </p:nvPr>
        </p:nvSpPr>
        <p:spPr>
          <a:xfrm>
            <a:off x="172529" y="76200"/>
            <a:ext cx="11832566" cy="1143000"/>
          </a:xfrm>
        </p:spPr>
        <p:txBody>
          <a:bodyPr/>
          <a:lstStyle/>
          <a:p>
            <a:pPr eaLnBrk="1" hangingPunct="1">
              <a:defRPr/>
            </a:pPr>
            <a:r>
              <a:rPr lang="en-US" altLang="en-US" dirty="0">
                <a:solidFill>
                  <a:srgbClr val="00FFFF"/>
                </a:solidFill>
                <a:latin typeface="Narkisim"/>
              </a:rPr>
              <a:t>Age of the Earth/Universe / </a:t>
            </a:r>
            <a:r>
              <a:rPr lang="en-US" sz="3600" dirty="0" err="1">
                <a:solidFill>
                  <a:srgbClr val="DDDDDD"/>
                </a:solidFill>
                <a:latin typeface="Arial"/>
              </a:rPr>
              <a:t>Edad</a:t>
            </a:r>
            <a:r>
              <a:rPr lang="en-US" sz="3600" dirty="0">
                <a:ea typeface="+mj-lt"/>
                <a:cs typeface="+mj-lt"/>
              </a:rPr>
              <a:t> de la Tierra/Universo</a:t>
            </a:r>
            <a:br>
              <a:rPr lang="en-US" altLang="en-US" sz="3600" dirty="0">
                <a:latin typeface="Narkisim"/>
              </a:rPr>
            </a:br>
            <a:r>
              <a:rPr lang="en-US" altLang="en-US" sz="2000" dirty="0">
                <a:solidFill>
                  <a:srgbClr val="00FFFF"/>
                </a:solidFill>
                <a:latin typeface="Narkisim"/>
              </a:rPr>
              <a:t>may be related to but is not the same as the theory of evolution / </a:t>
            </a:r>
            <a:r>
              <a:rPr lang="en-US" sz="2000" dirty="0" err="1">
                <a:ea typeface="+mj-lt"/>
                <a:cs typeface="+mj-lt"/>
              </a:rPr>
              <a:t>puede</a:t>
            </a:r>
            <a:r>
              <a:rPr lang="en-US" sz="2000" dirty="0">
                <a:ea typeface="+mj-lt"/>
                <a:cs typeface="+mj-lt"/>
              </a:rPr>
              <a:t> </a:t>
            </a:r>
            <a:r>
              <a:rPr lang="en-US" sz="2000" dirty="0" err="1">
                <a:ea typeface="+mj-lt"/>
                <a:cs typeface="+mj-lt"/>
              </a:rPr>
              <a:t>estar</a:t>
            </a:r>
            <a:r>
              <a:rPr lang="en-US" sz="2000" dirty="0">
                <a:ea typeface="+mj-lt"/>
                <a:cs typeface="+mj-lt"/>
              </a:rPr>
              <a:t> </a:t>
            </a:r>
            <a:r>
              <a:rPr lang="en-US" sz="2000" dirty="0" err="1">
                <a:ea typeface="+mj-lt"/>
                <a:cs typeface="+mj-lt"/>
              </a:rPr>
              <a:t>relacionado</a:t>
            </a:r>
            <a:r>
              <a:rPr lang="en-US" sz="2000" dirty="0">
                <a:ea typeface="+mj-lt"/>
                <a:cs typeface="+mj-lt"/>
              </a:rPr>
              <a:t> </a:t>
            </a:r>
            <a:r>
              <a:rPr lang="en-US" sz="2000" dirty="0" err="1">
                <a:ea typeface="+mj-lt"/>
                <a:cs typeface="+mj-lt"/>
              </a:rPr>
              <a:t>pero</a:t>
            </a:r>
            <a:r>
              <a:rPr lang="en-US" sz="2000" dirty="0">
                <a:ea typeface="+mj-lt"/>
                <a:cs typeface="+mj-lt"/>
              </a:rPr>
              <a:t> no es lo </a:t>
            </a:r>
            <a:r>
              <a:rPr lang="en-US" sz="2000" dirty="0" err="1">
                <a:ea typeface="+mj-lt"/>
                <a:cs typeface="+mj-lt"/>
              </a:rPr>
              <a:t>mismo</a:t>
            </a:r>
            <a:r>
              <a:rPr lang="en-US" sz="2000" dirty="0">
                <a:ea typeface="+mj-lt"/>
                <a:cs typeface="+mj-lt"/>
              </a:rPr>
              <a:t> que la </a:t>
            </a:r>
            <a:r>
              <a:rPr lang="en-US" sz="2000" dirty="0" err="1">
                <a:ea typeface="+mj-lt"/>
                <a:cs typeface="+mj-lt"/>
              </a:rPr>
              <a:t>teoría</a:t>
            </a:r>
            <a:r>
              <a:rPr lang="en-US" sz="2000" dirty="0">
                <a:ea typeface="+mj-lt"/>
                <a:cs typeface="+mj-lt"/>
              </a:rPr>
              <a:t> de la </a:t>
            </a:r>
            <a:r>
              <a:rPr lang="en-US" sz="2000" dirty="0" err="1">
                <a:ea typeface="+mj-lt"/>
                <a:cs typeface="+mj-lt"/>
              </a:rPr>
              <a:t>evolución</a:t>
            </a:r>
            <a:endParaRPr lang="en-US" altLang="en-US" sz="3600" dirty="0" err="1">
              <a:solidFill>
                <a:srgbClr val="00FFFF"/>
              </a:solidFill>
              <a:latin typeface="Narkisim"/>
            </a:endParaRPr>
          </a:p>
        </p:txBody>
      </p:sp>
      <p:sp>
        <p:nvSpPr>
          <p:cNvPr id="126980" name="Rectangle 4">
            <a:extLst>
              <a:ext uri="{FF2B5EF4-FFF2-40B4-BE49-F238E27FC236}">
                <a16:creationId xmlns:a16="http://schemas.microsoft.com/office/drawing/2014/main" id="{72D517C7-4E0F-8FD8-5A94-BDDB17E35F88}"/>
              </a:ext>
            </a:extLst>
          </p:cNvPr>
          <p:cNvSpPr>
            <a:spLocks noGrp="1" noChangeArrowheads="1"/>
          </p:cNvSpPr>
          <p:nvPr>
            <p:ph type="body" sz="half" idx="1"/>
          </p:nvPr>
        </p:nvSpPr>
        <p:spPr>
          <a:xfrm>
            <a:off x="1600200" y="1295401"/>
            <a:ext cx="4495800" cy="4530725"/>
          </a:xfrm>
        </p:spPr>
        <p:txBody>
          <a:bodyPr/>
          <a:lstStyle/>
          <a:p>
            <a:pPr eaLnBrk="1" hangingPunct="1">
              <a:buNone/>
              <a:defRPr/>
            </a:pPr>
            <a:r>
              <a:rPr lang="en-US" altLang="en-US" sz="2000" b="1" dirty="0">
                <a:solidFill>
                  <a:srgbClr val="FF9900"/>
                </a:solidFill>
              </a:rPr>
              <a:t>Young Earth Theory (less than 10,000 years) / </a:t>
            </a:r>
            <a:r>
              <a:rPr lang="en-US" sz="2000" err="1">
                <a:ea typeface="+mn-lt"/>
                <a:cs typeface="+mn-lt"/>
              </a:rPr>
              <a:t>Teoría</a:t>
            </a:r>
            <a:r>
              <a:rPr lang="en-US" sz="2000" dirty="0">
                <a:ea typeface="+mn-lt"/>
                <a:cs typeface="+mn-lt"/>
              </a:rPr>
              <a:t> de la Tierra Joven (</a:t>
            </a:r>
            <a:r>
              <a:rPr lang="en-US" sz="2000" dirty="0" err="1">
                <a:ea typeface="+mn-lt"/>
                <a:cs typeface="+mn-lt"/>
              </a:rPr>
              <a:t>menos</a:t>
            </a:r>
            <a:r>
              <a:rPr lang="en-US" sz="2000" dirty="0">
                <a:ea typeface="+mn-lt"/>
                <a:cs typeface="+mn-lt"/>
              </a:rPr>
              <a:t> de 10.000 </a:t>
            </a:r>
            <a:r>
              <a:rPr lang="en-US" sz="2000" dirty="0" err="1">
                <a:ea typeface="+mn-lt"/>
                <a:cs typeface="+mn-lt"/>
              </a:rPr>
              <a:t>años</a:t>
            </a:r>
            <a:r>
              <a:rPr lang="en-US" sz="2000" dirty="0">
                <a:ea typeface="+mn-lt"/>
                <a:cs typeface="+mn-lt"/>
              </a:rPr>
              <a:t>) </a:t>
            </a:r>
            <a:endParaRPr lang="en-US" altLang="en-US" sz="2000" b="1">
              <a:solidFill>
                <a:srgbClr val="FF9900"/>
              </a:solidFill>
            </a:endParaRPr>
          </a:p>
          <a:p>
            <a:pPr>
              <a:defRPr/>
            </a:pPr>
            <a:r>
              <a:rPr lang="en-US" altLang="en-US" sz="2400" b="1" i="1" dirty="0">
                <a:solidFill>
                  <a:srgbClr val="FFFF00"/>
                </a:solidFill>
                <a:latin typeface="Arial Narrow"/>
              </a:rPr>
              <a:t>Requires a flat reading of Scripture (avoids poetic genre) / </a:t>
            </a:r>
            <a:r>
              <a:rPr lang="en-US" sz="2000" dirty="0" err="1">
                <a:ea typeface="+mn-lt"/>
                <a:cs typeface="+mn-lt"/>
              </a:rPr>
              <a:t>Requiere</a:t>
            </a:r>
            <a:r>
              <a:rPr lang="en-US" sz="2000" dirty="0">
                <a:ea typeface="+mn-lt"/>
                <a:cs typeface="+mn-lt"/>
              </a:rPr>
              <a:t> </a:t>
            </a:r>
            <a:r>
              <a:rPr lang="en-US" sz="2000" dirty="0" err="1">
                <a:ea typeface="+mn-lt"/>
                <a:cs typeface="+mn-lt"/>
              </a:rPr>
              <a:t>una</a:t>
            </a:r>
            <a:r>
              <a:rPr lang="en-US" sz="2000" dirty="0">
                <a:ea typeface="+mn-lt"/>
                <a:cs typeface="+mn-lt"/>
              </a:rPr>
              <a:t> </a:t>
            </a:r>
            <a:r>
              <a:rPr lang="en-US" sz="2000" dirty="0" err="1">
                <a:ea typeface="+mn-lt"/>
                <a:cs typeface="+mn-lt"/>
              </a:rPr>
              <a:t>lectura</a:t>
            </a:r>
            <a:r>
              <a:rPr lang="en-US" sz="2000" dirty="0">
                <a:ea typeface="+mn-lt"/>
                <a:cs typeface="+mn-lt"/>
              </a:rPr>
              <a:t> plana de las </a:t>
            </a:r>
            <a:r>
              <a:rPr lang="en-US" sz="2000" dirty="0" err="1">
                <a:ea typeface="+mn-lt"/>
                <a:cs typeface="+mn-lt"/>
              </a:rPr>
              <a:t>Escrituras</a:t>
            </a:r>
            <a:r>
              <a:rPr lang="en-US" sz="2000" dirty="0">
                <a:ea typeface="+mn-lt"/>
                <a:cs typeface="+mn-lt"/>
              </a:rPr>
              <a:t> (</a:t>
            </a:r>
            <a:r>
              <a:rPr lang="en-US" sz="2000" dirty="0" err="1">
                <a:ea typeface="+mn-lt"/>
                <a:cs typeface="+mn-lt"/>
              </a:rPr>
              <a:t>evita</a:t>
            </a:r>
            <a:r>
              <a:rPr lang="en-US" sz="2000" dirty="0">
                <a:ea typeface="+mn-lt"/>
                <a:cs typeface="+mn-lt"/>
              </a:rPr>
              <a:t> </a:t>
            </a:r>
            <a:r>
              <a:rPr lang="en-US" sz="2000" dirty="0" err="1">
                <a:ea typeface="+mn-lt"/>
                <a:cs typeface="+mn-lt"/>
              </a:rPr>
              <a:t>el</a:t>
            </a:r>
            <a:r>
              <a:rPr lang="en-US" sz="2000" dirty="0">
                <a:ea typeface="+mn-lt"/>
                <a:cs typeface="+mn-lt"/>
              </a:rPr>
              <a:t> </a:t>
            </a:r>
            <a:r>
              <a:rPr lang="en-US" sz="2000" dirty="0" err="1">
                <a:ea typeface="+mn-lt"/>
                <a:cs typeface="+mn-lt"/>
              </a:rPr>
              <a:t>género</a:t>
            </a:r>
            <a:r>
              <a:rPr lang="en-US" sz="2000" dirty="0">
                <a:ea typeface="+mn-lt"/>
                <a:cs typeface="+mn-lt"/>
              </a:rPr>
              <a:t> </a:t>
            </a:r>
            <a:r>
              <a:rPr lang="en-US" sz="2000" dirty="0" err="1">
                <a:ea typeface="+mn-lt"/>
                <a:cs typeface="+mn-lt"/>
              </a:rPr>
              <a:t>poético</a:t>
            </a:r>
            <a:r>
              <a:rPr lang="en-US" sz="2000" dirty="0">
                <a:ea typeface="+mn-lt"/>
                <a:cs typeface="+mn-lt"/>
              </a:rPr>
              <a:t>)</a:t>
            </a:r>
            <a:endParaRPr lang="en-US" sz="2000" dirty="0"/>
          </a:p>
          <a:p>
            <a:pPr eaLnBrk="1" hangingPunct="1">
              <a:defRPr/>
            </a:pPr>
            <a:r>
              <a:rPr lang="en-US" altLang="en-US" sz="2400" b="1" i="1" dirty="0">
                <a:solidFill>
                  <a:srgbClr val="FFFF00"/>
                </a:solidFill>
                <a:latin typeface="Arial Narrow"/>
              </a:rPr>
              <a:t>Requires catastrophism (the flood is responsible for much of the earth’s geological phenomena) /</a:t>
            </a:r>
            <a:r>
              <a:rPr lang="en-US" altLang="en-US" sz="2400" i="1" dirty="0">
                <a:latin typeface="Arial Narrow"/>
              </a:rPr>
              <a:t> </a:t>
            </a:r>
            <a:r>
              <a:rPr lang="en-US" sz="2000" err="1">
                <a:ea typeface="+mn-lt"/>
                <a:cs typeface="+mn-lt"/>
              </a:rPr>
              <a:t>Requiere</a:t>
            </a:r>
            <a:r>
              <a:rPr lang="en-US" sz="2000" dirty="0">
                <a:ea typeface="+mn-lt"/>
                <a:cs typeface="+mn-lt"/>
              </a:rPr>
              <a:t> </a:t>
            </a:r>
            <a:r>
              <a:rPr lang="en-US" sz="2000" err="1">
                <a:ea typeface="+mn-lt"/>
                <a:cs typeface="+mn-lt"/>
              </a:rPr>
              <a:t>catastrofismo</a:t>
            </a:r>
            <a:r>
              <a:rPr lang="en-US" sz="2000" dirty="0">
                <a:ea typeface="+mn-lt"/>
                <a:cs typeface="+mn-lt"/>
              </a:rPr>
              <a:t> (la </a:t>
            </a:r>
            <a:r>
              <a:rPr lang="en-US" sz="2000" err="1">
                <a:ea typeface="+mn-lt"/>
                <a:cs typeface="+mn-lt"/>
              </a:rPr>
              <a:t>inundación</a:t>
            </a:r>
            <a:r>
              <a:rPr lang="en-US" sz="2000" dirty="0">
                <a:ea typeface="+mn-lt"/>
                <a:cs typeface="+mn-lt"/>
              </a:rPr>
              <a:t> es </a:t>
            </a:r>
            <a:r>
              <a:rPr lang="en-US" sz="2000" err="1">
                <a:ea typeface="+mn-lt"/>
                <a:cs typeface="+mn-lt"/>
              </a:rPr>
              <a:t>responsable</a:t>
            </a:r>
            <a:r>
              <a:rPr lang="en-US" sz="2000" dirty="0">
                <a:ea typeface="+mn-lt"/>
                <a:cs typeface="+mn-lt"/>
              </a:rPr>
              <a:t> de gran </a:t>
            </a:r>
            <a:r>
              <a:rPr lang="en-US" sz="2000" err="1">
                <a:ea typeface="+mn-lt"/>
                <a:cs typeface="+mn-lt"/>
              </a:rPr>
              <a:t>parte</a:t>
            </a:r>
            <a:r>
              <a:rPr lang="en-US" sz="2000" dirty="0">
                <a:ea typeface="+mn-lt"/>
                <a:cs typeface="+mn-lt"/>
              </a:rPr>
              <a:t> de </a:t>
            </a:r>
            <a:r>
              <a:rPr lang="en-US" sz="2000" err="1">
                <a:ea typeface="+mn-lt"/>
                <a:cs typeface="+mn-lt"/>
              </a:rPr>
              <a:t>los</a:t>
            </a:r>
            <a:r>
              <a:rPr lang="en-US" sz="2000" dirty="0">
                <a:ea typeface="+mn-lt"/>
                <a:cs typeface="+mn-lt"/>
              </a:rPr>
              <a:t> </a:t>
            </a:r>
            <a:r>
              <a:rPr lang="en-US" sz="2000" err="1">
                <a:ea typeface="+mn-lt"/>
                <a:cs typeface="+mn-lt"/>
              </a:rPr>
              <a:t>fenómenos</a:t>
            </a:r>
            <a:r>
              <a:rPr lang="en-US" sz="2000" dirty="0">
                <a:ea typeface="+mn-lt"/>
                <a:cs typeface="+mn-lt"/>
              </a:rPr>
              <a:t> </a:t>
            </a:r>
            <a:r>
              <a:rPr lang="en-US" sz="2000" err="1">
                <a:ea typeface="+mn-lt"/>
                <a:cs typeface="+mn-lt"/>
              </a:rPr>
              <a:t>geológicos</a:t>
            </a:r>
            <a:r>
              <a:rPr lang="en-US" sz="2000" dirty="0">
                <a:ea typeface="+mn-lt"/>
                <a:cs typeface="+mn-lt"/>
              </a:rPr>
              <a:t> de la tierra)</a:t>
            </a:r>
            <a:endParaRPr lang="en-US" altLang="en-US" sz="2400" i="1" dirty="0">
              <a:latin typeface="Arial Narrow"/>
            </a:endParaRPr>
          </a:p>
        </p:txBody>
      </p:sp>
      <p:sp>
        <p:nvSpPr>
          <p:cNvPr id="126981" name="Rectangle 5">
            <a:extLst>
              <a:ext uri="{FF2B5EF4-FFF2-40B4-BE49-F238E27FC236}">
                <a16:creationId xmlns:a16="http://schemas.microsoft.com/office/drawing/2014/main" id="{BA896559-0DBD-8B00-AD6C-74CEFE69180A}"/>
              </a:ext>
            </a:extLst>
          </p:cNvPr>
          <p:cNvSpPr>
            <a:spLocks noGrp="1" noChangeArrowheads="1"/>
          </p:cNvSpPr>
          <p:nvPr>
            <p:ph type="body" sz="half" idx="2"/>
          </p:nvPr>
        </p:nvSpPr>
        <p:spPr>
          <a:xfrm>
            <a:off x="6268192" y="1295401"/>
            <a:ext cx="5341225" cy="4530725"/>
          </a:xfrm>
        </p:spPr>
        <p:txBody>
          <a:bodyPr/>
          <a:lstStyle/>
          <a:p>
            <a:pPr eaLnBrk="1" hangingPunct="1">
              <a:buNone/>
              <a:defRPr/>
            </a:pPr>
            <a:r>
              <a:rPr lang="en-US" altLang="en-US" sz="2000" b="1" dirty="0">
                <a:solidFill>
                  <a:srgbClr val="FF9900"/>
                </a:solidFill>
              </a:rPr>
              <a:t>Old Earth Theory (up to 10 billion years) / </a:t>
            </a:r>
            <a:r>
              <a:rPr lang="en-US" sz="2000" dirty="0" err="1">
                <a:ea typeface="+mn-lt"/>
                <a:cs typeface="+mn-lt"/>
              </a:rPr>
              <a:t>Teoría</a:t>
            </a:r>
            <a:r>
              <a:rPr lang="en-US" sz="2000" dirty="0">
                <a:ea typeface="+mn-lt"/>
                <a:cs typeface="+mn-lt"/>
              </a:rPr>
              <a:t> de la Tierra </a:t>
            </a:r>
            <a:r>
              <a:rPr lang="en-US" sz="2000" dirty="0" err="1">
                <a:ea typeface="+mn-lt"/>
                <a:cs typeface="+mn-lt"/>
              </a:rPr>
              <a:t>antigua</a:t>
            </a:r>
            <a:r>
              <a:rPr lang="en-US" sz="2000" dirty="0">
                <a:ea typeface="+mn-lt"/>
                <a:cs typeface="+mn-lt"/>
              </a:rPr>
              <a:t> (hasta 10 mil </a:t>
            </a:r>
            <a:r>
              <a:rPr lang="en-US" sz="2000" dirty="0" err="1">
                <a:ea typeface="+mn-lt"/>
                <a:cs typeface="+mn-lt"/>
              </a:rPr>
              <a:t>millones</a:t>
            </a:r>
            <a:r>
              <a:rPr lang="en-US" sz="2000" dirty="0">
                <a:ea typeface="+mn-lt"/>
                <a:cs typeface="+mn-lt"/>
              </a:rPr>
              <a:t> de </a:t>
            </a:r>
            <a:r>
              <a:rPr lang="en-US" sz="2000" dirty="0" err="1">
                <a:ea typeface="+mn-lt"/>
                <a:cs typeface="+mn-lt"/>
              </a:rPr>
              <a:t>años</a:t>
            </a:r>
            <a:r>
              <a:rPr lang="en-US" sz="2000" dirty="0">
                <a:ea typeface="+mn-lt"/>
                <a:cs typeface="+mn-lt"/>
              </a:rPr>
              <a:t>)</a:t>
            </a:r>
            <a:endParaRPr lang="en-US" altLang="en-US" sz="2000" b="1" dirty="0">
              <a:solidFill>
                <a:srgbClr val="FF9900"/>
              </a:solidFill>
            </a:endParaRPr>
          </a:p>
          <a:p>
            <a:pPr eaLnBrk="1" hangingPunct="1">
              <a:defRPr/>
            </a:pPr>
            <a:r>
              <a:rPr lang="en-US" altLang="en-US" sz="2400" b="1" i="1" dirty="0">
                <a:solidFill>
                  <a:srgbClr val="FFFF00"/>
                </a:solidFill>
                <a:latin typeface="Arial Narrow"/>
              </a:rPr>
              <a:t>Requires a poetic reading of Scripture (avoids overt literalism) /</a:t>
            </a:r>
            <a:r>
              <a:rPr lang="en-US" altLang="en-US" sz="2400" i="1" dirty="0">
                <a:latin typeface="Arial Narrow"/>
              </a:rPr>
              <a:t> </a:t>
            </a:r>
            <a:r>
              <a:rPr lang="en-US" sz="2000" dirty="0" err="1">
                <a:ea typeface="+mn-lt"/>
                <a:cs typeface="+mn-lt"/>
              </a:rPr>
              <a:t>Requiere</a:t>
            </a:r>
            <a:r>
              <a:rPr lang="en-US" sz="2000" dirty="0">
                <a:ea typeface="+mn-lt"/>
                <a:cs typeface="+mn-lt"/>
              </a:rPr>
              <a:t> </a:t>
            </a:r>
            <a:r>
              <a:rPr lang="en-US" sz="2000" dirty="0" err="1">
                <a:ea typeface="+mn-lt"/>
                <a:cs typeface="+mn-lt"/>
              </a:rPr>
              <a:t>una</a:t>
            </a:r>
            <a:r>
              <a:rPr lang="en-US" sz="2000" dirty="0">
                <a:ea typeface="+mn-lt"/>
                <a:cs typeface="+mn-lt"/>
              </a:rPr>
              <a:t> </a:t>
            </a:r>
            <a:r>
              <a:rPr lang="en-US" sz="2000" dirty="0" err="1">
                <a:ea typeface="+mn-lt"/>
                <a:cs typeface="+mn-lt"/>
              </a:rPr>
              <a:t>lectura</a:t>
            </a:r>
            <a:r>
              <a:rPr lang="en-US" sz="2000" dirty="0">
                <a:ea typeface="+mn-lt"/>
                <a:cs typeface="+mn-lt"/>
              </a:rPr>
              <a:t> </a:t>
            </a:r>
            <a:r>
              <a:rPr lang="en-US" sz="2000" dirty="0" err="1">
                <a:ea typeface="+mn-lt"/>
                <a:cs typeface="+mn-lt"/>
              </a:rPr>
              <a:t>poética</a:t>
            </a:r>
            <a:r>
              <a:rPr lang="en-US" sz="2000" dirty="0">
                <a:ea typeface="+mn-lt"/>
                <a:cs typeface="+mn-lt"/>
              </a:rPr>
              <a:t> de las </a:t>
            </a:r>
            <a:r>
              <a:rPr lang="en-US" sz="2000" dirty="0" err="1">
                <a:ea typeface="+mn-lt"/>
                <a:cs typeface="+mn-lt"/>
              </a:rPr>
              <a:t>Escrituras</a:t>
            </a:r>
            <a:r>
              <a:rPr lang="en-US" sz="2000" dirty="0">
                <a:ea typeface="+mn-lt"/>
                <a:cs typeface="+mn-lt"/>
              </a:rPr>
              <a:t> (</a:t>
            </a:r>
            <a:r>
              <a:rPr lang="en-US" sz="2000" dirty="0" err="1">
                <a:ea typeface="+mn-lt"/>
                <a:cs typeface="+mn-lt"/>
              </a:rPr>
              <a:t>evita</a:t>
            </a:r>
            <a:r>
              <a:rPr lang="en-US" sz="2000" dirty="0">
                <a:ea typeface="+mn-lt"/>
                <a:cs typeface="+mn-lt"/>
              </a:rPr>
              <a:t> </a:t>
            </a:r>
            <a:r>
              <a:rPr lang="en-US" sz="2000" dirty="0" err="1">
                <a:ea typeface="+mn-lt"/>
                <a:cs typeface="+mn-lt"/>
              </a:rPr>
              <a:t>el</a:t>
            </a:r>
            <a:r>
              <a:rPr lang="en-US" sz="2000" dirty="0">
                <a:ea typeface="+mn-lt"/>
                <a:cs typeface="+mn-lt"/>
              </a:rPr>
              <a:t> </a:t>
            </a:r>
            <a:r>
              <a:rPr lang="en-US" sz="2000" dirty="0" err="1">
                <a:ea typeface="+mn-lt"/>
                <a:cs typeface="+mn-lt"/>
              </a:rPr>
              <a:t>literalismo</a:t>
            </a:r>
            <a:r>
              <a:rPr lang="en-US" sz="2000" dirty="0">
                <a:ea typeface="+mn-lt"/>
                <a:cs typeface="+mn-lt"/>
              </a:rPr>
              <a:t> </a:t>
            </a:r>
            <a:r>
              <a:rPr lang="en-US" sz="2000" dirty="0" err="1">
                <a:ea typeface="+mn-lt"/>
                <a:cs typeface="+mn-lt"/>
              </a:rPr>
              <a:t>manifiesto</a:t>
            </a:r>
            <a:r>
              <a:rPr lang="en-US" sz="2000" dirty="0">
                <a:ea typeface="+mn-lt"/>
                <a:cs typeface="+mn-lt"/>
              </a:rPr>
              <a:t>)</a:t>
            </a:r>
          </a:p>
          <a:p>
            <a:pPr>
              <a:defRPr/>
            </a:pPr>
            <a:r>
              <a:rPr lang="en-US" sz="2400" b="1" i="1" dirty="0">
                <a:solidFill>
                  <a:srgbClr val="FFFF00"/>
                </a:solidFill>
                <a:latin typeface="Arial Narrow"/>
                <a:ea typeface="+mn-lt"/>
                <a:cs typeface="+mn-lt"/>
              </a:rPr>
              <a:t>Requires uniformitarianism (long epochs are responsible for the geological and anthropological phenomena)</a:t>
            </a:r>
            <a:r>
              <a:rPr lang="en-US" sz="2400" b="1" dirty="0">
                <a:solidFill>
                  <a:srgbClr val="FFFF00"/>
                </a:solidFill>
                <a:ea typeface="+mn-lt"/>
                <a:cs typeface="+mn-lt"/>
              </a:rPr>
              <a:t>/</a:t>
            </a:r>
            <a:r>
              <a:rPr lang="en-US" sz="2000" dirty="0">
                <a:ea typeface="+mn-lt"/>
                <a:cs typeface="+mn-lt"/>
              </a:rPr>
              <a:t> </a:t>
            </a:r>
            <a:r>
              <a:rPr lang="en-US" sz="2000" dirty="0" err="1">
                <a:ea typeface="+mn-lt"/>
                <a:cs typeface="+mn-lt"/>
              </a:rPr>
              <a:t>Requiere</a:t>
            </a:r>
            <a:r>
              <a:rPr lang="en-US" sz="2000" dirty="0">
                <a:ea typeface="+mn-lt"/>
                <a:cs typeface="+mn-lt"/>
              </a:rPr>
              <a:t> </a:t>
            </a:r>
            <a:r>
              <a:rPr lang="en-US" sz="2000" dirty="0" err="1">
                <a:ea typeface="+mn-lt"/>
                <a:cs typeface="+mn-lt"/>
              </a:rPr>
              <a:t>uniformismo</a:t>
            </a:r>
            <a:r>
              <a:rPr lang="en-US" sz="2000" dirty="0">
                <a:ea typeface="+mn-lt"/>
                <a:cs typeface="+mn-lt"/>
              </a:rPr>
              <a:t> (las </a:t>
            </a:r>
            <a:r>
              <a:rPr lang="en-US" sz="2000" dirty="0" err="1">
                <a:ea typeface="+mn-lt"/>
                <a:cs typeface="+mn-lt"/>
              </a:rPr>
              <a:t>épocas</a:t>
            </a:r>
            <a:r>
              <a:rPr lang="en-US" sz="2000" dirty="0">
                <a:ea typeface="+mn-lt"/>
                <a:cs typeface="+mn-lt"/>
              </a:rPr>
              <a:t> </a:t>
            </a:r>
            <a:r>
              <a:rPr lang="en-US" sz="2000" dirty="0" err="1">
                <a:ea typeface="+mn-lt"/>
                <a:cs typeface="+mn-lt"/>
              </a:rPr>
              <a:t>largas</a:t>
            </a:r>
            <a:r>
              <a:rPr lang="en-US" sz="2000" dirty="0">
                <a:ea typeface="+mn-lt"/>
                <a:cs typeface="+mn-lt"/>
              </a:rPr>
              <a:t> son </a:t>
            </a:r>
            <a:r>
              <a:rPr lang="en-US" sz="2000" dirty="0" err="1">
                <a:ea typeface="+mn-lt"/>
                <a:cs typeface="+mn-lt"/>
              </a:rPr>
              <a:t>responsables</a:t>
            </a:r>
            <a:r>
              <a:rPr lang="en-US" sz="2000" dirty="0">
                <a:ea typeface="+mn-lt"/>
                <a:cs typeface="+mn-lt"/>
              </a:rPr>
              <a:t> de </a:t>
            </a:r>
            <a:r>
              <a:rPr lang="en-US" sz="2000" dirty="0" err="1">
                <a:ea typeface="+mn-lt"/>
                <a:cs typeface="+mn-lt"/>
              </a:rPr>
              <a:t>los</a:t>
            </a:r>
            <a:r>
              <a:rPr lang="en-US" sz="2000" dirty="0">
                <a:ea typeface="+mn-lt"/>
                <a:cs typeface="+mn-lt"/>
              </a:rPr>
              <a:t> </a:t>
            </a:r>
            <a:r>
              <a:rPr lang="en-US" sz="2000" dirty="0" err="1">
                <a:ea typeface="+mn-lt"/>
                <a:cs typeface="+mn-lt"/>
              </a:rPr>
              <a:t>fenómenos</a:t>
            </a:r>
            <a:r>
              <a:rPr lang="en-US" sz="2000" dirty="0">
                <a:ea typeface="+mn-lt"/>
                <a:cs typeface="+mn-lt"/>
              </a:rPr>
              <a:t> </a:t>
            </a:r>
            <a:r>
              <a:rPr lang="en-US" sz="2000" dirty="0" err="1">
                <a:ea typeface="+mn-lt"/>
                <a:cs typeface="+mn-lt"/>
              </a:rPr>
              <a:t>geológicos</a:t>
            </a:r>
            <a:r>
              <a:rPr lang="en-US" sz="2000" dirty="0">
                <a:ea typeface="+mn-lt"/>
                <a:cs typeface="+mn-lt"/>
              </a:rPr>
              <a:t> y </a:t>
            </a:r>
            <a:r>
              <a:rPr lang="en-US" sz="2000" dirty="0" err="1">
                <a:ea typeface="+mn-lt"/>
                <a:cs typeface="+mn-lt"/>
              </a:rPr>
              <a:t>antropológicos</a:t>
            </a:r>
            <a:r>
              <a:rPr lang="en-US" sz="2000" dirty="0">
                <a:ea typeface="+mn-lt"/>
                <a:cs typeface="+mn-lt"/>
              </a:rPr>
              <a:t>) </a:t>
            </a:r>
            <a:endParaRPr lang="en-US" sz="2000" dirty="0">
              <a:latin typeface="Arial"/>
            </a:endParaRPr>
          </a:p>
        </p:txBody>
      </p:sp>
      <p:sp>
        <p:nvSpPr>
          <p:cNvPr id="45063" name="Line 8">
            <a:extLst>
              <a:ext uri="{FF2B5EF4-FFF2-40B4-BE49-F238E27FC236}">
                <a16:creationId xmlns:a16="http://schemas.microsoft.com/office/drawing/2014/main" id="{BB7AF88D-FCA0-1B4E-307A-49F7ED0E4346}"/>
              </a:ext>
            </a:extLst>
          </p:cNvPr>
          <p:cNvSpPr>
            <a:spLocks noChangeShapeType="1"/>
          </p:cNvSpPr>
          <p:nvPr/>
        </p:nvSpPr>
        <p:spPr bwMode="auto">
          <a:xfrm>
            <a:off x="6172200" y="1371600"/>
            <a:ext cx="0" cy="533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a:solidFill>
                <a:srgbClr val="FFFFFF"/>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D8F34E60-AE46-E483-FF74-497A371EAC90}"/>
              </a:ext>
            </a:extLst>
          </p:cNvPr>
          <p:cNvSpPr>
            <a:spLocks noGrp="1"/>
          </p:cNvSpPr>
          <p:nvPr>
            <p:ph type="sldNum" sz="quarter" idx="12"/>
          </p:nvPr>
        </p:nvSpPr>
        <p:spPr/>
        <p:txBody>
          <a:bodyPr/>
          <a:lstStyle/>
          <a:p>
            <a:fld id="{85595A88-1277-4101-89AA-1F3AC90706C5}" type="slidenum">
              <a:rPr lang="en-US" altLang="en-US" smtClean="0"/>
              <a:pPr/>
              <a:t>114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26980">
                                            <p:txEl>
                                              <p:pRg st="0" end="0"/>
                                            </p:txEl>
                                          </p:spTgt>
                                        </p:tgtEl>
                                        <p:attrNameLst>
                                          <p:attrName>style.visibility</p:attrName>
                                        </p:attrNameLst>
                                      </p:cBhvr>
                                      <p:to>
                                        <p:strVal val="visible"/>
                                      </p:to>
                                    </p:set>
                                    <p:anim calcmode="lin" valueType="num">
                                      <p:cBhvr>
                                        <p:cTn id="7" dur="500" fill="hold"/>
                                        <p:tgtEl>
                                          <p:spTgt spid="12698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698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26981">
                                            <p:txEl>
                                              <p:pRg st="0" end="0"/>
                                            </p:txEl>
                                          </p:spTgt>
                                        </p:tgtEl>
                                        <p:attrNameLst>
                                          <p:attrName>style.visibility</p:attrName>
                                        </p:attrNameLst>
                                      </p:cBhvr>
                                      <p:to>
                                        <p:strVal val="visible"/>
                                      </p:to>
                                    </p:set>
                                    <p:anim calcmode="lin" valueType="num">
                                      <p:cBhvr>
                                        <p:cTn id="13" dur="500" fill="hold"/>
                                        <p:tgtEl>
                                          <p:spTgt spid="12698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2698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6980">
                                            <p:txEl>
                                              <p:pRg st="1" end="1"/>
                                            </p:txEl>
                                          </p:spTgt>
                                        </p:tgtEl>
                                        <p:attrNameLst>
                                          <p:attrName>style.visibility</p:attrName>
                                        </p:attrNameLst>
                                      </p:cBhvr>
                                      <p:to>
                                        <p:strVal val="visible"/>
                                      </p:to>
                                    </p:set>
                                    <p:anim calcmode="lin" valueType="num">
                                      <p:cBhvr additive="base">
                                        <p:cTn id="19" dur="500" fill="hold"/>
                                        <p:tgtEl>
                                          <p:spTgt spid="12698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698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6980">
                                            <p:txEl>
                                              <p:pRg st="2" end="2"/>
                                            </p:txEl>
                                          </p:spTgt>
                                        </p:tgtEl>
                                        <p:attrNameLst>
                                          <p:attrName>style.visibility</p:attrName>
                                        </p:attrNameLst>
                                      </p:cBhvr>
                                      <p:to>
                                        <p:strVal val="visible"/>
                                      </p:to>
                                    </p:set>
                                    <p:anim calcmode="lin" valueType="num">
                                      <p:cBhvr additive="base">
                                        <p:cTn id="25" dur="500" fill="hold"/>
                                        <p:tgtEl>
                                          <p:spTgt spid="12698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698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6981">
                                            <p:txEl>
                                              <p:pRg st="1" end="1"/>
                                            </p:txEl>
                                          </p:spTgt>
                                        </p:tgtEl>
                                        <p:attrNameLst>
                                          <p:attrName>style.visibility</p:attrName>
                                        </p:attrNameLst>
                                      </p:cBhvr>
                                      <p:to>
                                        <p:strVal val="visible"/>
                                      </p:to>
                                    </p:set>
                                    <p:anim calcmode="lin" valueType="num">
                                      <p:cBhvr additive="base">
                                        <p:cTn id="31" dur="500" fill="hold"/>
                                        <p:tgtEl>
                                          <p:spTgt spid="126981">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698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6981">
                                            <p:txEl>
                                              <p:pRg st="2" end="2"/>
                                            </p:txEl>
                                          </p:spTgt>
                                        </p:tgtEl>
                                        <p:attrNameLst>
                                          <p:attrName>style.visibility</p:attrName>
                                        </p:attrNameLst>
                                      </p:cBhvr>
                                      <p:to>
                                        <p:strVal val="visible"/>
                                      </p:to>
                                    </p:set>
                                    <p:anim calcmode="lin" valueType="num">
                                      <p:cBhvr additive="base">
                                        <p:cTn id="37" dur="500" fill="hold"/>
                                        <p:tgtEl>
                                          <p:spTgt spid="126981">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698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D1E36916-C77B-5FFE-5216-A4DD0140553A}"/>
              </a:ext>
            </a:extLst>
          </p:cNvPr>
          <p:cNvSpPr>
            <a:spLocks noGrp="1" noChangeArrowheads="1"/>
          </p:cNvSpPr>
          <p:nvPr>
            <p:ph type="title"/>
          </p:nvPr>
        </p:nvSpPr>
        <p:spPr>
          <a:xfrm>
            <a:off x="172529" y="76200"/>
            <a:ext cx="11832566" cy="1143000"/>
          </a:xfrm>
        </p:spPr>
        <p:txBody>
          <a:bodyPr/>
          <a:lstStyle/>
          <a:p>
            <a:pPr eaLnBrk="1" hangingPunct="1">
              <a:defRPr/>
            </a:pPr>
            <a:r>
              <a:rPr lang="en-US" altLang="en-US" dirty="0">
                <a:solidFill>
                  <a:srgbClr val="00FFFF"/>
                </a:solidFill>
                <a:latin typeface="Narkisim"/>
              </a:rPr>
              <a:t>Age of the Earth/Universe / </a:t>
            </a:r>
            <a:r>
              <a:rPr lang="en-US" sz="3600" dirty="0" err="1">
                <a:solidFill>
                  <a:srgbClr val="DDDDDD"/>
                </a:solidFill>
                <a:latin typeface="Arial"/>
              </a:rPr>
              <a:t>Edad</a:t>
            </a:r>
            <a:r>
              <a:rPr lang="en-US" sz="3600" dirty="0">
                <a:ea typeface="+mj-lt"/>
                <a:cs typeface="+mj-lt"/>
              </a:rPr>
              <a:t> de la Tierra/Universo</a:t>
            </a:r>
            <a:br>
              <a:rPr lang="en-US" altLang="en-US" sz="3600" dirty="0">
                <a:latin typeface="Narkisim"/>
              </a:rPr>
            </a:br>
            <a:r>
              <a:rPr lang="en-US" altLang="en-US" sz="2000" dirty="0">
                <a:solidFill>
                  <a:srgbClr val="00FFFF"/>
                </a:solidFill>
                <a:latin typeface="Narkisim"/>
              </a:rPr>
              <a:t>may be related to but is not the same as the theory of evolution / </a:t>
            </a:r>
            <a:r>
              <a:rPr lang="en-US" sz="2000" dirty="0" err="1">
                <a:ea typeface="+mj-lt"/>
                <a:cs typeface="+mj-lt"/>
              </a:rPr>
              <a:t>puede</a:t>
            </a:r>
            <a:r>
              <a:rPr lang="en-US" sz="2000" dirty="0">
                <a:ea typeface="+mj-lt"/>
                <a:cs typeface="+mj-lt"/>
              </a:rPr>
              <a:t> </a:t>
            </a:r>
            <a:r>
              <a:rPr lang="en-US" sz="2000" dirty="0" err="1">
                <a:ea typeface="+mj-lt"/>
                <a:cs typeface="+mj-lt"/>
              </a:rPr>
              <a:t>estar</a:t>
            </a:r>
            <a:r>
              <a:rPr lang="en-US" sz="2000" dirty="0">
                <a:ea typeface="+mj-lt"/>
                <a:cs typeface="+mj-lt"/>
              </a:rPr>
              <a:t> </a:t>
            </a:r>
            <a:r>
              <a:rPr lang="en-US" sz="2000" dirty="0" err="1">
                <a:ea typeface="+mj-lt"/>
                <a:cs typeface="+mj-lt"/>
              </a:rPr>
              <a:t>relacionado</a:t>
            </a:r>
            <a:r>
              <a:rPr lang="en-US" sz="2000" dirty="0">
                <a:ea typeface="+mj-lt"/>
                <a:cs typeface="+mj-lt"/>
              </a:rPr>
              <a:t> </a:t>
            </a:r>
            <a:r>
              <a:rPr lang="en-US" sz="2000" dirty="0" err="1">
                <a:ea typeface="+mj-lt"/>
                <a:cs typeface="+mj-lt"/>
              </a:rPr>
              <a:t>pero</a:t>
            </a:r>
            <a:r>
              <a:rPr lang="en-US" sz="2000" dirty="0">
                <a:ea typeface="+mj-lt"/>
                <a:cs typeface="+mj-lt"/>
              </a:rPr>
              <a:t> no es lo </a:t>
            </a:r>
            <a:r>
              <a:rPr lang="en-US" sz="2000" dirty="0" err="1">
                <a:ea typeface="+mj-lt"/>
                <a:cs typeface="+mj-lt"/>
              </a:rPr>
              <a:t>mismo</a:t>
            </a:r>
            <a:r>
              <a:rPr lang="en-US" sz="2000" dirty="0">
                <a:ea typeface="+mj-lt"/>
                <a:cs typeface="+mj-lt"/>
              </a:rPr>
              <a:t> que la </a:t>
            </a:r>
            <a:r>
              <a:rPr lang="en-US" sz="2000" dirty="0" err="1">
                <a:ea typeface="+mj-lt"/>
                <a:cs typeface="+mj-lt"/>
              </a:rPr>
              <a:t>teoría</a:t>
            </a:r>
            <a:r>
              <a:rPr lang="en-US" sz="2000" dirty="0">
                <a:ea typeface="+mj-lt"/>
                <a:cs typeface="+mj-lt"/>
              </a:rPr>
              <a:t> de la </a:t>
            </a:r>
            <a:r>
              <a:rPr lang="en-US" sz="2000" dirty="0" err="1">
                <a:ea typeface="+mj-lt"/>
                <a:cs typeface="+mj-lt"/>
              </a:rPr>
              <a:t>evolución</a:t>
            </a:r>
            <a:endParaRPr lang="en-US" altLang="en-US" sz="3600" dirty="0" err="1">
              <a:solidFill>
                <a:srgbClr val="00FFFF"/>
              </a:solidFill>
              <a:latin typeface="Narkisim"/>
            </a:endParaRPr>
          </a:p>
        </p:txBody>
      </p:sp>
      <p:sp>
        <p:nvSpPr>
          <p:cNvPr id="126980" name="Rectangle 4">
            <a:extLst>
              <a:ext uri="{FF2B5EF4-FFF2-40B4-BE49-F238E27FC236}">
                <a16:creationId xmlns:a16="http://schemas.microsoft.com/office/drawing/2014/main" id="{72D517C7-4E0F-8FD8-5A94-BDDB17E35F88}"/>
              </a:ext>
            </a:extLst>
          </p:cNvPr>
          <p:cNvSpPr>
            <a:spLocks noGrp="1" noChangeArrowheads="1"/>
          </p:cNvSpPr>
          <p:nvPr>
            <p:ph type="body" sz="half" idx="1"/>
          </p:nvPr>
        </p:nvSpPr>
        <p:spPr>
          <a:xfrm>
            <a:off x="1600200" y="1295401"/>
            <a:ext cx="4495800" cy="4530725"/>
          </a:xfrm>
        </p:spPr>
        <p:txBody>
          <a:bodyPr/>
          <a:lstStyle/>
          <a:p>
            <a:pPr eaLnBrk="1" hangingPunct="1">
              <a:buNone/>
              <a:defRPr/>
            </a:pPr>
            <a:r>
              <a:rPr lang="en-US" altLang="en-US" sz="2000" b="1" dirty="0">
                <a:solidFill>
                  <a:srgbClr val="FF9900"/>
                </a:solidFill>
              </a:rPr>
              <a:t>Young Earth Theory (less than 10,000 years) / </a:t>
            </a:r>
            <a:r>
              <a:rPr lang="en-US" sz="2000" err="1">
                <a:ea typeface="+mn-lt"/>
                <a:cs typeface="+mn-lt"/>
              </a:rPr>
              <a:t>Teoría</a:t>
            </a:r>
            <a:r>
              <a:rPr lang="en-US" sz="2000" dirty="0">
                <a:ea typeface="+mn-lt"/>
                <a:cs typeface="+mn-lt"/>
              </a:rPr>
              <a:t> de la Tierra Joven (</a:t>
            </a:r>
            <a:r>
              <a:rPr lang="en-US" sz="2000" dirty="0" err="1">
                <a:ea typeface="+mn-lt"/>
                <a:cs typeface="+mn-lt"/>
              </a:rPr>
              <a:t>menos</a:t>
            </a:r>
            <a:r>
              <a:rPr lang="en-US" sz="2000" dirty="0">
                <a:ea typeface="+mn-lt"/>
                <a:cs typeface="+mn-lt"/>
              </a:rPr>
              <a:t> de 10.000 </a:t>
            </a:r>
            <a:r>
              <a:rPr lang="en-US" sz="2000" dirty="0" err="1">
                <a:ea typeface="+mn-lt"/>
                <a:cs typeface="+mn-lt"/>
              </a:rPr>
              <a:t>años</a:t>
            </a:r>
            <a:r>
              <a:rPr lang="en-US" sz="2000" dirty="0">
                <a:ea typeface="+mn-lt"/>
                <a:cs typeface="+mn-lt"/>
              </a:rPr>
              <a:t>) </a:t>
            </a:r>
            <a:endParaRPr lang="en-US" altLang="en-US" sz="2000" b="1">
              <a:solidFill>
                <a:srgbClr val="FF9900"/>
              </a:solidFill>
            </a:endParaRPr>
          </a:p>
          <a:p>
            <a:pPr eaLnBrk="1" hangingPunct="1">
              <a:defRPr/>
            </a:pPr>
            <a:r>
              <a:rPr lang="en-US" altLang="en-US" sz="2400" b="1" i="1" dirty="0">
                <a:solidFill>
                  <a:srgbClr val="FFFF00"/>
                </a:solidFill>
                <a:latin typeface="Arial Narrow"/>
              </a:rPr>
              <a:t>Popular date, 4004 BC (Ussher), though some would extend it /</a:t>
            </a:r>
            <a:r>
              <a:rPr lang="en-US" altLang="en-US" sz="2400" i="1" dirty="0">
                <a:latin typeface="Arial Narrow"/>
              </a:rPr>
              <a:t> </a:t>
            </a:r>
            <a:r>
              <a:rPr lang="en-US" sz="2000" dirty="0" err="1">
                <a:ea typeface="+mn-lt"/>
                <a:cs typeface="+mn-lt"/>
              </a:rPr>
              <a:t>Fecha</a:t>
            </a:r>
            <a:r>
              <a:rPr lang="en-US" sz="2000" dirty="0">
                <a:ea typeface="+mn-lt"/>
                <a:cs typeface="+mn-lt"/>
              </a:rPr>
              <a:t> popular, 4004 a. C. (Ussher), </a:t>
            </a:r>
            <a:r>
              <a:rPr lang="en-US" sz="2000" dirty="0" err="1">
                <a:ea typeface="+mn-lt"/>
                <a:cs typeface="+mn-lt"/>
              </a:rPr>
              <a:t>aunque</a:t>
            </a:r>
            <a:r>
              <a:rPr lang="en-US" sz="2000" dirty="0">
                <a:ea typeface="+mn-lt"/>
                <a:cs typeface="+mn-lt"/>
              </a:rPr>
              <a:t> </a:t>
            </a:r>
            <a:r>
              <a:rPr lang="en-US" sz="2000" dirty="0" err="1">
                <a:ea typeface="+mn-lt"/>
                <a:cs typeface="+mn-lt"/>
              </a:rPr>
              <a:t>algunos</a:t>
            </a:r>
            <a:r>
              <a:rPr lang="en-US" sz="2000" dirty="0">
                <a:ea typeface="+mn-lt"/>
                <a:cs typeface="+mn-lt"/>
              </a:rPr>
              <a:t> la </a:t>
            </a:r>
            <a:r>
              <a:rPr lang="en-US" sz="2000" dirty="0" err="1">
                <a:ea typeface="+mn-lt"/>
                <a:cs typeface="+mn-lt"/>
              </a:rPr>
              <a:t>extenderían</a:t>
            </a:r>
            <a:endParaRPr lang="en-US" sz="2000" dirty="0">
              <a:ea typeface="+mn-lt"/>
              <a:cs typeface="+mn-lt"/>
            </a:endParaRPr>
          </a:p>
        </p:txBody>
      </p:sp>
      <p:sp>
        <p:nvSpPr>
          <p:cNvPr id="126981" name="Rectangle 5">
            <a:extLst>
              <a:ext uri="{FF2B5EF4-FFF2-40B4-BE49-F238E27FC236}">
                <a16:creationId xmlns:a16="http://schemas.microsoft.com/office/drawing/2014/main" id="{BA896559-0DBD-8B00-AD6C-74CEFE69180A}"/>
              </a:ext>
            </a:extLst>
          </p:cNvPr>
          <p:cNvSpPr>
            <a:spLocks noGrp="1" noChangeArrowheads="1"/>
          </p:cNvSpPr>
          <p:nvPr>
            <p:ph type="body" sz="half" idx="2"/>
          </p:nvPr>
        </p:nvSpPr>
        <p:spPr>
          <a:xfrm>
            <a:off x="6248400" y="1295401"/>
            <a:ext cx="4343400" cy="4530725"/>
          </a:xfrm>
        </p:spPr>
        <p:txBody>
          <a:bodyPr/>
          <a:lstStyle/>
          <a:p>
            <a:pPr eaLnBrk="1" hangingPunct="1">
              <a:buNone/>
              <a:defRPr/>
            </a:pPr>
            <a:r>
              <a:rPr lang="en-US" altLang="en-US" sz="2000" b="1" dirty="0">
                <a:solidFill>
                  <a:srgbClr val="FF9900"/>
                </a:solidFill>
              </a:rPr>
              <a:t>Old Earth Theory (up to 10 billion years) / </a:t>
            </a:r>
            <a:r>
              <a:rPr lang="en-US" sz="2000" dirty="0" err="1">
                <a:ea typeface="+mn-lt"/>
                <a:cs typeface="+mn-lt"/>
              </a:rPr>
              <a:t>Teoría</a:t>
            </a:r>
            <a:r>
              <a:rPr lang="en-US" sz="2000" dirty="0">
                <a:ea typeface="+mn-lt"/>
                <a:cs typeface="+mn-lt"/>
              </a:rPr>
              <a:t> de la Tierra </a:t>
            </a:r>
            <a:r>
              <a:rPr lang="en-US" sz="2000" dirty="0" err="1">
                <a:ea typeface="+mn-lt"/>
                <a:cs typeface="+mn-lt"/>
              </a:rPr>
              <a:t>antigua</a:t>
            </a:r>
            <a:r>
              <a:rPr lang="en-US" sz="2000" dirty="0">
                <a:ea typeface="+mn-lt"/>
                <a:cs typeface="+mn-lt"/>
              </a:rPr>
              <a:t> (hasta 10 mil </a:t>
            </a:r>
            <a:r>
              <a:rPr lang="en-US" sz="2000" dirty="0" err="1">
                <a:ea typeface="+mn-lt"/>
                <a:cs typeface="+mn-lt"/>
              </a:rPr>
              <a:t>millones</a:t>
            </a:r>
            <a:r>
              <a:rPr lang="en-US" sz="2000" dirty="0">
                <a:ea typeface="+mn-lt"/>
                <a:cs typeface="+mn-lt"/>
              </a:rPr>
              <a:t> de </a:t>
            </a:r>
            <a:r>
              <a:rPr lang="en-US" sz="2000" dirty="0" err="1">
                <a:ea typeface="+mn-lt"/>
                <a:cs typeface="+mn-lt"/>
              </a:rPr>
              <a:t>años</a:t>
            </a:r>
            <a:r>
              <a:rPr lang="en-US" sz="2000" dirty="0">
                <a:ea typeface="+mn-lt"/>
                <a:cs typeface="+mn-lt"/>
              </a:rPr>
              <a:t>)</a:t>
            </a:r>
          </a:p>
          <a:p>
            <a:pPr>
              <a:defRPr/>
            </a:pPr>
            <a:r>
              <a:rPr lang="en-US" altLang="en-US" sz="2400" b="1" i="1" dirty="0">
                <a:solidFill>
                  <a:srgbClr val="FFFF00"/>
                </a:solidFill>
                <a:latin typeface="Arial Narrow"/>
              </a:rPr>
              <a:t>Usually accepts the “Big Bang” theory (astronomy) /</a:t>
            </a:r>
            <a:r>
              <a:rPr lang="en-US" altLang="en-US" sz="2400" i="1" dirty="0">
                <a:latin typeface="Arial Narrow"/>
              </a:rPr>
              <a:t> </a:t>
            </a:r>
            <a:r>
              <a:rPr lang="en-US" sz="2000" dirty="0" err="1">
                <a:ea typeface="+mn-lt"/>
                <a:cs typeface="+mn-lt"/>
              </a:rPr>
              <a:t>Suele</a:t>
            </a:r>
            <a:r>
              <a:rPr lang="en-US" sz="2000" dirty="0">
                <a:ea typeface="+mn-lt"/>
                <a:cs typeface="+mn-lt"/>
              </a:rPr>
              <a:t> </a:t>
            </a:r>
            <a:r>
              <a:rPr lang="en-US" sz="2000" dirty="0" err="1">
                <a:ea typeface="+mn-lt"/>
                <a:cs typeface="+mn-lt"/>
              </a:rPr>
              <a:t>aceptar</a:t>
            </a:r>
            <a:r>
              <a:rPr lang="en-US" sz="2000" dirty="0">
                <a:ea typeface="+mn-lt"/>
                <a:cs typeface="+mn-lt"/>
              </a:rPr>
              <a:t> la </a:t>
            </a:r>
            <a:r>
              <a:rPr lang="en-US" sz="2000" dirty="0" err="1">
                <a:ea typeface="+mn-lt"/>
                <a:cs typeface="+mn-lt"/>
              </a:rPr>
              <a:t>teoría</a:t>
            </a:r>
            <a:r>
              <a:rPr lang="en-US" sz="2000" dirty="0">
                <a:ea typeface="+mn-lt"/>
                <a:cs typeface="+mn-lt"/>
              </a:rPr>
              <a:t> del “Big Bang” (</a:t>
            </a:r>
            <a:r>
              <a:rPr lang="en-US" sz="2000" dirty="0" err="1">
                <a:ea typeface="+mn-lt"/>
                <a:cs typeface="+mn-lt"/>
              </a:rPr>
              <a:t>astronomía</a:t>
            </a:r>
            <a:r>
              <a:rPr lang="en-US" sz="2000" dirty="0">
                <a:ea typeface="+mn-lt"/>
                <a:cs typeface="+mn-lt"/>
              </a:rPr>
              <a:t>)</a:t>
            </a:r>
            <a:endParaRPr lang="en-US" sz="2000" dirty="0"/>
          </a:p>
        </p:txBody>
      </p:sp>
      <p:sp>
        <p:nvSpPr>
          <p:cNvPr id="126982" name="Text Box 6">
            <a:extLst>
              <a:ext uri="{FF2B5EF4-FFF2-40B4-BE49-F238E27FC236}">
                <a16:creationId xmlns:a16="http://schemas.microsoft.com/office/drawing/2014/main" id="{8D80F02A-AD39-95B4-35E8-F6BE7D760BDA}"/>
              </a:ext>
            </a:extLst>
          </p:cNvPr>
          <p:cNvSpPr txBox="1">
            <a:spLocks noChangeArrowheads="1"/>
          </p:cNvSpPr>
          <p:nvPr/>
        </p:nvSpPr>
        <p:spPr bwMode="auto">
          <a:xfrm>
            <a:off x="6400799" y="4307083"/>
            <a:ext cx="5494017" cy="1569660"/>
          </a:xfrm>
          <a:prstGeom prst="rect">
            <a:avLst/>
          </a:prstGeom>
          <a:solidFill>
            <a:srgbClr val="003F3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defTabSz="914400" fontAlgn="base">
              <a:spcBef>
                <a:spcPct val="50000"/>
              </a:spcBef>
              <a:spcAft>
                <a:spcPct val="0"/>
              </a:spcAft>
              <a:buClrTx/>
              <a:buSzTx/>
              <a:buNone/>
            </a:pPr>
            <a:r>
              <a:rPr lang="en-US" altLang="en-US" sz="2400" b="1" dirty="0">
                <a:solidFill>
                  <a:srgbClr val="FFFFBD"/>
                </a:solidFill>
                <a:latin typeface="Arial"/>
                <a:cs typeface="Arial"/>
              </a:rPr>
              <a:t>OBJECTION: Usually accepts creation plus natural processes. / </a:t>
            </a:r>
            <a:r>
              <a:rPr lang="en-US" sz="2400" dirty="0">
                <a:latin typeface="Arial"/>
                <a:cs typeface="Arial"/>
              </a:rPr>
              <a:t>OBJECIÓN: </a:t>
            </a:r>
            <a:r>
              <a:rPr lang="en-US" sz="2400" dirty="0" err="1">
                <a:latin typeface="Arial"/>
                <a:cs typeface="Arial"/>
              </a:rPr>
              <a:t>Usualmente</a:t>
            </a:r>
            <a:r>
              <a:rPr lang="en-US" sz="2400" dirty="0">
                <a:latin typeface="Arial"/>
                <a:cs typeface="Arial"/>
              </a:rPr>
              <a:t> </a:t>
            </a:r>
            <a:r>
              <a:rPr lang="en-US" sz="2400" dirty="0" err="1">
                <a:latin typeface="Arial"/>
                <a:cs typeface="Arial"/>
              </a:rPr>
              <a:t>acepta</a:t>
            </a:r>
            <a:r>
              <a:rPr lang="en-US" sz="2400" dirty="0">
                <a:latin typeface="Arial"/>
                <a:cs typeface="Arial"/>
              </a:rPr>
              <a:t> </a:t>
            </a:r>
            <a:r>
              <a:rPr lang="en-US" sz="2400" dirty="0" err="1">
                <a:latin typeface="Arial"/>
                <a:cs typeface="Arial"/>
              </a:rPr>
              <a:t>creación</a:t>
            </a:r>
            <a:r>
              <a:rPr lang="en-US" sz="2400" dirty="0">
                <a:latin typeface="Arial"/>
                <a:cs typeface="Arial"/>
              </a:rPr>
              <a:t> </a:t>
            </a:r>
            <a:r>
              <a:rPr lang="en-US" sz="2400" dirty="0" err="1">
                <a:latin typeface="Arial"/>
                <a:cs typeface="Arial"/>
              </a:rPr>
              <a:t>más</a:t>
            </a:r>
            <a:r>
              <a:rPr lang="en-US" sz="2400" dirty="0">
                <a:latin typeface="Arial"/>
                <a:cs typeface="Arial"/>
              </a:rPr>
              <a:t> </a:t>
            </a:r>
            <a:r>
              <a:rPr lang="en-US" sz="2400" dirty="0" err="1">
                <a:latin typeface="Arial"/>
                <a:cs typeface="Arial"/>
              </a:rPr>
              <a:t>procesos</a:t>
            </a:r>
            <a:r>
              <a:rPr lang="en-US" sz="2400" dirty="0">
                <a:latin typeface="Arial"/>
                <a:cs typeface="Arial"/>
              </a:rPr>
              <a:t> naturales.</a:t>
            </a:r>
            <a:endParaRPr lang="en-US" altLang="en-US" sz="2400" b="1" dirty="0">
              <a:solidFill>
                <a:srgbClr val="FFFFBD"/>
              </a:solidFill>
            </a:endParaRPr>
          </a:p>
        </p:txBody>
      </p:sp>
      <p:sp>
        <p:nvSpPr>
          <p:cNvPr id="126983" name="Text Box 7">
            <a:extLst>
              <a:ext uri="{FF2B5EF4-FFF2-40B4-BE49-F238E27FC236}">
                <a16:creationId xmlns:a16="http://schemas.microsoft.com/office/drawing/2014/main" id="{D7FFBA1C-BFB0-A915-215C-47804ABA3DD2}"/>
              </a:ext>
            </a:extLst>
          </p:cNvPr>
          <p:cNvSpPr txBox="1">
            <a:spLocks noChangeArrowheads="1"/>
          </p:cNvSpPr>
          <p:nvPr/>
        </p:nvSpPr>
        <p:spPr bwMode="auto">
          <a:xfrm>
            <a:off x="297180" y="4306439"/>
            <a:ext cx="5646420" cy="2308324"/>
          </a:xfrm>
          <a:prstGeom prst="rect">
            <a:avLst/>
          </a:prstGeom>
          <a:solidFill>
            <a:srgbClr val="003F3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defTabSz="914400" fontAlgn="base">
              <a:spcBef>
                <a:spcPct val="50000"/>
              </a:spcBef>
              <a:spcAft>
                <a:spcPct val="0"/>
              </a:spcAft>
              <a:buClrTx/>
              <a:buSzTx/>
              <a:buNone/>
            </a:pPr>
            <a:r>
              <a:rPr lang="en-US" altLang="en-US" sz="2400" b="1" dirty="0">
                <a:solidFill>
                  <a:srgbClr val="FFFFBD"/>
                </a:solidFill>
                <a:latin typeface="Arial"/>
                <a:cs typeface="Arial"/>
              </a:rPr>
              <a:t>OBJECTION: Why would God create the world with the appearance of antiquity if this were not true? / </a:t>
            </a:r>
            <a:r>
              <a:rPr lang="en-US" sz="2400" dirty="0">
                <a:latin typeface="Arial"/>
                <a:cs typeface="Arial"/>
              </a:rPr>
              <a:t>OBJECIÓN: ¿Por </a:t>
            </a:r>
            <a:r>
              <a:rPr lang="en-US" sz="2400" dirty="0" err="1">
                <a:latin typeface="Arial"/>
                <a:cs typeface="Arial"/>
              </a:rPr>
              <a:t>qué</a:t>
            </a:r>
            <a:r>
              <a:rPr lang="en-US" sz="2400" dirty="0">
                <a:latin typeface="Arial"/>
                <a:cs typeface="Arial"/>
              </a:rPr>
              <a:t> Dios </a:t>
            </a:r>
            <a:r>
              <a:rPr lang="en-US" sz="2400" dirty="0" err="1">
                <a:latin typeface="Arial"/>
                <a:cs typeface="Arial"/>
              </a:rPr>
              <a:t>crearía</a:t>
            </a:r>
            <a:r>
              <a:rPr lang="en-US" sz="2400" dirty="0">
                <a:latin typeface="Arial"/>
                <a:cs typeface="Arial"/>
              </a:rPr>
              <a:t> </a:t>
            </a:r>
            <a:r>
              <a:rPr lang="en-US" sz="2400" dirty="0" err="1">
                <a:latin typeface="Arial"/>
                <a:cs typeface="Arial"/>
              </a:rPr>
              <a:t>el</a:t>
            </a:r>
            <a:r>
              <a:rPr lang="en-US" sz="2400" dirty="0">
                <a:latin typeface="Arial"/>
                <a:cs typeface="Arial"/>
              </a:rPr>
              <a:t> </a:t>
            </a:r>
            <a:r>
              <a:rPr lang="en-US" sz="2400" dirty="0" err="1">
                <a:latin typeface="Arial"/>
                <a:cs typeface="Arial"/>
              </a:rPr>
              <a:t>mundo</a:t>
            </a:r>
            <a:r>
              <a:rPr lang="en-US" sz="2400" dirty="0">
                <a:latin typeface="Arial"/>
                <a:cs typeface="Arial"/>
              </a:rPr>
              <a:t> con </a:t>
            </a:r>
            <a:r>
              <a:rPr lang="en-US" sz="2400" dirty="0" err="1">
                <a:latin typeface="Arial"/>
                <a:cs typeface="Arial"/>
              </a:rPr>
              <a:t>apariencia</a:t>
            </a:r>
            <a:r>
              <a:rPr lang="en-US" sz="2400" dirty="0">
                <a:latin typeface="Arial"/>
                <a:cs typeface="Arial"/>
              </a:rPr>
              <a:t> de </a:t>
            </a:r>
            <a:r>
              <a:rPr lang="en-US" sz="2400" dirty="0" err="1">
                <a:latin typeface="Arial"/>
                <a:cs typeface="Arial"/>
              </a:rPr>
              <a:t>antigüedad</a:t>
            </a:r>
            <a:r>
              <a:rPr lang="en-US" sz="2400" dirty="0">
                <a:latin typeface="Arial"/>
                <a:cs typeface="Arial"/>
              </a:rPr>
              <a:t> </a:t>
            </a:r>
            <a:r>
              <a:rPr lang="en-US" sz="2400" dirty="0" err="1">
                <a:latin typeface="Arial"/>
                <a:cs typeface="Arial"/>
              </a:rPr>
              <a:t>si</a:t>
            </a:r>
            <a:r>
              <a:rPr lang="en-US" sz="2400" dirty="0">
                <a:latin typeface="Arial"/>
                <a:cs typeface="Arial"/>
              </a:rPr>
              <a:t> </a:t>
            </a:r>
            <a:r>
              <a:rPr lang="en-US" sz="2400" dirty="0" err="1">
                <a:latin typeface="Arial"/>
                <a:cs typeface="Arial"/>
              </a:rPr>
              <a:t>esto</a:t>
            </a:r>
            <a:r>
              <a:rPr lang="en-US" sz="2400" dirty="0">
                <a:latin typeface="Arial"/>
                <a:cs typeface="Arial"/>
              </a:rPr>
              <a:t> no </a:t>
            </a:r>
            <a:r>
              <a:rPr lang="en-US" sz="2400" dirty="0" err="1">
                <a:latin typeface="Arial"/>
                <a:cs typeface="Arial"/>
              </a:rPr>
              <a:t>fuera</a:t>
            </a:r>
            <a:r>
              <a:rPr lang="en-US" sz="2400" dirty="0">
                <a:latin typeface="Arial"/>
                <a:cs typeface="Arial"/>
              </a:rPr>
              <a:t> </a:t>
            </a:r>
            <a:r>
              <a:rPr lang="en-US" sz="2400" dirty="0" err="1">
                <a:latin typeface="Arial"/>
                <a:cs typeface="Arial"/>
              </a:rPr>
              <a:t>cierto</a:t>
            </a:r>
            <a:r>
              <a:rPr lang="en-US" sz="2400" dirty="0">
                <a:latin typeface="Arial"/>
                <a:cs typeface="Arial"/>
              </a:rPr>
              <a:t>?</a:t>
            </a:r>
            <a:endParaRPr lang="en-US" altLang="en-US" sz="2400" b="1" dirty="0">
              <a:solidFill>
                <a:srgbClr val="FFFFBD"/>
              </a:solidFill>
            </a:endParaRPr>
          </a:p>
        </p:txBody>
      </p:sp>
      <p:sp>
        <p:nvSpPr>
          <p:cNvPr id="45063" name="Line 8">
            <a:extLst>
              <a:ext uri="{FF2B5EF4-FFF2-40B4-BE49-F238E27FC236}">
                <a16:creationId xmlns:a16="http://schemas.microsoft.com/office/drawing/2014/main" id="{BB7AF88D-FCA0-1B4E-307A-49F7ED0E4346}"/>
              </a:ext>
            </a:extLst>
          </p:cNvPr>
          <p:cNvSpPr>
            <a:spLocks noChangeShapeType="1"/>
          </p:cNvSpPr>
          <p:nvPr/>
        </p:nvSpPr>
        <p:spPr bwMode="auto">
          <a:xfrm>
            <a:off x="6172200" y="1371600"/>
            <a:ext cx="0" cy="533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a:solidFill>
                <a:srgbClr val="FFFFFF"/>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D8F34E60-AE46-E483-FF74-497A371EAC90}"/>
              </a:ext>
            </a:extLst>
          </p:cNvPr>
          <p:cNvSpPr>
            <a:spLocks noGrp="1"/>
          </p:cNvSpPr>
          <p:nvPr>
            <p:ph type="sldNum" sz="quarter" idx="12"/>
          </p:nvPr>
        </p:nvSpPr>
        <p:spPr/>
        <p:txBody>
          <a:bodyPr/>
          <a:lstStyle/>
          <a:p>
            <a:fld id="{85595A88-1277-4101-89AA-1F3AC90706C5}" type="slidenum">
              <a:rPr lang="en-US" altLang="en-US" smtClean="0"/>
              <a:pPr/>
              <a:t>115</a:t>
            </a:fld>
            <a:endParaRPr lang="en-US" altLang="en-US"/>
          </a:p>
        </p:txBody>
      </p:sp>
    </p:spTree>
    <p:extLst>
      <p:ext uri="{BB962C8B-B14F-4D97-AF65-F5344CB8AC3E}">
        <p14:creationId xmlns:p14="http://schemas.microsoft.com/office/powerpoint/2010/main" val="2355664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26980">
                                            <p:txEl>
                                              <p:pRg st="0" end="0"/>
                                            </p:txEl>
                                          </p:spTgt>
                                        </p:tgtEl>
                                        <p:attrNameLst>
                                          <p:attrName>style.visibility</p:attrName>
                                        </p:attrNameLst>
                                      </p:cBhvr>
                                      <p:to>
                                        <p:strVal val="visible"/>
                                      </p:to>
                                    </p:set>
                                    <p:anim calcmode="lin" valueType="num">
                                      <p:cBhvr>
                                        <p:cTn id="7" dur="500" fill="hold"/>
                                        <p:tgtEl>
                                          <p:spTgt spid="12698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698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26981">
                                            <p:txEl>
                                              <p:pRg st="0" end="0"/>
                                            </p:txEl>
                                          </p:spTgt>
                                        </p:tgtEl>
                                        <p:attrNameLst>
                                          <p:attrName>style.visibility</p:attrName>
                                        </p:attrNameLst>
                                      </p:cBhvr>
                                      <p:to>
                                        <p:strVal val="visible"/>
                                      </p:to>
                                    </p:set>
                                    <p:anim calcmode="lin" valueType="num">
                                      <p:cBhvr>
                                        <p:cTn id="13" dur="500" fill="hold"/>
                                        <p:tgtEl>
                                          <p:spTgt spid="12698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2698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26981">
                                            <p:txEl>
                                              <p:pRg st="1" end="1"/>
                                            </p:txEl>
                                          </p:spTgt>
                                        </p:tgtEl>
                                        <p:attrNameLst>
                                          <p:attrName>style.visibility</p:attrName>
                                        </p:attrNameLst>
                                      </p:cBhvr>
                                      <p:to>
                                        <p:strVal val="visible"/>
                                      </p:to>
                                    </p:set>
                                    <p:anim calcmode="lin" valueType="num">
                                      <p:cBhvr>
                                        <p:cTn id="19" dur="500" fill="hold"/>
                                        <p:tgtEl>
                                          <p:spTgt spid="12698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2698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6980">
                                            <p:txEl>
                                              <p:pRg st="1" end="1"/>
                                            </p:txEl>
                                          </p:spTgt>
                                        </p:tgtEl>
                                        <p:attrNameLst>
                                          <p:attrName>style.visibility</p:attrName>
                                        </p:attrNameLst>
                                      </p:cBhvr>
                                      <p:to>
                                        <p:strVal val="visible"/>
                                      </p:to>
                                    </p:set>
                                    <p:anim calcmode="lin" valueType="num">
                                      <p:cBhvr additive="base">
                                        <p:cTn id="25" dur="500" fill="hold"/>
                                        <p:tgtEl>
                                          <p:spTgt spid="12698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698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26983"/>
                                        </p:tgtEl>
                                        <p:attrNameLst>
                                          <p:attrName>style.visibility</p:attrName>
                                        </p:attrNameLst>
                                      </p:cBhvr>
                                      <p:to>
                                        <p:strVal val="visible"/>
                                      </p:to>
                                    </p:set>
                                    <p:animEffect transition="in" filter="dissolve">
                                      <p:cBhvr>
                                        <p:cTn id="31" dur="500"/>
                                        <p:tgtEl>
                                          <p:spTgt spid="12698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26982"/>
                                        </p:tgtEl>
                                        <p:attrNameLst>
                                          <p:attrName>style.visibility</p:attrName>
                                        </p:attrNameLst>
                                      </p:cBhvr>
                                      <p:to>
                                        <p:strVal val="visible"/>
                                      </p:to>
                                    </p:set>
                                    <p:animEffect transition="in" filter="dissolve">
                                      <p:cBhvr>
                                        <p:cTn id="36" dur="500"/>
                                        <p:tgtEl>
                                          <p:spTgt spid="1269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2" grpId="0" animBg="1"/>
      <p:bldP spid="126983"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17F102B3-30A0-4B37-28E8-1E1D4B3820A9}"/>
              </a:ext>
            </a:extLst>
          </p:cNvPr>
          <p:cNvSpPr>
            <a:spLocks noGrp="1" noChangeArrowheads="1"/>
          </p:cNvSpPr>
          <p:nvPr>
            <p:ph type="title"/>
          </p:nvPr>
        </p:nvSpPr>
        <p:spPr>
          <a:xfrm>
            <a:off x="140898" y="76201"/>
            <a:ext cx="11991986" cy="1258578"/>
          </a:xfrm>
        </p:spPr>
        <p:txBody>
          <a:bodyPr/>
          <a:lstStyle/>
          <a:p>
            <a:pPr eaLnBrk="1" hangingPunct="1">
              <a:defRPr/>
            </a:pPr>
            <a:r>
              <a:rPr lang="en-US" altLang="en-US" sz="4000" dirty="0">
                <a:solidFill>
                  <a:srgbClr val="00FFFF"/>
                </a:solidFill>
                <a:latin typeface="Narkisim"/>
              </a:rPr>
              <a:t>The Genesis “Day” / </a:t>
            </a:r>
            <a:r>
              <a:rPr lang="en-US" sz="3600" dirty="0">
                <a:ea typeface="+mj-lt"/>
                <a:cs typeface="+mj-lt"/>
              </a:rPr>
              <a:t>El “Día” de </a:t>
            </a:r>
            <a:r>
              <a:rPr lang="en-US" sz="3600" dirty="0" err="1">
                <a:ea typeface="+mj-lt"/>
                <a:cs typeface="+mj-lt"/>
              </a:rPr>
              <a:t>Génesis</a:t>
            </a:r>
            <a:br>
              <a:rPr lang="en-US" altLang="en-US" sz="3200" dirty="0">
                <a:latin typeface="Narkisim" panose="020E0502050101010101" pitchFamily="34" charset="-79"/>
              </a:rPr>
            </a:br>
            <a:r>
              <a:rPr lang="en-US" altLang="en-US" sz="2400" dirty="0">
                <a:solidFill>
                  <a:srgbClr val="00FFFF"/>
                </a:solidFill>
                <a:latin typeface="Narkisim"/>
              </a:rPr>
              <a:t>related to the question of age is the meaning of the Genesis </a:t>
            </a:r>
            <a:r>
              <a:rPr lang="en-US" altLang="en-US" sz="2800" dirty="0" err="1">
                <a:solidFill>
                  <a:srgbClr val="00FFFF"/>
                </a:solidFill>
                <a:effectLst/>
                <a:latin typeface="HebrewTh"/>
              </a:rPr>
              <a:t>יום</a:t>
            </a:r>
            <a:br>
              <a:rPr lang="en-US" altLang="en-US" sz="2800" dirty="0">
                <a:solidFill>
                  <a:srgbClr val="00FFFF"/>
                </a:solidFill>
                <a:effectLst/>
                <a:latin typeface="HebrewTh"/>
              </a:rPr>
            </a:br>
            <a:r>
              <a:rPr lang="en-US" altLang="en-US" sz="2800" dirty="0">
                <a:solidFill>
                  <a:srgbClr val="00FFFF"/>
                </a:solidFill>
                <a:effectLst/>
                <a:latin typeface="HebrewTh"/>
              </a:rPr>
              <a:t>/ </a:t>
            </a:r>
            <a:r>
              <a:rPr lang="en-US" sz="2400" dirty="0" err="1">
                <a:effectLst/>
                <a:ea typeface="+mj-lt"/>
                <a:cs typeface="+mj-lt"/>
              </a:rPr>
              <a:t>relacionado</a:t>
            </a:r>
            <a:r>
              <a:rPr lang="en-US" sz="2400" dirty="0">
                <a:effectLst/>
                <a:ea typeface="+mj-lt"/>
                <a:cs typeface="+mj-lt"/>
              </a:rPr>
              <a:t> con la </a:t>
            </a:r>
            <a:r>
              <a:rPr lang="en-US" sz="2400" dirty="0" err="1">
                <a:effectLst/>
                <a:ea typeface="+mj-lt"/>
                <a:cs typeface="+mj-lt"/>
              </a:rPr>
              <a:t>cuestión</a:t>
            </a:r>
            <a:r>
              <a:rPr lang="en-US" sz="2400" dirty="0">
                <a:effectLst/>
                <a:ea typeface="+mj-lt"/>
                <a:cs typeface="+mj-lt"/>
              </a:rPr>
              <a:t> de la </a:t>
            </a:r>
            <a:r>
              <a:rPr lang="en-US" sz="2400" dirty="0" err="1">
                <a:effectLst/>
                <a:ea typeface="+mj-lt"/>
                <a:cs typeface="+mj-lt"/>
              </a:rPr>
              <a:t>edad</a:t>
            </a:r>
            <a:r>
              <a:rPr lang="en-US" sz="2400" dirty="0">
                <a:effectLst/>
                <a:ea typeface="+mj-lt"/>
                <a:cs typeface="+mj-lt"/>
              </a:rPr>
              <a:t> </a:t>
            </a:r>
            <a:r>
              <a:rPr lang="en-US" sz="2400" dirty="0" err="1">
                <a:effectLst/>
                <a:ea typeface="+mj-lt"/>
                <a:cs typeface="+mj-lt"/>
              </a:rPr>
              <a:t>está</a:t>
            </a:r>
            <a:r>
              <a:rPr lang="en-US" sz="2400" dirty="0">
                <a:effectLst/>
                <a:ea typeface="+mj-lt"/>
                <a:cs typeface="+mj-lt"/>
              </a:rPr>
              <a:t> </a:t>
            </a:r>
            <a:r>
              <a:rPr lang="en-US" sz="2400" dirty="0" err="1">
                <a:effectLst/>
                <a:ea typeface="+mj-lt"/>
                <a:cs typeface="+mj-lt"/>
              </a:rPr>
              <a:t>el</a:t>
            </a:r>
            <a:r>
              <a:rPr lang="en-US" sz="2400" dirty="0">
                <a:effectLst/>
                <a:ea typeface="+mj-lt"/>
                <a:cs typeface="+mj-lt"/>
              </a:rPr>
              <a:t> </a:t>
            </a:r>
            <a:r>
              <a:rPr lang="en-US" sz="2400" dirty="0" err="1">
                <a:effectLst/>
                <a:ea typeface="+mj-lt"/>
                <a:cs typeface="+mj-lt"/>
              </a:rPr>
              <a:t>significado</a:t>
            </a:r>
            <a:r>
              <a:rPr lang="en-US" sz="2400" dirty="0">
                <a:effectLst/>
                <a:ea typeface="+mj-lt"/>
                <a:cs typeface="+mj-lt"/>
              </a:rPr>
              <a:t> del </a:t>
            </a:r>
            <a:r>
              <a:rPr lang="en-US" sz="2400" dirty="0" err="1">
                <a:effectLst/>
                <a:ea typeface="+mj-lt"/>
                <a:cs typeface="+mj-lt"/>
              </a:rPr>
              <a:t>Génesis</a:t>
            </a:r>
            <a:r>
              <a:rPr lang="en-US" sz="2400" dirty="0">
                <a:effectLst/>
                <a:ea typeface="+mj-lt"/>
                <a:cs typeface="+mj-lt"/>
              </a:rPr>
              <a:t> </a:t>
            </a:r>
            <a:r>
              <a:rPr lang="en-US" sz="2400" dirty="0">
                <a:solidFill>
                  <a:srgbClr val="00FFFF"/>
                </a:solidFill>
                <a:effectLst/>
                <a:latin typeface="Narkisim"/>
                <a:ea typeface="+mj-lt"/>
                <a:cs typeface="Narkisim"/>
              </a:rPr>
              <a:t> </a:t>
            </a:r>
            <a:r>
              <a:rPr lang="en-US" sz="2400" dirty="0" err="1">
                <a:effectLst/>
                <a:latin typeface="HebrewTh"/>
                <a:ea typeface="+mj-lt"/>
                <a:cs typeface="+mj-lt"/>
              </a:rPr>
              <a:t>יום</a:t>
            </a:r>
            <a:r>
              <a:rPr lang="en-US" sz="2400" dirty="0">
                <a:effectLst/>
                <a:ea typeface="+mj-lt"/>
                <a:cs typeface="+mj-lt"/>
              </a:rPr>
              <a:t>   </a:t>
            </a:r>
            <a:endParaRPr lang="en-US" altLang="en-US" sz="2800" dirty="0">
              <a:solidFill>
                <a:srgbClr val="00FFFF"/>
              </a:solidFill>
              <a:effectLst/>
              <a:latin typeface="HebrewTh"/>
            </a:endParaRPr>
          </a:p>
        </p:txBody>
      </p:sp>
      <p:sp>
        <p:nvSpPr>
          <p:cNvPr id="129027" name="Rectangle 3">
            <a:extLst>
              <a:ext uri="{FF2B5EF4-FFF2-40B4-BE49-F238E27FC236}">
                <a16:creationId xmlns:a16="http://schemas.microsoft.com/office/drawing/2014/main" id="{C9A46688-BCE6-0CF8-4C20-2A94C9D76A07}"/>
              </a:ext>
            </a:extLst>
          </p:cNvPr>
          <p:cNvSpPr>
            <a:spLocks noGrp="1" noChangeArrowheads="1"/>
          </p:cNvSpPr>
          <p:nvPr>
            <p:ph type="body" idx="1"/>
          </p:nvPr>
        </p:nvSpPr>
        <p:spPr>
          <a:xfrm>
            <a:off x="208472" y="1522245"/>
            <a:ext cx="11857007" cy="3886200"/>
          </a:xfrm>
        </p:spPr>
        <p:txBody>
          <a:bodyPr/>
          <a:lstStyle/>
          <a:p>
            <a:pPr eaLnBrk="1" hangingPunct="1">
              <a:buNone/>
              <a:defRPr/>
            </a:pPr>
            <a:r>
              <a:rPr lang="en-US" altLang="en-US" sz="2000" b="1" dirty="0">
                <a:solidFill>
                  <a:srgbClr val="FFCC00"/>
                </a:solidFill>
              </a:rPr>
              <a:t>If a solar day… / </a:t>
            </a:r>
            <a:r>
              <a:rPr lang="en-US" sz="2000" dirty="0">
                <a:ea typeface="+mn-lt"/>
                <a:cs typeface="+mn-lt"/>
              </a:rPr>
              <a:t>Si es un día solar...</a:t>
            </a:r>
            <a:endParaRPr lang="en-US" sz="2400" dirty="0">
              <a:ea typeface="+mn-lt"/>
              <a:cs typeface="+mn-lt"/>
            </a:endParaRPr>
          </a:p>
          <a:p>
            <a:pPr eaLnBrk="1" hangingPunct="1">
              <a:buNone/>
              <a:defRPr/>
            </a:pPr>
            <a:r>
              <a:rPr lang="en-US" altLang="en-US" sz="1800" b="1" i="1" dirty="0">
                <a:latin typeface="Arial Narrow"/>
              </a:rPr>
              <a:t>	</a:t>
            </a:r>
            <a:r>
              <a:rPr lang="en-US" altLang="en-US" sz="1800" b="1" i="1" dirty="0">
                <a:solidFill>
                  <a:srgbClr val="FFFF00"/>
                </a:solidFill>
                <a:latin typeface="Arial Narrow"/>
              </a:rPr>
              <a:t>The sun was not created until the 4</a:t>
            </a:r>
            <a:r>
              <a:rPr lang="en-US" altLang="en-US" sz="1800" b="1" i="1" baseline="30000" dirty="0">
                <a:solidFill>
                  <a:srgbClr val="FFFF00"/>
                </a:solidFill>
                <a:latin typeface="Arial Narrow"/>
              </a:rPr>
              <a:t>th</a:t>
            </a:r>
            <a:r>
              <a:rPr lang="en-US" altLang="en-US" sz="1800" b="1" i="1" dirty="0">
                <a:solidFill>
                  <a:srgbClr val="FFFF00"/>
                </a:solidFill>
                <a:latin typeface="Arial Narrow"/>
              </a:rPr>
              <a:t> day. /</a:t>
            </a:r>
            <a:r>
              <a:rPr lang="en-US" altLang="en-US" sz="1800" b="1" i="1" dirty="0">
                <a:latin typeface="Arial Narrow"/>
              </a:rPr>
              <a:t> </a:t>
            </a:r>
            <a:r>
              <a:rPr lang="en-US" sz="1800" dirty="0">
                <a:ea typeface="+mn-lt"/>
                <a:cs typeface="+mn-lt"/>
              </a:rPr>
              <a:t>El sol no </a:t>
            </a:r>
            <a:r>
              <a:rPr lang="en-US" sz="1800" dirty="0" err="1">
                <a:ea typeface="+mn-lt"/>
                <a:cs typeface="+mn-lt"/>
              </a:rPr>
              <a:t>fue</a:t>
            </a:r>
            <a:r>
              <a:rPr lang="en-US" sz="1800" dirty="0">
                <a:ea typeface="+mn-lt"/>
                <a:cs typeface="+mn-lt"/>
              </a:rPr>
              <a:t> </a:t>
            </a:r>
            <a:r>
              <a:rPr lang="en-US" sz="1800" dirty="0" err="1">
                <a:ea typeface="+mn-lt"/>
                <a:cs typeface="+mn-lt"/>
              </a:rPr>
              <a:t>creado</a:t>
            </a:r>
            <a:r>
              <a:rPr lang="en-US" sz="1800" dirty="0">
                <a:ea typeface="+mn-lt"/>
                <a:cs typeface="+mn-lt"/>
              </a:rPr>
              <a:t> hasta </a:t>
            </a:r>
            <a:r>
              <a:rPr lang="en-US" sz="1800" dirty="0" err="1">
                <a:ea typeface="+mn-lt"/>
                <a:cs typeface="+mn-lt"/>
              </a:rPr>
              <a:t>el</a:t>
            </a:r>
            <a:r>
              <a:rPr lang="en-US" sz="1800" dirty="0">
                <a:ea typeface="+mn-lt"/>
                <a:cs typeface="+mn-lt"/>
              </a:rPr>
              <a:t> </a:t>
            </a:r>
            <a:r>
              <a:rPr lang="en-US" sz="1800" dirty="0" err="1">
                <a:ea typeface="+mn-lt"/>
                <a:cs typeface="+mn-lt"/>
              </a:rPr>
              <a:t>cuarto</a:t>
            </a:r>
            <a:r>
              <a:rPr lang="en-US" sz="1800" dirty="0">
                <a:ea typeface="+mn-lt"/>
                <a:cs typeface="+mn-lt"/>
              </a:rPr>
              <a:t> día. </a:t>
            </a:r>
          </a:p>
          <a:p>
            <a:pPr eaLnBrk="1" hangingPunct="1">
              <a:buNone/>
              <a:defRPr/>
            </a:pPr>
            <a:r>
              <a:rPr lang="en-US" altLang="en-US" sz="2000" b="1" dirty="0">
                <a:solidFill>
                  <a:srgbClr val="FFCC00"/>
                </a:solidFill>
              </a:rPr>
              <a:t>If a revelational day… / </a:t>
            </a:r>
            <a:r>
              <a:rPr lang="en-US" sz="2000" dirty="0">
                <a:ea typeface="+mn-lt"/>
                <a:cs typeface="+mn-lt"/>
              </a:rPr>
              <a:t>Si es un día de </a:t>
            </a:r>
            <a:r>
              <a:rPr lang="en-US" sz="2000" dirty="0" err="1">
                <a:ea typeface="+mn-lt"/>
                <a:cs typeface="+mn-lt"/>
              </a:rPr>
              <a:t>revelación</a:t>
            </a:r>
            <a:r>
              <a:rPr lang="en-US" sz="2000" dirty="0">
                <a:ea typeface="+mn-lt"/>
                <a:cs typeface="+mn-lt"/>
              </a:rPr>
              <a:t>...</a:t>
            </a:r>
          </a:p>
          <a:p>
            <a:pPr eaLnBrk="1" hangingPunct="1">
              <a:buNone/>
              <a:defRPr/>
            </a:pPr>
            <a:r>
              <a:rPr lang="en-US" altLang="en-US" sz="1800" b="1" i="1" dirty="0">
                <a:latin typeface="Arial Narrow"/>
              </a:rPr>
              <a:t>	</a:t>
            </a:r>
            <a:r>
              <a:rPr lang="en-US" altLang="en-US" sz="1800" b="1" i="1" dirty="0">
                <a:solidFill>
                  <a:srgbClr val="FFFF00"/>
                </a:solidFill>
                <a:latin typeface="Arial Narrow"/>
              </a:rPr>
              <a:t>It took Yahweh seven days to reveal to Moses the creation story. /</a:t>
            </a:r>
            <a:r>
              <a:rPr lang="en-US" altLang="en-US" sz="1800" b="1" i="1" dirty="0">
                <a:latin typeface="Arial Narrow"/>
              </a:rPr>
              <a:t> </a:t>
            </a:r>
            <a:r>
              <a:rPr lang="en-US" sz="1600" dirty="0">
                <a:ea typeface="+mn-lt"/>
                <a:cs typeface="+mn-lt"/>
              </a:rPr>
              <a:t>Yahweh </a:t>
            </a:r>
            <a:r>
              <a:rPr lang="en-US" sz="1600" dirty="0" err="1">
                <a:ea typeface="+mn-lt"/>
                <a:cs typeface="+mn-lt"/>
              </a:rPr>
              <a:t>tardó</a:t>
            </a:r>
            <a:r>
              <a:rPr lang="en-US" sz="1600" dirty="0">
                <a:ea typeface="+mn-lt"/>
                <a:cs typeface="+mn-lt"/>
              </a:rPr>
              <a:t> </a:t>
            </a:r>
            <a:r>
              <a:rPr lang="en-US" sz="1600" dirty="0" err="1">
                <a:ea typeface="+mn-lt"/>
                <a:cs typeface="+mn-lt"/>
              </a:rPr>
              <a:t>siete</a:t>
            </a:r>
            <a:r>
              <a:rPr lang="en-US" sz="1600" dirty="0">
                <a:ea typeface="+mn-lt"/>
                <a:cs typeface="+mn-lt"/>
              </a:rPr>
              <a:t> días </a:t>
            </a:r>
            <a:r>
              <a:rPr lang="en-US" sz="1600" dirty="0" err="1">
                <a:ea typeface="+mn-lt"/>
                <a:cs typeface="+mn-lt"/>
              </a:rPr>
              <a:t>en</a:t>
            </a:r>
            <a:r>
              <a:rPr lang="en-US" sz="1600" dirty="0">
                <a:ea typeface="+mn-lt"/>
                <a:cs typeface="+mn-lt"/>
              </a:rPr>
              <a:t> </a:t>
            </a:r>
            <a:r>
              <a:rPr lang="en-US" sz="1600" dirty="0" err="1">
                <a:ea typeface="+mn-lt"/>
                <a:cs typeface="+mn-lt"/>
              </a:rPr>
              <a:t>revelarle</a:t>
            </a:r>
            <a:r>
              <a:rPr lang="en-US" sz="1600" dirty="0">
                <a:ea typeface="+mn-lt"/>
                <a:cs typeface="+mn-lt"/>
              </a:rPr>
              <a:t> a Moisés la </a:t>
            </a:r>
            <a:r>
              <a:rPr lang="en-US" sz="1600" dirty="0" err="1">
                <a:ea typeface="+mn-lt"/>
                <a:cs typeface="+mn-lt"/>
              </a:rPr>
              <a:t>historia</a:t>
            </a:r>
            <a:r>
              <a:rPr lang="en-US" sz="1600" dirty="0">
                <a:ea typeface="+mn-lt"/>
                <a:cs typeface="+mn-lt"/>
              </a:rPr>
              <a:t> de la </a:t>
            </a:r>
            <a:r>
              <a:rPr lang="en-US" sz="1600" dirty="0" err="1">
                <a:ea typeface="+mn-lt"/>
                <a:cs typeface="+mn-lt"/>
              </a:rPr>
              <a:t>creación</a:t>
            </a:r>
            <a:r>
              <a:rPr lang="en-US" sz="1600" dirty="0">
                <a:ea typeface="+mn-lt"/>
                <a:cs typeface="+mn-lt"/>
              </a:rPr>
              <a:t>.</a:t>
            </a:r>
          </a:p>
          <a:p>
            <a:pPr eaLnBrk="1" hangingPunct="1">
              <a:buNone/>
              <a:defRPr/>
            </a:pPr>
            <a:r>
              <a:rPr lang="en-US" altLang="en-US" sz="2000" b="1" dirty="0">
                <a:solidFill>
                  <a:srgbClr val="FFCC00"/>
                </a:solidFill>
              </a:rPr>
              <a:t>If each day represents a geologic age… / </a:t>
            </a:r>
            <a:r>
              <a:rPr lang="en-US" sz="2000" dirty="0">
                <a:ea typeface="+mn-lt"/>
                <a:cs typeface="+mn-lt"/>
              </a:rPr>
              <a:t>Si </a:t>
            </a:r>
            <a:r>
              <a:rPr lang="en-US" sz="2000" dirty="0" err="1">
                <a:ea typeface="+mn-lt"/>
                <a:cs typeface="+mn-lt"/>
              </a:rPr>
              <a:t>cada</a:t>
            </a:r>
            <a:r>
              <a:rPr lang="en-US" sz="2000" dirty="0">
                <a:ea typeface="+mn-lt"/>
                <a:cs typeface="+mn-lt"/>
              </a:rPr>
              <a:t> día </a:t>
            </a:r>
            <a:r>
              <a:rPr lang="en-US" sz="2000" dirty="0" err="1">
                <a:ea typeface="+mn-lt"/>
                <a:cs typeface="+mn-lt"/>
              </a:rPr>
              <a:t>representa</a:t>
            </a:r>
            <a:r>
              <a:rPr lang="en-US" sz="2000" dirty="0">
                <a:ea typeface="+mn-lt"/>
                <a:cs typeface="+mn-lt"/>
              </a:rPr>
              <a:t> </a:t>
            </a:r>
            <a:r>
              <a:rPr lang="en-US" sz="2000" dirty="0" err="1">
                <a:ea typeface="+mn-lt"/>
                <a:cs typeface="+mn-lt"/>
              </a:rPr>
              <a:t>una</a:t>
            </a:r>
            <a:r>
              <a:rPr lang="en-US" sz="2000" dirty="0">
                <a:ea typeface="+mn-lt"/>
                <a:cs typeface="+mn-lt"/>
              </a:rPr>
              <a:t> </a:t>
            </a:r>
            <a:r>
              <a:rPr lang="en-US" sz="2000" dirty="0" err="1">
                <a:ea typeface="+mn-lt"/>
                <a:cs typeface="+mn-lt"/>
              </a:rPr>
              <a:t>edad</a:t>
            </a:r>
            <a:r>
              <a:rPr lang="en-US" sz="2000" dirty="0">
                <a:ea typeface="+mn-lt"/>
                <a:cs typeface="+mn-lt"/>
              </a:rPr>
              <a:t> </a:t>
            </a:r>
            <a:r>
              <a:rPr lang="en-US" sz="2000" dirty="0" err="1">
                <a:ea typeface="+mn-lt"/>
                <a:cs typeface="+mn-lt"/>
              </a:rPr>
              <a:t>geológica</a:t>
            </a:r>
            <a:r>
              <a:rPr lang="en-US" sz="2000" dirty="0">
                <a:ea typeface="+mn-lt"/>
                <a:cs typeface="+mn-lt"/>
              </a:rPr>
              <a:t>...</a:t>
            </a:r>
          </a:p>
          <a:p>
            <a:pPr eaLnBrk="1" hangingPunct="1">
              <a:buNone/>
              <a:defRPr/>
            </a:pPr>
            <a:r>
              <a:rPr lang="en-US" altLang="en-US" sz="1800" b="1" i="1" dirty="0">
                <a:latin typeface="Arial Narrow"/>
              </a:rPr>
              <a:t>	</a:t>
            </a:r>
            <a:r>
              <a:rPr lang="en-US" altLang="en-US" sz="1800" b="1" i="1" dirty="0">
                <a:solidFill>
                  <a:srgbClr val="FFFF00"/>
                </a:solidFill>
                <a:latin typeface="Arial Narrow"/>
              </a:rPr>
              <a:t>The geologic periods are not evenly spaced. /</a:t>
            </a:r>
            <a:r>
              <a:rPr lang="en-US" altLang="en-US" sz="1800" b="1" i="1" dirty="0">
                <a:latin typeface="Arial Narrow"/>
              </a:rPr>
              <a:t> </a:t>
            </a:r>
            <a:r>
              <a:rPr lang="en-US" sz="1600" dirty="0">
                <a:ea typeface="+mn-lt"/>
                <a:cs typeface="+mn-lt"/>
              </a:rPr>
              <a:t>Los </a:t>
            </a:r>
            <a:r>
              <a:rPr lang="en-US" sz="1600" dirty="0" err="1">
                <a:ea typeface="+mn-lt"/>
                <a:cs typeface="+mn-lt"/>
              </a:rPr>
              <a:t>períodos</a:t>
            </a:r>
            <a:r>
              <a:rPr lang="en-US" sz="1600" dirty="0">
                <a:ea typeface="+mn-lt"/>
                <a:cs typeface="+mn-lt"/>
              </a:rPr>
              <a:t> </a:t>
            </a:r>
            <a:r>
              <a:rPr lang="en-US" sz="1600" dirty="0" err="1">
                <a:ea typeface="+mn-lt"/>
                <a:cs typeface="+mn-lt"/>
              </a:rPr>
              <a:t>geológicos</a:t>
            </a:r>
            <a:r>
              <a:rPr lang="en-US" sz="1600" dirty="0">
                <a:ea typeface="+mn-lt"/>
                <a:cs typeface="+mn-lt"/>
              </a:rPr>
              <a:t> no </a:t>
            </a:r>
            <a:r>
              <a:rPr lang="en-US" sz="1600" dirty="0" err="1">
                <a:ea typeface="+mn-lt"/>
                <a:cs typeface="+mn-lt"/>
              </a:rPr>
              <a:t>están</a:t>
            </a:r>
            <a:r>
              <a:rPr lang="en-US" sz="1600" dirty="0">
                <a:ea typeface="+mn-lt"/>
                <a:cs typeface="+mn-lt"/>
              </a:rPr>
              <a:t> </a:t>
            </a:r>
            <a:r>
              <a:rPr lang="en-US" sz="1600" dirty="0" err="1">
                <a:ea typeface="+mn-lt"/>
                <a:cs typeface="+mn-lt"/>
              </a:rPr>
              <a:t>espaciados</a:t>
            </a:r>
            <a:r>
              <a:rPr lang="en-US" sz="1600" dirty="0">
                <a:ea typeface="+mn-lt"/>
                <a:cs typeface="+mn-lt"/>
              </a:rPr>
              <a:t> </a:t>
            </a:r>
            <a:r>
              <a:rPr lang="en-US" sz="1600" dirty="0" err="1">
                <a:ea typeface="+mn-lt"/>
                <a:cs typeface="+mn-lt"/>
              </a:rPr>
              <a:t>uniformemente</a:t>
            </a:r>
            <a:r>
              <a:rPr lang="en-US" sz="1600" dirty="0">
                <a:ea typeface="+mn-lt"/>
                <a:cs typeface="+mn-lt"/>
              </a:rPr>
              <a:t>.</a:t>
            </a:r>
            <a:endParaRPr lang="en-US" altLang="en-US" sz="1600" b="1" i="1" dirty="0">
              <a:latin typeface="Arial Narrow" panose="020B0606020202030204" pitchFamily="34" charset="0"/>
            </a:endParaRPr>
          </a:p>
          <a:p>
            <a:pPr eaLnBrk="1" hangingPunct="1">
              <a:buNone/>
              <a:defRPr/>
            </a:pPr>
            <a:r>
              <a:rPr lang="en-US" altLang="en-US" sz="2000" b="1" dirty="0">
                <a:solidFill>
                  <a:srgbClr val="FFCC00"/>
                </a:solidFill>
              </a:rPr>
              <a:t>If the days are poetic structural devices… / </a:t>
            </a:r>
            <a:r>
              <a:rPr lang="en-US" sz="1800" dirty="0">
                <a:ea typeface="+mn-lt"/>
                <a:cs typeface="+mn-lt"/>
              </a:rPr>
              <a:t>Si </a:t>
            </a:r>
            <a:r>
              <a:rPr lang="en-US" sz="1800" dirty="0" err="1">
                <a:ea typeface="+mn-lt"/>
                <a:cs typeface="+mn-lt"/>
              </a:rPr>
              <a:t>los</a:t>
            </a:r>
            <a:r>
              <a:rPr lang="en-US" sz="1800" dirty="0">
                <a:ea typeface="+mn-lt"/>
                <a:cs typeface="+mn-lt"/>
              </a:rPr>
              <a:t> días son </a:t>
            </a:r>
            <a:r>
              <a:rPr lang="en-US" sz="1800" dirty="0" err="1">
                <a:ea typeface="+mn-lt"/>
                <a:cs typeface="+mn-lt"/>
              </a:rPr>
              <a:t>dispositivos</a:t>
            </a:r>
            <a:r>
              <a:rPr lang="en-US" sz="1800" dirty="0">
                <a:ea typeface="+mn-lt"/>
                <a:cs typeface="+mn-lt"/>
              </a:rPr>
              <a:t> </a:t>
            </a:r>
            <a:r>
              <a:rPr lang="en-US" sz="1800" dirty="0" err="1">
                <a:ea typeface="+mn-lt"/>
                <a:cs typeface="+mn-lt"/>
              </a:rPr>
              <a:t>estructurales</a:t>
            </a:r>
            <a:r>
              <a:rPr lang="en-US" sz="1800" dirty="0">
                <a:ea typeface="+mn-lt"/>
                <a:cs typeface="+mn-lt"/>
              </a:rPr>
              <a:t> </a:t>
            </a:r>
            <a:r>
              <a:rPr lang="en-US" sz="1800" dirty="0" err="1">
                <a:ea typeface="+mn-lt"/>
                <a:cs typeface="+mn-lt"/>
              </a:rPr>
              <a:t>poéticos</a:t>
            </a:r>
            <a:r>
              <a:rPr lang="en-US" sz="1800" dirty="0">
                <a:ea typeface="+mn-lt"/>
                <a:cs typeface="+mn-lt"/>
              </a:rPr>
              <a:t>…</a:t>
            </a:r>
          </a:p>
          <a:p>
            <a:pPr eaLnBrk="1" hangingPunct="1">
              <a:buNone/>
              <a:defRPr/>
            </a:pPr>
            <a:r>
              <a:rPr lang="en-US" altLang="en-US" sz="1800" b="1" i="1" dirty="0">
                <a:latin typeface="Arial Narrow"/>
              </a:rPr>
              <a:t>	</a:t>
            </a:r>
            <a:r>
              <a:rPr lang="en-US" altLang="en-US" sz="1800" b="1" i="1" dirty="0">
                <a:solidFill>
                  <a:srgbClr val="FFFF00"/>
                </a:solidFill>
                <a:latin typeface="Arial Narrow"/>
              </a:rPr>
              <a:t>The days are formulaic, not markers of precise time increments. / </a:t>
            </a:r>
            <a:r>
              <a:rPr lang="en-US" sz="1600" dirty="0">
                <a:ea typeface="+mn-lt"/>
                <a:cs typeface="+mn-lt"/>
              </a:rPr>
              <a:t>Los días son </a:t>
            </a:r>
            <a:r>
              <a:rPr lang="en-US" sz="1600" dirty="0" err="1">
                <a:ea typeface="+mn-lt"/>
                <a:cs typeface="+mn-lt"/>
              </a:rPr>
              <a:t>fórmulas</a:t>
            </a:r>
            <a:r>
              <a:rPr lang="en-US" sz="1600" dirty="0">
                <a:ea typeface="+mn-lt"/>
                <a:cs typeface="+mn-lt"/>
              </a:rPr>
              <a:t>, no </a:t>
            </a:r>
            <a:r>
              <a:rPr lang="en-US" sz="1600" dirty="0" err="1">
                <a:ea typeface="+mn-lt"/>
                <a:cs typeface="+mn-lt"/>
              </a:rPr>
              <a:t>marcadores</a:t>
            </a:r>
            <a:r>
              <a:rPr lang="en-US" sz="1600" dirty="0">
                <a:ea typeface="+mn-lt"/>
                <a:cs typeface="+mn-lt"/>
              </a:rPr>
              <a:t> de </a:t>
            </a:r>
            <a:r>
              <a:rPr lang="en-US" sz="1600" dirty="0" err="1">
                <a:ea typeface="+mn-lt"/>
                <a:cs typeface="+mn-lt"/>
              </a:rPr>
              <a:t>incrementos</a:t>
            </a:r>
            <a:r>
              <a:rPr lang="en-US" sz="1600" dirty="0">
                <a:ea typeface="+mn-lt"/>
                <a:cs typeface="+mn-lt"/>
              </a:rPr>
              <a:t> de </a:t>
            </a:r>
            <a:r>
              <a:rPr lang="en-US" sz="1600" dirty="0" err="1">
                <a:ea typeface="+mn-lt"/>
                <a:cs typeface="+mn-lt"/>
              </a:rPr>
              <a:t>tiempo</a:t>
            </a:r>
            <a:r>
              <a:rPr lang="en-US" sz="1600" dirty="0">
                <a:ea typeface="+mn-lt"/>
                <a:cs typeface="+mn-lt"/>
              </a:rPr>
              <a:t> </a:t>
            </a:r>
            <a:r>
              <a:rPr lang="en-US" sz="1600" dirty="0" err="1">
                <a:ea typeface="+mn-lt"/>
                <a:cs typeface="+mn-lt"/>
              </a:rPr>
              <a:t>precisos</a:t>
            </a:r>
            <a:r>
              <a:rPr lang="en-US" sz="1600" dirty="0">
                <a:ea typeface="+mn-lt"/>
                <a:cs typeface="+mn-lt"/>
              </a:rPr>
              <a:t>.</a:t>
            </a:r>
          </a:p>
        </p:txBody>
      </p:sp>
      <p:sp>
        <p:nvSpPr>
          <p:cNvPr id="129028" name="Text Box 4">
            <a:extLst>
              <a:ext uri="{FF2B5EF4-FFF2-40B4-BE49-F238E27FC236}">
                <a16:creationId xmlns:a16="http://schemas.microsoft.com/office/drawing/2014/main" id="{1B4C8F12-332B-1D88-FDA9-84DF29AA31A3}"/>
              </a:ext>
            </a:extLst>
          </p:cNvPr>
          <p:cNvSpPr txBox="1">
            <a:spLocks noChangeArrowheads="1"/>
          </p:cNvSpPr>
          <p:nvPr/>
        </p:nvSpPr>
        <p:spPr bwMode="auto">
          <a:xfrm>
            <a:off x="388620" y="4972887"/>
            <a:ext cx="11224260" cy="1938992"/>
          </a:xfrm>
          <a:prstGeom prst="rect">
            <a:avLst/>
          </a:prstGeom>
          <a:solidFill>
            <a:schemeClr val="accent1">
              <a:lumMod val="60000"/>
              <a:lumOff val="40000"/>
            </a:schemeClr>
          </a:solidFill>
          <a:ln>
            <a:noFill/>
          </a:ln>
          <a:effectLst/>
        </p:spPr>
        <p:txBody>
          <a:bodyPr wrap="square" lIns="91440" tIns="45720" rIns="91440" bIns="45720" anchor="t">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defTabSz="914400" fontAlgn="base">
              <a:spcBef>
                <a:spcPct val="50000"/>
              </a:spcBef>
              <a:spcAft>
                <a:spcPct val="0"/>
              </a:spcAft>
              <a:buClrTx/>
              <a:buSzTx/>
              <a:buNone/>
            </a:pPr>
            <a:r>
              <a:rPr lang="en-US" altLang="en-US" sz="2400" b="1" dirty="0">
                <a:solidFill>
                  <a:srgbClr val="2E1700"/>
                </a:solidFill>
                <a:latin typeface="Arial Narrow"/>
                <a:cs typeface="Arial"/>
              </a:rPr>
              <a:t>The argument that in all cases the Hebrew word</a:t>
            </a:r>
            <a:r>
              <a:rPr lang="en-US" sz="2400" dirty="0">
                <a:solidFill>
                  <a:srgbClr val="00FFFF"/>
                </a:solidFill>
                <a:latin typeface="Narkisim"/>
                <a:cs typeface="Narkisim"/>
              </a:rPr>
              <a:t> </a:t>
            </a:r>
            <a:r>
              <a:rPr lang="en-US" sz="2800" dirty="0" err="1">
                <a:solidFill>
                  <a:srgbClr val="000000"/>
                </a:solidFill>
                <a:latin typeface="HebrewTh"/>
                <a:cs typeface="Arial"/>
              </a:rPr>
              <a:t>יום</a:t>
            </a:r>
            <a:r>
              <a:rPr lang="en-US" altLang="en-US" sz="2800" b="1" dirty="0">
                <a:solidFill>
                  <a:srgbClr val="000000"/>
                </a:solidFill>
                <a:latin typeface="Arial Narrow"/>
                <a:cs typeface="Arial"/>
              </a:rPr>
              <a:t> </a:t>
            </a:r>
            <a:r>
              <a:rPr lang="en-US" altLang="en-US" sz="2400" b="1" dirty="0">
                <a:solidFill>
                  <a:srgbClr val="2E1700"/>
                </a:solidFill>
                <a:latin typeface="Arial Narrow"/>
                <a:cs typeface="Arial"/>
              </a:rPr>
              <a:t>(= day) must refer to a 24-hour period is invalid, else one would then have to conclude from Ge. 2:4 that God made the universe on a single day. / </a:t>
            </a:r>
            <a:r>
              <a:rPr lang="en-US" sz="2000" dirty="0">
                <a:latin typeface="Arial"/>
                <a:cs typeface="Arial"/>
              </a:rPr>
              <a:t>El </a:t>
            </a:r>
            <a:r>
              <a:rPr lang="en-US" sz="2000" dirty="0" err="1">
                <a:latin typeface="Arial"/>
                <a:cs typeface="Arial"/>
              </a:rPr>
              <a:t>argumento</a:t>
            </a:r>
            <a:r>
              <a:rPr lang="en-US" sz="2000" dirty="0">
                <a:latin typeface="Arial"/>
                <a:cs typeface="Arial"/>
              </a:rPr>
              <a:t> de que </a:t>
            </a:r>
            <a:r>
              <a:rPr lang="en-US" sz="2000" dirty="0" err="1">
                <a:latin typeface="Arial"/>
                <a:cs typeface="Arial"/>
              </a:rPr>
              <a:t>en</a:t>
            </a:r>
            <a:r>
              <a:rPr lang="en-US" sz="2000" dirty="0">
                <a:latin typeface="Arial"/>
                <a:cs typeface="Arial"/>
              </a:rPr>
              <a:t> </a:t>
            </a:r>
            <a:r>
              <a:rPr lang="en-US" sz="2000" dirty="0" err="1">
                <a:latin typeface="Arial"/>
                <a:cs typeface="Arial"/>
              </a:rPr>
              <a:t>todos</a:t>
            </a:r>
            <a:r>
              <a:rPr lang="en-US" sz="2000" dirty="0">
                <a:latin typeface="Arial"/>
                <a:cs typeface="Arial"/>
              </a:rPr>
              <a:t> </a:t>
            </a:r>
            <a:r>
              <a:rPr lang="en-US" sz="2000" dirty="0" err="1">
                <a:latin typeface="Arial"/>
                <a:cs typeface="Arial"/>
              </a:rPr>
              <a:t>los</a:t>
            </a:r>
            <a:r>
              <a:rPr lang="en-US" sz="2000" dirty="0">
                <a:latin typeface="Arial"/>
                <a:cs typeface="Arial"/>
              </a:rPr>
              <a:t> </a:t>
            </a:r>
            <a:r>
              <a:rPr lang="en-US" sz="2000" dirty="0" err="1">
                <a:latin typeface="Arial"/>
                <a:cs typeface="Arial"/>
              </a:rPr>
              <a:t>casos</a:t>
            </a:r>
            <a:r>
              <a:rPr lang="en-US" sz="2000" dirty="0">
                <a:latin typeface="Arial"/>
                <a:cs typeface="Arial"/>
              </a:rPr>
              <a:t> la palabra </a:t>
            </a:r>
            <a:r>
              <a:rPr lang="en-US" sz="2000" dirty="0" err="1">
                <a:latin typeface="Arial"/>
                <a:cs typeface="Arial"/>
              </a:rPr>
              <a:t>hebrea</a:t>
            </a:r>
            <a:r>
              <a:rPr lang="en-US" sz="2000" dirty="0">
                <a:latin typeface="Arial"/>
                <a:cs typeface="Arial"/>
              </a:rPr>
              <a:t> </a:t>
            </a:r>
            <a:r>
              <a:rPr lang="en-US" sz="2000" dirty="0">
                <a:solidFill>
                  <a:srgbClr val="00FFFF"/>
                </a:solidFill>
                <a:latin typeface="Narkisim"/>
                <a:cs typeface="Narkisim"/>
              </a:rPr>
              <a:t> </a:t>
            </a:r>
            <a:r>
              <a:rPr lang="en-US" sz="2400" dirty="0" err="1">
                <a:solidFill>
                  <a:srgbClr val="FFFFFF"/>
                </a:solidFill>
                <a:latin typeface="HebrewTh"/>
                <a:cs typeface="Arial"/>
              </a:rPr>
              <a:t>יום</a:t>
            </a:r>
            <a:r>
              <a:rPr lang="en-US" sz="2000" dirty="0">
                <a:latin typeface="Arial"/>
                <a:cs typeface="Arial"/>
              </a:rPr>
              <a:t> (= día) </a:t>
            </a:r>
            <a:r>
              <a:rPr lang="en-US" sz="2000" dirty="0" err="1">
                <a:latin typeface="Arial"/>
                <a:cs typeface="Arial"/>
              </a:rPr>
              <a:t>debe</a:t>
            </a:r>
            <a:r>
              <a:rPr lang="en-US" sz="2000" dirty="0">
                <a:latin typeface="Arial"/>
                <a:cs typeface="Arial"/>
              </a:rPr>
              <a:t> </a:t>
            </a:r>
            <a:r>
              <a:rPr lang="en-US" sz="2000" dirty="0" err="1">
                <a:latin typeface="Arial"/>
                <a:cs typeface="Arial"/>
              </a:rPr>
              <a:t>referirse</a:t>
            </a:r>
            <a:r>
              <a:rPr lang="en-US" sz="2000" dirty="0">
                <a:latin typeface="Arial"/>
                <a:cs typeface="Arial"/>
              </a:rPr>
              <a:t> a un </a:t>
            </a:r>
            <a:r>
              <a:rPr lang="en-US" sz="2000" dirty="0" err="1">
                <a:latin typeface="Arial"/>
                <a:cs typeface="Arial"/>
              </a:rPr>
              <a:t>período</a:t>
            </a:r>
            <a:r>
              <a:rPr lang="en-US" sz="2000" dirty="0">
                <a:latin typeface="Arial"/>
                <a:cs typeface="Arial"/>
              </a:rPr>
              <a:t> de 24 horas no es </a:t>
            </a:r>
            <a:r>
              <a:rPr lang="en-US" sz="2000" dirty="0" err="1">
                <a:latin typeface="Arial"/>
                <a:cs typeface="Arial"/>
              </a:rPr>
              <a:t>válido</a:t>
            </a:r>
            <a:r>
              <a:rPr lang="en-US" sz="2000" dirty="0">
                <a:latin typeface="Arial"/>
                <a:cs typeface="Arial"/>
              </a:rPr>
              <a:t>, de lo </a:t>
            </a:r>
            <a:r>
              <a:rPr lang="en-US" sz="2000" dirty="0" err="1">
                <a:latin typeface="Arial"/>
                <a:cs typeface="Arial"/>
              </a:rPr>
              <a:t>contrario</a:t>
            </a:r>
            <a:r>
              <a:rPr lang="en-US" sz="2000" dirty="0">
                <a:latin typeface="Arial"/>
                <a:cs typeface="Arial"/>
              </a:rPr>
              <a:t> uno </a:t>
            </a:r>
            <a:r>
              <a:rPr lang="en-US" sz="2000" dirty="0" err="1">
                <a:latin typeface="Arial"/>
                <a:cs typeface="Arial"/>
              </a:rPr>
              <a:t>tendría</a:t>
            </a:r>
            <a:r>
              <a:rPr lang="en-US" sz="2000" dirty="0">
                <a:latin typeface="Arial"/>
                <a:cs typeface="Arial"/>
              </a:rPr>
              <a:t> que </a:t>
            </a:r>
            <a:r>
              <a:rPr lang="en-US" sz="2000" dirty="0" err="1">
                <a:latin typeface="Arial"/>
                <a:cs typeface="Arial"/>
              </a:rPr>
              <a:t>concluir</a:t>
            </a:r>
            <a:r>
              <a:rPr lang="en-US" sz="2000" dirty="0">
                <a:latin typeface="Arial"/>
                <a:cs typeface="Arial"/>
              </a:rPr>
              <a:t> de </a:t>
            </a:r>
            <a:r>
              <a:rPr lang="en-US" sz="2000" dirty="0" err="1">
                <a:latin typeface="Arial"/>
                <a:cs typeface="Arial"/>
              </a:rPr>
              <a:t>Gén</a:t>
            </a:r>
            <a:r>
              <a:rPr lang="en-US" sz="2000" dirty="0">
                <a:latin typeface="Arial"/>
                <a:cs typeface="Arial"/>
              </a:rPr>
              <a:t>. 2:4 que Dios </a:t>
            </a:r>
            <a:r>
              <a:rPr lang="en-US" sz="2000" dirty="0" err="1">
                <a:latin typeface="Arial"/>
                <a:cs typeface="Arial"/>
              </a:rPr>
              <a:t>hizo</a:t>
            </a:r>
            <a:r>
              <a:rPr lang="en-US" sz="2000" dirty="0">
                <a:latin typeface="Arial"/>
                <a:cs typeface="Arial"/>
              </a:rPr>
              <a:t> </a:t>
            </a:r>
            <a:r>
              <a:rPr lang="en-US" sz="2000" dirty="0" err="1">
                <a:latin typeface="Arial"/>
                <a:cs typeface="Arial"/>
              </a:rPr>
              <a:t>el</a:t>
            </a:r>
            <a:r>
              <a:rPr lang="en-US" sz="2000" dirty="0">
                <a:latin typeface="Arial"/>
                <a:cs typeface="Arial"/>
              </a:rPr>
              <a:t> </a:t>
            </a:r>
            <a:r>
              <a:rPr lang="en-US" sz="2000" dirty="0" err="1">
                <a:latin typeface="Arial"/>
                <a:cs typeface="Arial"/>
              </a:rPr>
              <a:t>universo</a:t>
            </a:r>
            <a:r>
              <a:rPr lang="en-US" sz="2000" dirty="0">
                <a:latin typeface="Arial"/>
                <a:cs typeface="Arial"/>
              </a:rPr>
              <a:t> </a:t>
            </a:r>
            <a:r>
              <a:rPr lang="en-US" sz="2000" dirty="0" err="1">
                <a:latin typeface="Arial"/>
                <a:cs typeface="Arial"/>
              </a:rPr>
              <a:t>en</a:t>
            </a:r>
            <a:r>
              <a:rPr lang="en-US" sz="2000" dirty="0">
                <a:latin typeface="Arial"/>
                <a:cs typeface="Arial"/>
              </a:rPr>
              <a:t> un solo día.</a:t>
            </a:r>
            <a:endParaRPr lang="en-US" altLang="en-US" sz="2000" b="1" dirty="0">
              <a:solidFill>
                <a:srgbClr val="2E1700"/>
              </a:solidFill>
              <a:latin typeface="Arial Narrow" panose="020B0606020202030204" pitchFamily="34" charset="0"/>
            </a:endParaRPr>
          </a:p>
        </p:txBody>
      </p:sp>
      <p:sp>
        <p:nvSpPr>
          <p:cNvPr id="2" name="Slide Number Placeholder 1">
            <a:extLst>
              <a:ext uri="{FF2B5EF4-FFF2-40B4-BE49-F238E27FC236}">
                <a16:creationId xmlns:a16="http://schemas.microsoft.com/office/drawing/2014/main" id="{50AFAAD4-DBDD-1829-FC39-B2B2BA412E2C}"/>
              </a:ext>
            </a:extLst>
          </p:cNvPr>
          <p:cNvSpPr>
            <a:spLocks noGrp="1"/>
          </p:cNvSpPr>
          <p:nvPr>
            <p:ph type="sldNum" sz="quarter" idx="12"/>
          </p:nvPr>
        </p:nvSpPr>
        <p:spPr/>
        <p:txBody>
          <a:bodyPr/>
          <a:lstStyle/>
          <a:p>
            <a:fld id="{9A6D7812-BC6A-43D2-BAA8-93CF3B45942C}" type="slidenum">
              <a:rPr lang="en-US" altLang="en-US" smtClean="0"/>
              <a:pPr/>
              <a:t>116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 calcmode="lin" valueType="num">
                                      <p:cBhvr>
                                        <p:cTn id="7" dur="500" fill="hold"/>
                                        <p:tgtEl>
                                          <p:spTgt spid="12902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2902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2902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29027">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129027">
                                            <p:txEl>
                                              <p:pRg st="1" end="1"/>
                                            </p:txEl>
                                          </p:spTgt>
                                        </p:tgtEl>
                                        <p:attrNameLst>
                                          <p:attrName>style.visibility</p:attrName>
                                        </p:attrNameLst>
                                      </p:cBhvr>
                                      <p:to>
                                        <p:strVal val="visible"/>
                                      </p:to>
                                    </p:set>
                                    <p:anim calcmode="lin" valueType="num">
                                      <p:cBhvr>
                                        <p:cTn id="13" dur="500" fill="hold"/>
                                        <p:tgtEl>
                                          <p:spTgt spid="12902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2902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2902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290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129027">
                                            <p:txEl>
                                              <p:pRg st="2" end="2"/>
                                            </p:txEl>
                                          </p:spTgt>
                                        </p:tgtEl>
                                        <p:attrNameLst>
                                          <p:attrName>style.visibility</p:attrName>
                                        </p:attrNameLst>
                                      </p:cBhvr>
                                      <p:to>
                                        <p:strVal val="visible"/>
                                      </p:to>
                                    </p:set>
                                    <p:anim calcmode="lin" valueType="num">
                                      <p:cBhvr>
                                        <p:cTn id="21" dur="500" fill="hold"/>
                                        <p:tgtEl>
                                          <p:spTgt spid="12902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2902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2902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29027">
                                            <p:txEl>
                                              <p:pRg st="2" end="2"/>
                                            </p:txEl>
                                          </p:spTgt>
                                        </p:tgtEl>
                                        <p:attrNameLst>
                                          <p:attrName>ppt_y</p:attrName>
                                        </p:attrNameLst>
                                      </p:cBhvr>
                                      <p:tavLst>
                                        <p:tav tm="0">
                                          <p:val>
                                            <p:strVal val="#ppt_y"/>
                                          </p:val>
                                        </p:tav>
                                        <p:tav tm="100000">
                                          <p:val>
                                            <p:strVal val="#ppt_y"/>
                                          </p:val>
                                        </p:tav>
                                      </p:tavLst>
                                    </p:anim>
                                  </p:childTnLst>
                                </p:cTn>
                              </p:par>
                              <p:par>
                                <p:cTn id="25" presetID="39" presetClass="entr" presetSubtype="0" accel="100000" fill="hold" nodeType="withEffect">
                                  <p:stCondLst>
                                    <p:cond delay="0"/>
                                  </p:stCondLst>
                                  <p:childTnLst>
                                    <p:set>
                                      <p:cBhvr>
                                        <p:cTn id="26" dur="1" fill="hold">
                                          <p:stCondLst>
                                            <p:cond delay="0"/>
                                          </p:stCondLst>
                                        </p:cTn>
                                        <p:tgtEl>
                                          <p:spTgt spid="129027">
                                            <p:txEl>
                                              <p:pRg st="3" end="3"/>
                                            </p:txEl>
                                          </p:spTgt>
                                        </p:tgtEl>
                                        <p:attrNameLst>
                                          <p:attrName>style.visibility</p:attrName>
                                        </p:attrNameLst>
                                      </p:cBhvr>
                                      <p:to>
                                        <p:strVal val="visible"/>
                                      </p:to>
                                    </p:set>
                                    <p:anim calcmode="lin" valueType="num">
                                      <p:cBhvr>
                                        <p:cTn id="27" dur="500" fill="hold"/>
                                        <p:tgtEl>
                                          <p:spTgt spid="129027">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129027">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129027">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1290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9" presetClass="entr" presetSubtype="0" accel="100000" fill="hold" nodeType="clickEffect">
                                  <p:stCondLst>
                                    <p:cond delay="0"/>
                                  </p:stCondLst>
                                  <p:childTnLst>
                                    <p:set>
                                      <p:cBhvr>
                                        <p:cTn id="34" dur="1" fill="hold">
                                          <p:stCondLst>
                                            <p:cond delay="0"/>
                                          </p:stCondLst>
                                        </p:cTn>
                                        <p:tgtEl>
                                          <p:spTgt spid="129027">
                                            <p:txEl>
                                              <p:pRg st="4" end="4"/>
                                            </p:txEl>
                                          </p:spTgt>
                                        </p:tgtEl>
                                        <p:attrNameLst>
                                          <p:attrName>style.visibility</p:attrName>
                                        </p:attrNameLst>
                                      </p:cBhvr>
                                      <p:to>
                                        <p:strVal val="visible"/>
                                      </p:to>
                                    </p:set>
                                    <p:anim calcmode="lin" valueType="num">
                                      <p:cBhvr>
                                        <p:cTn id="35" dur="500" fill="hold"/>
                                        <p:tgtEl>
                                          <p:spTgt spid="129027">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129027">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129027">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129027">
                                            <p:txEl>
                                              <p:pRg st="4" end="4"/>
                                            </p:txEl>
                                          </p:spTgt>
                                        </p:tgtEl>
                                        <p:attrNameLst>
                                          <p:attrName>ppt_y</p:attrName>
                                        </p:attrNameLst>
                                      </p:cBhvr>
                                      <p:tavLst>
                                        <p:tav tm="0">
                                          <p:val>
                                            <p:strVal val="#ppt_y"/>
                                          </p:val>
                                        </p:tav>
                                        <p:tav tm="100000">
                                          <p:val>
                                            <p:strVal val="#ppt_y"/>
                                          </p:val>
                                        </p:tav>
                                      </p:tavLst>
                                    </p:anim>
                                  </p:childTnLst>
                                </p:cTn>
                              </p:par>
                              <p:par>
                                <p:cTn id="39" presetID="39" presetClass="entr" presetSubtype="0" accel="100000" fill="hold" nodeType="withEffect">
                                  <p:stCondLst>
                                    <p:cond delay="0"/>
                                  </p:stCondLst>
                                  <p:childTnLst>
                                    <p:set>
                                      <p:cBhvr>
                                        <p:cTn id="40" dur="1" fill="hold">
                                          <p:stCondLst>
                                            <p:cond delay="0"/>
                                          </p:stCondLst>
                                        </p:cTn>
                                        <p:tgtEl>
                                          <p:spTgt spid="129027">
                                            <p:txEl>
                                              <p:pRg st="5" end="5"/>
                                            </p:txEl>
                                          </p:spTgt>
                                        </p:tgtEl>
                                        <p:attrNameLst>
                                          <p:attrName>style.visibility</p:attrName>
                                        </p:attrNameLst>
                                      </p:cBhvr>
                                      <p:to>
                                        <p:strVal val="visible"/>
                                      </p:to>
                                    </p:set>
                                    <p:anim calcmode="lin" valueType="num">
                                      <p:cBhvr>
                                        <p:cTn id="41" dur="500" fill="hold"/>
                                        <p:tgtEl>
                                          <p:spTgt spid="129027">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129027">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129027">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12902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39" presetClass="entr" presetSubtype="0" accel="100000" fill="hold" nodeType="clickEffect">
                                  <p:stCondLst>
                                    <p:cond delay="0"/>
                                  </p:stCondLst>
                                  <p:childTnLst>
                                    <p:set>
                                      <p:cBhvr>
                                        <p:cTn id="48" dur="1" fill="hold">
                                          <p:stCondLst>
                                            <p:cond delay="0"/>
                                          </p:stCondLst>
                                        </p:cTn>
                                        <p:tgtEl>
                                          <p:spTgt spid="129027">
                                            <p:txEl>
                                              <p:pRg st="6" end="6"/>
                                            </p:txEl>
                                          </p:spTgt>
                                        </p:tgtEl>
                                        <p:attrNameLst>
                                          <p:attrName>style.visibility</p:attrName>
                                        </p:attrNameLst>
                                      </p:cBhvr>
                                      <p:to>
                                        <p:strVal val="visible"/>
                                      </p:to>
                                    </p:set>
                                    <p:anim calcmode="lin" valueType="num">
                                      <p:cBhvr>
                                        <p:cTn id="49" dur="500" fill="hold"/>
                                        <p:tgtEl>
                                          <p:spTgt spid="129027">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129027">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129027">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129027">
                                            <p:txEl>
                                              <p:pRg st="6" end="6"/>
                                            </p:txEl>
                                          </p:spTgt>
                                        </p:tgtEl>
                                        <p:attrNameLst>
                                          <p:attrName>ppt_y</p:attrName>
                                        </p:attrNameLst>
                                      </p:cBhvr>
                                      <p:tavLst>
                                        <p:tav tm="0">
                                          <p:val>
                                            <p:strVal val="#ppt_y"/>
                                          </p:val>
                                        </p:tav>
                                        <p:tav tm="100000">
                                          <p:val>
                                            <p:strVal val="#ppt_y"/>
                                          </p:val>
                                        </p:tav>
                                      </p:tavLst>
                                    </p:anim>
                                  </p:childTnLst>
                                </p:cTn>
                              </p:par>
                              <p:par>
                                <p:cTn id="53" presetID="39" presetClass="entr" presetSubtype="0" accel="100000" fill="hold" nodeType="withEffect">
                                  <p:stCondLst>
                                    <p:cond delay="0"/>
                                  </p:stCondLst>
                                  <p:childTnLst>
                                    <p:set>
                                      <p:cBhvr>
                                        <p:cTn id="54" dur="1" fill="hold">
                                          <p:stCondLst>
                                            <p:cond delay="0"/>
                                          </p:stCondLst>
                                        </p:cTn>
                                        <p:tgtEl>
                                          <p:spTgt spid="129027">
                                            <p:txEl>
                                              <p:pRg st="7" end="7"/>
                                            </p:txEl>
                                          </p:spTgt>
                                        </p:tgtEl>
                                        <p:attrNameLst>
                                          <p:attrName>style.visibility</p:attrName>
                                        </p:attrNameLst>
                                      </p:cBhvr>
                                      <p:to>
                                        <p:strVal val="visible"/>
                                      </p:to>
                                    </p:set>
                                    <p:anim calcmode="lin" valueType="num">
                                      <p:cBhvr>
                                        <p:cTn id="55" dur="500" fill="hold"/>
                                        <p:tgtEl>
                                          <p:spTgt spid="129027">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129027">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129027">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12902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4" presetClass="entr" presetSubtype="5" fill="hold" grpId="0" nodeType="clickEffect">
                                  <p:stCondLst>
                                    <p:cond delay="0"/>
                                  </p:stCondLst>
                                  <p:childTnLst>
                                    <p:set>
                                      <p:cBhvr>
                                        <p:cTn id="62" dur="1" fill="hold">
                                          <p:stCondLst>
                                            <p:cond delay="0"/>
                                          </p:stCondLst>
                                        </p:cTn>
                                        <p:tgtEl>
                                          <p:spTgt spid="129028"/>
                                        </p:tgtEl>
                                        <p:attrNameLst>
                                          <p:attrName>style.visibility</p:attrName>
                                        </p:attrNameLst>
                                      </p:cBhvr>
                                      <p:to>
                                        <p:strVal val="visible"/>
                                      </p:to>
                                    </p:set>
                                    <p:animEffect transition="in" filter="randombar(vertical)">
                                      <p:cBhvr>
                                        <p:cTn id="63" dur="500"/>
                                        <p:tgtEl>
                                          <p:spTgt spid="129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a:extLst>
              <a:ext uri="{FF2B5EF4-FFF2-40B4-BE49-F238E27FC236}">
                <a16:creationId xmlns:a16="http://schemas.microsoft.com/office/drawing/2014/main" id="{5E82E1E9-1E81-A65A-0667-B3AECE0380A6}"/>
              </a:ext>
            </a:extLst>
          </p:cNvPr>
          <p:cNvSpPr>
            <a:spLocks noGrp="1" noChangeArrowheads="1"/>
          </p:cNvSpPr>
          <p:nvPr>
            <p:ph type="title"/>
          </p:nvPr>
        </p:nvSpPr>
        <p:spPr>
          <a:xfrm>
            <a:off x="97767" y="39454"/>
            <a:ext cx="11967712" cy="698411"/>
          </a:xfrm>
        </p:spPr>
        <p:txBody>
          <a:bodyPr/>
          <a:lstStyle/>
          <a:p>
            <a:pPr eaLnBrk="1" hangingPunct="1">
              <a:defRPr/>
            </a:pPr>
            <a:r>
              <a:rPr lang="en-US" altLang="en-US" sz="3600" dirty="0">
                <a:solidFill>
                  <a:srgbClr val="00FFFF"/>
                </a:solidFill>
                <a:latin typeface="Narkisim"/>
              </a:rPr>
              <a:t>Cosmic Temple Interpretation / </a:t>
            </a:r>
            <a:r>
              <a:rPr lang="en-US" sz="2800" dirty="0" err="1">
                <a:ea typeface="+mj-lt"/>
                <a:cs typeface="+mj-lt"/>
              </a:rPr>
              <a:t>Interpretación</a:t>
            </a:r>
            <a:r>
              <a:rPr lang="en-US" sz="2800" dirty="0">
                <a:ea typeface="+mj-lt"/>
                <a:cs typeface="+mj-lt"/>
              </a:rPr>
              <a:t> del Templo </a:t>
            </a:r>
            <a:r>
              <a:rPr lang="en-US" sz="2800" dirty="0" err="1">
                <a:ea typeface="+mj-lt"/>
                <a:cs typeface="+mj-lt"/>
              </a:rPr>
              <a:t>Cósmico</a:t>
            </a:r>
            <a:endParaRPr lang="en-US" altLang="en-US" sz="2800" dirty="0" err="1">
              <a:solidFill>
                <a:srgbClr val="00FFFF"/>
              </a:solidFill>
              <a:latin typeface="Narkisim" panose="020E0502050101010101" pitchFamily="34" charset="-79"/>
            </a:endParaRPr>
          </a:p>
        </p:txBody>
      </p:sp>
      <p:sp>
        <p:nvSpPr>
          <p:cNvPr id="348163" name="Rectangle 3">
            <a:extLst>
              <a:ext uri="{FF2B5EF4-FFF2-40B4-BE49-F238E27FC236}">
                <a16:creationId xmlns:a16="http://schemas.microsoft.com/office/drawing/2014/main" id="{EE7AEDDF-A0DD-4E61-179A-83B0F6AF8A54}"/>
              </a:ext>
            </a:extLst>
          </p:cNvPr>
          <p:cNvSpPr>
            <a:spLocks noGrp="1" noChangeArrowheads="1"/>
          </p:cNvSpPr>
          <p:nvPr>
            <p:ph type="body" idx="1"/>
          </p:nvPr>
        </p:nvSpPr>
        <p:spPr>
          <a:xfrm>
            <a:off x="192298" y="610709"/>
            <a:ext cx="11850535" cy="6070420"/>
          </a:xfrm>
        </p:spPr>
        <p:txBody>
          <a:bodyPr/>
          <a:lstStyle/>
          <a:p>
            <a:pPr eaLnBrk="1" hangingPunct="1">
              <a:lnSpc>
                <a:spcPct val="90000"/>
              </a:lnSpc>
              <a:buNone/>
              <a:defRPr/>
            </a:pPr>
            <a:r>
              <a:rPr lang="en-US" altLang="en-US" sz="2200" b="1" dirty="0">
                <a:solidFill>
                  <a:schemeClr val="hlink"/>
                </a:solidFill>
              </a:rPr>
              <a:t>Here, Genesis 1 does not describe material creation at all, but rather, the functional inauguration of God’s residence (i.e., his temple) from which he runs the world. / </a:t>
            </a:r>
            <a:r>
              <a:rPr lang="en-US" sz="2200" dirty="0" err="1">
                <a:ea typeface="+mn-lt"/>
                <a:cs typeface="+mn-lt"/>
              </a:rPr>
              <a:t>Aquí</a:t>
            </a:r>
            <a:r>
              <a:rPr lang="en-US" sz="2200" dirty="0">
                <a:ea typeface="+mn-lt"/>
                <a:cs typeface="+mn-lt"/>
              </a:rPr>
              <a:t>, </a:t>
            </a:r>
            <a:r>
              <a:rPr lang="en-US" sz="2200" dirty="0" err="1">
                <a:ea typeface="+mn-lt"/>
                <a:cs typeface="+mn-lt"/>
              </a:rPr>
              <a:t>Génesis</a:t>
            </a:r>
            <a:r>
              <a:rPr lang="en-US" sz="2200" dirty="0">
                <a:ea typeface="+mn-lt"/>
                <a:cs typeface="+mn-lt"/>
              </a:rPr>
              <a:t> 1 no describe la </a:t>
            </a:r>
            <a:r>
              <a:rPr lang="en-US" sz="2200" dirty="0" err="1">
                <a:ea typeface="+mn-lt"/>
                <a:cs typeface="+mn-lt"/>
              </a:rPr>
              <a:t>creación</a:t>
            </a:r>
            <a:r>
              <a:rPr lang="en-US" sz="2200" dirty="0">
                <a:ea typeface="+mn-lt"/>
                <a:cs typeface="+mn-lt"/>
              </a:rPr>
              <a:t> material </a:t>
            </a:r>
            <a:r>
              <a:rPr lang="en-US" sz="2200" dirty="0" err="1">
                <a:ea typeface="+mn-lt"/>
                <a:cs typeface="+mn-lt"/>
              </a:rPr>
              <a:t>en</a:t>
            </a:r>
            <a:r>
              <a:rPr lang="en-US" sz="2200" dirty="0">
                <a:ea typeface="+mn-lt"/>
                <a:cs typeface="+mn-lt"/>
              </a:rPr>
              <a:t> </a:t>
            </a:r>
            <a:r>
              <a:rPr lang="en-US" sz="2200" dirty="0" err="1">
                <a:ea typeface="+mn-lt"/>
                <a:cs typeface="+mn-lt"/>
              </a:rPr>
              <a:t>absoluto</a:t>
            </a:r>
            <a:r>
              <a:rPr lang="en-US" sz="2200" dirty="0">
                <a:ea typeface="+mn-lt"/>
                <a:cs typeface="+mn-lt"/>
              </a:rPr>
              <a:t>, </a:t>
            </a:r>
            <a:r>
              <a:rPr lang="en-US" sz="2200" dirty="0" err="1">
                <a:ea typeface="+mn-lt"/>
                <a:cs typeface="+mn-lt"/>
              </a:rPr>
              <a:t>sino</a:t>
            </a:r>
            <a:r>
              <a:rPr lang="en-US" sz="2200" dirty="0">
                <a:ea typeface="+mn-lt"/>
                <a:cs typeface="+mn-lt"/>
              </a:rPr>
              <a:t> </a:t>
            </a:r>
            <a:r>
              <a:rPr lang="en-US" sz="2200" dirty="0" err="1">
                <a:ea typeface="+mn-lt"/>
                <a:cs typeface="+mn-lt"/>
              </a:rPr>
              <a:t>más</a:t>
            </a:r>
            <a:r>
              <a:rPr lang="en-US" sz="2200" dirty="0">
                <a:ea typeface="+mn-lt"/>
                <a:cs typeface="+mn-lt"/>
              </a:rPr>
              <a:t> bien la </a:t>
            </a:r>
            <a:r>
              <a:rPr lang="en-US" sz="2200" dirty="0" err="1">
                <a:ea typeface="+mn-lt"/>
                <a:cs typeface="+mn-lt"/>
              </a:rPr>
              <a:t>inauguración</a:t>
            </a:r>
            <a:r>
              <a:rPr lang="en-US" sz="2200" dirty="0">
                <a:ea typeface="+mn-lt"/>
                <a:cs typeface="+mn-lt"/>
              </a:rPr>
              <a:t> </a:t>
            </a:r>
            <a:r>
              <a:rPr lang="en-US" sz="2200" dirty="0" err="1">
                <a:ea typeface="+mn-lt"/>
                <a:cs typeface="+mn-lt"/>
              </a:rPr>
              <a:t>funcional</a:t>
            </a:r>
            <a:r>
              <a:rPr lang="en-US" sz="2200" dirty="0">
                <a:ea typeface="+mn-lt"/>
                <a:cs typeface="+mn-lt"/>
              </a:rPr>
              <a:t> de la residencia de Dios (es </a:t>
            </a:r>
            <a:r>
              <a:rPr lang="en-US" sz="2200" dirty="0" err="1">
                <a:ea typeface="+mn-lt"/>
                <a:cs typeface="+mn-lt"/>
              </a:rPr>
              <a:t>decir</a:t>
            </a:r>
            <a:r>
              <a:rPr lang="en-US" sz="2200" dirty="0">
                <a:ea typeface="+mn-lt"/>
                <a:cs typeface="+mn-lt"/>
              </a:rPr>
              <a:t>, </a:t>
            </a:r>
            <a:r>
              <a:rPr lang="en-US" sz="2200" dirty="0" err="1">
                <a:ea typeface="+mn-lt"/>
                <a:cs typeface="+mn-lt"/>
              </a:rPr>
              <a:t>su</a:t>
            </a:r>
            <a:r>
              <a:rPr lang="en-US" sz="2200" dirty="0">
                <a:ea typeface="+mn-lt"/>
                <a:cs typeface="+mn-lt"/>
              </a:rPr>
              <a:t> </a:t>
            </a:r>
            <a:r>
              <a:rPr lang="en-US" sz="2200" dirty="0" err="1">
                <a:ea typeface="+mn-lt"/>
                <a:cs typeface="+mn-lt"/>
              </a:rPr>
              <a:t>templo</a:t>
            </a:r>
            <a:r>
              <a:rPr lang="en-US" sz="2200" dirty="0">
                <a:ea typeface="+mn-lt"/>
                <a:cs typeface="+mn-lt"/>
              </a:rPr>
              <a:t>) </a:t>
            </a:r>
            <a:r>
              <a:rPr lang="en-US" sz="2200" dirty="0" err="1">
                <a:ea typeface="+mn-lt"/>
                <a:cs typeface="+mn-lt"/>
              </a:rPr>
              <a:t>desde</a:t>
            </a:r>
            <a:r>
              <a:rPr lang="en-US" sz="2200" dirty="0">
                <a:ea typeface="+mn-lt"/>
                <a:cs typeface="+mn-lt"/>
              </a:rPr>
              <a:t> la </a:t>
            </a:r>
            <a:r>
              <a:rPr lang="en-US" sz="2200" dirty="0" err="1">
                <a:ea typeface="+mn-lt"/>
                <a:cs typeface="+mn-lt"/>
              </a:rPr>
              <a:t>cual</a:t>
            </a:r>
            <a:r>
              <a:rPr lang="en-US" sz="2200" dirty="0">
                <a:ea typeface="+mn-lt"/>
                <a:cs typeface="+mn-lt"/>
              </a:rPr>
              <a:t> </a:t>
            </a:r>
            <a:r>
              <a:rPr lang="en-US" sz="2200" dirty="0" err="1">
                <a:ea typeface="+mn-lt"/>
                <a:cs typeface="+mn-lt"/>
              </a:rPr>
              <a:t>él</a:t>
            </a:r>
            <a:r>
              <a:rPr lang="en-US" sz="2200" dirty="0">
                <a:ea typeface="+mn-lt"/>
                <a:cs typeface="+mn-lt"/>
              </a:rPr>
              <a:t> </a:t>
            </a:r>
            <a:r>
              <a:rPr lang="en-US" sz="2200" dirty="0" err="1">
                <a:ea typeface="+mn-lt"/>
                <a:cs typeface="+mn-lt"/>
              </a:rPr>
              <a:t>gobierna</a:t>
            </a:r>
            <a:r>
              <a:rPr lang="en-US" sz="2200" dirty="0">
                <a:ea typeface="+mn-lt"/>
                <a:cs typeface="+mn-lt"/>
              </a:rPr>
              <a:t> </a:t>
            </a:r>
            <a:r>
              <a:rPr lang="en-US" sz="2200" dirty="0" err="1">
                <a:ea typeface="+mn-lt"/>
                <a:cs typeface="+mn-lt"/>
              </a:rPr>
              <a:t>el</a:t>
            </a:r>
            <a:r>
              <a:rPr lang="en-US" sz="2200" dirty="0">
                <a:ea typeface="+mn-lt"/>
                <a:cs typeface="+mn-lt"/>
              </a:rPr>
              <a:t> </a:t>
            </a:r>
            <a:r>
              <a:rPr lang="en-US" sz="2200" dirty="0" err="1">
                <a:ea typeface="+mn-lt"/>
                <a:cs typeface="+mn-lt"/>
              </a:rPr>
              <a:t>mundo</a:t>
            </a:r>
            <a:r>
              <a:rPr lang="en-US" sz="2200" dirty="0">
                <a:ea typeface="+mn-lt"/>
                <a:cs typeface="+mn-lt"/>
              </a:rPr>
              <a:t>.</a:t>
            </a:r>
            <a:endParaRPr lang="en-US" altLang="en-US" sz="2200" b="1" dirty="0">
              <a:solidFill>
                <a:schemeClr val="hlink"/>
              </a:solidFill>
            </a:endParaRPr>
          </a:p>
          <a:p>
            <a:pPr eaLnBrk="1" hangingPunct="1">
              <a:lnSpc>
                <a:spcPct val="90000"/>
              </a:lnSpc>
              <a:defRPr/>
            </a:pPr>
            <a:r>
              <a:rPr lang="en-US" altLang="en-US" sz="2300" b="1" i="1" dirty="0">
                <a:solidFill>
                  <a:srgbClr val="FFFF00"/>
                </a:solidFill>
                <a:latin typeface="Arial Narrow"/>
              </a:rPr>
              <a:t>The Hebrew verb</a:t>
            </a:r>
            <a:r>
              <a:rPr lang="en-US" altLang="en-US" sz="2300" b="1" dirty="0">
                <a:solidFill>
                  <a:srgbClr val="FFFF00"/>
                </a:solidFill>
                <a:latin typeface="Arial Narrow"/>
              </a:rPr>
              <a:t> </a:t>
            </a:r>
            <a:r>
              <a:rPr lang="en-US" altLang="en-US" sz="2300" b="1" dirty="0" err="1">
                <a:solidFill>
                  <a:srgbClr val="FFFF00"/>
                </a:solidFill>
                <a:latin typeface="Arial Narrow"/>
              </a:rPr>
              <a:t>ברא</a:t>
            </a:r>
            <a:r>
              <a:rPr lang="en-US" altLang="en-US" sz="2300" b="1" dirty="0">
                <a:solidFill>
                  <a:srgbClr val="FFFF00"/>
                </a:solidFill>
                <a:latin typeface="Arial Narrow"/>
              </a:rPr>
              <a:t> </a:t>
            </a:r>
            <a:r>
              <a:rPr lang="en-US" altLang="en-US" sz="2300" b="1" i="1" dirty="0">
                <a:solidFill>
                  <a:srgbClr val="FFFF00"/>
                </a:solidFill>
                <a:latin typeface="Arial Narrow"/>
              </a:rPr>
              <a:t>(= to create) concerns the assignment of functions, not the material existence of the universe. /</a:t>
            </a:r>
            <a:r>
              <a:rPr lang="en-US" altLang="en-US" sz="2300" b="1" i="1" dirty="0">
                <a:latin typeface="Arial Narrow"/>
              </a:rPr>
              <a:t> </a:t>
            </a:r>
            <a:r>
              <a:rPr lang="en-US" sz="2300" dirty="0">
                <a:ea typeface="+mn-lt"/>
                <a:cs typeface="+mn-lt"/>
              </a:rPr>
              <a:t>El verbo </a:t>
            </a:r>
            <a:r>
              <a:rPr lang="en-US" sz="2300" dirty="0" err="1">
                <a:ea typeface="+mn-lt"/>
                <a:cs typeface="+mn-lt"/>
              </a:rPr>
              <a:t>hebreo</a:t>
            </a:r>
            <a:r>
              <a:rPr lang="en-US" sz="2300" dirty="0">
                <a:ea typeface="+mn-lt"/>
                <a:cs typeface="+mn-lt"/>
              </a:rPr>
              <a:t> </a:t>
            </a:r>
            <a:r>
              <a:rPr lang="en-US" sz="2300" dirty="0" err="1">
                <a:ea typeface="+mn-lt"/>
                <a:cs typeface="+mn-lt"/>
              </a:rPr>
              <a:t>ברא</a:t>
            </a:r>
            <a:r>
              <a:rPr lang="en-US" sz="2300" dirty="0">
                <a:ea typeface="+mn-lt"/>
                <a:cs typeface="+mn-lt"/>
              </a:rPr>
              <a:t> (= </a:t>
            </a:r>
            <a:r>
              <a:rPr lang="en-US" sz="2300" dirty="0" err="1">
                <a:ea typeface="+mn-lt"/>
                <a:cs typeface="+mn-lt"/>
              </a:rPr>
              <a:t>crear</a:t>
            </a:r>
            <a:r>
              <a:rPr lang="en-US" sz="2300" dirty="0">
                <a:ea typeface="+mn-lt"/>
                <a:cs typeface="+mn-lt"/>
              </a:rPr>
              <a:t>) se </a:t>
            </a:r>
            <a:r>
              <a:rPr lang="en-US" sz="2300" dirty="0" err="1">
                <a:ea typeface="+mn-lt"/>
                <a:cs typeface="+mn-lt"/>
              </a:rPr>
              <a:t>refiere</a:t>
            </a:r>
            <a:r>
              <a:rPr lang="en-US" sz="2300" dirty="0">
                <a:ea typeface="+mn-lt"/>
                <a:cs typeface="+mn-lt"/>
              </a:rPr>
              <a:t> a la </a:t>
            </a:r>
            <a:r>
              <a:rPr lang="en-US" sz="2300" dirty="0" err="1">
                <a:ea typeface="+mn-lt"/>
                <a:cs typeface="+mn-lt"/>
              </a:rPr>
              <a:t>asignación</a:t>
            </a:r>
            <a:r>
              <a:rPr lang="en-US" sz="2300" dirty="0">
                <a:ea typeface="+mn-lt"/>
                <a:cs typeface="+mn-lt"/>
              </a:rPr>
              <a:t> de </a:t>
            </a:r>
            <a:r>
              <a:rPr lang="en-US" sz="2300" dirty="0" err="1">
                <a:ea typeface="+mn-lt"/>
                <a:cs typeface="+mn-lt"/>
              </a:rPr>
              <a:t>funciones</a:t>
            </a:r>
            <a:r>
              <a:rPr lang="en-US" sz="2300" dirty="0">
                <a:ea typeface="+mn-lt"/>
                <a:cs typeface="+mn-lt"/>
              </a:rPr>
              <a:t>, </a:t>
            </a:r>
            <a:r>
              <a:rPr lang="en-US" sz="2300" dirty="0" err="1">
                <a:ea typeface="+mn-lt"/>
                <a:cs typeface="+mn-lt"/>
              </a:rPr>
              <a:t>no</a:t>
            </a:r>
            <a:r>
              <a:rPr lang="en-US" sz="2300" dirty="0">
                <a:ea typeface="+mn-lt"/>
                <a:cs typeface="+mn-lt"/>
              </a:rPr>
              <a:t> a la </a:t>
            </a:r>
            <a:r>
              <a:rPr lang="en-US" sz="2300" dirty="0" err="1">
                <a:ea typeface="+mn-lt"/>
                <a:cs typeface="+mn-lt"/>
              </a:rPr>
              <a:t>existencia</a:t>
            </a:r>
            <a:r>
              <a:rPr lang="en-US" sz="2300" dirty="0">
                <a:ea typeface="+mn-lt"/>
                <a:cs typeface="+mn-lt"/>
              </a:rPr>
              <a:t> material del </a:t>
            </a:r>
            <a:r>
              <a:rPr lang="en-US" sz="2300" dirty="0" err="1">
                <a:ea typeface="+mn-lt"/>
                <a:cs typeface="+mn-lt"/>
              </a:rPr>
              <a:t>universo</a:t>
            </a:r>
            <a:r>
              <a:rPr lang="en-US" sz="2300" dirty="0">
                <a:ea typeface="+mn-lt"/>
                <a:cs typeface="+mn-lt"/>
              </a:rPr>
              <a:t>.</a:t>
            </a:r>
          </a:p>
          <a:p>
            <a:pPr eaLnBrk="1" hangingPunct="1">
              <a:lnSpc>
                <a:spcPct val="90000"/>
              </a:lnSpc>
              <a:defRPr/>
            </a:pPr>
            <a:r>
              <a:rPr lang="en-US" altLang="en-US" sz="2300" b="1" i="1" dirty="0">
                <a:solidFill>
                  <a:srgbClr val="FFFF00"/>
                </a:solidFill>
                <a:latin typeface="Arial Narrow"/>
              </a:rPr>
              <a:t>The first three days pertain to the functions of time, weather and food. / </a:t>
            </a:r>
            <a:r>
              <a:rPr lang="en-US" sz="2300" dirty="0">
                <a:ea typeface="+mn-lt"/>
                <a:cs typeface="+mn-lt"/>
              </a:rPr>
              <a:t>Los </a:t>
            </a:r>
            <a:r>
              <a:rPr lang="en-US" sz="2300" dirty="0" err="1">
                <a:ea typeface="+mn-lt"/>
                <a:cs typeface="+mn-lt"/>
              </a:rPr>
              <a:t>primeros</a:t>
            </a:r>
            <a:r>
              <a:rPr lang="en-US" sz="2300" dirty="0">
                <a:ea typeface="+mn-lt"/>
                <a:cs typeface="+mn-lt"/>
              </a:rPr>
              <a:t> </a:t>
            </a:r>
            <a:r>
              <a:rPr lang="en-US" sz="2300" dirty="0" err="1">
                <a:ea typeface="+mn-lt"/>
                <a:cs typeface="+mn-lt"/>
              </a:rPr>
              <a:t>tres</a:t>
            </a:r>
            <a:r>
              <a:rPr lang="en-US" sz="2300" dirty="0">
                <a:ea typeface="+mn-lt"/>
                <a:cs typeface="+mn-lt"/>
              </a:rPr>
              <a:t> días </a:t>
            </a:r>
            <a:r>
              <a:rPr lang="en-US" sz="2300" dirty="0" err="1">
                <a:ea typeface="+mn-lt"/>
                <a:cs typeface="+mn-lt"/>
              </a:rPr>
              <a:t>pertenecen</a:t>
            </a:r>
            <a:r>
              <a:rPr lang="en-US" sz="2300" dirty="0">
                <a:ea typeface="+mn-lt"/>
                <a:cs typeface="+mn-lt"/>
              </a:rPr>
              <a:t> a las </a:t>
            </a:r>
            <a:r>
              <a:rPr lang="en-US" sz="2300" dirty="0" err="1">
                <a:ea typeface="+mn-lt"/>
                <a:cs typeface="+mn-lt"/>
              </a:rPr>
              <a:t>funciones</a:t>
            </a:r>
            <a:r>
              <a:rPr lang="en-US" sz="2300" dirty="0">
                <a:ea typeface="+mn-lt"/>
                <a:cs typeface="+mn-lt"/>
              </a:rPr>
              <a:t> del </a:t>
            </a:r>
            <a:r>
              <a:rPr lang="en-US" sz="2300" dirty="0" err="1">
                <a:ea typeface="+mn-lt"/>
                <a:cs typeface="+mn-lt"/>
              </a:rPr>
              <a:t>tiempo</a:t>
            </a:r>
            <a:r>
              <a:rPr lang="en-US" sz="2300" dirty="0">
                <a:ea typeface="+mn-lt"/>
                <a:cs typeface="+mn-lt"/>
              </a:rPr>
              <a:t>, </a:t>
            </a:r>
            <a:r>
              <a:rPr lang="en-US" sz="2300" dirty="0" err="1">
                <a:ea typeface="+mn-lt"/>
                <a:cs typeface="+mn-lt"/>
              </a:rPr>
              <a:t>el</a:t>
            </a:r>
            <a:r>
              <a:rPr lang="en-US" sz="2300" dirty="0">
                <a:ea typeface="+mn-lt"/>
                <a:cs typeface="+mn-lt"/>
              </a:rPr>
              <a:t> </a:t>
            </a:r>
            <a:r>
              <a:rPr lang="en-US" sz="2300" dirty="0" err="1">
                <a:ea typeface="+mn-lt"/>
                <a:cs typeface="+mn-lt"/>
              </a:rPr>
              <a:t>clima</a:t>
            </a:r>
            <a:r>
              <a:rPr lang="en-US" sz="2300" dirty="0">
                <a:ea typeface="+mn-lt"/>
                <a:cs typeface="+mn-lt"/>
              </a:rPr>
              <a:t> y la comida.</a:t>
            </a:r>
            <a:endParaRPr lang="en-US" altLang="en-US" sz="2300" b="1" i="1">
              <a:latin typeface="Arial Narrow" panose="020B0606020202030204" pitchFamily="34" charset="0"/>
            </a:endParaRPr>
          </a:p>
          <a:p>
            <a:pPr eaLnBrk="1" hangingPunct="1">
              <a:lnSpc>
                <a:spcPct val="90000"/>
              </a:lnSpc>
              <a:defRPr/>
            </a:pPr>
            <a:r>
              <a:rPr lang="en-US" altLang="en-US" sz="2300" b="1" i="1" dirty="0">
                <a:solidFill>
                  <a:srgbClr val="FFFF00"/>
                </a:solidFill>
                <a:latin typeface="Arial Narrow"/>
              </a:rPr>
              <a:t>The second three days pertain to the roles and spheres of the elements in the cosmos. /</a:t>
            </a:r>
            <a:r>
              <a:rPr lang="en-US" altLang="en-US" sz="2300" b="1" i="1" dirty="0">
                <a:latin typeface="Arial Narrow"/>
              </a:rPr>
              <a:t> </a:t>
            </a:r>
            <a:r>
              <a:rPr lang="en-US" sz="2300" dirty="0">
                <a:ea typeface="+mn-lt"/>
                <a:cs typeface="+mn-lt"/>
              </a:rPr>
              <a:t>Los </a:t>
            </a:r>
            <a:r>
              <a:rPr lang="en-US" sz="2300" dirty="0" err="1">
                <a:ea typeface="+mn-lt"/>
                <a:cs typeface="+mn-lt"/>
              </a:rPr>
              <a:t>segundos</a:t>
            </a:r>
            <a:r>
              <a:rPr lang="en-US" sz="2300" dirty="0">
                <a:ea typeface="+mn-lt"/>
                <a:cs typeface="+mn-lt"/>
              </a:rPr>
              <a:t> </a:t>
            </a:r>
            <a:r>
              <a:rPr lang="en-US" sz="2300" dirty="0" err="1">
                <a:ea typeface="+mn-lt"/>
                <a:cs typeface="+mn-lt"/>
              </a:rPr>
              <a:t>tres</a:t>
            </a:r>
            <a:r>
              <a:rPr lang="en-US" sz="2300" dirty="0">
                <a:ea typeface="+mn-lt"/>
                <a:cs typeface="+mn-lt"/>
              </a:rPr>
              <a:t> días </a:t>
            </a:r>
            <a:r>
              <a:rPr lang="en-US" sz="2300" dirty="0" err="1">
                <a:ea typeface="+mn-lt"/>
                <a:cs typeface="+mn-lt"/>
              </a:rPr>
              <a:t>pertenecen</a:t>
            </a:r>
            <a:r>
              <a:rPr lang="en-US" sz="2300" dirty="0">
                <a:ea typeface="+mn-lt"/>
                <a:cs typeface="+mn-lt"/>
              </a:rPr>
              <a:t> a </a:t>
            </a:r>
            <a:r>
              <a:rPr lang="en-US" sz="2300" dirty="0" err="1">
                <a:ea typeface="+mn-lt"/>
                <a:cs typeface="+mn-lt"/>
              </a:rPr>
              <a:t>los</a:t>
            </a:r>
            <a:r>
              <a:rPr lang="en-US" sz="2300" dirty="0">
                <a:ea typeface="+mn-lt"/>
                <a:cs typeface="+mn-lt"/>
              </a:rPr>
              <a:t> </a:t>
            </a:r>
            <a:r>
              <a:rPr lang="en-US" sz="2300" dirty="0" err="1">
                <a:ea typeface="+mn-lt"/>
                <a:cs typeface="+mn-lt"/>
              </a:rPr>
              <a:t>roles</a:t>
            </a:r>
            <a:r>
              <a:rPr lang="en-US" sz="2300" dirty="0">
                <a:ea typeface="+mn-lt"/>
                <a:cs typeface="+mn-lt"/>
              </a:rPr>
              <a:t> y </a:t>
            </a:r>
            <a:r>
              <a:rPr lang="en-US" sz="2300" dirty="0" err="1">
                <a:ea typeface="+mn-lt"/>
                <a:cs typeface="+mn-lt"/>
              </a:rPr>
              <a:t>esferas</a:t>
            </a:r>
            <a:r>
              <a:rPr lang="en-US" sz="2300" dirty="0">
                <a:ea typeface="+mn-lt"/>
                <a:cs typeface="+mn-lt"/>
              </a:rPr>
              <a:t> de </a:t>
            </a:r>
            <a:r>
              <a:rPr lang="en-US" sz="2300" dirty="0" err="1">
                <a:ea typeface="+mn-lt"/>
                <a:cs typeface="+mn-lt"/>
              </a:rPr>
              <a:t>los</a:t>
            </a:r>
            <a:r>
              <a:rPr lang="en-US" sz="2300" dirty="0">
                <a:ea typeface="+mn-lt"/>
                <a:cs typeface="+mn-lt"/>
              </a:rPr>
              <a:t> </a:t>
            </a:r>
            <a:r>
              <a:rPr lang="en-US" sz="2300" dirty="0" err="1">
                <a:ea typeface="+mn-lt"/>
                <a:cs typeface="+mn-lt"/>
              </a:rPr>
              <a:t>elementos</a:t>
            </a:r>
            <a:r>
              <a:rPr lang="en-US" sz="2300" dirty="0">
                <a:ea typeface="+mn-lt"/>
                <a:cs typeface="+mn-lt"/>
              </a:rPr>
              <a:t> </a:t>
            </a:r>
            <a:r>
              <a:rPr lang="en-US" sz="2300" dirty="0" err="1">
                <a:ea typeface="+mn-lt"/>
                <a:cs typeface="+mn-lt"/>
              </a:rPr>
              <a:t>en</a:t>
            </a:r>
            <a:r>
              <a:rPr lang="en-US" sz="2300" dirty="0">
                <a:ea typeface="+mn-lt"/>
                <a:cs typeface="+mn-lt"/>
              </a:rPr>
              <a:t> </a:t>
            </a:r>
            <a:r>
              <a:rPr lang="en-US" sz="2300" dirty="0" err="1">
                <a:ea typeface="+mn-lt"/>
                <a:cs typeface="+mn-lt"/>
              </a:rPr>
              <a:t>el</a:t>
            </a:r>
            <a:r>
              <a:rPr lang="en-US" sz="2300" dirty="0">
                <a:ea typeface="+mn-lt"/>
                <a:cs typeface="+mn-lt"/>
              </a:rPr>
              <a:t> cosmos.</a:t>
            </a:r>
            <a:endParaRPr lang="en-US" altLang="en-US" sz="2300" b="1" i="1">
              <a:latin typeface="Arial Narrow" panose="020B0606020202030204" pitchFamily="34" charset="0"/>
            </a:endParaRPr>
          </a:p>
          <a:p>
            <a:pPr eaLnBrk="1" hangingPunct="1">
              <a:lnSpc>
                <a:spcPct val="90000"/>
              </a:lnSpc>
              <a:defRPr/>
            </a:pPr>
            <a:r>
              <a:rPr lang="en-US" altLang="en-US" sz="2300" b="1" i="1" dirty="0">
                <a:solidFill>
                  <a:srgbClr val="FFFF00"/>
                </a:solidFill>
                <a:latin typeface="Arial Narrow"/>
              </a:rPr>
              <a:t>The evaluation “it was good” refers to functional goodness for the benefit of humans (i.e., everything works as it should). /</a:t>
            </a:r>
            <a:r>
              <a:rPr lang="en-US" altLang="en-US" sz="2300" b="1" i="1" dirty="0">
                <a:latin typeface="Arial Narrow"/>
              </a:rPr>
              <a:t> </a:t>
            </a:r>
            <a:r>
              <a:rPr lang="en-US" sz="2300" dirty="0">
                <a:ea typeface="+mn-lt"/>
                <a:cs typeface="+mn-lt"/>
              </a:rPr>
              <a:t>La </a:t>
            </a:r>
            <a:r>
              <a:rPr lang="en-US" sz="2300" dirty="0" err="1">
                <a:ea typeface="+mn-lt"/>
                <a:cs typeface="+mn-lt"/>
              </a:rPr>
              <a:t>evaluación</a:t>
            </a:r>
            <a:r>
              <a:rPr lang="en-US" sz="2300" dirty="0">
                <a:ea typeface="+mn-lt"/>
                <a:cs typeface="+mn-lt"/>
              </a:rPr>
              <a:t> "</a:t>
            </a:r>
            <a:r>
              <a:rPr lang="en-US" sz="2300" dirty="0" err="1">
                <a:ea typeface="+mn-lt"/>
                <a:cs typeface="+mn-lt"/>
              </a:rPr>
              <a:t>estuvo</a:t>
            </a:r>
            <a:r>
              <a:rPr lang="en-US" sz="2300" dirty="0">
                <a:ea typeface="+mn-lt"/>
                <a:cs typeface="+mn-lt"/>
              </a:rPr>
              <a:t> bien" se </a:t>
            </a:r>
            <a:r>
              <a:rPr lang="en-US" sz="2300" dirty="0" err="1">
                <a:ea typeface="+mn-lt"/>
                <a:cs typeface="+mn-lt"/>
              </a:rPr>
              <a:t>refiere</a:t>
            </a:r>
            <a:r>
              <a:rPr lang="en-US" sz="2300" dirty="0">
                <a:ea typeface="+mn-lt"/>
                <a:cs typeface="+mn-lt"/>
              </a:rPr>
              <a:t> a la </a:t>
            </a:r>
            <a:r>
              <a:rPr lang="en-US" sz="2300" dirty="0" err="1">
                <a:ea typeface="+mn-lt"/>
                <a:cs typeface="+mn-lt"/>
              </a:rPr>
              <a:t>bondad</a:t>
            </a:r>
            <a:r>
              <a:rPr lang="en-US" sz="2300" dirty="0">
                <a:ea typeface="+mn-lt"/>
                <a:cs typeface="+mn-lt"/>
              </a:rPr>
              <a:t> </a:t>
            </a:r>
            <a:r>
              <a:rPr lang="en-US" sz="2300" dirty="0" err="1">
                <a:ea typeface="+mn-lt"/>
                <a:cs typeface="+mn-lt"/>
              </a:rPr>
              <a:t>funcional</a:t>
            </a:r>
            <a:r>
              <a:rPr lang="en-US" sz="2300" dirty="0">
                <a:ea typeface="+mn-lt"/>
                <a:cs typeface="+mn-lt"/>
              </a:rPr>
              <a:t> </a:t>
            </a:r>
            <a:r>
              <a:rPr lang="en-US" sz="2300" dirty="0" err="1">
                <a:ea typeface="+mn-lt"/>
                <a:cs typeface="+mn-lt"/>
              </a:rPr>
              <a:t>en</a:t>
            </a:r>
            <a:r>
              <a:rPr lang="en-US" sz="2300" dirty="0">
                <a:ea typeface="+mn-lt"/>
                <a:cs typeface="+mn-lt"/>
              </a:rPr>
              <a:t> </a:t>
            </a:r>
            <a:r>
              <a:rPr lang="en-US" sz="2300" dirty="0" err="1">
                <a:ea typeface="+mn-lt"/>
                <a:cs typeface="+mn-lt"/>
              </a:rPr>
              <a:t>beneficio</a:t>
            </a:r>
            <a:r>
              <a:rPr lang="en-US" sz="2300" dirty="0">
                <a:ea typeface="+mn-lt"/>
                <a:cs typeface="+mn-lt"/>
              </a:rPr>
              <a:t> de </a:t>
            </a:r>
            <a:r>
              <a:rPr lang="en-US" sz="2300" dirty="0" err="1">
                <a:ea typeface="+mn-lt"/>
                <a:cs typeface="+mn-lt"/>
              </a:rPr>
              <a:t>los</a:t>
            </a:r>
            <a:r>
              <a:rPr lang="en-US" sz="2300" dirty="0">
                <a:ea typeface="+mn-lt"/>
                <a:cs typeface="+mn-lt"/>
              </a:rPr>
              <a:t> </a:t>
            </a:r>
            <a:r>
              <a:rPr lang="en-US" sz="2300" dirty="0" err="1">
                <a:ea typeface="+mn-lt"/>
                <a:cs typeface="+mn-lt"/>
              </a:rPr>
              <a:t>humanos</a:t>
            </a:r>
            <a:r>
              <a:rPr lang="en-US" sz="2300" dirty="0">
                <a:ea typeface="+mn-lt"/>
                <a:cs typeface="+mn-lt"/>
              </a:rPr>
              <a:t> (es </a:t>
            </a:r>
            <a:r>
              <a:rPr lang="en-US" sz="2300" dirty="0" err="1">
                <a:ea typeface="+mn-lt"/>
                <a:cs typeface="+mn-lt"/>
              </a:rPr>
              <a:t>decir</a:t>
            </a:r>
            <a:r>
              <a:rPr lang="en-US" sz="2300" dirty="0">
                <a:ea typeface="+mn-lt"/>
                <a:cs typeface="+mn-lt"/>
              </a:rPr>
              <a:t>, </a:t>
            </a:r>
            <a:r>
              <a:rPr lang="en-US" sz="2300" dirty="0" err="1">
                <a:ea typeface="+mn-lt"/>
                <a:cs typeface="+mn-lt"/>
              </a:rPr>
              <a:t>todo</a:t>
            </a:r>
            <a:r>
              <a:rPr lang="en-US" sz="2300" dirty="0">
                <a:ea typeface="+mn-lt"/>
                <a:cs typeface="+mn-lt"/>
              </a:rPr>
              <a:t> </a:t>
            </a:r>
            <a:r>
              <a:rPr lang="en-US" sz="2300" dirty="0" err="1">
                <a:ea typeface="+mn-lt"/>
                <a:cs typeface="+mn-lt"/>
              </a:rPr>
              <a:t>funciona</a:t>
            </a:r>
            <a:r>
              <a:rPr lang="en-US" sz="2300" dirty="0">
                <a:ea typeface="+mn-lt"/>
                <a:cs typeface="+mn-lt"/>
              </a:rPr>
              <a:t> </a:t>
            </a:r>
            <a:r>
              <a:rPr lang="en-US" sz="2300" dirty="0" err="1">
                <a:ea typeface="+mn-lt"/>
                <a:cs typeface="+mn-lt"/>
              </a:rPr>
              <a:t>como</a:t>
            </a:r>
            <a:r>
              <a:rPr lang="en-US" sz="2300" dirty="0">
                <a:ea typeface="+mn-lt"/>
                <a:cs typeface="+mn-lt"/>
              </a:rPr>
              <a:t> </a:t>
            </a:r>
            <a:r>
              <a:rPr lang="en-US" sz="2300" dirty="0" err="1">
                <a:ea typeface="+mn-lt"/>
                <a:cs typeface="+mn-lt"/>
              </a:rPr>
              <a:t>debería</a:t>
            </a:r>
            <a:r>
              <a:rPr lang="en-US" sz="2300" dirty="0">
                <a:ea typeface="+mn-lt"/>
                <a:cs typeface="+mn-lt"/>
              </a:rPr>
              <a:t>).</a:t>
            </a:r>
            <a:endParaRPr lang="en-US" altLang="en-US" sz="2300" b="1" i="1">
              <a:latin typeface="Arial Narrow" panose="020B0606020202030204" pitchFamily="34" charset="0"/>
            </a:endParaRPr>
          </a:p>
          <a:p>
            <a:pPr eaLnBrk="1" hangingPunct="1">
              <a:lnSpc>
                <a:spcPct val="90000"/>
              </a:lnSpc>
              <a:defRPr/>
            </a:pPr>
            <a:r>
              <a:rPr lang="en-US" altLang="en-US" sz="2300" b="1" i="1" dirty="0">
                <a:solidFill>
                  <a:srgbClr val="FFFF00"/>
                </a:solidFill>
                <a:latin typeface="Arial Narrow"/>
              </a:rPr>
              <a:t>God’s rest refers to his residence in the cosmic temple from which he takes up his lordship to sustain the world. /</a:t>
            </a:r>
            <a:r>
              <a:rPr lang="en-US" altLang="en-US" sz="2300" b="1" i="1" dirty="0">
                <a:latin typeface="Arial Narrow"/>
              </a:rPr>
              <a:t> </a:t>
            </a:r>
            <a:r>
              <a:rPr lang="en-US" sz="2300" dirty="0">
                <a:ea typeface="+mn-lt"/>
                <a:cs typeface="+mn-lt"/>
              </a:rPr>
              <a:t>El </a:t>
            </a:r>
            <a:r>
              <a:rPr lang="en-US" sz="2300" dirty="0" err="1">
                <a:ea typeface="+mn-lt"/>
                <a:cs typeface="+mn-lt"/>
              </a:rPr>
              <a:t>descanso</a:t>
            </a:r>
            <a:r>
              <a:rPr lang="en-US" sz="2300" dirty="0">
                <a:ea typeface="+mn-lt"/>
                <a:cs typeface="+mn-lt"/>
              </a:rPr>
              <a:t> de Dios se </a:t>
            </a:r>
            <a:r>
              <a:rPr lang="en-US" sz="2300" dirty="0" err="1">
                <a:ea typeface="+mn-lt"/>
                <a:cs typeface="+mn-lt"/>
              </a:rPr>
              <a:t>refiere</a:t>
            </a:r>
            <a:r>
              <a:rPr lang="en-US" sz="2300" dirty="0">
                <a:ea typeface="+mn-lt"/>
                <a:cs typeface="+mn-lt"/>
              </a:rPr>
              <a:t> a </a:t>
            </a:r>
            <a:r>
              <a:rPr lang="en-US" sz="2300" dirty="0" err="1">
                <a:ea typeface="+mn-lt"/>
                <a:cs typeface="+mn-lt"/>
              </a:rPr>
              <a:t>su</a:t>
            </a:r>
            <a:r>
              <a:rPr lang="en-US" sz="2300" dirty="0">
                <a:ea typeface="+mn-lt"/>
                <a:cs typeface="+mn-lt"/>
              </a:rPr>
              <a:t> residencia </a:t>
            </a:r>
            <a:r>
              <a:rPr lang="en-US" sz="2300" dirty="0" err="1">
                <a:ea typeface="+mn-lt"/>
                <a:cs typeface="+mn-lt"/>
              </a:rPr>
              <a:t>en</a:t>
            </a:r>
            <a:r>
              <a:rPr lang="en-US" sz="2300" dirty="0">
                <a:ea typeface="+mn-lt"/>
                <a:cs typeface="+mn-lt"/>
              </a:rPr>
              <a:t> </a:t>
            </a:r>
            <a:r>
              <a:rPr lang="en-US" sz="2300" dirty="0" err="1">
                <a:ea typeface="+mn-lt"/>
                <a:cs typeface="+mn-lt"/>
              </a:rPr>
              <a:t>el</a:t>
            </a:r>
            <a:r>
              <a:rPr lang="en-US" sz="2300" dirty="0">
                <a:ea typeface="+mn-lt"/>
                <a:cs typeface="+mn-lt"/>
              </a:rPr>
              <a:t> </a:t>
            </a:r>
            <a:r>
              <a:rPr lang="en-US" sz="2300" dirty="0" err="1">
                <a:ea typeface="+mn-lt"/>
                <a:cs typeface="+mn-lt"/>
              </a:rPr>
              <a:t>templo</a:t>
            </a:r>
            <a:r>
              <a:rPr lang="en-US" sz="2300" dirty="0">
                <a:ea typeface="+mn-lt"/>
                <a:cs typeface="+mn-lt"/>
              </a:rPr>
              <a:t> </a:t>
            </a:r>
            <a:r>
              <a:rPr lang="en-US" sz="2300" dirty="0" err="1">
                <a:ea typeface="+mn-lt"/>
                <a:cs typeface="+mn-lt"/>
              </a:rPr>
              <a:t>cósmico</a:t>
            </a:r>
            <a:r>
              <a:rPr lang="en-US" sz="2300" dirty="0">
                <a:ea typeface="+mn-lt"/>
                <a:cs typeface="+mn-lt"/>
              </a:rPr>
              <a:t> </a:t>
            </a:r>
            <a:r>
              <a:rPr lang="en-US" sz="2300" dirty="0" err="1">
                <a:ea typeface="+mn-lt"/>
                <a:cs typeface="+mn-lt"/>
              </a:rPr>
              <a:t>desde</a:t>
            </a:r>
            <a:r>
              <a:rPr lang="en-US" sz="2300" dirty="0">
                <a:ea typeface="+mn-lt"/>
                <a:cs typeface="+mn-lt"/>
              </a:rPr>
              <a:t> </a:t>
            </a:r>
            <a:r>
              <a:rPr lang="en-US" sz="2300" dirty="0" err="1">
                <a:ea typeface="+mn-lt"/>
                <a:cs typeface="+mn-lt"/>
              </a:rPr>
              <a:t>el</a:t>
            </a:r>
            <a:r>
              <a:rPr lang="en-US" sz="2300" dirty="0">
                <a:ea typeface="+mn-lt"/>
                <a:cs typeface="+mn-lt"/>
              </a:rPr>
              <a:t> </a:t>
            </a:r>
            <a:r>
              <a:rPr lang="en-US" sz="2300" dirty="0" err="1">
                <a:ea typeface="+mn-lt"/>
                <a:cs typeface="+mn-lt"/>
              </a:rPr>
              <a:t>cual</a:t>
            </a:r>
            <a:r>
              <a:rPr lang="en-US" sz="2300" dirty="0">
                <a:ea typeface="+mn-lt"/>
                <a:cs typeface="+mn-lt"/>
              </a:rPr>
              <a:t> </a:t>
            </a:r>
            <a:r>
              <a:rPr lang="en-US" sz="2300" dirty="0" err="1">
                <a:ea typeface="+mn-lt"/>
                <a:cs typeface="+mn-lt"/>
              </a:rPr>
              <a:t>toma</a:t>
            </a:r>
            <a:r>
              <a:rPr lang="en-US" sz="2300" dirty="0">
                <a:ea typeface="+mn-lt"/>
                <a:cs typeface="+mn-lt"/>
              </a:rPr>
              <a:t> </a:t>
            </a:r>
            <a:r>
              <a:rPr lang="en-US" sz="2300" dirty="0" err="1">
                <a:ea typeface="+mn-lt"/>
                <a:cs typeface="+mn-lt"/>
              </a:rPr>
              <a:t>su</a:t>
            </a:r>
            <a:r>
              <a:rPr lang="en-US" sz="2300" dirty="0">
                <a:ea typeface="+mn-lt"/>
                <a:cs typeface="+mn-lt"/>
              </a:rPr>
              <a:t> </a:t>
            </a:r>
            <a:r>
              <a:rPr lang="en-US" sz="2300" dirty="0" err="1">
                <a:ea typeface="+mn-lt"/>
                <a:cs typeface="+mn-lt"/>
              </a:rPr>
              <a:t>señorío</a:t>
            </a:r>
            <a:r>
              <a:rPr lang="en-US" sz="2300" dirty="0">
                <a:ea typeface="+mn-lt"/>
                <a:cs typeface="+mn-lt"/>
              </a:rPr>
              <a:t> para </a:t>
            </a:r>
            <a:r>
              <a:rPr lang="en-US" sz="2300" dirty="0" err="1">
                <a:ea typeface="+mn-lt"/>
                <a:cs typeface="+mn-lt"/>
              </a:rPr>
              <a:t>sustentar</a:t>
            </a:r>
            <a:r>
              <a:rPr lang="en-US" sz="2300" dirty="0">
                <a:ea typeface="+mn-lt"/>
                <a:cs typeface="+mn-lt"/>
              </a:rPr>
              <a:t> al </a:t>
            </a:r>
            <a:r>
              <a:rPr lang="en-US" sz="2300" dirty="0" err="1">
                <a:ea typeface="+mn-lt"/>
                <a:cs typeface="+mn-lt"/>
              </a:rPr>
              <a:t>mundo</a:t>
            </a:r>
            <a:r>
              <a:rPr lang="en-US" sz="2300" dirty="0">
                <a:ea typeface="+mn-lt"/>
                <a:cs typeface="+mn-lt"/>
              </a:rPr>
              <a:t>.</a:t>
            </a:r>
            <a:endParaRPr lang="en-US" altLang="en-US" sz="2300" i="1"/>
          </a:p>
        </p:txBody>
      </p:sp>
      <p:sp>
        <p:nvSpPr>
          <p:cNvPr id="2" name="Slide Number Placeholder 1">
            <a:extLst>
              <a:ext uri="{FF2B5EF4-FFF2-40B4-BE49-F238E27FC236}">
                <a16:creationId xmlns:a16="http://schemas.microsoft.com/office/drawing/2014/main" id="{ACFFEB3A-4A32-6972-08FF-80EA169146C7}"/>
              </a:ext>
            </a:extLst>
          </p:cNvPr>
          <p:cNvSpPr>
            <a:spLocks noGrp="1"/>
          </p:cNvSpPr>
          <p:nvPr>
            <p:ph type="sldNum" sz="quarter" idx="12"/>
          </p:nvPr>
        </p:nvSpPr>
        <p:spPr/>
        <p:txBody>
          <a:bodyPr/>
          <a:lstStyle/>
          <a:p>
            <a:fld id="{9A6D7812-BC6A-43D2-BAA8-93CF3B45942C}" type="slidenum">
              <a:rPr lang="en-US" altLang="en-US" smtClean="0"/>
              <a:pPr/>
              <a:t>117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48163">
                                            <p:txEl>
                                              <p:pRg st="0" end="0"/>
                                            </p:txEl>
                                          </p:spTgt>
                                        </p:tgtEl>
                                        <p:attrNameLst>
                                          <p:attrName>style.visibility</p:attrName>
                                        </p:attrNameLst>
                                      </p:cBhvr>
                                      <p:to>
                                        <p:strVal val="visible"/>
                                      </p:to>
                                    </p:set>
                                    <p:anim calcmode="lin" valueType="num">
                                      <p:cBhvr>
                                        <p:cTn id="7" dur="500" fill="hold"/>
                                        <p:tgtEl>
                                          <p:spTgt spid="3481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4816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4816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48163">
                                            <p:txEl>
                                              <p:pRg st="1" end="1"/>
                                            </p:txEl>
                                          </p:spTgt>
                                        </p:tgtEl>
                                        <p:attrNameLst>
                                          <p:attrName>style.visibility</p:attrName>
                                        </p:attrNameLst>
                                      </p:cBhvr>
                                      <p:to>
                                        <p:strVal val="visible"/>
                                      </p:to>
                                    </p:set>
                                    <p:anim calcmode="lin" valueType="num">
                                      <p:cBhvr additive="base">
                                        <p:cTn id="14" dur="500" fill="hold"/>
                                        <p:tgtEl>
                                          <p:spTgt spid="34816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481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48163">
                                            <p:txEl>
                                              <p:pRg st="2" end="2"/>
                                            </p:txEl>
                                          </p:spTgt>
                                        </p:tgtEl>
                                        <p:attrNameLst>
                                          <p:attrName>style.visibility</p:attrName>
                                        </p:attrNameLst>
                                      </p:cBhvr>
                                      <p:to>
                                        <p:strVal val="visible"/>
                                      </p:to>
                                    </p:set>
                                    <p:anim calcmode="lin" valueType="num">
                                      <p:cBhvr additive="base">
                                        <p:cTn id="20" dur="500" fill="hold"/>
                                        <p:tgtEl>
                                          <p:spTgt spid="34816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481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48163">
                                            <p:txEl>
                                              <p:pRg st="3" end="3"/>
                                            </p:txEl>
                                          </p:spTgt>
                                        </p:tgtEl>
                                        <p:attrNameLst>
                                          <p:attrName>style.visibility</p:attrName>
                                        </p:attrNameLst>
                                      </p:cBhvr>
                                      <p:to>
                                        <p:strVal val="visible"/>
                                      </p:to>
                                    </p:set>
                                    <p:anim calcmode="lin" valueType="num">
                                      <p:cBhvr additive="base">
                                        <p:cTn id="26" dur="500" fill="hold"/>
                                        <p:tgtEl>
                                          <p:spTgt spid="34816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481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48163">
                                            <p:txEl>
                                              <p:pRg st="4" end="4"/>
                                            </p:txEl>
                                          </p:spTgt>
                                        </p:tgtEl>
                                        <p:attrNameLst>
                                          <p:attrName>style.visibility</p:attrName>
                                        </p:attrNameLst>
                                      </p:cBhvr>
                                      <p:to>
                                        <p:strVal val="visible"/>
                                      </p:to>
                                    </p:set>
                                    <p:anim calcmode="lin" valueType="num">
                                      <p:cBhvr additive="base">
                                        <p:cTn id="32" dur="500" fill="hold"/>
                                        <p:tgtEl>
                                          <p:spTgt spid="34816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481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48163">
                                            <p:txEl>
                                              <p:pRg st="5" end="5"/>
                                            </p:txEl>
                                          </p:spTgt>
                                        </p:tgtEl>
                                        <p:attrNameLst>
                                          <p:attrName>style.visibility</p:attrName>
                                        </p:attrNameLst>
                                      </p:cBhvr>
                                      <p:to>
                                        <p:strVal val="visible"/>
                                      </p:to>
                                    </p:set>
                                    <p:anim calcmode="lin" valueType="num">
                                      <p:cBhvr additive="base">
                                        <p:cTn id="38" dur="500" fill="hold"/>
                                        <p:tgtEl>
                                          <p:spTgt spid="34816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481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7" name="Rectangle 3">
            <a:extLst>
              <a:ext uri="{FF2B5EF4-FFF2-40B4-BE49-F238E27FC236}">
                <a16:creationId xmlns:a16="http://schemas.microsoft.com/office/drawing/2014/main" id="{0D5A0111-69E3-3D62-1A4F-B0B123B9F090}"/>
              </a:ext>
            </a:extLst>
          </p:cNvPr>
          <p:cNvSpPr>
            <a:spLocks noGrp="1" noChangeArrowheads="1"/>
          </p:cNvSpPr>
          <p:nvPr>
            <p:ph type="body" idx="1"/>
          </p:nvPr>
        </p:nvSpPr>
        <p:spPr>
          <a:xfrm>
            <a:off x="298713" y="318113"/>
            <a:ext cx="11662912" cy="5789762"/>
          </a:xfrm>
        </p:spPr>
        <p:txBody>
          <a:bodyPr/>
          <a:lstStyle/>
          <a:p>
            <a:pPr marL="609600" indent="-609600" eaLnBrk="1" hangingPunct="1">
              <a:buNone/>
              <a:defRPr/>
            </a:pPr>
            <a:r>
              <a:rPr lang="en-US" altLang="en-US" sz="2400" b="1" dirty="0">
                <a:solidFill>
                  <a:schemeClr val="hlink"/>
                </a:solidFill>
              </a:rPr>
              <a:t>Implications of the cosmic temple interpretation: / </a:t>
            </a:r>
            <a:r>
              <a:rPr lang="en-US" sz="2400" dirty="0" err="1">
                <a:ea typeface="+mn-lt"/>
                <a:cs typeface="+mn-lt"/>
              </a:rPr>
              <a:t>Implicaciones</a:t>
            </a:r>
            <a:r>
              <a:rPr lang="en-US" sz="2400" dirty="0">
                <a:ea typeface="+mn-lt"/>
                <a:cs typeface="+mn-lt"/>
              </a:rPr>
              <a:t> de la </a:t>
            </a:r>
            <a:r>
              <a:rPr lang="en-US" sz="2400" dirty="0" err="1">
                <a:ea typeface="+mn-lt"/>
                <a:cs typeface="+mn-lt"/>
              </a:rPr>
              <a:t>interpretación</a:t>
            </a:r>
            <a:r>
              <a:rPr lang="en-US" sz="2400" dirty="0">
                <a:ea typeface="+mn-lt"/>
                <a:cs typeface="+mn-lt"/>
              </a:rPr>
              <a:t> del </a:t>
            </a:r>
            <a:r>
              <a:rPr lang="en-US" sz="2400" dirty="0" err="1">
                <a:ea typeface="+mn-lt"/>
                <a:cs typeface="+mn-lt"/>
              </a:rPr>
              <a:t>templo</a:t>
            </a:r>
            <a:r>
              <a:rPr lang="en-US" sz="2400" dirty="0">
                <a:ea typeface="+mn-lt"/>
                <a:cs typeface="+mn-lt"/>
              </a:rPr>
              <a:t> </a:t>
            </a:r>
            <a:r>
              <a:rPr lang="en-US" sz="2400" dirty="0" err="1">
                <a:ea typeface="+mn-lt"/>
                <a:cs typeface="+mn-lt"/>
              </a:rPr>
              <a:t>cósmico</a:t>
            </a:r>
            <a:r>
              <a:rPr lang="en-US" sz="2400" dirty="0">
                <a:ea typeface="+mn-lt"/>
                <a:cs typeface="+mn-lt"/>
              </a:rPr>
              <a:t>: </a:t>
            </a:r>
            <a:endParaRPr lang="en-US" altLang="en-US" sz="2400" b="1" dirty="0">
              <a:solidFill>
                <a:schemeClr val="hlink"/>
              </a:solidFill>
            </a:endParaRPr>
          </a:p>
          <a:p>
            <a:pPr marL="609600" indent="-609600" eaLnBrk="1" hangingPunct="1">
              <a:buAutoNum type="arabicPeriod"/>
              <a:defRPr/>
            </a:pPr>
            <a:r>
              <a:rPr lang="en-US" altLang="en-US" sz="2100" b="1" i="1" dirty="0">
                <a:solidFill>
                  <a:srgbClr val="FFFF00"/>
                </a:solidFill>
                <a:latin typeface="Arial Narrow"/>
              </a:rPr>
              <a:t>Ancient cosmology was function-oriented; hence, Israel’s cosmology was function-oriented as well.</a:t>
            </a:r>
            <a:r>
              <a:rPr lang="en-US" altLang="en-US" sz="2100" b="1" i="1" dirty="0">
                <a:latin typeface="Arial Narrow"/>
              </a:rPr>
              <a:t> / </a:t>
            </a:r>
            <a:r>
              <a:rPr lang="en-US" sz="2100" dirty="0">
                <a:ea typeface="+mn-lt"/>
                <a:cs typeface="+mn-lt"/>
              </a:rPr>
              <a:t>La </a:t>
            </a:r>
            <a:r>
              <a:rPr lang="en-US" sz="2100" dirty="0" err="1">
                <a:ea typeface="+mn-lt"/>
                <a:cs typeface="+mn-lt"/>
              </a:rPr>
              <a:t>cosmología</a:t>
            </a:r>
            <a:r>
              <a:rPr lang="en-US" sz="2100" dirty="0">
                <a:ea typeface="+mn-lt"/>
                <a:cs typeface="+mn-lt"/>
              </a:rPr>
              <a:t> </a:t>
            </a:r>
            <a:r>
              <a:rPr lang="en-US" sz="2100" dirty="0" err="1">
                <a:ea typeface="+mn-lt"/>
                <a:cs typeface="+mn-lt"/>
              </a:rPr>
              <a:t>antigua</a:t>
            </a:r>
            <a:r>
              <a:rPr lang="en-US" sz="2100" dirty="0">
                <a:ea typeface="+mn-lt"/>
                <a:cs typeface="+mn-lt"/>
              </a:rPr>
              <a:t> </a:t>
            </a:r>
            <a:r>
              <a:rPr lang="en-US" sz="2100" dirty="0" err="1">
                <a:ea typeface="+mn-lt"/>
                <a:cs typeface="+mn-lt"/>
              </a:rPr>
              <a:t>estaba</a:t>
            </a:r>
            <a:r>
              <a:rPr lang="en-US" sz="2100" dirty="0">
                <a:ea typeface="+mn-lt"/>
                <a:cs typeface="+mn-lt"/>
              </a:rPr>
              <a:t> </a:t>
            </a:r>
            <a:r>
              <a:rPr lang="en-US" sz="2100" dirty="0" err="1">
                <a:ea typeface="+mn-lt"/>
                <a:cs typeface="+mn-lt"/>
              </a:rPr>
              <a:t>orientada</a:t>
            </a:r>
            <a:r>
              <a:rPr lang="en-US" sz="2100" dirty="0">
                <a:ea typeface="+mn-lt"/>
                <a:cs typeface="+mn-lt"/>
              </a:rPr>
              <a:t> a la </a:t>
            </a:r>
            <a:r>
              <a:rPr lang="en-US" sz="2100" dirty="0" err="1">
                <a:ea typeface="+mn-lt"/>
                <a:cs typeface="+mn-lt"/>
              </a:rPr>
              <a:t>función</a:t>
            </a:r>
            <a:r>
              <a:rPr lang="en-US" sz="2100" dirty="0">
                <a:ea typeface="+mn-lt"/>
                <a:cs typeface="+mn-lt"/>
              </a:rPr>
              <a:t>; </a:t>
            </a:r>
            <a:r>
              <a:rPr lang="en-US" sz="2100" dirty="0" err="1">
                <a:ea typeface="+mn-lt"/>
                <a:cs typeface="+mn-lt"/>
              </a:rPr>
              <a:t>por</a:t>
            </a:r>
            <a:r>
              <a:rPr lang="en-US" sz="2100" dirty="0">
                <a:ea typeface="+mn-lt"/>
                <a:cs typeface="+mn-lt"/>
              </a:rPr>
              <a:t> lo tanto, la </a:t>
            </a:r>
            <a:r>
              <a:rPr lang="en-US" sz="2100" dirty="0" err="1">
                <a:ea typeface="+mn-lt"/>
                <a:cs typeface="+mn-lt"/>
              </a:rPr>
              <a:t>cosmología</a:t>
            </a:r>
            <a:r>
              <a:rPr lang="en-US" sz="2100" dirty="0">
                <a:ea typeface="+mn-lt"/>
                <a:cs typeface="+mn-lt"/>
              </a:rPr>
              <a:t> de Israel </a:t>
            </a:r>
            <a:r>
              <a:rPr lang="en-US" sz="2100" dirty="0" err="1">
                <a:ea typeface="+mn-lt"/>
                <a:cs typeface="+mn-lt"/>
              </a:rPr>
              <a:t>también</a:t>
            </a:r>
            <a:r>
              <a:rPr lang="en-US" sz="2100" dirty="0">
                <a:ea typeface="+mn-lt"/>
                <a:cs typeface="+mn-lt"/>
              </a:rPr>
              <a:t> </a:t>
            </a:r>
            <a:r>
              <a:rPr lang="en-US" sz="2100" dirty="0" err="1">
                <a:ea typeface="+mn-lt"/>
                <a:cs typeface="+mn-lt"/>
              </a:rPr>
              <a:t>estaba</a:t>
            </a:r>
            <a:r>
              <a:rPr lang="en-US" sz="2100" dirty="0">
                <a:ea typeface="+mn-lt"/>
                <a:cs typeface="+mn-lt"/>
              </a:rPr>
              <a:t> </a:t>
            </a:r>
            <a:r>
              <a:rPr lang="en-US" sz="2100" dirty="0" err="1">
                <a:ea typeface="+mn-lt"/>
                <a:cs typeface="+mn-lt"/>
              </a:rPr>
              <a:t>orientada</a:t>
            </a:r>
            <a:r>
              <a:rPr lang="en-US" sz="2100" dirty="0">
                <a:ea typeface="+mn-lt"/>
                <a:cs typeface="+mn-lt"/>
              </a:rPr>
              <a:t> a la </a:t>
            </a:r>
            <a:r>
              <a:rPr lang="en-US" sz="2100" dirty="0" err="1">
                <a:ea typeface="+mn-lt"/>
                <a:cs typeface="+mn-lt"/>
              </a:rPr>
              <a:t>función</a:t>
            </a:r>
            <a:r>
              <a:rPr lang="en-US" sz="2100" dirty="0">
                <a:ea typeface="+mn-lt"/>
                <a:cs typeface="+mn-lt"/>
              </a:rPr>
              <a:t>.</a:t>
            </a:r>
            <a:endParaRPr lang="en-US" altLang="en-US" sz="2100" b="1" i="1">
              <a:latin typeface="Arial Narrow" panose="020B0606020202030204" pitchFamily="34" charset="0"/>
            </a:endParaRPr>
          </a:p>
          <a:p>
            <a:pPr marL="609600" indent="-609600" eaLnBrk="1" hangingPunct="1">
              <a:buAutoNum type="arabicPeriod"/>
              <a:defRPr/>
            </a:pPr>
            <a:r>
              <a:rPr lang="en-US" altLang="en-US" sz="2100" b="1" i="1" dirty="0">
                <a:solidFill>
                  <a:srgbClr val="FFFF00"/>
                </a:solidFill>
                <a:latin typeface="Arial Narrow"/>
              </a:rPr>
              <a:t>Genesis 1 concerns teleology (the purpose of the cosmos for human habitation), not material origins. Indeed, Genesis 1 is not about material origins or the age of the universe.</a:t>
            </a:r>
            <a:r>
              <a:rPr lang="en-US" altLang="en-US" sz="2100" b="1" i="1" dirty="0">
                <a:latin typeface="Arial Narrow"/>
              </a:rPr>
              <a:t> / </a:t>
            </a:r>
            <a:r>
              <a:rPr lang="en-US" sz="2100" dirty="0" err="1">
                <a:ea typeface="+mn-lt"/>
                <a:cs typeface="+mn-lt"/>
              </a:rPr>
              <a:t>Génesis</a:t>
            </a:r>
            <a:r>
              <a:rPr lang="en-US" sz="2100" dirty="0">
                <a:ea typeface="+mn-lt"/>
                <a:cs typeface="+mn-lt"/>
              </a:rPr>
              <a:t> 1 se </a:t>
            </a:r>
            <a:r>
              <a:rPr lang="en-US" sz="2100" dirty="0" err="1">
                <a:ea typeface="+mn-lt"/>
                <a:cs typeface="+mn-lt"/>
              </a:rPr>
              <a:t>refiere</a:t>
            </a:r>
            <a:r>
              <a:rPr lang="en-US" sz="2100" dirty="0">
                <a:ea typeface="+mn-lt"/>
                <a:cs typeface="+mn-lt"/>
              </a:rPr>
              <a:t> a la </a:t>
            </a:r>
            <a:r>
              <a:rPr lang="en-US" sz="2100" dirty="0" err="1">
                <a:ea typeface="+mn-lt"/>
                <a:cs typeface="+mn-lt"/>
              </a:rPr>
              <a:t>teleología</a:t>
            </a:r>
            <a:r>
              <a:rPr lang="en-US" sz="2100" dirty="0">
                <a:ea typeface="+mn-lt"/>
                <a:cs typeface="+mn-lt"/>
              </a:rPr>
              <a:t> (</a:t>
            </a:r>
            <a:r>
              <a:rPr lang="en-US" sz="2100" dirty="0" err="1">
                <a:ea typeface="+mn-lt"/>
                <a:cs typeface="+mn-lt"/>
              </a:rPr>
              <a:t>el</a:t>
            </a:r>
            <a:r>
              <a:rPr lang="en-US" sz="2100" dirty="0">
                <a:ea typeface="+mn-lt"/>
                <a:cs typeface="+mn-lt"/>
              </a:rPr>
              <a:t> </a:t>
            </a:r>
            <a:r>
              <a:rPr lang="en-US" sz="2100" dirty="0" err="1">
                <a:ea typeface="+mn-lt"/>
                <a:cs typeface="+mn-lt"/>
              </a:rPr>
              <a:t>propósito</a:t>
            </a:r>
            <a:r>
              <a:rPr lang="en-US" sz="2100" dirty="0">
                <a:ea typeface="+mn-lt"/>
                <a:cs typeface="+mn-lt"/>
              </a:rPr>
              <a:t> del cosmos para la </a:t>
            </a:r>
            <a:r>
              <a:rPr lang="en-US" sz="2100" dirty="0" err="1">
                <a:ea typeface="+mn-lt"/>
                <a:cs typeface="+mn-lt"/>
              </a:rPr>
              <a:t>habitación</a:t>
            </a:r>
            <a:r>
              <a:rPr lang="en-US" sz="2100" dirty="0">
                <a:ea typeface="+mn-lt"/>
                <a:cs typeface="+mn-lt"/>
              </a:rPr>
              <a:t> </a:t>
            </a:r>
            <a:r>
              <a:rPr lang="en-US" sz="2100" dirty="0" err="1">
                <a:ea typeface="+mn-lt"/>
                <a:cs typeface="+mn-lt"/>
              </a:rPr>
              <a:t>humana</a:t>
            </a:r>
            <a:r>
              <a:rPr lang="en-US" sz="2100" dirty="0">
                <a:ea typeface="+mn-lt"/>
                <a:cs typeface="+mn-lt"/>
              </a:rPr>
              <a:t>), no a </a:t>
            </a:r>
            <a:r>
              <a:rPr lang="en-US" sz="2100" dirty="0" err="1">
                <a:ea typeface="+mn-lt"/>
                <a:cs typeface="+mn-lt"/>
              </a:rPr>
              <a:t>los</a:t>
            </a:r>
            <a:r>
              <a:rPr lang="en-US" sz="2100" dirty="0">
                <a:ea typeface="+mn-lt"/>
                <a:cs typeface="+mn-lt"/>
              </a:rPr>
              <a:t> </a:t>
            </a:r>
            <a:r>
              <a:rPr lang="en-US" sz="2100" dirty="0" err="1">
                <a:ea typeface="+mn-lt"/>
                <a:cs typeface="+mn-lt"/>
              </a:rPr>
              <a:t>orígenes</a:t>
            </a:r>
            <a:r>
              <a:rPr lang="en-US" sz="2100" dirty="0">
                <a:ea typeface="+mn-lt"/>
                <a:cs typeface="+mn-lt"/>
              </a:rPr>
              <a:t> </a:t>
            </a:r>
            <a:r>
              <a:rPr lang="en-US" sz="2100" dirty="0" err="1">
                <a:ea typeface="+mn-lt"/>
                <a:cs typeface="+mn-lt"/>
              </a:rPr>
              <a:t>materiales</a:t>
            </a:r>
            <a:r>
              <a:rPr lang="en-US" sz="2100" dirty="0">
                <a:ea typeface="+mn-lt"/>
                <a:cs typeface="+mn-lt"/>
              </a:rPr>
              <a:t>. De </a:t>
            </a:r>
            <a:r>
              <a:rPr lang="en-US" sz="2100" dirty="0" err="1">
                <a:ea typeface="+mn-lt"/>
                <a:cs typeface="+mn-lt"/>
              </a:rPr>
              <a:t>hecho</a:t>
            </a:r>
            <a:r>
              <a:rPr lang="en-US" sz="2100" dirty="0">
                <a:ea typeface="+mn-lt"/>
                <a:cs typeface="+mn-lt"/>
              </a:rPr>
              <a:t>, </a:t>
            </a:r>
            <a:r>
              <a:rPr lang="en-US" sz="2100" dirty="0" err="1">
                <a:ea typeface="+mn-lt"/>
                <a:cs typeface="+mn-lt"/>
              </a:rPr>
              <a:t>Génesis</a:t>
            </a:r>
            <a:r>
              <a:rPr lang="en-US" sz="2100" dirty="0">
                <a:ea typeface="+mn-lt"/>
                <a:cs typeface="+mn-lt"/>
              </a:rPr>
              <a:t> 1 no </a:t>
            </a:r>
            <a:r>
              <a:rPr lang="en-US" sz="2100" dirty="0" err="1">
                <a:ea typeface="+mn-lt"/>
                <a:cs typeface="+mn-lt"/>
              </a:rPr>
              <a:t>trata</a:t>
            </a:r>
            <a:r>
              <a:rPr lang="en-US" sz="2100" dirty="0">
                <a:ea typeface="+mn-lt"/>
                <a:cs typeface="+mn-lt"/>
              </a:rPr>
              <a:t> </a:t>
            </a:r>
            <a:r>
              <a:rPr lang="en-US" sz="2100" dirty="0" err="1">
                <a:ea typeface="+mn-lt"/>
                <a:cs typeface="+mn-lt"/>
              </a:rPr>
              <a:t>sobre</a:t>
            </a:r>
            <a:r>
              <a:rPr lang="en-US" sz="2100" dirty="0">
                <a:ea typeface="+mn-lt"/>
                <a:cs typeface="+mn-lt"/>
              </a:rPr>
              <a:t> </a:t>
            </a:r>
            <a:r>
              <a:rPr lang="en-US" sz="2100" dirty="0" err="1">
                <a:ea typeface="+mn-lt"/>
                <a:cs typeface="+mn-lt"/>
              </a:rPr>
              <a:t>los</a:t>
            </a:r>
            <a:r>
              <a:rPr lang="en-US" sz="2100" dirty="0">
                <a:ea typeface="+mn-lt"/>
                <a:cs typeface="+mn-lt"/>
              </a:rPr>
              <a:t> </a:t>
            </a:r>
            <a:r>
              <a:rPr lang="en-US" sz="2100" dirty="0" err="1">
                <a:ea typeface="+mn-lt"/>
                <a:cs typeface="+mn-lt"/>
              </a:rPr>
              <a:t>orígenes</a:t>
            </a:r>
            <a:r>
              <a:rPr lang="en-US" sz="2100" dirty="0">
                <a:ea typeface="+mn-lt"/>
                <a:cs typeface="+mn-lt"/>
              </a:rPr>
              <a:t> </a:t>
            </a:r>
            <a:r>
              <a:rPr lang="en-US" sz="2100" dirty="0" err="1">
                <a:ea typeface="+mn-lt"/>
                <a:cs typeface="+mn-lt"/>
              </a:rPr>
              <a:t>materiales</a:t>
            </a:r>
            <a:r>
              <a:rPr lang="en-US" sz="2100" dirty="0">
                <a:ea typeface="+mn-lt"/>
                <a:cs typeface="+mn-lt"/>
              </a:rPr>
              <a:t> </a:t>
            </a:r>
            <a:r>
              <a:rPr lang="en-US" sz="2100" dirty="0" err="1">
                <a:ea typeface="+mn-lt"/>
                <a:cs typeface="+mn-lt"/>
              </a:rPr>
              <a:t>o</a:t>
            </a:r>
            <a:r>
              <a:rPr lang="en-US" sz="2100" dirty="0">
                <a:ea typeface="+mn-lt"/>
                <a:cs typeface="+mn-lt"/>
              </a:rPr>
              <a:t> la </a:t>
            </a:r>
            <a:r>
              <a:rPr lang="en-US" sz="2100" dirty="0" err="1">
                <a:ea typeface="+mn-lt"/>
                <a:cs typeface="+mn-lt"/>
              </a:rPr>
              <a:t>edad</a:t>
            </a:r>
            <a:r>
              <a:rPr lang="en-US" sz="2100" dirty="0">
                <a:ea typeface="+mn-lt"/>
                <a:cs typeface="+mn-lt"/>
              </a:rPr>
              <a:t> del </a:t>
            </a:r>
            <a:r>
              <a:rPr lang="en-US" sz="2100" dirty="0" err="1">
                <a:ea typeface="+mn-lt"/>
                <a:cs typeface="+mn-lt"/>
              </a:rPr>
              <a:t>universo</a:t>
            </a:r>
            <a:r>
              <a:rPr lang="en-US" sz="2100" dirty="0">
                <a:ea typeface="+mn-lt"/>
                <a:cs typeface="+mn-lt"/>
              </a:rPr>
              <a:t>.</a:t>
            </a:r>
            <a:endParaRPr lang="en-US" altLang="en-US" sz="2100" b="1" i="1">
              <a:latin typeface="Arial Narrow" panose="020B0606020202030204" pitchFamily="34" charset="0"/>
            </a:endParaRPr>
          </a:p>
          <a:p>
            <a:pPr marL="609600" indent="-609600" eaLnBrk="1" hangingPunct="1">
              <a:buAutoNum type="arabicPeriod"/>
              <a:defRPr/>
            </a:pPr>
            <a:r>
              <a:rPr lang="en-US" altLang="en-US" sz="2100" b="1" i="1" dirty="0">
                <a:solidFill>
                  <a:srgbClr val="FFFF00"/>
                </a:solidFill>
                <a:latin typeface="Arial Narrow"/>
              </a:rPr>
              <a:t>Genesis 1 is not concerned with the mechanism of creation. All scientific explorations of the mechanism of cosmic origins are fully permitted (including evolution).</a:t>
            </a:r>
            <a:r>
              <a:rPr lang="en-US" altLang="en-US" sz="2100" b="1" i="1" dirty="0">
                <a:latin typeface="Arial Narrow"/>
              </a:rPr>
              <a:t> / </a:t>
            </a:r>
            <a:r>
              <a:rPr lang="en-US" sz="2100" dirty="0" err="1">
                <a:ea typeface="+mn-lt"/>
                <a:cs typeface="+mn-lt"/>
              </a:rPr>
              <a:t>Génesis</a:t>
            </a:r>
            <a:r>
              <a:rPr lang="en-US" sz="2100" dirty="0">
                <a:ea typeface="+mn-lt"/>
                <a:cs typeface="+mn-lt"/>
              </a:rPr>
              <a:t> 1 no se </a:t>
            </a:r>
            <a:r>
              <a:rPr lang="en-US" sz="2100" dirty="0" err="1">
                <a:ea typeface="+mn-lt"/>
                <a:cs typeface="+mn-lt"/>
              </a:rPr>
              <a:t>ocupa</a:t>
            </a:r>
            <a:r>
              <a:rPr lang="en-US" sz="2100" dirty="0">
                <a:ea typeface="+mn-lt"/>
                <a:cs typeface="+mn-lt"/>
              </a:rPr>
              <a:t> del </a:t>
            </a:r>
            <a:r>
              <a:rPr lang="en-US" sz="2100" dirty="0" err="1">
                <a:ea typeface="+mn-lt"/>
                <a:cs typeface="+mn-lt"/>
              </a:rPr>
              <a:t>mecanismo</a:t>
            </a:r>
            <a:r>
              <a:rPr lang="en-US" sz="2100" dirty="0">
                <a:ea typeface="+mn-lt"/>
                <a:cs typeface="+mn-lt"/>
              </a:rPr>
              <a:t> de la </a:t>
            </a:r>
            <a:r>
              <a:rPr lang="en-US" sz="2100" dirty="0" err="1">
                <a:ea typeface="+mn-lt"/>
                <a:cs typeface="+mn-lt"/>
              </a:rPr>
              <a:t>creación</a:t>
            </a:r>
            <a:r>
              <a:rPr lang="en-US" sz="2100" dirty="0">
                <a:ea typeface="+mn-lt"/>
                <a:cs typeface="+mn-lt"/>
              </a:rPr>
              <a:t>. </a:t>
            </a:r>
            <a:r>
              <a:rPr lang="en-US" sz="2100" dirty="0" err="1">
                <a:ea typeface="+mn-lt"/>
                <a:cs typeface="+mn-lt"/>
              </a:rPr>
              <a:t>Todas</a:t>
            </a:r>
            <a:r>
              <a:rPr lang="en-US" sz="2100" dirty="0">
                <a:ea typeface="+mn-lt"/>
                <a:cs typeface="+mn-lt"/>
              </a:rPr>
              <a:t> las </a:t>
            </a:r>
            <a:r>
              <a:rPr lang="en-US" sz="2100" dirty="0" err="1">
                <a:ea typeface="+mn-lt"/>
                <a:cs typeface="+mn-lt"/>
              </a:rPr>
              <a:t>exploraciones</a:t>
            </a:r>
            <a:r>
              <a:rPr lang="en-US" sz="2100" dirty="0">
                <a:ea typeface="+mn-lt"/>
                <a:cs typeface="+mn-lt"/>
              </a:rPr>
              <a:t> </a:t>
            </a:r>
            <a:r>
              <a:rPr lang="en-US" sz="2100" dirty="0" err="1">
                <a:ea typeface="+mn-lt"/>
                <a:cs typeface="+mn-lt"/>
              </a:rPr>
              <a:t>científicas</a:t>
            </a:r>
            <a:r>
              <a:rPr lang="en-US" sz="2100" dirty="0">
                <a:ea typeface="+mn-lt"/>
                <a:cs typeface="+mn-lt"/>
              </a:rPr>
              <a:t> del </a:t>
            </a:r>
            <a:r>
              <a:rPr lang="en-US" sz="2100" dirty="0" err="1">
                <a:ea typeface="+mn-lt"/>
                <a:cs typeface="+mn-lt"/>
              </a:rPr>
              <a:t>mecanismo</a:t>
            </a:r>
            <a:r>
              <a:rPr lang="en-US" sz="2100" dirty="0">
                <a:ea typeface="+mn-lt"/>
                <a:cs typeface="+mn-lt"/>
              </a:rPr>
              <a:t> de </a:t>
            </a:r>
            <a:r>
              <a:rPr lang="en-US" sz="2100" dirty="0" err="1">
                <a:ea typeface="+mn-lt"/>
                <a:cs typeface="+mn-lt"/>
              </a:rPr>
              <a:t>los</a:t>
            </a:r>
            <a:r>
              <a:rPr lang="en-US" sz="2100" dirty="0">
                <a:ea typeface="+mn-lt"/>
                <a:cs typeface="+mn-lt"/>
              </a:rPr>
              <a:t> </a:t>
            </a:r>
            <a:r>
              <a:rPr lang="en-US" sz="2100" dirty="0" err="1">
                <a:ea typeface="+mn-lt"/>
                <a:cs typeface="+mn-lt"/>
              </a:rPr>
              <a:t>orígenes</a:t>
            </a:r>
            <a:r>
              <a:rPr lang="en-US" sz="2100" dirty="0">
                <a:ea typeface="+mn-lt"/>
                <a:cs typeface="+mn-lt"/>
              </a:rPr>
              <a:t> </a:t>
            </a:r>
            <a:r>
              <a:rPr lang="en-US" sz="2100" dirty="0" err="1">
                <a:ea typeface="+mn-lt"/>
                <a:cs typeface="+mn-lt"/>
              </a:rPr>
              <a:t>cósmicos</a:t>
            </a:r>
            <a:r>
              <a:rPr lang="en-US" sz="2100" dirty="0">
                <a:ea typeface="+mn-lt"/>
                <a:cs typeface="+mn-lt"/>
              </a:rPr>
              <a:t> </a:t>
            </a:r>
            <a:r>
              <a:rPr lang="en-US" sz="2100" dirty="0" err="1">
                <a:ea typeface="+mn-lt"/>
                <a:cs typeface="+mn-lt"/>
              </a:rPr>
              <a:t>están</a:t>
            </a:r>
            <a:r>
              <a:rPr lang="en-US" sz="2100" dirty="0">
                <a:ea typeface="+mn-lt"/>
                <a:cs typeface="+mn-lt"/>
              </a:rPr>
              <a:t> </a:t>
            </a:r>
            <a:r>
              <a:rPr lang="en-US" sz="2100" dirty="0" err="1">
                <a:ea typeface="+mn-lt"/>
                <a:cs typeface="+mn-lt"/>
              </a:rPr>
              <a:t>totalmente</a:t>
            </a:r>
            <a:r>
              <a:rPr lang="en-US" sz="2100" dirty="0">
                <a:ea typeface="+mn-lt"/>
                <a:cs typeface="+mn-lt"/>
              </a:rPr>
              <a:t> </a:t>
            </a:r>
            <a:r>
              <a:rPr lang="en-US" sz="2100" dirty="0" err="1">
                <a:ea typeface="+mn-lt"/>
                <a:cs typeface="+mn-lt"/>
              </a:rPr>
              <a:t>permitidas</a:t>
            </a:r>
            <a:r>
              <a:rPr lang="en-US" sz="2100" dirty="0">
                <a:ea typeface="+mn-lt"/>
                <a:cs typeface="+mn-lt"/>
              </a:rPr>
              <a:t> (</a:t>
            </a:r>
            <a:r>
              <a:rPr lang="en-US" sz="2100" dirty="0" err="1">
                <a:ea typeface="+mn-lt"/>
                <a:cs typeface="+mn-lt"/>
              </a:rPr>
              <a:t>incluida</a:t>
            </a:r>
            <a:r>
              <a:rPr lang="en-US" sz="2100" dirty="0">
                <a:ea typeface="+mn-lt"/>
                <a:cs typeface="+mn-lt"/>
              </a:rPr>
              <a:t> la </a:t>
            </a:r>
            <a:r>
              <a:rPr lang="en-US" sz="2100" dirty="0" err="1">
                <a:ea typeface="+mn-lt"/>
                <a:cs typeface="+mn-lt"/>
              </a:rPr>
              <a:t>evolución</a:t>
            </a:r>
            <a:r>
              <a:rPr lang="en-US" sz="2100" dirty="0">
                <a:ea typeface="+mn-lt"/>
                <a:cs typeface="+mn-lt"/>
              </a:rPr>
              <a:t>).</a:t>
            </a:r>
            <a:endParaRPr lang="en-US" altLang="en-US" sz="2100" b="1" i="1">
              <a:latin typeface="Arial Narrow" panose="020B0606020202030204" pitchFamily="34" charset="0"/>
            </a:endParaRPr>
          </a:p>
          <a:p>
            <a:pPr marL="609600" indent="-609600" eaLnBrk="1" hangingPunct="1">
              <a:buAutoNum type="arabicPeriod"/>
              <a:defRPr/>
            </a:pPr>
            <a:r>
              <a:rPr lang="en-US" altLang="en-US" sz="2100" b="1" i="1" dirty="0">
                <a:solidFill>
                  <a:srgbClr val="FFFF00"/>
                </a:solidFill>
                <a:latin typeface="Arial Narrow"/>
              </a:rPr>
              <a:t>However, whatever mechanism was involved, whether long or short, God stood behind it at every moment.</a:t>
            </a:r>
            <a:r>
              <a:rPr lang="en-US" altLang="en-US" sz="2100" b="1" i="1" dirty="0">
                <a:latin typeface="Arial Narrow"/>
              </a:rPr>
              <a:t> / </a:t>
            </a:r>
            <a:r>
              <a:rPr lang="en-US" sz="2100" dirty="0">
                <a:ea typeface="+mn-lt"/>
                <a:cs typeface="+mn-lt"/>
              </a:rPr>
              <a:t>Sin embargo, </a:t>
            </a:r>
            <a:r>
              <a:rPr lang="en-US" sz="2100" dirty="0" err="1">
                <a:ea typeface="+mn-lt"/>
                <a:cs typeface="+mn-lt"/>
              </a:rPr>
              <a:t>cualquiera</a:t>
            </a:r>
            <a:r>
              <a:rPr lang="en-US" sz="2100" dirty="0">
                <a:ea typeface="+mn-lt"/>
                <a:cs typeface="+mn-lt"/>
              </a:rPr>
              <a:t> que </a:t>
            </a:r>
            <a:r>
              <a:rPr lang="en-US" sz="2100" dirty="0" err="1">
                <a:ea typeface="+mn-lt"/>
                <a:cs typeface="+mn-lt"/>
              </a:rPr>
              <a:t>sea</a:t>
            </a:r>
            <a:r>
              <a:rPr lang="en-US" sz="2100" dirty="0">
                <a:ea typeface="+mn-lt"/>
                <a:cs typeface="+mn-lt"/>
              </a:rPr>
              <a:t> </a:t>
            </a:r>
            <a:r>
              <a:rPr lang="en-US" sz="2100" dirty="0" err="1">
                <a:ea typeface="+mn-lt"/>
                <a:cs typeface="+mn-lt"/>
              </a:rPr>
              <a:t>el</a:t>
            </a:r>
            <a:r>
              <a:rPr lang="en-US" sz="2100" dirty="0">
                <a:ea typeface="+mn-lt"/>
                <a:cs typeface="+mn-lt"/>
              </a:rPr>
              <a:t> </a:t>
            </a:r>
            <a:r>
              <a:rPr lang="en-US" sz="2100" dirty="0" err="1">
                <a:ea typeface="+mn-lt"/>
                <a:cs typeface="+mn-lt"/>
              </a:rPr>
              <a:t>mecanismo</a:t>
            </a:r>
            <a:r>
              <a:rPr lang="en-US" sz="2100" dirty="0">
                <a:ea typeface="+mn-lt"/>
                <a:cs typeface="+mn-lt"/>
              </a:rPr>
              <a:t> </a:t>
            </a:r>
            <a:r>
              <a:rPr lang="en-US" sz="2100" dirty="0" err="1">
                <a:ea typeface="+mn-lt"/>
                <a:cs typeface="+mn-lt"/>
              </a:rPr>
              <a:t>involucrado</a:t>
            </a:r>
            <a:r>
              <a:rPr lang="en-US" sz="2100" dirty="0">
                <a:ea typeface="+mn-lt"/>
                <a:cs typeface="+mn-lt"/>
              </a:rPr>
              <a:t>, </a:t>
            </a:r>
            <a:r>
              <a:rPr lang="en-US" sz="2100" dirty="0" err="1">
                <a:ea typeface="+mn-lt"/>
                <a:cs typeface="+mn-lt"/>
              </a:rPr>
              <a:t>ya</a:t>
            </a:r>
            <a:r>
              <a:rPr lang="en-US" sz="2100" dirty="0">
                <a:ea typeface="+mn-lt"/>
                <a:cs typeface="+mn-lt"/>
              </a:rPr>
              <a:t> sea largo o </a:t>
            </a:r>
            <a:r>
              <a:rPr lang="en-US" sz="2100" dirty="0" err="1">
                <a:ea typeface="+mn-lt"/>
                <a:cs typeface="+mn-lt"/>
              </a:rPr>
              <a:t>corto</a:t>
            </a:r>
            <a:r>
              <a:rPr lang="en-US" sz="2100" dirty="0">
                <a:ea typeface="+mn-lt"/>
                <a:cs typeface="+mn-lt"/>
              </a:rPr>
              <a:t>, Dios </a:t>
            </a:r>
            <a:r>
              <a:rPr lang="en-US" sz="2100" dirty="0" err="1">
                <a:ea typeface="+mn-lt"/>
                <a:cs typeface="+mn-lt"/>
              </a:rPr>
              <a:t>estuvo</a:t>
            </a:r>
            <a:r>
              <a:rPr lang="en-US" sz="2100" dirty="0">
                <a:ea typeface="+mn-lt"/>
                <a:cs typeface="+mn-lt"/>
              </a:rPr>
              <a:t> </a:t>
            </a:r>
            <a:r>
              <a:rPr lang="en-US" sz="2100" dirty="0" err="1">
                <a:ea typeface="+mn-lt"/>
                <a:cs typeface="+mn-lt"/>
              </a:rPr>
              <a:t>detrás</a:t>
            </a:r>
            <a:r>
              <a:rPr lang="en-US" sz="2100" dirty="0">
                <a:ea typeface="+mn-lt"/>
                <a:cs typeface="+mn-lt"/>
              </a:rPr>
              <a:t> de </a:t>
            </a:r>
            <a:r>
              <a:rPr lang="en-US" sz="2100" dirty="0" err="1">
                <a:ea typeface="+mn-lt"/>
                <a:cs typeface="+mn-lt"/>
              </a:rPr>
              <a:t>él</a:t>
            </a:r>
            <a:r>
              <a:rPr lang="en-US" sz="2100" dirty="0">
                <a:ea typeface="+mn-lt"/>
                <a:cs typeface="+mn-lt"/>
              </a:rPr>
              <a:t> </a:t>
            </a:r>
            <a:r>
              <a:rPr lang="en-US" sz="2100" dirty="0" err="1">
                <a:ea typeface="+mn-lt"/>
                <a:cs typeface="+mn-lt"/>
              </a:rPr>
              <a:t>en</a:t>
            </a:r>
            <a:r>
              <a:rPr lang="en-US" sz="2100" dirty="0">
                <a:ea typeface="+mn-lt"/>
                <a:cs typeface="+mn-lt"/>
              </a:rPr>
              <a:t> </a:t>
            </a:r>
            <a:r>
              <a:rPr lang="en-US" sz="2100" dirty="0" err="1">
                <a:ea typeface="+mn-lt"/>
                <a:cs typeface="+mn-lt"/>
              </a:rPr>
              <a:t>todo</a:t>
            </a:r>
            <a:r>
              <a:rPr lang="en-US" sz="2100" dirty="0">
                <a:ea typeface="+mn-lt"/>
                <a:cs typeface="+mn-lt"/>
              </a:rPr>
              <a:t> </a:t>
            </a:r>
            <a:r>
              <a:rPr lang="en-US" sz="2100" dirty="0" err="1">
                <a:ea typeface="+mn-lt"/>
                <a:cs typeface="+mn-lt"/>
              </a:rPr>
              <a:t>momento</a:t>
            </a:r>
            <a:r>
              <a:rPr lang="en-US" sz="2100" dirty="0">
                <a:ea typeface="+mn-lt"/>
                <a:cs typeface="+mn-lt"/>
              </a:rPr>
              <a:t>.</a:t>
            </a:r>
            <a:endParaRPr lang="en-US" altLang="en-US" sz="2100" b="1" i="1" dirty="0">
              <a:latin typeface="Arial Narrow" panose="020B0606020202030204" pitchFamily="34" charset="0"/>
            </a:endParaRPr>
          </a:p>
        </p:txBody>
      </p:sp>
      <p:sp>
        <p:nvSpPr>
          <p:cNvPr id="2" name="Slide Number Placeholder 1">
            <a:extLst>
              <a:ext uri="{FF2B5EF4-FFF2-40B4-BE49-F238E27FC236}">
                <a16:creationId xmlns:a16="http://schemas.microsoft.com/office/drawing/2014/main" id="{7F3A34AE-1A64-4E3E-DB09-C782915653E0}"/>
              </a:ext>
            </a:extLst>
          </p:cNvPr>
          <p:cNvSpPr>
            <a:spLocks noGrp="1"/>
          </p:cNvSpPr>
          <p:nvPr>
            <p:ph type="sldNum" sz="quarter" idx="12"/>
          </p:nvPr>
        </p:nvSpPr>
        <p:spPr/>
        <p:txBody>
          <a:bodyPr/>
          <a:lstStyle/>
          <a:p>
            <a:fld id="{9A6D7812-BC6A-43D2-BAA8-93CF3B45942C}" type="slidenum">
              <a:rPr lang="en-US" altLang="en-US" smtClean="0"/>
              <a:pPr/>
              <a:t>118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49187">
                                            <p:txEl>
                                              <p:pRg st="0" end="0"/>
                                            </p:txEl>
                                          </p:spTgt>
                                        </p:tgtEl>
                                        <p:attrNameLst>
                                          <p:attrName>style.visibility</p:attrName>
                                        </p:attrNameLst>
                                      </p:cBhvr>
                                      <p:to>
                                        <p:strVal val="visible"/>
                                      </p:to>
                                    </p:set>
                                    <p:anim calcmode="lin" valueType="num">
                                      <p:cBhvr>
                                        <p:cTn id="7" dur="500" fill="hold"/>
                                        <p:tgtEl>
                                          <p:spTgt spid="3491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4918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4918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49187">
                                            <p:txEl>
                                              <p:pRg st="1" end="1"/>
                                            </p:txEl>
                                          </p:spTgt>
                                        </p:tgtEl>
                                        <p:attrNameLst>
                                          <p:attrName>style.visibility</p:attrName>
                                        </p:attrNameLst>
                                      </p:cBhvr>
                                      <p:to>
                                        <p:strVal val="visible"/>
                                      </p:to>
                                    </p:set>
                                    <p:anim calcmode="lin" valueType="num">
                                      <p:cBhvr additive="base">
                                        <p:cTn id="14" dur="500" fill="hold"/>
                                        <p:tgtEl>
                                          <p:spTgt spid="349187">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491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49187">
                                            <p:txEl>
                                              <p:pRg st="2" end="2"/>
                                            </p:txEl>
                                          </p:spTgt>
                                        </p:tgtEl>
                                        <p:attrNameLst>
                                          <p:attrName>style.visibility</p:attrName>
                                        </p:attrNameLst>
                                      </p:cBhvr>
                                      <p:to>
                                        <p:strVal val="visible"/>
                                      </p:to>
                                    </p:set>
                                    <p:anim calcmode="lin" valueType="num">
                                      <p:cBhvr additive="base">
                                        <p:cTn id="20" dur="500" fill="hold"/>
                                        <p:tgtEl>
                                          <p:spTgt spid="349187">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491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49187">
                                            <p:txEl>
                                              <p:pRg st="3" end="3"/>
                                            </p:txEl>
                                          </p:spTgt>
                                        </p:tgtEl>
                                        <p:attrNameLst>
                                          <p:attrName>style.visibility</p:attrName>
                                        </p:attrNameLst>
                                      </p:cBhvr>
                                      <p:to>
                                        <p:strVal val="visible"/>
                                      </p:to>
                                    </p:set>
                                    <p:anim calcmode="lin" valueType="num">
                                      <p:cBhvr additive="base">
                                        <p:cTn id="26" dur="500" fill="hold"/>
                                        <p:tgtEl>
                                          <p:spTgt spid="349187">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491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49187">
                                            <p:txEl>
                                              <p:pRg st="4" end="4"/>
                                            </p:txEl>
                                          </p:spTgt>
                                        </p:tgtEl>
                                        <p:attrNameLst>
                                          <p:attrName>style.visibility</p:attrName>
                                        </p:attrNameLst>
                                      </p:cBhvr>
                                      <p:to>
                                        <p:strVal val="visible"/>
                                      </p:to>
                                    </p:set>
                                    <p:anim calcmode="lin" valueType="num">
                                      <p:cBhvr additive="base">
                                        <p:cTn id="32" dur="500" fill="hold"/>
                                        <p:tgtEl>
                                          <p:spTgt spid="349187">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491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AB2AC3DD-0548-BCD2-5EAE-CA80317F4AAD}"/>
              </a:ext>
            </a:extLst>
          </p:cNvPr>
          <p:cNvSpPr>
            <a:spLocks noGrp="1" noChangeArrowheads="1"/>
          </p:cNvSpPr>
          <p:nvPr>
            <p:ph type="title"/>
          </p:nvPr>
        </p:nvSpPr>
        <p:spPr>
          <a:xfrm>
            <a:off x="433457" y="361558"/>
            <a:ext cx="11353840" cy="914400"/>
          </a:xfrm>
        </p:spPr>
        <p:txBody>
          <a:bodyPr/>
          <a:lstStyle/>
          <a:p>
            <a:pPr eaLnBrk="1" hangingPunct="1">
              <a:defRPr/>
            </a:pPr>
            <a:r>
              <a:rPr lang="en-US" altLang="en-US" sz="3600" dirty="0">
                <a:solidFill>
                  <a:srgbClr val="00FFFF"/>
                </a:solidFill>
                <a:latin typeface="Narkisim"/>
              </a:rPr>
              <a:t>Extreme Ages and the Family of Seth / </a:t>
            </a:r>
            <a:r>
              <a:rPr lang="en-US" sz="3600" dirty="0" err="1">
                <a:ea typeface="+mj-lt"/>
                <a:cs typeface="+mj-lt"/>
              </a:rPr>
              <a:t>Edades</a:t>
            </a:r>
            <a:r>
              <a:rPr lang="en-US" sz="3600" dirty="0">
                <a:ea typeface="+mj-lt"/>
                <a:cs typeface="+mj-lt"/>
              </a:rPr>
              <a:t> </a:t>
            </a:r>
            <a:r>
              <a:rPr lang="en-US" sz="3600" dirty="0" err="1">
                <a:ea typeface="+mj-lt"/>
                <a:cs typeface="+mj-lt"/>
              </a:rPr>
              <a:t>extremas</a:t>
            </a:r>
            <a:r>
              <a:rPr lang="en-US" sz="3600" dirty="0">
                <a:ea typeface="+mj-lt"/>
                <a:cs typeface="+mj-lt"/>
              </a:rPr>
              <a:t> y la </a:t>
            </a:r>
            <a:r>
              <a:rPr lang="en-US" sz="3600" dirty="0" err="1">
                <a:ea typeface="+mj-lt"/>
                <a:cs typeface="+mj-lt"/>
              </a:rPr>
              <a:t>familia</a:t>
            </a:r>
            <a:r>
              <a:rPr lang="en-US" sz="3600" dirty="0">
                <a:ea typeface="+mj-lt"/>
                <a:cs typeface="+mj-lt"/>
              </a:rPr>
              <a:t> de Set</a:t>
            </a:r>
            <a:endParaRPr lang="en-US" altLang="en-US" sz="3600">
              <a:solidFill>
                <a:srgbClr val="00FFFF"/>
              </a:solidFill>
              <a:latin typeface="Narkisim" panose="020E0502050101010101" pitchFamily="34" charset="-79"/>
            </a:endParaRPr>
          </a:p>
        </p:txBody>
      </p:sp>
      <p:sp>
        <p:nvSpPr>
          <p:cNvPr id="142339" name="Rectangle 3">
            <a:extLst>
              <a:ext uri="{FF2B5EF4-FFF2-40B4-BE49-F238E27FC236}">
                <a16:creationId xmlns:a16="http://schemas.microsoft.com/office/drawing/2014/main" id="{7CD07D23-D29B-31E2-1734-858257C17EB7}"/>
              </a:ext>
            </a:extLst>
          </p:cNvPr>
          <p:cNvSpPr>
            <a:spLocks noGrp="1" noChangeArrowheads="1"/>
          </p:cNvSpPr>
          <p:nvPr>
            <p:ph type="body" idx="1"/>
          </p:nvPr>
        </p:nvSpPr>
        <p:spPr>
          <a:xfrm>
            <a:off x="179677" y="1717953"/>
            <a:ext cx="11862326" cy="5113276"/>
          </a:xfrm>
        </p:spPr>
        <p:txBody>
          <a:bodyPr/>
          <a:lstStyle/>
          <a:p>
            <a:pPr eaLnBrk="1" hangingPunct="1">
              <a:lnSpc>
                <a:spcPct val="90000"/>
              </a:lnSpc>
              <a:buNone/>
              <a:defRPr/>
            </a:pPr>
            <a:r>
              <a:rPr lang="en-US" altLang="en-US" sz="2000" b="1" dirty="0">
                <a:solidFill>
                  <a:srgbClr val="FF9900"/>
                </a:solidFill>
              </a:rPr>
              <a:t>Genesis 5 describes the family of Seth. The extreme ages of the antediluvians raise questions of credibility, usually answered in one of three ways. / </a:t>
            </a:r>
            <a:r>
              <a:rPr lang="en-US" sz="2000" dirty="0" err="1">
                <a:ea typeface="+mn-lt"/>
                <a:cs typeface="+mn-lt"/>
              </a:rPr>
              <a:t>Génesis</a:t>
            </a:r>
            <a:r>
              <a:rPr lang="en-US" sz="2000" dirty="0">
                <a:ea typeface="+mn-lt"/>
                <a:cs typeface="+mn-lt"/>
              </a:rPr>
              <a:t> 5 describe a la </a:t>
            </a:r>
            <a:r>
              <a:rPr lang="en-US" sz="2000" dirty="0" err="1">
                <a:ea typeface="+mn-lt"/>
                <a:cs typeface="+mn-lt"/>
              </a:rPr>
              <a:t>familia</a:t>
            </a:r>
            <a:r>
              <a:rPr lang="en-US" sz="2000" dirty="0">
                <a:ea typeface="+mn-lt"/>
                <a:cs typeface="+mn-lt"/>
              </a:rPr>
              <a:t> de Set. Las </a:t>
            </a:r>
            <a:r>
              <a:rPr lang="en-US" sz="2000" dirty="0" err="1">
                <a:ea typeface="+mn-lt"/>
                <a:cs typeface="+mn-lt"/>
              </a:rPr>
              <a:t>edades</a:t>
            </a:r>
            <a:r>
              <a:rPr lang="en-US" sz="2000" dirty="0">
                <a:ea typeface="+mn-lt"/>
                <a:cs typeface="+mn-lt"/>
              </a:rPr>
              <a:t> </a:t>
            </a:r>
            <a:r>
              <a:rPr lang="en-US" sz="2000" dirty="0" err="1">
                <a:ea typeface="+mn-lt"/>
                <a:cs typeface="+mn-lt"/>
              </a:rPr>
              <a:t>extremas</a:t>
            </a:r>
            <a:r>
              <a:rPr lang="en-US" sz="2000" dirty="0">
                <a:ea typeface="+mn-lt"/>
                <a:cs typeface="+mn-lt"/>
              </a:rPr>
              <a:t> de </a:t>
            </a:r>
            <a:r>
              <a:rPr lang="en-US" sz="2000" dirty="0" err="1">
                <a:ea typeface="+mn-lt"/>
                <a:cs typeface="+mn-lt"/>
              </a:rPr>
              <a:t>los</a:t>
            </a:r>
            <a:r>
              <a:rPr lang="en-US" sz="2000" dirty="0">
                <a:ea typeface="+mn-lt"/>
                <a:cs typeface="+mn-lt"/>
              </a:rPr>
              <a:t> </a:t>
            </a:r>
            <a:r>
              <a:rPr lang="en-US" sz="2000" dirty="0" err="1">
                <a:ea typeface="+mn-lt"/>
                <a:cs typeface="+mn-lt"/>
              </a:rPr>
              <a:t>antediluvianos</a:t>
            </a:r>
            <a:r>
              <a:rPr lang="en-US" sz="2000" dirty="0">
                <a:ea typeface="+mn-lt"/>
                <a:cs typeface="+mn-lt"/>
              </a:rPr>
              <a:t> </a:t>
            </a:r>
            <a:r>
              <a:rPr lang="en-US" sz="2000" dirty="0" err="1">
                <a:ea typeface="+mn-lt"/>
                <a:cs typeface="+mn-lt"/>
              </a:rPr>
              <a:t>plantean</a:t>
            </a:r>
            <a:r>
              <a:rPr lang="en-US" sz="2000" dirty="0">
                <a:ea typeface="+mn-lt"/>
                <a:cs typeface="+mn-lt"/>
              </a:rPr>
              <a:t> </a:t>
            </a:r>
            <a:r>
              <a:rPr lang="en-US" sz="2000" dirty="0" err="1">
                <a:ea typeface="+mn-lt"/>
                <a:cs typeface="+mn-lt"/>
              </a:rPr>
              <a:t>dudas</a:t>
            </a:r>
            <a:r>
              <a:rPr lang="en-US" sz="2000" dirty="0">
                <a:ea typeface="+mn-lt"/>
                <a:cs typeface="+mn-lt"/>
              </a:rPr>
              <a:t> de </a:t>
            </a:r>
            <a:r>
              <a:rPr lang="en-US" sz="2000" dirty="0" err="1">
                <a:ea typeface="+mn-lt"/>
                <a:cs typeface="+mn-lt"/>
              </a:rPr>
              <a:t>credibilidad</a:t>
            </a:r>
            <a:r>
              <a:rPr lang="en-US" sz="2000" dirty="0">
                <a:ea typeface="+mn-lt"/>
                <a:cs typeface="+mn-lt"/>
              </a:rPr>
              <a:t>, </a:t>
            </a:r>
            <a:r>
              <a:rPr lang="en-US" sz="2000" dirty="0" err="1">
                <a:ea typeface="+mn-lt"/>
                <a:cs typeface="+mn-lt"/>
              </a:rPr>
              <a:t>generalmente</a:t>
            </a:r>
            <a:r>
              <a:rPr lang="en-US" sz="2000" dirty="0">
                <a:ea typeface="+mn-lt"/>
                <a:cs typeface="+mn-lt"/>
              </a:rPr>
              <a:t> </a:t>
            </a:r>
            <a:r>
              <a:rPr lang="en-US" sz="2000" dirty="0" err="1">
                <a:ea typeface="+mn-lt"/>
                <a:cs typeface="+mn-lt"/>
              </a:rPr>
              <a:t>respondidas</a:t>
            </a:r>
            <a:r>
              <a:rPr lang="en-US" sz="2000" dirty="0">
                <a:ea typeface="+mn-lt"/>
                <a:cs typeface="+mn-lt"/>
              </a:rPr>
              <a:t> de </a:t>
            </a:r>
            <a:r>
              <a:rPr lang="en-US" sz="2000" dirty="0" err="1">
                <a:ea typeface="+mn-lt"/>
                <a:cs typeface="+mn-lt"/>
              </a:rPr>
              <a:t>una</a:t>
            </a:r>
            <a:r>
              <a:rPr lang="en-US" sz="2000" dirty="0">
                <a:ea typeface="+mn-lt"/>
                <a:cs typeface="+mn-lt"/>
              </a:rPr>
              <a:t> de </a:t>
            </a:r>
            <a:r>
              <a:rPr lang="en-US" sz="2000" dirty="0" err="1">
                <a:ea typeface="+mn-lt"/>
                <a:cs typeface="+mn-lt"/>
              </a:rPr>
              <a:t>tres</a:t>
            </a:r>
            <a:r>
              <a:rPr lang="en-US" sz="2000" dirty="0">
                <a:ea typeface="+mn-lt"/>
                <a:cs typeface="+mn-lt"/>
              </a:rPr>
              <a:t> </a:t>
            </a:r>
            <a:r>
              <a:rPr lang="en-US" sz="2000" dirty="0" err="1">
                <a:ea typeface="+mn-lt"/>
                <a:cs typeface="+mn-lt"/>
              </a:rPr>
              <a:t>maneras</a:t>
            </a:r>
            <a:r>
              <a:rPr lang="en-US" sz="2000" dirty="0">
                <a:ea typeface="+mn-lt"/>
                <a:cs typeface="+mn-lt"/>
              </a:rPr>
              <a:t>.</a:t>
            </a:r>
            <a:endParaRPr lang="en-US" altLang="en-US" sz="2000" b="1" dirty="0">
              <a:solidFill>
                <a:srgbClr val="FF9900"/>
              </a:solidFill>
            </a:endParaRPr>
          </a:p>
          <a:p>
            <a:pPr eaLnBrk="1" hangingPunct="1">
              <a:lnSpc>
                <a:spcPct val="90000"/>
              </a:lnSpc>
              <a:defRPr/>
            </a:pPr>
            <a:r>
              <a:rPr lang="en-US" altLang="en-US" sz="2000" b="1" i="1" dirty="0">
                <a:solidFill>
                  <a:srgbClr val="FFFF00"/>
                </a:solidFill>
                <a:latin typeface="Arial Narrow"/>
              </a:rPr>
              <a:t>The ages are to be taken literally and presuppose that the antediluvian atmosphere was conducive to longevity (young earth creationism)</a:t>
            </a:r>
            <a:r>
              <a:rPr lang="en-US" altLang="en-US" sz="2000" b="1" i="1" dirty="0">
                <a:latin typeface="Arial Narrow"/>
              </a:rPr>
              <a:t> / </a:t>
            </a:r>
            <a:r>
              <a:rPr lang="en-US" sz="2000" dirty="0">
                <a:ea typeface="+mn-lt"/>
                <a:cs typeface="+mn-lt"/>
              </a:rPr>
              <a:t>Las </a:t>
            </a:r>
            <a:r>
              <a:rPr lang="en-US" sz="2000" dirty="0" err="1">
                <a:ea typeface="+mn-lt"/>
                <a:cs typeface="+mn-lt"/>
              </a:rPr>
              <a:t>edades</a:t>
            </a:r>
            <a:r>
              <a:rPr lang="en-US" sz="2000" dirty="0">
                <a:ea typeface="+mn-lt"/>
                <a:cs typeface="+mn-lt"/>
              </a:rPr>
              <a:t> </a:t>
            </a:r>
            <a:r>
              <a:rPr lang="en-US" sz="2000" dirty="0" err="1">
                <a:ea typeface="+mn-lt"/>
                <a:cs typeface="+mn-lt"/>
              </a:rPr>
              <a:t>deben</a:t>
            </a:r>
            <a:r>
              <a:rPr lang="en-US" sz="2000" dirty="0">
                <a:ea typeface="+mn-lt"/>
                <a:cs typeface="+mn-lt"/>
              </a:rPr>
              <a:t> </a:t>
            </a:r>
            <a:r>
              <a:rPr lang="en-US" sz="2000" dirty="0" err="1">
                <a:ea typeface="+mn-lt"/>
                <a:cs typeface="+mn-lt"/>
              </a:rPr>
              <a:t>tomarse</a:t>
            </a:r>
            <a:r>
              <a:rPr lang="en-US" sz="2000" dirty="0">
                <a:ea typeface="+mn-lt"/>
                <a:cs typeface="+mn-lt"/>
              </a:rPr>
              <a:t> </a:t>
            </a:r>
            <a:r>
              <a:rPr lang="en-US" sz="2000" dirty="0" err="1">
                <a:ea typeface="+mn-lt"/>
                <a:cs typeface="+mn-lt"/>
              </a:rPr>
              <a:t>literalmente</a:t>
            </a:r>
            <a:r>
              <a:rPr lang="en-US" sz="2000" dirty="0">
                <a:ea typeface="+mn-lt"/>
                <a:cs typeface="+mn-lt"/>
              </a:rPr>
              <a:t> y </a:t>
            </a:r>
            <a:r>
              <a:rPr lang="en-US" sz="2000" dirty="0" err="1">
                <a:ea typeface="+mn-lt"/>
                <a:cs typeface="+mn-lt"/>
              </a:rPr>
              <a:t>presuponen</a:t>
            </a:r>
            <a:r>
              <a:rPr lang="en-US" sz="2000" dirty="0">
                <a:ea typeface="+mn-lt"/>
                <a:cs typeface="+mn-lt"/>
              </a:rPr>
              <a:t> que la </a:t>
            </a:r>
            <a:r>
              <a:rPr lang="en-US" sz="2000" dirty="0" err="1">
                <a:ea typeface="+mn-lt"/>
                <a:cs typeface="+mn-lt"/>
              </a:rPr>
              <a:t>atmósfera</a:t>
            </a:r>
            <a:r>
              <a:rPr lang="en-US" sz="2000" dirty="0">
                <a:ea typeface="+mn-lt"/>
                <a:cs typeface="+mn-lt"/>
              </a:rPr>
              <a:t> </a:t>
            </a:r>
            <a:r>
              <a:rPr lang="en-US" sz="2000" dirty="0" err="1">
                <a:ea typeface="+mn-lt"/>
                <a:cs typeface="+mn-lt"/>
              </a:rPr>
              <a:t>antediluviana</a:t>
            </a:r>
            <a:r>
              <a:rPr lang="en-US" sz="2000" dirty="0">
                <a:ea typeface="+mn-lt"/>
                <a:cs typeface="+mn-lt"/>
              </a:rPr>
              <a:t> era </a:t>
            </a:r>
            <a:r>
              <a:rPr lang="en-US" sz="2000" dirty="0" err="1">
                <a:ea typeface="+mn-lt"/>
                <a:cs typeface="+mn-lt"/>
              </a:rPr>
              <a:t>propicia</a:t>
            </a:r>
            <a:r>
              <a:rPr lang="en-US" sz="2000" dirty="0">
                <a:ea typeface="+mn-lt"/>
                <a:cs typeface="+mn-lt"/>
              </a:rPr>
              <a:t> para la </a:t>
            </a:r>
            <a:r>
              <a:rPr lang="en-US" sz="2000" dirty="0" err="1">
                <a:ea typeface="+mn-lt"/>
                <a:cs typeface="+mn-lt"/>
              </a:rPr>
              <a:t>longevidad</a:t>
            </a:r>
            <a:r>
              <a:rPr lang="en-US" sz="2000" dirty="0">
                <a:ea typeface="+mn-lt"/>
                <a:cs typeface="+mn-lt"/>
              </a:rPr>
              <a:t> (</a:t>
            </a:r>
            <a:r>
              <a:rPr lang="en-US" sz="2000" dirty="0" err="1">
                <a:ea typeface="+mn-lt"/>
                <a:cs typeface="+mn-lt"/>
              </a:rPr>
              <a:t>creacionismo</a:t>
            </a:r>
            <a:r>
              <a:rPr lang="en-US" sz="2000" dirty="0">
                <a:ea typeface="+mn-lt"/>
                <a:cs typeface="+mn-lt"/>
              </a:rPr>
              <a:t> de la tierra </a:t>
            </a:r>
            <a:r>
              <a:rPr lang="en-US" sz="2000" dirty="0" err="1">
                <a:ea typeface="+mn-lt"/>
                <a:cs typeface="+mn-lt"/>
              </a:rPr>
              <a:t>joven</a:t>
            </a:r>
            <a:r>
              <a:rPr lang="en-US" sz="2000" dirty="0">
                <a:ea typeface="+mn-lt"/>
                <a:cs typeface="+mn-lt"/>
              </a:rPr>
              <a:t>)</a:t>
            </a:r>
            <a:endParaRPr lang="en-US" altLang="en-US" sz="2000" b="1" i="1">
              <a:latin typeface="Arial Narrow" panose="020B0606020202030204" pitchFamily="34" charset="0"/>
            </a:endParaRPr>
          </a:p>
          <a:p>
            <a:pPr eaLnBrk="1" hangingPunct="1">
              <a:lnSpc>
                <a:spcPct val="90000"/>
              </a:lnSpc>
              <a:defRPr/>
            </a:pPr>
            <a:r>
              <a:rPr lang="en-US" altLang="en-US" sz="2000" b="1" i="1" dirty="0">
                <a:solidFill>
                  <a:srgbClr val="FFFF00"/>
                </a:solidFill>
                <a:latin typeface="Arial Narrow"/>
              </a:rPr>
              <a:t>The idea of long age spans is not unique to Genesis (e.g., the Sumerian King List). Perhaps the “years” are a different time unit than what we normally mean by a year (reductionism).</a:t>
            </a:r>
            <a:r>
              <a:rPr lang="en-US" altLang="en-US" sz="2000" b="1" i="1" dirty="0">
                <a:latin typeface="Arial Narrow"/>
              </a:rPr>
              <a:t> / </a:t>
            </a:r>
            <a:r>
              <a:rPr lang="en-US" sz="2000" dirty="0">
                <a:ea typeface="+mn-lt"/>
                <a:cs typeface="+mn-lt"/>
              </a:rPr>
              <a:t>La idea de </a:t>
            </a:r>
            <a:r>
              <a:rPr lang="en-US" sz="2000" dirty="0" err="1">
                <a:ea typeface="+mn-lt"/>
                <a:cs typeface="+mn-lt"/>
              </a:rPr>
              <a:t>lapsos</a:t>
            </a:r>
            <a:r>
              <a:rPr lang="en-US" sz="2000" dirty="0">
                <a:ea typeface="+mn-lt"/>
                <a:cs typeface="+mn-lt"/>
              </a:rPr>
              <a:t> de </a:t>
            </a:r>
            <a:r>
              <a:rPr lang="en-US" sz="2000" dirty="0" err="1">
                <a:ea typeface="+mn-lt"/>
                <a:cs typeface="+mn-lt"/>
              </a:rPr>
              <a:t>edad</a:t>
            </a:r>
            <a:r>
              <a:rPr lang="en-US" sz="2000" dirty="0">
                <a:ea typeface="+mn-lt"/>
                <a:cs typeface="+mn-lt"/>
              </a:rPr>
              <a:t> </a:t>
            </a:r>
            <a:r>
              <a:rPr lang="en-US" sz="2000" dirty="0" err="1">
                <a:ea typeface="+mn-lt"/>
                <a:cs typeface="+mn-lt"/>
              </a:rPr>
              <a:t>prolongados</a:t>
            </a:r>
            <a:r>
              <a:rPr lang="en-US" sz="2000" dirty="0">
                <a:ea typeface="+mn-lt"/>
                <a:cs typeface="+mn-lt"/>
              </a:rPr>
              <a:t> no es </a:t>
            </a:r>
            <a:r>
              <a:rPr lang="en-US" sz="2000" dirty="0" err="1">
                <a:ea typeface="+mn-lt"/>
                <a:cs typeface="+mn-lt"/>
              </a:rPr>
              <a:t>exclusiva</a:t>
            </a:r>
            <a:r>
              <a:rPr lang="en-US" sz="2000" dirty="0">
                <a:ea typeface="+mn-lt"/>
                <a:cs typeface="+mn-lt"/>
              </a:rPr>
              <a:t> de </a:t>
            </a:r>
            <a:r>
              <a:rPr lang="en-US" sz="2000" dirty="0" err="1">
                <a:ea typeface="+mn-lt"/>
                <a:cs typeface="+mn-lt"/>
              </a:rPr>
              <a:t>Génesis</a:t>
            </a:r>
            <a:r>
              <a:rPr lang="en-US" sz="2000" dirty="0">
                <a:ea typeface="+mn-lt"/>
                <a:cs typeface="+mn-lt"/>
              </a:rPr>
              <a:t> (</a:t>
            </a:r>
            <a:r>
              <a:rPr lang="en-US" sz="2000" dirty="0" err="1">
                <a:ea typeface="+mn-lt"/>
                <a:cs typeface="+mn-lt"/>
              </a:rPr>
              <a:t>por</a:t>
            </a:r>
            <a:r>
              <a:rPr lang="en-US" sz="2000" dirty="0">
                <a:ea typeface="+mn-lt"/>
                <a:cs typeface="+mn-lt"/>
              </a:rPr>
              <a:t> </a:t>
            </a:r>
            <a:r>
              <a:rPr lang="en-US" sz="2000" dirty="0" err="1">
                <a:ea typeface="+mn-lt"/>
                <a:cs typeface="+mn-lt"/>
              </a:rPr>
              <a:t>ejemplo</a:t>
            </a:r>
            <a:r>
              <a:rPr lang="en-US" sz="2000" dirty="0">
                <a:ea typeface="+mn-lt"/>
                <a:cs typeface="+mn-lt"/>
              </a:rPr>
              <a:t>, la Lista de </a:t>
            </a:r>
            <a:r>
              <a:rPr lang="en-US" sz="2000" dirty="0" err="1">
                <a:ea typeface="+mn-lt"/>
                <a:cs typeface="+mn-lt"/>
              </a:rPr>
              <a:t>reyes</a:t>
            </a:r>
            <a:r>
              <a:rPr lang="en-US" sz="2000" dirty="0">
                <a:ea typeface="+mn-lt"/>
                <a:cs typeface="+mn-lt"/>
              </a:rPr>
              <a:t> </a:t>
            </a:r>
            <a:r>
              <a:rPr lang="en-US" sz="2000" dirty="0" err="1">
                <a:ea typeface="+mn-lt"/>
                <a:cs typeface="+mn-lt"/>
              </a:rPr>
              <a:t>sumerios</a:t>
            </a:r>
            <a:r>
              <a:rPr lang="en-US" sz="2000" dirty="0">
                <a:ea typeface="+mn-lt"/>
                <a:cs typeface="+mn-lt"/>
              </a:rPr>
              <a:t>). </a:t>
            </a:r>
            <a:r>
              <a:rPr lang="en-US" sz="2000" dirty="0" err="1">
                <a:ea typeface="+mn-lt"/>
                <a:cs typeface="+mn-lt"/>
              </a:rPr>
              <a:t>Quizás</a:t>
            </a:r>
            <a:r>
              <a:rPr lang="en-US" sz="2000" dirty="0">
                <a:ea typeface="+mn-lt"/>
                <a:cs typeface="+mn-lt"/>
              </a:rPr>
              <a:t> </a:t>
            </a:r>
            <a:r>
              <a:rPr lang="en-US" sz="2000" dirty="0" err="1">
                <a:ea typeface="+mn-lt"/>
                <a:cs typeface="+mn-lt"/>
              </a:rPr>
              <a:t>los</a:t>
            </a:r>
            <a:r>
              <a:rPr lang="en-US" sz="2000" dirty="0">
                <a:ea typeface="+mn-lt"/>
                <a:cs typeface="+mn-lt"/>
              </a:rPr>
              <a:t> "</a:t>
            </a:r>
            <a:r>
              <a:rPr lang="en-US" sz="2000" dirty="0" err="1">
                <a:ea typeface="+mn-lt"/>
                <a:cs typeface="+mn-lt"/>
              </a:rPr>
              <a:t>años</a:t>
            </a:r>
            <a:r>
              <a:rPr lang="en-US" sz="2000" dirty="0">
                <a:ea typeface="+mn-lt"/>
                <a:cs typeface="+mn-lt"/>
              </a:rPr>
              <a:t>" son </a:t>
            </a:r>
            <a:r>
              <a:rPr lang="en-US" sz="2000" dirty="0" err="1">
                <a:ea typeface="+mn-lt"/>
                <a:cs typeface="+mn-lt"/>
              </a:rPr>
              <a:t>una</a:t>
            </a:r>
            <a:r>
              <a:rPr lang="en-US" sz="2000" dirty="0">
                <a:ea typeface="+mn-lt"/>
                <a:cs typeface="+mn-lt"/>
              </a:rPr>
              <a:t> </a:t>
            </a:r>
            <a:r>
              <a:rPr lang="en-US" sz="2000" dirty="0" err="1">
                <a:ea typeface="+mn-lt"/>
                <a:cs typeface="+mn-lt"/>
              </a:rPr>
              <a:t>unidad</a:t>
            </a:r>
            <a:r>
              <a:rPr lang="en-US" sz="2000" dirty="0">
                <a:ea typeface="+mn-lt"/>
                <a:cs typeface="+mn-lt"/>
              </a:rPr>
              <a:t> de </a:t>
            </a:r>
            <a:r>
              <a:rPr lang="en-US" sz="2000" dirty="0" err="1">
                <a:ea typeface="+mn-lt"/>
                <a:cs typeface="+mn-lt"/>
              </a:rPr>
              <a:t>tiempo</a:t>
            </a:r>
            <a:r>
              <a:rPr lang="en-US" sz="2000" dirty="0">
                <a:ea typeface="+mn-lt"/>
                <a:cs typeface="+mn-lt"/>
              </a:rPr>
              <a:t> </a:t>
            </a:r>
            <a:r>
              <a:rPr lang="en-US" sz="2000" dirty="0" err="1">
                <a:ea typeface="+mn-lt"/>
                <a:cs typeface="+mn-lt"/>
              </a:rPr>
              <a:t>diferente</a:t>
            </a:r>
            <a:r>
              <a:rPr lang="en-US" sz="2000" dirty="0">
                <a:ea typeface="+mn-lt"/>
                <a:cs typeface="+mn-lt"/>
              </a:rPr>
              <a:t> a lo que </a:t>
            </a:r>
            <a:r>
              <a:rPr lang="en-US" sz="2000" dirty="0" err="1">
                <a:ea typeface="+mn-lt"/>
                <a:cs typeface="+mn-lt"/>
              </a:rPr>
              <a:t>normalmente</a:t>
            </a:r>
            <a:r>
              <a:rPr lang="en-US" sz="2000" dirty="0">
                <a:ea typeface="+mn-lt"/>
                <a:cs typeface="+mn-lt"/>
              </a:rPr>
              <a:t> </a:t>
            </a:r>
            <a:r>
              <a:rPr lang="en-US" sz="2000" dirty="0" err="1">
                <a:ea typeface="+mn-lt"/>
                <a:cs typeface="+mn-lt"/>
              </a:rPr>
              <a:t>entendemos</a:t>
            </a:r>
            <a:r>
              <a:rPr lang="en-US" sz="2000" dirty="0">
                <a:ea typeface="+mn-lt"/>
                <a:cs typeface="+mn-lt"/>
              </a:rPr>
              <a:t> </a:t>
            </a:r>
            <a:r>
              <a:rPr lang="en-US" sz="2000" dirty="0" err="1">
                <a:ea typeface="+mn-lt"/>
                <a:cs typeface="+mn-lt"/>
              </a:rPr>
              <a:t>por</a:t>
            </a:r>
            <a:r>
              <a:rPr lang="en-US" sz="2000" dirty="0">
                <a:ea typeface="+mn-lt"/>
                <a:cs typeface="+mn-lt"/>
              </a:rPr>
              <a:t> </a:t>
            </a:r>
            <a:r>
              <a:rPr lang="en-US" sz="2000" dirty="0" err="1">
                <a:ea typeface="+mn-lt"/>
                <a:cs typeface="+mn-lt"/>
              </a:rPr>
              <a:t>año</a:t>
            </a:r>
            <a:r>
              <a:rPr lang="en-US" sz="2000" dirty="0">
                <a:ea typeface="+mn-lt"/>
                <a:cs typeface="+mn-lt"/>
              </a:rPr>
              <a:t> (</a:t>
            </a:r>
            <a:r>
              <a:rPr lang="en-US" sz="2000" dirty="0" err="1">
                <a:ea typeface="+mn-lt"/>
                <a:cs typeface="+mn-lt"/>
              </a:rPr>
              <a:t>reduccionismo</a:t>
            </a:r>
            <a:r>
              <a:rPr lang="en-US" sz="2000" dirty="0">
                <a:ea typeface="+mn-lt"/>
                <a:cs typeface="+mn-lt"/>
              </a:rPr>
              <a:t>).</a:t>
            </a:r>
            <a:endParaRPr lang="en-US" altLang="en-US" sz="2000" b="1" i="1">
              <a:latin typeface="Arial Narrow" panose="020B0606020202030204" pitchFamily="34" charset="0"/>
            </a:endParaRPr>
          </a:p>
          <a:p>
            <a:pPr eaLnBrk="1" hangingPunct="1">
              <a:lnSpc>
                <a:spcPct val="90000"/>
              </a:lnSpc>
              <a:defRPr/>
            </a:pPr>
            <a:r>
              <a:rPr lang="en-US" altLang="en-US" sz="2000" b="1" i="1" dirty="0">
                <a:solidFill>
                  <a:srgbClr val="FFFF00"/>
                </a:solidFill>
                <a:latin typeface="Arial Narrow"/>
              </a:rPr>
              <a:t>The names and ages represent clan epochs, where names refer to the clan itself. The age represents the time a clan was prominent (the Hebrew terms “son” and “to be the father of” need not be confined to a single generation).</a:t>
            </a:r>
            <a:r>
              <a:rPr lang="en-US" altLang="en-US" sz="2000" b="1" i="1" dirty="0">
                <a:latin typeface="Arial Narrow"/>
              </a:rPr>
              <a:t> / </a:t>
            </a:r>
            <a:r>
              <a:rPr lang="en-US" sz="2000" dirty="0">
                <a:ea typeface="+mn-lt"/>
                <a:cs typeface="+mn-lt"/>
              </a:rPr>
              <a:t>Los </a:t>
            </a:r>
            <a:r>
              <a:rPr lang="en-US" sz="2000" dirty="0" err="1">
                <a:ea typeface="+mn-lt"/>
                <a:cs typeface="+mn-lt"/>
              </a:rPr>
              <a:t>nombres</a:t>
            </a:r>
            <a:r>
              <a:rPr lang="en-US" sz="2000" dirty="0">
                <a:ea typeface="+mn-lt"/>
                <a:cs typeface="+mn-lt"/>
              </a:rPr>
              <a:t> y </a:t>
            </a:r>
            <a:r>
              <a:rPr lang="en-US" sz="2000" dirty="0" err="1">
                <a:ea typeface="+mn-lt"/>
                <a:cs typeface="+mn-lt"/>
              </a:rPr>
              <a:t>edades</a:t>
            </a:r>
            <a:r>
              <a:rPr lang="en-US" sz="2000" dirty="0">
                <a:ea typeface="+mn-lt"/>
                <a:cs typeface="+mn-lt"/>
              </a:rPr>
              <a:t> </a:t>
            </a:r>
            <a:r>
              <a:rPr lang="en-US" sz="2000" dirty="0" err="1">
                <a:ea typeface="+mn-lt"/>
                <a:cs typeface="+mn-lt"/>
              </a:rPr>
              <a:t>representan</a:t>
            </a:r>
            <a:r>
              <a:rPr lang="en-US" sz="2000" dirty="0">
                <a:ea typeface="+mn-lt"/>
                <a:cs typeface="+mn-lt"/>
              </a:rPr>
              <a:t> </a:t>
            </a:r>
            <a:r>
              <a:rPr lang="en-US" sz="2000" dirty="0" err="1">
                <a:ea typeface="+mn-lt"/>
                <a:cs typeface="+mn-lt"/>
              </a:rPr>
              <a:t>épocas</a:t>
            </a:r>
            <a:r>
              <a:rPr lang="en-US" sz="2000" dirty="0">
                <a:ea typeface="+mn-lt"/>
                <a:cs typeface="+mn-lt"/>
              </a:rPr>
              <a:t> de </a:t>
            </a:r>
            <a:r>
              <a:rPr lang="en-US" sz="2000" dirty="0" err="1">
                <a:ea typeface="+mn-lt"/>
                <a:cs typeface="+mn-lt"/>
              </a:rPr>
              <a:t>clanes</a:t>
            </a:r>
            <a:r>
              <a:rPr lang="en-US" sz="2000" dirty="0">
                <a:ea typeface="+mn-lt"/>
                <a:cs typeface="+mn-lt"/>
              </a:rPr>
              <a:t>, </a:t>
            </a:r>
            <a:r>
              <a:rPr lang="en-US" sz="2000" dirty="0" err="1">
                <a:ea typeface="+mn-lt"/>
                <a:cs typeface="+mn-lt"/>
              </a:rPr>
              <a:t>donde</a:t>
            </a:r>
            <a:r>
              <a:rPr lang="en-US" sz="2000" dirty="0">
                <a:ea typeface="+mn-lt"/>
                <a:cs typeface="+mn-lt"/>
              </a:rPr>
              <a:t> </a:t>
            </a:r>
            <a:r>
              <a:rPr lang="en-US" sz="2000" dirty="0" err="1">
                <a:ea typeface="+mn-lt"/>
                <a:cs typeface="+mn-lt"/>
              </a:rPr>
              <a:t>los</a:t>
            </a:r>
            <a:r>
              <a:rPr lang="en-US" sz="2000" dirty="0">
                <a:ea typeface="+mn-lt"/>
                <a:cs typeface="+mn-lt"/>
              </a:rPr>
              <a:t> </a:t>
            </a:r>
            <a:r>
              <a:rPr lang="en-US" sz="2000" dirty="0" err="1">
                <a:ea typeface="+mn-lt"/>
                <a:cs typeface="+mn-lt"/>
              </a:rPr>
              <a:t>nombres</a:t>
            </a:r>
            <a:r>
              <a:rPr lang="en-US" sz="2000" dirty="0">
                <a:ea typeface="+mn-lt"/>
                <a:cs typeface="+mn-lt"/>
              </a:rPr>
              <a:t> se </a:t>
            </a:r>
            <a:r>
              <a:rPr lang="en-US" sz="2000" dirty="0" err="1">
                <a:ea typeface="+mn-lt"/>
                <a:cs typeface="+mn-lt"/>
              </a:rPr>
              <a:t>refieren</a:t>
            </a:r>
            <a:r>
              <a:rPr lang="en-US" sz="2000" dirty="0">
                <a:ea typeface="+mn-lt"/>
                <a:cs typeface="+mn-lt"/>
              </a:rPr>
              <a:t> al clan </a:t>
            </a:r>
            <a:r>
              <a:rPr lang="en-US" sz="2000" dirty="0" err="1">
                <a:ea typeface="+mn-lt"/>
                <a:cs typeface="+mn-lt"/>
              </a:rPr>
              <a:t>mismo</a:t>
            </a:r>
            <a:r>
              <a:rPr lang="en-US" sz="2000" dirty="0">
                <a:ea typeface="+mn-lt"/>
                <a:cs typeface="+mn-lt"/>
              </a:rPr>
              <a:t>. La </a:t>
            </a:r>
            <a:r>
              <a:rPr lang="en-US" sz="2000" dirty="0" err="1">
                <a:ea typeface="+mn-lt"/>
                <a:cs typeface="+mn-lt"/>
              </a:rPr>
              <a:t>edad</a:t>
            </a:r>
            <a:r>
              <a:rPr lang="en-US" sz="2000" dirty="0">
                <a:ea typeface="+mn-lt"/>
                <a:cs typeface="+mn-lt"/>
              </a:rPr>
              <a:t> </a:t>
            </a:r>
            <a:r>
              <a:rPr lang="en-US" sz="2000" dirty="0" err="1">
                <a:ea typeface="+mn-lt"/>
                <a:cs typeface="+mn-lt"/>
              </a:rPr>
              <a:t>representa</a:t>
            </a:r>
            <a:r>
              <a:rPr lang="en-US" sz="2000" dirty="0">
                <a:ea typeface="+mn-lt"/>
                <a:cs typeface="+mn-lt"/>
              </a:rPr>
              <a:t> </a:t>
            </a:r>
            <a:r>
              <a:rPr lang="en-US" sz="2000" dirty="0" err="1">
                <a:ea typeface="+mn-lt"/>
                <a:cs typeface="+mn-lt"/>
              </a:rPr>
              <a:t>el</a:t>
            </a:r>
            <a:r>
              <a:rPr lang="en-US" sz="2000" dirty="0">
                <a:ea typeface="+mn-lt"/>
                <a:cs typeface="+mn-lt"/>
              </a:rPr>
              <a:t> </a:t>
            </a:r>
            <a:r>
              <a:rPr lang="en-US" sz="2000" dirty="0" err="1">
                <a:ea typeface="+mn-lt"/>
                <a:cs typeface="+mn-lt"/>
              </a:rPr>
              <a:t>tiempo</a:t>
            </a:r>
            <a:r>
              <a:rPr lang="en-US" sz="2000" dirty="0">
                <a:ea typeface="+mn-lt"/>
                <a:cs typeface="+mn-lt"/>
              </a:rPr>
              <a:t> </a:t>
            </a:r>
            <a:r>
              <a:rPr lang="en-US" sz="2000" dirty="0" err="1">
                <a:ea typeface="+mn-lt"/>
                <a:cs typeface="+mn-lt"/>
              </a:rPr>
              <a:t>en</a:t>
            </a:r>
            <a:r>
              <a:rPr lang="en-US" sz="2000" dirty="0">
                <a:ea typeface="+mn-lt"/>
                <a:cs typeface="+mn-lt"/>
              </a:rPr>
              <a:t> que un clan </a:t>
            </a:r>
            <a:r>
              <a:rPr lang="en-US" sz="2000" dirty="0" err="1">
                <a:ea typeface="+mn-lt"/>
                <a:cs typeface="+mn-lt"/>
              </a:rPr>
              <a:t>fue</a:t>
            </a:r>
            <a:r>
              <a:rPr lang="en-US" sz="2000" dirty="0">
                <a:ea typeface="+mn-lt"/>
                <a:cs typeface="+mn-lt"/>
              </a:rPr>
              <a:t> </a:t>
            </a:r>
            <a:r>
              <a:rPr lang="en-US" sz="2000" dirty="0" err="1">
                <a:ea typeface="+mn-lt"/>
                <a:cs typeface="+mn-lt"/>
              </a:rPr>
              <a:t>prominente</a:t>
            </a:r>
            <a:r>
              <a:rPr lang="en-US" sz="2000" dirty="0">
                <a:ea typeface="+mn-lt"/>
                <a:cs typeface="+mn-lt"/>
              </a:rPr>
              <a:t> (</a:t>
            </a:r>
            <a:r>
              <a:rPr lang="en-US" sz="2000" dirty="0" err="1">
                <a:ea typeface="+mn-lt"/>
                <a:cs typeface="+mn-lt"/>
              </a:rPr>
              <a:t>los</a:t>
            </a:r>
            <a:r>
              <a:rPr lang="en-US" sz="2000" dirty="0">
                <a:ea typeface="+mn-lt"/>
                <a:cs typeface="+mn-lt"/>
              </a:rPr>
              <a:t> </a:t>
            </a:r>
            <a:r>
              <a:rPr lang="en-US" sz="2000" dirty="0" err="1">
                <a:ea typeface="+mn-lt"/>
                <a:cs typeface="+mn-lt"/>
              </a:rPr>
              <a:t>términos</a:t>
            </a:r>
            <a:r>
              <a:rPr lang="en-US" sz="2000" dirty="0">
                <a:ea typeface="+mn-lt"/>
                <a:cs typeface="+mn-lt"/>
              </a:rPr>
              <a:t> </a:t>
            </a:r>
            <a:r>
              <a:rPr lang="en-US" sz="2000" dirty="0" err="1">
                <a:ea typeface="+mn-lt"/>
                <a:cs typeface="+mn-lt"/>
              </a:rPr>
              <a:t>hebreos</a:t>
            </a:r>
            <a:r>
              <a:rPr lang="en-US" sz="2000" dirty="0">
                <a:ea typeface="+mn-lt"/>
                <a:cs typeface="+mn-lt"/>
              </a:rPr>
              <a:t> "</a:t>
            </a:r>
            <a:r>
              <a:rPr lang="en-US" sz="2000" dirty="0" err="1">
                <a:ea typeface="+mn-lt"/>
                <a:cs typeface="+mn-lt"/>
              </a:rPr>
              <a:t>hijo</a:t>
            </a:r>
            <a:r>
              <a:rPr lang="en-US" sz="2000" dirty="0">
                <a:ea typeface="+mn-lt"/>
                <a:cs typeface="+mn-lt"/>
              </a:rPr>
              <a:t>" y "ser </a:t>
            </a:r>
            <a:r>
              <a:rPr lang="en-US" sz="2000" dirty="0" err="1">
                <a:ea typeface="+mn-lt"/>
                <a:cs typeface="+mn-lt"/>
              </a:rPr>
              <a:t>el</a:t>
            </a:r>
            <a:r>
              <a:rPr lang="en-US" sz="2000" dirty="0">
                <a:ea typeface="+mn-lt"/>
                <a:cs typeface="+mn-lt"/>
              </a:rPr>
              <a:t> padre de" no </a:t>
            </a:r>
            <a:r>
              <a:rPr lang="en-US" sz="2000" dirty="0" err="1">
                <a:ea typeface="+mn-lt"/>
                <a:cs typeface="+mn-lt"/>
              </a:rPr>
              <a:t>necesitan</a:t>
            </a:r>
            <a:r>
              <a:rPr lang="en-US" sz="2000" dirty="0">
                <a:ea typeface="+mn-lt"/>
                <a:cs typeface="+mn-lt"/>
              </a:rPr>
              <a:t> </a:t>
            </a:r>
            <a:r>
              <a:rPr lang="en-US" sz="2000" dirty="0" err="1">
                <a:ea typeface="+mn-lt"/>
                <a:cs typeface="+mn-lt"/>
              </a:rPr>
              <a:t>limitarse</a:t>
            </a:r>
            <a:r>
              <a:rPr lang="en-US" sz="2000" dirty="0">
                <a:ea typeface="+mn-lt"/>
                <a:cs typeface="+mn-lt"/>
              </a:rPr>
              <a:t> a </a:t>
            </a:r>
            <a:r>
              <a:rPr lang="en-US" sz="2000" dirty="0" err="1">
                <a:ea typeface="+mn-lt"/>
                <a:cs typeface="+mn-lt"/>
              </a:rPr>
              <a:t>una</a:t>
            </a:r>
            <a:r>
              <a:rPr lang="en-US" sz="2000" dirty="0">
                <a:ea typeface="+mn-lt"/>
                <a:cs typeface="+mn-lt"/>
              </a:rPr>
              <a:t> sola </a:t>
            </a:r>
            <a:r>
              <a:rPr lang="en-US" sz="2000" dirty="0" err="1">
                <a:ea typeface="+mn-lt"/>
                <a:cs typeface="+mn-lt"/>
              </a:rPr>
              <a:t>generación</a:t>
            </a:r>
            <a:r>
              <a:rPr lang="en-US" sz="2000" dirty="0">
                <a:ea typeface="+mn-lt"/>
                <a:cs typeface="+mn-lt"/>
              </a:rPr>
              <a:t>).</a:t>
            </a:r>
            <a:endParaRPr lang="en-US" altLang="en-US" sz="2000" b="1" i="1" dirty="0">
              <a:latin typeface="Arial Narrow" panose="020B0606020202030204" pitchFamily="34" charset="0"/>
            </a:endParaRPr>
          </a:p>
        </p:txBody>
      </p:sp>
      <p:sp>
        <p:nvSpPr>
          <p:cNvPr id="2" name="Slide Number Placeholder 1">
            <a:extLst>
              <a:ext uri="{FF2B5EF4-FFF2-40B4-BE49-F238E27FC236}">
                <a16:creationId xmlns:a16="http://schemas.microsoft.com/office/drawing/2014/main" id="{49F3A8D3-7294-5641-7E5F-FC16919FB0B1}"/>
              </a:ext>
            </a:extLst>
          </p:cNvPr>
          <p:cNvSpPr>
            <a:spLocks noGrp="1"/>
          </p:cNvSpPr>
          <p:nvPr>
            <p:ph type="sldNum" sz="quarter" idx="12"/>
          </p:nvPr>
        </p:nvSpPr>
        <p:spPr/>
        <p:txBody>
          <a:bodyPr/>
          <a:lstStyle/>
          <a:p>
            <a:fld id="{9A6D7812-BC6A-43D2-BAA8-93CF3B45942C}" type="slidenum">
              <a:rPr lang="en-US" altLang="en-US" smtClean="0"/>
              <a:pPr/>
              <a:t>119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 calcmode="lin" valueType="num">
                                      <p:cBhvr>
                                        <p:cTn id="7" dur="500" fill="hold"/>
                                        <p:tgtEl>
                                          <p:spTgt spid="1423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23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2339">
                                            <p:txEl>
                                              <p:pRg st="1" end="1"/>
                                            </p:txEl>
                                          </p:spTgt>
                                        </p:tgtEl>
                                        <p:attrNameLst>
                                          <p:attrName>style.visibility</p:attrName>
                                        </p:attrNameLst>
                                      </p:cBhvr>
                                      <p:to>
                                        <p:strVal val="visible"/>
                                      </p:to>
                                    </p:set>
                                    <p:anim calcmode="lin" valueType="num">
                                      <p:cBhvr additive="base">
                                        <p:cTn id="13" dur="500" fill="hold"/>
                                        <p:tgtEl>
                                          <p:spTgt spid="142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2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2339">
                                            <p:txEl>
                                              <p:pRg st="2" end="2"/>
                                            </p:txEl>
                                          </p:spTgt>
                                        </p:tgtEl>
                                        <p:attrNameLst>
                                          <p:attrName>style.visibility</p:attrName>
                                        </p:attrNameLst>
                                      </p:cBhvr>
                                      <p:to>
                                        <p:strVal val="visible"/>
                                      </p:to>
                                    </p:set>
                                    <p:anim calcmode="lin" valueType="num">
                                      <p:cBhvr additive="base">
                                        <p:cTn id="19" dur="500" fill="hold"/>
                                        <p:tgtEl>
                                          <p:spTgt spid="142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2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2339">
                                            <p:txEl>
                                              <p:pRg st="3" end="3"/>
                                            </p:txEl>
                                          </p:spTgt>
                                        </p:tgtEl>
                                        <p:attrNameLst>
                                          <p:attrName>style.visibility</p:attrName>
                                        </p:attrNameLst>
                                      </p:cBhvr>
                                      <p:to>
                                        <p:strVal val="visible"/>
                                      </p:to>
                                    </p:set>
                                    <p:anim calcmode="lin" valueType="num">
                                      <p:cBhvr additive="base">
                                        <p:cTn id="25" dur="500" fill="hold"/>
                                        <p:tgtEl>
                                          <p:spTgt spid="142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23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3B2F2C"/>
        </a:solidFill>
        <a:effectLst/>
      </p:bgPr>
    </p:bg>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FFD85F9E-3E80-F563-8C45-99893209E366}"/>
              </a:ext>
            </a:extLst>
          </p:cNvPr>
          <p:cNvSpPr>
            <a:spLocks noGrp="1" noChangeArrowheads="1"/>
          </p:cNvSpPr>
          <p:nvPr>
            <p:ph type="title"/>
          </p:nvPr>
        </p:nvSpPr>
        <p:spPr>
          <a:xfrm>
            <a:off x="1981200" y="125414"/>
            <a:ext cx="8229600" cy="865187"/>
          </a:xfrm>
        </p:spPr>
        <p:txBody>
          <a:bodyPr/>
          <a:lstStyle/>
          <a:p>
            <a:pPr eaLnBrk="1" hangingPunct="1">
              <a:lnSpc>
                <a:spcPct val="80000"/>
              </a:lnSpc>
              <a:defRPr/>
            </a:pPr>
            <a:r>
              <a:rPr lang="en-US" altLang="en-US" sz="3600">
                <a:latin typeface="Eras Bold ITC" pitchFamily="34" charset="0"/>
              </a:rPr>
              <a:t>AN ANCIENT QUESTION: </a:t>
            </a:r>
            <a:br>
              <a:rPr lang="en-US" altLang="en-US" sz="3600">
                <a:latin typeface="Eras Bold ITC" pitchFamily="34" charset="0"/>
              </a:rPr>
            </a:br>
            <a:r>
              <a:rPr lang="en-US" altLang="en-US" sz="3600">
                <a:latin typeface="Eras Bold ITC" pitchFamily="34" charset="0"/>
              </a:rPr>
              <a:t>How does the universe exist?</a:t>
            </a:r>
          </a:p>
        </p:txBody>
      </p:sp>
      <p:sp>
        <p:nvSpPr>
          <p:cNvPr id="99333" name="Rectangle 5">
            <a:extLst>
              <a:ext uri="{FF2B5EF4-FFF2-40B4-BE49-F238E27FC236}">
                <a16:creationId xmlns:a16="http://schemas.microsoft.com/office/drawing/2014/main" id="{FCD9FE8C-F0B6-8E7A-A318-404AD5B8E694}"/>
              </a:ext>
            </a:extLst>
          </p:cNvPr>
          <p:cNvSpPr>
            <a:spLocks noChangeArrowheads="1"/>
          </p:cNvSpPr>
          <p:nvPr/>
        </p:nvSpPr>
        <p:spPr bwMode="auto">
          <a:xfrm>
            <a:off x="5638800" y="2438400"/>
            <a:ext cx="4876800" cy="4191000"/>
          </a:xfrm>
          <a:prstGeom prst="rect">
            <a:avLst/>
          </a:prstGeom>
          <a:solidFill>
            <a:srgbClr val="0033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5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342900" marR="0" lvl="0" indent="-342900" algn="l" defTabSz="914400" rtl="0" eaLnBrk="1" fontAlgn="base" latinLnBrk="0" hangingPunct="1">
              <a:lnSpc>
                <a:spcPct val="90000"/>
              </a:lnSpc>
              <a:spcBef>
                <a:spcPct val="20000"/>
              </a:spcBef>
              <a:spcAft>
                <a:spcPct val="0"/>
              </a:spcAft>
              <a:buClr>
                <a:srgbClr val="FFCC00"/>
              </a:buClr>
              <a:buSzPct val="75000"/>
              <a:buFont typeface="Wingdings" panose="05000000000000000000" pitchFamily="2" charset="2"/>
              <a:buNone/>
              <a:tabLst/>
              <a:defRPr/>
            </a:pPr>
            <a:r>
              <a:rPr kumimoji="0" lang="en-US" altLang="en-US" sz="3600" b="0" i="0" u="none" strike="noStrike" kern="1200" cap="none" spc="0" normalizeH="0" baseline="0" noProof="0">
                <a:ln>
                  <a:noFill/>
                </a:ln>
                <a:solidFill>
                  <a:srgbClr val="FFCC00"/>
                </a:solidFill>
                <a:effectLst>
                  <a:outerShdw blurRad="38100" dist="38100" dir="2700000" algn="tl">
                    <a:srgbClr val="000000"/>
                  </a:outerShdw>
                </a:effectLst>
                <a:uLnTx/>
                <a:uFillTx/>
                <a:latin typeface="Agency FB" pitchFamily="2" charset="0"/>
                <a:ea typeface="+mn-ea"/>
                <a:cs typeface="Arial" panose="020B0604020202020204" pitchFamily="34" charset="0"/>
              </a:rPr>
              <a:t>In Mesopotamia</a:t>
            </a:r>
            <a:endParaRPr kumimoji="0" lang="en-US" altLang="en-US" sz="2400" b="0" i="0" u="none" strike="noStrike" kern="1200" cap="none" spc="0" normalizeH="0" baseline="0" noProof="0">
              <a:ln>
                <a:noFill/>
              </a:ln>
              <a:solidFill>
                <a:srgbClr val="FFCC00"/>
              </a:solidFill>
              <a:effectLst>
                <a:outerShdw blurRad="38100" dist="38100" dir="2700000" algn="tl">
                  <a:srgbClr val="000000"/>
                </a:outerShdw>
              </a:effectLst>
              <a:uLnTx/>
              <a:uFillTx/>
              <a:latin typeface="Arial Narrow" panose="020B0606020202030204" pitchFamily="34" charset="0"/>
              <a:ea typeface="+mn-ea"/>
              <a:cs typeface="Arial" panose="020B0604020202020204" pitchFamily="34" charset="0"/>
            </a:endParaRPr>
          </a:p>
          <a:p>
            <a:pPr marL="342900" marR="0" lvl="0" indent="-342900" algn="l" defTabSz="914400" rtl="0" eaLnBrk="1" fontAlgn="base" latinLnBrk="0" hangingPunct="1">
              <a:lnSpc>
                <a:spcPct val="90000"/>
              </a:lnSpc>
              <a:spcBef>
                <a:spcPct val="20000"/>
              </a:spcBef>
              <a:spcAft>
                <a:spcPct val="0"/>
              </a:spcAft>
              <a:buClr>
                <a:srgbClr val="FFCC00"/>
              </a:buClr>
              <a:buSzPct val="75000"/>
              <a:buFont typeface="Wingdings" panose="05000000000000000000" pitchFamily="2" charset="2"/>
              <a:buNone/>
              <a:tabLst/>
              <a:defRPr/>
            </a:pPr>
            <a:endParaRPr kumimoji="0" lang="en-US" altLang="en-US" sz="800" b="0" i="1" u="none" strike="noStrike" kern="1200" cap="none" spc="0" normalizeH="0" baseline="0" noProof="0">
              <a:ln>
                <a:noFill/>
              </a:ln>
              <a:solidFill>
                <a:srgbClr val="FFCC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90000"/>
              </a:lnSpc>
              <a:spcBef>
                <a:spcPct val="20000"/>
              </a:spcBef>
              <a:spcAft>
                <a:spcPct val="0"/>
              </a:spcAft>
              <a:buClr>
                <a:srgbClr val="FFCC00"/>
              </a:buClr>
              <a:buSzPct val="75000"/>
              <a:buFont typeface="Wingdings" panose="05000000000000000000" pitchFamily="2" charset="2"/>
              <a:buNone/>
              <a:tabLst/>
              <a:defRPr/>
            </a:pPr>
            <a:r>
              <a:rPr kumimoji="0" lang="en-US" altLang="en-US" sz="2400" b="0" i="1" u="none" strike="noStrike" kern="1200" cap="none" spc="0" normalizeH="0" baseline="0" noProof="0">
                <a:ln>
                  <a:noFill/>
                </a:ln>
                <a:solidFill>
                  <a:srgbClr val="FFFFBD"/>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Creation was the result of a violent primeval conflict.</a:t>
            </a:r>
          </a:p>
          <a:p>
            <a:pPr marL="342900" marR="0" lvl="0" indent="-342900" algn="l" defTabSz="914400" rtl="0" eaLnBrk="1" fontAlgn="base" latinLnBrk="0" hangingPunct="1">
              <a:lnSpc>
                <a:spcPct val="90000"/>
              </a:lnSpc>
              <a:spcBef>
                <a:spcPct val="20000"/>
              </a:spcBef>
              <a:spcAft>
                <a:spcPct val="0"/>
              </a:spcAft>
              <a:buClr>
                <a:srgbClr val="FFCC00"/>
              </a:buClr>
              <a:buSzPct val="75000"/>
              <a:buFont typeface="Wingdings" panose="05000000000000000000" pitchFamily="2" charset="2"/>
              <a:buNone/>
              <a:tabLst/>
              <a:defRPr/>
            </a:pPr>
            <a:r>
              <a:rPr kumimoji="0" lang="en-US" altLang="en-US" sz="2400" b="0" i="1" u="none" strike="noStrike" kern="1200" cap="none" spc="0" normalizeH="0" baseline="0" noProof="0">
                <a:ln>
                  <a:noFill/>
                </a:ln>
                <a:solidFill>
                  <a:srgbClr val="FFFFBD"/>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Marduk (god of order) fought Tiamat (goddess of chaos), defeating the gods of chaos, and splitting Tiamat’s corpse into sky and earth.</a:t>
            </a:r>
          </a:p>
          <a:p>
            <a:pPr marL="342900" marR="0" lvl="0" indent="-342900" algn="l" defTabSz="914400" rtl="0" eaLnBrk="1" fontAlgn="base" latinLnBrk="0" hangingPunct="1">
              <a:lnSpc>
                <a:spcPct val="90000"/>
              </a:lnSpc>
              <a:spcBef>
                <a:spcPct val="20000"/>
              </a:spcBef>
              <a:spcAft>
                <a:spcPct val="0"/>
              </a:spcAft>
              <a:buClr>
                <a:srgbClr val="FFCC00"/>
              </a:buClr>
              <a:buSzPct val="75000"/>
              <a:buFont typeface="Wingdings" panose="05000000000000000000" pitchFamily="2" charset="2"/>
              <a:buNone/>
              <a:tabLst/>
              <a:defRPr/>
            </a:pPr>
            <a:r>
              <a:rPr kumimoji="0" lang="en-US" altLang="en-US" sz="2400" b="0" i="1" u="none" strike="noStrike" kern="1200" cap="none" spc="0" normalizeH="0" baseline="0" noProof="0">
                <a:ln>
                  <a:noFill/>
                </a:ln>
                <a:solidFill>
                  <a:srgbClr val="FFFFBD"/>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Humans were created out of the blood of the slain god Kingu.</a:t>
            </a:r>
            <a:endParaRPr kumimoji="0" lang="en-US" altLang="en-US" sz="2400" b="0" i="1" u="none" strike="noStrike" kern="1200" cap="none" spc="0" normalizeH="0" baseline="0" noProof="0">
              <a:ln>
                <a:noFill/>
              </a:ln>
              <a:solidFill>
                <a:srgbClr val="FFCC00"/>
              </a:solidFill>
              <a:effectLst/>
              <a:uLnTx/>
              <a:uFillTx/>
              <a:latin typeface="Arial" panose="020B0604020202020204" pitchFamily="34" charset="0"/>
              <a:ea typeface="+mn-ea"/>
              <a:cs typeface="Arial" panose="020B0604020202020204" pitchFamily="34" charset="0"/>
            </a:endParaRPr>
          </a:p>
        </p:txBody>
      </p:sp>
      <p:sp>
        <p:nvSpPr>
          <p:cNvPr id="99335" name="Rectangle 7">
            <a:extLst>
              <a:ext uri="{FF2B5EF4-FFF2-40B4-BE49-F238E27FC236}">
                <a16:creationId xmlns:a16="http://schemas.microsoft.com/office/drawing/2014/main" id="{B93CE29D-207C-E5D1-90A5-61E02C59D465}"/>
              </a:ext>
            </a:extLst>
          </p:cNvPr>
          <p:cNvSpPr>
            <a:spLocks noGrp="1" noChangeArrowheads="1"/>
          </p:cNvSpPr>
          <p:nvPr>
            <p:ph type="body" sz="half" idx="1"/>
          </p:nvPr>
        </p:nvSpPr>
        <p:spPr>
          <a:xfrm>
            <a:off x="5562600" y="1600200"/>
            <a:ext cx="2438400" cy="609600"/>
          </a:xfrm>
        </p:spPr>
        <p:txBody>
          <a:bodyPr/>
          <a:lstStyle/>
          <a:p>
            <a:pPr eaLnBrk="1" hangingPunct="1">
              <a:lnSpc>
                <a:spcPct val="80000"/>
              </a:lnSpc>
              <a:buFont typeface="Wingdings" panose="05000000000000000000" pitchFamily="2" charset="2"/>
              <a:buNone/>
              <a:defRPr/>
            </a:pPr>
            <a:r>
              <a:rPr lang="en-US" altLang="en-US" sz="1800" i="1">
                <a:latin typeface="Arial Narrow" panose="020B0606020202030204" pitchFamily="34" charset="0"/>
              </a:rPr>
              <a:t>Enuma Elish</a:t>
            </a:r>
            <a:r>
              <a:rPr lang="en-US" altLang="en-US" sz="1800">
                <a:latin typeface="Arial Narrow" panose="020B0606020202030204" pitchFamily="34" charset="0"/>
              </a:rPr>
              <a:t>, Tablet IV</a:t>
            </a:r>
          </a:p>
          <a:p>
            <a:pPr eaLnBrk="1" hangingPunct="1">
              <a:lnSpc>
                <a:spcPct val="80000"/>
              </a:lnSpc>
              <a:buFont typeface="Wingdings" panose="05000000000000000000" pitchFamily="2" charset="2"/>
              <a:buNone/>
              <a:defRPr/>
            </a:pPr>
            <a:r>
              <a:rPr lang="en-US" altLang="en-US" sz="1800">
                <a:latin typeface="Arial Narrow" panose="020B0606020202030204" pitchFamily="34" charset="0"/>
              </a:rPr>
              <a:t>British Museum, London</a:t>
            </a:r>
          </a:p>
        </p:txBody>
      </p:sp>
      <p:pic>
        <p:nvPicPr>
          <p:cNvPr id="99336" name="Picture 8" descr="AIS39">
            <a:extLst>
              <a:ext uri="{FF2B5EF4-FFF2-40B4-BE49-F238E27FC236}">
                <a16:creationId xmlns:a16="http://schemas.microsoft.com/office/drawing/2014/main" id="{C963D1BF-898E-3A96-A64D-D907D2E6E49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76400" y="1219200"/>
            <a:ext cx="362108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0DC21715-083D-34FF-B11D-6F06FF380E91}"/>
              </a:ext>
            </a:extLst>
          </p:cNvPr>
          <p:cNvSpPr>
            <a:spLocks noGrp="1"/>
          </p:cNvSpPr>
          <p:nvPr>
            <p:ph type="sldNum" sz="quarter" idx="12"/>
          </p:nvPr>
        </p:nvSpPr>
        <p:spPr/>
        <p:txBody>
          <a:bodyPr/>
          <a:lstStyle/>
          <a:p>
            <a:fld id="{8D6A6F34-C2E3-4478-8623-715B24E81CD7}" type="slidenum">
              <a:rPr lang="en-US" altLang="en-US" smtClean="0"/>
              <a:pPr/>
              <a:t>12</a:t>
            </a:fld>
            <a:endParaRPr lang="en-US" altLang="en-US"/>
          </a:p>
        </p:txBody>
      </p:sp>
    </p:spTree>
    <p:extLst>
      <p:ext uri="{BB962C8B-B14F-4D97-AF65-F5344CB8AC3E}">
        <p14:creationId xmlns:p14="http://schemas.microsoft.com/office/powerpoint/2010/main" val="3780930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99336"/>
                                        </p:tgtEl>
                                        <p:attrNameLst>
                                          <p:attrName>style.visibility</p:attrName>
                                        </p:attrNameLst>
                                      </p:cBhvr>
                                      <p:to>
                                        <p:strVal val="visible"/>
                                      </p:to>
                                    </p:set>
                                    <p:animEffect transition="in" filter="dissolve">
                                      <p:cBhvr>
                                        <p:cTn id="7" dur="500"/>
                                        <p:tgtEl>
                                          <p:spTgt spid="99336"/>
                                        </p:tgtEl>
                                      </p:cBhvr>
                                    </p:animEffect>
                                  </p:childTnLst>
                                </p:cTn>
                              </p:par>
                              <p:par>
                                <p:cTn id="8" presetID="9" presetClass="entr" presetSubtype="0" fill="hold" nodeType="withEffect">
                                  <p:stCondLst>
                                    <p:cond delay="0"/>
                                  </p:stCondLst>
                                  <p:childTnLst>
                                    <p:set>
                                      <p:cBhvr>
                                        <p:cTn id="9" dur="1" fill="hold">
                                          <p:stCondLst>
                                            <p:cond delay="0"/>
                                          </p:stCondLst>
                                        </p:cTn>
                                        <p:tgtEl>
                                          <p:spTgt spid="99335">
                                            <p:txEl>
                                              <p:pRg st="0" end="0"/>
                                            </p:txEl>
                                          </p:spTgt>
                                        </p:tgtEl>
                                        <p:attrNameLst>
                                          <p:attrName>style.visibility</p:attrName>
                                        </p:attrNameLst>
                                      </p:cBhvr>
                                      <p:to>
                                        <p:strVal val="visible"/>
                                      </p:to>
                                    </p:set>
                                    <p:animEffect transition="in" filter="dissolve">
                                      <p:cBhvr>
                                        <p:cTn id="10" dur="500"/>
                                        <p:tgtEl>
                                          <p:spTgt spid="99335">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99335">
                                            <p:txEl>
                                              <p:pRg st="1" end="1"/>
                                            </p:txEl>
                                          </p:spTgt>
                                        </p:tgtEl>
                                        <p:attrNameLst>
                                          <p:attrName>style.visibility</p:attrName>
                                        </p:attrNameLst>
                                      </p:cBhvr>
                                      <p:to>
                                        <p:strVal val="visible"/>
                                      </p:to>
                                    </p:set>
                                    <p:animEffect transition="in" filter="dissolve">
                                      <p:cBhvr>
                                        <p:cTn id="13" dur="500"/>
                                        <p:tgtEl>
                                          <p:spTgt spid="99335">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9333">
                                            <p:bg/>
                                          </p:spTgt>
                                        </p:tgtEl>
                                        <p:attrNameLst>
                                          <p:attrName>style.visibility</p:attrName>
                                        </p:attrNameLst>
                                      </p:cBhvr>
                                      <p:to>
                                        <p:strVal val="visible"/>
                                      </p:to>
                                    </p:set>
                                    <p:animEffect transition="in" filter="randombar(horizontal)">
                                      <p:cBhvr>
                                        <p:cTn id="18" dur="500"/>
                                        <p:tgtEl>
                                          <p:spTgt spid="99333">
                                            <p:bg/>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99333">
                                            <p:txEl>
                                              <p:pRg st="0" end="0"/>
                                            </p:txEl>
                                          </p:spTgt>
                                        </p:tgtEl>
                                        <p:attrNameLst>
                                          <p:attrName>style.visibility</p:attrName>
                                        </p:attrNameLst>
                                      </p:cBhvr>
                                      <p:to>
                                        <p:strVal val="visible"/>
                                      </p:to>
                                    </p:set>
                                    <p:animEffect transition="in" filter="randombar(horizontal)">
                                      <p:cBhvr>
                                        <p:cTn id="21" dur="500"/>
                                        <p:tgtEl>
                                          <p:spTgt spid="99333">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nodeType="clickEffect">
                                  <p:stCondLst>
                                    <p:cond delay="0"/>
                                  </p:stCondLst>
                                  <p:childTnLst>
                                    <p:set>
                                      <p:cBhvr>
                                        <p:cTn id="25" dur="1" fill="hold">
                                          <p:stCondLst>
                                            <p:cond delay="0"/>
                                          </p:stCondLst>
                                        </p:cTn>
                                        <p:tgtEl>
                                          <p:spTgt spid="99333">
                                            <p:txEl>
                                              <p:pRg st="2" end="2"/>
                                            </p:txEl>
                                          </p:spTgt>
                                        </p:tgtEl>
                                        <p:attrNameLst>
                                          <p:attrName>style.visibility</p:attrName>
                                        </p:attrNameLst>
                                      </p:cBhvr>
                                      <p:to>
                                        <p:strVal val="visible"/>
                                      </p:to>
                                    </p:set>
                                    <p:animEffect transition="in" filter="randombar(horizontal)">
                                      <p:cBhvr>
                                        <p:cTn id="26" dur="500"/>
                                        <p:tgtEl>
                                          <p:spTgt spid="99333">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4" presetClass="entr" presetSubtype="10" fill="hold" nodeType="clickEffect">
                                  <p:stCondLst>
                                    <p:cond delay="0"/>
                                  </p:stCondLst>
                                  <p:childTnLst>
                                    <p:set>
                                      <p:cBhvr>
                                        <p:cTn id="30" dur="1" fill="hold">
                                          <p:stCondLst>
                                            <p:cond delay="0"/>
                                          </p:stCondLst>
                                        </p:cTn>
                                        <p:tgtEl>
                                          <p:spTgt spid="99333">
                                            <p:txEl>
                                              <p:pRg st="3" end="3"/>
                                            </p:txEl>
                                          </p:spTgt>
                                        </p:tgtEl>
                                        <p:attrNameLst>
                                          <p:attrName>style.visibility</p:attrName>
                                        </p:attrNameLst>
                                      </p:cBhvr>
                                      <p:to>
                                        <p:strVal val="visible"/>
                                      </p:to>
                                    </p:set>
                                    <p:animEffect transition="in" filter="randombar(horizontal)">
                                      <p:cBhvr>
                                        <p:cTn id="31" dur="500"/>
                                        <p:tgtEl>
                                          <p:spTgt spid="99333">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4" presetClass="entr" presetSubtype="10" fill="hold" nodeType="clickEffect">
                                  <p:stCondLst>
                                    <p:cond delay="0"/>
                                  </p:stCondLst>
                                  <p:childTnLst>
                                    <p:set>
                                      <p:cBhvr>
                                        <p:cTn id="35" dur="1" fill="hold">
                                          <p:stCondLst>
                                            <p:cond delay="0"/>
                                          </p:stCondLst>
                                        </p:cTn>
                                        <p:tgtEl>
                                          <p:spTgt spid="99333">
                                            <p:txEl>
                                              <p:pRg st="4" end="4"/>
                                            </p:txEl>
                                          </p:spTgt>
                                        </p:tgtEl>
                                        <p:attrNameLst>
                                          <p:attrName>style.visibility</p:attrName>
                                        </p:attrNameLst>
                                      </p:cBhvr>
                                      <p:to>
                                        <p:strVal val="visible"/>
                                      </p:to>
                                    </p:set>
                                    <p:animEffect transition="in" filter="randombar(horizontal)">
                                      <p:cBhvr>
                                        <p:cTn id="36" dur="500"/>
                                        <p:tgtEl>
                                          <p:spTgt spid="9933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uiExpand="1" build="allAtOnce" animBg="1"/>
    </p:bldLst>
  </p:timing>
</p:sld>
</file>

<file path=ppt/slides/slide120.xml><?xml version="1.0" encoding="utf-8"?>
<p:sld xmlns:a="http://schemas.openxmlformats.org/drawingml/2006/main" xmlns:r="http://schemas.openxmlformats.org/officeDocument/2006/relationships" xmlns:p="http://schemas.openxmlformats.org/presentationml/2006/main" showMasterSp="0">
  <p:cSld>
    <p:bg>
      <p:bgPr>
        <a:solidFill>
          <a:srgbClr val="3B2F2C"/>
        </a:solidFill>
        <a:effectLst/>
      </p:bgPr>
    </p:bg>
    <p:spTree>
      <p:nvGrpSpPr>
        <p:cNvPr id="1" name=""/>
        <p:cNvGrpSpPr/>
        <p:nvPr/>
      </p:nvGrpSpPr>
      <p:grpSpPr>
        <a:xfrm>
          <a:off x="0" y="0"/>
          <a:ext cx="0" cy="0"/>
          <a:chOff x="0" y="0"/>
          <a:chExt cx="0" cy="0"/>
        </a:xfrm>
      </p:grpSpPr>
      <p:sp>
        <p:nvSpPr>
          <p:cNvPr id="144388" name="Rectangle 4">
            <a:extLst>
              <a:ext uri="{FF2B5EF4-FFF2-40B4-BE49-F238E27FC236}">
                <a16:creationId xmlns:a16="http://schemas.microsoft.com/office/drawing/2014/main" id="{873D0E38-0A73-3F56-6E5E-FE3807C2ECEA}"/>
              </a:ext>
            </a:extLst>
          </p:cNvPr>
          <p:cNvSpPr>
            <a:spLocks noGrp="1" noChangeArrowheads="1"/>
          </p:cNvSpPr>
          <p:nvPr>
            <p:ph type="title"/>
          </p:nvPr>
        </p:nvSpPr>
        <p:spPr>
          <a:xfrm>
            <a:off x="435765" y="95992"/>
            <a:ext cx="6075871" cy="1627188"/>
          </a:xfrm>
        </p:spPr>
        <p:txBody>
          <a:bodyPr/>
          <a:lstStyle/>
          <a:p>
            <a:pPr algn="r" eaLnBrk="1" hangingPunct="1">
              <a:defRPr/>
            </a:pPr>
            <a:r>
              <a:rPr lang="en-US" altLang="en-US" sz="3200" dirty="0">
                <a:solidFill>
                  <a:srgbClr val="FF6600"/>
                </a:solidFill>
                <a:latin typeface="Eras Bold ITC"/>
              </a:rPr>
              <a:t>The Sumerian King List</a:t>
            </a:r>
            <a:r>
              <a:rPr lang="en-US" altLang="en-US" sz="3200" dirty="0">
                <a:latin typeface="Eras Bold ITC"/>
              </a:rPr>
              <a:t> / </a:t>
            </a:r>
            <a:r>
              <a:rPr lang="en-US" sz="3200" dirty="0">
                <a:ea typeface="+mj-lt"/>
                <a:cs typeface="+mj-lt"/>
              </a:rPr>
              <a:t>La </a:t>
            </a:r>
            <a:r>
              <a:rPr lang="en-US" sz="3200" dirty="0" err="1">
                <a:ea typeface="+mj-lt"/>
                <a:cs typeface="+mj-lt"/>
              </a:rPr>
              <a:t>lista</a:t>
            </a:r>
            <a:r>
              <a:rPr lang="en-US" sz="3200" dirty="0">
                <a:ea typeface="+mj-lt"/>
                <a:cs typeface="+mj-lt"/>
              </a:rPr>
              <a:t> de </a:t>
            </a:r>
            <a:r>
              <a:rPr lang="en-US" sz="3200" dirty="0" err="1">
                <a:ea typeface="+mj-lt"/>
                <a:cs typeface="+mj-lt"/>
              </a:rPr>
              <a:t>reyes</a:t>
            </a:r>
            <a:r>
              <a:rPr lang="en-US" sz="3200" dirty="0">
                <a:ea typeface="+mj-lt"/>
                <a:cs typeface="+mj-lt"/>
              </a:rPr>
              <a:t> </a:t>
            </a:r>
            <a:r>
              <a:rPr lang="en-US" sz="3200" dirty="0" err="1">
                <a:ea typeface="+mj-lt"/>
                <a:cs typeface="+mj-lt"/>
              </a:rPr>
              <a:t>sumerios</a:t>
            </a:r>
            <a:endParaRPr lang="en-US" altLang="en-US" sz="3200">
              <a:latin typeface="Eras Bold ITC" pitchFamily="34" charset="0"/>
            </a:endParaRPr>
          </a:p>
        </p:txBody>
      </p:sp>
      <p:sp>
        <p:nvSpPr>
          <p:cNvPr id="144389" name="Rectangle 5">
            <a:extLst>
              <a:ext uri="{FF2B5EF4-FFF2-40B4-BE49-F238E27FC236}">
                <a16:creationId xmlns:a16="http://schemas.microsoft.com/office/drawing/2014/main" id="{2E8D45D4-0D7B-C76F-B418-609EF827CD93}"/>
              </a:ext>
            </a:extLst>
          </p:cNvPr>
          <p:cNvSpPr>
            <a:spLocks noGrp="1" noChangeArrowheads="1"/>
          </p:cNvSpPr>
          <p:nvPr>
            <p:ph type="body" sz="half" idx="1"/>
          </p:nvPr>
        </p:nvSpPr>
        <p:spPr>
          <a:xfrm>
            <a:off x="435777" y="2263418"/>
            <a:ext cx="5989763" cy="4104203"/>
          </a:xfrm>
        </p:spPr>
        <p:txBody>
          <a:bodyPr/>
          <a:lstStyle/>
          <a:p>
            <a:pPr algn="r" eaLnBrk="1" hangingPunct="1">
              <a:buNone/>
              <a:defRPr/>
            </a:pPr>
            <a:r>
              <a:rPr lang="en-US" altLang="en-US" sz="2000" dirty="0">
                <a:solidFill>
                  <a:srgbClr val="FFFF00"/>
                </a:solidFill>
              </a:rPr>
              <a:t>List of early Mesopotamian kings who lived “until the time of the great flood” as well as after it, the early ones with extremely long life-spans (some reigning as long as “64,800 years”). The purpose was evidently to show that Mesopotamia had always been ruled by a single king. /</a:t>
            </a:r>
            <a:r>
              <a:rPr lang="en-US" altLang="en-US" sz="2000" dirty="0">
                <a:solidFill>
                  <a:schemeClr val="tx2"/>
                </a:solidFill>
              </a:rPr>
              <a:t> </a:t>
            </a:r>
            <a:r>
              <a:rPr lang="en-US" sz="2000" dirty="0">
                <a:ea typeface="+mn-lt"/>
                <a:cs typeface="+mn-lt"/>
              </a:rPr>
              <a:t>Lista de </a:t>
            </a:r>
            <a:r>
              <a:rPr lang="en-US" sz="2000" dirty="0" err="1">
                <a:ea typeface="+mn-lt"/>
                <a:cs typeface="+mn-lt"/>
              </a:rPr>
              <a:t>los</a:t>
            </a:r>
            <a:r>
              <a:rPr lang="en-US" sz="2000" dirty="0">
                <a:ea typeface="+mn-lt"/>
                <a:cs typeface="+mn-lt"/>
              </a:rPr>
              <a:t> </a:t>
            </a:r>
            <a:r>
              <a:rPr lang="en-US" sz="2000" dirty="0" err="1">
                <a:ea typeface="+mn-lt"/>
                <a:cs typeface="+mn-lt"/>
              </a:rPr>
              <a:t>primeros</a:t>
            </a:r>
            <a:r>
              <a:rPr lang="en-US" sz="2000" dirty="0">
                <a:ea typeface="+mn-lt"/>
                <a:cs typeface="+mn-lt"/>
              </a:rPr>
              <a:t> </a:t>
            </a:r>
            <a:r>
              <a:rPr lang="en-US" sz="2000" dirty="0" err="1">
                <a:ea typeface="+mn-lt"/>
                <a:cs typeface="+mn-lt"/>
              </a:rPr>
              <a:t>reyes</a:t>
            </a:r>
            <a:r>
              <a:rPr lang="en-US" sz="2000" dirty="0">
                <a:ea typeface="+mn-lt"/>
                <a:cs typeface="+mn-lt"/>
              </a:rPr>
              <a:t> de Mesopotamia que </a:t>
            </a:r>
            <a:r>
              <a:rPr lang="en-US" sz="2000" dirty="0" err="1">
                <a:ea typeface="+mn-lt"/>
                <a:cs typeface="+mn-lt"/>
              </a:rPr>
              <a:t>vivieron</a:t>
            </a:r>
            <a:r>
              <a:rPr lang="en-US" sz="2000" dirty="0">
                <a:ea typeface="+mn-lt"/>
                <a:cs typeface="+mn-lt"/>
              </a:rPr>
              <a:t> “hasta </a:t>
            </a:r>
            <a:r>
              <a:rPr lang="en-US" sz="2000" dirty="0" err="1">
                <a:ea typeface="+mn-lt"/>
                <a:cs typeface="+mn-lt"/>
              </a:rPr>
              <a:t>el</a:t>
            </a:r>
            <a:r>
              <a:rPr lang="en-US" sz="2000" dirty="0">
                <a:ea typeface="+mn-lt"/>
                <a:cs typeface="+mn-lt"/>
              </a:rPr>
              <a:t> </a:t>
            </a:r>
            <a:r>
              <a:rPr lang="en-US" sz="2000" dirty="0" err="1">
                <a:ea typeface="+mn-lt"/>
                <a:cs typeface="+mn-lt"/>
              </a:rPr>
              <a:t>momento</a:t>
            </a:r>
            <a:r>
              <a:rPr lang="en-US" sz="2000" dirty="0">
                <a:ea typeface="+mn-lt"/>
                <a:cs typeface="+mn-lt"/>
              </a:rPr>
              <a:t> del gran </a:t>
            </a:r>
            <a:r>
              <a:rPr lang="en-US" sz="2000" dirty="0" err="1">
                <a:ea typeface="+mn-lt"/>
                <a:cs typeface="+mn-lt"/>
              </a:rPr>
              <a:t>diluvio</a:t>
            </a:r>
            <a:r>
              <a:rPr lang="en-US" sz="2000" dirty="0">
                <a:ea typeface="+mn-lt"/>
                <a:cs typeface="+mn-lt"/>
              </a:rPr>
              <a:t>”, </a:t>
            </a:r>
            <a:r>
              <a:rPr lang="en-US" sz="2000" dirty="0" err="1">
                <a:ea typeface="+mn-lt"/>
                <a:cs typeface="+mn-lt"/>
              </a:rPr>
              <a:t>así</a:t>
            </a:r>
            <a:r>
              <a:rPr lang="en-US" sz="2000" dirty="0">
                <a:ea typeface="+mn-lt"/>
                <a:cs typeface="+mn-lt"/>
              </a:rPr>
              <a:t> </a:t>
            </a:r>
            <a:r>
              <a:rPr lang="en-US" sz="2000" dirty="0" err="1">
                <a:ea typeface="+mn-lt"/>
                <a:cs typeface="+mn-lt"/>
              </a:rPr>
              <a:t>como</a:t>
            </a:r>
            <a:r>
              <a:rPr lang="en-US" sz="2000" dirty="0">
                <a:ea typeface="+mn-lt"/>
                <a:cs typeface="+mn-lt"/>
              </a:rPr>
              <a:t> </a:t>
            </a:r>
            <a:r>
              <a:rPr lang="en-US" sz="2000" dirty="0" err="1">
                <a:ea typeface="+mn-lt"/>
                <a:cs typeface="+mn-lt"/>
              </a:rPr>
              <a:t>después</a:t>
            </a:r>
            <a:r>
              <a:rPr lang="en-US" sz="2000" dirty="0">
                <a:ea typeface="+mn-lt"/>
                <a:cs typeface="+mn-lt"/>
              </a:rPr>
              <a:t> de </a:t>
            </a:r>
            <a:r>
              <a:rPr lang="en-US" sz="2000" dirty="0" err="1">
                <a:ea typeface="+mn-lt"/>
                <a:cs typeface="+mn-lt"/>
              </a:rPr>
              <a:t>él</a:t>
            </a:r>
            <a:r>
              <a:rPr lang="en-US" sz="2000" dirty="0">
                <a:ea typeface="+mn-lt"/>
                <a:cs typeface="+mn-lt"/>
              </a:rPr>
              <a:t>, </a:t>
            </a:r>
            <a:r>
              <a:rPr lang="en-US" sz="2000" dirty="0" err="1">
                <a:ea typeface="+mn-lt"/>
                <a:cs typeface="+mn-lt"/>
              </a:rPr>
              <a:t>los</a:t>
            </a:r>
            <a:r>
              <a:rPr lang="en-US" sz="2000" dirty="0">
                <a:ea typeface="+mn-lt"/>
                <a:cs typeface="+mn-lt"/>
              </a:rPr>
              <a:t> </a:t>
            </a:r>
            <a:r>
              <a:rPr lang="en-US" sz="2000" dirty="0" err="1">
                <a:ea typeface="+mn-lt"/>
                <a:cs typeface="+mn-lt"/>
              </a:rPr>
              <a:t>primeros</a:t>
            </a:r>
            <a:r>
              <a:rPr lang="en-US" sz="2000" dirty="0">
                <a:ea typeface="+mn-lt"/>
                <a:cs typeface="+mn-lt"/>
              </a:rPr>
              <a:t> con </a:t>
            </a:r>
            <a:r>
              <a:rPr lang="en-US" sz="2000" dirty="0" err="1">
                <a:ea typeface="+mn-lt"/>
                <a:cs typeface="+mn-lt"/>
              </a:rPr>
              <a:t>vidas</a:t>
            </a:r>
            <a:r>
              <a:rPr lang="en-US" sz="2000" dirty="0">
                <a:ea typeface="+mn-lt"/>
                <a:cs typeface="+mn-lt"/>
              </a:rPr>
              <a:t> </a:t>
            </a:r>
            <a:r>
              <a:rPr lang="en-US" sz="2000" dirty="0" err="1">
                <a:ea typeface="+mn-lt"/>
                <a:cs typeface="+mn-lt"/>
              </a:rPr>
              <a:t>extremadamente</a:t>
            </a:r>
            <a:r>
              <a:rPr lang="en-US" sz="2000" dirty="0">
                <a:ea typeface="+mn-lt"/>
                <a:cs typeface="+mn-lt"/>
              </a:rPr>
              <a:t> </a:t>
            </a:r>
            <a:r>
              <a:rPr lang="en-US" sz="2000" dirty="0" err="1">
                <a:ea typeface="+mn-lt"/>
                <a:cs typeface="+mn-lt"/>
              </a:rPr>
              <a:t>largas</a:t>
            </a:r>
            <a:r>
              <a:rPr lang="en-US" sz="2000" dirty="0">
                <a:ea typeface="+mn-lt"/>
                <a:cs typeface="+mn-lt"/>
              </a:rPr>
              <a:t> (</a:t>
            </a:r>
            <a:r>
              <a:rPr lang="en-US" sz="2000" dirty="0" err="1">
                <a:ea typeface="+mn-lt"/>
                <a:cs typeface="+mn-lt"/>
              </a:rPr>
              <a:t>algunos</a:t>
            </a:r>
            <a:r>
              <a:rPr lang="en-US" sz="2000" dirty="0">
                <a:ea typeface="+mn-lt"/>
                <a:cs typeface="+mn-lt"/>
              </a:rPr>
              <a:t> </a:t>
            </a:r>
            <a:r>
              <a:rPr lang="en-US" sz="2000" dirty="0" err="1">
                <a:ea typeface="+mn-lt"/>
                <a:cs typeface="+mn-lt"/>
              </a:rPr>
              <a:t>reinaron</a:t>
            </a:r>
            <a:r>
              <a:rPr lang="en-US" sz="2000" dirty="0">
                <a:ea typeface="+mn-lt"/>
                <a:cs typeface="+mn-lt"/>
              </a:rPr>
              <a:t> hasta “64.800 </a:t>
            </a:r>
            <a:r>
              <a:rPr lang="en-US" sz="2000" dirty="0" err="1">
                <a:ea typeface="+mn-lt"/>
                <a:cs typeface="+mn-lt"/>
              </a:rPr>
              <a:t>años</a:t>
            </a:r>
            <a:r>
              <a:rPr lang="en-US" sz="2000" dirty="0">
                <a:ea typeface="+mn-lt"/>
                <a:cs typeface="+mn-lt"/>
              </a:rPr>
              <a:t>”). </a:t>
            </a:r>
            <a:r>
              <a:rPr lang="en-US" sz="2000" dirty="0" err="1">
                <a:ea typeface="+mn-lt"/>
                <a:cs typeface="+mn-lt"/>
              </a:rPr>
              <a:t>Evidentemente</a:t>
            </a:r>
            <a:r>
              <a:rPr lang="en-US" sz="2000" dirty="0">
                <a:ea typeface="+mn-lt"/>
                <a:cs typeface="+mn-lt"/>
              </a:rPr>
              <a:t>, </a:t>
            </a:r>
            <a:r>
              <a:rPr lang="en-US" sz="2000" dirty="0" err="1">
                <a:ea typeface="+mn-lt"/>
                <a:cs typeface="+mn-lt"/>
              </a:rPr>
              <a:t>el</a:t>
            </a:r>
            <a:r>
              <a:rPr lang="en-US" sz="2000" dirty="0">
                <a:ea typeface="+mn-lt"/>
                <a:cs typeface="+mn-lt"/>
              </a:rPr>
              <a:t> </a:t>
            </a:r>
            <a:r>
              <a:rPr lang="en-US" sz="2000" dirty="0" err="1">
                <a:ea typeface="+mn-lt"/>
                <a:cs typeface="+mn-lt"/>
              </a:rPr>
              <a:t>propósito</a:t>
            </a:r>
            <a:r>
              <a:rPr lang="en-US" sz="2000" dirty="0">
                <a:ea typeface="+mn-lt"/>
                <a:cs typeface="+mn-lt"/>
              </a:rPr>
              <a:t> era </a:t>
            </a:r>
            <a:r>
              <a:rPr lang="en-US" sz="2000" dirty="0" err="1">
                <a:ea typeface="+mn-lt"/>
                <a:cs typeface="+mn-lt"/>
              </a:rPr>
              <a:t>mostrar</a:t>
            </a:r>
            <a:r>
              <a:rPr lang="en-US" sz="2000" dirty="0">
                <a:ea typeface="+mn-lt"/>
                <a:cs typeface="+mn-lt"/>
              </a:rPr>
              <a:t> que Mesopotamia </a:t>
            </a:r>
            <a:r>
              <a:rPr lang="en-US" sz="2000" dirty="0" err="1">
                <a:ea typeface="+mn-lt"/>
                <a:cs typeface="+mn-lt"/>
              </a:rPr>
              <a:t>siempre</a:t>
            </a:r>
            <a:r>
              <a:rPr lang="en-US" sz="2000" dirty="0">
                <a:ea typeface="+mn-lt"/>
                <a:cs typeface="+mn-lt"/>
              </a:rPr>
              <a:t> </a:t>
            </a:r>
            <a:r>
              <a:rPr lang="en-US" sz="2000" dirty="0" err="1">
                <a:ea typeface="+mn-lt"/>
                <a:cs typeface="+mn-lt"/>
              </a:rPr>
              <a:t>había</a:t>
            </a:r>
            <a:r>
              <a:rPr lang="en-US" sz="2000" dirty="0">
                <a:ea typeface="+mn-lt"/>
                <a:cs typeface="+mn-lt"/>
              </a:rPr>
              <a:t> </a:t>
            </a:r>
            <a:r>
              <a:rPr lang="en-US" sz="2000" dirty="0" err="1">
                <a:ea typeface="+mn-lt"/>
                <a:cs typeface="+mn-lt"/>
              </a:rPr>
              <a:t>estado</a:t>
            </a:r>
            <a:r>
              <a:rPr lang="en-US" sz="2000" dirty="0">
                <a:ea typeface="+mn-lt"/>
                <a:cs typeface="+mn-lt"/>
              </a:rPr>
              <a:t> </a:t>
            </a:r>
            <a:r>
              <a:rPr lang="en-US" sz="2000" dirty="0" err="1">
                <a:ea typeface="+mn-lt"/>
                <a:cs typeface="+mn-lt"/>
              </a:rPr>
              <a:t>gobernada</a:t>
            </a:r>
            <a:r>
              <a:rPr lang="en-US" sz="2000" dirty="0">
                <a:ea typeface="+mn-lt"/>
                <a:cs typeface="+mn-lt"/>
              </a:rPr>
              <a:t> </a:t>
            </a:r>
            <a:r>
              <a:rPr lang="en-US" sz="2000" dirty="0" err="1">
                <a:ea typeface="+mn-lt"/>
                <a:cs typeface="+mn-lt"/>
              </a:rPr>
              <a:t>por</a:t>
            </a:r>
            <a:r>
              <a:rPr lang="en-US" sz="2000" dirty="0">
                <a:ea typeface="+mn-lt"/>
                <a:cs typeface="+mn-lt"/>
              </a:rPr>
              <a:t> un solo </a:t>
            </a:r>
            <a:r>
              <a:rPr lang="en-US" sz="2000" dirty="0" err="1">
                <a:ea typeface="+mn-lt"/>
                <a:cs typeface="+mn-lt"/>
              </a:rPr>
              <a:t>rey</a:t>
            </a:r>
            <a:r>
              <a:rPr lang="en-US" sz="2000" dirty="0">
                <a:ea typeface="+mn-lt"/>
                <a:cs typeface="+mn-lt"/>
              </a:rPr>
              <a:t>.</a:t>
            </a:r>
            <a:endParaRPr lang="en-US" altLang="en-US" sz="2000" dirty="0">
              <a:solidFill>
                <a:schemeClr val="tx2"/>
              </a:solidFill>
            </a:endParaRPr>
          </a:p>
        </p:txBody>
      </p:sp>
      <p:pic>
        <p:nvPicPr>
          <p:cNvPr id="60420" name="Picture 7" descr="AIS12">
            <a:extLst>
              <a:ext uri="{FF2B5EF4-FFF2-40B4-BE49-F238E27FC236}">
                <a16:creationId xmlns:a16="http://schemas.microsoft.com/office/drawing/2014/main" id="{9B252948-9F96-3309-D700-B178B42B3AEA}"/>
              </a:ext>
            </a:extLst>
          </p:cNvPr>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7011679" y="0"/>
            <a:ext cx="4524375"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421" name="Text Box 8">
            <a:extLst>
              <a:ext uri="{FF2B5EF4-FFF2-40B4-BE49-F238E27FC236}">
                <a16:creationId xmlns:a16="http://schemas.microsoft.com/office/drawing/2014/main" id="{04083855-7875-BF40-CB5F-0DE7BE6DED1D}"/>
              </a:ext>
            </a:extLst>
          </p:cNvPr>
          <p:cNvSpPr txBox="1">
            <a:spLocks noChangeArrowheads="1"/>
          </p:cNvSpPr>
          <p:nvPr/>
        </p:nvSpPr>
        <p:spPr bwMode="auto">
          <a:xfrm>
            <a:off x="2010328" y="1514105"/>
            <a:ext cx="5164347" cy="651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lvl="1" defTabSz="914400" fontAlgn="base">
              <a:spcBef>
                <a:spcPts val="1000"/>
              </a:spcBef>
              <a:buClrTx/>
              <a:buSzTx/>
              <a:buNone/>
            </a:pPr>
            <a:r>
              <a:rPr lang="en-US" altLang="en-US" sz="1400" dirty="0">
                <a:solidFill>
                  <a:srgbClr val="FFC000"/>
                </a:solidFill>
                <a:latin typeface="Arial"/>
                <a:cs typeface="Arial"/>
              </a:rPr>
              <a:t>Near the end of the 3</a:t>
            </a:r>
            <a:r>
              <a:rPr lang="en-US" altLang="en-US" sz="1400" baseline="30000" dirty="0">
                <a:solidFill>
                  <a:srgbClr val="FFC000"/>
                </a:solidFill>
                <a:latin typeface="Arial"/>
                <a:cs typeface="Arial"/>
              </a:rPr>
              <a:t>rd</a:t>
            </a:r>
            <a:r>
              <a:rPr lang="en-US" altLang="en-US" sz="1400" dirty="0">
                <a:solidFill>
                  <a:srgbClr val="FFC000"/>
                </a:solidFill>
                <a:latin typeface="Arial"/>
                <a:cs typeface="Arial"/>
              </a:rPr>
              <a:t> millennium BC</a:t>
            </a:r>
            <a:endParaRPr lang="en-US" sz="1400"/>
          </a:p>
          <a:p>
            <a:pPr lvl="1" defTabSz="914400">
              <a:spcBef>
                <a:spcPts val="1000"/>
              </a:spcBef>
              <a:buNone/>
            </a:pPr>
            <a:r>
              <a:rPr lang="en-US" sz="1400" dirty="0" err="1">
                <a:latin typeface="Arial"/>
                <a:cs typeface="Arial"/>
              </a:rPr>
              <a:t>Cerca</a:t>
            </a:r>
            <a:r>
              <a:rPr lang="en-US" sz="1400" dirty="0">
                <a:latin typeface="Arial"/>
                <a:cs typeface="Arial"/>
              </a:rPr>
              <a:t> del final del tercer milenio antes de Cristo</a:t>
            </a:r>
          </a:p>
        </p:txBody>
      </p:sp>
      <p:sp>
        <p:nvSpPr>
          <p:cNvPr id="60422" name="Text Box 9">
            <a:extLst>
              <a:ext uri="{FF2B5EF4-FFF2-40B4-BE49-F238E27FC236}">
                <a16:creationId xmlns:a16="http://schemas.microsoft.com/office/drawing/2014/main" id="{DB9978D9-8FFF-4B41-568F-79C1DA0A0446}"/>
              </a:ext>
            </a:extLst>
          </p:cNvPr>
          <p:cNvSpPr txBox="1">
            <a:spLocks noChangeArrowheads="1"/>
          </p:cNvSpPr>
          <p:nvPr/>
        </p:nvSpPr>
        <p:spPr bwMode="auto">
          <a:xfrm>
            <a:off x="7126184" y="6127540"/>
            <a:ext cx="41148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defTabSz="914400" fontAlgn="base">
              <a:spcBef>
                <a:spcPct val="50000"/>
              </a:spcBef>
              <a:spcAft>
                <a:spcPct val="0"/>
              </a:spcAft>
              <a:buClrTx/>
              <a:buSzTx/>
              <a:buNone/>
            </a:pPr>
            <a:r>
              <a:rPr lang="en-US" altLang="en-US" sz="1800" dirty="0">
                <a:solidFill>
                  <a:srgbClr val="FFFFFF"/>
                </a:solidFill>
                <a:latin typeface="Arial"/>
                <a:cs typeface="Arial"/>
              </a:rPr>
              <a:t>Ashmolean Museum, Oxford, England</a:t>
            </a:r>
          </a:p>
          <a:p>
            <a:pPr algn="ctr" defTabSz="914400">
              <a:spcBef>
                <a:spcPct val="50000"/>
              </a:spcBef>
              <a:spcAft>
                <a:spcPct val="0"/>
              </a:spcAft>
              <a:buNone/>
            </a:pPr>
            <a:r>
              <a:rPr lang="en-US" sz="1800" dirty="0"/>
              <a:t>Museo Ashmolean, Oxford, </a:t>
            </a:r>
            <a:r>
              <a:rPr lang="en-US" sz="1800" dirty="0" err="1"/>
              <a:t>Inglaterra</a:t>
            </a:r>
            <a:endParaRPr lang="en-US" dirty="0" err="1"/>
          </a:p>
        </p:txBody>
      </p:sp>
      <p:sp>
        <p:nvSpPr>
          <p:cNvPr id="2" name="Slide Number Placeholder 1">
            <a:extLst>
              <a:ext uri="{FF2B5EF4-FFF2-40B4-BE49-F238E27FC236}">
                <a16:creationId xmlns:a16="http://schemas.microsoft.com/office/drawing/2014/main" id="{E1C28C4C-F73F-1B66-AD8B-C4AEDDA2A8A0}"/>
              </a:ext>
            </a:extLst>
          </p:cNvPr>
          <p:cNvSpPr>
            <a:spLocks noGrp="1"/>
          </p:cNvSpPr>
          <p:nvPr>
            <p:ph type="sldNum" sz="quarter" idx="12"/>
          </p:nvPr>
        </p:nvSpPr>
        <p:spPr/>
        <p:txBody>
          <a:bodyPr/>
          <a:lstStyle/>
          <a:p>
            <a:fld id="{911B0246-E818-4F40-B6E7-82539BF39A78}" type="slidenum">
              <a:rPr lang="en-US" altLang="en-US" smtClean="0"/>
              <a:pPr/>
              <a:t>120</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4389">
                                            <p:txEl>
                                              <p:pRg st="0" end="0"/>
                                            </p:txEl>
                                          </p:spTgt>
                                        </p:tgtEl>
                                        <p:attrNameLst>
                                          <p:attrName>style.visibility</p:attrName>
                                        </p:attrNameLst>
                                      </p:cBhvr>
                                      <p:to>
                                        <p:strVal val="visible"/>
                                      </p:to>
                                    </p:set>
                                    <p:animEffect transition="in" filter="fade">
                                      <p:cBhvr>
                                        <p:cTn id="7" dur="500"/>
                                        <p:tgtEl>
                                          <p:spTgt spid="1443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bg>
      <p:bgPr>
        <a:solidFill>
          <a:srgbClr val="3B2F2C"/>
        </a:solidFill>
        <a:effectLst/>
      </p:bgPr>
    </p:bg>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C656A360-3981-E2A4-B707-9487F818264D}"/>
              </a:ext>
            </a:extLst>
          </p:cNvPr>
          <p:cNvSpPr>
            <a:spLocks noGrp="1" noChangeArrowheads="1"/>
          </p:cNvSpPr>
          <p:nvPr>
            <p:ph type="title"/>
          </p:nvPr>
        </p:nvSpPr>
        <p:spPr>
          <a:xfrm>
            <a:off x="356559" y="76201"/>
            <a:ext cx="11493260" cy="708505"/>
          </a:xfrm>
        </p:spPr>
        <p:txBody>
          <a:bodyPr/>
          <a:lstStyle/>
          <a:p>
            <a:pPr eaLnBrk="1" hangingPunct="1">
              <a:defRPr/>
            </a:pPr>
            <a:r>
              <a:rPr lang="en-US" altLang="en-US" sz="4800" dirty="0">
                <a:solidFill>
                  <a:srgbClr val="00FFFF"/>
                </a:solidFill>
                <a:latin typeface="Narkisim"/>
              </a:rPr>
              <a:t>The Factor of 10 / </a:t>
            </a:r>
            <a:r>
              <a:rPr lang="en-US" dirty="0">
                <a:solidFill>
                  <a:srgbClr val="DDDDDD"/>
                </a:solidFill>
                <a:latin typeface="Arial"/>
              </a:rPr>
              <a:t>El</a:t>
            </a:r>
            <a:r>
              <a:rPr lang="en-US" dirty="0">
                <a:ea typeface="+mj-lt"/>
                <a:cs typeface="+mj-lt"/>
              </a:rPr>
              <a:t> Factor de 10</a:t>
            </a:r>
            <a:endParaRPr lang="en-US" altLang="en-US" dirty="0">
              <a:solidFill>
                <a:srgbClr val="00FFFF"/>
              </a:solidFill>
              <a:latin typeface="Narkisim" panose="020E0502050101010101" pitchFamily="34" charset="-79"/>
            </a:endParaRPr>
          </a:p>
        </p:txBody>
      </p:sp>
      <p:sp>
        <p:nvSpPr>
          <p:cNvPr id="143363" name="Rectangle 3">
            <a:extLst>
              <a:ext uri="{FF2B5EF4-FFF2-40B4-BE49-F238E27FC236}">
                <a16:creationId xmlns:a16="http://schemas.microsoft.com/office/drawing/2014/main" id="{1205D4F9-A2CD-5361-9CAA-3E6D63B0194B}"/>
              </a:ext>
            </a:extLst>
          </p:cNvPr>
          <p:cNvSpPr>
            <a:spLocks noGrp="1" noChangeArrowheads="1"/>
          </p:cNvSpPr>
          <p:nvPr>
            <p:ph type="body" idx="1"/>
          </p:nvPr>
        </p:nvSpPr>
        <p:spPr>
          <a:xfrm>
            <a:off x="228600" y="793631"/>
            <a:ext cx="11763554" cy="5988169"/>
          </a:xfrm>
        </p:spPr>
        <p:txBody>
          <a:bodyPr/>
          <a:lstStyle/>
          <a:p>
            <a:pPr eaLnBrk="1" hangingPunct="1">
              <a:lnSpc>
                <a:spcPct val="90000"/>
              </a:lnSpc>
              <a:buNone/>
              <a:defRPr/>
            </a:pPr>
            <a:r>
              <a:rPr lang="en-US" altLang="en-US" sz="2800" b="1" dirty="0">
                <a:solidFill>
                  <a:srgbClr val="FF9900"/>
                </a:solidFill>
              </a:rPr>
              <a:t>The compiler of Genesis seems to structure genealogies in sets of 10, which in turn implies selection rather than an exhaustive list: / </a:t>
            </a:r>
            <a:r>
              <a:rPr lang="en-US" sz="2400" dirty="0">
                <a:ea typeface="+mn-lt"/>
                <a:cs typeface="+mn-lt"/>
              </a:rPr>
              <a:t>El </a:t>
            </a:r>
            <a:r>
              <a:rPr lang="en-US" sz="2400" dirty="0" err="1">
                <a:ea typeface="+mn-lt"/>
                <a:cs typeface="+mn-lt"/>
              </a:rPr>
              <a:t>compilador</a:t>
            </a:r>
            <a:r>
              <a:rPr lang="en-US" sz="2400" dirty="0">
                <a:ea typeface="+mn-lt"/>
                <a:cs typeface="+mn-lt"/>
              </a:rPr>
              <a:t> de </a:t>
            </a:r>
            <a:r>
              <a:rPr lang="en-US" sz="2400" dirty="0" err="1">
                <a:ea typeface="+mn-lt"/>
                <a:cs typeface="+mn-lt"/>
              </a:rPr>
              <a:t>Génesis</a:t>
            </a:r>
            <a:r>
              <a:rPr lang="en-US" sz="2400" dirty="0">
                <a:ea typeface="+mn-lt"/>
                <a:cs typeface="+mn-lt"/>
              </a:rPr>
              <a:t> </a:t>
            </a:r>
            <a:r>
              <a:rPr lang="en-US" sz="2400" dirty="0" err="1">
                <a:ea typeface="+mn-lt"/>
                <a:cs typeface="+mn-lt"/>
              </a:rPr>
              <a:t>parece</a:t>
            </a:r>
            <a:r>
              <a:rPr lang="en-US" sz="2400" dirty="0">
                <a:ea typeface="+mn-lt"/>
                <a:cs typeface="+mn-lt"/>
              </a:rPr>
              <a:t> </a:t>
            </a:r>
            <a:r>
              <a:rPr lang="en-US" sz="2400" dirty="0" err="1">
                <a:ea typeface="+mn-lt"/>
                <a:cs typeface="+mn-lt"/>
              </a:rPr>
              <a:t>estructurar</a:t>
            </a:r>
            <a:r>
              <a:rPr lang="en-US" sz="2400" dirty="0">
                <a:ea typeface="+mn-lt"/>
                <a:cs typeface="+mn-lt"/>
              </a:rPr>
              <a:t> las </a:t>
            </a:r>
            <a:r>
              <a:rPr lang="en-US" sz="2400" dirty="0" err="1">
                <a:ea typeface="+mn-lt"/>
                <a:cs typeface="+mn-lt"/>
              </a:rPr>
              <a:t>genealogías</a:t>
            </a:r>
            <a:r>
              <a:rPr lang="en-US" sz="2400" dirty="0">
                <a:ea typeface="+mn-lt"/>
                <a:cs typeface="+mn-lt"/>
              </a:rPr>
              <a:t> </a:t>
            </a:r>
            <a:r>
              <a:rPr lang="en-US" sz="2400" dirty="0" err="1">
                <a:ea typeface="+mn-lt"/>
                <a:cs typeface="+mn-lt"/>
              </a:rPr>
              <a:t>en</a:t>
            </a:r>
            <a:r>
              <a:rPr lang="en-US" sz="2400" dirty="0">
                <a:ea typeface="+mn-lt"/>
                <a:cs typeface="+mn-lt"/>
              </a:rPr>
              <a:t> conjuntos de 10, lo que a </a:t>
            </a:r>
            <a:r>
              <a:rPr lang="en-US" sz="2400" dirty="0" err="1">
                <a:ea typeface="+mn-lt"/>
                <a:cs typeface="+mn-lt"/>
              </a:rPr>
              <a:t>su</a:t>
            </a:r>
            <a:r>
              <a:rPr lang="en-US" sz="2400" dirty="0">
                <a:ea typeface="+mn-lt"/>
                <a:cs typeface="+mn-lt"/>
              </a:rPr>
              <a:t> </a:t>
            </a:r>
            <a:r>
              <a:rPr lang="en-US" sz="2400" dirty="0" err="1">
                <a:ea typeface="+mn-lt"/>
                <a:cs typeface="+mn-lt"/>
              </a:rPr>
              <a:t>vez</a:t>
            </a:r>
            <a:r>
              <a:rPr lang="en-US" sz="2400" dirty="0">
                <a:ea typeface="+mn-lt"/>
                <a:cs typeface="+mn-lt"/>
              </a:rPr>
              <a:t> </a:t>
            </a:r>
            <a:r>
              <a:rPr lang="en-US" sz="2400" dirty="0" err="1">
                <a:ea typeface="+mn-lt"/>
                <a:cs typeface="+mn-lt"/>
              </a:rPr>
              <a:t>implica</a:t>
            </a:r>
            <a:r>
              <a:rPr lang="en-US" sz="2400" dirty="0">
                <a:ea typeface="+mn-lt"/>
                <a:cs typeface="+mn-lt"/>
              </a:rPr>
              <a:t> </a:t>
            </a:r>
            <a:r>
              <a:rPr lang="en-US" sz="2400" dirty="0" err="1">
                <a:ea typeface="+mn-lt"/>
                <a:cs typeface="+mn-lt"/>
              </a:rPr>
              <a:t>una</a:t>
            </a:r>
            <a:r>
              <a:rPr lang="en-US" sz="2400" dirty="0">
                <a:ea typeface="+mn-lt"/>
                <a:cs typeface="+mn-lt"/>
              </a:rPr>
              <a:t> </a:t>
            </a:r>
            <a:r>
              <a:rPr lang="en-US" sz="2400" dirty="0" err="1">
                <a:ea typeface="+mn-lt"/>
                <a:cs typeface="+mn-lt"/>
              </a:rPr>
              <a:t>selección</a:t>
            </a:r>
            <a:r>
              <a:rPr lang="en-US" sz="2400" dirty="0">
                <a:ea typeface="+mn-lt"/>
                <a:cs typeface="+mn-lt"/>
              </a:rPr>
              <a:t> </a:t>
            </a:r>
            <a:r>
              <a:rPr lang="en-US" sz="2400" dirty="0" err="1">
                <a:ea typeface="+mn-lt"/>
                <a:cs typeface="+mn-lt"/>
              </a:rPr>
              <a:t>en</a:t>
            </a:r>
            <a:r>
              <a:rPr lang="en-US" sz="2400" dirty="0">
                <a:ea typeface="+mn-lt"/>
                <a:cs typeface="+mn-lt"/>
              </a:rPr>
              <a:t> </a:t>
            </a:r>
            <a:r>
              <a:rPr lang="en-US" sz="2400" dirty="0" err="1">
                <a:ea typeface="+mn-lt"/>
                <a:cs typeface="+mn-lt"/>
              </a:rPr>
              <a:t>lugar</a:t>
            </a:r>
            <a:r>
              <a:rPr lang="en-US" sz="2400" dirty="0">
                <a:ea typeface="+mn-lt"/>
                <a:cs typeface="+mn-lt"/>
              </a:rPr>
              <a:t> de </a:t>
            </a:r>
            <a:r>
              <a:rPr lang="en-US" sz="2400" dirty="0" err="1">
                <a:ea typeface="+mn-lt"/>
                <a:cs typeface="+mn-lt"/>
              </a:rPr>
              <a:t>una</a:t>
            </a:r>
            <a:r>
              <a:rPr lang="en-US" sz="2400" dirty="0">
                <a:ea typeface="+mn-lt"/>
                <a:cs typeface="+mn-lt"/>
              </a:rPr>
              <a:t> </a:t>
            </a:r>
            <a:r>
              <a:rPr lang="en-US" sz="2400" dirty="0" err="1">
                <a:ea typeface="+mn-lt"/>
                <a:cs typeface="+mn-lt"/>
              </a:rPr>
              <a:t>lista</a:t>
            </a:r>
            <a:r>
              <a:rPr lang="en-US" sz="2400" dirty="0">
                <a:ea typeface="+mn-lt"/>
                <a:cs typeface="+mn-lt"/>
              </a:rPr>
              <a:t> </a:t>
            </a:r>
            <a:r>
              <a:rPr lang="en-US" sz="2400" dirty="0" err="1">
                <a:ea typeface="+mn-lt"/>
                <a:cs typeface="+mn-lt"/>
              </a:rPr>
              <a:t>exhaustiva</a:t>
            </a:r>
            <a:r>
              <a:rPr lang="en-US" sz="2400" dirty="0">
                <a:ea typeface="+mn-lt"/>
                <a:cs typeface="+mn-lt"/>
              </a:rPr>
              <a:t>:</a:t>
            </a:r>
            <a:endParaRPr lang="en-US" altLang="en-US" sz="2400" b="1" dirty="0">
              <a:solidFill>
                <a:srgbClr val="FF9900"/>
              </a:solidFill>
            </a:endParaRPr>
          </a:p>
          <a:p>
            <a:pPr eaLnBrk="1" hangingPunct="1">
              <a:lnSpc>
                <a:spcPct val="90000"/>
              </a:lnSpc>
              <a:buFont typeface="Wingdings" panose="05000000000000000000" pitchFamily="2" charset="2"/>
              <a:buNone/>
              <a:defRPr/>
            </a:pPr>
            <a:r>
              <a:rPr lang="en-US" altLang="en-US" sz="2400" b="1" dirty="0">
                <a:latin typeface="Arial Narrow"/>
              </a:rPr>
              <a:t>	</a:t>
            </a:r>
            <a:r>
              <a:rPr lang="en-US" altLang="en-US" sz="2400" b="1" dirty="0">
                <a:solidFill>
                  <a:srgbClr val="CCFFFF"/>
                </a:solidFill>
                <a:latin typeface="Arial Narrow"/>
              </a:rPr>
              <a:t>4:1, 17-22</a:t>
            </a:r>
            <a:r>
              <a:rPr lang="en-US" altLang="en-US" sz="2400" b="1" dirty="0">
                <a:latin typeface="Arial Narrow"/>
              </a:rPr>
              <a:t>			</a:t>
            </a:r>
            <a:r>
              <a:rPr lang="en-US" altLang="en-US" sz="2400" b="1" dirty="0">
                <a:solidFill>
                  <a:srgbClr val="CCFFFF"/>
                </a:solidFill>
                <a:latin typeface="Arial Narrow"/>
              </a:rPr>
              <a:t>5:1-31			11:10-26</a:t>
            </a:r>
          </a:p>
          <a:p>
            <a:pPr eaLnBrk="1" hangingPunct="1">
              <a:lnSpc>
                <a:spcPct val="90000"/>
              </a:lnSpc>
              <a:buNone/>
              <a:defRPr/>
            </a:pPr>
            <a:r>
              <a:rPr lang="en-US" altLang="en-US" sz="2400" i="1" dirty="0">
                <a:latin typeface="Arial Narrow"/>
              </a:rPr>
              <a:t>	</a:t>
            </a:r>
            <a:r>
              <a:rPr lang="en-US" altLang="en-US" sz="2400" i="1" dirty="0">
                <a:solidFill>
                  <a:srgbClr val="FFFF00"/>
                </a:solidFill>
                <a:latin typeface="Arial Narrow"/>
              </a:rPr>
              <a:t>Adam</a:t>
            </a:r>
            <a:r>
              <a:rPr lang="en-US" altLang="en-US" sz="2400" i="1" dirty="0">
                <a:latin typeface="Arial Narrow"/>
              </a:rPr>
              <a:t>/Adán                           </a:t>
            </a:r>
            <a:r>
              <a:rPr lang="en-US" altLang="en-US" sz="2400" i="1" dirty="0">
                <a:solidFill>
                  <a:srgbClr val="FFFF00"/>
                </a:solidFill>
                <a:latin typeface="Arial Narrow"/>
              </a:rPr>
              <a:t>  Adam</a:t>
            </a:r>
            <a:r>
              <a:rPr lang="en-US" altLang="en-US" sz="2400" i="1" dirty="0">
                <a:latin typeface="Arial Narrow"/>
              </a:rPr>
              <a:t>/Adán                     </a:t>
            </a:r>
            <a:r>
              <a:rPr lang="en-US" altLang="en-US" sz="2400" i="1" dirty="0">
                <a:solidFill>
                  <a:srgbClr val="FFFFFF"/>
                </a:solidFill>
                <a:latin typeface="Arial Narrow"/>
              </a:rPr>
              <a:t>        </a:t>
            </a:r>
            <a:r>
              <a:rPr lang="en-US" altLang="en-US" sz="2400" i="1" dirty="0">
                <a:solidFill>
                  <a:srgbClr val="FFFF00"/>
                </a:solidFill>
                <a:latin typeface="Arial Narrow"/>
              </a:rPr>
              <a:t>Shem</a:t>
            </a:r>
            <a:r>
              <a:rPr lang="en-US" altLang="en-US" sz="2400" i="1" dirty="0">
                <a:latin typeface="Arial Narrow"/>
              </a:rPr>
              <a:t>/Cam</a:t>
            </a:r>
          </a:p>
          <a:p>
            <a:pPr eaLnBrk="1" hangingPunct="1">
              <a:lnSpc>
                <a:spcPct val="90000"/>
              </a:lnSpc>
              <a:buNone/>
              <a:defRPr/>
            </a:pPr>
            <a:r>
              <a:rPr lang="en-US" altLang="en-US" sz="2400" i="1" dirty="0">
                <a:latin typeface="Arial Narrow"/>
              </a:rPr>
              <a:t>	</a:t>
            </a:r>
            <a:r>
              <a:rPr lang="en-US" altLang="en-US" sz="2400" i="1" dirty="0">
                <a:solidFill>
                  <a:srgbClr val="FFFF00"/>
                </a:solidFill>
                <a:latin typeface="Arial Narrow"/>
              </a:rPr>
              <a:t>Cain</a:t>
            </a:r>
            <a:r>
              <a:rPr lang="en-US" altLang="en-US" sz="2400" i="1" dirty="0">
                <a:latin typeface="Arial Narrow"/>
              </a:rPr>
              <a:t>                                        </a:t>
            </a:r>
            <a:r>
              <a:rPr lang="en-US" altLang="en-US" sz="2400" i="1" dirty="0">
                <a:solidFill>
                  <a:srgbClr val="FFFF00"/>
                </a:solidFill>
                <a:latin typeface="Arial Narrow"/>
              </a:rPr>
              <a:t>Seth/</a:t>
            </a:r>
            <a:r>
              <a:rPr lang="en-US" altLang="en-US" sz="2400" i="1" dirty="0">
                <a:latin typeface="Arial Narrow"/>
              </a:rPr>
              <a:t>Set                          </a:t>
            </a:r>
            <a:r>
              <a:rPr lang="en-US" altLang="en-US" sz="2400" i="1" dirty="0">
                <a:solidFill>
                  <a:srgbClr val="FFFFFF"/>
                </a:solidFill>
                <a:latin typeface="Arial Narrow"/>
              </a:rPr>
              <a:t>        </a:t>
            </a:r>
            <a:r>
              <a:rPr lang="en-US" altLang="en-US" sz="2400" i="1" dirty="0">
                <a:solidFill>
                  <a:srgbClr val="FFFF00"/>
                </a:solidFill>
                <a:latin typeface="Arial Narrow"/>
              </a:rPr>
              <a:t>Arphaxad</a:t>
            </a:r>
            <a:r>
              <a:rPr lang="en-US" altLang="en-US" sz="2400" i="1" dirty="0">
                <a:latin typeface="Arial Narrow"/>
              </a:rPr>
              <a:t>/</a:t>
            </a:r>
            <a:r>
              <a:rPr lang="en-US" altLang="en-US" sz="2400" i="1" dirty="0" err="1">
                <a:latin typeface="Arial Narrow"/>
              </a:rPr>
              <a:t>Arfaxad</a:t>
            </a:r>
            <a:endParaRPr lang="en-US" altLang="en-US" sz="2400" i="1" err="1">
              <a:latin typeface="Arial Narrow"/>
            </a:endParaRPr>
          </a:p>
          <a:p>
            <a:pPr eaLnBrk="1" hangingPunct="1">
              <a:lnSpc>
                <a:spcPct val="90000"/>
              </a:lnSpc>
              <a:buNone/>
              <a:defRPr/>
            </a:pPr>
            <a:r>
              <a:rPr lang="en-US" altLang="en-US" sz="2400" i="1" dirty="0">
                <a:latin typeface="Arial Narrow"/>
              </a:rPr>
              <a:t>	</a:t>
            </a:r>
            <a:r>
              <a:rPr lang="en-US" altLang="en-US" sz="2400" i="1" dirty="0">
                <a:solidFill>
                  <a:srgbClr val="FFFF00"/>
                </a:solidFill>
                <a:latin typeface="Arial Narrow"/>
              </a:rPr>
              <a:t>Enoch</a:t>
            </a:r>
            <a:r>
              <a:rPr lang="en-US" altLang="en-US" sz="2400" i="1" dirty="0">
                <a:latin typeface="Arial Narrow"/>
              </a:rPr>
              <a:t>/Enoc                            </a:t>
            </a:r>
            <a:r>
              <a:rPr lang="en-US" altLang="en-US" sz="2400" i="1" dirty="0">
                <a:solidFill>
                  <a:srgbClr val="FFFF00"/>
                </a:solidFill>
                <a:latin typeface="Arial Narrow"/>
              </a:rPr>
              <a:t>Enosh</a:t>
            </a:r>
            <a:r>
              <a:rPr lang="en-US" altLang="en-US" sz="2400" i="1" dirty="0">
                <a:latin typeface="Arial Narrow"/>
              </a:rPr>
              <a:t>/</a:t>
            </a:r>
            <a:r>
              <a:rPr lang="en-US" altLang="en-US" sz="2400" i="1" dirty="0" err="1">
                <a:latin typeface="Arial Narrow"/>
              </a:rPr>
              <a:t>Enós</a:t>
            </a:r>
            <a:r>
              <a:rPr lang="en-US" altLang="en-US" sz="2400" i="1" dirty="0">
                <a:latin typeface="Arial Narrow"/>
              </a:rPr>
              <a:t>                    </a:t>
            </a:r>
            <a:r>
              <a:rPr lang="en-US" altLang="en-US" sz="2400" i="1" dirty="0">
                <a:solidFill>
                  <a:srgbClr val="FFFFFF"/>
                </a:solidFill>
                <a:latin typeface="Arial Narrow"/>
              </a:rPr>
              <a:t>        </a:t>
            </a:r>
            <a:r>
              <a:rPr lang="en-US" altLang="en-US" sz="2400" i="1" dirty="0">
                <a:solidFill>
                  <a:srgbClr val="FFFF00"/>
                </a:solidFill>
                <a:latin typeface="Arial Narrow"/>
              </a:rPr>
              <a:t>Shelah</a:t>
            </a:r>
            <a:r>
              <a:rPr lang="en-US" altLang="en-US" sz="2400" i="1" dirty="0">
                <a:latin typeface="Arial Narrow"/>
              </a:rPr>
              <a:t>/Selaj</a:t>
            </a:r>
          </a:p>
          <a:p>
            <a:pPr eaLnBrk="1" hangingPunct="1">
              <a:lnSpc>
                <a:spcPct val="90000"/>
              </a:lnSpc>
              <a:buNone/>
              <a:defRPr/>
            </a:pPr>
            <a:r>
              <a:rPr lang="en-US" altLang="en-US" sz="2400" i="1" dirty="0">
                <a:latin typeface="Arial Narrow"/>
              </a:rPr>
              <a:t>	</a:t>
            </a:r>
            <a:r>
              <a:rPr lang="en-US" altLang="en-US" sz="2400" i="1" dirty="0">
                <a:solidFill>
                  <a:srgbClr val="FFFF00"/>
                </a:solidFill>
                <a:latin typeface="Arial Narrow"/>
              </a:rPr>
              <a:t>Irad </a:t>
            </a:r>
            <a:r>
              <a:rPr lang="en-US" altLang="en-US" sz="2400" i="1" dirty="0">
                <a:latin typeface="Arial Narrow"/>
              </a:rPr>
              <a:t>                                        </a:t>
            </a:r>
            <a:r>
              <a:rPr lang="en-US" altLang="en-US" sz="2400" i="1" dirty="0">
                <a:solidFill>
                  <a:srgbClr val="FFFF00"/>
                </a:solidFill>
                <a:latin typeface="Arial Narrow"/>
              </a:rPr>
              <a:t>Kenan</a:t>
            </a:r>
            <a:r>
              <a:rPr lang="en-US" altLang="en-US" sz="2400" i="1" dirty="0">
                <a:latin typeface="Arial Narrow"/>
              </a:rPr>
              <a:t>/</a:t>
            </a:r>
            <a:r>
              <a:rPr lang="en-US" altLang="en-US" sz="2400" i="1" dirty="0" err="1">
                <a:latin typeface="Arial Narrow"/>
              </a:rPr>
              <a:t>Cainán</a:t>
            </a:r>
            <a:r>
              <a:rPr lang="en-US" altLang="en-US" sz="2400" i="1" dirty="0">
                <a:latin typeface="Arial Narrow"/>
              </a:rPr>
              <a:t>                 </a:t>
            </a:r>
            <a:r>
              <a:rPr lang="en-US" altLang="en-US" sz="2400" i="1" dirty="0">
                <a:solidFill>
                  <a:srgbClr val="FFFFFF"/>
                </a:solidFill>
                <a:latin typeface="Arial Narrow"/>
              </a:rPr>
              <a:t>        </a:t>
            </a:r>
            <a:r>
              <a:rPr lang="en-US" altLang="en-US" sz="2400" i="1" dirty="0">
                <a:solidFill>
                  <a:srgbClr val="FFFF00"/>
                </a:solidFill>
                <a:latin typeface="Arial Narrow"/>
              </a:rPr>
              <a:t>Eber</a:t>
            </a:r>
            <a:r>
              <a:rPr lang="en-US" altLang="en-US" sz="2400" i="1" dirty="0">
                <a:latin typeface="Arial Narrow"/>
              </a:rPr>
              <a:t>/Éber</a:t>
            </a:r>
          </a:p>
          <a:p>
            <a:pPr eaLnBrk="1" hangingPunct="1">
              <a:lnSpc>
                <a:spcPct val="90000"/>
              </a:lnSpc>
              <a:buNone/>
              <a:defRPr/>
            </a:pPr>
            <a:r>
              <a:rPr lang="en-US" altLang="en-US" sz="2400" i="1" dirty="0">
                <a:latin typeface="Arial Narrow"/>
              </a:rPr>
              <a:t>	</a:t>
            </a:r>
            <a:r>
              <a:rPr lang="en-US" altLang="en-US" sz="2400" i="1" dirty="0">
                <a:solidFill>
                  <a:srgbClr val="FFFF00"/>
                </a:solidFill>
                <a:latin typeface="Arial Narrow"/>
              </a:rPr>
              <a:t>Mehujael</a:t>
            </a:r>
            <a:r>
              <a:rPr lang="en-US" altLang="en-US" sz="2400" i="1" dirty="0">
                <a:latin typeface="Arial Narrow"/>
              </a:rPr>
              <a:t>/</a:t>
            </a:r>
            <a:r>
              <a:rPr lang="en-US" altLang="en-US" sz="2400" i="1" dirty="0" err="1">
                <a:latin typeface="Arial Narrow"/>
              </a:rPr>
              <a:t>Mejuyael</a:t>
            </a:r>
            <a:r>
              <a:rPr lang="en-US" altLang="en-US" sz="2400" i="1" dirty="0">
                <a:latin typeface="Arial Narrow"/>
              </a:rPr>
              <a:t>                 </a:t>
            </a:r>
            <a:r>
              <a:rPr lang="en-US" altLang="en-US" sz="2400" i="1" dirty="0">
                <a:solidFill>
                  <a:srgbClr val="FFFF00"/>
                </a:solidFill>
                <a:latin typeface="Arial Narrow"/>
              </a:rPr>
              <a:t>Mahalalel</a:t>
            </a:r>
            <a:r>
              <a:rPr lang="en-US" altLang="en-US" sz="2400" i="1" dirty="0">
                <a:latin typeface="Arial Narrow"/>
              </a:rPr>
              <a:t>/</a:t>
            </a:r>
            <a:r>
              <a:rPr lang="en-US" altLang="en-US" sz="2400" i="1" dirty="0" err="1">
                <a:latin typeface="Arial Narrow"/>
              </a:rPr>
              <a:t>Malalel</a:t>
            </a:r>
            <a:r>
              <a:rPr lang="en-US" altLang="en-US" sz="2400" i="1" dirty="0">
                <a:latin typeface="Arial Narrow"/>
              </a:rPr>
              <a:t>            </a:t>
            </a:r>
            <a:r>
              <a:rPr lang="en-US" altLang="en-US" sz="2400" i="1" dirty="0">
                <a:solidFill>
                  <a:srgbClr val="FFFFFF"/>
                </a:solidFill>
                <a:latin typeface="Arial Narrow"/>
              </a:rPr>
              <a:t>        </a:t>
            </a:r>
            <a:r>
              <a:rPr lang="en-US" altLang="en-US" sz="2400" i="1" dirty="0">
                <a:solidFill>
                  <a:srgbClr val="FFFF00"/>
                </a:solidFill>
                <a:latin typeface="Arial Narrow"/>
              </a:rPr>
              <a:t>Peleg</a:t>
            </a:r>
            <a:r>
              <a:rPr lang="en-US" altLang="en-US" sz="2400" i="1" dirty="0">
                <a:latin typeface="Arial Narrow"/>
              </a:rPr>
              <a:t>/</a:t>
            </a:r>
            <a:r>
              <a:rPr lang="en-US" altLang="en-US" sz="2400" i="1" dirty="0" err="1">
                <a:latin typeface="Arial Narrow"/>
              </a:rPr>
              <a:t>Péleg</a:t>
            </a:r>
          </a:p>
          <a:p>
            <a:pPr eaLnBrk="1" hangingPunct="1">
              <a:lnSpc>
                <a:spcPct val="90000"/>
              </a:lnSpc>
              <a:buNone/>
              <a:defRPr/>
            </a:pPr>
            <a:r>
              <a:rPr lang="en-US" altLang="en-US" sz="2400" i="1" dirty="0">
                <a:latin typeface="Arial Narrow"/>
              </a:rPr>
              <a:t>	</a:t>
            </a:r>
            <a:r>
              <a:rPr lang="en-US" altLang="en-US" sz="2400" i="1" dirty="0">
                <a:solidFill>
                  <a:srgbClr val="FFFF00"/>
                </a:solidFill>
                <a:latin typeface="Arial Narrow"/>
              </a:rPr>
              <a:t>Methusael</a:t>
            </a:r>
            <a:r>
              <a:rPr lang="en-US" altLang="en-US" sz="2400" i="1" dirty="0">
                <a:latin typeface="Arial Narrow"/>
              </a:rPr>
              <a:t>/</a:t>
            </a:r>
            <a:r>
              <a:rPr lang="en-US" altLang="en-US" sz="2400" i="1" dirty="0" err="1">
                <a:latin typeface="Arial Narrow"/>
              </a:rPr>
              <a:t>Metusael</a:t>
            </a:r>
            <a:r>
              <a:rPr lang="en-US" altLang="en-US" sz="2400" i="1" dirty="0">
                <a:latin typeface="Arial Narrow"/>
              </a:rPr>
              <a:t>            </a:t>
            </a:r>
            <a:r>
              <a:rPr lang="en-US" altLang="en-US" sz="2400" i="1" dirty="0">
                <a:solidFill>
                  <a:srgbClr val="FFFF00"/>
                </a:solidFill>
                <a:latin typeface="Arial Narrow"/>
              </a:rPr>
              <a:t>   Jared </a:t>
            </a:r>
            <a:r>
              <a:rPr lang="en-US" altLang="en-US" sz="2400" i="1" dirty="0">
                <a:latin typeface="Arial Narrow"/>
              </a:rPr>
              <a:t>                            </a:t>
            </a:r>
            <a:r>
              <a:rPr lang="en-US" altLang="en-US" sz="2400" i="1" dirty="0">
                <a:solidFill>
                  <a:srgbClr val="FFFF00"/>
                </a:solidFill>
                <a:latin typeface="Arial Narrow"/>
              </a:rPr>
              <a:t>          Reu</a:t>
            </a:r>
            <a:r>
              <a:rPr lang="en-US" altLang="en-US" sz="2400" i="1" dirty="0">
                <a:latin typeface="Arial Narrow"/>
              </a:rPr>
              <a:t>/</a:t>
            </a:r>
            <a:r>
              <a:rPr lang="en-US" altLang="en-US" sz="2400" i="1" dirty="0" err="1">
                <a:latin typeface="Arial Narrow"/>
              </a:rPr>
              <a:t>Reú</a:t>
            </a:r>
            <a:endParaRPr lang="en-US" altLang="en-US" sz="2400" i="1" dirty="0">
              <a:latin typeface="Arial Narrow"/>
            </a:endParaRPr>
          </a:p>
          <a:p>
            <a:pPr eaLnBrk="1" hangingPunct="1">
              <a:lnSpc>
                <a:spcPct val="90000"/>
              </a:lnSpc>
              <a:buNone/>
              <a:defRPr/>
            </a:pPr>
            <a:r>
              <a:rPr lang="en-US" altLang="en-US" sz="2400" i="1" dirty="0">
                <a:latin typeface="Arial Narrow"/>
              </a:rPr>
              <a:t>	</a:t>
            </a:r>
            <a:r>
              <a:rPr lang="en-US" altLang="en-US" sz="2400" i="1" dirty="0">
                <a:solidFill>
                  <a:srgbClr val="FFFF00"/>
                </a:solidFill>
                <a:latin typeface="Arial Narrow"/>
              </a:rPr>
              <a:t>Lamech</a:t>
            </a:r>
            <a:r>
              <a:rPr lang="en-US" altLang="en-US" sz="2400" i="1" dirty="0">
                <a:latin typeface="Arial Narrow"/>
              </a:rPr>
              <a:t>/Lamec                       </a:t>
            </a:r>
            <a:r>
              <a:rPr lang="en-US" altLang="en-US" sz="2400" i="1" dirty="0">
                <a:solidFill>
                  <a:srgbClr val="FFFF00"/>
                </a:solidFill>
                <a:latin typeface="Arial Narrow"/>
              </a:rPr>
              <a:t>Enoch</a:t>
            </a:r>
            <a:r>
              <a:rPr lang="en-US" altLang="en-US" sz="2400" i="1" dirty="0">
                <a:latin typeface="Arial Narrow"/>
              </a:rPr>
              <a:t>/Enoc                 </a:t>
            </a:r>
            <a:r>
              <a:rPr lang="en-US" altLang="en-US" sz="2400" i="1" dirty="0">
                <a:solidFill>
                  <a:srgbClr val="FFFF00"/>
                </a:solidFill>
                <a:latin typeface="Arial Narrow"/>
              </a:rPr>
              <a:t>           Serug</a:t>
            </a:r>
          </a:p>
          <a:p>
            <a:pPr eaLnBrk="1" hangingPunct="1">
              <a:lnSpc>
                <a:spcPct val="90000"/>
              </a:lnSpc>
              <a:buNone/>
              <a:defRPr/>
            </a:pPr>
            <a:r>
              <a:rPr lang="en-US" altLang="en-US" sz="2400" i="1" dirty="0">
                <a:latin typeface="Arial Narrow"/>
              </a:rPr>
              <a:t>	</a:t>
            </a:r>
            <a:r>
              <a:rPr lang="en-US" altLang="en-US" sz="2400" i="1" dirty="0">
                <a:solidFill>
                  <a:srgbClr val="FFFF00"/>
                </a:solidFill>
                <a:latin typeface="Arial Narrow"/>
              </a:rPr>
              <a:t>Jabal                                       Methusaleh/</a:t>
            </a:r>
            <a:r>
              <a:rPr lang="en-US" altLang="en-US" sz="2400" i="1" dirty="0">
                <a:solidFill>
                  <a:srgbClr val="FFFFFF"/>
                </a:solidFill>
                <a:latin typeface="Arial Narrow"/>
              </a:rPr>
              <a:t>Matusalén </a:t>
            </a:r>
            <a:r>
              <a:rPr lang="en-US" altLang="en-US" sz="2400" i="1" dirty="0">
                <a:solidFill>
                  <a:srgbClr val="FFFF00"/>
                </a:solidFill>
                <a:latin typeface="Arial Narrow"/>
              </a:rPr>
              <a:t>          Nahor/</a:t>
            </a:r>
            <a:r>
              <a:rPr lang="en-US" altLang="en-US" sz="2400" i="1" dirty="0">
                <a:solidFill>
                  <a:srgbClr val="FFFFFF"/>
                </a:solidFill>
                <a:latin typeface="Arial Narrow"/>
              </a:rPr>
              <a:t>Najor</a:t>
            </a:r>
          </a:p>
          <a:p>
            <a:pPr eaLnBrk="1" hangingPunct="1">
              <a:lnSpc>
                <a:spcPct val="90000"/>
              </a:lnSpc>
              <a:buNone/>
              <a:defRPr/>
            </a:pPr>
            <a:r>
              <a:rPr lang="en-US" altLang="en-US" sz="2400" i="1" dirty="0">
                <a:solidFill>
                  <a:srgbClr val="FFFF00"/>
                </a:solidFill>
                <a:latin typeface="Arial Narrow"/>
              </a:rPr>
              <a:t>	Jubal                                       Lamech/</a:t>
            </a:r>
            <a:r>
              <a:rPr lang="en-US" altLang="en-US" sz="2400" i="1" dirty="0">
                <a:solidFill>
                  <a:srgbClr val="FFFFFF"/>
                </a:solidFill>
                <a:latin typeface="Arial Narrow"/>
              </a:rPr>
              <a:t>Lamec   </a:t>
            </a:r>
            <a:r>
              <a:rPr lang="en-US" altLang="en-US" sz="2400" i="1" dirty="0">
                <a:solidFill>
                  <a:srgbClr val="FFFF00"/>
                </a:solidFill>
                <a:latin typeface="Arial Narrow"/>
              </a:rPr>
              <a:t>                   Terah/</a:t>
            </a:r>
            <a:r>
              <a:rPr lang="en-US" altLang="en-US" sz="2400" i="1" dirty="0" err="1">
                <a:solidFill>
                  <a:srgbClr val="FFFFFF"/>
                </a:solidFill>
                <a:latin typeface="Arial Narrow"/>
              </a:rPr>
              <a:t>Téraj</a:t>
            </a:r>
            <a:endParaRPr lang="en-US" altLang="en-US" sz="2400" i="1" err="1">
              <a:solidFill>
                <a:srgbClr val="FFFFFF"/>
              </a:solidFill>
              <a:latin typeface="Arial Narrow"/>
            </a:endParaRPr>
          </a:p>
          <a:p>
            <a:pPr eaLnBrk="1" hangingPunct="1">
              <a:lnSpc>
                <a:spcPct val="90000"/>
              </a:lnSpc>
              <a:buNone/>
              <a:defRPr/>
            </a:pPr>
            <a:r>
              <a:rPr lang="en-US" altLang="en-US" sz="2400" i="1" dirty="0">
                <a:solidFill>
                  <a:srgbClr val="FFFF00"/>
                </a:solidFill>
                <a:latin typeface="Arial Narrow"/>
              </a:rPr>
              <a:t>	Tubal-Cain</a:t>
            </a:r>
            <a:r>
              <a:rPr lang="en-US" altLang="en-US" sz="2400" i="1" dirty="0">
                <a:latin typeface="Arial Narrow"/>
              </a:rPr>
              <a:t>                             </a:t>
            </a:r>
            <a:r>
              <a:rPr lang="en-US" altLang="en-US" sz="2400" i="1" dirty="0">
                <a:solidFill>
                  <a:srgbClr val="FFFF00"/>
                </a:solidFill>
                <a:latin typeface="Arial Narrow"/>
              </a:rPr>
              <a:t> Noah</a:t>
            </a:r>
            <a:r>
              <a:rPr lang="en-US" altLang="en-US" sz="2400" i="1" dirty="0">
                <a:latin typeface="Arial Narrow"/>
              </a:rPr>
              <a:t>/Noé                       </a:t>
            </a:r>
            <a:r>
              <a:rPr lang="en-US" altLang="en-US" sz="2400" i="1" dirty="0">
                <a:solidFill>
                  <a:srgbClr val="FFFFFF"/>
                </a:solidFill>
                <a:latin typeface="Arial Narrow"/>
              </a:rPr>
              <a:t>        </a:t>
            </a:r>
            <a:r>
              <a:rPr lang="en-US" altLang="en-US" sz="2400" i="1" dirty="0">
                <a:solidFill>
                  <a:srgbClr val="FFFF00"/>
                </a:solidFill>
                <a:latin typeface="Arial Narrow"/>
              </a:rPr>
              <a:t>Abraham</a:t>
            </a:r>
          </a:p>
        </p:txBody>
      </p:sp>
      <p:sp>
        <p:nvSpPr>
          <p:cNvPr id="2" name="Slide Number Placeholder 1">
            <a:extLst>
              <a:ext uri="{FF2B5EF4-FFF2-40B4-BE49-F238E27FC236}">
                <a16:creationId xmlns:a16="http://schemas.microsoft.com/office/drawing/2014/main" id="{DD4AC6CE-F71B-D088-EFF1-DD28B19F4D73}"/>
              </a:ext>
            </a:extLst>
          </p:cNvPr>
          <p:cNvSpPr>
            <a:spLocks noGrp="1"/>
          </p:cNvSpPr>
          <p:nvPr>
            <p:ph type="sldNum" sz="quarter" idx="12"/>
          </p:nvPr>
        </p:nvSpPr>
        <p:spPr/>
        <p:txBody>
          <a:bodyPr/>
          <a:lstStyle/>
          <a:p>
            <a:fld id="{9A6D7812-BC6A-43D2-BAA8-93CF3B45942C}" type="slidenum">
              <a:rPr lang="en-US" altLang="en-US" smtClean="0"/>
              <a:pPr/>
              <a:t>121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anim calcmode="lin" valueType="num">
                                      <p:cBhvr>
                                        <p:cTn id="7" dur="500" fill="hold"/>
                                        <p:tgtEl>
                                          <p:spTgt spid="1433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336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143363">
                                            <p:txEl>
                                              <p:pRg st="1" end="1"/>
                                            </p:txEl>
                                          </p:spTgt>
                                        </p:tgtEl>
                                        <p:attrNameLst>
                                          <p:attrName>style.visibility</p:attrName>
                                        </p:attrNameLst>
                                      </p:cBhvr>
                                      <p:to>
                                        <p:strVal val="visible"/>
                                      </p:to>
                                    </p:set>
                                    <p:animEffect transition="in" filter="fade">
                                      <p:cBhvr>
                                        <p:cTn id="13" dur="500"/>
                                        <p:tgtEl>
                                          <p:spTgt spid="143363">
                                            <p:txEl>
                                              <p:pRg st="1" end="1"/>
                                            </p:txEl>
                                          </p:spTgt>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143363">
                                            <p:txEl>
                                              <p:pRg st="2" end="2"/>
                                            </p:txEl>
                                          </p:spTgt>
                                        </p:tgtEl>
                                        <p:attrNameLst>
                                          <p:attrName>style.visibility</p:attrName>
                                        </p:attrNameLst>
                                      </p:cBhvr>
                                      <p:to>
                                        <p:strVal val="visible"/>
                                      </p:to>
                                    </p:set>
                                    <p:animEffect transition="in" filter="fade">
                                      <p:cBhvr>
                                        <p:cTn id="17" dur="500"/>
                                        <p:tgtEl>
                                          <p:spTgt spid="143363">
                                            <p:txEl>
                                              <p:pRg st="2" end="2"/>
                                            </p:txEl>
                                          </p:spTgt>
                                        </p:tgtEl>
                                      </p:cBhvr>
                                    </p:animEffect>
                                  </p:childTnLst>
                                </p:cTn>
                              </p:par>
                            </p:childTnLst>
                          </p:cTn>
                        </p:par>
                        <p:par>
                          <p:cTn id="18" fill="hold" nodeType="afterGroup">
                            <p:stCondLst>
                              <p:cond delay="1000"/>
                            </p:stCondLst>
                            <p:childTnLst>
                              <p:par>
                                <p:cTn id="19" presetID="10" presetClass="entr" presetSubtype="0" fill="hold" nodeType="afterEffect">
                                  <p:stCondLst>
                                    <p:cond delay="0"/>
                                  </p:stCondLst>
                                  <p:childTnLst>
                                    <p:set>
                                      <p:cBhvr>
                                        <p:cTn id="20" dur="1" fill="hold">
                                          <p:stCondLst>
                                            <p:cond delay="0"/>
                                          </p:stCondLst>
                                        </p:cTn>
                                        <p:tgtEl>
                                          <p:spTgt spid="143363">
                                            <p:txEl>
                                              <p:pRg st="3" end="3"/>
                                            </p:txEl>
                                          </p:spTgt>
                                        </p:tgtEl>
                                        <p:attrNameLst>
                                          <p:attrName>style.visibility</p:attrName>
                                        </p:attrNameLst>
                                      </p:cBhvr>
                                      <p:to>
                                        <p:strVal val="visible"/>
                                      </p:to>
                                    </p:set>
                                    <p:animEffect transition="in" filter="fade">
                                      <p:cBhvr>
                                        <p:cTn id="21" dur="500"/>
                                        <p:tgtEl>
                                          <p:spTgt spid="143363">
                                            <p:txEl>
                                              <p:pRg st="3" end="3"/>
                                            </p:txEl>
                                          </p:spTgt>
                                        </p:tgtEl>
                                      </p:cBhvr>
                                    </p:animEffect>
                                  </p:childTnLst>
                                </p:cTn>
                              </p:par>
                            </p:childTnLst>
                          </p:cTn>
                        </p:par>
                        <p:par>
                          <p:cTn id="22" fill="hold" nodeType="afterGroup">
                            <p:stCondLst>
                              <p:cond delay="1500"/>
                            </p:stCondLst>
                            <p:childTnLst>
                              <p:par>
                                <p:cTn id="23" presetID="10" presetClass="entr" presetSubtype="0" fill="hold" nodeType="afterEffect">
                                  <p:stCondLst>
                                    <p:cond delay="0"/>
                                  </p:stCondLst>
                                  <p:childTnLst>
                                    <p:set>
                                      <p:cBhvr>
                                        <p:cTn id="24" dur="1" fill="hold">
                                          <p:stCondLst>
                                            <p:cond delay="0"/>
                                          </p:stCondLst>
                                        </p:cTn>
                                        <p:tgtEl>
                                          <p:spTgt spid="143363">
                                            <p:txEl>
                                              <p:pRg st="4" end="4"/>
                                            </p:txEl>
                                          </p:spTgt>
                                        </p:tgtEl>
                                        <p:attrNameLst>
                                          <p:attrName>style.visibility</p:attrName>
                                        </p:attrNameLst>
                                      </p:cBhvr>
                                      <p:to>
                                        <p:strVal val="visible"/>
                                      </p:to>
                                    </p:set>
                                    <p:animEffect transition="in" filter="fade">
                                      <p:cBhvr>
                                        <p:cTn id="25" dur="500"/>
                                        <p:tgtEl>
                                          <p:spTgt spid="143363">
                                            <p:txEl>
                                              <p:pRg st="4" end="4"/>
                                            </p:txEl>
                                          </p:spTgt>
                                        </p:tgtEl>
                                      </p:cBhvr>
                                    </p:animEffect>
                                  </p:childTnLst>
                                </p:cTn>
                              </p:par>
                            </p:childTnLst>
                          </p:cTn>
                        </p:par>
                        <p:par>
                          <p:cTn id="26" fill="hold" nodeType="afterGroup">
                            <p:stCondLst>
                              <p:cond delay="2000"/>
                            </p:stCondLst>
                            <p:childTnLst>
                              <p:par>
                                <p:cTn id="27" presetID="10" presetClass="entr" presetSubtype="0" fill="hold" nodeType="afterEffect">
                                  <p:stCondLst>
                                    <p:cond delay="0"/>
                                  </p:stCondLst>
                                  <p:childTnLst>
                                    <p:set>
                                      <p:cBhvr>
                                        <p:cTn id="28" dur="1" fill="hold">
                                          <p:stCondLst>
                                            <p:cond delay="0"/>
                                          </p:stCondLst>
                                        </p:cTn>
                                        <p:tgtEl>
                                          <p:spTgt spid="143363">
                                            <p:txEl>
                                              <p:pRg st="5" end="5"/>
                                            </p:txEl>
                                          </p:spTgt>
                                        </p:tgtEl>
                                        <p:attrNameLst>
                                          <p:attrName>style.visibility</p:attrName>
                                        </p:attrNameLst>
                                      </p:cBhvr>
                                      <p:to>
                                        <p:strVal val="visible"/>
                                      </p:to>
                                    </p:set>
                                    <p:animEffect transition="in" filter="fade">
                                      <p:cBhvr>
                                        <p:cTn id="29" dur="500"/>
                                        <p:tgtEl>
                                          <p:spTgt spid="143363">
                                            <p:txEl>
                                              <p:pRg st="5" end="5"/>
                                            </p:txEl>
                                          </p:spTgt>
                                        </p:tgtEl>
                                      </p:cBhvr>
                                    </p:animEffect>
                                  </p:childTnLst>
                                </p:cTn>
                              </p:par>
                            </p:childTnLst>
                          </p:cTn>
                        </p:par>
                        <p:par>
                          <p:cTn id="30" fill="hold" nodeType="afterGroup">
                            <p:stCondLst>
                              <p:cond delay="2500"/>
                            </p:stCondLst>
                            <p:childTnLst>
                              <p:par>
                                <p:cTn id="31" presetID="10" presetClass="entr" presetSubtype="0" fill="hold" nodeType="afterEffect">
                                  <p:stCondLst>
                                    <p:cond delay="0"/>
                                  </p:stCondLst>
                                  <p:childTnLst>
                                    <p:set>
                                      <p:cBhvr>
                                        <p:cTn id="32" dur="1" fill="hold">
                                          <p:stCondLst>
                                            <p:cond delay="0"/>
                                          </p:stCondLst>
                                        </p:cTn>
                                        <p:tgtEl>
                                          <p:spTgt spid="143363">
                                            <p:txEl>
                                              <p:pRg st="6" end="6"/>
                                            </p:txEl>
                                          </p:spTgt>
                                        </p:tgtEl>
                                        <p:attrNameLst>
                                          <p:attrName>style.visibility</p:attrName>
                                        </p:attrNameLst>
                                      </p:cBhvr>
                                      <p:to>
                                        <p:strVal val="visible"/>
                                      </p:to>
                                    </p:set>
                                    <p:animEffect transition="in" filter="fade">
                                      <p:cBhvr>
                                        <p:cTn id="33" dur="500"/>
                                        <p:tgtEl>
                                          <p:spTgt spid="143363">
                                            <p:txEl>
                                              <p:pRg st="6" end="6"/>
                                            </p:txEl>
                                          </p:spTgt>
                                        </p:tgtEl>
                                      </p:cBhvr>
                                    </p:animEffect>
                                  </p:childTnLst>
                                </p:cTn>
                              </p:par>
                            </p:childTnLst>
                          </p:cTn>
                        </p:par>
                        <p:par>
                          <p:cTn id="34" fill="hold" nodeType="afterGroup">
                            <p:stCondLst>
                              <p:cond delay="3000"/>
                            </p:stCondLst>
                            <p:childTnLst>
                              <p:par>
                                <p:cTn id="35" presetID="10" presetClass="entr" presetSubtype="0" fill="hold" nodeType="afterEffect">
                                  <p:stCondLst>
                                    <p:cond delay="0"/>
                                  </p:stCondLst>
                                  <p:childTnLst>
                                    <p:set>
                                      <p:cBhvr>
                                        <p:cTn id="36" dur="1" fill="hold">
                                          <p:stCondLst>
                                            <p:cond delay="0"/>
                                          </p:stCondLst>
                                        </p:cTn>
                                        <p:tgtEl>
                                          <p:spTgt spid="143363">
                                            <p:txEl>
                                              <p:pRg st="7" end="7"/>
                                            </p:txEl>
                                          </p:spTgt>
                                        </p:tgtEl>
                                        <p:attrNameLst>
                                          <p:attrName>style.visibility</p:attrName>
                                        </p:attrNameLst>
                                      </p:cBhvr>
                                      <p:to>
                                        <p:strVal val="visible"/>
                                      </p:to>
                                    </p:set>
                                    <p:animEffect transition="in" filter="fade">
                                      <p:cBhvr>
                                        <p:cTn id="37" dur="500"/>
                                        <p:tgtEl>
                                          <p:spTgt spid="143363">
                                            <p:txEl>
                                              <p:pRg st="7" end="7"/>
                                            </p:txEl>
                                          </p:spTgt>
                                        </p:tgtEl>
                                      </p:cBhvr>
                                    </p:animEffect>
                                  </p:childTnLst>
                                </p:cTn>
                              </p:par>
                            </p:childTnLst>
                          </p:cTn>
                        </p:par>
                        <p:par>
                          <p:cTn id="38" fill="hold" nodeType="afterGroup">
                            <p:stCondLst>
                              <p:cond delay="3500"/>
                            </p:stCondLst>
                            <p:childTnLst>
                              <p:par>
                                <p:cTn id="39" presetID="10" presetClass="entr" presetSubtype="0" fill="hold" nodeType="afterEffect">
                                  <p:stCondLst>
                                    <p:cond delay="0"/>
                                  </p:stCondLst>
                                  <p:childTnLst>
                                    <p:set>
                                      <p:cBhvr>
                                        <p:cTn id="40" dur="1" fill="hold">
                                          <p:stCondLst>
                                            <p:cond delay="0"/>
                                          </p:stCondLst>
                                        </p:cTn>
                                        <p:tgtEl>
                                          <p:spTgt spid="143363">
                                            <p:txEl>
                                              <p:pRg st="8" end="8"/>
                                            </p:txEl>
                                          </p:spTgt>
                                        </p:tgtEl>
                                        <p:attrNameLst>
                                          <p:attrName>style.visibility</p:attrName>
                                        </p:attrNameLst>
                                      </p:cBhvr>
                                      <p:to>
                                        <p:strVal val="visible"/>
                                      </p:to>
                                    </p:set>
                                    <p:animEffect transition="in" filter="fade">
                                      <p:cBhvr>
                                        <p:cTn id="41" dur="500"/>
                                        <p:tgtEl>
                                          <p:spTgt spid="143363">
                                            <p:txEl>
                                              <p:pRg st="8" end="8"/>
                                            </p:txEl>
                                          </p:spTgt>
                                        </p:tgtEl>
                                      </p:cBhvr>
                                    </p:animEffect>
                                  </p:childTnLst>
                                </p:cTn>
                              </p:par>
                            </p:childTnLst>
                          </p:cTn>
                        </p:par>
                        <p:par>
                          <p:cTn id="42" fill="hold" nodeType="afterGroup">
                            <p:stCondLst>
                              <p:cond delay="4000"/>
                            </p:stCondLst>
                            <p:childTnLst>
                              <p:par>
                                <p:cTn id="43" presetID="10" presetClass="entr" presetSubtype="0" fill="hold" nodeType="afterEffect">
                                  <p:stCondLst>
                                    <p:cond delay="0"/>
                                  </p:stCondLst>
                                  <p:childTnLst>
                                    <p:set>
                                      <p:cBhvr>
                                        <p:cTn id="44" dur="1" fill="hold">
                                          <p:stCondLst>
                                            <p:cond delay="0"/>
                                          </p:stCondLst>
                                        </p:cTn>
                                        <p:tgtEl>
                                          <p:spTgt spid="143363">
                                            <p:txEl>
                                              <p:pRg st="9" end="9"/>
                                            </p:txEl>
                                          </p:spTgt>
                                        </p:tgtEl>
                                        <p:attrNameLst>
                                          <p:attrName>style.visibility</p:attrName>
                                        </p:attrNameLst>
                                      </p:cBhvr>
                                      <p:to>
                                        <p:strVal val="visible"/>
                                      </p:to>
                                    </p:set>
                                    <p:animEffect transition="in" filter="fade">
                                      <p:cBhvr>
                                        <p:cTn id="45" dur="500"/>
                                        <p:tgtEl>
                                          <p:spTgt spid="143363">
                                            <p:txEl>
                                              <p:pRg st="9" end="9"/>
                                            </p:txEl>
                                          </p:spTgt>
                                        </p:tgtEl>
                                      </p:cBhvr>
                                    </p:animEffect>
                                  </p:childTnLst>
                                </p:cTn>
                              </p:par>
                            </p:childTnLst>
                          </p:cTn>
                        </p:par>
                        <p:par>
                          <p:cTn id="46" fill="hold" nodeType="afterGroup">
                            <p:stCondLst>
                              <p:cond delay="4500"/>
                            </p:stCondLst>
                            <p:childTnLst>
                              <p:par>
                                <p:cTn id="47" presetID="10" presetClass="entr" presetSubtype="0" fill="hold" nodeType="afterEffect">
                                  <p:stCondLst>
                                    <p:cond delay="0"/>
                                  </p:stCondLst>
                                  <p:childTnLst>
                                    <p:set>
                                      <p:cBhvr>
                                        <p:cTn id="48" dur="1" fill="hold">
                                          <p:stCondLst>
                                            <p:cond delay="0"/>
                                          </p:stCondLst>
                                        </p:cTn>
                                        <p:tgtEl>
                                          <p:spTgt spid="143363">
                                            <p:txEl>
                                              <p:pRg st="10" end="10"/>
                                            </p:txEl>
                                          </p:spTgt>
                                        </p:tgtEl>
                                        <p:attrNameLst>
                                          <p:attrName>style.visibility</p:attrName>
                                        </p:attrNameLst>
                                      </p:cBhvr>
                                      <p:to>
                                        <p:strVal val="visible"/>
                                      </p:to>
                                    </p:set>
                                    <p:animEffect transition="in" filter="fade">
                                      <p:cBhvr>
                                        <p:cTn id="49" dur="500"/>
                                        <p:tgtEl>
                                          <p:spTgt spid="143363">
                                            <p:txEl>
                                              <p:pRg st="10" end="10"/>
                                            </p:txEl>
                                          </p:spTgt>
                                        </p:tgtEl>
                                      </p:cBhvr>
                                    </p:animEffect>
                                  </p:childTnLst>
                                </p:cTn>
                              </p:par>
                            </p:childTnLst>
                          </p:cTn>
                        </p:par>
                        <p:par>
                          <p:cTn id="50" fill="hold" nodeType="afterGroup">
                            <p:stCondLst>
                              <p:cond delay="5000"/>
                            </p:stCondLst>
                            <p:childTnLst>
                              <p:par>
                                <p:cTn id="51" presetID="10" presetClass="entr" presetSubtype="0" fill="hold" nodeType="afterEffect">
                                  <p:stCondLst>
                                    <p:cond delay="0"/>
                                  </p:stCondLst>
                                  <p:childTnLst>
                                    <p:set>
                                      <p:cBhvr>
                                        <p:cTn id="52" dur="1" fill="hold">
                                          <p:stCondLst>
                                            <p:cond delay="0"/>
                                          </p:stCondLst>
                                        </p:cTn>
                                        <p:tgtEl>
                                          <p:spTgt spid="143363">
                                            <p:txEl>
                                              <p:pRg st="11" end="11"/>
                                            </p:txEl>
                                          </p:spTgt>
                                        </p:tgtEl>
                                        <p:attrNameLst>
                                          <p:attrName>style.visibility</p:attrName>
                                        </p:attrNameLst>
                                      </p:cBhvr>
                                      <p:to>
                                        <p:strVal val="visible"/>
                                      </p:to>
                                    </p:set>
                                    <p:animEffect transition="in" filter="fade">
                                      <p:cBhvr>
                                        <p:cTn id="53" dur="500"/>
                                        <p:tgtEl>
                                          <p:spTgt spid="14336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21F723-B59D-52A8-F53C-FDF3241985B6}"/>
              </a:ext>
            </a:extLst>
          </p:cNvPr>
          <p:cNvSpPr>
            <a:spLocks noGrp="1"/>
          </p:cNvSpPr>
          <p:nvPr>
            <p:ph type="title"/>
          </p:nvPr>
        </p:nvSpPr>
        <p:spPr>
          <a:xfrm>
            <a:off x="211114" y="3149919"/>
            <a:ext cx="11776417" cy="2852737"/>
          </a:xfrm>
        </p:spPr>
        <p:txBody>
          <a:bodyPr/>
          <a:lstStyle/>
          <a:p>
            <a:pPr algn="r"/>
            <a:r>
              <a:rPr lang="en-US" dirty="0">
                <a:solidFill>
                  <a:srgbClr val="FF3300"/>
                </a:solidFill>
                <a:latin typeface="Matura MT Script Capitals"/>
              </a:rPr>
              <a:t>The Flood Story: Ancient Perspectives, and Modern Science / </a:t>
            </a:r>
            <a:r>
              <a:rPr lang="en-US" sz="4800" dirty="0">
                <a:ea typeface="+mj-lt"/>
                <a:cs typeface="+mj-lt"/>
              </a:rPr>
              <a:t>La Historia del </a:t>
            </a:r>
            <a:r>
              <a:rPr lang="en-US" sz="4800" dirty="0" err="1">
                <a:ea typeface="+mj-lt"/>
                <a:cs typeface="+mj-lt"/>
              </a:rPr>
              <a:t>Diluvio</a:t>
            </a:r>
            <a:r>
              <a:rPr lang="en-US" sz="4800" dirty="0">
                <a:ea typeface="+mj-lt"/>
                <a:cs typeface="+mj-lt"/>
              </a:rPr>
              <a:t>: </a:t>
            </a:r>
            <a:r>
              <a:rPr lang="en-US" sz="4800" dirty="0" err="1">
                <a:ea typeface="+mj-lt"/>
                <a:cs typeface="+mj-lt"/>
              </a:rPr>
              <a:t>Perspectivas</a:t>
            </a:r>
            <a:r>
              <a:rPr lang="en-US" sz="4800" dirty="0">
                <a:ea typeface="+mj-lt"/>
                <a:cs typeface="+mj-lt"/>
              </a:rPr>
              <a:t> </a:t>
            </a:r>
            <a:r>
              <a:rPr lang="en-US" sz="4800" dirty="0" err="1">
                <a:ea typeface="+mj-lt"/>
                <a:cs typeface="+mj-lt"/>
              </a:rPr>
              <a:t>Antiguas</a:t>
            </a:r>
            <a:r>
              <a:rPr lang="en-US" sz="4800" dirty="0">
                <a:ea typeface="+mj-lt"/>
                <a:cs typeface="+mj-lt"/>
              </a:rPr>
              <a:t> y Ciencia Moderna</a:t>
            </a:r>
            <a:endParaRPr lang="en-US" sz="4800" dirty="0" err="1">
              <a:solidFill>
                <a:srgbClr val="FF3300"/>
              </a:solidFill>
              <a:latin typeface="Matura MT Script Capitals" panose="03020802060602070202" pitchFamily="66" charset="0"/>
            </a:endParaRPr>
          </a:p>
        </p:txBody>
      </p:sp>
      <p:sp>
        <p:nvSpPr>
          <p:cNvPr id="2" name="Slide Number Placeholder 1">
            <a:extLst>
              <a:ext uri="{FF2B5EF4-FFF2-40B4-BE49-F238E27FC236}">
                <a16:creationId xmlns:a16="http://schemas.microsoft.com/office/drawing/2014/main" id="{416C280C-F44A-3BB5-4224-5011150D2EC8}"/>
              </a:ext>
            </a:extLst>
          </p:cNvPr>
          <p:cNvSpPr>
            <a:spLocks noGrp="1"/>
          </p:cNvSpPr>
          <p:nvPr>
            <p:ph type="sldNum" sz="quarter" idx="12"/>
          </p:nvPr>
        </p:nvSpPr>
        <p:spPr/>
        <p:txBody>
          <a:bodyPr/>
          <a:lstStyle/>
          <a:p>
            <a:fld id="{FE217872-0E2E-4AFF-9969-0368961C16C6}" type="slidenum">
              <a:rPr lang="en-US" altLang="en-US" dirty="0" smtClean="0"/>
              <a:pPr/>
              <a:t>122</a:t>
            </a:fld>
            <a:endParaRPr lang="en-US" altLang="en-US" dirty="0"/>
          </a:p>
        </p:txBody>
      </p:sp>
    </p:spTree>
    <p:extLst>
      <p:ext uri="{BB962C8B-B14F-4D97-AF65-F5344CB8AC3E}">
        <p14:creationId xmlns:p14="http://schemas.microsoft.com/office/powerpoint/2010/main" val="427799114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DD77CA9C-4D56-5D36-DE8E-EFE6C480F4A9}"/>
              </a:ext>
            </a:extLst>
          </p:cNvPr>
          <p:cNvSpPr>
            <a:spLocks noGrp="1" noChangeArrowheads="1"/>
          </p:cNvSpPr>
          <p:nvPr>
            <p:ph type="title"/>
          </p:nvPr>
        </p:nvSpPr>
        <p:spPr>
          <a:xfrm>
            <a:off x="668977" y="-76954"/>
            <a:ext cx="10972800" cy="1139825"/>
          </a:xfrm>
        </p:spPr>
        <p:txBody>
          <a:bodyPr/>
          <a:lstStyle/>
          <a:p>
            <a:pPr eaLnBrk="1" hangingPunct="1">
              <a:defRPr/>
            </a:pPr>
            <a:r>
              <a:rPr lang="en-US" altLang="en-US" sz="3600" dirty="0">
                <a:solidFill>
                  <a:srgbClr val="F63B00"/>
                </a:solidFill>
                <a:latin typeface="Eras Bold ITC"/>
              </a:rPr>
              <a:t>Flood Stories / </a:t>
            </a:r>
            <a:r>
              <a:rPr lang="en-US" sz="3600" dirty="0" err="1">
                <a:ea typeface="+mj-lt"/>
                <a:cs typeface="+mj-lt"/>
              </a:rPr>
              <a:t>Historias</a:t>
            </a:r>
            <a:r>
              <a:rPr lang="en-US" sz="3600" dirty="0">
                <a:ea typeface="+mj-lt"/>
                <a:cs typeface="+mj-lt"/>
              </a:rPr>
              <a:t> del </a:t>
            </a:r>
            <a:r>
              <a:rPr lang="en-US" sz="3600" dirty="0" err="1">
                <a:ea typeface="+mj-lt"/>
                <a:cs typeface="+mj-lt"/>
              </a:rPr>
              <a:t>Diluvio</a:t>
            </a:r>
            <a:endParaRPr lang="en-US" sz="4800" dirty="0" err="1">
              <a:solidFill>
                <a:srgbClr val="DDDDDD"/>
              </a:solidFill>
              <a:latin typeface="Arial"/>
            </a:endParaRPr>
          </a:p>
        </p:txBody>
      </p:sp>
      <p:sp>
        <p:nvSpPr>
          <p:cNvPr id="150531" name="Rectangle 3">
            <a:extLst>
              <a:ext uri="{FF2B5EF4-FFF2-40B4-BE49-F238E27FC236}">
                <a16:creationId xmlns:a16="http://schemas.microsoft.com/office/drawing/2014/main" id="{9E724F71-FB85-8F57-E657-1DEA859EF968}"/>
              </a:ext>
            </a:extLst>
          </p:cNvPr>
          <p:cNvSpPr>
            <a:spLocks noGrp="1" noChangeArrowheads="1"/>
          </p:cNvSpPr>
          <p:nvPr>
            <p:ph type="body" idx="1"/>
          </p:nvPr>
        </p:nvSpPr>
        <p:spPr>
          <a:xfrm>
            <a:off x="173798" y="1220480"/>
            <a:ext cx="11849818" cy="5951608"/>
          </a:xfrm>
        </p:spPr>
        <p:txBody>
          <a:bodyPr/>
          <a:lstStyle/>
          <a:p>
            <a:pPr eaLnBrk="1" hangingPunct="1">
              <a:lnSpc>
                <a:spcPct val="90000"/>
              </a:lnSpc>
              <a:buNone/>
              <a:defRPr/>
            </a:pPr>
            <a:r>
              <a:rPr lang="en-US" altLang="en-US" sz="2000" dirty="0">
                <a:solidFill>
                  <a:srgbClr val="FF9900"/>
                </a:solidFill>
                <a:latin typeface="Eras Demi ITC"/>
              </a:rPr>
              <a:t>If the Genesis creation account was a corrective to other ancient Near Eastern creation myths, the Genesis flood story was equally a corrective to existing flood myths. / </a:t>
            </a:r>
            <a:r>
              <a:rPr lang="en-US" sz="2000" dirty="0">
                <a:ea typeface="+mn-lt"/>
                <a:cs typeface="+mn-lt"/>
              </a:rPr>
              <a:t>Si </a:t>
            </a:r>
            <a:r>
              <a:rPr lang="en-US" sz="2000" err="1">
                <a:ea typeface="+mn-lt"/>
                <a:cs typeface="+mn-lt"/>
              </a:rPr>
              <a:t>el</a:t>
            </a:r>
            <a:r>
              <a:rPr lang="en-US" sz="2000" dirty="0">
                <a:ea typeface="+mn-lt"/>
                <a:cs typeface="+mn-lt"/>
              </a:rPr>
              <a:t> </a:t>
            </a:r>
            <a:r>
              <a:rPr lang="en-US" sz="2000" err="1">
                <a:ea typeface="+mn-lt"/>
                <a:cs typeface="+mn-lt"/>
              </a:rPr>
              <a:t>relato</a:t>
            </a:r>
            <a:r>
              <a:rPr lang="en-US" sz="2000" dirty="0">
                <a:ea typeface="+mn-lt"/>
                <a:cs typeface="+mn-lt"/>
              </a:rPr>
              <a:t> de la </a:t>
            </a:r>
            <a:r>
              <a:rPr lang="en-US" sz="2000" err="1">
                <a:ea typeface="+mn-lt"/>
                <a:cs typeface="+mn-lt"/>
              </a:rPr>
              <a:t>creación</a:t>
            </a:r>
            <a:r>
              <a:rPr lang="en-US" sz="2000" dirty="0">
                <a:ea typeface="+mn-lt"/>
                <a:cs typeface="+mn-lt"/>
              </a:rPr>
              <a:t> de </a:t>
            </a:r>
            <a:r>
              <a:rPr lang="en-US" sz="2000" err="1">
                <a:ea typeface="+mn-lt"/>
                <a:cs typeface="+mn-lt"/>
              </a:rPr>
              <a:t>Génesis</a:t>
            </a:r>
            <a:r>
              <a:rPr lang="en-US" sz="2000" dirty="0">
                <a:ea typeface="+mn-lt"/>
                <a:cs typeface="+mn-lt"/>
              </a:rPr>
              <a:t> </a:t>
            </a:r>
            <a:r>
              <a:rPr lang="en-US" sz="2000" err="1">
                <a:ea typeface="+mn-lt"/>
                <a:cs typeface="+mn-lt"/>
              </a:rPr>
              <a:t>fue</a:t>
            </a:r>
            <a:r>
              <a:rPr lang="en-US" sz="2000" dirty="0">
                <a:ea typeface="+mn-lt"/>
                <a:cs typeface="+mn-lt"/>
              </a:rPr>
              <a:t> un </a:t>
            </a:r>
            <a:r>
              <a:rPr lang="en-US" sz="2000" err="1">
                <a:ea typeface="+mn-lt"/>
                <a:cs typeface="+mn-lt"/>
              </a:rPr>
              <a:t>correctivo</a:t>
            </a:r>
            <a:r>
              <a:rPr lang="en-US" sz="2000" dirty="0">
                <a:ea typeface="+mn-lt"/>
                <a:cs typeface="+mn-lt"/>
              </a:rPr>
              <a:t> de </a:t>
            </a:r>
            <a:r>
              <a:rPr lang="en-US" sz="2000" err="1">
                <a:ea typeface="+mn-lt"/>
                <a:cs typeface="+mn-lt"/>
              </a:rPr>
              <a:t>otros</a:t>
            </a:r>
            <a:r>
              <a:rPr lang="en-US" sz="2000" dirty="0">
                <a:ea typeface="+mn-lt"/>
                <a:cs typeface="+mn-lt"/>
              </a:rPr>
              <a:t> </a:t>
            </a:r>
            <a:r>
              <a:rPr lang="en-US" sz="2000" err="1">
                <a:ea typeface="+mn-lt"/>
                <a:cs typeface="+mn-lt"/>
              </a:rPr>
              <a:t>mitos</a:t>
            </a:r>
            <a:r>
              <a:rPr lang="en-US" sz="2000" dirty="0">
                <a:ea typeface="+mn-lt"/>
                <a:cs typeface="+mn-lt"/>
              </a:rPr>
              <a:t> de la </a:t>
            </a:r>
            <a:r>
              <a:rPr lang="en-US" sz="2000" err="1">
                <a:ea typeface="+mn-lt"/>
                <a:cs typeface="+mn-lt"/>
              </a:rPr>
              <a:t>creación</a:t>
            </a:r>
            <a:r>
              <a:rPr lang="en-US" sz="2000" dirty="0">
                <a:ea typeface="+mn-lt"/>
                <a:cs typeface="+mn-lt"/>
              </a:rPr>
              <a:t> del </a:t>
            </a:r>
            <a:r>
              <a:rPr lang="en-US" sz="2000" err="1">
                <a:ea typeface="+mn-lt"/>
                <a:cs typeface="+mn-lt"/>
              </a:rPr>
              <a:t>Cercano</a:t>
            </a:r>
            <a:r>
              <a:rPr lang="en-US" sz="2000" dirty="0">
                <a:ea typeface="+mn-lt"/>
                <a:cs typeface="+mn-lt"/>
              </a:rPr>
              <a:t> Oriente </a:t>
            </a:r>
            <a:r>
              <a:rPr lang="en-US" sz="2000" err="1">
                <a:ea typeface="+mn-lt"/>
                <a:cs typeface="+mn-lt"/>
              </a:rPr>
              <a:t>antiguo</a:t>
            </a:r>
            <a:r>
              <a:rPr lang="en-US" sz="2000" dirty="0">
                <a:ea typeface="+mn-lt"/>
                <a:cs typeface="+mn-lt"/>
              </a:rPr>
              <a:t>, la </a:t>
            </a:r>
            <a:r>
              <a:rPr lang="en-US" sz="2000" err="1">
                <a:ea typeface="+mn-lt"/>
                <a:cs typeface="+mn-lt"/>
              </a:rPr>
              <a:t>historia</a:t>
            </a:r>
            <a:r>
              <a:rPr lang="en-US" sz="2000" dirty="0">
                <a:ea typeface="+mn-lt"/>
                <a:cs typeface="+mn-lt"/>
              </a:rPr>
              <a:t> del </a:t>
            </a:r>
            <a:r>
              <a:rPr lang="en-US" sz="2000" err="1">
                <a:ea typeface="+mn-lt"/>
                <a:cs typeface="+mn-lt"/>
              </a:rPr>
              <a:t>diluvio</a:t>
            </a:r>
            <a:r>
              <a:rPr lang="en-US" sz="2000" dirty="0">
                <a:ea typeface="+mn-lt"/>
                <a:cs typeface="+mn-lt"/>
              </a:rPr>
              <a:t> de </a:t>
            </a:r>
            <a:r>
              <a:rPr lang="en-US" sz="2000" err="1">
                <a:ea typeface="+mn-lt"/>
                <a:cs typeface="+mn-lt"/>
              </a:rPr>
              <a:t>Génesis</a:t>
            </a:r>
            <a:r>
              <a:rPr lang="en-US" sz="2000" dirty="0">
                <a:ea typeface="+mn-lt"/>
                <a:cs typeface="+mn-lt"/>
              </a:rPr>
              <a:t> </a:t>
            </a:r>
            <a:r>
              <a:rPr lang="en-US" sz="2000" err="1">
                <a:ea typeface="+mn-lt"/>
                <a:cs typeface="+mn-lt"/>
              </a:rPr>
              <a:t>fue</a:t>
            </a:r>
            <a:r>
              <a:rPr lang="en-US" sz="2000" dirty="0">
                <a:ea typeface="+mn-lt"/>
                <a:cs typeface="+mn-lt"/>
              </a:rPr>
              <a:t> </a:t>
            </a:r>
            <a:r>
              <a:rPr lang="en-US" sz="2000" err="1">
                <a:ea typeface="+mn-lt"/>
                <a:cs typeface="+mn-lt"/>
              </a:rPr>
              <a:t>igualmente</a:t>
            </a:r>
            <a:r>
              <a:rPr lang="en-US" sz="2000" dirty="0">
                <a:ea typeface="+mn-lt"/>
                <a:cs typeface="+mn-lt"/>
              </a:rPr>
              <a:t> un </a:t>
            </a:r>
            <a:r>
              <a:rPr lang="en-US" sz="2000" err="1">
                <a:ea typeface="+mn-lt"/>
                <a:cs typeface="+mn-lt"/>
              </a:rPr>
              <a:t>correctivo</a:t>
            </a:r>
            <a:r>
              <a:rPr lang="en-US" sz="2000" dirty="0">
                <a:ea typeface="+mn-lt"/>
                <a:cs typeface="+mn-lt"/>
              </a:rPr>
              <a:t> de </a:t>
            </a:r>
            <a:r>
              <a:rPr lang="en-US" sz="2000" err="1">
                <a:ea typeface="+mn-lt"/>
                <a:cs typeface="+mn-lt"/>
              </a:rPr>
              <a:t>los</a:t>
            </a:r>
            <a:r>
              <a:rPr lang="en-US" sz="2000" dirty="0">
                <a:ea typeface="+mn-lt"/>
                <a:cs typeface="+mn-lt"/>
              </a:rPr>
              <a:t> </a:t>
            </a:r>
            <a:r>
              <a:rPr lang="en-US" sz="2000" err="1">
                <a:ea typeface="+mn-lt"/>
                <a:cs typeface="+mn-lt"/>
              </a:rPr>
              <a:t>mitos</a:t>
            </a:r>
            <a:r>
              <a:rPr lang="en-US" sz="2000" dirty="0">
                <a:ea typeface="+mn-lt"/>
                <a:cs typeface="+mn-lt"/>
              </a:rPr>
              <a:t> del </a:t>
            </a:r>
            <a:r>
              <a:rPr lang="en-US" sz="2000" err="1">
                <a:ea typeface="+mn-lt"/>
                <a:cs typeface="+mn-lt"/>
              </a:rPr>
              <a:t>diluvio</a:t>
            </a:r>
            <a:r>
              <a:rPr lang="en-US" sz="2000" dirty="0">
                <a:ea typeface="+mn-lt"/>
                <a:cs typeface="+mn-lt"/>
              </a:rPr>
              <a:t> </a:t>
            </a:r>
            <a:r>
              <a:rPr lang="en-US" sz="2000" err="1">
                <a:ea typeface="+mn-lt"/>
                <a:cs typeface="+mn-lt"/>
              </a:rPr>
              <a:t>existentes</a:t>
            </a:r>
            <a:r>
              <a:rPr lang="en-US" sz="2000" dirty="0">
                <a:ea typeface="+mn-lt"/>
                <a:cs typeface="+mn-lt"/>
              </a:rPr>
              <a:t>.</a:t>
            </a:r>
            <a:endParaRPr lang="en-US" altLang="en-US" sz="2000" dirty="0">
              <a:solidFill>
                <a:srgbClr val="FF9900"/>
              </a:solidFill>
              <a:latin typeface="Eras Demi ITC" pitchFamily="34" charset="0"/>
            </a:endParaRPr>
          </a:p>
          <a:p>
            <a:pPr eaLnBrk="1" hangingPunct="1">
              <a:lnSpc>
                <a:spcPct val="90000"/>
              </a:lnSpc>
              <a:defRPr/>
            </a:pPr>
            <a:r>
              <a:rPr lang="en-US" altLang="en-US" sz="2000" i="1" dirty="0">
                <a:solidFill>
                  <a:srgbClr val="FFFF99"/>
                </a:solidFill>
              </a:rPr>
              <a:t>The Genesis flood account has clear resemblances to Sumerian and Babylonian flood stories: / </a:t>
            </a:r>
            <a:r>
              <a:rPr lang="en-US" sz="2000" dirty="0">
                <a:ea typeface="+mn-lt"/>
                <a:cs typeface="+mn-lt"/>
              </a:rPr>
              <a:t>El </a:t>
            </a:r>
            <a:r>
              <a:rPr lang="en-US" sz="2000" dirty="0" err="1">
                <a:ea typeface="+mn-lt"/>
                <a:cs typeface="+mn-lt"/>
              </a:rPr>
              <a:t>relato</a:t>
            </a:r>
            <a:r>
              <a:rPr lang="en-US" sz="2000" dirty="0">
                <a:ea typeface="+mn-lt"/>
                <a:cs typeface="+mn-lt"/>
              </a:rPr>
              <a:t> del </a:t>
            </a:r>
            <a:r>
              <a:rPr lang="en-US" sz="2000" dirty="0" err="1">
                <a:ea typeface="+mn-lt"/>
                <a:cs typeface="+mn-lt"/>
              </a:rPr>
              <a:t>diluvio</a:t>
            </a:r>
            <a:r>
              <a:rPr lang="en-US" sz="2000" dirty="0">
                <a:ea typeface="+mn-lt"/>
                <a:cs typeface="+mn-lt"/>
              </a:rPr>
              <a:t> de </a:t>
            </a:r>
            <a:r>
              <a:rPr lang="en-US" sz="2000" dirty="0" err="1">
                <a:ea typeface="+mn-lt"/>
                <a:cs typeface="+mn-lt"/>
              </a:rPr>
              <a:t>Génesis</a:t>
            </a:r>
            <a:r>
              <a:rPr lang="en-US" sz="2000" dirty="0">
                <a:ea typeface="+mn-lt"/>
                <a:cs typeface="+mn-lt"/>
              </a:rPr>
              <a:t> </a:t>
            </a:r>
            <a:r>
              <a:rPr lang="en-US" sz="2000" dirty="0" err="1">
                <a:ea typeface="+mn-lt"/>
                <a:cs typeface="+mn-lt"/>
              </a:rPr>
              <a:t>tiene</a:t>
            </a:r>
            <a:r>
              <a:rPr lang="en-US" sz="2000" dirty="0">
                <a:ea typeface="+mn-lt"/>
                <a:cs typeface="+mn-lt"/>
              </a:rPr>
              <a:t> </a:t>
            </a:r>
            <a:r>
              <a:rPr lang="en-US" sz="2000" dirty="0" err="1">
                <a:ea typeface="+mn-lt"/>
                <a:cs typeface="+mn-lt"/>
              </a:rPr>
              <a:t>claras</a:t>
            </a:r>
            <a:r>
              <a:rPr lang="en-US" sz="2000" dirty="0">
                <a:ea typeface="+mn-lt"/>
                <a:cs typeface="+mn-lt"/>
              </a:rPr>
              <a:t> </a:t>
            </a:r>
            <a:r>
              <a:rPr lang="en-US" sz="2000" dirty="0" err="1">
                <a:ea typeface="+mn-lt"/>
                <a:cs typeface="+mn-lt"/>
              </a:rPr>
              <a:t>semejanzas</a:t>
            </a:r>
            <a:r>
              <a:rPr lang="en-US" sz="2000" dirty="0">
                <a:ea typeface="+mn-lt"/>
                <a:cs typeface="+mn-lt"/>
              </a:rPr>
              <a:t> con </a:t>
            </a:r>
            <a:r>
              <a:rPr lang="en-US" sz="2000" dirty="0" err="1">
                <a:ea typeface="+mn-lt"/>
                <a:cs typeface="+mn-lt"/>
              </a:rPr>
              <a:t>los</a:t>
            </a:r>
            <a:r>
              <a:rPr lang="en-US" sz="2000" dirty="0">
                <a:ea typeface="+mn-lt"/>
                <a:cs typeface="+mn-lt"/>
              </a:rPr>
              <a:t> </a:t>
            </a:r>
            <a:r>
              <a:rPr lang="en-US" sz="2000" dirty="0" err="1">
                <a:ea typeface="+mn-lt"/>
                <a:cs typeface="+mn-lt"/>
              </a:rPr>
              <a:t>relatos</a:t>
            </a:r>
            <a:r>
              <a:rPr lang="en-US" sz="2000" dirty="0">
                <a:ea typeface="+mn-lt"/>
                <a:cs typeface="+mn-lt"/>
              </a:rPr>
              <a:t> del </a:t>
            </a:r>
            <a:r>
              <a:rPr lang="en-US" sz="2000" dirty="0" err="1">
                <a:ea typeface="+mn-lt"/>
                <a:cs typeface="+mn-lt"/>
              </a:rPr>
              <a:t>diluvio</a:t>
            </a:r>
            <a:r>
              <a:rPr lang="en-US" sz="2000" dirty="0">
                <a:ea typeface="+mn-lt"/>
                <a:cs typeface="+mn-lt"/>
              </a:rPr>
              <a:t> </a:t>
            </a:r>
            <a:r>
              <a:rPr lang="en-US" sz="2000" dirty="0" err="1">
                <a:ea typeface="+mn-lt"/>
                <a:cs typeface="+mn-lt"/>
              </a:rPr>
              <a:t>sumerio</a:t>
            </a:r>
            <a:r>
              <a:rPr lang="en-US" sz="2000" dirty="0">
                <a:ea typeface="+mn-lt"/>
                <a:cs typeface="+mn-lt"/>
              </a:rPr>
              <a:t> y </a:t>
            </a:r>
            <a:r>
              <a:rPr lang="en-US" sz="2000" dirty="0" err="1">
                <a:ea typeface="+mn-lt"/>
                <a:cs typeface="+mn-lt"/>
              </a:rPr>
              <a:t>babilónico</a:t>
            </a:r>
            <a:r>
              <a:rPr lang="en-US" sz="2000" dirty="0">
                <a:ea typeface="+mn-lt"/>
                <a:cs typeface="+mn-lt"/>
              </a:rPr>
              <a:t>:</a:t>
            </a:r>
          </a:p>
          <a:p>
            <a:pPr lvl="1" eaLnBrk="1" hangingPunct="1">
              <a:lnSpc>
                <a:spcPct val="90000"/>
              </a:lnSpc>
              <a:defRPr/>
            </a:pPr>
            <a:r>
              <a:rPr lang="en-US" altLang="en-US" sz="2000" b="1" i="1" dirty="0">
                <a:solidFill>
                  <a:srgbClr val="FFFF00"/>
                </a:solidFill>
                <a:latin typeface="Arial Narrow"/>
              </a:rPr>
              <a:t>The gods instruct a hero to build a boat and caulk it with pitch. /</a:t>
            </a:r>
            <a:r>
              <a:rPr lang="en-US" altLang="en-US" sz="2000" b="1" i="1" dirty="0">
                <a:latin typeface="Arial Narrow"/>
              </a:rPr>
              <a:t> </a:t>
            </a:r>
            <a:r>
              <a:rPr lang="en-US" sz="2000" dirty="0">
                <a:ea typeface="+mn-lt"/>
                <a:cs typeface="+mn-lt"/>
              </a:rPr>
              <a:t>Los dioses </a:t>
            </a:r>
            <a:r>
              <a:rPr lang="en-US" sz="2000" dirty="0" err="1">
                <a:ea typeface="+mn-lt"/>
                <a:cs typeface="+mn-lt"/>
              </a:rPr>
              <a:t>instruyen</a:t>
            </a:r>
            <a:r>
              <a:rPr lang="en-US" sz="2000" dirty="0">
                <a:ea typeface="+mn-lt"/>
                <a:cs typeface="+mn-lt"/>
              </a:rPr>
              <a:t> a un </a:t>
            </a:r>
            <a:r>
              <a:rPr lang="en-US" sz="2000" dirty="0" err="1">
                <a:ea typeface="+mn-lt"/>
                <a:cs typeface="+mn-lt"/>
              </a:rPr>
              <a:t>héroe</a:t>
            </a:r>
            <a:r>
              <a:rPr lang="en-US" sz="2000" dirty="0">
                <a:ea typeface="+mn-lt"/>
                <a:cs typeface="+mn-lt"/>
              </a:rPr>
              <a:t> para que </a:t>
            </a:r>
            <a:r>
              <a:rPr lang="en-US" sz="2000" dirty="0" err="1">
                <a:ea typeface="+mn-lt"/>
                <a:cs typeface="+mn-lt"/>
              </a:rPr>
              <a:t>construya</a:t>
            </a:r>
            <a:r>
              <a:rPr lang="en-US" sz="2000" dirty="0">
                <a:ea typeface="+mn-lt"/>
                <a:cs typeface="+mn-lt"/>
              </a:rPr>
              <a:t> un </a:t>
            </a:r>
            <a:r>
              <a:rPr lang="en-US" sz="2000" dirty="0" err="1">
                <a:ea typeface="+mn-lt"/>
                <a:cs typeface="+mn-lt"/>
              </a:rPr>
              <a:t>bote</a:t>
            </a:r>
            <a:r>
              <a:rPr lang="en-US" sz="2000" dirty="0">
                <a:ea typeface="+mn-lt"/>
                <a:cs typeface="+mn-lt"/>
              </a:rPr>
              <a:t> y lo </a:t>
            </a:r>
            <a:r>
              <a:rPr lang="en-US" sz="2000" dirty="0" err="1">
                <a:ea typeface="+mn-lt"/>
                <a:cs typeface="+mn-lt"/>
              </a:rPr>
              <a:t>calafatee</a:t>
            </a:r>
            <a:r>
              <a:rPr lang="en-US" sz="2000" dirty="0">
                <a:ea typeface="+mn-lt"/>
                <a:cs typeface="+mn-lt"/>
              </a:rPr>
              <a:t> con </a:t>
            </a:r>
            <a:r>
              <a:rPr lang="en-US" sz="2000" dirty="0" err="1">
                <a:ea typeface="+mn-lt"/>
                <a:cs typeface="+mn-lt"/>
              </a:rPr>
              <a:t>brea</a:t>
            </a:r>
            <a:r>
              <a:rPr lang="en-US" sz="2000" dirty="0">
                <a:ea typeface="+mn-lt"/>
                <a:cs typeface="+mn-lt"/>
              </a:rPr>
              <a:t>.</a:t>
            </a:r>
            <a:endParaRPr lang="en-US" altLang="en-US" sz="2000" b="1" i="1" dirty="0">
              <a:latin typeface="Arial Narrow" panose="020B0606020202030204" pitchFamily="34" charset="0"/>
            </a:endParaRPr>
          </a:p>
          <a:p>
            <a:pPr lvl="1" eaLnBrk="1" hangingPunct="1">
              <a:lnSpc>
                <a:spcPct val="90000"/>
              </a:lnSpc>
              <a:defRPr/>
            </a:pPr>
            <a:r>
              <a:rPr lang="en-US" altLang="en-US" sz="2000" b="1" i="1" dirty="0">
                <a:solidFill>
                  <a:srgbClr val="FFFF00"/>
                </a:solidFill>
                <a:latin typeface="Arial Narrow"/>
              </a:rPr>
              <a:t>The hero is instructed to take animals with him into the boat.</a:t>
            </a:r>
            <a:r>
              <a:rPr lang="en-US" altLang="en-US" sz="2000" b="1" i="1" dirty="0">
                <a:latin typeface="Arial Narrow"/>
              </a:rPr>
              <a:t> / </a:t>
            </a:r>
            <a:r>
              <a:rPr lang="en-US" sz="2000" dirty="0">
                <a:ea typeface="+mn-lt"/>
                <a:cs typeface="+mn-lt"/>
              </a:rPr>
              <a:t>El </a:t>
            </a:r>
            <a:r>
              <a:rPr lang="en-US" sz="2000" dirty="0" err="1">
                <a:ea typeface="+mn-lt"/>
                <a:cs typeface="+mn-lt"/>
              </a:rPr>
              <a:t>héroe</a:t>
            </a:r>
            <a:r>
              <a:rPr lang="en-US" sz="2000" dirty="0">
                <a:ea typeface="+mn-lt"/>
                <a:cs typeface="+mn-lt"/>
              </a:rPr>
              <a:t> </a:t>
            </a:r>
            <a:r>
              <a:rPr lang="en-US" sz="2000" dirty="0" err="1">
                <a:ea typeface="+mn-lt"/>
                <a:cs typeface="+mn-lt"/>
              </a:rPr>
              <a:t>recibe</a:t>
            </a:r>
            <a:r>
              <a:rPr lang="en-US" sz="2000" dirty="0">
                <a:ea typeface="+mn-lt"/>
                <a:cs typeface="+mn-lt"/>
              </a:rPr>
              <a:t> </a:t>
            </a:r>
            <a:r>
              <a:rPr lang="en-US" sz="2000" dirty="0" err="1">
                <a:ea typeface="+mn-lt"/>
                <a:cs typeface="+mn-lt"/>
              </a:rPr>
              <a:t>instrucciones</a:t>
            </a:r>
            <a:r>
              <a:rPr lang="en-US" sz="2000" dirty="0">
                <a:ea typeface="+mn-lt"/>
                <a:cs typeface="+mn-lt"/>
              </a:rPr>
              <a:t> de </a:t>
            </a:r>
            <a:r>
              <a:rPr lang="en-US" sz="2000" dirty="0" err="1">
                <a:ea typeface="+mn-lt"/>
                <a:cs typeface="+mn-lt"/>
              </a:rPr>
              <a:t>llevar</a:t>
            </a:r>
            <a:r>
              <a:rPr lang="en-US" sz="2000" dirty="0">
                <a:ea typeface="+mn-lt"/>
                <a:cs typeface="+mn-lt"/>
              </a:rPr>
              <a:t> </a:t>
            </a:r>
            <a:r>
              <a:rPr lang="en-US" sz="2000" dirty="0" err="1">
                <a:ea typeface="+mn-lt"/>
                <a:cs typeface="+mn-lt"/>
              </a:rPr>
              <a:t>animales</a:t>
            </a:r>
            <a:r>
              <a:rPr lang="en-US" sz="2000" dirty="0">
                <a:ea typeface="+mn-lt"/>
                <a:cs typeface="+mn-lt"/>
              </a:rPr>
              <a:t> con </a:t>
            </a:r>
            <a:r>
              <a:rPr lang="en-US" sz="2000" dirty="0" err="1">
                <a:ea typeface="+mn-lt"/>
                <a:cs typeface="+mn-lt"/>
              </a:rPr>
              <a:t>él</a:t>
            </a:r>
            <a:r>
              <a:rPr lang="en-US" sz="2000" dirty="0">
                <a:ea typeface="+mn-lt"/>
                <a:cs typeface="+mn-lt"/>
              </a:rPr>
              <a:t> al </a:t>
            </a:r>
            <a:r>
              <a:rPr lang="en-US" sz="2000" dirty="0" err="1">
                <a:ea typeface="+mn-lt"/>
                <a:cs typeface="+mn-lt"/>
              </a:rPr>
              <a:t>bote</a:t>
            </a:r>
            <a:r>
              <a:rPr lang="en-US" sz="2000" dirty="0">
                <a:ea typeface="+mn-lt"/>
                <a:cs typeface="+mn-lt"/>
              </a:rPr>
              <a:t>.</a:t>
            </a:r>
            <a:endParaRPr lang="en-US" altLang="en-US" sz="2000" b="1" i="1" dirty="0">
              <a:latin typeface="Arial Narrow" panose="020B0606020202030204" pitchFamily="34" charset="0"/>
            </a:endParaRPr>
          </a:p>
          <a:p>
            <a:pPr lvl="1" eaLnBrk="1" hangingPunct="1">
              <a:lnSpc>
                <a:spcPct val="90000"/>
              </a:lnSpc>
              <a:defRPr/>
            </a:pPr>
            <a:r>
              <a:rPr lang="en-US" altLang="en-US" sz="2000" b="1" i="1" dirty="0">
                <a:solidFill>
                  <a:srgbClr val="FFFF00"/>
                </a:solidFill>
                <a:latin typeface="Arial Narrow"/>
              </a:rPr>
              <a:t>The world population is destroyed.</a:t>
            </a:r>
            <a:r>
              <a:rPr lang="en-US" altLang="en-US" sz="2000" b="1" i="1" dirty="0">
                <a:latin typeface="Arial Narrow"/>
              </a:rPr>
              <a:t> / </a:t>
            </a:r>
            <a:r>
              <a:rPr lang="en-US" sz="2000" dirty="0">
                <a:ea typeface="+mn-lt"/>
                <a:cs typeface="+mn-lt"/>
              </a:rPr>
              <a:t>La población </a:t>
            </a:r>
            <a:r>
              <a:rPr lang="en-US" sz="2000" dirty="0" err="1">
                <a:ea typeface="+mn-lt"/>
                <a:cs typeface="+mn-lt"/>
              </a:rPr>
              <a:t>mundial</a:t>
            </a:r>
            <a:r>
              <a:rPr lang="en-US" sz="2000" dirty="0">
                <a:ea typeface="+mn-lt"/>
                <a:cs typeface="+mn-lt"/>
              </a:rPr>
              <a:t> </a:t>
            </a:r>
            <a:r>
              <a:rPr lang="en-US" sz="2000" dirty="0" err="1">
                <a:ea typeface="+mn-lt"/>
                <a:cs typeface="+mn-lt"/>
              </a:rPr>
              <a:t>está</a:t>
            </a:r>
            <a:r>
              <a:rPr lang="en-US" sz="2000" dirty="0">
                <a:ea typeface="+mn-lt"/>
                <a:cs typeface="+mn-lt"/>
              </a:rPr>
              <a:t> </a:t>
            </a:r>
            <a:r>
              <a:rPr lang="en-US" sz="2000" dirty="0" err="1">
                <a:ea typeface="+mn-lt"/>
                <a:cs typeface="+mn-lt"/>
              </a:rPr>
              <a:t>destruida</a:t>
            </a:r>
            <a:r>
              <a:rPr lang="en-US" sz="2000" dirty="0">
                <a:ea typeface="+mn-lt"/>
                <a:cs typeface="+mn-lt"/>
              </a:rPr>
              <a:t>.</a:t>
            </a:r>
            <a:endParaRPr lang="en-US" altLang="en-US" sz="2000" b="1" i="1" dirty="0">
              <a:latin typeface="Arial Narrow" panose="020B0606020202030204" pitchFamily="34" charset="0"/>
            </a:endParaRPr>
          </a:p>
          <a:p>
            <a:pPr lvl="1" eaLnBrk="1" hangingPunct="1">
              <a:lnSpc>
                <a:spcPct val="90000"/>
              </a:lnSpc>
              <a:defRPr/>
            </a:pPr>
            <a:r>
              <a:rPr lang="en-US" altLang="en-US" sz="2000" b="1" i="1" dirty="0">
                <a:solidFill>
                  <a:srgbClr val="FFFF00"/>
                </a:solidFill>
                <a:latin typeface="Arial Narrow"/>
              </a:rPr>
              <a:t>After the flood, the hero releases birds to see if the waters have receded</a:t>
            </a:r>
            <a:r>
              <a:rPr lang="en-US" altLang="en-US" sz="2000" b="1" i="1" dirty="0">
                <a:latin typeface="Arial Narrow"/>
              </a:rPr>
              <a:t>. / </a:t>
            </a:r>
            <a:r>
              <a:rPr lang="en-US" sz="2000" dirty="0" err="1">
                <a:ea typeface="+mn-lt"/>
                <a:cs typeface="+mn-lt"/>
              </a:rPr>
              <a:t>Después</a:t>
            </a:r>
            <a:r>
              <a:rPr lang="en-US" sz="2000" dirty="0">
                <a:ea typeface="+mn-lt"/>
                <a:cs typeface="+mn-lt"/>
              </a:rPr>
              <a:t> de la </a:t>
            </a:r>
            <a:r>
              <a:rPr lang="en-US" sz="2000" dirty="0" err="1">
                <a:ea typeface="+mn-lt"/>
                <a:cs typeface="+mn-lt"/>
              </a:rPr>
              <a:t>inundación</a:t>
            </a:r>
            <a:r>
              <a:rPr lang="en-US" sz="2000" dirty="0">
                <a:ea typeface="+mn-lt"/>
                <a:cs typeface="+mn-lt"/>
              </a:rPr>
              <a:t>, </a:t>
            </a:r>
            <a:r>
              <a:rPr lang="en-US" sz="2000" dirty="0" err="1">
                <a:ea typeface="+mn-lt"/>
                <a:cs typeface="+mn-lt"/>
              </a:rPr>
              <a:t>el</a:t>
            </a:r>
            <a:r>
              <a:rPr lang="en-US" sz="2000" dirty="0">
                <a:ea typeface="+mn-lt"/>
                <a:cs typeface="+mn-lt"/>
              </a:rPr>
              <a:t> </a:t>
            </a:r>
            <a:r>
              <a:rPr lang="en-US" sz="2000" dirty="0" err="1">
                <a:ea typeface="+mn-lt"/>
                <a:cs typeface="+mn-lt"/>
              </a:rPr>
              <a:t>héroe</a:t>
            </a:r>
            <a:r>
              <a:rPr lang="en-US" sz="2000" dirty="0">
                <a:ea typeface="+mn-lt"/>
                <a:cs typeface="+mn-lt"/>
              </a:rPr>
              <a:t> </a:t>
            </a:r>
            <a:r>
              <a:rPr lang="en-US" sz="2000" dirty="0" err="1">
                <a:ea typeface="+mn-lt"/>
                <a:cs typeface="+mn-lt"/>
              </a:rPr>
              <a:t>suelta</a:t>
            </a:r>
            <a:r>
              <a:rPr lang="en-US" sz="2000" dirty="0">
                <a:ea typeface="+mn-lt"/>
                <a:cs typeface="+mn-lt"/>
              </a:rPr>
              <a:t> </a:t>
            </a:r>
            <a:r>
              <a:rPr lang="en-US" sz="2000" dirty="0" err="1">
                <a:ea typeface="+mn-lt"/>
                <a:cs typeface="+mn-lt"/>
              </a:rPr>
              <a:t>pájaros</a:t>
            </a:r>
            <a:r>
              <a:rPr lang="en-US" sz="2000" dirty="0">
                <a:ea typeface="+mn-lt"/>
                <a:cs typeface="+mn-lt"/>
              </a:rPr>
              <a:t> para </a:t>
            </a:r>
            <a:r>
              <a:rPr lang="en-US" sz="2000" dirty="0" err="1">
                <a:ea typeface="+mn-lt"/>
                <a:cs typeface="+mn-lt"/>
              </a:rPr>
              <a:t>ver</a:t>
            </a:r>
            <a:r>
              <a:rPr lang="en-US" sz="2000" dirty="0">
                <a:ea typeface="+mn-lt"/>
                <a:cs typeface="+mn-lt"/>
              </a:rPr>
              <a:t> </a:t>
            </a:r>
            <a:r>
              <a:rPr lang="en-US" sz="2000" dirty="0" err="1">
                <a:ea typeface="+mn-lt"/>
                <a:cs typeface="+mn-lt"/>
              </a:rPr>
              <a:t>si</a:t>
            </a:r>
            <a:r>
              <a:rPr lang="en-US" sz="2000" dirty="0">
                <a:ea typeface="+mn-lt"/>
                <a:cs typeface="+mn-lt"/>
              </a:rPr>
              <a:t> las </a:t>
            </a:r>
            <a:r>
              <a:rPr lang="en-US" sz="2000" dirty="0" err="1">
                <a:ea typeface="+mn-lt"/>
                <a:cs typeface="+mn-lt"/>
              </a:rPr>
              <a:t>aguas</a:t>
            </a:r>
            <a:r>
              <a:rPr lang="en-US" sz="2000" dirty="0">
                <a:ea typeface="+mn-lt"/>
                <a:cs typeface="+mn-lt"/>
              </a:rPr>
              <a:t> </a:t>
            </a:r>
            <a:r>
              <a:rPr lang="en-US" sz="2000" dirty="0" err="1">
                <a:ea typeface="+mn-lt"/>
                <a:cs typeface="+mn-lt"/>
              </a:rPr>
              <a:t>han</a:t>
            </a:r>
            <a:r>
              <a:rPr lang="en-US" sz="2000" dirty="0">
                <a:ea typeface="+mn-lt"/>
                <a:cs typeface="+mn-lt"/>
              </a:rPr>
              <a:t> </a:t>
            </a:r>
            <a:r>
              <a:rPr lang="en-US" sz="2000" dirty="0" err="1">
                <a:ea typeface="+mn-lt"/>
                <a:cs typeface="+mn-lt"/>
              </a:rPr>
              <a:t>retrocedido</a:t>
            </a:r>
            <a:r>
              <a:rPr lang="en-US" sz="2000" dirty="0">
                <a:ea typeface="+mn-lt"/>
                <a:cs typeface="+mn-lt"/>
              </a:rPr>
              <a:t>.</a:t>
            </a:r>
            <a:endParaRPr lang="en-US" altLang="en-US" sz="2000" b="1" i="1" dirty="0">
              <a:latin typeface="Arial Narrow" panose="020B0606020202030204" pitchFamily="34" charset="0"/>
            </a:endParaRPr>
          </a:p>
          <a:p>
            <a:pPr lvl="1" eaLnBrk="1" hangingPunct="1">
              <a:lnSpc>
                <a:spcPct val="90000"/>
              </a:lnSpc>
              <a:defRPr/>
            </a:pPr>
            <a:r>
              <a:rPr lang="en-US" altLang="en-US" sz="2000" b="1" i="1" dirty="0">
                <a:solidFill>
                  <a:srgbClr val="FFFF00"/>
                </a:solidFill>
                <a:latin typeface="Arial Narrow"/>
              </a:rPr>
              <a:t>The boat comes to rest on a mountain. </a:t>
            </a:r>
            <a:r>
              <a:rPr lang="en-US" altLang="en-US" sz="2000" b="1" i="1" dirty="0">
                <a:solidFill>
                  <a:srgbClr val="FFFFFF"/>
                </a:solidFill>
                <a:latin typeface="Arial Narrow"/>
              </a:rPr>
              <a:t>/</a:t>
            </a:r>
          </a:p>
          <a:p>
            <a:pPr lvl="1" eaLnBrk="1" hangingPunct="1">
              <a:lnSpc>
                <a:spcPct val="90000"/>
              </a:lnSpc>
              <a:defRPr/>
            </a:pPr>
            <a:r>
              <a:rPr lang="en-US" altLang="en-US" sz="2000" b="1" i="1" dirty="0">
                <a:solidFill>
                  <a:srgbClr val="FFFF00"/>
                </a:solidFill>
                <a:latin typeface="Arial Narrow"/>
              </a:rPr>
              <a:t>After leaving the boat, the hero offers sacrifices, and the gods smell the sweet odor. </a:t>
            </a:r>
            <a:r>
              <a:rPr lang="en-US" altLang="en-US" sz="2000" b="1" i="1" dirty="0">
                <a:solidFill>
                  <a:srgbClr val="FFFFFF"/>
                </a:solidFill>
                <a:latin typeface="Arial Narrow"/>
              </a:rPr>
              <a:t>/</a:t>
            </a:r>
          </a:p>
          <a:p>
            <a:pPr eaLnBrk="1" hangingPunct="1">
              <a:lnSpc>
                <a:spcPct val="90000"/>
              </a:lnSpc>
              <a:defRPr/>
            </a:pPr>
            <a:r>
              <a:rPr lang="en-US" altLang="en-US" sz="2000" i="1" dirty="0">
                <a:solidFill>
                  <a:srgbClr val="FFFF99"/>
                </a:solidFill>
              </a:rPr>
              <a:t>These flood stories are older than Genesis. / </a:t>
            </a:r>
            <a:r>
              <a:rPr lang="en-US" sz="2000" dirty="0" err="1">
                <a:ea typeface="+mn-lt"/>
                <a:cs typeface="+mn-lt"/>
              </a:rPr>
              <a:t>Estas</a:t>
            </a:r>
            <a:r>
              <a:rPr lang="en-US" sz="2000" dirty="0">
                <a:ea typeface="+mn-lt"/>
                <a:cs typeface="+mn-lt"/>
              </a:rPr>
              <a:t> </a:t>
            </a:r>
            <a:r>
              <a:rPr lang="en-US" sz="2000" dirty="0" err="1">
                <a:ea typeface="+mn-lt"/>
                <a:cs typeface="+mn-lt"/>
              </a:rPr>
              <a:t>historias</a:t>
            </a:r>
            <a:r>
              <a:rPr lang="en-US" sz="2000" dirty="0">
                <a:ea typeface="+mn-lt"/>
                <a:cs typeface="+mn-lt"/>
              </a:rPr>
              <a:t> de </a:t>
            </a:r>
            <a:r>
              <a:rPr lang="en-US" sz="2000" dirty="0" err="1">
                <a:ea typeface="+mn-lt"/>
                <a:cs typeface="+mn-lt"/>
              </a:rPr>
              <a:t>inundaciones</a:t>
            </a:r>
            <a:r>
              <a:rPr lang="en-US" sz="2000" dirty="0">
                <a:ea typeface="+mn-lt"/>
                <a:cs typeface="+mn-lt"/>
              </a:rPr>
              <a:t> son </a:t>
            </a:r>
            <a:r>
              <a:rPr lang="en-US" sz="2000" dirty="0" err="1">
                <a:ea typeface="+mn-lt"/>
                <a:cs typeface="+mn-lt"/>
              </a:rPr>
              <a:t>más</a:t>
            </a:r>
            <a:r>
              <a:rPr lang="en-US" sz="2000" dirty="0">
                <a:ea typeface="+mn-lt"/>
                <a:cs typeface="+mn-lt"/>
              </a:rPr>
              <a:t> </a:t>
            </a:r>
            <a:r>
              <a:rPr lang="en-US" sz="2000" dirty="0" err="1">
                <a:ea typeface="+mn-lt"/>
                <a:cs typeface="+mn-lt"/>
              </a:rPr>
              <a:t>antiguas</a:t>
            </a:r>
            <a:r>
              <a:rPr lang="en-US" sz="2000" dirty="0">
                <a:ea typeface="+mn-lt"/>
                <a:cs typeface="+mn-lt"/>
              </a:rPr>
              <a:t> que </a:t>
            </a:r>
            <a:r>
              <a:rPr lang="en-US" sz="2000" dirty="0" err="1">
                <a:ea typeface="+mn-lt"/>
                <a:cs typeface="+mn-lt"/>
              </a:rPr>
              <a:t>Génesis</a:t>
            </a:r>
            <a:r>
              <a:rPr lang="en-US" sz="2000" dirty="0">
                <a:ea typeface="+mn-lt"/>
                <a:cs typeface="+mn-lt"/>
              </a:rPr>
              <a:t>.</a:t>
            </a:r>
            <a:endParaRPr lang="en-US" altLang="en-US" sz="2000" dirty="0">
              <a:latin typeface="Eras Demi ITC" pitchFamily="34" charset="0"/>
            </a:endParaRPr>
          </a:p>
        </p:txBody>
      </p:sp>
      <p:sp>
        <p:nvSpPr>
          <p:cNvPr id="2" name="Slide Number Placeholder 1">
            <a:extLst>
              <a:ext uri="{FF2B5EF4-FFF2-40B4-BE49-F238E27FC236}">
                <a16:creationId xmlns:a16="http://schemas.microsoft.com/office/drawing/2014/main" id="{CD387CB0-DD76-86E7-B786-4F173FFD8EDB}"/>
              </a:ext>
            </a:extLst>
          </p:cNvPr>
          <p:cNvSpPr>
            <a:spLocks noGrp="1"/>
          </p:cNvSpPr>
          <p:nvPr>
            <p:ph type="sldNum" sz="quarter" idx="12"/>
          </p:nvPr>
        </p:nvSpPr>
        <p:spPr/>
        <p:txBody>
          <a:bodyPr/>
          <a:lstStyle/>
          <a:p>
            <a:fld id="{7D5C543B-DAC4-4B65-9F67-B85C5131DB21}" type="slidenum">
              <a:rPr lang="en-US" altLang="en-US" dirty="0" smtClean="0"/>
              <a:pPr/>
              <a:t>123</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anim calcmode="lin" valueType="num">
                                      <p:cBhvr>
                                        <p:cTn id="7" dur="500" fill="hold"/>
                                        <p:tgtEl>
                                          <p:spTgt spid="1505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053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0531">
                                            <p:txEl>
                                              <p:pRg st="1" end="1"/>
                                            </p:txEl>
                                          </p:spTgt>
                                        </p:tgtEl>
                                        <p:attrNameLst>
                                          <p:attrName>style.visibility</p:attrName>
                                        </p:attrNameLst>
                                      </p:cBhvr>
                                      <p:to>
                                        <p:strVal val="visible"/>
                                      </p:to>
                                    </p:set>
                                    <p:anim calcmode="lin" valueType="num">
                                      <p:cBhvr additive="base">
                                        <p:cTn id="13" dur="500" fill="hold"/>
                                        <p:tgtEl>
                                          <p:spTgt spid="150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0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0531">
                                            <p:txEl>
                                              <p:pRg st="2" end="2"/>
                                            </p:txEl>
                                          </p:spTgt>
                                        </p:tgtEl>
                                        <p:attrNameLst>
                                          <p:attrName>style.visibility</p:attrName>
                                        </p:attrNameLst>
                                      </p:cBhvr>
                                      <p:to>
                                        <p:strVal val="visible"/>
                                      </p:to>
                                    </p:set>
                                    <p:anim calcmode="lin" valueType="num">
                                      <p:cBhvr additive="base">
                                        <p:cTn id="19" dur="500" fill="hold"/>
                                        <p:tgtEl>
                                          <p:spTgt spid="150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0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0531">
                                            <p:txEl>
                                              <p:pRg st="3" end="3"/>
                                            </p:txEl>
                                          </p:spTgt>
                                        </p:tgtEl>
                                        <p:attrNameLst>
                                          <p:attrName>style.visibility</p:attrName>
                                        </p:attrNameLst>
                                      </p:cBhvr>
                                      <p:to>
                                        <p:strVal val="visible"/>
                                      </p:to>
                                    </p:set>
                                    <p:anim calcmode="lin" valueType="num">
                                      <p:cBhvr additive="base">
                                        <p:cTn id="25" dur="500" fill="hold"/>
                                        <p:tgtEl>
                                          <p:spTgt spid="150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0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50531">
                                            <p:txEl>
                                              <p:pRg st="4" end="4"/>
                                            </p:txEl>
                                          </p:spTgt>
                                        </p:tgtEl>
                                        <p:attrNameLst>
                                          <p:attrName>style.visibility</p:attrName>
                                        </p:attrNameLst>
                                      </p:cBhvr>
                                      <p:to>
                                        <p:strVal val="visible"/>
                                      </p:to>
                                    </p:set>
                                    <p:anim calcmode="lin" valueType="num">
                                      <p:cBhvr additive="base">
                                        <p:cTn id="31" dur="500" fill="hold"/>
                                        <p:tgtEl>
                                          <p:spTgt spid="1505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05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50531">
                                            <p:txEl>
                                              <p:pRg st="5" end="5"/>
                                            </p:txEl>
                                          </p:spTgt>
                                        </p:tgtEl>
                                        <p:attrNameLst>
                                          <p:attrName>style.visibility</p:attrName>
                                        </p:attrNameLst>
                                      </p:cBhvr>
                                      <p:to>
                                        <p:strVal val="visible"/>
                                      </p:to>
                                    </p:set>
                                    <p:anim calcmode="lin" valueType="num">
                                      <p:cBhvr additive="base">
                                        <p:cTn id="37" dur="500" fill="hold"/>
                                        <p:tgtEl>
                                          <p:spTgt spid="15053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05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50531">
                                            <p:txEl>
                                              <p:pRg st="6" end="6"/>
                                            </p:txEl>
                                          </p:spTgt>
                                        </p:tgtEl>
                                        <p:attrNameLst>
                                          <p:attrName>style.visibility</p:attrName>
                                        </p:attrNameLst>
                                      </p:cBhvr>
                                      <p:to>
                                        <p:strVal val="visible"/>
                                      </p:to>
                                    </p:set>
                                    <p:anim calcmode="lin" valueType="num">
                                      <p:cBhvr additive="base">
                                        <p:cTn id="43" dur="500" fill="hold"/>
                                        <p:tgtEl>
                                          <p:spTgt spid="15053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053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50531">
                                            <p:txEl>
                                              <p:pRg st="7" end="7"/>
                                            </p:txEl>
                                          </p:spTgt>
                                        </p:tgtEl>
                                        <p:attrNameLst>
                                          <p:attrName>style.visibility</p:attrName>
                                        </p:attrNameLst>
                                      </p:cBhvr>
                                      <p:to>
                                        <p:strVal val="visible"/>
                                      </p:to>
                                    </p:set>
                                    <p:anim calcmode="lin" valueType="num">
                                      <p:cBhvr additive="base">
                                        <p:cTn id="49" dur="500" fill="hold"/>
                                        <p:tgtEl>
                                          <p:spTgt spid="15053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053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50531">
                                            <p:txEl>
                                              <p:pRg st="8" end="8"/>
                                            </p:txEl>
                                          </p:spTgt>
                                        </p:tgtEl>
                                        <p:attrNameLst>
                                          <p:attrName>style.visibility</p:attrName>
                                        </p:attrNameLst>
                                      </p:cBhvr>
                                      <p:to>
                                        <p:strVal val="visible"/>
                                      </p:to>
                                    </p:set>
                                    <p:anim calcmode="lin" valueType="num">
                                      <p:cBhvr additive="base">
                                        <p:cTn id="55" dur="500" fill="hold"/>
                                        <p:tgtEl>
                                          <p:spTgt spid="15053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053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Rectangle 4">
            <a:extLst>
              <a:ext uri="{FF2B5EF4-FFF2-40B4-BE49-F238E27FC236}">
                <a16:creationId xmlns:a16="http://schemas.microsoft.com/office/drawing/2014/main" id="{E1BB45BA-781D-D272-496E-4EE6C7738759}"/>
              </a:ext>
            </a:extLst>
          </p:cNvPr>
          <p:cNvSpPr>
            <a:spLocks noGrp="1" noChangeArrowheads="1"/>
          </p:cNvSpPr>
          <p:nvPr>
            <p:ph type="title"/>
          </p:nvPr>
        </p:nvSpPr>
        <p:spPr>
          <a:xfrm>
            <a:off x="135003" y="76531"/>
            <a:ext cx="11899995" cy="1431656"/>
          </a:xfrm>
        </p:spPr>
        <p:txBody>
          <a:bodyPr/>
          <a:lstStyle/>
          <a:p>
            <a:pPr eaLnBrk="1" hangingPunct="1">
              <a:defRPr/>
            </a:pPr>
            <a:r>
              <a:rPr lang="en-US" altLang="en-US" sz="2800" dirty="0">
                <a:solidFill>
                  <a:srgbClr val="FF9900"/>
                </a:solidFill>
                <a:latin typeface="Eras Demi ITC"/>
              </a:rPr>
              <a:t>What is most significant about the Genesis flood story are its dissimilarities from its Mesopotamian counterparts.</a:t>
            </a:r>
            <a:br>
              <a:rPr lang="en-US" altLang="en-US" sz="2800" dirty="0">
                <a:solidFill>
                  <a:srgbClr val="FF9900"/>
                </a:solidFill>
                <a:latin typeface="Eras Demi ITC"/>
              </a:rPr>
            </a:br>
            <a:r>
              <a:rPr lang="en-US" sz="2400" dirty="0">
                <a:ea typeface="+mj-lt"/>
                <a:cs typeface="+mj-lt"/>
              </a:rPr>
              <a:t>Lo </a:t>
            </a:r>
            <a:r>
              <a:rPr lang="en-US" sz="2400" dirty="0" err="1">
                <a:ea typeface="+mj-lt"/>
                <a:cs typeface="+mj-lt"/>
              </a:rPr>
              <a:t>más</a:t>
            </a:r>
            <a:r>
              <a:rPr lang="en-US" sz="2400" dirty="0">
                <a:ea typeface="+mj-lt"/>
                <a:cs typeface="+mj-lt"/>
              </a:rPr>
              <a:t> </a:t>
            </a:r>
            <a:r>
              <a:rPr lang="en-US" sz="2400" dirty="0" err="1">
                <a:ea typeface="+mj-lt"/>
                <a:cs typeface="+mj-lt"/>
              </a:rPr>
              <a:t>significativo</a:t>
            </a:r>
            <a:r>
              <a:rPr lang="en-US" sz="2400" dirty="0">
                <a:ea typeface="+mj-lt"/>
                <a:cs typeface="+mj-lt"/>
              </a:rPr>
              <a:t> de la </a:t>
            </a:r>
            <a:r>
              <a:rPr lang="en-US" sz="2400" dirty="0" err="1">
                <a:ea typeface="+mj-lt"/>
                <a:cs typeface="+mj-lt"/>
              </a:rPr>
              <a:t>historia</a:t>
            </a:r>
            <a:r>
              <a:rPr lang="en-US" sz="2400" dirty="0">
                <a:ea typeface="+mj-lt"/>
                <a:cs typeface="+mj-lt"/>
              </a:rPr>
              <a:t> del </a:t>
            </a:r>
            <a:r>
              <a:rPr lang="en-US" sz="2400" dirty="0" err="1">
                <a:ea typeface="+mj-lt"/>
                <a:cs typeface="+mj-lt"/>
              </a:rPr>
              <a:t>diluvio</a:t>
            </a:r>
            <a:r>
              <a:rPr lang="en-US" sz="2400" dirty="0">
                <a:ea typeface="+mj-lt"/>
                <a:cs typeface="+mj-lt"/>
              </a:rPr>
              <a:t> de </a:t>
            </a:r>
            <a:r>
              <a:rPr lang="en-US" sz="2400" dirty="0" err="1">
                <a:ea typeface="+mj-lt"/>
                <a:cs typeface="+mj-lt"/>
              </a:rPr>
              <a:t>Génesis</a:t>
            </a:r>
            <a:r>
              <a:rPr lang="en-US" sz="2400" dirty="0">
                <a:ea typeface="+mj-lt"/>
                <a:cs typeface="+mj-lt"/>
              </a:rPr>
              <a:t> son sus </a:t>
            </a:r>
            <a:r>
              <a:rPr lang="en-US" sz="2400" dirty="0" err="1">
                <a:ea typeface="+mj-lt"/>
                <a:cs typeface="+mj-lt"/>
              </a:rPr>
              <a:t>diferencias</a:t>
            </a:r>
            <a:r>
              <a:rPr lang="en-US" sz="2400" dirty="0">
                <a:ea typeface="+mj-lt"/>
                <a:cs typeface="+mj-lt"/>
              </a:rPr>
              <a:t> con sus </a:t>
            </a:r>
            <a:r>
              <a:rPr lang="en-US" sz="2400" dirty="0" err="1">
                <a:ea typeface="+mj-lt"/>
                <a:cs typeface="+mj-lt"/>
              </a:rPr>
              <a:t>contrapartes</a:t>
            </a:r>
            <a:r>
              <a:rPr lang="en-US" sz="2400" dirty="0">
                <a:ea typeface="+mj-lt"/>
                <a:cs typeface="+mj-lt"/>
              </a:rPr>
              <a:t> </a:t>
            </a:r>
            <a:r>
              <a:rPr lang="en-US" sz="2400" dirty="0" err="1">
                <a:ea typeface="+mj-lt"/>
                <a:cs typeface="+mj-lt"/>
              </a:rPr>
              <a:t>mesopotámicas</a:t>
            </a:r>
            <a:r>
              <a:rPr lang="en-US" sz="2400" dirty="0">
                <a:ea typeface="+mj-lt"/>
                <a:cs typeface="+mj-lt"/>
              </a:rPr>
              <a:t>.</a:t>
            </a:r>
            <a:endParaRPr lang="en-US" altLang="en-US" sz="2400" dirty="0">
              <a:solidFill>
                <a:srgbClr val="FF9900"/>
              </a:solidFill>
              <a:latin typeface="Eras Demi ITC" pitchFamily="34" charset="0"/>
            </a:endParaRPr>
          </a:p>
        </p:txBody>
      </p:sp>
      <p:sp>
        <p:nvSpPr>
          <p:cNvPr id="151555" name="Rectangle 3">
            <a:extLst>
              <a:ext uri="{FF2B5EF4-FFF2-40B4-BE49-F238E27FC236}">
                <a16:creationId xmlns:a16="http://schemas.microsoft.com/office/drawing/2014/main" id="{94390665-F8C9-87B2-BBDE-E67C6201055D}"/>
              </a:ext>
            </a:extLst>
          </p:cNvPr>
          <p:cNvSpPr>
            <a:spLocks noGrp="1" noChangeArrowheads="1"/>
          </p:cNvSpPr>
          <p:nvPr>
            <p:ph type="body" sz="half" idx="1"/>
          </p:nvPr>
        </p:nvSpPr>
        <p:spPr>
          <a:xfrm>
            <a:off x="132272" y="1706175"/>
            <a:ext cx="5930660" cy="4847026"/>
          </a:xfrm>
          <a:gradFill rotWithShape="1">
            <a:gsLst>
              <a:gs pos="0">
                <a:srgbClr val="003F3E">
                  <a:gamma/>
                  <a:shade val="46275"/>
                  <a:invGamma/>
                </a:srgbClr>
              </a:gs>
              <a:gs pos="100000">
                <a:srgbClr val="003F3E"/>
              </a:gs>
            </a:gsLst>
            <a:lin ang="5400000" scaled="1"/>
          </a:gradFill>
          <a:ln w="12700">
            <a:solidFill>
              <a:schemeClr val="tx1"/>
            </a:solidFill>
            <a:miter lim="800000"/>
            <a:headEnd/>
            <a:tailEnd/>
          </a:ln>
        </p:spPr>
        <p:txBody>
          <a:bodyPr/>
          <a:lstStyle/>
          <a:p>
            <a:pPr eaLnBrk="1" hangingPunct="1">
              <a:buNone/>
              <a:defRPr/>
            </a:pPr>
            <a:r>
              <a:rPr lang="en-US" altLang="en-US" dirty="0">
                <a:solidFill>
                  <a:srgbClr val="FFCC00"/>
                </a:solidFill>
                <a:latin typeface="Agency FB"/>
              </a:rPr>
              <a:t>Mesopotamian Accounts / </a:t>
            </a:r>
            <a:r>
              <a:rPr lang="en-US" sz="2400" dirty="0" err="1">
                <a:ea typeface="+mn-lt"/>
                <a:cs typeface="+mn-lt"/>
              </a:rPr>
              <a:t>Historias</a:t>
            </a:r>
            <a:r>
              <a:rPr lang="en-US" sz="2400" dirty="0">
                <a:ea typeface="+mn-lt"/>
                <a:cs typeface="+mn-lt"/>
              </a:rPr>
              <a:t> </a:t>
            </a:r>
            <a:r>
              <a:rPr lang="en-US" sz="2400" dirty="0" err="1">
                <a:ea typeface="+mn-lt"/>
                <a:cs typeface="+mn-lt"/>
              </a:rPr>
              <a:t>Mesopotámicas</a:t>
            </a:r>
            <a:endParaRPr lang="en-US" altLang="en-US" sz="2400" dirty="0" err="1">
              <a:solidFill>
                <a:srgbClr val="FFCC00"/>
              </a:solidFill>
              <a:latin typeface="Agency FB" pitchFamily="2" charset="0"/>
            </a:endParaRPr>
          </a:p>
          <a:p>
            <a:pPr eaLnBrk="1" hangingPunct="1">
              <a:defRPr/>
            </a:pPr>
            <a:r>
              <a:rPr lang="en-US" altLang="en-US" sz="2000" i="1" dirty="0">
                <a:solidFill>
                  <a:srgbClr val="FFFF00"/>
                </a:solidFill>
                <a:latin typeface="Arial Narrow"/>
              </a:rPr>
              <a:t>The gods are characterized by their cruelty, irritation, and anger.</a:t>
            </a:r>
            <a:r>
              <a:rPr lang="en-US" altLang="en-US" sz="2000" i="1" dirty="0">
                <a:latin typeface="Arial Narrow"/>
              </a:rPr>
              <a:t> / </a:t>
            </a:r>
            <a:r>
              <a:rPr lang="en-US" sz="2000" dirty="0">
                <a:ea typeface="+mn-lt"/>
                <a:cs typeface="+mn-lt"/>
              </a:rPr>
              <a:t>Los dioses se </a:t>
            </a:r>
            <a:r>
              <a:rPr lang="en-US" sz="2000" dirty="0" err="1">
                <a:ea typeface="+mn-lt"/>
                <a:cs typeface="+mn-lt"/>
              </a:rPr>
              <a:t>caracterizan</a:t>
            </a:r>
            <a:r>
              <a:rPr lang="en-US" sz="2000" dirty="0">
                <a:ea typeface="+mn-lt"/>
                <a:cs typeface="+mn-lt"/>
              </a:rPr>
              <a:t> </a:t>
            </a:r>
            <a:r>
              <a:rPr lang="en-US" sz="2000" dirty="0" err="1">
                <a:ea typeface="+mn-lt"/>
                <a:cs typeface="+mn-lt"/>
              </a:rPr>
              <a:t>por</a:t>
            </a:r>
            <a:r>
              <a:rPr lang="en-US" sz="2000" dirty="0">
                <a:ea typeface="+mn-lt"/>
                <a:cs typeface="+mn-lt"/>
              </a:rPr>
              <a:t> </a:t>
            </a:r>
            <a:r>
              <a:rPr lang="en-US" sz="2000" dirty="0" err="1">
                <a:ea typeface="+mn-lt"/>
                <a:cs typeface="+mn-lt"/>
              </a:rPr>
              <a:t>su</a:t>
            </a:r>
            <a:r>
              <a:rPr lang="en-US" sz="2000" dirty="0">
                <a:ea typeface="+mn-lt"/>
                <a:cs typeface="+mn-lt"/>
              </a:rPr>
              <a:t> </a:t>
            </a:r>
            <a:r>
              <a:rPr lang="en-US" sz="2000" dirty="0" err="1">
                <a:ea typeface="+mn-lt"/>
                <a:cs typeface="+mn-lt"/>
              </a:rPr>
              <a:t>crueldad</a:t>
            </a:r>
            <a:r>
              <a:rPr lang="en-US" sz="2000" dirty="0">
                <a:ea typeface="+mn-lt"/>
                <a:cs typeface="+mn-lt"/>
              </a:rPr>
              <a:t>, </a:t>
            </a:r>
            <a:r>
              <a:rPr lang="en-US" sz="2000" dirty="0" err="1">
                <a:ea typeface="+mn-lt"/>
                <a:cs typeface="+mn-lt"/>
              </a:rPr>
              <a:t>irritación</a:t>
            </a:r>
            <a:r>
              <a:rPr lang="en-US" sz="2000" dirty="0">
                <a:ea typeface="+mn-lt"/>
                <a:cs typeface="+mn-lt"/>
              </a:rPr>
              <a:t> e </a:t>
            </a:r>
            <a:r>
              <a:rPr lang="en-US" sz="2000" dirty="0" err="1">
                <a:ea typeface="+mn-lt"/>
                <a:cs typeface="+mn-lt"/>
              </a:rPr>
              <a:t>ira</a:t>
            </a:r>
            <a:r>
              <a:rPr lang="en-US" sz="2000" dirty="0">
                <a:ea typeface="+mn-lt"/>
                <a:cs typeface="+mn-lt"/>
              </a:rPr>
              <a:t>.</a:t>
            </a:r>
          </a:p>
          <a:p>
            <a:pPr eaLnBrk="1" hangingPunct="1">
              <a:defRPr/>
            </a:pPr>
            <a:r>
              <a:rPr lang="en-US" altLang="en-US" sz="2000" i="1" dirty="0">
                <a:solidFill>
                  <a:srgbClr val="FFFF00"/>
                </a:solidFill>
                <a:latin typeface="Arial Narrow"/>
              </a:rPr>
              <a:t>The gods decide to destroy humans because they are too noisy and over-populated. </a:t>
            </a:r>
            <a:r>
              <a:rPr lang="en-US" altLang="en-US" sz="2000" i="1" dirty="0">
                <a:latin typeface="Arial Narrow"/>
              </a:rPr>
              <a:t>/ </a:t>
            </a:r>
            <a:r>
              <a:rPr lang="en-US" sz="2000" dirty="0">
                <a:ea typeface="+mn-lt"/>
                <a:cs typeface="+mn-lt"/>
              </a:rPr>
              <a:t>Los dioses </a:t>
            </a:r>
            <a:r>
              <a:rPr lang="en-US" sz="2000" dirty="0" err="1">
                <a:ea typeface="+mn-lt"/>
                <a:cs typeface="+mn-lt"/>
              </a:rPr>
              <a:t>deciden</a:t>
            </a:r>
            <a:r>
              <a:rPr lang="en-US" sz="2000" dirty="0">
                <a:ea typeface="+mn-lt"/>
                <a:cs typeface="+mn-lt"/>
              </a:rPr>
              <a:t> </a:t>
            </a:r>
            <a:r>
              <a:rPr lang="en-US" sz="2000" dirty="0" err="1">
                <a:ea typeface="+mn-lt"/>
                <a:cs typeface="+mn-lt"/>
              </a:rPr>
              <a:t>destruir</a:t>
            </a:r>
            <a:r>
              <a:rPr lang="en-US" sz="2000" dirty="0">
                <a:ea typeface="+mn-lt"/>
                <a:cs typeface="+mn-lt"/>
              </a:rPr>
              <a:t> a </a:t>
            </a:r>
            <a:r>
              <a:rPr lang="en-US" sz="2000" dirty="0" err="1">
                <a:ea typeface="+mn-lt"/>
                <a:cs typeface="+mn-lt"/>
              </a:rPr>
              <a:t>los</a:t>
            </a:r>
            <a:r>
              <a:rPr lang="en-US" sz="2000" dirty="0">
                <a:ea typeface="+mn-lt"/>
                <a:cs typeface="+mn-lt"/>
              </a:rPr>
              <a:t> </a:t>
            </a:r>
            <a:r>
              <a:rPr lang="en-US" sz="2000" dirty="0" err="1">
                <a:ea typeface="+mn-lt"/>
                <a:cs typeface="+mn-lt"/>
              </a:rPr>
              <a:t>humanos</a:t>
            </a:r>
            <a:r>
              <a:rPr lang="en-US" sz="2000" dirty="0">
                <a:ea typeface="+mn-lt"/>
                <a:cs typeface="+mn-lt"/>
              </a:rPr>
              <a:t> </a:t>
            </a:r>
            <a:r>
              <a:rPr lang="en-US" sz="2000" dirty="0" err="1">
                <a:ea typeface="+mn-lt"/>
                <a:cs typeface="+mn-lt"/>
              </a:rPr>
              <a:t>porque</a:t>
            </a:r>
            <a:r>
              <a:rPr lang="en-US" sz="2000" dirty="0">
                <a:ea typeface="+mn-lt"/>
                <a:cs typeface="+mn-lt"/>
              </a:rPr>
              <a:t> son </a:t>
            </a:r>
            <a:r>
              <a:rPr lang="en-US" sz="2000" dirty="0" err="1">
                <a:ea typeface="+mn-lt"/>
                <a:cs typeface="+mn-lt"/>
              </a:rPr>
              <a:t>demasiado</a:t>
            </a:r>
            <a:r>
              <a:rPr lang="en-US" sz="2000" dirty="0">
                <a:ea typeface="+mn-lt"/>
                <a:cs typeface="+mn-lt"/>
              </a:rPr>
              <a:t> </a:t>
            </a:r>
            <a:r>
              <a:rPr lang="en-US" sz="2000" dirty="0" err="1">
                <a:ea typeface="+mn-lt"/>
                <a:cs typeface="+mn-lt"/>
              </a:rPr>
              <a:t>ruidosos</a:t>
            </a:r>
            <a:r>
              <a:rPr lang="en-US" sz="2000" dirty="0">
                <a:ea typeface="+mn-lt"/>
                <a:cs typeface="+mn-lt"/>
              </a:rPr>
              <a:t> y </a:t>
            </a:r>
            <a:r>
              <a:rPr lang="en-US" sz="2000" dirty="0" err="1">
                <a:ea typeface="+mn-lt"/>
                <a:cs typeface="+mn-lt"/>
              </a:rPr>
              <a:t>superpoblados</a:t>
            </a:r>
            <a:r>
              <a:rPr lang="en-US" sz="2000" dirty="0">
                <a:ea typeface="+mn-lt"/>
                <a:cs typeface="+mn-lt"/>
              </a:rPr>
              <a:t>.</a:t>
            </a:r>
          </a:p>
          <a:p>
            <a:pPr eaLnBrk="1" hangingPunct="1">
              <a:defRPr/>
            </a:pPr>
            <a:r>
              <a:rPr lang="en-US" altLang="en-US" sz="2000" i="1" dirty="0">
                <a:solidFill>
                  <a:srgbClr val="FFFF00"/>
                </a:solidFill>
                <a:latin typeface="Arial Narrow"/>
              </a:rPr>
              <a:t>The surviving family is spared because of belief in a god who didn’t support the gods’ decision to destroy the world.</a:t>
            </a:r>
            <a:r>
              <a:rPr lang="en-US" altLang="en-US" sz="2000" i="1" dirty="0">
                <a:latin typeface="Arial Narrow"/>
              </a:rPr>
              <a:t> / </a:t>
            </a:r>
            <a:r>
              <a:rPr lang="en-US" sz="2000" dirty="0">
                <a:ea typeface="+mn-lt"/>
                <a:cs typeface="+mn-lt"/>
              </a:rPr>
              <a:t>La </a:t>
            </a:r>
            <a:r>
              <a:rPr lang="en-US" sz="2000" dirty="0" err="1">
                <a:ea typeface="+mn-lt"/>
                <a:cs typeface="+mn-lt"/>
              </a:rPr>
              <a:t>familia</a:t>
            </a:r>
            <a:r>
              <a:rPr lang="en-US" sz="2000" dirty="0">
                <a:ea typeface="+mn-lt"/>
                <a:cs typeface="+mn-lt"/>
              </a:rPr>
              <a:t> </a:t>
            </a:r>
            <a:r>
              <a:rPr lang="en-US" sz="2000" dirty="0" err="1">
                <a:ea typeface="+mn-lt"/>
                <a:cs typeface="+mn-lt"/>
              </a:rPr>
              <a:t>sobreviviente</a:t>
            </a:r>
            <a:r>
              <a:rPr lang="en-US" sz="2000" dirty="0">
                <a:ea typeface="+mn-lt"/>
                <a:cs typeface="+mn-lt"/>
              </a:rPr>
              <a:t> se </a:t>
            </a:r>
            <a:r>
              <a:rPr lang="en-US" sz="2000" dirty="0" err="1">
                <a:ea typeface="+mn-lt"/>
                <a:cs typeface="+mn-lt"/>
              </a:rPr>
              <a:t>salva</a:t>
            </a:r>
            <a:r>
              <a:rPr lang="en-US" sz="2000" dirty="0">
                <a:ea typeface="+mn-lt"/>
                <a:cs typeface="+mn-lt"/>
              </a:rPr>
              <a:t> </a:t>
            </a:r>
            <a:r>
              <a:rPr lang="en-US" sz="2000" dirty="0" err="1">
                <a:ea typeface="+mn-lt"/>
                <a:cs typeface="+mn-lt"/>
              </a:rPr>
              <a:t>debido</a:t>
            </a:r>
            <a:r>
              <a:rPr lang="en-US" sz="2000" dirty="0">
                <a:ea typeface="+mn-lt"/>
                <a:cs typeface="+mn-lt"/>
              </a:rPr>
              <a:t> a la </a:t>
            </a:r>
            <a:r>
              <a:rPr lang="en-US" sz="2000" dirty="0" err="1">
                <a:ea typeface="+mn-lt"/>
                <a:cs typeface="+mn-lt"/>
              </a:rPr>
              <a:t>creencia</a:t>
            </a:r>
            <a:r>
              <a:rPr lang="en-US" sz="2000" dirty="0">
                <a:ea typeface="+mn-lt"/>
                <a:cs typeface="+mn-lt"/>
              </a:rPr>
              <a:t> </a:t>
            </a:r>
            <a:r>
              <a:rPr lang="en-US" sz="2000" dirty="0" err="1">
                <a:ea typeface="+mn-lt"/>
                <a:cs typeface="+mn-lt"/>
              </a:rPr>
              <a:t>en</a:t>
            </a:r>
            <a:r>
              <a:rPr lang="en-US" sz="2000" dirty="0">
                <a:ea typeface="+mn-lt"/>
                <a:cs typeface="+mn-lt"/>
              </a:rPr>
              <a:t> un </a:t>
            </a:r>
            <a:r>
              <a:rPr lang="en-US" sz="2000" dirty="0" err="1">
                <a:ea typeface="+mn-lt"/>
                <a:cs typeface="+mn-lt"/>
              </a:rPr>
              <a:t>dios</a:t>
            </a:r>
            <a:r>
              <a:rPr lang="en-US" sz="2000" dirty="0">
                <a:ea typeface="+mn-lt"/>
                <a:cs typeface="+mn-lt"/>
              </a:rPr>
              <a:t> que no </a:t>
            </a:r>
            <a:r>
              <a:rPr lang="en-US" sz="2000" dirty="0" err="1">
                <a:ea typeface="+mn-lt"/>
                <a:cs typeface="+mn-lt"/>
              </a:rPr>
              <a:t>apoyó</a:t>
            </a:r>
            <a:r>
              <a:rPr lang="en-US" sz="2000" dirty="0">
                <a:ea typeface="+mn-lt"/>
                <a:cs typeface="+mn-lt"/>
              </a:rPr>
              <a:t> la </a:t>
            </a:r>
            <a:r>
              <a:rPr lang="en-US" sz="2000" dirty="0" err="1">
                <a:ea typeface="+mn-lt"/>
                <a:cs typeface="+mn-lt"/>
              </a:rPr>
              <a:t>decisión</a:t>
            </a:r>
            <a:r>
              <a:rPr lang="en-US" sz="2000" dirty="0">
                <a:ea typeface="+mn-lt"/>
                <a:cs typeface="+mn-lt"/>
              </a:rPr>
              <a:t> de </a:t>
            </a:r>
            <a:r>
              <a:rPr lang="en-US" sz="2000" dirty="0" err="1">
                <a:ea typeface="+mn-lt"/>
                <a:cs typeface="+mn-lt"/>
              </a:rPr>
              <a:t>los</a:t>
            </a:r>
            <a:r>
              <a:rPr lang="en-US" sz="2000" dirty="0">
                <a:ea typeface="+mn-lt"/>
                <a:cs typeface="+mn-lt"/>
              </a:rPr>
              <a:t> dioses de </a:t>
            </a:r>
            <a:r>
              <a:rPr lang="en-US" sz="2000" dirty="0" err="1">
                <a:ea typeface="+mn-lt"/>
                <a:cs typeface="+mn-lt"/>
              </a:rPr>
              <a:t>destruir</a:t>
            </a:r>
            <a:r>
              <a:rPr lang="en-US" sz="2000" dirty="0">
                <a:ea typeface="+mn-lt"/>
                <a:cs typeface="+mn-lt"/>
              </a:rPr>
              <a:t> </a:t>
            </a:r>
            <a:r>
              <a:rPr lang="en-US" sz="2000" dirty="0" err="1">
                <a:ea typeface="+mn-lt"/>
                <a:cs typeface="+mn-lt"/>
              </a:rPr>
              <a:t>el</a:t>
            </a:r>
            <a:r>
              <a:rPr lang="en-US" sz="2000" dirty="0">
                <a:ea typeface="+mn-lt"/>
                <a:cs typeface="+mn-lt"/>
              </a:rPr>
              <a:t> </a:t>
            </a:r>
            <a:r>
              <a:rPr lang="en-US" sz="2000" dirty="0" err="1">
                <a:ea typeface="+mn-lt"/>
                <a:cs typeface="+mn-lt"/>
              </a:rPr>
              <a:t>mundo</a:t>
            </a:r>
            <a:r>
              <a:rPr lang="en-US" sz="2000" dirty="0">
                <a:ea typeface="+mn-lt"/>
                <a:cs typeface="+mn-lt"/>
              </a:rPr>
              <a:t>.</a:t>
            </a:r>
            <a:endParaRPr lang="en-US" altLang="en-US" sz="2000" i="1" dirty="0">
              <a:latin typeface="Arial Narrow" panose="020B0606020202030204" pitchFamily="34" charset="0"/>
            </a:endParaRPr>
          </a:p>
        </p:txBody>
      </p:sp>
      <p:sp>
        <p:nvSpPr>
          <p:cNvPr id="151557" name="Rectangle 5">
            <a:extLst>
              <a:ext uri="{FF2B5EF4-FFF2-40B4-BE49-F238E27FC236}">
                <a16:creationId xmlns:a16="http://schemas.microsoft.com/office/drawing/2014/main" id="{D2317448-4AE9-BEE3-6C5B-299F1C0063B6}"/>
              </a:ext>
            </a:extLst>
          </p:cNvPr>
          <p:cNvSpPr>
            <a:spLocks noGrp="1" noChangeArrowheads="1"/>
          </p:cNvSpPr>
          <p:nvPr>
            <p:ph type="body" sz="half" idx="2"/>
          </p:nvPr>
        </p:nvSpPr>
        <p:spPr>
          <a:xfrm>
            <a:off x="6248400" y="1706175"/>
            <a:ext cx="5801264" cy="4847026"/>
          </a:xfrm>
          <a:gradFill rotWithShape="1">
            <a:gsLst>
              <a:gs pos="0">
                <a:srgbClr val="800000">
                  <a:gamma/>
                  <a:shade val="46275"/>
                  <a:invGamma/>
                </a:srgbClr>
              </a:gs>
              <a:gs pos="100000">
                <a:srgbClr val="800000"/>
              </a:gs>
            </a:gsLst>
            <a:lin ang="5400000" scaled="1"/>
          </a:gradFill>
          <a:ln w="12700">
            <a:solidFill>
              <a:schemeClr val="tx1"/>
            </a:solidFill>
            <a:miter lim="800000"/>
            <a:headEnd/>
            <a:tailEnd/>
          </a:ln>
        </p:spPr>
        <p:txBody>
          <a:bodyPr/>
          <a:lstStyle/>
          <a:p>
            <a:pPr eaLnBrk="1" hangingPunct="1">
              <a:buNone/>
              <a:defRPr/>
            </a:pPr>
            <a:r>
              <a:rPr lang="en-US" altLang="en-US" dirty="0">
                <a:solidFill>
                  <a:srgbClr val="FFCC00"/>
                </a:solidFill>
                <a:latin typeface="Agency FB"/>
              </a:rPr>
              <a:t>Genesis Account /</a:t>
            </a:r>
            <a:r>
              <a:rPr lang="en-US" altLang="en-US" sz="2400" dirty="0">
                <a:solidFill>
                  <a:srgbClr val="FFCC00"/>
                </a:solidFill>
                <a:latin typeface="Agency FB"/>
              </a:rPr>
              <a:t> </a:t>
            </a:r>
            <a:r>
              <a:rPr lang="en-US" sz="2400" dirty="0" err="1">
                <a:ea typeface="+mn-lt"/>
                <a:cs typeface="+mn-lt"/>
              </a:rPr>
              <a:t>Cuenta</a:t>
            </a:r>
            <a:r>
              <a:rPr lang="en-US" sz="2400" dirty="0">
                <a:ea typeface="+mn-lt"/>
                <a:cs typeface="+mn-lt"/>
              </a:rPr>
              <a:t> </a:t>
            </a:r>
            <a:r>
              <a:rPr lang="en-US" sz="2400" dirty="0" err="1">
                <a:ea typeface="+mn-lt"/>
                <a:cs typeface="+mn-lt"/>
              </a:rPr>
              <a:t>Génesis</a:t>
            </a:r>
            <a:endParaRPr lang="en-US" sz="2400" dirty="0">
              <a:solidFill>
                <a:srgbClr val="FFFFFF"/>
              </a:solidFill>
              <a:latin typeface="Arial"/>
            </a:endParaRPr>
          </a:p>
          <a:p>
            <a:pPr eaLnBrk="1" hangingPunct="1">
              <a:defRPr/>
            </a:pPr>
            <a:endParaRPr lang="en-US" altLang="en-US" sz="2000" i="1" dirty="0">
              <a:latin typeface="Arial Narrow"/>
            </a:endParaRPr>
          </a:p>
          <a:p>
            <a:pPr>
              <a:defRPr/>
            </a:pPr>
            <a:r>
              <a:rPr lang="en-US" altLang="en-US" sz="2000" i="1" dirty="0">
                <a:solidFill>
                  <a:srgbClr val="FFFF00"/>
                </a:solidFill>
                <a:latin typeface="Arial Narrow"/>
              </a:rPr>
              <a:t>Yahweh God is characterized by moral grief over human sin.</a:t>
            </a:r>
            <a:r>
              <a:rPr lang="en-US" altLang="en-US" sz="2000" i="1" dirty="0">
                <a:latin typeface="Arial Narrow"/>
              </a:rPr>
              <a:t> / </a:t>
            </a:r>
            <a:r>
              <a:rPr lang="en-US" sz="2000" dirty="0" err="1">
                <a:ea typeface="+mn-lt"/>
                <a:cs typeface="+mn-lt"/>
              </a:rPr>
              <a:t>Yahvé</a:t>
            </a:r>
            <a:r>
              <a:rPr lang="en-US" sz="2000" dirty="0">
                <a:ea typeface="+mn-lt"/>
                <a:cs typeface="+mn-lt"/>
              </a:rPr>
              <a:t> Dios se </a:t>
            </a:r>
            <a:r>
              <a:rPr lang="en-US" sz="2000" dirty="0" err="1">
                <a:ea typeface="+mn-lt"/>
                <a:cs typeface="+mn-lt"/>
              </a:rPr>
              <a:t>caracteriza</a:t>
            </a:r>
            <a:r>
              <a:rPr lang="en-US" sz="2000" dirty="0">
                <a:ea typeface="+mn-lt"/>
                <a:cs typeface="+mn-lt"/>
              </a:rPr>
              <a:t> </a:t>
            </a:r>
            <a:r>
              <a:rPr lang="en-US" sz="2000" dirty="0" err="1">
                <a:ea typeface="+mn-lt"/>
                <a:cs typeface="+mn-lt"/>
              </a:rPr>
              <a:t>por</a:t>
            </a:r>
            <a:r>
              <a:rPr lang="en-US" sz="2000" dirty="0">
                <a:ea typeface="+mn-lt"/>
                <a:cs typeface="+mn-lt"/>
              </a:rPr>
              <a:t> </a:t>
            </a:r>
            <a:r>
              <a:rPr lang="en-US" sz="2000" dirty="0" err="1">
                <a:ea typeface="+mn-lt"/>
                <a:cs typeface="+mn-lt"/>
              </a:rPr>
              <a:t>el</a:t>
            </a:r>
            <a:r>
              <a:rPr lang="en-US" sz="2000" dirty="0">
                <a:ea typeface="+mn-lt"/>
                <a:cs typeface="+mn-lt"/>
              </a:rPr>
              <a:t> dolor moral </a:t>
            </a:r>
            <a:r>
              <a:rPr lang="en-US" sz="2000" dirty="0" err="1">
                <a:ea typeface="+mn-lt"/>
                <a:cs typeface="+mn-lt"/>
              </a:rPr>
              <a:t>por</a:t>
            </a:r>
            <a:r>
              <a:rPr lang="en-US" sz="2000" dirty="0">
                <a:ea typeface="+mn-lt"/>
                <a:cs typeface="+mn-lt"/>
              </a:rPr>
              <a:t> </a:t>
            </a:r>
            <a:r>
              <a:rPr lang="en-US" sz="2000" dirty="0" err="1">
                <a:ea typeface="+mn-lt"/>
                <a:cs typeface="+mn-lt"/>
              </a:rPr>
              <a:t>el</a:t>
            </a:r>
            <a:r>
              <a:rPr lang="en-US" sz="2000" dirty="0">
                <a:ea typeface="+mn-lt"/>
                <a:cs typeface="+mn-lt"/>
              </a:rPr>
              <a:t> </a:t>
            </a:r>
            <a:r>
              <a:rPr lang="en-US" sz="2000" dirty="0" err="1">
                <a:ea typeface="+mn-lt"/>
                <a:cs typeface="+mn-lt"/>
              </a:rPr>
              <a:t>pecado</a:t>
            </a:r>
            <a:r>
              <a:rPr lang="en-US" sz="2000" dirty="0">
                <a:ea typeface="+mn-lt"/>
                <a:cs typeface="+mn-lt"/>
              </a:rPr>
              <a:t> </a:t>
            </a:r>
            <a:r>
              <a:rPr lang="en-US" sz="2000" dirty="0" err="1">
                <a:ea typeface="+mn-lt"/>
                <a:cs typeface="+mn-lt"/>
              </a:rPr>
              <a:t>humano</a:t>
            </a:r>
            <a:r>
              <a:rPr lang="en-US" sz="2000" dirty="0">
                <a:ea typeface="+mn-lt"/>
                <a:cs typeface="+mn-lt"/>
              </a:rPr>
              <a:t>.</a:t>
            </a:r>
            <a:endParaRPr lang="en-US" altLang="en-US" sz="2000" i="1">
              <a:latin typeface="Arial Narrow" panose="020B0606020202030204" pitchFamily="34" charset="0"/>
            </a:endParaRPr>
          </a:p>
          <a:p>
            <a:pPr eaLnBrk="1" hangingPunct="1">
              <a:defRPr/>
            </a:pPr>
            <a:r>
              <a:rPr lang="en-US" altLang="en-US" sz="2000" i="1" dirty="0">
                <a:solidFill>
                  <a:srgbClr val="FFFF00"/>
                </a:solidFill>
                <a:latin typeface="Arial Narrow"/>
              </a:rPr>
              <a:t>Yahweh God sends the flood as a moral judgment because of wickedness, violence, and perversity.</a:t>
            </a:r>
            <a:r>
              <a:rPr lang="en-US" altLang="en-US" sz="2000" i="1" dirty="0">
                <a:latin typeface="Arial Narrow"/>
              </a:rPr>
              <a:t> / </a:t>
            </a:r>
            <a:r>
              <a:rPr lang="en-US" sz="2000" dirty="0" err="1">
                <a:ea typeface="+mn-lt"/>
                <a:cs typeface="+mn-lt"/>
              </a:rPr>
              <a:t>Yahvé</a:t>
            </a:r>
            <a:r>
              <a:rPr lang="en-US" sz="2000" dirty="0">
                <a:ea typeface="+mn-lt"/>
                <a:cs typeface="+mn-lt"/>
              </a:rPr>
              <a:t> Dios </a:t>
            </a:r>
            <a:r>
              <a:rPr lang="en-US" sz="2000" dirty="0" err="1">
                <a:ea typeface="+mn-lt"/>
                <a:cs typeface="+mn-lt"/>
              </a:rPr>
              <a:t>envía</a:t>
            </a:r>
            <a:r>
              <a:rPr lang="en-US" sz="2000" dirty="0">
                <a:ea typeface="+mn-lt"/>
                <a:cs typeface="+mn-lt"/>
              </a:rPr>
              <a:t> </a:t>
            </a:r>
            <a:r>
              <a:rPr lang="en-US" sz="2000" dirty="0" err="1">
                <a:ea typeface="+mn-lt"/>
                <a:cs typeface="+mn-lt"/>
              </a:rPr>
              <a:t>el</a:t>
            </a:r>
            <a:r>
              <a:rPr lang="en-US" sz="2000" dirty="0">
                <a:ea typeface="+mn-lt"/>
                <a:cs typeface="+mn-lt"/>
              </a:rPr>
              <a:t> </a:t>
            </a:r>
            <a:r>
              <a:rPr lang="en-US" sz="2000" dirty="0" err="1">
                <a:ea typeface="+mn-lt"/>
                <a:cs typeface="+mn-lt"/>
              </a:rPr>
              <a:t>diluvio</a:t>
            </a:r>
            <a:r>
              <a:rPr lang="en-US" sz="2000" dirty="0">
                <a:ea typeface="+mn-lt"/>
                <a:cs typeface="+mn-lt"/>
              </a:rPr>
              <a:t> </a:t>
            </a:r>
            <a:r>
              <a:rPr lang="en-US" sz="2000" dirty="0" err="1">
                <a:ea typeface="+mn-lt"/>
                <a:cs typeface="+mn-lt"/>
              </a:rPr>
              <a:t>como</a:t>
            </a:r>
            <a:r>
              <a:rPr lang="en-US" sz="2000" dirty="0">
                <a:ea typeface="+mn-lt"/>
                <a:cs typeface="+mn-lt"/>
              </a:rPr>
              <a:t> un </a:t>
            </a:r>
            <a:r>
              <a:rPr lang="en-US" sz="2000" dirty="0" err="1">
                <a:ea typeface="+mn-lt"/>
                <a:cs typeface="+mn-lt"/>
              </a:rPr>
              <a:t>juicio</a:t>
            </a:r>
            <a:r>
              <a:rPr lang="en-US" sz="2000" dirty="0">
                <a:ea typeface="+mn-lt"/>
                <a:cs typeface="+mn-lt"/>
              </a:rPr>
              <a:t> moral a causa de la </a:t>
            </a:r>
            <a:r>
              <a:rPr lang="en-US" sz="2000" dirty="0" err="1">
                <a:ea typeface="+mn-lt"/>
                <a:cs typeface="+mn-lt"/>
              </a:rPr>
              <a:t>maldad</a:t>
            </a:r>
            <a:r>
              <a:rPr lang="en-US" sz="2000" dirty="0">
                <a:ea typeface="+mn-lt"/>
                <a:cs typeface="+mn-lt"/>
              </a:rPr>
              <a:t>, la </a:t>
            </a:r>
            <a:r>
              <a:rPr lang="en-US" sz="2000" dirty="0" err="1">
                <a:ea typeface="+mn-lt"/>
                <a:cs typeface="+mn-lt"/>
              </a:rPr>
              <a:t>violencia</a:t>
            </a:r>
            <a:r>
              <a:rPr lang="en-US" sz="2000" dirty="0">
                <a:ea typeface="+mn-lt"/>
                <a:cs typeface="+mn-lt"/>
              </a:rPr>
              <a:t> y la </a:t>
            </a:r>
            <a:r>
              <a:rPr lang="en-US" sz="2000" dirty="0" err="1">
                <a:ea typeface="+mn-lt"/>
                <a:cs typeface="+mn-lt"/>
              </a:rPr>
              <a:t>perversidad</a:t>
            </a:r>
            <a:r>
              <a:rPr lang="en-US" sz="2000" dirty="0">
                <a:ea typeface="+mn-lt"/>
                <a:cs typeface="+mn-lt"/>
              </a:rPr>
              <a:t>.</a:t>
            </a:r>
            <a:endParaRPr lang="en-US" altLang="en-US" sz="2000" i="1">
              <a:latin typeface="Arial Narrow" panose="020B0606020202030204" pitchFamily="34" charset="0"/>
            </a:endParaRPr>
          </a:p>
          <a:p>
            <a:pPr eaLnBrk="1" hangingPunct="1">
              <a:defRPr/>
            </a:pPr>
            <a:r>
              <a:rPr lang="en-US" altLang="en-US" sz="2000" i="1" dirty="0">
                <a:solidFill>
                  <a:srgbClr val="FFFF00"/>
                </a:solidFill>
                <a:latin typeface="Arial Narrow"/>
              </a:rPr>
              <a:t>Noah and his family are spared because he is righteous and obedient.</a:t>
            </a:r>
            <a:r>
              <a:rPr lang="en-US" altLang="en-US" sz="2000" i="1" dirty="0">
                <a:latin typeface="Arial Narrow"/>
              </a:rPr>
              <a:t> / </a:t>
            </a:r>
            <a:r>
              <a:rPr lang="en-US" sz="2000" dirty="0">
                <a:ea typeface="+mn-lt"/>
                <a:cs typeface="+mn-lt"/>
              </a:rPr>
              <a:t>Noé y </a:t>
            </a:r>
            <a:r>
              <a:rPr lang="en-US" sz="2000" dirty="0" err="1">
                <a:ea typeface="+mn-lt"/>
                <a:cs typeface="+mn-lt"/>
              </a:rPr>
              <a:t>su</a:t>
            </a:r>
            <a:r>
              <a:rPr lang="en-US" sz="2000" dirty="0">
                <a:ea typeface="+mn-lt"/>
                <a:cs typeface="+mn-lt"/>
              </a:rPr>
              <a:t> </a:t>
            </a:r>
            <a:r>
              <a:rPr lang="en-US" sz="2000" dirty="0" err="1">
                <a:ea typeface="+mn-lt"/>
                <a:cs typeface="+mn-lt"/>
              </a:rPr>
              <a:t>familia</a:t>
            </a:r>
            <a:r>
              <a:rPr lang="en-US" sz="2100" dirty="0">
                <a:ea typeface="+mn-lt"/>
                <a:cs typeface="+mn-lt"/>
              </a:rPr>
              <a:t> se </a:t>
            </a:r>
            <a:r>
              <a:rPr lang="en-US" sz="2100" dirty="0" err="1">
                <a:ea typeface="+mn-lt"/>
                <a:cs typeface="+mn-lt"/>
              </a:rPr>
              <a:t>salvaron</a:t>
            </a:r>
            <a:r>
              <a:rPr lang="en-US" sz="2100" dirty="0">
                <a:ea typeface="+mn-lt"/>
                <a:cs typeface="+mn-lt"/>
              </a:rPr>
              <a:t> </a:t>
            </a:r>
            <a:r>
              <a:rPr lang="en-US" sz="2100" dirty="0" err="1">
                <a:ea typeface="+mn-lt"/>
                <a:cs typeface="+mn-lt"/>
              </a:rPr>
              <a:t>porque</a:t>
            </a:r>
            <a:r>
              <a:rPr lang="en-US" sz="2100" dirty="0">
                <a:ea typeface="+mn-lt"/>
                <a:cs typeface="+mn-lt"/>
              </a:rPr>
              <a:t> </a:t>
            </a:r>
            <a:r>
              <a:rPr lang="en-US" sz="2100" dirty="0" err="1">
                <a:ea typeface="+mn-lt"/>
                <a:cs typeface="+mn-lt"/>
              </a:rPr>
              <a:t>él</a:t>
            </a:r>
            <a:r>
              <a:rPr lang="en-US" sz="2100" dirty="0">
                <a:ea typeface="+mn-lt"/>
                <a:cs typeface="+mn-lt"/>
              </a:rPr>
              <a:t> es </a:t>
            </a:r>
            <a:r>
              <a:rPr lang="en-US" sz="2100" dirty="0" err="1">
                <a:ea typeface="+mn-lt"/>
                <a:cs typeface="+mn-lt"/>
              </a:rPr>
              <a:t>justo</a:t>
            </a:r>
            <a:r>
              <a:rPr lang="en-US" sz="2100" dirty="0">
                <a:ea typeface="+mn-lt"/>
                <a:cs typeface="+mn-lt"/>
              </a:rPr>
              <a:t> y </a:t>
            </a:r>
            <a:r>
              <a:rPr lang="en-US" sz="2100" dirty="0" err="1">
                <a:ea typeface="+mn-lt"/>
                <a:cs typeface="+mn-lt"/>
              </a:rPr>
              <a:t>obediente</a:t>
            </a:r>
            <a:r>
              <a:rPr lang="en-US" sz="2100" dirty="0">
                <a:ea typeface="+mn-lt"/>
                <a:cs typeface="+mn-lt"/>
              </a:rPr>
              <a:t>.</a:t>
            </a:r>
            <a:endParaRPr lang="en-US" altLang="en-US" sz="2100" i="1" dirty="0">
              <a:latin typeface="Arial Narrow" panose="020B0606020202030204" pitchFamily="34" charset="0"/>
            </a:endParaRPr>
          </a:p>
        </p:txBody>
      </p:sp>
      <p:sp>
        <p:nvSpPr>
          <p:cNvPr id="2" name="Slide Number Placeholder 1">
            <a:extLst>
              <a:ext uri="{FF2B5EF4-FFF2-40B4-BE49-F238E27FC236}">
                <a16:creationId xmlns:a16="http://schemas.microsoft.com/office/drawing/2014/main" id="{BA2F78FF-6FA9-815B-5D7F-5555CEC4B7BE}"/>
              </a:ext>
            </a:extLst>
          </p:cNvPr>
          <p:cNvSpPr>
            <a:spLocks noGrp="1"/>
          </p:cNvSpPr>
          <p:nvPr>
            <p:ph type="sldNum" sz="quarter" idx="12"/>
          </p:nvPr>
        </p:nvSpPr>
        <p:spPr/>
        <p:txBody>
          <a:bodyPr/>
          <a:lstStyle/>
          <a:p>
            <a:fld id="{D1B21A87-6946-4837-94BE-D9D9913F4CE5}" type="slidenum">
              <a:rPr lang="en-US" altLang="en-US" dirty="0" smtClean="0"/>
              <a:pPr/>
              <a:t>124</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51556"/>
                                        </p:tgtEl>
                                        <p:attrNameLst>
                                          <p:attrName>style.visibility</p:attrName>
                                        </p:attrNameLst>
                                      </p:cBhvr>
                                      <p:to>
                                        <p:strVal val="visible"/>
                                      </p:to>
                                    </p:set>
                                    <p:anim calcmode="lin" valueType="num">
                                      <p:cBhvr>
                                        <p:cTn id="7" dur="500" fill="hold"/>
                                        <p:tgtEl>
                                          <p:spTgt spid="151556"/>
                                        </p:tgtEl>
                                        <p:attrNameLst>
                                          <p:attrName>ppt_w</p:attrName>
                                        </p:attrNameLst>
                                      </p:cBhvr>
                                      <p:tavLst>
                                        <p:tav tm="0">
                                          <p:val>
                                            <p:fltVal val="0"/>
                                          </p:val>
                                        </p:tav>
                                        <p:tav tm="100000">
                                          <p:val>
                                            <p:strVal val="#ppt_w"/>
                                          </p:val>
                                        </p:tav>
                                      </p:tavLst>
                                    </p:anim>
                                    <p:anim calcmode="lin" valueType="num">
                                      <p:cBhvr>
                                        <p:cTn id="8" dur="500" fill="hold"/>
                                        <p:tgtEl>
                                          <p:spTgt spid="151556"/>
                                        </p:tgtEl>
                                        <p:attrNameLst>
                                          <p:attrName>ppt_h</p:attrName>
                                        </p:attrNameLst>
                                      </p:cBhvr>
                                      <p:tavLst>
                                        <p:tav tm="0">
                                          <p:val>
                                            <p:fltVal val="0"/>
                                          </p:val>
                                        </p:tav>
                                        <p:tav tm="100000">
                                          <p:val>
                                            <p:strVal val="#ppt_h"/>
                                          </p:val>
                                        </p:tav>
                                      </p:tavLst>
                                    </p:anim>
                                  </p:childTnLst>
                                </p:cTn>
                              </p:par>
                              <p:par>
                                <p:cTn id="9" presetID="14" presetClass="entr" presetSubtype="5" fill="hold" grpId="0" nodeType="withEffect">
                                  <p:stCondLst>
                                    <p:cond delay="0"/>
                                  </p:stCondLst>
                                  <p:childTnLst>
                                    <p:set>
                                      <p:cBhvr>
                                        <p:cTn id="10" dur="1" fill="hold">
                                          <p:stCondLst>
                                            <p:cond delay="0"/>
                                          </p:stCondLst>
                                        </p:cTn>
                                        <p:tgtEl>
                                          <p:spTgt spid="151555">
                                            <p:bg/>
                                          </p:spTgt>
                                        </p:tgtEl>
                                        <p:attrNameLst>
                                          <p:attrName>style.visibility</p:attrName>
                                        </p:attrNameLst>
                                      </p:cBhvr>
                                      <p:to>
                                        <p:strVal val="visible"/>
                                      </p:to>
                                    </p:set>
                                    <p:animEffect transition="in" filter="randombar(vertical)">
                                      <p:cBhvr>
                                        <p:cTn id="11" dur="500"/>
                                        <p:tgtEl>
                                          <p:spTgt spid="151555">
                                            <p:bg/>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5" fill="hold" grpId="0" nodeType="clickEffect">
                                  <p:stCondLst>
                                    <p:cond delay="0"/>
                                  </p:stCondLst>
                                  <p:childTnLst>
                                    <p:set>
                                      <p:cBhvr>
                                        <p:cTn id="15" dur="1" fill="hold">
                                          <p:stCondLst>
                                            <p:cond delay="0"/>
                                          </p:stCondLst>
                                        </p:cTn>
                                        <p:tgtEl>
                                          <p:spTgt spid="151555">
                                            <p:txEl>
                                              <p:pRg st="0" end="0"/>
                                            </p:txEl>
                                          </p:spTgt>
                                        </p:tgtEl>
                                        <p:attrNameLst>
                                          <p:attrName>style.visibility</p:attrName>
                                        </p:attrNameLst>
                                      </p:cBhvr>
                                      <p:to>
                                        <p:strVal val="visible"/>
                                      </p:to>
                                    </p:set>
                                    <p:animEffect transition="in" filter="randombar(vertical)">
                                      <p:cBhvr>
                                        <p:cTn id="16" dur="500"/>
                                        <p:tgtEl>
                                          <p:spTgt spid="151555">
                                            <p:txEl>
                                              <p:pRg st="0" end="0"/>
                                            </p:txEl>
                                          </p:spTgt>
                                        </p:tgtEl>
                                      </p:cBhvr>
                                    </p:animEffect>
                                  </p:childTnLst>
                                </p:cTn>
                              </p:par>
                              <p:par>
                                <p:cTn id="17" presetID="14" presetClass="entr" presetSubtype="5" fill="hold" grpId="0" nodeType="withEffect">
                                  <p:stCondLst>
                                    <p:cond delay="0"/>
                                  </p:stCondLst>
                                  <p:childTnLst>
                                    <p:set>
                                      <p:cBhvr>
                                        <p:cTn id="18" dur="1" fill="hold">
                                          <p:stCondLst>
                                            <p:cond delay="0"/>
                                          </p:stCondLst>
                                        </p:cTn>
                                        <p:tgtEl>
                                          <p:spTgt spid="151557">
                                            <p:bg/>
                                          </p:spTgt>
                                        </p:tgtEl>
                                        <p:attrNameLst>
                                          <p:attrName>style.visibility</p:attrName>
                                        </p:attrNameLst>
                                      </p:cBhvr>
                                      <p:to>
                                        <p:strVal val="visible"/>
                                      </p:to>
                                    </p:set>
                                    <p:animEffect transition="in" filter="randombar(vertical)">
                                      <p:cBhvr>
                                        <p:cTn id="19" dur="500"/>
                                        <p:tgtEl>
                                          <p:spTgt spid="151557">
                                            <p:bg/>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151557">
                                            <p:txEl>
                                              <p:pRg st="0" end="0"/>
                                            </p:txEl>
                                          </p:spTgt>
                                        </p:tgtEl>
                                        <p:attrNameLst>
                                          <p:attrName>style.visibility</p:attrName>
                                        </p:attrNameLst>
                                      </p:cBhvr>
                                      <p:to>
                                        <p:strVal val="visible"/>
                                      </p:to>
                                    </p:set>
                                    <p:animEffect transition="in" filter="randombar(vertical)">
                                      <p:cBhvr>
                                        <p:cTn id="24" dur="500"/>
                                        <p:tgtEl>
                                          <p:spTgt spid="151557">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51555">
                                            <p:txEl>
                                              <p:pRg st="1" end="1"/>
                                            </p:txEl>
                                          </p:spTgt>
                                        </p:tgtEl>
                                        <p:attrNameLst>
                                          <p:attrName>style.visibility</p:attrName>
                                        </p:attrNameLst>
                                      </p:cBhvr>
                                      <p:to>
                                        <p:strVal val="visible"/>
                                      </p:to>
                                    </p:set>
                                    <p:anim calcmode="lin" valueType="num">
                                      <p:cBhvr additive="base">
                                        <p:cTn id="29" dur="500" fill="hold"/>
                                        <p:tgtEl>
                                          <p:spTgt spid="151555">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1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51557">
                                            <p:txEl>
                                              <p:pRg st="2" end="2"/>
                                            </p:txEl>
                                          </p:spTgt>
                                        </p:tgtEl>
                                        <p:attrNameLst>
                                          <p:attrName>style.visibility</p:attrName>
                                        </p:attrNameLst>
                                      </p:cBhvr>
                                      <p:to>
                                        <p:strVal val="visible"/>
                                      </p:to>
                                    </p:set>
                                    <p:anim calcmode="lin" valueType="num">
                                      <p:cBhvr additive="base">
                                        <p:cTn id="35" dur="500" fill="hold"/>
                                        <p:tgtEl>
                                          <p:spTgt spid="151557">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155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51555">
                                            <p:txEl>
                                              <p:pRg st="2" end="2"/>
                                            </p:txEl>
                                          </p:spTgt>
                                        </p:tgtEl>
                                        <p:attrNameLst>
                                          <p:attrName>style.visibility</p:attrName>
                                        </p:attrNameLst>
                                      </p:cBhvr>
                                      <p:to>
                                        <p:strVal val="visible"/>
                                      </p:to>
                                    </p:set>
                                    <p:anim calcmode="lin" valueType="num">
                                      <p:cBhvr additive="base">
                                        <p:cTn id="41" dur="500" fill="hold"/>
                                        <p:tgtEl>
                                          <p:spTgt spid="151555">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1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51557">
                                            <p:txEl>
                                              <p:pRg st="3" end="3"/>
                                            </p:txEl>
                                          </p:spTgt>
                                        </p:tgtEl>
                                        <p:attrNameLst>
                                          <p:attrName>style.visibility</p:attrName>
                                        </p:attrNameLst>
                                      </p:cBhvr>
                                      <p:to>
                                        <p:strVal val="visible"/>
                                      </p:to>
                                    </p:set>
                                    <p:anim calcmode="lin" valueType="num">
                                      <p:cBhvr additive="base">
                                        <p:cTn id="47" dur="500" fill="hold"/>
                                        <p:tgtEl>
                                          <p:spTgt spid="151557">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5155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51555">
                                            <p:txEl>
                                              <p:pRg st="3" end="3"/>
                                            </p:txEl>
                                          </p:spTgt>
                                        </p:tgtEl>
                                        <p:attrNameLst>
                                          <p:attrName>style.visibility</p:attrName>
                                        </p:attrNameLst>
                                      </p:cBhvr>
                                      <p:to>
                                        <p:strVal val="visible"/>
                                      </p:to>
                                    </p:set>
                                    <p:anim calcmode="lin" valueType="num">
                                      <p:cBhvr additive="base">
                                        <p:cTn id="53" dur="500" fill="hold"/>
                                        <p:tgtEl>
                                          <p:spTgt spid="151555">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515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151557">
                                            <p:txEl>
                                              <p:pRg st="4" end="4"/>
                                            </p:txEl>
                                          </p:spTgt>
                                        </p:tgtEl>
                                        <p:attrNameLst>
                                          <p:attrName>style.visibility</p:attrName>
                                        </p:attrNameLst>
                                      </p:cBhvr>
                                      <p:to>
                                        <p:strVal val="visible"/>
                                      </p:to>
                                    </p:set>
                                    <p:anim calcmode="lin" valueType="num">
                                      <p:cBhvr additive="base">
                                        <p:cTn id="59" dur="500" fill="hold"/>
                                        <p:tgtEl>
                                          <p:spTgt spid="151557">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5155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6" grpId="0"/>
      <p:bldP spid="151555" grpId="0" uiExpand="1" build="p" animBg="1"/>
      <p:bldP spid="151557" grpId="0" uiExpand="1" build="p" animBg="1"/>
    </p:bldLst>
  </p:timing>
</p:sld>
</file>

<file path=ppt/slides/slide125.xml><?xml version="1.0" encoding="utf-8"?>
<p:sld xmlns:a="http://schemas.openxmlformats.org/drawingml/2006/main" xmlns:r="http://schemas.openxmlformats.org/officeDocument/2006/relationships" xmlns:p="http://schemas.openxmlformats.org/presentationml/2006/main" showMasterSp="0">
  <p:cSld>
    <p:bg>
      <p:bgPr>
        <a:solidFill>
          <a:srgbClr val="3B2F2C"/>
        </a:solidFill>
        <a:effectLst/>
      </p:bgPr>
    </p:bg>
    <p:spTree>
      <p:nvGrpSpPr>
        <p:cNvPr id="1" name=""/>
        <p:cNvGrpSpPr/>
        <p:nvPr/>
      </p:nvGrpSpPr>
      <p:grpSpPr>
        <a:xfrm>
          <a:off x="0" y="0"/>
          <a:ext cx="0" cy="0"/>
          <a:chOff x="0" y="0"/>
          <a:chExt cx="0" cy="0"/>
        </a:xfrm>
      </p:grpSpPr>
      <p:sp>
        <p:nvSpPr>
          <p:cNvPr id="153604" name="Rectangle 4">
            <a:extLst>
              <a:ext uri="{FF2B5EF4-FFF2-40B4-BE49-F238E27FC236}">
                <a16:creationId xmlns:a16="http://schemas.microsoft.com/office/drawing/2014/main" id="{443F1F46-0C82-DC9D-8BD9-D39C7498B0D0}"/>
              </a:ext>
            </a:extLst>
          </p:cNvPr>
          <p:cNvSpPr>
            <a:spLocks noGrp="1" noChangeArrowheads="1"/>
          </p:cNvSpPr>
          <p:nvPr>
            <p:ph type="title"/>
          </p:nvPr>
        </p:nvSpPr>
        <p:spPr>
          <a:xfrm>
            <a:off x="191219" y="304800"/>
            <a:ext cx="11806686" cy="1066800"/>
          </a:xfrm>
        </p:spPr>
        <p:txBody>
          <a:bodyPr/>
          <a:lstStyle/>
          <a:p>
            <a:pPr eaLnBrk="1" hangingPunct="1">
              <a:defRPr/>
            </a:pPr>
            <a:r>
              <a:rPr lang="en-US" altLang="en-US" sz="3200" dirty="0">
                <a:solidFill>
                  <a:srgbClr val="33CC33"/>
                </a:solidFill>
                <a:latin typeface="Georgia"/>
              </a:rPr>
              <a:t>The Earliest Flood Story / </a:t>
            </a:r>
            <a:r>
              <a:rPr lang="en-US" sz="3200" dirty="0">
                <a:ea typeface="+mj-lt"/>
                <a:cs typeface="+mj-lt"/>
              </a:rPr>
              <a:t>La Historia del </a:t>
            </a:r>
            <a:r>
              <a:rPr lang="en-US" sz="3200" dirty="0" err="1">
                <a:ea typeface="+mj-lt"/>
                <a:cs typeface="+mj-lt"/>
              </a:rPr>
              <a:t>Diluvio</a:t>
            </a:r>
            <a:r>
              <a:rPr lang="en-US" sz="3200" dirty="0">
                <a:ea typeface="+mj-lt"/>
                <a:cs typeface="+mj-lt"/>
              </a:rPr>
              <a:t> </a:t>
            </a:r>
            <a:r>
              <a:rPr lang="en-US" sz="3200" dirty="0" err="1">
                <a:ea typeface="+mj-lt"/>
                <a:cs typeface="+mj-lt"/>
              </a:rPr>
              <a:t>más</a:t>
            </a:r>
            <a:r>
              <a:rPr lang="en-US" sz="3200" dirty="0">
                <a:ea typeface="+mj-lt"/>
                <a:cs typeface="+mj-lt"/>
              </a:rPr>
              <a:t> </a:t>
            </a:r>
            <a:r>
              <a:rPr lang="en-US" sz="3200" dirty="0" err="1">
                <a:ea typeface="+mj-lt"/>
                <a:cs typeface="+mj-lt"/>
              </a:rPr>
              <a:t>Temprana</a:t>
            </a:r>
            <a:br>
              <a:rPr lang="en-US" altLang="en-US" sz="4000" dirty="0">
                <a:latin typeface="Georgia" panose="02040502050405020303" pitchFamily="18" charset="0"/>
              </a:rPr>
            </a:br>
            <a:r>
              <a:rPr lang="en-US" altLang="en-US" sz="2400" dirty="0">
                <a:solidFill>
                  <a:srgbClr val="33CC33"/>
                </a:solidFill>
                <a:latin typeface="Georgia"/>
              </a:rPr>
              <a:t>18</a:t>
            </a:r>
            <a:r>
              <a:rPr lang="en-US" altLang="en-US" sz="2400" baseline="30000" dirty="0">
                <a:solidFill>
                  <a:srgbClr val="33CC33"/>
                </a:solidFill>
                <a:latin typeface="Georgia"/>
              </a:rPr>
              <a:t>th</a:t>
            </a:r>
            <a:r>
              <a:rPr lang="en-US" altLang="en-US" sz="2400" dirty="0">
                <a:solidFill>
                  <a:srgbClr val="33CC33"/>
                </a:solidFill>
                <a:latin typeface="Georgia"/>
              </a:rPr>
              <a:t> century BC, excavated in Nippur / </a:t>
            </a:r>
            <a:r>
              <a:rPr lang="en-US" sz="2400" dirty="0">
                <a:ea typeface="+mj-lt"/>
                <a:cs typeface="+mj-lt"/>
              </a:rPr>
              <a:t>Siglo XVIII A.C., </a:t>
            </a:r>
            <a:r>
              <a:rPr lang="en-US" sz="2400" dirty="0" err="1">
                <a:ea typeface="+mj-lt"/>
                <a:cs typeface="+mj-lt"/>
              </a:rPr>
              <a:t>excavado</a:t>
            </a:r>
            <a:r>
              <a:rPr lang="en-US" sz="2400" dirty="0">
                <a:ea typeface="+mj-lt"/>
                <a:cs typeface="+mj-lt"/>
              </a:rPr>
              <a:t> </a:t>
            </a:r>
            <a:r>
              <a:rPr lang="en-US" sz="2400" dirty="0" err="1">
                <a:ea typeface="+mj-lt"/>
                <a:cs typeface="+mj-lt"/>
              </a:rPr>
              <a:t>en</a:t>
            </a:r>
            <a:r>
              <a:rPr lang="en-US" sz="2400" dirty="0">
                <a:ea typeface="+mj-lt"/>
                <a:cs typeface="+mj-lt"/>
              </a:rPr>
              <a:t> Nippur</a:t>
            </a:r>
            <a:endParaRPr lang="en-US" altLang="en-US" sz="4000" dirty="0">
              <a:solidFill>
                <a:srgbClr val="33CC33"/>
              </a:solidFill>
              <a:latin typeface="Georgia"/>
            </a:endParaRPr>
          </a:p>
        </p:txBody>
      </p:sp>
      <p:sp>
        <p:nvSpPr>
          <p:cNvPr id="153605" name="Rectangle 5">
            <a:extLst>
              <a:ext uri="{FF2B5EF4-FFF2-40B4-BE49-F238E27FC236}">
                <a16:creationId xmlns:a16="http://schemas.microsoft.com/office/drawing/2014/main" id="{1E2B5610-1278-F27B-DBD2-B55F1EEE63F0}"/>
              </a:ext>
            </a:extLst>
          </p:cNvPr>
          <p:cNvSpPr>
            <a:spLocks noGrp="1" noChangeArrowheads="1"/>
          </p:cNvSpPr>
          <p:nvPr>
            <p:ph type="body" sz="half" idx="1"/>
          </p:nvPr>
        </p:nvSpPr>
        <p:spPr>
          <a:xfrm>
            <a:off x="201284" y="1384540"/>
            <a:ext cx="4370716" cy="5211791"/>
          </a:xfrm>
        </p:spPr>
        <p:txBody>
          <a:bodyPr/>
          <a:lstStyle/>
          <a:p>
            <a:pPr algn="r" eaLnBrk="1" hangingPunct="1">
              <a:lnSpc>
                <a:spcPct val="90000"/>
              </a:lnSpc>
              <a:buFont typeface="Wingdings" panose="05000000000000000000" pitchFamily="2" charset="2"/>
              <a:buNone/>
              <a:defRPr/>
            </a:pPr>
            <a:r>
              <a:rPr lang="en-US" altLang="en-US" sz="2100" dirty="0">
                <a:solidFill>
                  <a:srgbClr val="FFFF99"/>
                </a:solidFill>
              </a:rPr>
              <a:t>The Sumerian deluge tablet, which is incomplete due to the fragmentary nature of the tablet, names the flood hero as Ziusudra. After the flood, Ziusudra was deified as a reward for saving human and animal life on the earth.</a:t>
            </a:r>
          </a:p>
          <a:p>
            <a:pPr algn="r">
              <a:lnSpc>
                <a:spcPct val="90000"/>
              </a:lnSpc>
              <a:buNone/>
              <a:defRPr/>
            </a:pPr>
            <a:r>
              <a:rPr lang="en-US" sz="2100" dirty="0">
                <a:ea typeface="+mn-lt"/>
                <a:cs typeface="+mn-lt"/>
              </a:rPr>
              <a:t>La </a:t>
            </a:r>
            <a:r>
              <a:rPr lang="en-US" sz="2100" dirty="0" err="1">
                <a:ea typeface="+mn-lt"/>
                <a:cs typeface="+mn-lt"/>
              </a:rPr>
              <a:t>tablilla</a:t>
            </a:r>
            <a:r>
              <a:rPr lang="en-US" sz="2100" dirty="0">
                <a:ea typeface="+mn-lt"/>
                <a:cs typeface="+mn-lt"/>
              </a:rPr>
              <a:t> del </a:t>
            </a:r>
            <a:r>
              <a:rPr lang="en-US" sz="2100" dirty="0" err="1">
                <a:ea typeface="+mn-lt"/>
                <a:cs typeface="+mn-lt"/>
              </a:rPr>
              <a:t>diluvio</a:t>
            </a:r>
            <a:r>
              <a:rPr lang="en-US" sz="2100" dirty="0">
                <a:ea typeface="+mn-lt"/>
                <a:cs typeface="+mn-lt"/>
              </a:rPr>
              <a:t> </a:t>
            </a:r>
            <a:r>
              <a:rPr lang="en-US" sz="2100" dirty="0" err="1">
                <a:ea typeface="+mn-lt"/>
                <a:cs typeface="+mn-lt"/>
              </a:rPr>
              <a:t>sumeria</a:t>
            </a:r>
            <a:r>
              <a:rPr lang="en-US" sz="2100" dirty="0">
                <a:ea typeface="+mn-lt"/>
                <a:cs typeface="+mn-lt"/>
              </a:rPr>
              <a:t>, que </a:t>
            </a:r>
            <a:r>
              <a:rPr lang="en-US" sz="2100" dirty="0" err="1">
                <a:ea typeface="+mn-lt"/>
                <a:cs typeface="+mn-lt"/>
              </a:rPr>
              <a:t>está</a:t>
            </a:r>
            <a:r>
              <a:rPr lang="en-US" sz="2100" dirty="0">
                <a:ea typeface="+mn-lt"/>
                <a:cs typeface="+mn-lt"/>
              </a:rPr>
              <a:t> </a:t>
            </a:r>
            <a:r>
              <a:rPr lang="en-US" sz="2100" dirty="0" err="1">
                <a:ea typeface="+mn-lt"/>
                <a:cs typeface="+mn-lt"/>
              </a:rPr>
              <a:t>incompleta</a:t>
            </a:r>
            <a:r>
              <a:rPr lang="en-US" sz="2100" dirty="0">
                <a:ea typeface="+mn-lt"/>
                <a:cs typeface="+mn-lt"/>
              </a:rPr>
              <a:t> </a:t>
            </a:r>
            <a:r>
              <a:rPr lang="en-US" sz="2100" dirty="0" err="1">
                <a:ea typeface="+mn-lt"/>
                <a:cs typeface="+mn-lt"/>
              </a:rPr>
              <a:t>debido</a:t>
            </a:r>
            <a:r>
              <a:rPr lang="en-US" sz="2100" dirty="0">
                <a:ea typeface="+mn-lt"/>
                <a:cs typeface="+mn-lt"/>
              </a:rPr>
              <a:t> a la </a:t>
            </a:r>
            <a:r>
              <a:rPr lang="en-US" sz="2100" dirty="0" err="1">
                <a:ea typeface="+mn-lt"/>
                <a:cs typeface="+mn-lt"/>
              </a:rPr>
              <a:t>naturaleza</a:t>
            </a:r>
            <a:r>
              <a:rPr lang="en-US" sz="2100" dirty="0">
                <a:ea typeface="+mn-lt"/>
                <a:cs typeface="+mn-lt"/>
              </a:rPr>
              <a:t> </a:t>
            </a:r>
            <a:r>
              <a:rPr lang="en-US" sz="2100" dirty="0" err="1">
                <a:ea typeface="+mn-lt"/>
                <a:cs typeface="+mn-lt"/>
              </a:rPr>
              <a:t>fragmentaria</a:t>
            </a:r>
            <a:r>
              <a:rPr lang="en-US" sz="2100" dirty="0">
                <a:ea typeface="+mn-lt"/>
                <a:cs typeface="+mn-lt"/>
              </a:rPr>
              <a:t> de la </a:t>
            </a:r>
            <a:r>
              <a:rPr lang="en-US" sz="2100" dirty="0" err="1">
                <a:ea typeface="+mn-lt"/>
                <a:cs typeface="+mn-lt"/>
              </a:rPr>
              <a:t>tablilla</a:t>
            </a:r>
            <a:r>
              <a:rPr lang="en-US" sz="2100" dirty="0">
                <a:ea typeface="+mn-lt"/>
                <a:cs typeface="+mn-lt"/>
              </a:rPr>
              <a:t>, </a:t>
            </a:r>
            <a:r>
              <a:rPr lang="en-US" sz="2100" dirty="0" err="1">
                <a:ea typeface="+mn-lt"/>
                <a:cs typeface="+mn-lt"/>
              </a:rPr>
              <a:t>nombra</a:t>
            </a:r>
            <a:r>
              <a:rPr lang="en-US" sz="2100" dirty="0">
                <a:ea typeface="+mn-lt"/>
                <a:cs typeface="+mn-lt"/>
              </a:rPr>
              <a:t> al </a:t>
            </a:r>
            <a:r>
              <a:rPr lang="en-US" sz="2100" dirty="0" err="1">
                <a:ea typeface="+mn-lt"/>
                <a:cs typeface="+mn-lt"/>
              </a:rPr>
              <a:t>héroe</a:t>
            </a:r>
            <a:r>
              <a:rPr lang="en-US" sz="2100" dirty="0">
                <a:ea typeface="+mn-lt"/>
                <a:cs typeface="+mn-lt"/>
              </a:rPr>
              <a:t> de la </a:t>
            </a:r>
            <a:r>
              <a:rPr lang="en-US" sz="2100" dirty="0" err="1">
                <a:ea typeface="+mn-lt"/>
                <a:cs typeface="+mn-lt"/>
              </a:rPr>
              <a:t>inundación</a:t>
            </a:r>
            <a:r>
              <a:rPr lang="en-US" sz="2100" dirty="0">
                <a:ea typeface="+mn-lt"/>
                <a:cs typeface="+mn-lt"/>
              </a:rPr>
              <a:t> </a:t>
            </a:r>
            <a:r>
              <a:rPr lang="en-US" sz="2100" dirty="0" err="1">
                <a:ea typeface="+mn-lt"/>
                <a:cs typeface="+mn-lt"/>
              </a:rPr>
              <a:t>como</a:t>
            </a:r>
            <a:r>
              <a:rPr lang="en-US" sz="2100" dirty="0">
                <a:ea typeface="+mn-lt"/>
                <a:cs typeface="+mn-lt"/>
              </a:rPr>
              <a:t> Ziusudra. </a:t>
            </a:r>
            <a:r>
              <a:rPr lang="en-US" sz="2100" dirty="0" err="1">
                <a:ea typeface="+mn-lt"/>
                <a:cs typeface="+mn-lt"/>
              </a:rPr>
              <a:t>Después</a:t>
            </a:r>
            <a:r>
              <a:rPr lang="en-US" sz="2100" dirty="0">
                <a:ea typeface="+mn-lt"/>
                <a:cs typeface="+mn-lt"/>
              </a:rPr>
              <a:t> del </a:t>
            </a:r>
            <a:r>
              <a:rPr lang="en-US" sz="2100" dirty="0" err="1">
                <a:ea typeface="+mn-lt"/>
                <a:cs typeface="+mn-lt"/>
              </a:rPr>
              <a:t>diluvio</a:t>
            </a:r>
            <a:r>
              <a:rPr lang="en-US" sz="2100" dirty="0">
                <a:ea typeface="+mn-lt"/>
                <a:cs typeface="+mn-lt"/>
              </a:rPr>
              <a:t>, Ziusudra </a:t>
            </a:r>
            <a:r>
              <a:rPr lang="en-US" sz="2100" dirty="0" err="1">
                <a:ea typeface="+mn-lt"/>
                <a:cs typeface="+mn-lt"/>
              </a:rPr>
              <a:t>fue</a:t>
            </a:r>
            <a:r>
              <a:rPr lang="en-US" sz="2100" dirty="0">
                <a:ea typeface="+mn-lt"/>
                <a:cs typeface="+mn-lt"/>
              </a:rPr>
              <a:t> </a:t>
            </a:r>
            <a:r>
              <a:rPr lang="en-US" sz="2100" dirty="0" err="1">
                <a:ea typeface="+mn-lt"/>
                <a:cs typeface="+mn-lt"/>
              </a:rPr>
              <a:t>deificado</a:t>
            </a:r>
            <a:r>
              <a:rPr lang="en-US" sz="2100" dirty="0">
                <a:ea typeface="+mn-lt"/>
                <a:cs typeface="+mn-lt"/>
              </a:rPr>
              <a:t> </a:t>
            </a:r>
            <a:r>
              <a:rPr lang="en-US" sz="2100" dirty="0" err="1">
                <a:ea typeface="+mn-lt"/>
                <a:cs typeface="+mn-lt"/>
              </a:rPr>
              <a:t>como</a:t>
            </a:r>
            <a:r>
              <a:rPr lang="en-US" sz="2100" dirty="0">
                <a:ea typeface="+mn-lt"/>
                <a:cs typeface="+mn-lt"/>
              </a:rPr>
              <a:t> </a:t>
            </a:r>
            <a:r>
              <a:rPr lang="en-US" sz="2100" dirty="0" err="1">
                <a:ea typeface="+mn-lt"/>
                <a:cs typeface="+mn-lt"/>
              </a:rPr>
              <a:t>recompensa</a:t>
            </a:r>
            <a:r>
              <a:rPr lang="en-US" sz="2100" dirty="0">
                <a:ea typeface="+mn-lt"/>
                <a:cs typeface="+mn-lt"/>
              </a:rPr>
              <a:t> </a:t>
            </a:r>
            <a:r>
              <a:rPr lang="en-US" sz="2100" dirty="0" err="1">
                <a:ea typeface="+mn-lt"/>
                <a:cs typeface="+mn-lt"/>
              </a:rPr>
              <a:t>por</a:t>
            </a:r>
            <a:r>
              <a:rPr lang="en-US" sz="2100" dirty="0">
                <a:ea typeface="+mn-lt"/>
                <a:cs typeface="+mn-lt"/>
              </a:rPr>
              <a:t> </a:t>
            </a:r>
            <a:r>
              <a:rPr lang="en-US" sz="2100" dirty="0" err="1">
                <a:ea typeface="+mn-lt"/>
                <a:cs typeface="+mn-lt"/>
              </a:rPr>
              <a:t>salvar</a:t>
            </a:r>
            <a:r>
              <a:rPr lang="en-US" sz="2100" dirty="0">
                <a:ea typeface="+mn-lt"/>
                <a:cs typeface="+mn-lt"/>
              </a:rPr>
              <a:t> la </a:t>
            </a:r>
            <a:r>
              <a:rPr lang="en-US" sz="2100" dirty="0" err="1">
                <a:ea typeface="+mn-lt"/>
                <a:cs typeface="+mn-lt"/>
              </a:rPr>
              <a:t>vida</a:t>
            </a:r>
            <a:r>
              <a:rPr lang="en-US" sz="2100" dirty="0">
                <a:ea typeface="+mn-lt"/>
                <a:cs typeface="+mn-lt"/>
              </a:rPr>
              <a:t> </a:t>
            </a:r>
            <a:r>
              <a:rPr lang="en-US" sz="2100" dirty="0" err="1">
                <a:ea typeface="+mn-lt"/>
                <a:cs typeface="+mn-lt"/>
              </a:rPr>
              <a:t>humana</a:t>
            </a:r>
            <a:r>
              <a:rPr lang="en-US" sz="2100" dirty="0">
                <a:ea typeface="+mn-lt"/>
                <a:cs typeface="+mn-lt"/>
              </a:rPr>
              <a:t> y animal </a:t>
            </a:r>
            <a:r>
              <a:rPr lang="en-US" sz="2100" dirty="0" err="1">
                <a:ea typeface="+mn-lt"/>
                <a:cs typeface="+mn-lt"/>
              </a:rPr>
              <a:t>en</a:t>
            </a:r>
            <a:r>
              <a:rPr lang="en-US" sz="2100" dirty="0">
                <a:ea typeface="+mn-lt"/>
                <a:cs typeface="+mn-lt"/>
              </a:rPr>
              <a:t> la tierra.</a:t>
            </a:r>
            <a:endParaRPr lang="en-US" sz="2100"/>
          </a:p>
        </p:txBody>
      </p:sp>
      <p:pic>
        <p:nvPicPr>
          <p:cNvPr id="66564" name="Picture 7" descr="AIS14">
            <a:extLst>
              <a:ext uri="{FF2B5EF4-FFF2-40B4-BE49-F238E27FC236}">
                <a16:creationId xmlns:a16="http://schemas.microsoft.com/office/drawing/2014/main" id="{8BCE18C7-D109-388C-6179-B8F7C2801776}"/>
              </a:ext>
            </a:extLst>
          </p:cNvPr>
          <p:cNvPicPr>
            <a:picLocks noGrp="1" noChangeAspect="1" noChangeArrowheads="1"/>
          </p:cNvPicPr>
          <p:nvPr>
            <p:ph sz="half" idx="2"/>
          </p:nvPr>
        </p:nvPicPr>
        <p:blipFill>
          <a:blip r:embed="rId2">
            <a:lum contrast="6000"/>
            <a:extLst>
              <a:ext uri="{28A0092B-C50C-407E-A947-70E740481C1C}">
                <a14:useLocalDpi xmlns:a14="http://schemas.microsoft.com/office/drawing/2010/main"/>
              </a:ext>
            </a:extLst>
          </a:blip>
          <a:srcRect/>
          <a:stretch>
            <a:fillRect/>
          </a:stretch>
        </p:blipFill>
        <p:spPr>
          <a:xfrm>
            <a:off x="4800600" y="1673226"/>
            <a:ext cx="5867400" cy="449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565" name="Text Box 8">
            <a:extLst>
              <a:ext uri="{FF2B5EF4-FFF2-40B4-BE49-F238E27FC236}">
                <a16:creationId xmlns:a16="http://schemas.microsoft.com/office/drawing/2014/main" id="{26F7CA2F-0A55-C6AB-311E-109F664202D7}"/>
              </a:ext>
            </a:extLst>
          </p:cNvPr>
          <p:cNvSpPr txBox="1">
            <a:spLocks noChangeArrowheads="1"/>
          </p:cNvSpPr>
          <p:nvPr/>
        </p:nvSpPr>
        <p:spPr bwMode="auto">
          <a:xfrm>
            <a:off x="4802038" y="6176514"/>
            <a:ext cx="586452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defTabSz="914400" fontAlgn="base">
              <a:spcBef>
                <a:spcPct val="50000"/>
              </a:spcBef>
              <a:spcAft>
                <a:spcPct val="0"/>
              </a:spcAft>
              <a:buClrTx/>
              <a:buSzTx/>
              <a:buNone/>
            </a:pPr>
            <a:r>
              <a:rPr lang="en-US" altLang="en-US" sz="1800" dirty="0">
                <a:solidFill>
                  <a:srgbClr val="FFFFFF"/>
                </a:solidFill>
                <a:latin typeface="Arial Narrow"/>
                <a:cs typeface="Arial"/>
              </a:rPr>
              <a:t>University of Pennsylvania Museum / </a:t>
            </a:r>
            <a:r>
              <a:rPr lang="en-US" sz="1800" dirty="0">
                <a:latin typeface="Arial"/>
                <a:cs typeface="Arial"/>
              </a:rPr>
              <a:t>Museo de la Universidad de </a:t>
            </a:r>
            <a:r>
              <a:rPr lang="en-US" sz="1800" dirty="0" err="1">
                <a:latin typeface="Arial"/>
                <a:cs typeface="Arial"/>
              </a:rPr>
              <a:t>Pensilvania</a:t>
            </a:r>
            <a:endParaRPr lang="en-US" altLang="en-US" sz="1800" dirty="0" err="1">
              <a:solidFill>
                <a:srgbClr val="FFFFFF"/>
              </a:solidFill>
              <a:latin typeface="Arial Narrow" panose="020B0606020202030204" pitchFamily="34" charset="0"/>
            </a:endParaRPr>
          </a:p>
        </p:txBody>
      </p:sp>
      <p:sp>
        <p:nvSpPr>
          <p:cNvPr id="2" name="Slide Number Placeholder 1">
            <a:extLst>
              <a:ext uri="{FF2B5EF4-FFF2-40B4-BE49-F238E27FC236}">
                <a16:creationId xmlns:a16="http://schemas.microsoft.com/office/drawing/2014/main" id="{235E487E-2528-C31D-656E-EAEC4D76AEA1}"/>
              </a:ext>
            </a:extLst>
          </p:cNvPr>
          <p:cNvSpPr>
            <a:spLocks noGrp="1"/>
          </p:cNvSpPr>
          <p:nvPr>
            <p:ph type="sldNum" sz="quarter" idx="12"/>
          </p:nvPr>
        </p:nvSpPr>
        <p:spPr/>
        <p:txBody>
          <a:bodyPr/>
          <a:lstStyle/>
          <a:p>
            <a:fld id="{C30D3263-FBBD-41D2-BFB0-086809CBF597}" type="slidenum">
              <a:rPr lang="en-US" altLang="en-US" dirty="0" smtClean="0"/>
              <a:pPr/>
              <a:t>125</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605">
                                            <p:txEl>
                                              <p:pRg st="0" end="0"/>
                                            </p:txEl>
                                          </p:spTgt>
                                        </p:tgtEl>
                                        <p:attrNameLst>
                                          <p:attrName>style.visibility</p:attrName>
                                        </p:attrNameLst>
                                      </p:cBhvr>
                                      <p:to>
                                        <p:strVal val="visible"/>
                                      </p:to>
                                    </p:set>
                                    <p:animEffect transition="in" filter="fade">
                                      <p:cBhvr>
                                        <p:cTn id="7" dur="500"/>
                                        <p:tgtEl>
                                          <p:spTgt spid="1536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05">
                                            <p:txEl>
                                              <p:pRg st="1" end="1"/>
                                            </p:txEl>
                                          </p:spTgt>
                                        </p:tgtEl>
                                        <p:attrNameLst>
                                          <p:attrName>style.visibility</p:attrName>
                                        </p:attrNameLst>
                                      </p:cBhvr>
                                      <p:to>
                                        <p:strVal val="visible"/>
                                      </p:to>
                                    </p:set>
                                    <p:animEffect transition="in" filter="fade">
                                      <p:cBhvr>
                                        <p:cTn id="12" dur="500"/>
                                        <p:tgtEl>
                                          <p:spTgt spid="15360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bg>
      <p:bgPr>
        <a:solidFill>
          <a:srgbClr val="3B2F2C"/>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430275C3-1A4B-F2BE-8A3E-2FFF09D6C972}"/>
              </a:ext>
            </a:extLst>
          </p:cNvPr>
          <p:cNvSpPr>
            <a:spLocks noGrp="1" noChangeArrowheads="1"/>
          </p:cNvSpPr>
          <p:nvPr>
            <p:ph type="title"/>
          </p:nvPr>
        </p:nvSpPr>
        <p:spPr>
          <a:xfrm>
            <a:off x="126521" y="76200"/>
            <a:ext cx="11910204" cy="1066800"/>
          </a:xfrm>
        </p:spPr>
        <p:txBody>
          <a:bodyPr/>
          <a:lstStyle/>
          <a:p>
            <a:pPr eaLnBrk="1" hangingPunct="1">
              <a:defRPr/>
            </a:pPr>
            <a:r>
              <a:rPr lang="en-US" altLang="en-US" sz="4000" dirty="0">
                <a:solidFill>
                  <a:srgbClr val="33CC33"/>
                </a:solidFill>
                <a:latin typeface="Georgia"/>
              </a:rPr>
              <a:t>The Gilgamesh Epic / </a:t>
            </a:r>
            <a:r>
              <a:rPr lang="en-US" sz="4000" dirty="0">
                <a:ea typeface="+mj-lt"/>
                <a:cs typeface="+mj-lt"/>
              </a:rPr>
              <a:t>La </a:t>
            </a:r>
            <a:r>
              <a:rPr lang="en-US" sz="4000" dirty="0" err="1">
                <a:ea typeface="+mj-lt"/>
                <a:cs typeface="+mj-lt"/>
              </a:rPr>
              <a:t>epopeya</a:t>
            </a:r>
            <a:r>
              <a:rPr lang="en-US" sz="4000" dirty="0">
                <a:ea typeface="+mj-lt"/>
                <a:cs typeface="+mj-lt"/>
              </a:rPr>
              <a:t> de Gilgamesh</a:t>
            </a:r>
            <a:br>
              <a:rPr lang="en-US" altLang="en-US" sz="4000" dirty="0">
                <a:latin typeface="Georgia" panose="02040502050405020303" pitchFamily="18" charset="0"/>
              </a:rPr>
            </a:br>
            <a:r>
              <a:rPr lang="en-US" altLang="en-US" sz="2400" dirty="0">
                <a:solidFill>
                  <a:srgbClr val="33CC33"/>
                </a:solidFill>
                <a:latin typeface="Georgia"/>
              </a:rPr>
              <a:t>from the library of Ashurbanipal, Nineveh, 7</a:t>
            </a:r>
            <a:r>
              <a:rPr lang="en-US" altLang="en-US" sz="2400" baseline="30000" dirty="0">
                <a:solidFill>
                  <a:srgbClr val="33CC33"/>
                </a:solidFill>
                <a:latin typeface="Georgia"/>
              </a:rPr>
              <a:t>th</a:t>
            </a:r>
            <a:r>
              <a:rPr lang="en-US" altLang="en-US" sz="2400" dirty="0">
                <a:solidFill>
                  <a:srgbClr val="33CC33"/>
                </a:solidFill>
                <a:latin typeface="Georgia"/>
              </a:rPr>
              <a:t> century BC / </a:t>
            </a:r>
            <a:r>
              <a:rPr lang="en-US" sz="2400" dirty="0">
                <a:ea typeface="+mj-lt"/>
                <a:cs typeface="+mj-lt"/>
              </a:rPr>
              <a:t>de la </a:t>
            </a:r>
            <a:r>
              <a:rPr lang="en-US" sz="2400" dirty="0" err="1">
                <a:ea typeface="+mj-lt"/>
                <a:cs typeface="+mj-lt"/>
              </a:rPr>
              <a:t>biblioteca</a:t>
            </a:r>
            <a:r>
              <a:rPr lang="en-US" sz="2400" dirty="0">
                <a:ea typeface="+mj-lt"/>
                <a:cs typeface="+mj-lt"/>
              </a:rPr>
              <a:t> de Asurbanipal, Nínive, </a:t>
            </a:r>
            <a:r>
              <a:rPr lang="en-US" sz="2400" dirty="0" err="1">
                <a:ea typeface="+mj-lt"/>
                <a:cs typeface="+mj-lt"/>
              </a:rPr>
              <a:t>siglo</a:t>
            </a:r>
            <a:r>
              <a:rPr lang="en-US" sz="2400" dirty="0">
                <a:ea typeface="+mj-lt"/>
                <a:cs typeface="+mj-lt"/>
              </a:rPr>
              <a:t> VII A.C.</a:t>
            </a:r>
            <a:endParaRPr lang="en-US" altLang="en-US" sz="4000" dirty="0">
              <a:solidFill>
                <a:srgbClr val="33CC33"/>
              </a:solidFill>
              <a:latin typeface="Georgia"/>
            </a:endParaRPr>
          </a:p>
        </p:txBody>
      </p:sp>
      <p:sp>
        <p:nvSpPr>
          <p:cNvPr id="155653" name="Rectangle 5">
            <a:extLst>
              <a:ext uri="{FF2B5EF4-FFF2-40B4-BE49-F238E27FC236}">
                <a16:creationId xmlns:a16="http://schemas.microsoft.com/office/drawing/2014/main" id="{C3D05D5F-021C-99F2-B9B9-AD5093458B56}"/>
              </a:ext>
            </a:extLst>
          </p:cNvPr>
          <p:cNvSpPr>
            <a:spLocks noGrp="1" noChangeArrowheads="1"/>
          </p:cNvSpPr>
          <p:nvPr>
            <p:ph type="body" sz="half" idx="2"/>
          </p:nvPr>
        </p:nvSpPr>
        <p:spPr>
          <a:xfrm>
            <a:off x="5870444" y="1775903"/>
            <a:ext cx="6068682" cy="5078083"/>
          </a:xfrm>
        </p:spPr>
        <p:txBody>
          <a:bodyPr/>
          <a:lstStyle/>
          <a:p>
            <a:pPr eaLnBrk="1" hangingPunct="1">
              <a:lnSpc>
                <a:spcPct val="90000"/>
              </a:lnSpc>
              <a:buFont typeface="Wingdings" panose="05000000000000000000" pitchFamily="2" charset="2"/>
              <a:buNone/>
              <a:defRPr/>
            </a:pPr>
            <a:r>
              <a:rPr lang="en-US" altLang="en-US" sz="2000" dirty="0">
                <a:solidFill>
                  <a:srgbClr val="FFFF99"/>
                </a:solidFill>
              </a:rPr>
              <a:t>Tablet 11 of a larger 12 tablet epic describes the flood hero Utnapishtim, who built a boat, survived the flood, released a dove, released a swallow, and then released a raven. He left the boat, offered sacrifices and was granted eternal life.</a:t>
            </a:r>
          </a:p>
          <a:p>
            <a:pPr>
              <a:lnSpc>
                <a:spcPct val="90000"/>
              </a:lnSpc>
              <a:buNone/>
              <a:defRPr/>
            </a:pPr>
            <a:r>
              <a:rPr lang="en-US" sz="2000" dirty="0">
                <a:ea typeface="+mn-lt"/>
                <a:cs typeface="+mn-lt"/>
              </a:rPr>
              <a:t>La </a:t>
            </a:r>
            <a:r>
              <a:rPr lang="en-US" sz="2000" dirty="0" err="1">
                <a:ea typeface="+mn-lt"/>
                <a:cs typeface="+mn-lt"/>
              </a:rPr>
              <a:t>tablilla</a:t>
            </a:r>
            <a:r>
              <a:rPr lang="en-US" sz="2000" dirty="0">
                <a:ea typeface="+mn-lt"/>
                <a:cs typeface="+mn-lt"/>
              </a:rPr>
              <a:t> 11 de </a:t>
            </a:r>
            <a:r>
              <a:rPr lang="en-US" sz="2000" dirty="0" err="1">
                <a:ea typeface="+mn-lt"/>
                <a:cs typeface="+mn-lt"/>
              </a:rPr>
              <a:t>una</a:t>
            </a:r>
            <a:r>
              <a:rPr lang="en-US" sz="2000" dirty="0">
                <a:ea typeface="+mn-lt"/>
                <a:cs typeface="+mn-lt"/>
              </a:rPr>
              <a:t> </a:t>
            </a:r>
            <a:r>
              <a:rPr lang="en-US" sz="2000" dirty="0" err="1">
                <a:ea typeface="+mn-lt"/>
                <a:cs typeface="+mn-lt"/>
              </a:rPr>
              <a:t>epopeya</a:t>
            </a:r>
            <a:r>
              <a:rPr lang="en-US" sz="2000" dirty="0">
                <a:ea typeface="+mn-lt"/>
                <a:cs typeface="+mn-lt"/>
              </a:rPr>
              <a:t> </a:t>
            </a:r>
            <a:r>
              <a:rPr lang="en-US" sz="2000" dirty="0" err="1">
                <a:ea typeface="+mn-lt"/>
                <a:cs typeface="+mn-lt"/>
              </a:rPr>
              <a:t>más</a:t>
            </a:r>
            <a:r>
              <a:rPr lang="en-US" sz="2000" dirty="0">
                <a:ea typeface="+mn-lt"/>
                <a:cs typeface="+mn-lt"/>
              </a:rPr>
              <a:t> </a:t>
            </a:r>
            <a:r>
              <a:rPr lang="en-US" sz="2000" dirty="0" err="1">
                <a:ea typeface="+mn-lt"/>
                <a:cs typeface="+mn-lt"/>
              </a:rPr>
              <a:t>grande</a:t>
            </a:r>
            <a:r>
              <a:rPr lang="en-US" sz="2000" dirty="0">
                <a:ea typeface="+mn-lt"/>
                <a:cs typeface="+mn-lt"/>
              </a:rPr>
              <a:t> de 12 </a:t>
            </a:r>
            <a:r>
              <a:rPr lang="en-US" sz="2000" dirty="0" err="1">
                <a:ea typeface="+mn-lt"/>
                <a:cs typeface="+mn-lt"/>
              </a:rPr>
              <a:t>tablillas</a:t>
            </a:r>
            <a:r>
              <a:rPr lang="en-US" sz="2000" dirty="0">
                <a:ea typeface="+mn-lt"/>
                <a:cs typeface="+mn-lt"/>
              </a:rPr>
              <a:t> describe al </a:t>
            </a:r>
            <a:r>
              <a:rPr lang="en-US" sz="2000" dirty="0" err="1">
                <a:ea typeface="+mn-lt"/>
                <a:cs typeface="+mn-lt"/>
              </a:rPr>
              <a:t>héroe</a:t>
            </a:r>
            <a:r>
              <a:rPr lang="en-US" sz="2000" dirty="0">
                <a:ea typeface="+mn-lt"/>
                <a:cs typeface="+mn-lt"/>
              </a:rPr>
              <a:t> de la </a:t>
            </a:r>
            <a:r>
              <a:rPr lang="en-US" sz="2000" dirty="0" err="1">
                <a:ea typeface="+mn-lt"/>
                <a:cs typeface="+mn-lt"/>
              </a:rPr>
              <a:t>inundación</a:t>
            </a:r>
            <a:r>
              <a:rPr lang="en-US" sz="2000" dirty="0">
                <a:ea typeface="+mn-lt"/>
                <a:cs typeface="+mn-lt"/>
              </a:rPr>
              <a:t> Utnapishtim, </a:t>
            </a:r>
            <a:r>
              <a:rPr lang="en-US" sz="2000" dirty="0" err="1">
                <a:ea typeface="+mn-lt"/>
                <a:cs typeface="+mn-lt"/>
              </a:rPr>
              <a:t>quien</a:t>
            </a:r>
            <a:r>
              <a:rPr lang="en-US" sz="2000" dirty="0">
                <a:ea typeface="+mn-lt"/>
                <a:cs typeface="+mn-lt"/>
              </a:rPr>
              <a:t> </a:t>
            </a:r>
            <a:r>
              <a:rPr lang="en-US" sz="2000" dirty="0" err="1">
                <a:ea typeface="+mn-lt"/>
                <a:cs typeface="+mn-lt"/>
              </a:rPr>
              <a:t>construyó</a:t>
            </a:r>
            <a:r>
              <a:rPr lang="en-US" sz="2000" dirty="0">
                <a:ea typeface="+mn-lt"/>
                <a:cs typeface="+mn-lt"/>
              </a:rPr>
              <a:t> un </a:t>
            </a:r>
            <a:r>
              <a:rPr lang="en-US" sz="2000" dirty="0" err="1">
                <a:ea typeface="+mn-lt"/>
                <a:cs typeface="+mn-lt"/>
              </a:rPr>
              <a:t>bote</a:t>
            </a:r>
            <a:r>
              <a:rPr lang="en-US" sz="2000" dirty="0">
                <a:ea typeface="+mn-lt"/>
                <a:cs typeface="+mn-lt"/>
              </a:rPr>
              <a:t>, </a:t>
            </a:r>
            <a:r>
              <a:rPr lang="en-US" sz="2000" dirty="0" err="1">
                <a:ea typeface="+mn-lt"/>
                <a:cs typeface="+mn-lt"/>
              </a:rPr>
              <a:t>sobrevivió</a:t>
            </a:r>
            <a:r>
              <a:rPr lang="en-US" sz="2000" dirty="0">
                <a:ea typeface="+mn-lt"/>
                <a:cs typeface="+mn-lt"/>
              </a:rPr>
              <a:t> a la </a:t>
            </a:r>
            <a:r>
              <a:rPr lang="en-US" sz="2000" dirty="0" err="1">
                <a:ea typeface="+mn-lt"/>
                <a:cs typeface="+mn-lt"/>
              </a:rPr>
              <a:t>inundación</a:t>
            </a:r>
            <a:r>
              <a:rPr lang="en-US" sz="2000" dirty="0">
                <a:ea typeface="+mn-lt"/>
                <a:cs typeface="+mn-lt"/>
              </a:rPr>
              <a:t>, </a:t>
            </a:r>
            <a:r>
              <a:rPr lang="en-US" sz="2000" dirty="0" err="1">
                <a:ea typeface="+mn-lt"/>
                <a:cs typeface="+mn-lt"/>
              </a:rPr>
              <a:t>soltó</a:t>
            </a:r>
            <a:r>
              <a:rPr lang="en-US" sz="2000" dirty="0">
                <a:ea typeface="+mn-lt"/>
                <a:cs typeface="+mn-lt"/>
              </a:rPr>
              <a:t> </a:t>
            </a:r>
            <a:r>
              <a:rPr lang="en-US" sz="2000" dirty="0" err="1">
                <a:ea typeface="+mn-lt"/>
                <a:cs typeface="+mn-lt"/>
              </a:rPr>
              <a:t>una</a:t>
            </a:r>
            <a:r>
              <a:rPr lang="en-US" sz="2000" dirty="0">
                <a:ea typeface="+mn-lt"/>
                <a:cs typeface="+mn-lt"/>
              </a:rPr>
              <a:t> paloma, </a:t>
            </a:r>
            <a:r>
              <a:rPr lang="en-US" sz="2000" dirty="0" err="1">
                <a:ea typeface="+mn-lt"/>
                <a:cs typeface="+mn-lt"/>
              </a:rPr>
              <a:t>soltó</a:t>
            </a:r>
            <a:r>
              <a:rPr lang="en-US" sz="2000" dirty="0">
                <a:ea typeface="+mn-lt"/>
                <a:cs typeface="+mn-lt"/>
              </a:rPr>
              <a:t> </a:t>
            </a:r>
            <a:r>
              <a:rPr lang="en-US" sz="2000" dirty="0" err="1">
                <a:ea typeface="+mn-lt"/>
                <a:cs typeface="+mn-lt"/>
              </a:rPr>
              <a:t>una</a:t>
            </a:r>
            <a:r>
              <a:rPr lang="en-US" sz="2000" dirty="0">
                <a:ea typeface="+mn-lt"/>
                <a:cs typeface="+mn-lt"/>
              </a:rPr>
              <a:t> </a:t>
            </a:r>
            <a:r>
              <a:rPr lang="en-US" sz="2000" dirty="0" err="1">
                <a:ea typeface="+mn-lt"/>
                <a:cs typeface="+mn-lt"/>
              </a:rPr>
              <a:t>golondrina</a:t>
            </a:r>
            <a:r>
              <a:rPr lang="en-US" sz="2000" dirty="0">
                <a:ea typeface="+mn-lt"/>
                <a:cs typeface="+mn-lt"/>
              </a:rPr>
              <a:t> y luego </a:t>
            </a:r>
            <a:r>
              <a:rPr lang="en-US" sz="2000" dirty="0" err="1">
                <a:ea typeface="+mn-lt"/>
                <a:cs typeface="+mn-lt"/>
              </a:rPr>
              <a:t>soltó</a:t>
            </a:r>
            <a:r>
              <a:rPr lang="en-US" sz="2000" dirty="0">
                <a:ea typeface="+mn-lt"/>
                <a:cs typeface="+mn-lt"/>
              </a:rPr>
              <a:t> un </a:t>
            </a:r>
            <a:r>
              <a:rPr lang="en-US" sz="2000" dirty="0" err="1">
                <a:ea typeface="+mn-lt"/>
                <a:cs typeface="+mn-lt"/>
              </a:rPr>
              <a:t>cuervo</a:t>
            </a:r>
            <a:r>
              <a:rPr lang="en-US" sz="2000" dirty="0">
                <a:ea typeface="+mn-lt"/>
                <a:cs typeface="+mn-lt"/>
              </a:rPr>
              <a:t>. </a:t>
            </a:r>
            <a:r>
              <a:rPr lang="en-US" sz="2000" dirty="0" err="1">
                <a:ea typeface="+mn-lt"/>
                <a:cs typeface="+mn-lt"/>
              </a:rPr>
              <a:t>Dejó</a:t>
            </a:r>
            <a:r>
              <a:rPr lang="en-US" sz="2000" dirty="0">
                <a:ea typeface="+mn-lt"/>
                <a:cs typeface="+mn-lt"/>
              </a:rPr>
              <a:t> la </a:t>
            </a:r>
            <a:r>
              <a:rPr lang="en-US" sz="2000" dirty="0" err="1">
                <a:ea typeface="+mn-lt"/>
                <a:cs typeface="+mn-lt"/>
              </a:rPr>
              <a:t>barca</a:t>
            </a:r>
            <a:r>
              <a:rPr lang="en-US" sz="2000" dirty="0">
                <a:ea typeface="+mn-lt"/>
                <a:cs typeface="+mn-lt"/>
              </a:rPr>
              <a:t>, </a:t>
            </a:r>
            <a:r>
              <a:rPr lang="en-US" sz="2000" dirty="0" err="1">
                <a:ea typeface="+mn-lt"/>
                <a:cs typeface="+mn-lt"/>
              </a:rPr>
              <a:t>ofreció</a:t>
            </a:r>
            <a:r>
              <a:rPr lang="en-US" sz="2000" dirty="0">
                <a:ea typeface="+mn-lt"/>
                <a:cs typeface="+mn-lt"/>
              </a:rPr>
              <a:t> </a:t>
            </a:r>
            <a:r>
              <a:rPr lang="en-US" sz="2000" dirty="0" err="1">
                <a:ea typeface="+mn-lt"/>
                <a:cs typeface="+mn-lt"/>
              </a:rPr>
              <a:t>sacrificios</a:t>
            </a:r>
            <a:r>
              <a:rPr lang="en-US" sz="2000" dirty="0">
                <a:ea typeface="+mn-lt"/>
                <a:cs typeface="+mn-lt"/>
              </a:rPr>
              <a:t> y se le </a:t>
            </a:r>
            <a:r>
              <a:rPr lang="en-US" sz="2000" dirty="0" err="1">
                <a:ea typeface="+mn-lt"/>
                <a:cs typeface="+mn-lt"/>
              </a:rPr>
              <a:t>concedió</a:t>
            </a:r>
            <a:r>
              <a:rPr lang="en-US" sz="2000" dirty="0">
                <a:ea typeface="+mn-lt"/>
                <a:cs typeface="+mn-lt"/>
              </a:rPr>
              <a:t> la </a:t>
            </a:r>
            <a:r>
              <a:rPr lang="en-US" sz="2000" dirty="0" err="1">
                <a:ea typeface="+mn-lt"/>
                <a:cs typeface="+mn-lt"/>
              </a:rPr>
              <a:t>vida</a:t>
            </a:r>
            <a:r>
              <a:rPr lang="en-US" sz="2000" dirty="0">
                <a:ea typeface="+mn-lt"/>
                <a:cs typeface="+mn-lt"/>
              </a:rPr>
              <a:t> </a:t>
            </a:r>
            <a:r>
              <a:rPr lang="en-US" sz="2000" dirty="0" err="1">
                <a:ea typeface="+mn-lt"/>
                <a:cs typeface="+mn-lt"/>
              </a:rPr>
              <a:t>eterna</a:t>
            </a:r>
            <a:r>
              <a:rPr lang="en-US" sz="2000" dirty="0">
                <a:ea typeface="+mn-lt"/>
                <a:cs typeface="+mn-lt"/>
              </a:rPr>
              <a:t>.</a:t>
            </a:r>
            <a:endParaRPr lang="en-US" sz="2000" dirty="0"/>
          </a:p>
        </p:txBody>
      </p:sp>
      <p:pic>
        <p:nvPicPr>
          <p:cNvPr id="67589" name="Content Placeholder 3">
            <a:extLst>
              <a:ext uri="{FF2B5EF4-FFF2-40B4-BE49-F238E27FC236}">
                <a16:creationId xmlns:a16="http://schemas.microsoft.com/office/drawing/2014/main" id="{E79F4081-0B0F-097A-C980-6999F7A2554D}"/>
              </a:ext>
            </a:extLst>
          </p:cNvPr>
          <p:cNvPicPr>
            <a:picLocks noGrp="1" noChangeAspect="1"/>
          </p:cNvPicPr>
          <p:nvPr>
            <p:ph sz="half" idx="1"/>
          </p:nvPr>
        </p:nvPicPr>
        <p:blipFill>
          <a:blip r:embed="rId2">
            <a:extLst>
              <a:ext uri="{28A0092B-C50C-407E-A947-70E740481C1C}">
                <a14:useLocalDpi xmlns:a14="http://schemas.microsoft.com/office/drawing/2010/main"/>
              </a:ext>
            </a:extLst>
          </a:blip>
          <a:srcRect/>
          <a:stretch>
            <a:fillRect/>
          </a:stretch>
        </p:blipFill>
        <p:spPr>
          <a:xfrm>
            <a:off x="473645" y="1371600"/>
            <a:ext cx="5092700" cy="5410200"/>
          </a:xfrm>
          <a:noFill/>
        </p:spPr>
      </p:pic>
      <p:sp>
        <p:nvSpPr>
          <p:cNvPr id="67588" name="Text Box 7">
            <a:extLst>
              <a:ext uri="{FF2B5EF4-FFF2-40B4-BE49-F238E27FC236}">
                <a16:creationId xmlns:a16="http://schemas.microsoft.com/office/drawing/2014/main" id="{BF6F49EF-61BC-13DB-1301-A3DBFEB49D92}"/>
              </a:ext>
            </a:extLst>
          </p:cNvPr>
          <p:cNvSpPr txBox="1">
            <a:spLocks noChangeArrowheads="1"/>
          </p:cNvSpPr>
          <p:nvPr/>
        </p:nvSpPr>
        <p:spPr bwMode="auto">
          <a:xfrm>
            <a:off x="539151" y="6406552"/>
            <a:ext cx="50076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defTabSz="914400" fontAlgn="base">
              <a:spcBef>
                <a:spcPct val="50000"/>
              </a:spcBef>
              <a:spcAft>
                <a:spcPct val="0"/>
              </a:spcAft>
              <a:buClrTx/>
              <a:buSzTx/>
              <a:buNone/>
            </a:pPr>
            <a:r>
              <a:rPr lang="en-US" altLang="en-US" sz="1800" dirty="0">
                <a:solidFill>
                  <a:srgbClr val="FFFFFF"/>
                </a:solidFill>
                <a:latin typeface="Arial Narrow"/>
                <a:cs typeface="Arial"/>
              </a:rPr>
              <a:t>British Museum, London / </a:t>
            </a:r>
            <a:r>
              <a:rPr lang="en-US" sz="1800" dirty="0">
                <a:latin typeface="Arial"/>
                <a:cs typeface="Arial"/>
              </a:rPr>
              <a:t>Museo </a:t>
            </a:r>
            <a:r>
              <a:rPr lang="en-US" sz="1800" dirty="0" err="1">
                <a:latin typeface="Arial"/>
                <a:cs typeface="Arial"/>
              </a:rPr>
              <a:t>Británico</a:t>
            </a:r>
            <a:r>
              <a:rPr lang="en-US" sz="1800" dirty="0">
                <a:latin typeface="Arial"/>
                <a:cs typeface="Arial"/>
              </a:rPr>
              <a:t>, </a:t>
            </a:r>
            <a:r>
              <a:rPr lang="en-US" sz="1800" dirty="0" err="1">
                <a:latin typeface="Arial"/>
                <a:cs typeface="Arial"/>
              </a:rPr>
              <a:t>Londres</a:t>
            </a:r>
            <a:endParaRPr lang="en-US" altLang="en-US" sz="1800" dirty="0" err="1">
              <a:solidFill>
                <a:srgbClr val="FFFFFF"/>
              </a:solidFill>
              <a:latin typeface="Arial Narrow" panose="020B0606020202030204" pitchFamily="34" charset="0"/>
            </a:endParaRPr>
          </a:p>
        </p:txBody>
      </p:sp>
      <p:sp>
        <p:nvSpPr>
          <p:cNvPr id="2" name="Slide Number Placeholder 1">
            <a:extLst>
              <a:ext uri="{FF2B5EF4-FFF2-40B4-BE49-F238E27FC236}">
                <a16:creationId xmlns:a16="http://schemas.microsoft.com/office/drawing/2014/main" id="{4E1D8283-21F0-8550-EBEC-E7F904F8827C}"/>
              </a:ext>
            </a:extLst>
          </p:cNvPr>
          <p:cNvSpPr>
            <a:spLocks noGrp="1"/>
          </p:cNvSpPr>
          <p:nvPr>
            <p:ph type="sldNum" sz="quarter" idx="12"/>
          </p:nvPr>
        </p:nvSpPr>
        <p:spPr/>
        <p:txBody>
          <a:bodyPr/>
          <a:lstStyle/>
          <a:p>
            <a:fld id="{2EA78FF7-42D0-4D5D-966F-49EF2282F35C}" type="slidenum">
              <a:rPr lang="en-US" altLang="en-US" smtClean="0"/>
              <a:pPr/>
              <a:t>126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5653">
                                            <p:txEl>
                                              <p:pRg st="0" end="0"/>
                                            </p:txEl>
                                          </p:spTgt>
                                        </p:tgtEl>
                                        <p:attrNameLst>
                                          <p:attrName>style.visibility</p:attrName>
                                        </p:attrNameLst>
                                      </p:cBhvr>
                                      <p:to>
                                        <p:strVal val="visible"/>
                                      </p:to>
                                    </p:set>
                                    <p:animEffect transition="in" filter="fade">
                                      <p:cBhvr>
                                        <p:cTn id="7" dur="500"/>
                                        <p:tgtEl>
                                          <p:spTgt spid="1556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5653">
                                            <p:txEl>
                                              <p:pRg st="1" end="1"/>
                                            </p:txEl>
                                          </p:spTgt>
                                        </p:tgtEl>
                                        <p:attrNameLst>
                                          <p:attrName>style.visibility</p:attrName>
                                        </p:attrNameLst>
                                      </p:cBhvr>
                                      <p:to>
                                        <p:strVal val="visible"/>
                                      </p:to>
                                    </p:set>
                                    <p:animEffect transition="in" filter="fade">
                                      <p:cBhvr>
                                        <p:cTn id="12" dur="500"/>
                                        <p:tgtEl>
                                          <p:spTgt spid="1556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bg>
      <p:bgPr>
        <a:solidFill>
          <a:srgbClr val="3B2F2C"/>
        </a:solidFill>
        <a:effectLst/>
      </p:bgPr>
    </p:bg>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D7AEC93E-EEB0-D1A1-5752-58DDB763B47B}"/>
              </a:ext>
            </a:extLst>
          </p:cNvPr>
          <p:cNvSpPr>
            <a:spLocks noGrp="1" noChangeArrowheads="1"/>
          </p:cNvSpPr>
          <p:nvPr>
            <p:ph type="title"/>
          </p:nvPr>
        </p:nvSpPr>
        <p:spPr>
          <a:xfrm>
            <a:off x="191387" y="159327"/>
            <a:ext cx="11803811" cy="1136919"/>
          </a:xfrm>
        </p:spPr>
        <p:txBody>
          <a:bodyPr/>
          <a:lstStyle/>
          <a:p>
            <a:pPr eaLnBrk="1" hangingPunct="1">
              <a:defRPr/>
            </a:pPr>
            <a:r>
              <a:rPr lang="en-US" altLang="en-US" sz="4000" dirty="0">
                <a:solidFill>
                  <a:srgbClr val="33CC33"/>
                </a:solidFill>
                <a:latin typeface="Georgia"/>
              </a:rPr>
              <a:t>The Atrahasis Epic / </a:t>
            </a:r>
            <a:r>
              <a:rPr lang="en-US" sz="4000" dirty="0">
                <a:ea typeface="+mj-lt"/>
                <a:cs typeface="+mj-lt"/>
              </a:rPr>
              <a:t>La </a:t>
            </a:r>
            <a:r>
              <a:rPr lang="en-US" sz="4000" dirty="0" err="1">
                <a:ea typeface="+mj-lt"/>
                <a:cs typeface="+mj-lt"/>
              </a:rPr>
              <a:t>Epopeya</a:t>
            </a:r>
            <a:r>
              <a:rPr lang="en-US" sz="4000" dirty="0">
                <a:ea typeface="+mj-lt"/>
                <a:cs typeface="+mj-lt"/>
              </a:rPr>
              <a:t> de Atrahasis</a:t>
            </a:r>
            <a:br>
              <a:rPr lang="en-US" altLang="en-US" sz="4000" dirty="0">
                <a:latin typeface="Georgia" panose="02040502050405020303" pitchFamily="18" charset="0"/>
              </a:rPr>
            </a:br>
            <a:r>
              <a:rPr lang="en-US" altLang="en-US" sz="2400" dirty="0">
                <a:solidFill>
                  <a:srgbClr val="33CC33"/>
                </a:solidFill>
                <a:latin typeface="Georgia"/>
              </a:rPr>
              <a:t>17</a:t>
            </a:r>
            <a:r>
              <a:rPr lang="en-US" altLang="en-US" sz="2400" baseline="30000" dirty="0">
                <a:solidFill>
                  <a:srgbClr val="33CC33"/>
                </a:solidFill>
                <a:latin typeface="Georgia"/>
              </a:rPr>
              <a:t>th</a:t>
            </a:r>
            <a:r>
              <a:rPr lang="en-US" altLang="en-US" sz="2400" dirty="0">
                <a:solidFill>
                  <a:srgbClr val="33CC33"/>
                </a:solidFill>
                <a:latin typeface="Georgia"/>
              </a:rPr>
              <a:t> century, reign of Ammi-</a:t>
            </a:r>
            <a:r>
              <a:rPr lang="en-US" altLang="en-US" sz="2400" dirty="0" err="1">
                <a:solidFill>
                  <a:srgbClr val="33CC33"/>
                </a:solidFill>
                <a:latin typeface="Georgia"/>
              </a:rPr>
              <a:t>Saduqa</a:t>
            </a:r>
            <a:r>
              <a:rPr lang="en-US" altLang="en-US" sz="2400" dirty="0">
                <a:solidFill>
                  <a:srgbClr val="33CC33"/>
                </a:solidFill>
                <a:latin typeface="Georgia"/>
              </a:rPr>
              <a:t>, Hammurabi’s great-grandson / </a:t>
            </a:r>
            <a:r>
              <a:rPr lang="en-US" sz="2400" dirty="0">
                <a:ea typeface="+mj-lt"/>
                <a:cs typeface="+mj-lt"/>
              </a:rPr>
              <a:t>Siglo XVII, </a:t>
            </a:r>
            <a:r>
              <a:rPr lang="en-US" sz="2400" dirty="0" err="1">
                <a:ea typeface="+mj-lt"/>
                <a:cs typeface="+mj-lt"/>
              </a:rPr>
              <a:t>reinado</a:t>
            </a:r>
            <a:r>
              <a:rPr lang="en-US" sz="2400" dirty="0">
                <a:ea typeface="+mj-lt"/>
                <a:cs typeface="+mj-lt"/>
              </a:rPr>
              <a:t> de Ammi-</a:t>
            </a:r>
            <a:r>
              <a:rPr lang="en-US" sz="2400" dirty="0" err="1">
                <a:ea typeface="+mj-lt"/>
                <a:cs typeface="+mj-lt"/>
              </a:rPr>
              <a:t>Saduqa</a:t>
            </a:r>
            <a:r>
              <a:rPr lang="en-US" sz="2400" dirty="0">
                <a:ea typeface="+mj-lt"/>
                <a:cs typeface="+mj-lt"/>
              </a:rPr>
              <a:t>, </a:t>
            </a:r>
            <a:r>
              <a:rPr lang="en-US" sz="2400" dirty="0" err="1">
                <a:ea typeface="+mj-lt"/>
                <a:cs typeface="+mj-lt"/>
              </a:rPr>
              <a:t>bisnieto</a:t>
            </a:r>
            <a:r>
              <a:rPr lang="en-US" sz="2400" dirty="0">
                <a:ea typeface="+mj-lt"/>
                <a:cs typeface="+mj-lt"/>
              </a:rPr>
              <a:t> de Hammurabi</a:t>
            </a:r>
            <a:endParaRPr lang="en-US" altLang="en-US" sz="4000" dirty="0">
              <a:solidFill>
                <a:srgbClr val="33CC33"/>
              </a:solidFill>
              <a:latin typeface="Georgia"/>
            </a:endParaRPr>
          </a:p>
        </p:txBody>
      </p:sp>
      <p:sp>
        <p:nvSpPr>
          <p:cNvPr id="157700" name="Rectangle 4">
            <a:extLst>
              <a:ext uri="{FF2B5EF4-FFF2-40B4-BE49-F238E27FC236}">
                <a16:creationId xmlns:a16="http://schemas.microsoft.com/office/drawing/2014/main" id="{25FC01FF-55F5-1D47-CF00-8EEF06348BD7}"/>
              </a:ext>
            </a:extLst>
          </p:cNvPr>
          <p:cNvSpPr>
            <a:spLocks noGrp="1" noChangeArrowheads="1"/>
          </p:cNvSpPr>
          <p:nvPr>
            <p:ph type="body" sz="half" idx="1"/>
          </p:nvPr>
        </p:nvSpPr>
        <p:spPr>
          <a:xfrm>
            <a:off x="301757" y="1714228"/>
            <a:ext cx="6517255" cy="4456982"/>
          </a:xfrm>
        </p:spPr>
        <p:txBody>
          <a:bodyPr/>
          <a:lstStyle/>
          <a:p>
            <a:pPr algn="r" eaLnBrk="1" hangingPunct="1">
              <a:buFont typeface="Wingdings" panose="05000000000000000000" pitchFamily="2" charset="2"/>
              <a:buNone/>
              <a:defRPr/>
            </a:pPr>
            <a:r>
              <a:rPr lang="en-US" altLang="en-US" sz="2000" dirty="0">
                <a:solidFill>
                  <a:srgbClr val="FFFF99"/>
                </a:solidFill>
              </a:rPr>
              <a:t>Atrahasis, the flood hero, builds a boat at the instruction of the god Enki, sealing it with bitumen. He fills it with animals, shuts the door, and survives the great flood. After Atrahasis embarks and offers a sacrifice, the hungry gods swarm over the offering like flies.</a:t>
            </a:r>
          </a:p>
          <a:p>
            <a:pPr algn="r">
              <a:buNone/>
              <a:defRPr/>
            </a:pPr>
            <a:r>
              <a:rPr lang="en-US" sz="2000" dirty="0">
                <a:ea typeface="+mn-lt"/>
                <a:cs typeface="+mn-lt"/>
              </a:rPr>
              <a:t>Atrahasis, </a:t>
            </a:r>
            <a:r>
              <a:rPr lang="en-US" sz="2000" dirty="0" err="1">
                <a:ea typeface="+mn-lt"/>
                <a:cs typeface="+mn-lt"/>
              </a:rPr>
              <a:t>el</a:t>
            </a:r>
            <a:r>
              <a:rPr lang="en-US" sz="2000" dirty="0">
                <a:ea typeface="+mn-lt"/>
                <a:cs typeface="+mn-lt"/>
              </a:rPr>
              <a:t> </a:t>
            </a:r>
            <a:r>
              <a:rPr lang="en-US" sz="2000" dirty="0" err="1">
                <a:ea typeface="+mn-lt"/>
                <a:cs typeface="+mn-lt"/>
              </a:rPr>
              <a:t>héroe</a:t>
            </a:r>
            <a:r>
              <a:rPr lang="en-US" sz="2000" dirty="0">
                <a:ea typeface="+mn-lt"/>
                <a:cs typeface="+mn-lt"/>
              </a:rPr>
              <a:t> del </a:t>
            </a:r>
            <a:r>
              <a:rPr lang="en-US" sz="2000" dirty="0" err="1">
                <a:ea typeface="+mn-lt"/>
                <a:cs typeface="+mn-lt"/>
              </a:rPr>
              <a:t>diluvio</a:t>
            </a:r>
            <a:r>
              <a:rPr lang="en-US" sz="2000" dirty="0">
                <a:ea typeface="+mn-lt"/>
                <a:cs typeface="+mn-lt"/>
              </a:rPr>
              <a:t>, </a:t>
            </a:r>
            <a:r>
              <a:rPr lang="en-US" sz="2000" dirty="0" err="1">
                <a:ea typeface="+mn-lt"/>
                <a:cs typeface="+mn-lt"/>
              </a:rPr>
              <a:t>construye</a:t>
            </a:r>
            <a:r>
              <a:rPr lang="en-US" sz="2000" dirty="0">
                <a:ea typeface="+mn-lt"/>
                <a:cs typeface="+mn-lt"/>
              </a:rPr>
              <a:t> un </a:t>
            </a:r>
            <a:r>
              <a:rPr lang="en-US" sz="2000" dirty="0" err="1">
                <a:ea typeface="+mn-lt"/>
                <a:cs typeface="+mn-lt"/>
              </a:rPr>
              <a:t>barco</a:t>
            </a:r>
            <a:r>
              <a:rPr lang="en-US" sz="2000" dirty="0">
                <a:ea typeface="+mn-lt"/>
                <a:cs typeface="+mn-lt"/>
              </a:rPr>
              <a:t> </a:t>
            </a:r>
            <a:r>
              <a:rPr lang="en-US" sz="2000" dirty="0" err="1">
                <a:ea typeface="+mn-lt"/>
                <a:cs typeface="+mn-lt"/>
              </a:rPr>
              <a:t>siguiendo</a:t>
            </a:r>
            <a:r>
              <a:rPr lang="en-US" sz="2000" dirty="0">
                <a:ea typeface="+mn-lt"/>
                <a:cs typeface="+mn-lt"/>
              </a:rPr>
              <a:t> las </a:t>
            </a:r>
            <a:r>
              <a:rPr lang="en-US" sz="2000" dirty="0" err="1">
                <a:ea typeface="+mn-lt"/>
                <a:cs typeface="+mn-lt"/>
              </a:rPr>
              <a:t>instrucciones</a:t>
            </a:r>
            <a:r>
              <a:rPr lang="en-US" sz="2000" dirty="0">
                <a:ea typeface="+mn-lt"/>
                <a:cs typeface="+mn-lt"/>
              </a:rPr>
              <a:t> del </a:t>
            </a:r>
            <a:r>
              <a:rPr lang="en-US" sz="2000" dirty="0" err="1">
                <a:ea typeface="+mn-lt"/>
                <a:cs typeface="+mn-lt"/>
              </a:rPr>
              <a:t>dios</a:t>
            </a:r>
            <a:r>
              <a:rPr lang="en-US" sz="2000" dirty="0">
                <a:ea typeface="+mn-lt"/>
                <a:cs typeface="+mn-lt"/>
              </a:rPr>
              <a:t> Enki, </a:t>
            </a:r>
            <a:r>
              <a:rPr lang="en-US" sz="2000" dirty="0" err="1">
                <a:ea typeface="+mn-lt"/>
                <a:cs typeface="+mn-lt"/>
              </a:rPr>
              <a:t>sellándolo</a:t>
            </a:r>
            <a:r>
              <a:rPr lang="en-US" sz="2000" dirty="0">
                <a:ea typeface="+mn-lt"/>
                <a:cs typeface="+mn-lt"/>
              </a:rPr>
              <a:t> con </a:t>
            </a:r>
            <a:r>
              <a:rPr lang="en-US" sz="2000" dirty="0" err="1">
                <a:ea typeface="+mn-lt"/>
                <a:cs typeface="+mn-lt"/>
              </a:rPr>
              <a:t>betún</a:t>
            </a:r>
            <a:r>
              <a:rPr lang="en-US" sz="2000" dirty="0">
                <a:ea typeface="+mn-lt"/>
                <a:cs typeface="+mn-lt"/>
              </a:rPr>
              <a:t>. Lo </a:t>
            </a:r>
            <a:r>
              <a:rPr lang="en-US" sz="2000" dirty="0" err="1">
                <a:ea typeface="+mn-lt"/>
                <a:cs typeface="+mn-lt"/>
              </a:rPr>
              <a:t>llena</a:t>
            </a:r>
            <a:r>
              <a:rPr lang="en-US" sz="2000" dirty="0">
                <a:ea typeface="+mn-lt"/>
                <a:cs typeface="+mn-lt"/>
              </a:rPr>
              <a:t> de </a:t>
            </a:r>
            <a:r>
              <a:rPr lang="en-US" sz="2000" dirty="0" err="1">
                <a:ea typeface="+mn-lt"/>
                <a:cs typeface="+mn-lt"/>
              </a:rPr>
              <a:t>animales</a:t>
            </a:r>
            <a:r>
              <a:rPr lang="en-US" sz="2000" dirty="0">
                <a:ea typeface="+mn-lt"/>
                <a:cs typeface="+mn-lt"/>
              </a:rPr>
              <a:t>, </a:t>
            </a:r>
            <a:r>
              <a:rPr lang="en-US" sz="2000" dirty="0" err="1">
                <a:ea typeface="+mn-lt"/>
                <a:cs typeface="+mn-lt"/>
              </a:rPr>
              <a:t>cierra</a:t>
            </a:r>
            <a:r>
              <a:rPr lang="en-US" sz="2000" dirty="0">
                <a:ea typeface="+mn-lt"/>
                <a:cs typeface="+mn-lt"/>
              </a:rPr>
              <a:t> la </a:t>
            </a:r>
            <a:r>
              <a:rPr lang="en-US" sz="2000" dirty="0" err="1">
                <a:ea typeface="+mn-lt"/>
                <a:cs typeface="+mn-lt"/>
              </a:rPr>
              <a:t>puerta</a:t>
            </a:r>
            <a:r>
              <a:rPr lang="en-US" sz="2000" dirty="0">
                <a:ea typeface="+mn-lt"/>
                <a:cs typeface="+mn-lt"/>
              </a:rPr>
              <a:t> y </a:t>
            </a:r>
            <a:r>
              <a:rPr lang="en-US" sz="2000" dirty="0" err="1">
                <a:ea typeface="+mn-lt"/>
                <a:cs typeface="+mn-lt"/>
              </a:rPr>
              <a:t>sobrevive</a:t>
            </a:r>
            <a:r>
              <a:rPr lang="en-US" sz="2000" dirty="0">
                <a:ea typeface="+mn-lt"/>
                <a:cs typeface="+mn-lt"/>
              </a:rPr>
              <a:t> al gran </a:t>
            </a:r>
            <a:r>
              <a:rPr lang="en-US" sz="2000" dirty="0" err="1">
                <a:ea typeface="+mn-lt"/>
                <a:cs typeface="+mn-lt"/>
              </a:rPr>
              <a:t>diluvio</a:t>
            </a:r>
            <a:r>
              <a:rPr lang="en-US" sz="2000" dirty="0">
                <a:ea typeface="+mn-lt"/>
                <a:cs typeface="+mn-lt"/>
              </a:rPr>
              <a:t>. </a:t>
            </a:r>
            <a:r>
              <a:rPr lang="en-US" sz="2000" dirty="0" err="1">
                <a:ea typeface="+mn-lt"/>
                <a:cs typeface="+mn-lt"/>
              </a:rPr>
              <a:t>Después</a:t>
            </a:r>
            <a:r>
              <a:rPr lang="en-US" sz="2000" dirty="0">
                <a:ea typeface="+mn-lt"/>
                <a:cs typeface="+mn-lt"/>
              </a:rPr>
              <a:t> de que Atrahasis se </a:t>
            </a:r>
            <a:r>
              <a:rPr lang="en-US" sz="2000" dirty="0" err="1">
                <a:ea typeface="+mn-lt"/>
                <a:cs typeface="+mn-lt"/>
              </a:rPr>
              <a:t>embarca</a:t>
            </a:r>
            <a:r>
              <a:rPr lang="en-US" sz="2000" dirty="0">
                <a:ea typeface="+mn-lt"/>
                <a:cs typeface="+mn-lt"/>
              </a:rPr>
              <a:t> y </a:t>
            </a:r>
            <a:r>
              <a:rPr lang="en-US" sz="2000" dirty="0" err="1">
                <a:ea typeface="+mn-lt"/>
                <a:cs typeface="+mn-lt"/>
              </a:rPr>
              <a:t>ofrece</a:t>
            </a:r>
            <a:r>
              <a:rPr lang="en-US" sz="2000" dirty="0">
                <a:ea typeface="+mn-lt"/>
                <a:cs typeface="+mn-lt"/>
              </a:rPr>
              <a:t> un </a:t>
            </a:r>
            <a:r>
              <a:rPr lang="en-US" sz="2000" dirty="0" err="1">
                <a:ea typeface="+mn-lt"/>
                <a:cs typeface="+mn-lt"/>
              </a:rPr>
              <a:t>sacrificio</a:t>
            </a:r>
            <a:r>
              <a:rPr lang="en-US" sz="2000" dirty="0">
                <a:ea typeface="+mn-lt"/>
                <a:cs typeface="+mn-lt"/>
              </a:rPr>
              <a:t>, </a:t>
            </a:r>
            <a:r>
              <a:rPr lang="en-US" sz="2000" dirty="0" err="1">
                <a:ea typeface="+mn-lt"/>
                <a:cs typeface="+mn-lt"/>
              </a:rPr>
              <a:t>los</a:t>
            </a:r>
            <a:r>
              <a:rPr lang="en-US" sz="2000" dirty="0">
                <a:ea typeface="+mn-lt"/>
                <a:cs typeface="+mn-lt"/>
              </a:rPr>
              <a:t> dioses </a:t>
            </a:r>
            <a:r>
              <a:rPr lang="en-US" sz="2000" dirty="0" err="1">
                <a:ea typeface="+mn-lt"/>
                <a:cs typeface="+mn-lt"/>
              </a:rPr>
              <a:t>hambrientos</a:t>
            </a:r>
            <a:r>
              <a:rPr lang="en-US" sz="2000" dirty="0">
                <a:ea typeface="+mn-lt"/>
                <a:cs typeface="+mn-lt"/>
              </a:rPr>
              <a:t> se </a:t>
            </a:r>
            <a:r>
              <a:rPr lang="en-US" sz="2000" dirty="0" err="1">
                <a:ea typeface="+mn-lt"/>
                <a:cs typeface="+mn-lt"/>
              </a:rPr>
              <a:t>abalanzan</a:t>
            </a:r>
            <a:r>
              <a:rPr lang="en-US" sz="2000" dirty="0">
                <a:ea typeface="+mn-lt"/>
                <a:cs typeface="+mn-lt"/>
              </a:rPr>
              <a:t> </a:t>
            </a:r>
            <a:r>
              <a:rPr lang="en-US" sz="2000" dirty="0" err="1">
                <a:ea typeface="+mn-lt"/>
                <a:cs typeface="+mn-lt"/>
              </a:rPr>
              <a:t>sobre</a:t>
            </a:r>
            <a:r>
              <a:rPr lang="en-US" sz="2000" dirty="0">
                <a:ea typeface="+mn-lt"/>
                <a:cs typeface="+mn-lt"/>
              </a:rPr>
              <a:t> la ofrenda </a:t>
            </a:r>
            <a:r>
              <a:rPr lang="en-US" sz="2000" dirty="0" err="1">
                <a:ea typeface="+mn-lt"/>
                <a:cs typeface="+mn-lt"/>
              </a:rPr>
              <a:t>como</a:t>
            </a:r>
            <a:r>
              <a:rPr lang="en-US" sz="2000" dirty="0">
                <a:ea typeface="+mn-lt"/>
                <a:cs typeface="+mn-lt"/>
              </a:rPr>
              <a:t> </a:t>
            </a:r>
            <a:r>
              <a:rPr lang="en-US" sz="2000" dirty="0" err="1">
                <a:ea typeface="+mn-lt"/>
                <a:cs typeface="+mn-lt"/>
              </a:rPr>
              <a:t>moscas</a:t>
            </a:r>
            <a:r>
              <a:rPr lang="en-US" sz="2000" dirty="0">
                <a:ea typeface="+mn-lt"/>
                <a:cs typeface="+mn-lt"/>
              </a:rPr>
              <a:t>.</a:t>
            </a:r>
            <a:endParaRPr lang="en-US" sz="2000"/>
          </a:p>
        </p:txBody>
      </p:sp>
      <p:pic>
        <p:nvPicPr>
          <p:cNvPr id="68612" name="Picture 6" descr="atrahasis[1]">
            <a:extLst>
              <a:ext uri="{FF2B5EF4-FFF2-40B4-BE49-F238E27FC236}">
                <a16:creationId xmlns:a16="http://schemas.microsoft.com/office/drawing/2014/main" id="{9C14BFD9-EB4F-E0E1-E983-F483480D6B77}"/>
              </a:ext>
            </a:extLst>
          </p:cNvPr>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t="-434"/>
          <a:stretch>
            <a:fillRect/>
          </a:stretch>
        </p:blipFill>
        <p:spPr>
          <a:xfrm>
            <a:off x="7169168" y="1658587"/>
            <a:ext cx="4027261" cy="5199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13" name="Text Box 7">
            <a:extLst>
              <a:ext uri="{FF2B5EF4-FFF2-40B4-BE49-F238E27FC236}">
                <a16:creationId xmlns:a16="http://schemas.microsoft.com/office/drawing/2014/main" id="{61C91877-E576-2F06-1823-CE09739066F6}"/>
              </a:ext>
            </a:extLst>
          </p:cNvPr>
          <p:cNvSpPr txBox="1">
            <a:spLocks noChangeArrowheads="1"/>
          </p:cNvSpPr>
          <p:nvPr/>
        </p:nvSpPr>
        <p:spPr bwMode="auto">
          <a:xfrm>
            <a:off x="1953884" y="6478439"/>
            <a:ext cx="52621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defTabSz="914400" fontAlgn="base">
              <a:spcBef>
                <a:spcPct val="50000"/>
              </a:spcBef>
              <a:spcAft>
                <a:spcPct val="0"/>
              </a:spcAft>
              <a:buClrTx/>
              <a:buSzTx/>
              <a:buNone/>
            </a:pPr>
            <a:r>
              <a:rPr lang="en-US" altLang="en-US" sz="1800" dirty="0">
                <a:solidFill>
                  <a:srgbClr val="FFFFFF"/>
                </a:solidFill>
                <a:latin typeface="Arial Narrow"/>
                <a:cs typeface="Arial"/>
              </a:rPr>
              <a:t>British Museum, London / </a:t>
            </a:r>
            <a:r>
              <a:rPr lang="en-US" sz="1800" dirty="0">
                <a:latin typeface="Arial"/>
                <a:cs typeface="Arial"/>
              </a:rPr>
              <a:t>Museo </a:t>
            </a:r>
            <a:r>
              <a:rPr lang="en-US" sz="1800" dirty="0" err="1">
                <a:latin typeface="Arial"/>
                <a:cs typeface="Arial"/>
              </a:rPr>
              <a:t>Británico</a:t>
            </a:r>
            <a:r>
              <a:rPr lang="en-US" sz="1800" dirty="0">
                <a:latin typeface="Arial"/>
                <a:cs typeface="Arial"/>
              </a:rPr>
              <a:t>, </a:t>
            </a:r>
            <a:r>
              <a:rPr lang="en-US" sz="1800" dirty="0" err="1">
                <a:latin typeface="Arial"/>
                <a:cs typeface="Arial"/>
              </a:rPr>
              <a:t>Londres</a:t>
            </a:r>
            <a:endParaRPr lang="en-US" altLang="en-US" sz="1800" dirty="0" err="1">
              <a:solidFill>
                <a:srgbClr val="FFFFFF"/>
              </a:solidFill>
              <a:latin typeface="Arial Narrow" panose="020B0606020202030204" pitchFamily="34" charset="0"/>
            </a:endParaRPr>
          </a:p>
        </p:txBody>
      </p:sp>
      <p:sp>
        <p:nvSpPr>
          <p:cNvPr id="2" name="Slide Number Placeholder 1">
            <a:extLst>
              <a:ext uri="{FF2B5EF4-FFF2-40B4-BE49-F238E27FC236}">
                <a16:creationId xmlns:a16="http://schemas.microsoft.com/office/drawing/2014/main" id="{2608CE09-0BBD-0FF4-B912-A9BBEFE21538}"/>
              </a:ext>
            </a:extLst>
          </p:cNvPr>
          <p:cNvSpPr>
            <a:spLocks noGrp="1"/>
          </p:cNvSpPr>
          <p:nvPr>
            <p:ph type="sldNum" sz="quarter" idx="12"/>
          </p:nvPr>
        </p:nvSpPr>
        <p:spPr/>
        <p:txBody>
          <a:bodyPr/>
          <a:lstStyle/>
          <a:p>
            <a:fld id="{C30D3263-FBBD-41D2-BFB0-086809CBF597}" type="slidenum">
              <a:rPr lang="en-US" altLang="en-US" smtClean="0"/>
              <a:pPr/>
              <a:t>127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7700">
                                            <p:txEl>
                                              <p:pRg st="0" end="0"/>
                                            </p:txEl>
                                          </p:spTgt>
                                        </p:tgtEl>
                                        <p:attrNameLst>
                                          <p:attrName>style.visibility</p:attrName>
                                        </p:attrNameLst>
                                      </p:cBhvr>
                                      <p:to>
                                        <p:strVal val="visible"/>
                                      </p:to>
                                    </p:set>
                                    <p:animEffect transition="in" filter="fade">
                                      <p:cBhvr>
                                        <p:cTn id="7" dur="500"/>
                                        <p:tgtEl>
                                          <p:spTgt spid="1577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7700">
                                            <p:txEl>
                                              <p:pRg st="1" end="1"/>
                                            </p:txEl>
                                          </p:spTgt>
                                        </p:tgtEl>
                                        <p:attrNameLst>
                                          <p:attrName>style.visibility</p:attrName>
                                        </p:attrNameLst>
                                      </p:cBhvr>
                                      <p:to>
                                        <p:strVal val="visible"/>
                                      </p:to>
                                    </p:set>
                                    <p:animEffect transition="in" filter="fade">
                                      <p:cBhvr>
                                        <p:cTn id="12" dur="500"/>
                                        <p:tgtEl>
                                          <p:spTgt spid="15770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bg>
      <p:bgPr>
        <a:solidFill>
          <a:srgbClr val="3B2F2C"/>
        </a:solidFill>
        <a:effectLst/>
      </p:bgPr>
    </p:bg>
    <p:spTree>
      <p:nvGrpSpPr>
        <p:cNvPr id="1" name=""/>
        <p:cNvGrpSpPr/>
        <p:nvPr/>
      </p:nvGrpSpPr>
      <p:grpSpPr>
        <a:xfrm>
          <a:off x="0" y="0"/>
          <a:ext cx="0" cy="0"/>
          <a:chOff x="0" y="0"/>
          <a:chExt cx="0" cy="0"/>
        </a:xfrm>
      </p:grpSpPr>
      <p:sp>
        <p:nvSpPr>
          <p:cNvPr id="173062" name="Rectangle 6">
            <a:extLst>
              <a:ext uri="{FF2B5EF4-FFF2-40B4-BE49-F238E27FC236}">
                <a16:creationId xmlns:a16="http://schemas.microsoft.com/office/drawing/2014/main" id="{7E22EC95-A251-2001-C231-5AE8E2452B7B}"/>
              </a:ext>
            </a:extLst>
          </p:cNvPr>
          <p:cNvSpPr>
            <a:spLocks noGrp="1" noChangeArrowheads="1"/>
          </p:cNvSpPr>
          <p:nvPr>
            <p:ph type="body" sz="half" idx="2"/>
          </p:nvPr>
        </p:nvSpPr>
        <p:spPr>
          <a:xfrm>
            <a:off x="5507201" y="1272098"/>
            <a:ext cx="6560388" cy="5559724"/>
          </a:xfrm>
        </p:spPr>
        <p:txBody>
          <a:bodyPr/>
          <a:lstStyle/>
          <a:p>
            <a:pPr eaLnBrk="1" hangingPunct="1">
              <a:lnSpc>
                <a:spcPct val="90000"/>
              </a:lnSpc>
              <a:buFont typeface="Wingdings" panose="05000000000000000000" pitchFamily="2" charset="2"/>
              <a:buNone/>
              <a:defRPr/>
            </a:pPr>
            <a:r>
              <a:rPr lang="en-US" altLang="en-US" sz="2000" dirty="0">
                <a:solidFill>
                  <a:schemeClr val="folHlink"/>
                </a:solidFill>
              </a:rPr>
              <a:t>That the Mesopotamian flood story was known in Canaan, where the Israelites were going, is verified by this fragment of the Gilgamesh Epic found at Megiddo in the 1950s. It dates to the 14</a:t>
            </a:r>
            <a:r>
              <a:rPr lang="en-US" altLang="en-US" sz="2000" baseline="30000" dirty="0">
                <a:solidFill>
                  <a:schemeClr val="folHlink"/>
                </a:solidFill>
              </a:rPr>
              <a:t>th</a:t>
            </a:r>
            <a:r>
              <a:rPr lang="en-US" altLang="en-US" sz="2000" dirty="0">
                <a:solidFill>
                  <a:schemeClr val="folHlink"/>
                </a:solidFill>
              </a:rPr>
              <a:t> century BC.</a:t>
            </a:r>
          </a:p>
          <a:p>
            <a:pPr eaLnBrk="1" hangingPunct="1">
              <a:lnSpc>
                <a:spcPct val="90000"/>
              </a:lnSpc>
              <a:buFont typeface="Wingdings" panose="05000000000000000000" pitchFamily="2" charset="2"/>
              <a:buNone/>
              <a:defRPr/>
            </a:pPr>
            <a:r>
              <a:rPr lang="en-US" altLang="en-US" sz="2000" dirty="0">
                <a:solidFill>
                  <a:schemeClr val="folHlink"/>
                </a:solidFill>
              </a:rPr>
              <a:t>Hence, the importance of the biblical corrective is underscored.</a:t>
            </a:r>
          </a:p>
          <a:p>
            <a:pPr>
              <a:buNone/>
              <a:defRPr/>
            </a:pPr>
            <a:r>
              <a:rPr lang="en-US" sz="2000" dirty="0">
                <a:ea typeface="+mn-lt"/>
                <a:cs typeface="+mn-lt"/>
              </a:rPr>
              <a:t>Que la </a:t>
            </a:r>
            <a:r>
              <a:rPr lang="en-US" sz="2000" dirty="0" err="1">
                <a:ea typeface="+mn-lt"/>
                <a:cs typeface="+mn-lt"/>
              </a:rPr>
              <a:t>historia</a:t>
            </a:r>
            <a:r>
              <a:rPr lang="en-US" sz="2000" dirty="0">
                <a:ea typeface="+mn-lt"/>
                <a:cs typeface="+mn-lt"/>
              </a:rPr>
              <a:t> del </a:t>
            </a:r>
            <a:r>
              <a:rPr lang="en-US" sz="2000" dirty="0" err="1">
                <a:ea typeface="+mn-lt"/>
                <a:cs typeface="+mn-lt"/>
              </a:rPr>
              <a:t>diluvio</a:t>
            </a:r>
            <a:r>
              <a:rPr lang="en-US" sz="2000" dirty="0">
                <a:ea typeface="+mn-lt"/>
                <a:cs typeface="+mn-lt"/>
              </a:rPr>
              <a:t> de Mesopotamia se </a:t>
            </a:r>
            <a:r>
              <a:rPr lang="en-US" sz="2000" dirty="0" err="1">
                <a:ea typeface="+mn-lt"/>
                <a:cs typeface="+mn-lt"/>
              </a:rPr>
              <a:t>conocía</a:t>
            </a:r>
            <a:r>
              <a:rPr lang="en-US" sz="2000" dirty="0">
                <a:ea typeface="+mn-lt"/>
                <a:cs typeface="+mn-lt"/>
              </a:rPr>
              <a:t> </a:t>
            </a:r>
            <a:r>
              <a:rPr lang="en-US" sz="2000" dirty="0" err="1">
                <a:ea typeface="+mn-lt"/>
                <a:cs typeface="+mn-lt"/>
              </a:rPr>
              <a:t>en</a:t>
            </a:r>
            <a:r>
              <a:rPr lang="en-US" sz="2000" dirty="0">
                <a:ea typeface="+mn-lt"/>
                <a:cs typeface="+mn-lt"/>
              </a:rPr>
              <a:t> </a:t>
            </a:r>
            <a:r>
              <a:rPr lang="en-US" sz="2000" dirty="0" err="1">
                <a:ea typeface="+mn-lt"/>
                <a:cs typeface="+mn-lt"/>
              </a:rPr>
              <a:t>Canaán</a:t>
            </a:r>
            <a:r>
              <a:rPr lang="en-US" sz="2000" dirty="0">
                <a:ea typeface="+mn-lt"/>
                <a:cs typeface="+mn-lt"/>
              </a:rPr>
              <a:t>, </a:t>
            </a:r>
            <a:r>
              <a:rPr lang="en-US" sz="2000" dirty="0" err="1">
                <a:ea typeface="+mn-lt"/>
                <a:cs typeface="+mn-lt"/>
              </a:rPr>
              <a:t>adonde</a:t>
            </a:r>
            <a:r>
              <a:rPr lang="en-US" sz="2000" dirty="0">
                <a:ea typeface="+mn-lt"/>
                <a:cs typeface="+mn-lt"/>
              </a:rPr>
              <a:t> </a:t>
            </a:r>
            <a:r>
              <a:rPr lang="en-US" sz="2000" dirty="0" err="1">
                <a:ea typeface="+mn-lt"/>
                <a:cs typeface="+mn-lt"/>
              </a:rPr>
              <a:t>iban</a:t>
            </a:r>
            <a:r>
              <a:rPr lang="en-US" sz="2000" dirty="0">
                <a:ea typeface="+mn-lt"/>
                <a:cs typeface="+mn-lt"/>
              </a:rPr>
              <a:t> </a:t>
            </a:r>
            <a:r>
              <a:rPr lang="en-US" sz="2000" dirty="0" err="1">
                <a:ea typeface="+mn-lt"/>
                <a:cs typeface="+mn-lt"/>
              </a:rPr>
              <a:t>los</a:t>
            </a:r>
            <a:r>
              <a:rPr lang="en-US" sz="2000" dirty="0">
                <a:ea typeface="+mn-lt"/>
                <a:cs typeface="+mn-lt"/>
              </a:rPr>
              <a:t> </a:t>
            </a:r>
            <a:r>
              <a:rPr lang="en-US" sz="2000" dirty="0" err="1">
                <a:ea typeface="+mn-lt"/>
                <a:cs typeface="+mn-lt"/>
              </a:rPr>
              <a:t>israelitas</a:t>
            </a:r>
            <a:r>
              <a:rPr lang="en-US" sz="2000" dirty="0">
                <a:ea typeface="+mn-lt"/>
                <a:cs typeface="+mn-lt"/>
              </a:rPr>
              <a:t>, lo </a:t>
            </a:r>
            <a:r>
              <a:rPr lang="en-US" sz="2000" dirty="0" err="1">
                <a:ea typeface="+mn-lt"/>
                <a:cs typeface="+mn-lt"/>
              </a:rPr>
              <a:t>verifica</a:t>
            </a:r>
            <a:r>
              <a:rPr lang="en-US" sz="2000" dirty="0">
                <a:ea typeface="+mn-lt"/>
                <a:cs typeface="+mn-lt"/>
              </a:rPr>
              <a:t> </a:t>
            </a:r>
            <a:r>
              <a:rPr lang="en-US" sz="2000" dirty="0" err="1">
                <a:ea typeface="+mn-lt"/>
                <a:cs typeface="+mn-lt"/>
              </a:rPr>
              <a:t>este</a:t>
            </a:r>
            <a:r>
              <a:rPr lang="en-US" sz="2000" dirty="0">
                <a:ea typeface="+mn-lt"/>
                <a:cs typeface="+mn-lt"/>
              </a:rPr>
              <a:t> </a:t>
            </a:r>
            <a:r>
              <a:rPr lang="en-US" sz="2000" dirty="0" err="1">
                <a:ea typeface="+mn-lt"/>
                <a:cs typeface="+mn-lt"/>
              </a:rPr>
              <a:t>fragmento</a:t>
            </a:r>
            <a:r>
              <a:rPr lang="en-US" sz="2000" dirty="0">
                <a:ea typeface="+mn-lt"/>
                <a:cs typeface="+mn-lt"/>
              </a:rPr>
              <a:t> de la </a:t>
            </a:r>
            <a:r>
              <a:rPr lang="en-US" sz="2000" dirty="0" err="1">
                <a:ea typeface="+mn-lt"/>
                <a:cs typeface="+mn-lt"/>
              </a:rPr>
              <a:t>epopeya</a:t>
            </a:r>
            <a:r>
              <a:rPr lang="en-US" sz="2000" dirty="0">
                <a:ea typeface="+mn-lt"/>
                <a:cs typeface="+mn-lt"/>
              </a:rPr>
              <a:t> de Gilgamesh </a:t>
            </a:r>
            <a:r>
              <a:rPr lang="en-US" sz="2000" dirty="0" err="1">
                <a:ea typeface="+mn-lt"/>
                <a:cs typeface="+mn-lt"/>
              </a:rPr>
              <a:t>hallado</a:t>
            </a:r>
            <a:r>
              <a:rPr lang="en-US" sz="2000" dirty="0">
                <a:ea typeface="+mn-lt"/>
                <a:cs typeface="+mn-lt"/>
              </a:rPr>
              <a:t> </a:t>
            </a:r>
            <a:r>
              <a:rPr lang="en-US" sz="2000" dirty="0" err="1">
                <a:ea typeface="+mn-lt"/>
                <a:cs typeface="+mn-lt"/>
              </a:rPr>
              <a:t>en</a:t>
            </a:r>
            <a:r>
              <a:rPr lang="en-US" sz="2000" dirty="0">
                <a:ea typeface="+mn-lt"/>
                <a:cs typeface="+mn-lt"/>
              </a:rPr>
              <a:t> </a:t>
            </a:r>
            <a:r>
              <a:rPr lang="en-US" sz="2000" dirty="0" err="1">
                <a:ea typeface="+mn-lt"/>
                <a:cs typeface="+mn-lt"/>
              </a:rPr>
              <a:t>Meguido</a:t>
            </a:r>
            <a:r>
              <a:rPr lang="en-US" sz="2000" dirty="0">
                <a:ea typeface="+mn-lt"/>
                <a:cs typeface="+mn-lt"/>
              </a:rPr>
              <a:t> </a:t>
            </a:r>
            <a:r>
              <a:rPr lang="en-US" sz="2000" dirty="0" err="1">
                <a:ea typeface="+mn-lt"/>
                <a:cs typeface="+mn-lt"/>
              </a:rPr>
              <a:t>en</a:t>
            </a:r>
            <a:r>
              <a:rPr lang="en-US" sz="2000" dirty="0">
                <a:ea typeface="+mn-lt"/>
                <a:cs typeface="+mn-lt"/>
              </a:rPr>
              <a:t> la </a:t>
            </a:r>
            <a:r>
              <a:rPr lang="en-US" sz="2000" dirty="0" err="1">
                <a:ea typeface="+mn-lt"/>
                <a:cs typeface="+mn-lt"/>
              </a:rPr>
              <a:t>década</a:t>
            </a:r>
            <a:r>
              <a:rPr lang="en-US" sz="2000" dirty="0">
                <a:ea typeface="+mn-lt"/>
                <a:cs typeface="+mn-lt"/>
              </a:rPr>
              <a:t> de 1950. Data del </a:t>
            </a:r>
            <a:r>
              <a:rPr lang="en-US" sz="2000" dirty="0" err="1">
                <a:ea typeface="+mn-lt"/>
                <a:cs typeface="+mn-lt"/>
              </a:rPr>
              <a:t>siglo</a:t>
            </a:r>
            <a:r>
              <a:rPr lang="en-US" sz="2000" dirty="0">
                <a:ea typeface="+mn-lt"/>
                <a:cs typeface="+mn-lt"/>
              </a:rPr>
              <a:t> XIV </a:t>
            </a:r>
            <a:r>
              <a:rPr lang="en-US" sz="2000" dirty="0" err="1">
                <a:ea typeface="+mn-lt"/>
                <a:cs typeface="+mn-lt"/>
              </a:rPr>
              <a:t>a.C.</a:t>
            </a:r>
            <a:endParaRPr lang="en-US" sz="2000"/>
          </a:p>
          <a:p>
            <a:pPr>
              <a:lnSpc>
                <a:spcPct val="90000"/>
              </a:lnSpc>
              <a:buNone/>
              <a:defRPr/>
            </a:pPr>
            <a:r>
              <a:rPr lang="en-US" sz="2000" dirty="0">
                <a:ea typeface="+mn-lt"/>
                <a:cs typeface="+mn-lt"/>
              </a:rPr>
              <a:t>Por lo tanto, se </a:t>
            </a:r>
            <a:r>
              <a:rPr lang="en-US" sz="2000" dirty="0" err="1">
                <a:ea typeface="+mn-lt"/>
                <a:cs typeface="+mn-lt"/>
              </a:rPr>
              <a:t>subraya</a:t>
            </a:r>
            <a:r>
              <a:rPr lang="en-US" sz="2000" dirty="0">
                <a:ea typeface="+mn-lt"/>
                <a:cs typeface="+mn-lt"/>
              </a:rPr>
              <a:t> la </a:t>
            </a:r>
            <a:r>
              <a:rPr lang="en-US" sz="2000" dirty="0" err="1">
                <a:ea typeface="+mn-lt"/>
                <a:cs typeface="+mn-lt"/>
              </a:rPr>
              <a:t>importancia</a:t>
            </a:r>
            <a:r>
              <a:rPr lang="en-US" sz="2000" dirty="0">
                <a:ea typeface="+mn-lt"/>
                <a:cs typeface="+mn-lt"/>
              </a:rPr>
              <a:t> del </a:t>
            </a:r>
            <a:r>
              <a:rPr lang="en-US" sz="2000" dirty="0" err="1">
                <a:ea typeface="+mn-lt"/>
                <a:cs typeface="+mn-lt"/>
              </a:rPr>
              <a:t>correctivo</a:t>
            </a:r>
            <a:r>
              <a:rPr lang="en-US" sz="2000" dirty="0">
                <a:ea typeface="+mn-lt"/>
                <a:cs typeface="+mn-lt"/>
              </a:rPr>
              <a:t> </a:t>
            </a:r>
            <a:r>
              <a:rPr lang="en-US" sz="2000" dirty="0" err="1">
                <a:ea typeface="+mn-lt"/>
                <a:cs typeface="+mn-lt"/>
              </a:rPr>
              <a:t>bíblico</a:t>
            </a:r>
            <a:r>
              <a:rPr lang="en-US" sz="2000" dirty="0">
                <a:ea typeface="+mn-lt"/>
                <a:cs typeface="+mn-lt"/>
              </a:rPr>
              <a:t>.</a:t>
            </a:r>
            <a:endParaRPr lang="en-US" sz="2000" dirty="0"/>
          </a:p>
        </p:txBody>
      </p:sp>
      <p:pic>
        <p:nvPicPr>
          <p:cNvPr id="69635" name="Picture 7" descr="AIS36">
            <a:extLst>
              <a:ext uri="{FF2B5EF4-FFF2-40B4-BE49-F238E27FC236}">
                <a16:creationId xmlns:a16="http://schemas.microsoft.com/office/drawing/2014/main" id="{86CE5A15-2D4D-6762-D8DB-29F76DF01F1E}"/>
              </a:ext>
            </a:extLst>
          </p:cNvPr>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t="-2710"/>
          <a:stretch>
            <a:fillRect/>
          </a:stretch>
        </p:blipFill>
        <p:spPr>
          <a:xfrm>
            <a:off x="709135" y="914400"/>
            <a:ext cx="4598987" cy="579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9636" name="Text Box 8">
            <a:extLst>
              <a:ext uri="{FF2B5EF4-FFF2-40B4-BE49-F238E27FC236}">
                <a16:creationId xmlns:a16="http://schemas.microsoft.com/office/drawing/2014/main" id="{B85C1BE8-5123-A060-6205-8C511E1DA1B0}"/>
              </a:ext>
            </a:extLst>
          </p:cNvPr>
          <p:cNvSpPr txBox="1">
            <a:spLocks noChangeArrowheads="1"/>
          </p:cNvSpPr>
          <p:nvPr/>
        </p:nvSpPr>
        <p:spPr bwMode="auto">
          <a:xfrm>
            <a:off x="324929" y="80515"/>
            <a:ext cx="1153351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defTabSz="914400" fontAlgn="base">
              <a:spcBef>
                <a:spcPct val="50000"/>
              </a:spcBef>
              <a:spcAft>
                <a:spcPct val="0"/>
              </a:spcAft>
              <a:buClrTx/>
              <a:buSzTx/>
              <a:buNone/>
            </a:pPr>
            <a:r>
              <a:rPr lang="en-US" altLang="en-US" sz="4000" dirty="0">
                <a:solidFill>
                  <a:srgbClr val="33CC33"/>
                </a:solidFill>
                <a:latin typeface="Georgia"/>
                <a:cs typeface="Arial"/>
              </a:rPr>
              <a:t>Gilgamesh in Galilee / </a:t>
            </a:r>
            <a:r>
              <a:rPr lang="en-US" sz="4000" dirty="0">
                <a:latin typeface="Arial"/>
                <a:cs typeface="Arial"/>
              </a:rPr>
              <a:t>Gilgamesh </a:t>
            </a:r>
            <a:r>
              <a:rPr lang="en-US" sz="4000" dirty="0" err="1">
                <a:latin typeface="Arial"/>
                <a:cs typeface="Arial"/>
              </a:rPr>
              <a:t>en</a:t>
            </a:r>
            <a:r>
              <a:rPr lang="en-US" sz="4000" dirty="0">
                <a:latin typeface="Arial"/>
                <a:cs typeface="Arial"/>
              </a:rPr>
              <a:t> Galilea</a:t>
            </a:r>
            <a:endParaRPr lang="en-US" altLang="en-US" sz="4000" dirty="0">
              <a:solidFill>
                <a:srgbClr val="33CC33"/>
              </a:solidFill>
              <a:latin typeface="Georgia" panose="02040502050405020303" pitchFamily="18" charset="0"/>
            </a:endParaRPr>
          </a:p>
        </p:txBody>
      </p:sp>
      <p:sp>
        <p:nvSpPr>
          <p:cNvPr id="2" name="Slide Number Placeholder 1">
            <a:extLst>
              <a:ext uri="{FF2B5EF4-FFF2-40B4-BE49-F238E27FC236}">
                <a16:creationId xmlns:a16="http://schemas.microsoft.com/office/drawing/2014/main" id="{7FCE0478-76EB-3487-EA30-B0D9A0599964}"/>
              </a:ext>
            </a:extLst>
          </p:cNvPr>
          <p:cNvSpPr>
            <a:spLocks noGrp="1"/>
          </p:cNvSpPr>
          <p:nvPr>
            <p:ph type="sldNum" sz="quarter" idx="12"/>
          </p:nvPr>
        </p:nvSpPr>
        <p:spPr/>
        <p:txBody>
          <a:bodyPr/>
          <a:lstStyle/>
          <a:p>
            <a:fld id="{2EA78FF7-42D0-4D5D-966F-49EF2282F35C}" type="slidenum">
              <a:rPr lang="en-US" altLang="en-US" smtClean="0"/>
              <a:pPr/>
              <a:t>128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3062">
                                            <p:txEl>
                                              <p:pRg st="0" end="0"/>
                                            </p:txEl>
                                          </p:spTgt>
                                        </p:tgtEl>
                                        <p:attrNameLst>
                                          <p:attrName>style.visibility</p:attrName>
                                        </p:attrNameLst>
                                      </p:cBhvr>
                                      <p:to>
                                        <p:strVal val="visible"/>
                                      </p:to>
                                    </p:set>
                                    <p:animEffect transition="in" filter="fade">
                                      <p:cBhvr>
                                        <p:cTn id="7" dur="500"/>
                                        <p:tgtEl>
                                          <p:spTgt spid="17306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3062">
                                            <p:txEl>
                                              <p:pRg st="1" end="1"/>
                                            </p:txEl>
                                          </p:spTgt>
                                        </p:tgtEl>
                                        <p:attrNameLst>
                                          <p:attrName>style.visibility</p:attrName>
                                        </p:attrNameLst>
                                      </p:cBhvr>
                                      <p:to>
                                        <p:strVal val="visible"/>
                                      </p:to>
                                    </p:set>
                                    <p:animEffect transition="in" filter="fade">
                                      <p:cBhvr>
                                        <p:cTn id="10" dur="500"/>
                                        <p:tgtEl>
                                          <p:spTgt spid="17306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3062">
                                            <p:txEl>
                                              <p:pRg st="2" end="2"/>
                                            </p:txEl>
                                          </p:spTgt>
                                        </p:tgtEl>
                                        <p:attrNameLst>
                                          <p:attrName>style.visibility</p:attrName>
                                        </p:attrNameLst>
                                      </p:cBhvr>
                                      <p:to>
                                        <p:strVal val="visible"/>
                                      </p:to>
                                    </p:set>
                                    <p:animEffect transition="in" filter="fade">
                                      <p:cBhvr>
                                        <p:cTn id="13" dur="500"/>
                                        <p:tgtEl>
                                          <p:spTgt spid="17306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73062">
                                            <p:txEl>
                                              <p:pRg st="3" end="3"/>
                                            </p:txEl>
                                          </p:spTgt>
                                        </p:tgtEl>
                                        <p:attrNameLst>
                                          <p:attrName>style.visibility</p:attrName>
                                        </p:attrNameLst>
                                      </p:cBhvr>
                                      <p:to>
                                        <p:strVal val="visible"/>
                                      </p:to>
                                    </p:set>
                                    <p:animEffect transition="in" filter="fade">
                                      <p:cBhvr>
                                        <p:cTn id="16" dur="500"/>
                                        <p:tgtEl>
                                          <p:spTgt spid="1730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9CC1A2BE-191D-4681-7B0D-F8646C4B2BB1}"/>
              </a:ext>
            </a:extLst>
          </p:cNvPr>
          <p:cNvSpPr>
            <a:spLocks noGrp="1" noChangeArrowheads="1"/>
          </p:cNvSpPr>
          <p:nvPr>
            <p:ph type="title"/>
          </p:nvPr>
        </p:nvSpPr>
        <p:spPr>
          <a:xfrm>
            <a:off x="134214" y="41159"/>
            <a:ext cx="11849818" cy="780392"/>
          </a:xfrm>
        </p:spPr>
        <p:txBody>
          <a:bodyPr/>
          <a:lstStyle/>
          <a:p>
            <a:pPr eaLnBrk="1" hangingPunct="1">
              <a:defRPr/>
            </a:pPr>
            <a:r>
              <a:rPr lang="en-US" altLang="en-US" sz="3600" dirty="0">
                <a:solidFill>
                  <a:srgbClr val="F63B00"/>
                </a:solidFill>
                <a:latin typeface="Eras Bold ITC"/>
              </a:rPr>
              <a:t>The Extent of the Flood / </a:t>
            </a:r>
            <a:r>
              <a:rPr lang="en-US" sz="3600" dirty="0">
                <a:ea typeface="+mj-lt"/>
                <a:cs typeface="+mj-lt"/>
              </a:rPr>
              <a:t>La </a:t>
            </a:r>
            <a:r>
              <a:rPr lang="en-US" sz="3600" dirty="0" err="1">
                <a:ea typeface="+mj-lt"/>
                <a:cs typeface="+mj-lt"/>
              </a:rPr>
              <a:t>extensión</a:t>
            </a:r>
            <a:r>
              <a:rPr lang="en-US" sz="3600" dirty="0">
                <a:ea typeface="+mj-lt"/>
                <a:cs typeface="+mj-lt"/>
              </a:rPr>
              <a:t> del </a:t>
            </a:r>
            <a:r>
              <a:rPr lang="en-US" sz="3600" dirty="0" err="1">
                <a:ea typeface="+mj-lt"/>
                <a:cs typeface="+mj-lt"/>
              </a:rPr>
              <a:t>diluvio</a:t>
            </a:r>
            <a:endParaRPr lang="en-US" altLang="en-US" sz="3600" dirty="0" err="1">
              <a:solidFill>
                <a:srgbClr val="F63B00"/>
              </a:solidFill>
              <a:latin typeface="Eras Bold ITC" pitchFamily="34" charset="0"/>
            </a:endParaRPr>
          </a:p>
        </p:txBody>
      </p:sp>
      <p:sp>
        <p:nvSpPr>
          <p:cNvPr id="159747" name="Rectangle 3">
            <a:extLst>
              <a:ext uri="{FF2B5EF4-FFF2-40B4-BE49-F238E27FC236}">
                <a16:creationId xmlns:a16="http://schemas.microsoft.com/office/drawing/2014/main" id="{0E16E1FF-986B-C907-12EB-BBE91FCCA2E9}"/>
              </a:ext>
            </a:extLst>
          </p:cNvPr>
          <p:cNvSpPr>
            <a:spLocks noGrp="1" noChangeArrowheads="1"/>
          </p:cNvSpPr>
          <p:nvPr>
            <p:ph type="body" idx="1"/>
          </p:nvPr>
        </p:nvSpPr>
        <p:spPr>
          <a:xfrm>
            <a:off x="163903" y="1021153"/>
            <a:ext cx="11849817" cy="5749761"/>
          </a:xfrm>
        </p:spPr>
        <p:txBody>
          <a:bodyPr/>
          <a:lstStyle/>
          <a:p>
            <a:pPr eaLnBrk="1" hangingPunct="1">
              <a:buNone/>
              <a:defRPr/>
            </a:pPr>
            <a:r>
              <a:rPr lang="en-US" altLang="en-US" sz="2800" dirty="0">
                <a:solidFill>
                  <a:srgbClr val="FF9900"/>
                </a:solidFill>
                <a:latin typeface="Eras Demi ITC"/>
              </a:rPr>
              <a:t>One of the science-related questions concerning the Great Flood is how far did it extend? / </a:t>
            </a:r>
            <a:r>
              <a:rPr lang="en-US" sz="2800" dirty="0">
                <a:ea typeface="+mn-lt"/>
                <a:cs typeface="+mn-lt"/>
              </a:rPr>
              <a:t>Una de las </a:t>
            </a:r>
            <a:r>
              <a:rPr lang="en-US" sz="2800" dirty="0" err="1">
                <a:ea typeface="+mn-lt"/>
                <a:cs typeface="+mn-lt"/>
              </a:rPr>
              <a:t>preguntas</a:t>
            </a:r>
            <a:r>
              <a:rPr lang="en-US" sz="2800" dirty="0">
                <a:ea typeface="+mn-lt"/>
                <a:cs typeface="+mn-lt"/>
              </a:rPr>
              <a:t> </a:t>
            </a:r>
            <a:r>
              <a:rPr lang="en-US" sz="2800" dirty="0" err="1">
                <a:ea typeface="+mn-lt"/>
                <a:cs typeface="+mn-lt"/>
              </a:rPr>
              <a:t>relacionadas</a:t>
            </a:r>
            <a:r>
              <a:rPr lang="en-US" sz="2800" dirty="0">
                <a:ea typeface="+mn-lt"/>
                <a:cs typeface="+mn-lt"/>
              </a:rPr>
              <a:t> con la </a:t>
            </a:r>
            <a:r>
              <a:rPr lang="en-US" sz="2800" dirty="0" err="1">
                <a:ea typeface="+mn-lt"/>
                <a:cs typeface="+mn-lt"/>
              </a:rPr>
              <a:t>ciencia</a:t>
            </a:r>
            <a:r>
              <a:rPr lang="en-US" sz="2800" dirty="0">
                <a:ea typeface="+mn-lt"/>
                <a:cs typeface="+mn-lt"/>
              </a:rPr>
              <a:t> </a:t>
            </a:r>
            <a:r>
              <a:rPr lang="en-US" sz="2800" dirty="0" err="1">
                <a:ea typeface="+mn-lt"/>
                <a:cs typeface="+mn-lt"/>
              </a:rPr>
              <a:t>sobre</a:t>
            </a:r>
            <a:r>
              <a:rPr lang="en-US" sz="2800" dirty="0">
                <a:ea typeface="+mn-lt"/>
                <a:cs typeface="+mn-lt"/>
              </a:rPr>
              <a:t> </a:t>
            </a:r>
            <a:r>
              <a:rPr lang="en-US" sz="2800" dirty="0" err="1">
                <a:ea typeface="+mn-lt"/>
                <a:cs typeface="+mn-lt"/>
              </a:rPr>
              <a:t>el</a:t>
            </a:r>
            <a:r>
              <a:rPr lang="en-US" sz="2800" dirty="0">
                <a:ea typeface="+mn-lt"/>
                <a:cs typeface="+mn-lt"/>
              </a:rPr>
              <a:t> Gran </a:t>
            </a:r>
            <a:r>
              <a:rPr lang="en-US" sz="2800" dirty="0" err="1">
                <a:ea typeface="+mn-lt"/>
                <a:cs typeface="+mn-lt"/>
              </a:rPr>
              <a:t>Diluvio</a:t>
            </a:r>
            <a:r>
              <a:rPr lang="en-US" sz="2800" dirty="0">
                <a:ea typeface="+mn-lt"/>
                <a:cs typeface="+mn-lt"/>
              </a:rPr>
              <a:t> es ¿hasta </a:t>
            </a:r>
            <a:r>
              <a:rPr lang="en-US" sz="2800" dirty="0" err="1">
                <a:ea typeface="+mn-lt"/>
                <a:cs typeface="+mn-lt"/>
              </a:rPr>
              <a:t>dónde</a:t>
            </a:r>
            <a:r>
              <a:rPr lang="en-US" sz="2800" dirty="0">
                <a:ea typeface="+mn-lt"/>
                <a:cs typeface="+mn-lt"/>
              </a:rPr>
              <a:t> se </a:t>
            </a:r>
            <a:r>
              <a:rPr lang="en-US" sz="2800" dirty="0" err="1">
                <a:ea typeface="+mn-lt"/>
                <a:cs typeface="+mn-lt"/>
              </a:rPr>
              <a:t>extendió</a:t>
            </a:r>
            <a:r>
              <a:rPr lang="en-US" sz="2800" dirty="0">
                <a:ea typeface="+mn-lt"/>
                <a:cs typeface="+mn-lt"/>
              </a:rPr>
              <a:t>?</a:t>
            </a:r>
            <a:endParaRPr lang="en-US" altLang="en-US" sz="2800" dirty="0">
              <a:ea typeface="+mn-lt"/>
              <a:cs typeface="+mn-lt"/>
            </a:endParaRPr>
          </a:p>
          <a:p>
            <a:pPr eaLnBrk="1" hangingPunct="1">
              <a:buNone/>
              <a:defRPr/>
            </a:pPr>
            <a:r>
              <a:rPr lang="en-US" altLang="en-US" sz="2800" i="1" dirty="0">
                <a:solidFill>
                  <a:srgbClr val="FFFF99"/>
                </a:solidFill>
              </a:rPr>
              <a:t>Traditionally, most Christians have considered the flood to be global. / </a:t>
            </a:r>
            <a:r>
              <a:rPr lang="en-US" sz="2800" dirty="0" err="1">
                <a:ea typeface="+mn-lt"/>
                <a:cs typeface="+mn-lt"/>
              </a:rPr>
              <a:t>Tradicionalmente</a:t>
            </a:r>
            <a:r>
              <a:rPr lang="en-US" sz="2800" dirty="0">
                <a:ea typeface="+mn-lt"/>
                <a:cs typeface="+mn-lt"/>
              </a:rPr>
              <a:t>, la </a:t>
            </a:r>
            <a:r>
              <a:rPr lang="en-US" sz="2800" dirty="0" err="1">
                <a:ea typeface="+mn-lt"/>
                <a:cs typeface="+mn-lt"/>
              </a:rPr>
              <a:t>mayoría</a:t>
            </a:r>
            <a:r>
              <a:rPr lang="en-US" sz="2800" dirty="0">
                <a:ea typeface="+mn-lt"/>
                <a:cs typeface="+mn-lt"/>
              </a:rPr>
              <a:t> de </a:t>
            </a:r>
            <a:r>
              <a:rPr lang="en-US" sz="2800" dirty="0" err="1">
                <a:ea typeface="+mn-lt"/>
                <a:cs typeface="+mn-lt"/>
              </a:rPr>
              <a:t>los</a:t>
            </a:r>
            <a:r>
              <a:rPr lang="en-US" sz="2800" dirty="0">
                <a:ea typeface="+mn-lt"/>
                <a:cs typeface="+mn-lt"/>
              </a:rPr>
              <a:t> </a:t>
            </a:r>
            <a:r>
              <a:rPr lang="en-US" sz="2800" dirty="0" err="1">
                <a:ea typeface="+mn-lt"/>
                <a:cs typeface="+mn-lt"/>
              </a:rPr>
              <a:t>cristianos</a:t>
            </a:r>
            <a:r>
              <a:rPr lang="en-US" sz="2800" dirty="0">
                <a:ea typeface="+mn-lt"/>
                <a:cs typeface="+mn-lt"/>
              </a:rPr>
              <a:t> </a:t>
            </a:r>
            <a:r>
              <a:rPr lang="en-US" sz="2800" dirty="0" err="1">
                <a:ea typeface="+mn-lt"/>
                <a:cs typeface="+mn-lt"/>
              </a:rPr>
              <a:t>han</a:t>
            </a:r>
            <a:r>
              <a:rPr lang="en-US" sz="2800" dirty="0">
                <a:ea typeface="+mn-lt"/>
                <a:cs typeface="+mn-lt"/>
              </a:rPr>
              <a:t> </a:t>
            </a:r>
            <a:r>
              <a:rPr lang="en-US" sz="2800" dirty="0" err="1">
                <a:ea typeface="+mn-lt"/>
                <a:cs typeface="+mn-lt"/>
              </a:rPr>
              <a:t>considerado</a:t>
            </a:r>
            <a:r>
              <a:rPr lang="en-US" sz="2800" dirty="0">
                <a:ea typeface="+mn-lt"/>
                <a:cs typeface="+mn-lt"/>
              </a:rPr>
              <a:t> que </a:t>
            </a:r>
            <a:r>
              <a:rPr lang="en-US" sz="2800" dirty="0" err="1">
                <a:ea typeface="+mn-lt"/>
                <a:cs typeface="+mn-lt"/>
              </a:rPr>
              <a:t>el</a:t>
            </a:r>
            <a:r>
              <a:rPr lang="en-US" sz="2800" dirty="0">
                <a:ea typeface="+mn-lt"/>
                <a:cs typeface="+mn-lt"/>
              </a:rPr>
              <a:t> </a:t>
            </a:r>
            <a:r>
              <a:rPr lang="en-US" sz="2800" dirty="0" err="1">
                <a:ea typeface="+mn-lt"/>
                <a:cs typeface="+mn-lt"/>
              </a:rPr>
              <a:t>diluvio</a:t>
            </a:r>
            <a:r>
              <a:rPr lang="en-US" sz="2800" dirty="0">
                <a:ea typeface="+mn-lt"/>
                <a:cs typeface="+mn-lt"/>
              </a:rPr>
              <a:t> es global.</a:t>
            </a:r>
          </a:p>
          <a:p>
            <a:pPr lvl="1" eaLnBrk="1" hangingPunct="1">
              <a:defRPr/>
            </a:pPr>
            <a:r>
              <a:rPr lang="en-US" altLang="en-US" sz="2400" b="1" i="1" dirty="0">
                <a:solidFill>
                  <a:srgbClr val="FFFF00"/>
                </a:solidFill>
                <a:latin typeface="Arial Narrow"/>
              </a:rPr>
              <a:t>The flood annihilated all humans and land animals except Noah and his cargo. </a:t>
            </a:r>
            <a:r>
              <a:rPr lang="en-US" altLang="en-US" sz="2400" b="1" i="1" dirty="0">
                <a:latin typeface="Arial Narrow"/>
              </a:rPr>
              <a:t>/ </a:t>
            </a:r>
            <a:r>
              <a:rPr lang="en-US" sz="2400" dirty="0">
                <a:ea typeface="+mn-lt"/>
                <a:cs typeface="+mn-lt"/>
              </a:rPr>
              <a:t>El </a:t>
            </a:r>
            <a:r>
              <a:rPr lang="en-US" sz="2400" dirty="0" err="1">
                <a:ea typeface="+mn-lt"/>
                <a:cs typeface="+mn-lt"/>
              </a:rPr>
              <a:t>diluvio</a:t>
            </a:r>
            <a:r>
              <a:rPr lang="en-US" sz="2400" dirty="0">
                <a:ea typeface="+mn-lt"/>
                <a:cs typeface="+mn-lt"/>
              </a:rPr>
              <a:t> </a:t>
            </a:r>
            <a:r>
              <a:rPr lang="en-US" sz="2400" dirty="0" err="1">
                <a:ea typeface="+mn-lt"/>
                <a:cs typeface="+mn-lt"/>
              </a:rPr>
              <a:t>aniquiló</a:t>
            </a:r>
            <a:r>
              <a:rPr lang="en-US" sz="2400" dirty="0">
                <a:ea typeface="+mn-lt"/>
                <a:cs typeface="+mn-lt"/>
              </a:rPr>
              <a:t> a </a:t>
            </a:r>
            <a:r>
              <a:rPr lang="en-US" sz="2400" dirty="0" err="1">
                <a:ea typeface="+mn-lt"/>
                <a:cs typeface="+mn-lt"/>
              </a:rPr>
              <a:t>todos</a:t>
            </a:r>
            <a:r>
              <a:rPr lang="en-US" sz="2400" dirty="0">
                <a:ea typeface="+mn-lt"/>
                <a:cs typeface="+mn-lt"/>
              </a:rPr>
              <a:t> </a:t>
            </a:r>
            <a:r>
              <a:rPr lang="en-US" sz="2400" dirty="0" err="1">
                <a:ea typeface="+mn-lt"/>
                <a:cs typeface="+mn-lt"/>
              </a:rPr>
              <a:t>los</a:t>
            </a:r>
            <a:r>
              <a:rPr lang="en-US" sz="2400" dirty="0">
                <a:ea typeface="+mn-lt"/>
                <a:cs typeface="+mn-lt"/>
              </a:rPr>
              <a:t> </a:t>
            </a:r>
            <a:r>
              <a:rPr lang="en-US" sz="2400" dirty="0" err="1">
                <a:ea typeface="+mn-lt"/>
                <a:cs typeface="+mn-lt"/>
              </a:rPr>
              <a:t>humanos</a:t>
            </a:r>
            <a:r>
              <a:rPr lang="en-US" sz="2400" dirty="0">
                <a:ea typeface="+mn-lt"/>
                <a:cs typeface="+mn-lt"/>
              </a:rPr>
              <a:t> y </a:t>
            </a:r>
            <a:r>
              <a:rPr lang="en-US" sz="2400" dirty="0" err="1">
                <a:ea typeface="+mn-lt"/>
                <a:cs typeface="+mn-lt"/>
              </a:rPr>
              <a:t>animales</a:t>
            </a:r>
            <a:r>
              <a:rPr lang="en-US" sz="2400" dirty="0">
                <a:ea typeface="+mn-lt"/>
                <a:cs typeface="+mn-lt"/>
              </a:rPr>
              <a:t> </a:t>
            </a:r>
            <a:r>
              <a:rPr lang="en-US" sz="2400" dirty="0" err="1">
                <a:ea typeface="+mn-lt"/>
                <a:cs typeface="+mn-lt"/>
              </a:rPr>
              <a:t>terrestres</a:t>
            </a:r>
            <a:r>
              <a:rPr lang="en-US" sz="2400" dirty="0">
                <a:ea typeface="+mn-lt"/>
                <a:cs typeface="+mn-lt"/>
              </a:rPr>
              <a:t> </a:t>
            </a:r>
            <a:r>
              <a:rPr lang="en-US" sz="2400" dirty="0" err="1">
                <a:ea typeface="+mn-lt"/>
                <a:cs typeface="+mn-lt"/>
              </a:rPr>
              <a:t>excepto</a:t>
            </a:r>
            <a:r>
              <a:rPr lang="en-US" sz="2400" dirty="0">
                <a:ea typeface="+mn-lt"/>
                <a:cs typeface="+mn-lt"/>
              </a:rPr>
              <a:t> a Noé y </a:t>
            </a:r>
            <a:r>
              <a:rPr lang="en-US" sz="2400" dirty="0" err="1">
                <a:ea typeface="+mn-lt"/>
                <a:cs typeface="+mn-lt"/>
              </a:rPr>
              <a:t>su</a:t>
            </a:r>
            <a:r>
              <a:rPr lang="en-US" sz="2400" dirty="0">
                <a:ea typeface="+mn-lt"/>
                <a:cs typeface="+mn-lt"/>
              </a:rPr>
              <a:t> </a:t>
            </a:r>
            <a:r>
              <a:rPr lang="en-US" sz="2400" dirty="0" err="1">
                <a:ea typeface="+mn-lt"/>
                <a:cs typeface="+mn-lt"/>
              </a:rPr>
              <a:t>cargamento</a:t>
            </a:r>
            <a:r>
              <a:rPr lang="en-US" sz="2400" dirty="0">
                <a:ea typeface="+mn-lt"/>
                <a:cs typeface="+mn-lt"/>
              </a:rPr>
              <a:t>.</a:t>
            </a:r>
            <a:endParaRPr lang="en-US" altLang="en-US" sz="2400" b="1" i="1">
              <a:ea typeface="+mn-lt"/>
              <a:cs typeface="+mn-lt"/>
            </a:endParaRPr>
          </a:p>
          <a:p>
            <a:pPr lvl="1" eaLnBrk="1" hangingPunct="1">
              <a:defRPr/>
            </a:pPr>
            <a:r>
              <a:rPr lang="en-US" altLang="en-US" sz="2400" b="1" i="1" dirty="0">
                <a:solidFill>
                  <a:srgbClr val="FFFF00"/>
                </a:solidFill>
                <a:latin typeface="Arial Narrow"/>
              </a:rPr>
              <a:t>The geological phenomena of the earth derive from this global catastrophe (young earth creationism).</a:t>
            </a:r>
            <a:r>
              <a:rPr lang="en-US" altLang="en-US" sz="2400" b="1" i="1" dirty="0">
                <a:latin typeface="Arial Narrow"/>
              </a:rPr>
              <a:t> / </a:t>
            </a:r>
            <a:r>
              <a:rPr lang="en-US" sz="2400" dirty="0">
                <a:ea typeface="+mn-lt"/>
                <a:cs typeface="+mn-lt"/>
              </a:rPr>
              <a:t>Los </a:t>
            </a:r>
            <a:r>
              <a:rPr lang="en-US" sz="2400" dirty="0" err="1">
                <a:ea typeface="+mn-lt"/>
                <a:cs typeface="+mn-lt"/>
              </a:rPr>
              <a:t>fenómenos</a:t>
            </a:r>
            <a:r>
              <a:rPr lang="en-US" sz="2400" dirty="0">
                <a:ea typeface="+mn-lt"/>
                <a:cs typeface="+mn-lt"/>
              </a:rPr>
              <a:t> </a:t>
            </a:r>
            <a:r>
              <a:rPr lang="en-US" sz="2400" dirty="0" err="1">
                <a:ea typeface="+mn-lt"/>
                <a:cs typeface="+mn-lt"/>
              </a:rPr>
              <a:t>geológicos</a:t>
            </a:r>
            <a:r>
              <a:rPr lang="en-US" sz="2400" dirty="0">
                <a:ea typeface="+mn-lt"/>
                <a:cs typeface="+mn-lt"/>
              </a:rPr>
              <a:t> de la tierra </a:t>
            </a:r>
            <a:r>
              <a:rPr lang="en-US" sz="2400" dirty="0" err="1">
                <a:ea typeface="+mn-lt"/>
                <a:cs typeface="+mn-lt"/>
              </a:rPr>
              <a:t>derivan</a:t>
            </a:r>
            <a:r>
              <a:rPr lang="en-US" sz="2400" dirty="0">
                <a:ea typeface="+mn-lt"/>
                <a:cs typeface="+mn-lt"/>
              </a:rPr>
              <a:t> de </a:t>
            </a:r>
            <a:r>
              <a:rPr lang="en-US" sz="2400" dirty="0" err="1">
                <a:ea typeface="+mn-lt"/>
                <a:cs typeface="+mn-lt"/>
              </a:rPr>
              <a:t>esta</a:t>
            </a:r>
            <a:r>
              <a:rPr lang="en-US" sz="2400" dirty="0">
                <a:ea typeface="+mn-lt"/>
                <a:cs typeface="+mn-lt"/>
              </a:rPr>
              <a:t> </a:t>
            </a:r>
            <a:r>
              <a:rPr lang="en-US" sz="2400" dirty="0" err="1">
                <a:ea typeface="+mn-lt"/>
                <a:cs typeface="+mn-lt"/>
              </a:rPr>
              <a:t>catástrofe</a:t>
            </a:r>
            <a:r>
              <a:rPr lang="en-US" sz="2400" dirty="0">
                <a:ea typeface="+mn-lt"/>
                <a:cs typeface="+mn-lt"/>
              </a:rPr>
              <a:t> global (</a:t>
            </a:r>
            <a:r>
              <a:rPr lang="en-US" sz="2400" dirty="0" err="1">
                <a:ea typeface="+mn-lt"/>
                <a:cs typeface="+mn-lt"/>
              </a:rPr>
              <a:t>creacionismo</a:t>
            </a:r>
            <a:r>
              <a:rPr lang="en-US" sz="2400" dirty="0">
                <a:ea typeface="+mn-lt"/>
                <a:cs typeface="+mn-lt"/>
              </a:rPr>
              <a:t> tierra </a:t>
            </a:r>
            <a:r>
              <a:rPr lang="en-US" sz="2400" dirty="0" err="1">
                <a:ea typeface="+mn-lt"/>
                <a:cs typeface="+mn-lt"/>
              </a:rPr>
              <a:t>joven</a:t>
            </a:r>
            <a:r>
              <a:rPr lang="en-US" sz="2400" dirty="0">
                <a:ea typeface="+mn-lt"/>
                <a:cs typeface="+mn-lt"/>
              </a:rPr>
              <a:t>).</a:t>
            </a:r>
            <a:endParaRPr lang="en-US" altLang="en-US" sz="2400" b="1" i="1" dirty="0">
              <a:latin typeface="Arial Narrow" panose="020B0606020202030204" pitchFamily="34" charset="0"/>
            </a:endParaRPr>
          </a:p>
        </p:txBody>
      </p:sp>
      <p:sp>
        <p:nvSpPr>
          <p:cNvPr id="2" name="Slide Number Placeholder 1">
            <a:extLst>
              <a:ext uri="{FF2B5EF4-FFF2-40B4-BE49-F238E27FC236}">
                <a16:creationId xmlns:a16="http://schemas.microsoft.com/office/drawing/2014/main" id="{B1F4DE4C-145B-85AC-4888-E62862E500FE}"/>
              </a:ext>
            </a:extLst>
          </p:cNvPr>
          <p:cNvSpPr>
            <a:spLocks noGrp="1"/>
          </p:cNvSpPr>
          <p:nvPr>
            <p:ph type="sldNum" sz="quarter" idx="12"/>
          </p:nvPr>
        </p:nvSpPr>
        <p:spPr/>
        <p:txBody>
          <a:bodyPr/>
          <a:lstStyle/>
          <a:p>
            <a:fld id="{7D5C543B-DAC4-4B65-9F67-B85C5131DB21}" type="slidenum">
              <a:rPr lang="en-US" altLang="en-US" smtClean="0"/>
              <a:pPr/>
              <a:t>129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 calcmode="lin" valueType="num">
                                      <p:cBhvr>
                                        <p:cTn id="7" dur="500" fill="hold"/>
                                        <p:tgtEl>
                                          <p:spTgt spid="1597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97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9747">
                                            <p:txEl>
                                              <p:pRg st="1" end="1"/>
                                            </p:txEl>
                                          </p:spTgt>
                                        </p:tgtEl>
                                        <p:attrNameLst>
                                          <p:attrName>style.visibility</p:attrName>
                                        </p:attrNameLst>
                                      </p:cBhvr>
                                      <p:to>
                                        <p:strVal val="visible"/>
                                      </p:to>
                                    </p:set>
                                    <p:anim calcmode="lin" valueType="num">
                                      <p:cBhvr additive="base">
                                        <p:cTn id="13" dur="500" fill="hold"/>
                                        <p:tgtEl>
                                          <p:spTgt spid="159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9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9747">
                                            <p:txEl>
                                              <p:pRg st="2" end="2"/>
                                            </p:txEl>
                                          </p:spTgt>
                                        </p:tgtEl>
                                        <p:attrNameLst>
                                          <p:attrName>style.visibility</p:attrName>
                                        </p:attrNameLst>
                                      </p:cBhvr>
                                      <p:to>
                                        <p:strVal val="visible"/>
                                      </p:to>
                                    </p:set>
                                    <p:anim calcmode="lin" valueType="num">
                                      <p:cBhvr additive="base">
                                        <p:cTn id="19" dur="500" fill="hold"/>
                                        <p:tgtEl>
                                          <p:spTgt spid="159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9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9747">
                                            <p:txEl>
                                              <p:pRg st="3" end="3"/>
                                            </p:txEl>
                                          </p:spTgt>
                                        </p:tgtEl>
                                        <p:attrNameLst>
                                          <p:attrName>style.visibility</p:attrName>
                                        </p:attrNameLst>
                                      </p:cBhvr>
                                      <p:to>
                                        <p:strVal val="visible"/>
                                      </p:to>
                                    </p:set>
                                    <p:anim calcmode="lin" valueType="num">
                                      <p:cBhvr additive="base">
                                        <p:cTn id="25" dur="500" fill="hold"/>
                                        <p:tgtEl>
                                          <p:spTgt spid="1597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97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3B2F2C"/>
        </a:solidFill>
        <a:effectLst/>
      </p:bgPr>
    </p:bg>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BB7F3054-BDEF-0562-4CA8-9CC640228B1E}"/>
              </a:ext>
            </a:extLst>
          </p:cNvPr>
          <p:cNvSpPr>
            <a:spLocks noGrp="1" noChangeArrowheads="1"/>
          </p:cNvSpPr>
          <p:nvPr>
            <p:ph type="title"/>
          </p:nvPr>
        </p:nvSpPr>
        <p:spPr>
          <a:xfrm>
            <a:off x="241540" y="297942"/>
            <a:ext cx="11752053" cy="865187"/>
          </a:xfrm>
        </p:spPr>
        <p:txBody>
          <a:bodyPr/>
          <a:lstStyle/>
          <a:p>
            <a:pPr>
              <a:defRPr/>
            </a:pPr>
            <a:r>
              <a:rPr lang="en-US" sz="2800" dirty="0">
                <a:solidFill>
                  <a:srgbClr val="FF6600"/>
                </a:solidFill>
                <a:ea typeface="+mj-lt"/>
                <a:cs typeface="+mj-lt"/>
              </a:rPr>
              <a:t>AN ANCIENT QUESTION</a:t>
            </a:r>
            <a:r>
              <a:rPr lang="en-US" sz="2800" dirty="0">
                <a:ea typeface="+mj-lt"/>
                <a:cs typeface="+mj-lt"/>
              </a:rPr>
              <a:t> / UNA PREGUNTA ANCESTRAL: </a:t>
            </a:r>
            <a:br>
              <a:rPr lang="en-US" sz="2800" dirty="0">
                <a:ea typeface="+mj-lt"/>
                <a:cs typeface="+mj-lt"/>
              </a:rPr>
            </a:br>
            <a:r>
              <a:rPr lang="en-US" sz="2800" dirty="0">
                <a:solidFill>
                  <a:srgbClr val="FF6600"/>
                </a:solidFill>
                <a:ea typeface="+mj-lt"/>
                <a:cs typeface="+mj-lt"/>
              </a:rPr>
              <a:t>How does the universe exist?</a:t>
            </a:r>
            <a:r>
              <a:rPr lang="en-US" sz="2800" dirty="0">
                <a:ea typeface="+mj-lt"/>
                <a:cs typeface="+mj-lt"/>
              </a:rPr>
              <a:t> / </a:t>
            </a:r>
            <a:r>
              <a:rPr lang="en-US" sz="2800" dirty="0" err="1">
                <a:ea typeface="+mj-lt"/>
                <a:cs typeface="+mj-lt"/>
              </a:rPr>
              <a:t>Cómo</a:t>
            </a:r>
            <a:r>
              <a:rPr lang="en-US" sz="2800" dirty="0">
                <a:ea typeface="+mj-lt"/>
                <a:cs typeface="+mj-lt"/>
              </a:rPr>
              <a:t> </a:t>
            </a:r>
            <a:r>
              <a:rPr lang="en-US" sz="2800" dirty="0" err="1">
                <a:ea typeface="+mj-lt"/>
                <a:cs typeface="+mj-lt"/>
              </a:rPr>
              <a:t>existe</a:t>
            </a:r>
            <a:r>
              <a:rPr lang="en-US" sz="2800" dirty="0">
                <a:ea typeface="+mj-lt"/>
                <a:cs typeface="+mj-lt"/>
              </a:rPr>
              <a:t> </a:t>
            </a:r>
            <a:r>
              <a:rPr lang="en-US" sz="2800" dirty="0" err="1">
                <a:ea typeface="+mj-lt"/>
                <a:cs typeface="+mj-lt"/>
              </a:rPr>
              <a:t>el</a:t>
            </a:r>
            <a:r>
              <a:rPr lang="en-US" sz="2800" dirty="0">
                <a:ea typeface="+mj-lt"/>
                <a:cs typeface="+mj-lt"/>
              </a:rPr>
              <a:t> </a:t>
            </a:r>
            <a:r>
              <a:rPr lang="en-US" sz="2800" dirty="0" err="1">
                <a:ea typeface="+mj-lt"/>
                <a:cs typeface="+mj-lt"/>
              </a:rPr>
              <a:t>universo</a:t>
            </a:r>
            <a:r>
              <a:rPr lang="en-US" sz="2800" dirty="0">
                <a:ea typeface="+mj-lt"/>
                <a:cs typeface="+mj-lt"/>
              </a:rPr>
              <a:t>?</a:t>
            </a:r>
          </a:p>
          <a:p>
            <a:pPr>
              <a:lnSpc>
                <a:spcPct val="80000"/>
              </a:lnSpc>
              <a:defRPr/>
            </a:pPr>
            <a:endParaRPr lang="en-US" altLang="en-US" sz="3200" dirty="0">
              <a:latin typeface="Eras Bold ITC" pitchFamily="34" charset="0"/>
            </a:endParaRPr>
          </a:p>
        </p:txBody>
      </p:sp>
      <p:sp>
        <p:nvSpPr>
          <p:cNvPr id="101379" name="Rectangle 3">
            <a:extLst>
              <a:ext uri="{FF2B5EF4-FFF2-40B4-BE49-F238E27FC236}">
                <a16:creationId xmlns:a16="http://schemas.microsoft.com/office/drawing/2014/main" id="{393492B0-F23A-2BE1-D5C0-EFB84EC0C0EF}"/>
              </a:ext>
            </a:extLst>
          </p:cNvPr>
          <p:cNvSpPr>
            <a:spLocks noGrp="1" noChangeArrowheads="1"/>
          </p:cNvSpPr>
          <p:nvPr>
            <p:ph type="body" sz="half" idx="1"/>
          </p:nvPr>
        </p:nvSpPr>
        <p:spPr>
          <a:xfrm>
            <a:off x="444261" y="1157377"/>
            <a:ext cx="4280139" cy="5562600"/>
          </a:xfrm>
          <a:solidFill>
            <a:srgbClr val="003366"/>
          </a:solidFill>
          <a:ln w="12700">
            <a:solidFill>
              <a:schemeClr val="tx1"/>
            </a:solidFill>
            <a:miter lim="800000"/>
            <a:headEnd/>
            <a:tailEnd/>
          </a:ln>
        </p:spPr>
        <p:txBody>
          <a:bodyPr/>
          <a:lstStyle/>
          <a:p>
            <a:pPr eaLnBrk="1" hangingPunct="1">
              <a:lnSpc>
                <a:spcPct val="90000"/>
              </a:lnSpc>
              <a:buNone/>
              <a:defRPr/>
            </a:pPr>
            <a:r>
              <a:rPr lang="en-US" altLang="en-US" sz="4000" dirty="0">
                <a:solidFill>
                  <a:schemeClr val="hlink"/>
                </a:solidFill>
                <a:latin typeface="Agency FB"/>
              </a:rPr>
              <a:t>In Canaan / En </a:t>
            </a:r>
            <a:r>
              <a:rPr lang="en-US" altLang="en-US" sz="4000" dirty="0" err="1">
                <a:solidFill>
                  <a:schemeClr val="hlink"/>
                </a:solidFill>
                <a:latin typeface="Agency FB"/>
              </a:rPr>
              <a:t>Canaán</a:t>
            </a:r>
            <a:endParaRPr lang="en-US" altLang="en-US" sz="4000" dirty="0" err="1">
              <a:solidFill>
                <a:schemeClr val="hlink"/>
              </a:solidFill>
              <a:latin typeface="Agency FB" pitchFamily="2" charset="0"/>
            </a:endParaRPr>
          </a:p>
          <a:p>
            <a:pPr eaLnBrk="1" hangingPunct="1">
              <a:lnSpc>
                <a:spcPct val="90000"/>
              </a:lnSpc>
              <a:buNone/>
              <a:defRPr/>
            </a:pPr>
            <a:r>
              <a:rPr lang="en-US" altLang="en-US" sz="2000" b="1" i="1" dirty="0">
                <a:solidFill>
                  <a:schemeClr val="folHlink"/>
                </a:solidFill>
              </a:rPr>
              <a:t>Ugaritic myths focus not so much on origins as on how the universe functions.</a:t>
            </a:r>
            <a:r>
              <a:rPr lang="en-US" altLang="en-US" sz="2000" i="1" dirty="0">
                <a:solidFill>
                  <a:schemeClr val="folHlink"/>
                </a:solidFill>
              </a:rPr>
              <a:t> / </a:t>
            </a:r>
            <a:r>
              <a:rPr lang="en-US" sz="2000" dirty="0">
                <a:ea typeface="+mn-lt"/>
                <a:cs typeface="+mn-lt"/>
              </a:rPr>
              <a:t>Los </a:t>
            </a:r>
            <a:r>
              <a:rPr lang="en-US" sz="2000" dirty="0" err="1">
                <a:ea typeface="+mn-lt"/>
                <a:cs typeface="+mn-lt"/>
              </a:rPr>
              <a:t>mitos</a:t>
            </a:r>
            <a:r>
              <a:rPr lang="en-US" sz="2000" dirty="0">
                <a:ea typeface="+mn-lt"/>
                <a:cs typeface="+mn-lt"/>
              </a:rPr>
              <a:t> </a:t>
            </a:r>
            <a:r>
              <a:rPr lang="en-US" sz="2000" dirty="0" err="1">
                <a:ea typeface="+mn-lt"/>
                <a:cs typeface="+mn-lt"/>
              </a:rPr>
              <a:t>ugaríticos</a:t>
            </a:r>
            <a:r>
              <a:rPr lang="en-US" sz="2000" dirty="0">
                <a:ea typeface="+mn-lt"/>
                <a:cs typeface="+mn-lt"/>
              </a:rPr>
              <a:t> no se </a:t>
            </a:r>
            <a:r>
              <a:rPr lang="en-US" sz="2000" dirty="0" err="1">
                <a:ea typeface="+mn-lt"/>
                <a:cs typeface="+mn-lt"/>
              </a:rPr>
              <a:t>centran</a:t>
            </a:r>
            <a:r>
              <a:rPr lang="en-US" sz="2000" dirty="0">
                <a:ea typeface="+mn-lt"/>
                <a:cs typeface="+mn-lt"/>
              </a:rPr>
              <a:t> tanto </a:t>
            </a:r>
            <a:r>
              <a:rPr lang="en-US" sz="2000" dirty="0" err="1">
                <a:ea typeface="+mn-lt"/>
                <a:cs typeface="+mn-lt"/>
              </a:rPr>
              <a:t>en</a:t>
            </a:r>
            <a:r>
              <a:rPr lang="en-US" sz="2000" dirty="0">
                <a:ea typeface="+mn-lt"/>
                <a:cs typeface="+mn-lt"/>
              </a:rPr>
              <a:t> </a:t>
            </a:r>
            <a:r>
              <a:rPr lang="en-US" sz="2000" dirty="0" err="1">
                <a:ea typeface="+mn-lt"/>
                <a:cs typeface="+mn-lt"/>
              </a:rPr>
              <a:t>los</a:t>
            </a:r>
            <a:r>
              <a:rPr lang="en-US" sz="2000" dirty="0">
                <a:ea typeface="+mn-lt"/>
                <a:cs typeface="+mn-lt"/>
              </a:rPr>
              <a:t> </a:t>
            </a:r>
            <a:r>
              <a:rPr lang="en-US" sz="2000" dirty="0" err="1">
                <a:ea typeface="+mn-lt"/>
                <a:cs typeface="+mn-lt"/>
              </a:rPr>
              <a:t>orígenes</a:t>
            </a:r>
            <a:r>
              <a:rPr lang="en-US" sz="2000" dirty="0">
                <a:ea typeface="+mn-lt"/>
                <a:cs typeface="+mn-lt"/>
              </a:rPr>
              <a:t> </a:t>
            </a:r>
            <a:r>
              <a:rPr lang="en-US" sz="2000" dirty="0" err="1">
                <a:ea typeface="+mn-lt"/>
                <a:cs typeface="+mn-lt"/>
              </a:rPr>
              <a:t>como</a:t>
            </a:r>
            <a:r>
              <a:rPr lang="en-US" sz="2000" dirty="0">
                <a:ea typeface="+mn-lt"/>
                <a:cs typeface="+mn-lt"/>
              </a:rPr>
              <a:t> </a:t>
            </a:r>
            <a:r>
              <a:rPr lang="en-US" sz="2000" dirty="0" err="1">
                <a:ea typeface="+mn-lt"/>
                <a:cs typeface="+mn-lt"/>
              </a:rPr>
              <a:t>en</a:t>
            </a:r>
            <a:r>
              <a:rPr lang="en-US" sz="2000" dirty="0">
                <a:ea typeface="+mn-lt"/>
                <a:cs typeface="+mn-lt"/>
              </a:rPr>
              <a:t> </a:t>
            </a:r>
            <a:r>
              <a:rPr lang="en-US" sz="2000" dirty="0" err="1">
                <a:ea typeface="+mn-lt"/>
                <a:cs typeface="+mn-lt"/>
              </a:rPr>
              <a:t>cómo</a:t>
            </a:r>
            <a:r>
              <a:rPr lang="en-US" sz="2000" dirty="0">
                <a:ea typeface="+mn-lt"/>
                <a:cs typeface="+mn-lt"/>
              </a:rPr>
              <a:t> </a:t>
            </a:r>
            <a:r>
              <a:rPr lang="en-US" sz="2000" dirty="0" err="1">
                <a:ea typeface="+mn-lt"/>
                <a:cs typeface="+mn-lt"/>
              </a:rPr>
              <a:t>funciona</a:t>
            </a:r>
            <a:r>
              <a:rPr lang="en-US" sz="2000" dirty="0">
                <a:ea typeface="+mn-lt"/>
                <a:cs typeface="+mn-lt"/>
              </a:rPr>
              <a:t> </a:t>
            </a:r>
            <a:r>
              <a:rPr lang="en-US" sz="2000" dirty="0" err="1">
                <a:ea typeface="+mn-lt"/>
                <a:cs typeface="+mn-lt"/>
              </a:rPr>
              <a:t>el</a:t>
            </a:r>
            <a:r>
              <a:rPr lang="en-US" sz="2000" dirty="0">
                <a:ea typeface="+mn-lt"/>
                <a:cs typeface="+mn-lt"/>
              </a:rPr>
              <a:t> </a:t>
            </a:r>
            <a:r>
              <a:rPr lang="en-US" sz="2000" dirty="0" err="1">
                <a:ea typeface="+mn-lt"/>
                <a:cs typeface="+mn-lt"/>
              </a:rPr>
              <a:t>universo</a:t>
            </a:r>
            <a:r>
              <a:rPr lang="en-US" sz="2000" dirty="0">
                <a:ea typeface="+mn-lt"/>
                <a:cs typeface="+mn-lt"/>
              </a:rPr>
              <a:t>.</a:t>
            </a:r>
          </a:p>
          <a:p>
            <a:pPr eaLnBrk="1" hangingPunct="1">
              <a:lnSpc>
                <a:spcPct val="90000"/>
              </a:lnSpc>
              <a:buNone/>
              <a:defRPr/>
            </a:pPr>
            <a:r>
              <a:rPr lang="en-US" altLang="en-US" sz="2000" b="1" i="1" dirty="0">
                <a:solidFill>
                  <a:schemeClr val="folHlink"/>
                </a:solidFill>
              </a:rPr>
              <a:t>The gods are not the greatest power, but rather, magic can be brought to bear upon the gods, other humans, nature, and events. </a:t>
            </a:r>
            <a:r>
              <a:rPr lang="en-US" altLang="en-US" sz="2000" i="1" dirty="0">
                <a:solidFill>
                  <a:schemeClr val="folHlink"/>
                </a:solidFill>
              </a:rPr>
              <a:t>/ </a:t>
            </a:r>
            <a:r>
              <a:rPr lang="en-US" sz="2000" dirty="0">
                <a:ea typeface="+mn-lt"/>
                <a:cs typeface="+mn-lt"/>
              </a:rPr>
              <a:t>Los dioses no son </a:t>
            </a:r>
            <a:r>
              <a:rPr lang="en-US" sz="2000" dirty="0" err="1">
                <a:ea typeface="+mn-lt"/>
                <a:cs typeface="+mn-lt"/>
              </a:rPr>
              <a:t>el</a:t>
            </a:r>
            <a:r>
              <a:rPr lang="en-US" sz="2000" dirty="0">
                <a:ea typeface="+mn-lt"/>
                <a:cs typeface="+mn-lt"/>
              </a:rPr>
              <a:t> mayor </a:t>
            </a:r>
            <a:r>
              <a:rPr lang="en-US" sz="2000" dirty="0" err="1">
                <a:ea typeface="+mn-lt"/>
                <a:cs typeface="+mn-lt"/>
              </a:rPr>
              <a:t>poder</a:t>
            </a:r>
            <a:r>
              <a:rPr lang="en-US" sz="2000" dirty="0">
                <a:ea typeface="+mn-lt"/>
                <a:cs typeface="+mn-lt"/>
              </a:rPr>
              <a:t>, </a:t>
            </a:r>
            <a:r>
              <a:rPr lang="en-US" sz="2000" dirty="0" err="1">
                <a:ea typeface="+mn-lt"/>
                <a:cs typeface="+mn-lt"/>
              </a:rPr>
              <a:t>sino</a:t>
            </a:r>
            <a:r>
              <a:rPr lang="en-US" sz="2000" dirty="0">
                <a:ea typeface="+mn-lt"/>
                <a:cs typeface="+mn-lt"/>
              </a:rPr>
              <a:t> que la </a:t>
            </a:r>
            <a:r>
              <a:rPr lang="en-US" sz="2000" dirty="0" err="1">
                <a:ea typeface="+mn-lt"/>
                <a:cs typeface="+mn-lt"/>
              </a:rPr>
              <a:t>magia</a:t>
            </a:r>
            <a:r>
              <a:rPr lang="en-US" sz="2000" dirty="0">
                <a:ea typeface="+mn-lt"/>
                <a:cs typeface="+mn-lt"/>
              </a:rPr>
              <a:t> </a:t>
            </a:r>
            <a:r>
              <a:rPr lang="en-US" sz="2000" dirty="0" err="1">
                <a:ea typeface="+mn-lt"/>
                <a:cs typeface="+mn-lt"/>
              </a:rPr>
              <a:t>puede</a:t>
            </a:r>
            <a:r>
              <a:rPr lang="en-US" sz="2000" dirty="0">
                <a:ea typeface="+mn-lt"/>
                <a:cs typeface="+mn-lt"/>
              </a:rPr>
              <a:t> </a:t>
            </a:r>
            <a:r>
              <a:rPr lang="en-US" sz="2000" dirty="0" err="1">
                <a:ea typeface="+mn-lt"/>
                <a:cs typeface="+mn-lt"/>
              </a:rPr>
              <a:t>ejercerse</a:t>
            </a:r>
            <a:r>
              <a:rPr lang="en-US" sz="2000" dirty="0">
                <a:ea typeface="+mn-lt"/>
                <a:cs typeface="+mn-lt"/>
              </a:rPr>
              <a:t> </a:t>
            </a:r>
            <a:r>
              <a:rPr lang="en-US" sz="2000" dirty="0" err="1">
                <a:ea typeface="+mn-lt"/>
                <a:cs typeface="+mn-lt"/>
              </a:rPr>
              <a:t>sobre</a:t>
            </a:r>
            <a:r>
              <a:rPr lang="en-US" sz="2000" dirty="0">
                <a:ea typeface="+mn-lt"/>
                <a:cs typeface="+mn-lt"/>
              </a:rPr>
              <a:t> </a:t>
            </a:r>
            <a:r>
              <a:rPr lang="en-US" sz="2000" dirty="0" err="1">
                <a:ea typeface="+mn-lt"/>
                <a:cs typeface="+mn-lt"/>
              </a:rPr>
              <a:t>los</a:t>
            </a:r>
            <a:r>
              <a:rPr lang="en-US" sz="2000" dirty="0">
                <a:ea typeface="+mn-lt"/>
                <a:cs typeface="+mn-lt"/>
              </a:rPr>
              <a:t> dioses, </a:t>
            </a:r>
            <a:r>
              <a:rPr lang="en-US" sz="2000" dirty="0" err="1">
                <a:ea typeface="+mn-lt"/>
                <a:cs typeface="+mn-lt"/>
              </a:rPr>
              <a:t>otros</a:t>
            </a:r>
            <a:r>
              <a:rPr lang="en-US" sz="2000" dirty="0">
                <a:ea typeface="+mn-lt"/>
                <a:cs typeface="+mn-lt"/>
              </a:rPr>
              <a:t> </a:t>
            </a:r>
            <a:r>
              <a:rPr lang="en-US" sz="2000" dirty="0" err="1">
                <a:ea typeface="+mn-lt"/>
                <a:cs typeface="+mn-lt"/>
              </a:rPr>
              <a:t>humanos</a:t>
            </a:r>
            <a:r>
              <a:rPr lang="en-US" sz="2000" dirty="0">
                <a:ea typeface="+mn-lt"/>
                <a:cs typeface="+mn-lt"/>
              </a:rPr>
              <a:t>, la </a:t>
            </a:r>
            <a:r>
              <a:rPr lang="en-US" sz="2000" dirty="0" err="1">
                <a:ea typeface="+mn-lt"/>
                <a:cs typeface="+mn-lt"/>
              </a:rPr>
              <a:t>naturaleza</a:t>
            </a:r>
            <a:r>
              <a:rPr lang="en-US" sz="2000" dirty="0">
                <a:ea typeface="+mn-lt"/>
                <a:cs typeface="+mn-lt"/>
              </a:rPr>
              <a:t> y </a:t>
            </a:r>
            <a:r>
              <a:rPr lang="en-US" sz="2000" dirty="0" err="1">
                <a:ea typeface="+mn-lt"/>
                <a:cs typeface="+mn-lt"/>
              </a:rPr>
              <a:t>los</a:t>
            </a:r>
            <a:r>
              <a:rPr lang="en-US" sz="2000" dirty="0">
                <a:ea typeface="+mn-lt"/>
                <a:cs typeface="+mn-lt"/>
              </a:rPr>
              <a:t> </a:t>
            </a:r>
            <a:r>
              <a:rPr lang="en-US" sz="2000" dirty="0" err="1">
                <a:ea typeface="+mn-lt"/>
                <a:cs typeface="+mn-lt"/>
              </a:rPr>
              <a:t>eventos</a:t>
            </a:r>
            <a:r>
              <a:rPr lang="en-US" sz="2000" dirty="0">
                <a:ea typeface="+mn-lt"/>
                <a:cs typeface="+mn-lt"/>
              </a:rPr>
              <a:t>.</a:t>
            </a:r>
          </a:p>
        </p:txBody>
      </p:sp>
      <p:sp>
        <p:nvSpPr>
          <p:cNvPr id="101382" name="Rectangle 6">
            <a:extLst>
              <a:ext uri="{FF2B5EF4-FFF2-40B4-BE49-F238E27FC236}">
                <a16:creationId xmlns:a16="http://schemas.microsoft.com/office/drawing/2014/main" id="{B4E93E77-EFAC-C266-DACB-2F5695FB3EC2}"/>
              </a:ext>
            </a:extLst>
          </p:cNvPr>
          <p:cNvSpPr>
            <a:spLocks noGrp="1" noChangeArrowheads="1"/>
          </p:cNvSpPr>
          <p:nvPr>
            <p:ph type="body" sz="half" idx="2"/>
          </p:nvPr>
        </p:nvSpPr>
        <p:spPr>
          <a:xfrm>
            <a:off x="4800600" y="1157377"/>
            <a:ext cx="4304581" cy="4281577"/>
          </a:xfrm>
        </p:spPr>
        <p:txBody>
          <a:bodyPr/>
          <a:lstStyle/>
          <a:p>
            <a:pPr eaLnBrk="1" hangingPunct="1">
              <a:lnSpc>
                <a:spcPct val="90000"/>
              </a:lnSpc>
              <a:buNone/>
              <a:defRPr/>
            </a:pPr>
            <a:r>
              <a:rPr lang="en-US" altLang="en-US" sz="1900" b="1" dirty="0">
                <a:solidFill>
                  <a:srgbClr val="FFFF00"/>
                </a:solidFill>
              </a:rPr>
              <a:t>The primary myth depicts Ba’al (god of rain) and his consort Anath (goddess of fertility) building a palace. </a:t>
            </a:r>
            <a:r>
              <a:rPr lang="en-US" altLang="en-US" sz="1900" dirty="0"/>
              <a:t>/ </a:t>
            </a:r>
            <a:r>
              <a:rPr lang="en-US" sz="1900" dirty="0">
                <a:ea typeface="+mn-lt"/>
                <a:cs typeface="+mn-lt"/>
              </a:rPr>
              <a:t>El </a:t>
            </a:r>
            <a:r>
              <a:rPr lang="en-US" sz="1900" dirty="0" err="1">
                <a:ea typeface="+mn-lt"/>
                <a:cs typeface="+mn-lt"/>
              </a:rPr>
              <a:t>mito</a:t>
            </a:r>
            <a:r>
              <a:rPr lang="en-US" sz="1900" dirty="0">
                <a:ea typeface="+mn-lt"/>
                <a:cs typeface="+mn-lt"/>
              </a:rPr>
              <a:t> principal </a:t>
            </a:r>
            <a:r>
              <a:rPr lang="en-US" sz="1900" dirty="0" err="1">
                <a:ea typeface="+mn-lt"/>
                <a:cs typeface="+mn-lt"/>
              </a:rPr>
              <a:t>representa</a:t>
            </a:r>
            <a:r>
              <a:rPr lang="en-US" sz="1900" dirty="0">
                <a:ea typeface="+mn-lt"/>
                <a:cs typeface="+mn-lt"/>
              </a:rPr>
              <a:t> a Ba'al (</a:t>
            </a:r>
            <a:r>
              <a:rPr lang="en-US" sz="1900" dirty="0" err="1">
                <a:ea typeface="+mn-lt"/>
                <a:cs typeface="+mn-lt"/>
              </a:rPr>
              <a:t>dios</a:t>
            </a:r>
            <a:r>
              <a:rPr lang="en-US" sz="1900" dirty="0">
                <a:ea typeface="+mn-lt"/>
                <a:cs typeface="+mn-lt"/>
              </a:rPr>
              <a:t> de la </a:t>
            </a:r>
            <a:r>
              <a:rPr lang="en-US" sz="1900" dirty="0" err="1">
                <a:ea typeface="+mn-lt"/>
                <a:cs typeface="+mn-lt"/>
              </a:rPr>
              <a:t>lluvia</a:t>
            </a:r>
            <a:r>
              <a:rPr lang="en-US" sz="1900" dirty="0">
                <a:ea typeface="+mn-lt"/>
                <a:cs typeface="+mn-lt"/>
              </a:rPr>
              <a:t>) y </a:t>
            </a:r>
            <a:r>
              <a:rPr lang="en-US" sz="1900" dirty="0" err="1">
                <a:ea typeface="+mn-lt"/>
                <a:cs typeface="+mn-lt"/>
              </a:rPr>
              <a:t>su</a:t>
            </a:r>
            <a:r>
              <a:rPr lang="en-US" sz="1900" dirty="0">
                <a:ea typeface="+mn-lt"/>
                <a:cs typeface="+mn-lt"/>
              </a:rPr>
              <a:t> </a:t>
            </a:r>
            <a:r>
              <a:rPr lang="en-US" sz="1900" dirty="0" err="1">
                <a:ea typeface="+mn-lt"/>
                <a:cs typeface="+mn-lt"/>
              </a:rPr>
              <a:t>consorte</a:t>
            </a:r>
            <a:r>
              <a:rPr lang="en-US" sz="1900" dirty="0">
                <a:ea typeface="+mn-lt"/>
                <a:cs typeface="+mn-lt"/>
              </a:rPr>
              <a:t> Anat (</a:t>
            </a:r>
            <a:r>
              <a:rPr lang="en-US" sz="1900" dirty="0" err="1">
                <a:ea typeface="+mn-lt"/>
                <a:cs typeface="+mn-lt"/>
              </a:rPr>
              <a:t>diosa</a:t>
            </a:r>
            <a:r>
              <a:rPr lang="en-US" sz="1900" dirty="0">
                <a:ea typeface="+mn-lt"/>
                <a:cs typeface="+mn-lt"/>
              </a:rPr>
              <a:t> de la </a:t>
            </a:r>
            <a:r>
              <a:rPr lang="en-US" sz="1900" dirty="0" err="1">
                <a:ea typeface="+mn-lt"/>
                <a:cs typeface="+mn-lt"/>
              </a:rPr>
              <a:t>fertilidad</a:t>
            </a:r>
            <a:r>
              <a:rPr lang="en-US" sz="1900" dirty="0">
                <a:ea typeface="+mn-lt"/>
                <a:cs typeface="+mn-lt"/>
              </a:rPr>
              <a:t>) </a:t>
            </a:r>
            <a:r>
              <a:rPr lang="en-US" sz="1900" dirty="0" err="1">
                <a:ea typeface="+mn-lt"/>
                <a:cs typeface="+mn-lt"/>
              </a:rPr>
              <a:t>construyendo</a:t>
            </a:r>
            <a:r>
              <a:rPr lang="en-US" sz="1900" dirty="0">
                <a:ea typeface="+mn-lt"/>
                <a:cs typeface="+mn-lt"/>
              </a:rPr>
              <a:t> un palacio.</a:t>
            </a:r>
            <a:endParaRPr lang="en-US" altLang="en-US" sz="1900" dirty="0"/>
          </a:p>
          <a:p>
            <a:pPr marL="0" indent="0" eaLnBrk="1" hangingPunct="1">
              <a:buNone/>
              <a:defRPr/>
            </a:pPr>
            <a:r>
              <a:rPr lang="en-US" altLang="en-US" sz="1900" b="1" dirty="0">
                <a:solidFill>
                  <a:srgbClr val="FFFF00"/>
                </a:solidFill>
              </a:rPr>
              <a:t>Mot (god of death) slays </a:t>
            </a:r>
            <a:br>
              <a:rPr lang="en-US" altLang="en-US" sz="1900" b="1" dirty="0"/>
            </a:br>
            <a:r>
              <a:rPr lang="en-US" altLang="en-US" sz="1900" b="1" dirty="0">
                <a:solidFill>
                  <a:srgbClr val="FFFF00"/>
                </a:solidFill>
              </a:rPr>
              <a:t>Ba’al, taking him to the underworld.</a:t>
            </a:r>
            <a:r>
              <a:rPr lang="en-US" altLang="en-US" sz="1900" dirty="0"/>
              <a:t> / </a:t>
            </a:r>
            <a:r>
              <a:rPr lang="en-US" sz="1900" dirty="0">
                <a:ea typeface="+mn-lt"/>
                <a:cs typeface="+mn-lt"/>
              </a:rPr>
              <a:t>Mot (</a:t>
            </a:r>
            <a:r>
              <a:rPr lang="en-US" sz="1900" dirty="0" err="1">
                <a:ea typeface="+mn-lt"/>
                <a:cs typeface="+mn-lt"/>
              </a:rPr>
              <a:t>dios</a:t>
            </a:r>
            <a:r>
              <a:rPr lang="en-US" sz="1900" dirty="0">
                <a:ea typeface="+mn-lt"/>
                <a:cs typeface="+mn-lt"/>
              </a:rPr>
              <a:t> de la </a:t>
            </a:r>
            <a:r>
              <a:rPr lang="en-US" sz="1900" dirty="0" err="1">
                <a:ea typeface="+mn-lt"/>
                <a:cs typeface="+mn-lt"/>
              </a:rPr>
              <a:t>muerte</a:t>
            </a:r>
            <a:r>
              <a:rPr lang="en-US" sz="1900" dirty="0">
                <a:ea typeface="+mn-lt"/>
                <a:cs typeface="+mn-lt"/>
              </a:rPr>
              <a:t>) </a:t>
            </a:r>
            <a:r>
              <a:rPr lang="en-US" sz="1900" dirty="0" err="1">
                <a:ea typeface="+mn-lt"/>
                <a:cs typeface="+mn-lt"/>
              </a:rPr>
              <a:t>mata</a:t>
            </a:r>
            <a:r>
              <a:rPr lang="en-US" sz="1900" dirty="0">
                <a:ea typeface="+mn-lt"/>
                <a:cs typeface="+mn-lt"/>
              </a:rPr>
              <a:t> Ba'al, </a:t>
            </a:r>
            <a:r>
              <a:rPr lang="en-US" sz="1900" dirty="0" err="1">
                <a:ea typeface="+mn-lt"/>
                <a:cs typeface="+mn-lt"/>
              </a:rPr>
              <a:t>llevándolo</a:t>
            </a:r>
            <a:r>
              <a:rPr lang="en-US" sz="1900" dirty="0">
                <a:ea typeface="+mn-lt"/>
                <a:cs typeface="+mn-lt"/>
              </a:rPr>
              <a:t> al </a:t>
            </a:r>
            <a:r>
              <a:rPr lang="en-US" sz="1900" dirty="0" err="1">
                <a:ea typeface="+mn-lt"/>
                <a:cs typeface="+mn-lt"/>
              </a:rPr>
              <a:t>inframundo</a:t>
            </a:r>
            <a:r>
              <a:rPr lang="en-US" sz="1900" dirty="0">
                <a:ea typeface="+mn-lt"/>
                <a:cs typeface="+mn-lt"/>
              </a:rPr>
              <a:t>.</a:t>
            </a:r>
            <a:endParaRPr lang="en-US" sz="1900"/>
          </a:p>
          <a:p>
            <a:pPr eaLnBrk="1" hangingPunct="1">
              <a:lnSpc>
                <a:spcPct val="90000"/>
              </a:lnSpc>
              <a:buNone/>
              <a:defRPr/>
            </a:pPr>
            <a:r>
              <a:rPr lang="en-US" altLang="en-US" sz="1900" b="1" dirty="0">
                <a:solidFill>
                  <a:srgbClr val="FFFF00"/>
                </a:solidFill>
              </a:rPr>
              <a:t>Anath retaliates by killing Mot, whereupon Ba’al rises again to reclaim his palace. </a:t>
            </a:r>
            <a:r>
              <a:rPr lang="en-US" altLang="en-US" sz="1900" dirty="0"/>
              <a:t>/ </a:t>
            </a:r>
            <a:r>
              <a:rPr lang="en-US" sz="1900" dirty="0">
                <a:ea typeface="+mn-lt"/>
                <a:cs typeface="+mn-lt"/>
              </a:rPr>
              <a:t>Anath </a:t>
            </a:r>
            <a:r>
              <a:rPr lang="en-US" sz="1900" dirty="0" err="1">
                <a:ea typeface="+mn-lt"/>
                <a:cs typeface="+mn-lt"/>
              </a:rPr>
              <a:t>toma</a:t>
            </a:r>
            <a:r>
              <a:rPr lang="en-US" sz="1900" dirty="0">
                <a:ea typeface="+mn-lt"/>
                <a:cs typeface="+mn-lt"/>
              </a:rPr>
              <a:t> </a:t>
            </a:r>
            <a:r>
              <a:rPr lang="en-US" sz="1900" dirty="0" err="1">
                <a:ea typeface="+mn-lt"/>
                <a:cs typeface="+mn-lt"/>
              </a:rPr>
              <a:t>represalias</a:t>
            </a:r>
            <a:r>
              <a:rPr lang="en-US" sz="1900" dirty="0">
                <a:ea typeface="+mn-lt"/>
                <a:cs typeface="+mn-lt"/>
              </a:rPr>
              <a:t> </a:t>
            </a:r>
            <a:r>
              <a:rPr lang="en-US" sz="1900" dirty="0" err="1">
                <a:ea typeface="+mn-lt"/>
                <a:cs typeface="+mn-lt"/>
              </a:rPr>
              <a:t>matando</a:t>
            </a:r>
            <a:r>
              <a:rPr lang="en-US" sz="1900" dirty="0">
                <a:ea typeface="+mn-lt"/>
                <a:cs typeface="+mn-lt"/>
              </a:rPr>
              <a:t> a Mot, </a:t>
            </a:r>
            <a:r>
              <a:rPr lang="en-US" sz="1900" dirty="0" err="1">
                <a:ea typeface="+mn-lt"/>
                <a:cs typeface="+mn-lt"/>
              </a:rPr>
              <a:t>después</a:t>
            </a:r>
            <a:r>
              <a:rPr lang="en-US" sz="1900" dirty="0">
                <a:ea typeface="+mn-lt"/>
                <a:cs typeface="+mn-lt"/>
              </a:rPr>
              <a:t> de lo </a:t>
            </a:r>
            <a:r>
              <a:rPr lang="en-US" sz="1900" dirty="0" err="1">
                <a:ea typeface="+mn-lt"/>
                <a:cs typeface="+mn-lt"/>
              </a:rPr>
              <a:t>cual</a:t>
            </a:r>
            <a:r>
              <a:rPr lang="en-US" sz="1900" dirty="0">
                <a:ea typeface="+mn-lt"/>
                <a:cs typeface="+mn-lt"/>
              </a:rPr>
              <a:t> Ba'al se </a:t>
            </a:r>
            <a:r>
              <a:rPr lang="en-US" sz="1900" dirty="0" err="1">
                <a:ea typeface="+mn-lt"/>
                <a:cs typeface="+mn-lt"/>
              </a:rPr>
              <a:t>levanta</a:t>
            </a:r>
            <a:r>
              <a:rPr lang="en-US" sz="1900" dirty="0">
                <a:ea typeface="+mn-lt"/>
                <a:cs typeface="+mn-lt"/>
              </a:rPr>
              <a:t> </a:t>
            </a:r>
            <a:r>
              <a:rPr lang="en-US" sz="1900" dirty="0" err="1">
                <a:ea typeface="+mn-lt"/>
                <a:cs typeface="+mn-lt"/>
              </a:rPr>
              <a:t>nuevamente</a:t>
            </a:r>
            <a:r>
              <a:rPr lang="en-US" sz="1900" dirty="0">
                <a:ea typeface="+mn-lt"/>
                <a:cs typeface="+mn-lt"/>
              </a:rPr>
              <a:t> para </a:t>
            </a:r>
            <a:r>
              <a:rPr lang="en-US" sz="1900" dirty="0" err="1">
                <a:ea typeface="+mn-lt"/>
                <a:cs typeface="+mn-lt"/>
              </a:rPr>
              <a:t>reclamar</a:t>
            </a:r>
            <a:r>
              <a:rPr lang="en-US" sz="1900" dirty="0">
                <a:ea typeface="+mn-lt"/>
                <a:cs typeface="+mn-lt"/>
              </a:rPr>
              <a:t> </a:t>
            </a:r>
            <a:r>
              <a:rPr lang="en-US" sz="1900" dirty="0" err="1">
                <a:ea typeface="+mn-lt"/>
                <a:cs typeface="+mn-lt"/>
              </a:rPr>
              <a:t>su</a:t>
            </a:r>
            <a:r>
              <a:rPr lang="en-US" sz="1900" dirty="0">
                <a:ea typeface="+mn-lt"/>
                <a:cs typeface="+mn-lt"/>
              </a:rPr>
              <a:t> palacio.</a:t>
            </a:r>
          </a:p>
        </p:txBody>
      </p:sp>
      <p:pic>
        <p:nvPicPr>
          <p:cNvPr id="101383" name="Picture 7" descr="ARS09">
            <a:extLst>
              <a:ext uri="{FF2B5EF4-FFF2-40B4-BE49-F238E27FC236}">
                <a16:creationId xmlns:a16="http://schemas.microsoft.com/office/drawing/2014/main" id="{2A52CF87-CC45-BD20-58FD-BEFB3E382AF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t="-591"/>
          <a:stretch>
            <a:fillRect/>
          </a:stretch>
        </p:blipFill>
        <p:spPr bwMode="auto">
          <a:xfrm>
            <a:off x="9552299" y="1153256"/>
            <a:ext cx="182753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5" name="Text Box 9">
            <a:extLst>
              <a:ext uri="{FF2B5EF4-FFF2-40B4-BE49-F238E27FC236}">
                <a16:creationId xmlns:a16="http://schemas.microsoft.com/office/drawing/2014/main" id="{DACBF66F-4BCB-A7E6-0C6A-043DB66888E8}"/>
              </a:ext>
            </a:extLst>
          </p:cNvPr>
          <p:cNvSpPr txBox="1">
            <a:spLocks noChangeArrowheads="1"/>
          </p:cNvSpPr>
          <p:nvPr/>
        </p:nvSpPr>
        <p:spPr bwMode="auto">
          <a:xfrm>
            <a:off x="10210800" y="4114993"/>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Wingdings" panose="05000000000000000000" pitchFamily="2" charset="2"/>
              <a:buNone/>
              <a:tabLst/>
              <a:defRPr/>
            </a:pPr>
            <a:r>
              <a:rPr kumimoji="0" lang="en-US" altLang="en-US" sz="1800" b="0" i="1" u="none" strike="noStrike" kern="1200" cap="none" spc="0" normalizeH="0" baseline="0" noProof="0">
                <a:ln>
                  <a:noFill/>
                </a:ln>
                <a:solidFill>
                  <a:srgbClr val="FFC000"/>
                </a:solidFill>
                <a:effectLst/>
                <a:uLnTx/>
                <a:uFillTx/>
                <a:latin typeface="Arial Narrow" panose="020B0606020202030204" pitchFamily="34" charset="0"/>
                <a:ea typeface="+mn-ea"/>
                <a:cs typeface="Arial" panose="020B0604020202020204" pitchFamily="34" charset="0"/>
              </a:rPr>
              <a:t>Ba’al</a:t>
            </a:r>
          </a:p>
        </p:txBody>
      </p:sp>
      <p:sp>
        <p:nvSpPr>
          <p:cNvPr id="2" name="Slide Number Placeholder 1">
            <a:extLst>
              <a:ext uri="{FF2B5EF4-FFF2-40B4-BE49-F238E27FC236}">
                <a16:creationId xmlns:a16="http://schemas.microsoft.com/office/drawing/2014/main" id="{7168E03F-04B4-32EE-3F0E-84E65B92C1AF}"/>
              </a:ext>
            </a:extLst>
          </p:cNvPr>
          <p:cNvSpPr>
            <a:spLocks noGrp="1"/>
          </p:cNvSpPr>
          <p:nvPr>
            <p:ph type="sldNum" sz="quarter" idx="12"/>
          </p:nvPr>
        </p:nvSpPr>
        <p:spPr/>
        <p:txBody>
          <a:bodyPr/>
          <a:lstStyle/>
          <a:p>
            <a:fld id="{8D6A6F34-C2E3-4478-8623-715B24E81CD7}" type="slidenum">
              <a:rPr lang="en-US" altLang="en-US" smtClean="0"/>
              <a:pPr/>
              <a:t>13</a:t>
            </a:fld>
            <a:endParaRPr lang="en-US" altLang="en-US"/>
          </a:p>
        </p:txBody>
      </p:sp>
      <p:sp>
        <p:nvSpPr>
          <p:cNvPr id="3" name="Text Box 8">
            <a:extLst>
              <a:ext uri="{FF2B5EF4-FFF2-40B4-BE49-F238E27FC236}">
                <a16:creationId xmlns:a16="http://schemas.microsoft.com/office/drawing/2014/main" id="{4B6ADD9F-E8A1-E847-142A-4778286E2FA1}"/>
              </a:ext>
            </a:extLst>
          </p:cNvPr>
          <p:cNvSpPr txBox="1">
            <a:spLocks noChangeArrowheads="1"/>
          </p:cNvSpPr>
          <p:nvPr/>
        </p:nvSpPr>
        <p:spPr bwMode="auto">
          <a:xfrm>
            <a:off x="9103838" y="4611490"/>
            <a:ext cx="3089696" cy="2246769"/>
          </a:xfrm>
          <a:prstGeom prst="rect">
            <a:avLst/>
          </a:prstGeom>
          <a:solidFill>
            <a:srgbClr val="604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base">
              <a:spcBef>
                <a:spcPct val="20000"/>
              </a:spcBef>
              <a:spcAft>
                <a:spcPct val="0"/>
              </a:spcAft>
              <a:buClr>
                <a:srgbClr val="FFCC00"/>
              </a:buClr>
              <a:buSzPct val="75000"/>
              <a:defRPr/>
            </a:pPr>
            <a:r>
              <a:rPr kumimoji="0" lang="en-US" altLang="en-US" sz="2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gency FB"/>
                <a:cs typeface="Arial"/>
              </a:rPr>
              <a:t>This mythology explains the cycles of the seasons, which could be controlled by magic ritual.</a:t>
            </a:r>
            <a:r>
              <a:rPr lang="en-US" altLang="en-US" sz="2000" dirty="0">
                <a:solidFill>
                  <a:srgbClr val="FFFF00"/>
                </a:solidFill>
                <a:effectLst>
                  <a:outerShdw blurRad="38100" dist="38100" dir="2700000" algn="tl">
                    <a:srgbClr val="000000"/>
                  </a:outerShdw>
                </a:effectLst>
                <a:latin typeface="Agency FB"/>
                <a:cs typeface="Arial"/>
              </a:rPr>
              <a:t> / </a:t>
            </a:r>
            <a:r>
              <a:rPr lang="en-US" sz="2000" dirty="0" err="1">
                <a:effectLst>
                  <a:outerShdw blurRad="38100" dist="38100" dir="2700000" algn="tl">
                    <a:srgbClr val="000000"/>
                  </a:outerShdw>
                </a:effectLst>
                <a:latin typeface="Agency FB"/>
                <a:ea typeface="+mn-lt"/>
                <a:cs typeface="+mn-lt"/>
              </a:rPr>
              <a:t>Esta</a:t>
            </a:r>
            <a:r>
              <a:rPr lang="en-US" sz="2000" dirty="0">
                <a:effectLst>
                  <a:outerShdw blurRad="38100" dist="38100" dir="2700000" algn="tl">
                    <a:srgbClr val="000000"/>
                  </a:outerShdw>
                </a:effectLst>
                <a:latin typeface="Agency FB"/>
                <a:ea typeface="+mn-lt"/>
                <a:cs typeface="+mn-lt"/>
              </a:rPr>
              <a:t> </a:t>
            </a:r>
            <a:r>
              <a:rPr lang="en-US" sz="2000" dirty="0" err="1">
                <a:effectLst>
                  <a:outerShdw blurRad="38100" dist="38100" dir="2700000" algn="tl">
                    <a:srgbClr val="000000"/>
                  </a:outerShdw>
                </a:effectLst>
                <a:latin typeface="Agency FB"/>
                <a:ea typeface="+mn-lt"/>
                <a:cs typeface="+mn-lt"/>
              </a:rPr>
              <a:t>mitología</a:t>
            </a:r>
            <a:r>
              <a:rPr lang="en-US" sz="2000" dirty="0">
                <a:effectLst>
                  <a:outerShdw blurRad="38100" dist="38100" dir="2700000" algn="tl">
                    <a:srgbClr val="000000"/>
                  </a:outerShdw>
                </a:effectLst>
                <a:latin typeface="Agency FB"/>
                <a:ea typeface="+mn-lt"/>
                <a:cs typeface="+mn-lt"/>
              </a:rPr>
              <a:t> </a:t>
            </a:r>
            <a:r>
              <a:rPr lang="en-US" sz="2000" dirty="0" err="1">
                <a:effectLst>
                  <a:outerShdw blurRad="38100" dist="38100" dir="2700000" algn="tl">
                    <a:srgbClr val="000000"/>
                  </a:outerShdw>
                </a:effectLst>
                <a:latin typeface="Agency FB"/>
                <a:ea typeface="+mn-lt"/>
                <a:cs typeface="+mn-lt"/>
              </a:rPr>
              <a:t>explica</a:t>
            </a:r>
            <a:r>
              <a:rPr lang="en-US" sz="2000" dirty="0">
                <a:effectLst>
                  <a:outerShdw blurRad="38100" dist="38100" dir="2700000" algn="tl">
                    <a:srgbClr val="000000"/>
                  </a:outerShdw>
                </a:effectLst>
                <a:latin typeface="Agency FB"/>
                <a:ea typeface="+mn-lt"/>
                <a:cs typeface="+mn-lt"/>
              </a:rPr>
              <a:t> </a:t>
            </a:r>
            <a:r>
              <a:rPr lang="en-US" sz="2000" dirty="0" err="1">
                <a:effectLst>
                  <a:outerShdw blurRad="38100" dist="38100" dir="2700000" algn="tl">
                    <a:srgbClr val="000000"/>
                  </a:outerShdw>
                </a:effectLst>
                <a:latin typeface="Agency FB"/>
                <a:ea typeface="+mn-lt"/>
                <a:cs typeface="+mn-lt"/>
              </a:rPr>
              <a:t>los</a:t>
            </a:r>
            <a:r>
              <a:rPr lang="en-US" sz="2000" dirty="0">
                <a:effectLst>
                  <a:outerShdw blurRad="38100" dist="38100" dir="2700000" algn="tl">
                    <a:srgbClr val="000000"/>
                  </a:outerShdw>
                </a:effectLst>
                <a:latin typeface="Agency FB"/>
                <a:ea typeface="+mn-lt"/>
                <a:cs typeface="+mn-lt"/>
              </a:rPr>
              <a:t> </a:t>
            </a:r>
            <a:r>
              <a:rPr lang="en-US" sz="2000" dirty="0" err="1">
                <a:effectLst>
                  <a:outerShdw blurRad="38100" dist="38100" dir="2700000" algn="tl">
                    <a:srgbClr val="000000"/>
                  </a:outerShdw>
                </a:effectLst>
                <a:latin typeface="Agency FB"/>
                <a:ea typeface="+mn-lt"/>
                <a:cs typeface="+mn-lt"/>
              </a:rPr>
              <a:t>ciclos</a:t>
            </a:r>
            <a:r>
              <a:rPr lang="en-US" sz="2000" dirty="0">
                <a:effectLst>
                  <a:outerShdw blurRad="38100" dist="38100" dir="2700000" algn="tl">
                    <a:srgbClr val="000000"/>
                  </a:outerShdw>
                </a:effectLst>
                <a:latin typeface="Agency FB"/>
                <a:ea typeface="+mn-lt"/>
                <a:cs typeface="+mn-lt"/>
              </a:rPr>
              <a:t> de las </a:t>
            </a:r>
            <a:r>
              <a:rPr lang="en-US" sz="2000" dirty="0" err="1">
                <a:effectLst>
                  <a:outerShdw blurRad="38100" dist="38100" dir="2700000" algn="tl">
                    <a:srgbClr val="000000"/>
                  </a:outerShdw>
                </a:effectLst>
                <a:latin typeface="Agency FB"/>
                <a:ea typeface="+mn-lt"/>
                <a:cs typeface="+mn-lt"/>
              </a:rPr>
              <a:t>estaciones</a:t>
            </a:r>
            <a:r>
              <a:rPr lang="en-US" sz="2000" dirty="0">
                <a:effectLst>
                  <a:outerShdw blurRad="38100" dist="38100" dir="2700000" algn="tl">
                    <a:srgbClr val="000000"/>
                  </a:outerShdw>
                </a:effectLst>
                <a:latin typeface="Agency FB"/>
                <a:ea typeface="+mn-lt"/>
                <a:cs typeface="+mn-lt"/>
              </a:rPr>
              <a:t>, que </a:t>
            </a:r>
            <a:r>
              <a:rPr lang="en-US" sz="2000" dirty="0" err="1">
                <a:effectLst>
                  <a:outerShdw blurRad="38100" dist="38100" dir="2700000" algn="tl">
                    <a:srgbClr val="000000"/>
                  </a:outerShdw>
                </a:effectLst>
                <a:latin typeface="Agency FB"/>
                <a:ea typeface="+mn-lt"/>
                <a:cs typeface="+mn-lt"/>
              </a:rPr>
              <a:t>podrían</a:t>
            </a:r>
            <a:r>
              <a:rPr lang="en-US" sz="2000" dirty="0">
                <a:effectLst>
                  <a:outerShdw blurRad="38100" dist="38100" dir="2700000" algn="tl">
                    <a:srgbClr val="000000"/>
                  </a:outerShdw>
                </a:effectLst>
                <a:latin typeface="Agency FB"/>
                <a:ea typeface="+mn-lt"/>
                <a:cs typeface="+mn-lt"/>
              </a:rPr>
              <a:t> ser </a:t>
            </a:r>
            <a:r>
              <a:rPr lang="en-US" sz="2000" dirty="0" err="1">
                <a:effectLst>
                  <a:outerShdw blurRad="38100" dist="38100" dir="2700000" algn="tl">
                    <a:srgbClr val="000000"/>
                  </a:outerShdw>
                </a:effectLst>
                <a:latin typeface="Agency FB"/>
                <a:ea typeface="+mn-lt"/>
                <a:cs typeface="+mn-lt"/>
              </a:rPr>
              <a:t>controlados</a:t>
            </a:r>
            <a:r>
              <a:rPr lang="en-US" sz="2000" dirty="0">
                <a:effectLst>
                  <a:outerShdw blurRad="38100" dist="38100" dir="2700000" algn="tl">
                    <a:srgbClr val="000000"/>
                  </a:outerShdw>
                </a:effectLst>
                <a:latin typeface="Agency FB"/>
                <a:ea typeface="+mn-lt"/>
                <a:cs typeface="+mn-lt"/>
              </a:rPr>
              <a:t> </a:t>
            </a:r>
            <a:r>
              <a:rPr lang="en-US" sz="2000" dirty="0" err="1">
                <a:effectLst>
                  <a:outerShdw blurRad="38100" dist="38100" dir="2700000" algn="tl">
                    <a:srgbClr val="000000"/>
                  </a:outerShdw>
                </a:effectLst>
                <a:latin typeface="Agency FB"/>
                <a:ea typeface="+mn-lt"/>
                <a:cs typeface="+mn-lt"/>
              </a:rPr>
              <a:t>por</a:t>
            </a:r>
            <a:r>
              <a:rPr lang="en-US" sz="2000" dirty="0">
                <a:effectLst>
                  <a:outerShdw blurRad="38100" dist="38100" dir="2700000" algn="tl">
                    <a:srgbClr val="000000"/>
                  </a:outerShdw>
                </a:effectLst>
                <a:latin typeface="Agency FB"/>
                <a:ea typeface="+mn-lt"/>
                <a:cs typeface="+mn-lt"/>
              </a:rPr>
              <a:t> un ritual </a:t>
            </a:r>
            <a:r>
              <a:rPr lang="en-US" sz="2000" dirty="0" err="1">
                <a:effectLst>
                  <a:outerShdw blurRad="38100" dist="38100" dir="2700000" algn="tl">
                    <a:srgbClr val="000000"/>
                  </a:outerShdw>
                </a:effectLst>
                <a:latin typeface="Agency FB"/>
                <a:ea typeface="+mn-lt"/>
                <a:cs typeface="+mn-lt"/>
              </a:rPr>
              <a:t>mágico</a:t>
            </a:r>
            <a:r>
              <a:rPr lang="en-US" sz="2000" dirty="0">
                <a:effectLst>
                  <a:outerShdw blurRad="38100" dist="38100" dir="2700000" algn="tl">
                    <a:srgbClr val="000000"/>
                  </a:outerShdw>
                </a:effectLst>
                <a:latin typeface="Agency FB"/>
                <a:ea typeface="+mn-lt"/>
                <a:cs typeface="+mn-lt"/>
              </a:rPr>
              <a:t>.</a:t>
            </a:r>
            <a:endParaRPr lang="en-US" altLang="en-US" sz="2000" b="0" i="0" u="none" strike="noStrike" kern="1200" cap="none" spc="0" normalizeH="0" baseline="0" noProof="0">
              <a:ln>
                <a:noFill/>
              </a:ln>
              <a:effectLst/>
              <a:uLnTx/>
              <a:uFillTx/>
              <a:latin typeface="Agency FB"/>
              <a:cs typeface="Arial" panose="020B0604020202020204" pitchFamily="34" charset="0"/>
            </a:endParaRPr>
          </a:p>
        </p:txBody>
      </p:sp>
    </p:spTree>
    <p:extLst>
      <p:ext uri="{BB962C8B-B14F-4D97-AF65-F5344CB8AC3E}">
        <p14:creationId xmlns:p14="http://schemas.microsoft.com/office/powerpoint/2010/main" val="4074086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1379">
                                            <p:bg/>
                                          </p:spTgt>
                                        </p:tgtEl>
                                        <p:attrNameLst>
                                          <p:attrName>style.visibility</p:attrName>
                                        </p:attrNameLst>
                                      </p:cBhvr>
                                      <p:to>
                                        <p:strVal val="visible"/>
                                      </p:to>
                                    </p:set>
                                    <p:animEffect transition="in" filter="randombar(horizontal)">
                                      <p:cBhvr>
                                        <p:cTn id="7" dur="500"/>
                                        <p:tgtEl>
                                          <p:spTgt spid="101379">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1379">
                                            <p:txEl>
                                              <p:pRg st="0" end="0"/>
                                            </p:txEl>
                                          </p:spTgt>
                                        </p:tgtEl>
                                        <p:attrNameLst>
                                          <p:attrName>style.visibility</p:attrName>
                                        </p:attrNameLst>
                                      </p:cBhvr>
                                      <p:to>
                                        <p:strVal val="visible"/>
                                      </p:to>
                                    </p:set>
                                    <p:animEffect transition="in" filter="randombar(horizontal)">
                                      <p:cBhvr>
                                        <p:cTn id="12" dur="500"/>
                                        <p:tgtEl>
                                          <p:spTgt spid="1013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1379">
                                            <p:txEl>
                                              <p:pRg st="1" end="1"/>
                                            </p:txEl>
                                          </p:spTgt>
                                        </p:tgtEl>
                                        <p:attrNameLst>
                                          <p:attrName>style.visibility</p:attrName>
                                        </p:attrNameLst>
                                      </p:cBhvr>
                                      <p:to>
                                        <p:strVal val="visible"/>
                                      </p:to>
                                    </p:set>
                                    <p:animEffect transition="in" filter="randombar(horizontal)">
                                      <p:cBhvr>
                                        <p:cTn id="17" dur="500"/>
                                        <p:tgtEl>
                                          <p:spTgt spid="10137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1379">
                                            <p:txEl>
                                              <p:pRg st="2" end="2"/>
                                            </p:txEl>
                                          </p:spTgt>
                                        </p:tgtEl>
                                        <p:attrNameLst>
                                          <p:attrName>style.visibility</p:attrName>
                                        </p:attrNameLst>
                                      </p:cBhvr>
                                      <p:to>
                                        <p:strVal val="visible"/>
                                      </p:to>
                                    </p:set>
                                    <p:animEffect transition="in" filter="randombar(horizontal)">
                                      <p:cBhvr>
                                        <p:cTn id="22" dur="500"/>
                                        <p:tgtEl>
                                          <p:spTgt spid="10137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nodeType="clickEffect">
                                  <p:stCondLst>
                                    <p:cond delay="0"/>
                                  </p:stCondLst>
                                  <p:childTnLst>
                                    <p:set>
                                      <p:cBhvr>
                                        <p:cTn id="26" dur="1" fill="hold">
                                          <p:stCondLst>
                                            <p:cond delay="0"/>
                                          </p:stCondLst>
                                        </p:cTn>
                                        <p:tgtEl>
                                          <p:spTgt spid="101382">
                                            <p:txEl>
                                              <p:pRg st="0" end="0"/>
                                            </p:txEl>
                                          </p:spTgt>
                                        </p:tgtEl>
                                        <p:attrNameLst>
                                          <p:attrName>style.visibility</p:attrName>
                                        </p:attrNameLst>
                                      </p:cBhvr>
                                      <p:to>
                                        <p:strVal val="visible"/>
                                      </p:to>
                                    </p:set>
                                    <p:anim calcmode="lin" valueType="num">
                                      <p:cBhvr>
                                        <p:cTn id="27" dur="500" fill="hold"/>
                                        <p:tgtEl>
                                          <p:spTgt spid="101382">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101382">
                                            <p:txEl>
                                              <p:pRg st="0" end="0"/>
                                            </p:txEl>
                                          </p:spTgt>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01383"/>
                                        </p:tgtEl>
                                        <p:attrNameLst>
                                          <p:attrName>style.visibility</p:attrName>
                                        </p:attrNameLst>
                                      </p:cBhvr>
                                      <p:to>
                                        <p:strVal val="visible"/>
                                      </p:to>
                                    </p:set>
                                    <p:anim calcmode="lin" valueType="num">
                                      <p:cBhvr>
                                        <p:cTn id="31" dur="500" fill="hold"/>
                                        <p:tgtEl>
                                          <p:spTgt spid="101383"/>
                                        </p:tgtEl>
                                        <p:attrNameLst>
                                          <p:attrName>ppt_w</p:attrName>
                                        </p:attrNameLst>
                                      </p:cBhvr>
                                      <p:tavLst>
                                        <p:tav tm="0">
                                          <p:val>
                                            <p:fltVal val="0"/>
                                          </p:val>
                                        </p:tav>
                                        <p:tav tm="100000">
                                          <p:val>
                                            <p:strVal val="#ppt_w"/>
                                          </p:val>
                                        </p:tav>
                                      </p:tavLst>
                                    </p:anim>
                                    <p:anim calcmode="lin" valueType="num">
                                      <p:cBhvr>
                                        <p:cTn id="32" dur="500" fill="hold"/>
                                        <p:tgtEl>
                                          <p:spTgt spid="101383"/>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01385">
                                            <p:txEl>
                                              <p:pRg st="0" end="0"/>
                                            </p:txEl>
                                          </p:spTgt>
                                        </p:tgtEl>
                                        <p:attrNameLst>
                                          <p:attrName>style.visibility</p:attrName>
                                        </p:attrNameLst>
                                      </p:cBhvr>
                                      <p:to>
                                        <p:strVal val="visible"/>
                                      </p:to>
                                    </p:set>
                                    <p:anim calcmode="lin" valueType="num">
                                      <p:cBhvr>
                                        <p:cTn id="35" dur="500" fill="hold"/>
                                        <p:tgtEl>
                                          <p:spTgt spid="101385">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10138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nodeType="clickEffect">
                                  <p:stCondLst>
                                    <p:cond delay="0"/>
                                  </p:stCondLst>
                                  <p:childTnLst>
                                    <p:set>
                                      <p:cBhvr>
                                        <p:cTn id="40" dur="1" fill="hold">
                                          <p:stCondLst>
                                            <p:cond delay="0"/>
                                          </p:stCondLst>
                                        </p:cTn>
                                        <p:tgtEl>
                                          <p:spTgt spid="101382">
                                            <p:txEl>
                                              <p:pRg st="1" end="1"/>
                                            </p:txEl>
                                          </p:spTgt>
                                        </p:tgtEl>
                                        <p:attrNameLst>
                                          <p:attrName>style.visibility</p:attrName>
                                        </p:attrNameLst>
                                      </p:cBhvr>
                                      <p:to>
                                        <p:strVal val="visible"/>
                                      </p:to>
                                    </p:set>
                                    <p:anim calcmode="lin" valueType="num">
                                      <p:cBhvr>
                                        <p:cTn id="41" dur="500" fill="hold"/>
                                        <p:tgtEl>
                                          <p:spTgt spid="101382">
                                            <p:txEl>
                                              <p:pRg st="1" end="1"/>
                                            </p:txEl>
                                          </p:spTgt>
                                        </p:tgtEl>
                                        <p:attrNameLst>
                                          <p:attrName>ppt_w</p:attrName>
                                        </p:attrNameLst>
                                      </p:cBhvr>
                                      <p:tavLst>
                                        <p:tav tm="0">
                                          <p:val>
                                            <p:fltVal val="0"/>
                                          </p:val>
                                        </p:tav>
                                        <p:tav tm="100000">
                                          <p:val>
                                            <p:strVal val="#ppt_w"/>
                                          </p:val>
                                        </p:tav>
                                      </p:tavLst>
                                    </p:anim>
                                    <p:anim calcmode="lin" valueType="num">
                                      <p:cBhvr>
                                        <p:cTn id="42" dur="500" fill="hold"/>
                                        <p:tgtEl>
                                          <p:spTgt spid="10138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16" fill="hold" nodeType="clickEffect">
                                  <p:stCondLst>
                                    <p:cond delay="0"/>
                                  </p:stCondLst>
                                  <p:childTnLst>
                                    <p:set>
                                      <p:cBhvr>
                                        <p:cTn id="46" dur="1" fill="hold">
                                          <p:stCondLst>
                                            <p:cond delay="0"/>
                                          </p:stCondLst>
                                        </p:cTn>
                                        <p:tgtEl>
                                          <p:spTgt spid="101382">
                                            <p:txEl>
                                              <p:pRg st="2" end="2"/>
                                            </p:txEl>
                                          </p:spTgt>
                                        </p:tgtEl>
                                        <p:attrNameLst>
                                          <p:attrName>style.visibility</p:attrName>
                                        </p:attrNameLst>
                                      </p:cBhvr>
                                      <p:to>
                                        <p:strVal val="visible"/>
                                      </p:to>
                                    </p:set>
                                    <p:anim calcmode="lin" valueType="num">
                                      <p:cBhvr>
                                        <p:cTn id="47" dur="500" fill="hold"/>
                                        <p:tgtEl>
                                          <p:spTgt spid="101382">
                                            <p:txEl>
                                              <p:pRg st="2" end="2"/>
                                            </p:txEl>
                                          </p:spTgt>
                                        </p:tgtEl>
                                        <p:attrNameLst>
                                          <p:attrName>ppt_w</p:attrName>
                                        </p:attrNameLst>
                                      </p:cBhvr>
                                      <p:tavLst>
                                        <p:tav tm="0">
                                          <p:val>
                                            <p:fltVal val="0"/>
                                          </p:val>
                                        </p:tav>
                                        <p:tav tm="100000">
                                          <p:val>
                                            <p:strVal val="#ppt_w"/>
                                          </p:val>
                                        </p:tav>
                                      </p:tavLst>
                                    </p:anim>
                                    <p:anim calcmode="lin" valueType="num">
                                      <p:cBhvr>
                                        <p:cTn id="48" dur="500" fill="hold"/>
                                        <p:tgtEl>
                                          <p:spTgt spid="101382">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uiExpand="1" build="p"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3">
            <a:extLst>
              <a:ext uri="{FF2B5EF4-FFF2-40B4-BE49-F238E27FC236}">
                <a16:creationId xmlns:a16="http://schemas.microsoft.com/office/drawing/2014/main" id="{0E16E1FF-986B-C907-12EB-BBE91FCCA2E9}"/>
              </a:ext>
            </a:extLst>
          </p:cNvPr>
          <p:cNvSpPr>
            <a:spLocks noGrp="1" noChangeArrowheads="1"/>
          </p:cNvSpPr>
          <p:nvPr>
            <p:ph type="body" idx="1"/>
          </p:nvPr>
        </p:nvSpPr>
        <p:spPr>
          <a:xfrm>
            <a:off x="173799" y="51335"/>
            <a:ext cx="11849817" cy="5749761"/>
          </a:xfrm>
        </p:spPr>
        <p:txBody>
          <a:bodyPr/>
          <a:lstStyle/>
          <a:p>
            <a:pPr eaLnBrk="1" hangingPunct="1">
              <a:buNone/>
              <a:defRPr/>
            </a:pPr>
            <a:endParaRPr lang="en-US" dirty="0">
              <a:ea typeface="+mn-lt"/>
              <a:cs typeface="+mn-lt"/>
            </a:endParaRPr>
          </a:p>
          <a:p>
            <a:pPr eaLnBrk="1" hangingPunct="1">
              <a:buNone/>
              <a:defRPr/>
            </a:pPr>
            <a:r>
              <a:rPr lang="en-US" altLang="en-US" sz="2800" i="1" dirty="0">
                <a:solidFill>
                  <a:srgbClr val="FFFF99"/>
                </a:solidFill>
              </a:rPr>
              <a:t>However, there are logistical problems with a global flood that are not easily resolved. / </a:t>
            </a:r>
            <a:r>
              <a:rPr lang="en-US" sz="2800" dirty="0">
                <a:ea typeface="+mn-lt"/>
                <a:cs typeface="+mn-lt"/>
              </a:rPr>
              <a:t>Sin embargo, hay </a:t>
            </a:r>
            <a:r>
              <a:rPr lang="en-US" sz="2800" dirty="0" err="1">
                <a:ea typeface="+mn-lt"/>
                <a:cs typeface="+mn-lt"/>
              </a:rPr>
              <a:t>problemas</a:t>
            </a:r>
            <a:r>
              <a:rPr lang="en-US" sz="2800" dirty="0">
                <a:ea typeface="+mn-lt"/>
                <a:cs typeface="+mn-lt"/>
              </a:rPr>
              <a:t> </a:t>
            </a:r>
            <a:r>
              <a:rPr lang="en-US" sz="2800" dirty="0" err="1">
                <a:ea typeface="+mn-lt"/>
                <a:cs typeface="+mn-lt"/>
              </a:rPr>
              <a:t>logísticos</a:t>
            </a:r>
            <a:r>
              <a:rPr lang="en-US" sz="2800" dirty="0">
                <a:ea typeface="+mn-lt"/>
                <a:cs typeface="+mn-lt"/>
              </a:rPr>
              <a:t> con </a:t>
            </a:r>
            <a:r>
              <a:rPr lang="en-US" sz="2800" dirty="0" err="1">
                <a:ea typeface="+mn-lt"/>
                <a:cs typeface="+mn-lt"/>
              </a:rPr>
              <a:t>una</a:t>
            </a:r>
            <a:r>
              <a:rPr lang="en-US" sz="2800" dirty="0">
                <a:ea typeface="+mn-lt"/>
                <a:cs typeface="+mn-lt"/>
              </a:rPr>
              <a:t> </a:t>
            </a:r>
            <a:r>
              <a:rPr lang="en-US" sz="2800" dirty="0" err="1">
                <a:ea typeface="+mn-lt"/>
                <a:cs typeface="+mn-lt"/>
              </a:rPr>
              <a:t>inundación</a:t>
            </a:r>
            <a:r>
              <a:rPr lang="en-US" sz="2800" dirty="0">
                <a:ea typeface="+mn-lt"/>
                <a:cs typeface="+mn-lt"/>
              </a:rPr>
              <a:t> global que no se </a:t>
            </a:r>
            <a:r>
              <a:rPr lang="en-US" sz="2800" dirty="0" err="1">
                <a:ea typeface="+mn-lt"/>
                <a:cs typeface="+mn-lt"/>
              </a:rPr>
              <a:t>resuelven</a:t>
            </a:r>
            <a:r>
              <a:rPr lang="en-US" sz="2800" dirty="0">
                <a:ea typeface="+mn-lt"/>
                <a:cs typeface="+mn-lt"/>
              </a:rPr>
              <a:t> </a:t>
            </a:r>
            <a:r>
              <a:rPr lang="en-US" sz="2800" dirty="0" err="1">
                <a:ea typeface="+mn-lt"/>
                <a:cs typeface="+mn-lt"/>
              </a:rPr>
              <a:t>fácilmente</a:t>
            </a:r>
            <a:r>
              <a:rPr lang="en-US" sz="2800" dirty="0">
                <a:ea typeface="+mn-lt"/>
                <a:cs typeface="+mn-lt"/>
              </a:rPr>
              <a:t>.</a:t>
            </a:r>
          </a:p>
          <a:p>
            <a:pPr lvl="1" eaLnBrk="1" hangingPunct="1">
              <a:defRPr/>
            </a:pPr>
            <a:r>
              <a:rPr lang="en-US" altLang="en-US" sz="2400" b="1" i="1" dirty="0">
                <a:solidFill>
                  <a:srgbClr val="FFFF00"/>
                </a:solidFill>
                <a:latin typeface="Arial Narrow"/>
              </a:rPr>
              <a:t>Hence, a more limited flood has been proposed which seeks to do justice to the scientific issues as well as remain faithful to the biblical text.</a:t>
            </a:r>
            <a:r>
              <a:rPr lang="en-US" altLang="en-US" sz="2400" b="1" i="1" dirty="0">
                <a:latin typeface="Arial Narrow"/>
              </a:rPr>
              <a:t> / </a:t>
            </a:r>
            <a:r>
              <a:rPr lang="en-US" sz="2400" dirty="0">
                <a:ea typeface="+mn-lt"/>
                <a:cs typeface="+mn-lt"/>
              </a:rPr>
              <a:t>Por lo tanto, se ha </a:t>
            </a:r>
            <a:r>
              <a:rPr lang="en-US" sz="2400" dirty="0" err="1">
                <a:ea typeface="+mn-lt"/>
                <a:cs typeface="+mn-lt"/>
              </a:rPr>
              <a:t>propuesto</a:t>
            </a:r>
            <a:r>
              <a:rPr lang="en-US" sz="2400" dirty="0">
                <a:ea typeface="+mn-lt"/>
                <a:cs typeface="+mn-lt"/>
              </a:rPr>
              <a:t> un </a:t>
            </a:r>
            <a:r>
              <a:rPr lang="en-US" sz="2400" dirty="0" err="1">
                <a:ea typeface="+mn-lt"/>
                <a:cs typeface="+mn-lt"/>
              </a:rPr>
              <a:t>diluvio</a:t>
            </a:r>
            <a:r>
              <a:rPr lang="en-US" sz="2400" dirty="0">
                <a:ea typeface="+mn-lt"/>
                <a:cs typeface="+mn-lt"/>
              </a:rPr>
              <a:t> </a:t>
            </a:r>
            <a:r>
              <a:rPr lang="en-US" sz="2400" dirty="0" err="1">
                <a:ea typeface="+mn-lt"/>
                <a:cs typeface="+mn-lt"/>
              </a:rPr>
              <a:t>más</a:t>
            </a:r>
            <a:r>
              <a:rPr lang="en-US" sz="2400" dirty="0">
                <a:ea typeface="+mn-lt"/>
                <a:cs typeface="+mn-lt"/>
              </a:rPr>
              <a:t> </a:t>
            </a:r>
            <a:r>
              <a:rPr lang="en-US" sz="2400" dirty="0" err="1">
                <a:ea typeface="+mn-lt"/>
                <a:cs typeface="+mn-lt"/>
              </a:rPr>
              <a:t>limitado</a:t>
            </a:r>
            <a:r>
              <a:rPr lang="en-US" sz="2400" dirty="0">
                <a:ea typeface="+mn-lt"/>
                <a:cs typeface="+mn-lt"/>
              </a:rPr>
              <a:t> que </a:t>
            </a:r>
            <a:r>
              <a:rPr lang="en-US" sz="2400" dirty="0" err="1">
                <a:ea typeface="+mn-lt"/>
                <a:cs typeface="+mn-lt"/>
              </a:rPr>
              <a:t>busca</a:t>
            </a:r>
            <a:r>
              <a:rPr lang="en-US" sz="2400" dirty="0">
                <a:ea typeface="+mn-lt"/>
                <a:cs typeface="+mn-lt"/>
              </a:rPr>
              <a:t> </a:t>
            </a:r>
            <a:r>
              <a:rPr lang="en-US" sz="2400" dirty="0" err="1">
                <a:ea typeface="+mn-lt"/>
                <a:cs typeface="+mn-lt"/>
              </a:rPr>
              <a:t>hacer</a:t>
            </a:r>
            <a:r>
              <a:rPr lang="en-US" sz="2400" dirty="0">
                <a:ea typeface="+mn-lt"/>
                <a:cs typeface="+mn-lt"/>
              </a:rPr>
              <a:t> </a:t>
            </a:r>
            <a:r>
              <a:rPr lang="en-US" sz="2400" dirty="0" err="1">
                <a:ea typeface="+mn-lt"/>
                <a:cs typeface="+mn-lt"/>
              </a:rPr>
              <a:t>justicia</a:t>
            </a:r>
            <a:r>
              <a:rPr lang="en-US" sz="2400" dirty="0">
                <a:ea typeface="+mn-lt"/>
                <a:cs typeface="+mn-lt"/>
              </a:rPr>
              <a:t> a las </a:t>
            </a:r>
            <a:r>
              <a:rPr lang="en-US" sz="2400" dirty="0" err="1">
                <a:ea typeface="+mn-lt"/>
                <a:cs typeface="+mn-lt"/>
              </a:rPr>
              <a:t>cuestiones</a:t>
            </a:r>
            <a:r>
              <a:rPr lang="en-US" sz="2400" dirty="0">
                <a:ea typeface="+mn-lt"/>
                <a:cs typeface="+mn-lt"/>
              </a:rPr>
              <a:t> </a:t>
            </a:r>
            <a:r>
              <a:rPr lang="en-US" sz="2400" dirty="0" err="1">
                <a:ea typeface="+mn-lt"/>
                <a:cs typeface="+mn-lt"/>
              </a:rPr>
              <a:t>científicas</a:t>
            </a:r>
            <a:r>
              <a:rPr lang="en-US" sz="2400" dirty="0">
                <a:ea typeface="+mn-lt"/>
                <a:cs typeface="+mn-lt"/>
              </a:rPr>
              <a:t> y </a:t>
            </a:r>
            <a:r>
              <a:rPr lang="en-US" sz="2400" dirty="0" err="1">
                <a:ea typeface="+mn-lt"/>
                <a:cs typeface="+mn-lt"/>
              </a:rPr>
              <a:t>permanecer</a:t>
            </a:r>
            <a:r>
              <a:rPr lang="en-US" sz="2400" dirty="0">
                <a:ea typeface="+mn-lt"/>
                <a:cs typeface="+mn-lt"/>
              </a:rPr>
              <a:t> </a:t>
            </a:r>
            <a:r>
              <a:rPr lang="en-US" sz="2400" dirty="0" err="1">
                <a:ea typeface="+mn-lt"/>
                <a:cs typeface="+mn-lt"/>
              </a:rPr>
              <a:t>fiel</a:t>
            </a:r>
            <a:r>
              <a:rPr lang="en-US" sz="2400" dirty="0">
                <a:ea typeface="+mn-lt"/>
                <a:cs typeface="+mn-lt"/>
              </a:rPr>
              <a:t> al </a:t>
            </a:r>
            <a:r>
              <a:rPr lang="en-US" sz="2400" dirty="0" err="1">
                <a:ea typeface="+mn-lt"/>
                <a:cs typeface="+mn-lt"/>
              </a:rPr>
              <a:t>texto</a:t>
            </a:r>
            <a:r>
              <a:rPr lang="en-US" sz="2400" dirty="0">
                <a:ea typeface="+mn-lt"/>
                <a:cs typeface="+mn-lt"/>
              </a:rPr>
              <a:t> </a:t>
            </a:r>
            <a:r>
              <a:rPr lang="en-US" sz="2400" dirty="0" err="1">
                <a:ea typeface="+mn-lt"/>
                <a:cs typeface="+mn-lt"/>
              </a:rPr>
              <a:t>bíblico</a:t>
            </a:r>
            <a:r>
              <a:rPr lang="en-US" sz="2400" dirty="0">
                <a:ea typeface="+mn-lt"/>
                <a:cs typeface="+mn-lt"/>
              </a:rPr>
              <a:t>.</a:t>
            </a:r>
          </a:p>
          <a:p>
            <a:pPr lvl="1">
              <a:defRPr/>
            </a:pPr>
            <a:r>
              <a:rPr lang="en-US" altLang="en-US" sz="2400" b="1" i="1" dirty="0">
                <a:solidFill>
                  <a:srgbClr val="FFFF00"/>
                </a:solidFill>
                <a:latin typeface="Arial Narrow"/>
              </a:rPr>
              <a:t>The limited flood is more compatible with old earth creationism.</a:t>
            </a:r>
            <a:r>
              <a:rPr lang="en-US" altLang="en-US" sz="2400" b="1" i="1" dirty="0">
                <a:latin typeface="Arial Narrow"/>
              </a:rPr>
              <a:t> / </a:t>
            </a:r>
            <a:r>
              <a:rPr lang="en-US" sz="2400" dirty="0">
                <a:ea typeface="+mn-lt"/>
                <a:cs typeface="+mn-lt"/>
              </a:rPr>
              <a:t>El </a:t>
            </a:r>
            <a:r>
              <a:rPr lang="en-US" sz="2400" dirty="0" err="1">
                <a:ea typeface="+mn-lt"/>
                <a:cs typeface="+mn-lt"/>
              </a:rPr>
              <a:t>diluvio</a:t>
            </a:r>
            <a:r>
              <a:rPr lang="en-US" sz="2400" dirty="0">
                <a:ea typeface="+mn-lt"/>
                <a:cs typeface="+mn-lt"/>
              </a:rPr>
              <a:t> </a:t>
            </a:r>
            <a:r>
              <a:rPr lang="en-US" sz="2400" dirty="0" err="1">
                <a:ea typeface="+mn-lt"/>
                <a:cs typeface="+mn-lt"/>
              </a:rPr>
              <a:t>limitado</a:t>
            </a:r>
            <a:r>
              <a:rPr lang="en-US" sz="2400" dirty="0">
                <a:ea typeface="+mn-lt"/>
                <a:cs typeface="+mn-lt"/>
              </a:rPr>
              <a:t> es </a:t>
            </a:r>
            <a:r>
              <a:rPr lang="en-US" sz="2400" dirty="0" err="1">
                <a:ea typeface="+mn-lt"/>
                <a:cs typeface="+mn-lt"/>
              </a:rPr>
              <a:t>más</a:t>
            </a:r>
            <a:r>
              <a:rPr lang="en-US" sz="2400" dirty="0">
                <a:ea typeface="+mn-lt"/>
                <a:cs typeface="+mn-lt"/>
              </a:rPr>
              <a:t> compatible con </a:t>
            </a:r>
            <a:r>
              <a:rPr lang="en-US" sz="2400" dirty="0" err="1">
                <a:ea typeface="+mn-lt"/>
                <a:cs typeface="+mn-lt"/>
              </a:rPr>
              <a:t>el</a:t>
            </a:r>
            <a:r>
              <a:rPr lang="en-US" sz="2400" dirty="0">
                <a:ea typeface="+mn-lt"/>
                <a:cs typeface="+mn-lt"/>
              </a:rPr>
              <a:t> </a:t>
            </a:r>
            <a:r>
              <a:rPr lang="en-US" sz="2400" dirty="0" err="1">
                <a:ea typeface="+mn-lt"/>
                <a:cs typeface="+mn-lt"/>
              </a:rPr>
              <a:t>creacionismo</a:t>
            </a:r>
            <a:r>
              <a:rPr lang="en-US" sz="2400" dirty="0">
                <a:ea typeface="+mn-lt"/>
                <a:cs typeface="+mn-lt"/>
              </a:rPr>
              <a:t> de la tierra </a:t>
            </a:r>
            <a:r>
              <a:rPr lang="en-US" sz="2400" dirty="0" err="1">
                <a:ea typeface="+mn-lt"/>
                <a:cs typeface="+mn-lt"/>
              </a:rPr>
              <a:t>vieja</a:t>
            </a:r>
            <a:r>
              <a:rPr lang="en-US" sz="2400" dirty="0">
                <a:ea typeface="+mn-lt"/>
                <a:cs typeface="+mn-lt"/>
              </a:rPr>
              <a:t>.</a:t>
            </a:r>
            <a:endParaRPr lang="en-US" dirty="0">
              <a:ea typeface="+mn-lt"/>
              <a:cs typeface="+mn-lt"/>
            </a:endParaRPr>
          </a:p>
        </p:txBody>
      </p:sp>
      <p:sp>
        <p:nvSpPr>
          <p:cNvPr id="2" name="Slide Number Placeholder 1">
            <a:extLst>
              <a:ext uri="{FF2B5EF4-FFF2-40B4-BE49-F238E27FC236}">
                <a16:creationId xmlns:a16="http://schemas.microsoft.com/office/drawing/2014/main" id="{B1F4DE4C-145B-85AC-4888-E62862E500FE}"/>
              </a:ext>
            </a:extLst>
          </p:cNvPr>
          <p:cNvSpPr>
            <a:spLocks noGrp="1"/>
          </p:cNvSpPr>
          <p:nvPr>
            <p:ph type="sldNum" sz="quarter" idx="12"/>
          </p:nvPr>
        </p:nvSpPr>
        <p:spPr/>
        <p:txBody>
          <a:bodyPr/>
          <a:lstStyle/>
          <a:p>
            <a:fld id="{7D5C543B-DAC4-4B65-9F67-B85C5131DB21}" type="slidenum">
              <a:rPr lang="en-US" altLang="en-US" smtClean="0"/>
              <a:pPr/>
              <a:t>130</a:t>
            </a:fld>
            <a:endParaRPr lang="en-US" altLang="en-US"/>
          </a:p>
        </p:txBody>
      </p:sp>
    </p:spTree>
    <p:extLst>
      <p:ext uri="{BB962C8B-B14F-4D97-AF65-F5344CB8AC3E}">
        <p14:creationId xmlns:p14="http://schemas.microsoft.com/office/powerpoint/2010/main" val="1307362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9747">
                                            <p:txEl>
                                              <p:pRg st="1" end="1"/>
                                            </p:txEl>
                                          </p:spTgt>
                                        </p:tgtEl>
                                        <p:attrNameLst>
                                          <p:attrName>style.visibility</p:attrName>
                                        </p:attrNameLst>
                                      </p:cBhvr>
                                      <p:to>
                                        <p:strVal val="visible"/>
                                      </p:to>
                                    </p:set>
                                    <p:anim calcmode="lin" valueType="num">
                                      <p:cBhvr additive="base">
                                        <p:cTn id="7" dur="500" fill="hold"/>
                                        <p:tgtEl>
                                          <p:spTgt spid="1597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9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9747">
                                            <p:txEl>
                                              <p:pRg st="2" end="2"/>
                                            </p:txEl>
                                          </p:spTgt>
                                        </p:tgtEl>
                                        <p:attrNameLst>
                                          <p:attrName>style.visibility</p:attrName>
                                        </p:attrNameLst>
                                      </p:cBhvr>
                                      <p:to>
                                        <p:strVal val="visible"/>
                                      </p:to>
                                    </p:set>
                                    <p:anim calcmode="lin" valueType="num">
                                      <p:cBhvr additive="base">
                                        <p:cTn id="13" dur="500" fill="hold"/>
                                        <p:tgtEl>
                                          <p:spTgt spid="1597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9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9747">
                                            <p:txEl>
                                              <p:pRg st="3" end="3"/>
                                            </p:txEl>
                                          </p:spTgt>
                                        </p:tgtEl>
                                        <p:attrNameLst>
                                          <p:attrName>style.visibility</p:attrName>
                                        </p:attrNameLst>
                                      </p:cBhvr>
                                      <p:to>
                                        <p:strVal val="visible"/>
                                      </p:to>
                                    </p:set>
                                    <p:anim calcmode="lin" valueType="num">
                                      <p:cBhvr additive="base">
                                        <p:cTn id="19" dur="500" fill="hold"/>
                                        <p:tgtEl>
                                          <p:spTgt spid="1597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97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B4F45B87-A73A-3467-018E-C86DAB7278ED}"/>
              </a:ext>
            </a:extLst>
          </p:cNvPr>
          <p:cNvSpPr>
            <a:spLocks noGrp="1" noChangeArrowheads="1"/>
          </p:cNvSpPr>
          <p:nvPr>
            <p:ph type="title"/>
          </p:nvPr>
        </p:nvSpPr>
        <p:spPr>
          <a:xfrm>
            <a:off x="138696" y="197922"/>
            <a:ext cx="11806686" cy="1139825"/>
          </a:xfrm>
        </p:spPr>
        <p:txBody>
          <a:bodyPr/>
          <a:lstStyle/>
          <a:p>
            <a:pPr eaLnBrk="1" hangingPunct="1">
              <a:defRPr/>
            </a:pPr>
            <a:r>
              <a:rPr lang="en-US" altLang="en-US" sz="3600" dirty="0">
                <a:solidFill>
                  <a:srgbClr val="33CC33"/>
                </a:solidFill>
                <a:latin typeface="Georgia"/>
              </a:rPr>
              <a:t>Logistical Problems with a Global Flood / </a:t>
            </a:r>
            <a:r>
              <a:rPr lang="en-US" sz="3600" dirty="0" err="1">
                <a:ea typeface="+mj-lt"/>
                <a:cs typeface="+mj-lt"/>
              </a:rPr>
              <a:t>Problemas</a:t>
            </a:r>
            <a:r>
              <a:rPr lang="en-US" sz="3600" dirty="0">
                <a:ea typeface="+mj-lt"/>
                <a:cs typeface="+mj-lt"/>
              </a:rPr>
              <a:t> </a:t>
            </a:r>
            <a:r>
              <a:rPr lang="en-US" sz="3600" dirty="0" err="1">
                <a:ea typeface="+mj-lt"/>
                <a:cs typeface="+mj-lt"/>
              </a:rPr>
              <a:t>logísticos</a:t>
            </a:r>
            <a:r>
              <a:rPr lang="en-US" sz="3600" dirty="0">
                <a:ea typeface="+mj-lt"/>
                <a:cs typeface="+mj-lt"/>
              </a:rPr>
              <a:t> con </a:t>
            </a:r>
            <a:r>
              <a:rPr lang="en-US" sz="3600" dirty="0" err="1">
                <a:ea typeface="+mj-lt"/>
                <a:cs typeface="+mj-lt"/>
              </a:rPr>
              <a:t>una</a:t>
            </a:r>
            <a:r>
              <a:rPr lang="en-US" sz="3600" dirty="0">
                <a:ea typeface="+mj-lt"/>
                <a:cs typeface="+mj-lt"/>
              </a:rPr>
              <a:t> </a:t>
            </a:r>
            <a:r>
              <a:rPr lang="en-US" sz="3600" dirty="0" err="1">
                <a:ea typeface="+mj-lt"/>
                <a:cs typeface="+mj-lt"/>
              </a:rPr>
              <a:t>inundación</a:t>
            </a:r>
            <a:r>
              <a:rPr lang="en-US" sz="3600" dirty="0">
                <a:ea typeface="+mj-lt"/>
                <a:cs typeface="+mj-lt"/>
              </a:rPr>
              <a:t> global</a:t>
            </a:r>
            <a:endParaRPr lang="en-US" altLang="en-US" sz="3600" dirty="0">
              <a:solidFill>
                <a:srgbClr val="33CC33"/>
              </a:solidFill>
              <a:latin typeface="Georgia" panose="02040502050405020303" pitchFamily="18" charset="0"/>
            </a:endParaRPr>
          </a:p>
        </p:txBody>
      </p:sp>
      <p:sp>
        <p:nvSpPr>
          <p:cNvPr id="160771" name="Rectangle 3">
            <a:extLst>
              <a:ext uri="{FF2B5EF4-FFF2-40B4-BE49-F238E27FC236}">
                <a16:creationId xmlns:a16="http://schemas.microsoft.com/office/drawing/2014/main" id="{659E2B70-A9BB-DBB4-D988-A0CAA8ADA82E}"/>
              </a:ext>
            </a:extLst>
          </p:cNvPr>
          <p:cNvSpPr>
            <a:spLocks noGrp="1" noChangeArrowheads="1"/>
          </p:cNvSpPr>
          <p:nvPr>
            <p:ph type="body" idx="1"/>
          </p:nvPr>
        </p:nvSpPr>
        <p:spPr>
          <a:xfrm>
            <a:off x="233674" y="1768082"/>
            <a:ext cx="11734799" cy="5029200"/>
          </a:xfrm>
        </p:spPr>
        <p:txBody>
          <a:bodyPr/>
          <a:lstStyle/>
          <a:p>
            <a:pPr eaLnBrk="1" hangingPunct="1">
              <a:lnSpc>
                <a:spcPct val="90000"/>
              </a:lnSpc>
              <a:buNone/>
              <a:defRPr/>
            </a:pPr>
            <a:r>
              <a:rPr lang="en-US" altLang="en-US" sz="2000" b="1" dirty="0">
                <a:solidFill>
                  <a:srgbClr val="FFFF99"/>
                </a:solidFill>
              </a:rPr>
              <a:t>The geological strata as we know it does not fit with a global flood. / </a:t>
            </a:r>
            <a:r>
              <a:rPr lang="en-US" sz="2000" dirty="0">
                <a:ea typeface="+mn-lt"/>
                <a:cs typeface="+mn-lt"/>
              </a:rPr>
              <a:t>Los </a:t>
            </a:r>
            <a:r>
              <a:rPr lang="en-US" sz="2000" dirty="0" err="1">
                <a:ea typeface="+mn-lt"/>
                <a:cs typeface="+mn-lt"/>
              </a:rPr>
              <a:t>estratos</a:t>
            </a:r>
            <a:r>
              <a:rPr lang="en-US" sz="2000" dirty="0">
                <a:ea typeface="+mn-lt"/>
                <a:cs typeface="+mn-lt"/>
              </a:rPr>
              <a:t> </a:t>
            </a:r>
            <a:r>
              <a:rPr lang="en-US" sz="2000" dirty="0" err="1">
                <a:ea typeface="+mn-lt"/>
                <a:cs typeface="+mn-lt"/>
              </a:rPr>
              <a:t>geológicos</a:t>
            </a:r>
            <a:r>
              <a:rPr lang="en-US" sz="2000" dirty="0">
                <a:ea typeface="+mn-lt"/>
                <a:cs typeface="+mn-lt"/>
              </a:rPr>
              <a:t> </a:t>
            </a:r>
            <a:r>
              <a:rPr lang="en-US" sz="2000" dirty="0" err="1">
                <a:ea typeface="+mn-lt"/>
                <a:cs typeface="+mn-lt"/>
              </a:rPr>
              <a:t>tal</a:t>
            </a:r>
            <a:r>
              <a:rPr lang="en-US" sz="2000" dirty="0">
                <a:ea typeface="+mn-lt"/>
                <a:cs typeface="+mn-lt"/>
              </a:rPr>
              <a:t> </a:t>
            </a:r>
            <a:r>
              <a:rPr lang="en-US" sz="2000" dirty="0" err="1">
                <a:ea typeface="+mn-lt"/>
                <a:cs typeface="+mn-lt"/>
              </a:rPr>
              <a:t>como</a:t>
            </a:r>
            <a:r>
              <a:rPr lang="en-US" sz="2000" dirty="0">
                <a:ea typeface="+mn-lt"/>
                <a:cs typeface="+mn-lt"/>
              </a:rPr>
              <a:t> </a:t>
            </a:r>
            <a:r>
              <a:rPr lang="en-US" sz="2000" dirty="0" err="1">
                <a:ea typeface="+mn-lt"/>
                <a:cs typeface="+mn-lt"/>
              </a:rPr>
              <a:t>los</a:t>
            </a:r>
            <a:r>
              <a:rPr lang="en-US" sz="2000" dirty="0">
                <a:ea typeface="+mn-lt"/>
                <a:cs typeface="+mn-lt"/>
              </a:rPr>
              <a:t> </a:t>
            </a:r>
            <a:r>
              <a:rPr lang="en-US" sz="2000" dirty="0" err="1">
                <a:ea typeface="+mn-lt"/>
                <a:cs typeface="+mn-lt"/>
              </a:rPr>
              <a:t>conocemos</a:t>
            </a:r>
            <a:r>
              <a:rPr lang="en-US" sz="2000" dirty="0">
                <a:ea typeface="+mn-lt"/>
                <a:cs typeface="+mn-lt"/>
              </a:rPr>
              <a:t> no </a:t>
            </a:r>
            <a:r>
              <a:rPr lang="en-US" sz="2000" dirty="0" err="1">
                <a:ea typeface="+mn-lt"/>
                <a:cs typeface="+mn-lt"/>
              </a:rPr>
              <a:t>encajan</a:t>
            </a:r>
            <a:r>
              <a:rPr lang="en-US" sz="2000" dirty="0">
                <a:ea typeface="+mn-lt"/>
                <a:cs typeface="+mn-lt"/>
              </a:rPr>
              <a:t> con </a:t>
            </a:r>
            <a:r>
              <a:rPr lang="en-US" sz="2000" dirty="0" err="1">
                <a:ea typeface="+mn-lt"/>
                <a:cs typeface="+mn-lt"/>
              </a:rPr>
              <a:t>una</a:t>
            </a:r>
            <a:r>
              <a:rPr lang="en-US" sz="2000" dirty="0">
                <a:ea typeface="+mn-lt"/>
                <a:cs typeface="+mn-lt"/>
              </a:rPr>
              <a:t> </a:t>
            </a:r>
            <a:r>
              <a:rPr lang="en-US" sz="2000" dirty="0" err="1">
                <a:ea typeface="+mn-lt"/>
                <a:cs typeface="+mn-lt"/>
              </a:rPr>
              <a:t>inundación</a:t>
            </a:r>
            <a:r>
              <a:rPr lang="en-US" sz="2000" dirty="0">
                <a:ea typeface="+mn-lt"/>
                <a:cs typeface="+mn-lt"/>
              </a:rPr>
              <a:t> global.</a:t>
            </a:r>
            <a:endParaRPr lang="en-US" sz="2000"/>
          </a:p>
          <a:p>
            <a:pPr eaLnBrk="1" hangingPunct="1">
              <a:lnSpc>
                <a:spcPct val="90000"/>
              </a:lnSpc>
              <a:buNone/>
              <a:defRPr/>
            </a:pPr>
            <a:r>
              <a:rPr lang="en-US" altLang="en-US" sz="2000" b="1" dirty="0">
                <a:solidFill>
                  <a:srgbClr val="FFFF99"/>
                </a:solidFill>
              </a:rPr>
              <a:t>Enough water to cover the Himalayas (approximately 6 miles deep from sea level) would require eight times more water than our planet contains. / </a:t>
            </a:r>
            <a:r>
              <a:rPr lang="en-US" sz="2000" dirty="0" err="1">
                <a:ea typeface="+mn-lt"/>
                <a:cs typeface="+mn-lt"/>
              </a:rPr>
              <a:t>Suficiente</a:t>
            </a:r>
            <a:r>
              <a:rPr lang="en-US" sz="2000" dirty="0">
                <a:ea typeface="+mn-lt"/>
                <a:cs typeface="+mn-lt"/>
              </a:rPr>
              <a:t> </a:t>
            </a:r>
            <a:r>
              <a:rPr lang="en-US" sz="2000" dirty="0" err="1">
                <a:ea typeface="+mn-lt"/>
                <a:cs typeface="+mn-lt"/>
              </a:rPr>
              <a:t>agua</a:t>
            </a:r>
            <a:r>
              <a:rPr lang="en-US" sz="2000" dirty="0">
                <a:ea typeface="+mn-lt"/>
                <a:cs typeface="+mn-lt"/>
              </a:rPr>
              <a:t> para </a:t>
            </a:r>
            <a:r>
              <a:rPr lang="en-US" sz="2000" dirty="0" err="1">
                <a:ea typeface="+mn-lt"/>
                <a:cs typeface="+mn-lt"/>
              </a:rPr>
              <a:t>cubrir</a:t>
            </a:r>
            <a:r>
              <a:rPr lang="en-US" sz="2000" dirty="0">
                <a:ea typeface="+mn-lt"/>
                <a:cs typeface="+mn-lt"/>
              </a:rPr>
              <a:t> </a:t>
            </a:r>
            <a:r>
              <a:rPr lang="en-US" sz="2000" dirty="0" err="1">
                <a:ea typeface="+mn-lt"/>
                <a:cs typeface="+mn-lt"/>
              </a:rPr>
              <a:t>el</a:t>
            </a:r>
            <a:r>
              <a:rPr lang="en-US" sz="2000" dirty="0">
                <a:ea typeface="+mn-lt"/>
                <a:cs typeface="+mn-lt"/>
              </a:rPr>
              <a:t> Himalaya (</a:t>
            </a:r>
            <a:r>
              <a:rPr lang="en-US" sz="2000" dirty="0" err="1">
                <a:ea typeface="+mn-lt"/>
                <a:cs typeface="+mn-lt"/>
              </a:rPr>
              <a:t>aproximadamente</a:t>
            </a:r>
            <a:r>
              <a:rPr lang="en-US" sz="2000" dirty="0">
                <a:ea typeface="+mn-lt"/>
                <a:cs typeface="+mn-lt"/>
              </a:rPr>
              <a:t> 6 </a:t>
            </a:r>
            <a:r>
              <a:rPr lang="en-US" sz="2000" dirty="0" err="1">
                <a:ea typeface="+mn-lt"/>
                <a:cs typeface="+mn-lt"/>
              </a:rPr>
              <a:t>millas</a:t>
            </a:r>
            <a:r>
              <a:rPr lang="en-US" sz="2000" dirty="0">
                <a:ea typeface="+mn-lt"/>
                <a:cs typeface="+mn-lt"/>
              </a:rPr>
              <a:t> de </a:t>
            </a:r>
            <a:r>
              <a:rPr lang="en-US" sz="2000" dirty="0" err="1">
                <a:ea typeface="+mn-lt"/>
                <a:cs typeface="+mn-lt"/>
              </a:rPr>
              <a:t>profundidad</a:t>
            </a:r>
            <a:r>
              <a:rPr lang="en-US" sz="2000" dirty="0">
                <a:ea typeface="+mn-lt"/>
                <a:cs typeface="+mn-lt"/>
              </a:rPr>
              <a:t> </a:t>
            </a:r>
            <a:r>
              <a:rPr lang="en-US" sz="2000" dirty="0" err="1">
                <a:ea typeface="+mn-lt"/>
                <a:cs typeface="+mn-lt"/>
              </a:rPr>
              <a:t>desde</a:t>
            </a:r>
            <a:r>
              <a:rPr lang="en-US" sz="2000" dirty="0">
                <a:ea typeface="+mn-lt"/>
                <a:cs typeface="+mn-lt"/>
              </a:rPr>
              <a:t> </a:t>
            </a:r>
            <a:r>
              <a:rPr lang="en-US" sz="2000" dirty="0" err="1">
                <a:ea typeface="+mn-lt"/>
                <a:cs typeface="+mn-lt"/>
              </a:rPr>
              <a:t>el</a:t>
            </a:r>
            <a:r>
              <a:rPr lang="en-US" sz="2000" dirty="0">
                <a:ea typeface="+mn-lt"/>
                <a:cs typeface="+mn-lt"/>
              </a:rPr>
              <a:t> </a:t>
            </a:r>
            <a:r>
              <a:rPr lang="en-US" sz="2000" dirty="0" err="1">
                <a:ea typeface="+mn-lt"/>
                <a:cs typeface="+mn-lt"/>
              </a:rPr>
              <a:t>nivel</a:t>
            </a:r>
            <a:r>
              <a:rPr lang="en-US" sz="2000" dirty="0">
                <a:ea typeface="+mn-lt"/>
                <a:cs typeface="+mn-lt"/>
              </a:rPr>
              <a:t> del mar) </a:t>
            </a:r>
            <a:r>
              <a:rPr lang="en-US" sz="2000" dirty="0" err="1">
                <a:ea typeface="+mn-lt"/>
                <a:cs typeface="+mn-lt"/>
              </a:rPr>
              <a:t>requeriría</a:t>
            </a:r>
            <a:r>
              <a:rPr lang="en-US" sz="2000" dirty="0">
                <a:ea typeface="+mn-lt"/>
                <a:cs typeface="+mn-lt"/>
              </a:rPr>
              <a:t> </a:t>
            </a:r>
            <a:r>
              <a:rPr lang="en-US" sz="2000" dirty="0" err="1">
                <a:ea typeface="+mn-lt"/>
                <a:cs typeface="+mn-lt"/>
              </a:rPr>
              <a:t>ocho</a:t>
            </a:r>
            <a:r>
              <a:rPr lang="en-US" sz="2000" dirty="0">
                <a:ea typeface="+mn-lt"/>
                <a:cs typeface="+mn-lt"/>
              </a:rPr>
              <a:t> </a:t>
            </a:r>
            <a:r>
              <a:rPr lang="en-US" sz="2000" dirty="0" err="1">
                <a:ea typeface="+mn-lt"/>
                <a:cs typeface="+mn-lt"/>
              </a:rPr>
              <a:t>veces</a:t>
            </a:r>
            <a:r>
              <a:rPr lang="en-US" sz="2000" dirty="0">
                <a:ea typeface="+mn-lt"/>
                <a:cs typeface="+mn-lt"/>
              </a:rPr>
              <a:t> </a:t>
            </a:r>
            <a:r>
              <a:rPr lang="en-US" sz="2000" dirty="0" err="1">
                <a:ea typeface="+mn-lt"/>
                <a:cs typeface="+mn-lt"/>
              </a:rPr>
              <a:t>más</a:t>
            </a:r>
            <a:r>
              <a:rPr lang="en-US" sz="2000" dirty="0">
                <a:ea typeface="+mn-lt"/>
                <a:cs typeface="+mn-lt"/>
              </a:rPr>
              <a:t> </a:t>
            </a:r>
            <a:r>
              <a:rPr lang="en-US" sz="2000" dirty="0" err="1">
                <a:ea typeface="+mn-lt"/>
                <a:cs typeface="+mn-lt"/>
              </a:rPr>
              <a:t>agua</a:t>
            </a:r>
            <a:r>
              <a:rPr lang="en-US" sz="2000" dirty="0">
                <a:ea typeface="+mn-lt"/>
                <a:cs typeface="+mn-lt"/>
              </a:rPr>
              <a:t> que la que </a:t>
            </a:r>
            <a:r>
              <a:rPr lang="en-US" sz="2000" dirty="0" err="1">
                <a:ea typeface="+mn-lt"/>
                <a:cs typeface="+mn-lt"/>
              </a:rPr>
              <a:t>contiene</a:t>
            </a:r>
            <a:r>
              <a:rPr lang="en-US" sz="2000" dirty="0">
                <a:ea typeface="+mn-lt"/>
                <a:cs typeface="+mn-lt"/>
              </a:rPr>
              <a:t> </a:t>
            </a:r>
            <a:r>
              <a:rPr lang="en-US" sz="2000" dirty="0" err="1">
                <a:ea typeface="+mn-lt"/>
                <a:cs typeface="+mn-lt"/>
              </a:rPr>
              <a:t>nuestro</a:t>
            </a:r>
            <a:r>
              <a:rPr lang="en-US" sz="2000" dirty="0">
                <a:ea typeface="+mn-lt"/>
                <a:cs typeface="+mn-lt"/>
              </a:rPr>
              <a:t> </a:t>
            </a:r>
            <a:r>
              <a:rPr lang="en-US" sz="2000" dirty="0" err="1">
                <a:ea typeface="+mn-lt"/>
                <a:cs typeface="+mn-lt"/>
              </a:rPr>
              <a:t>planeta</a:t>
            </a:r>
            <a:r>
              <a:rPr lang="en-US" sz="2000" dirty="0">
                <a:ea typeface="+mn-lt"/>
                <a:cs typeface="+mn-lt"/>
              </a:rPr>
              <a:t>.</a:t>
            </a:r>
          </a:p>
          <a:p>
            <a:pPr eaLnBrk="1" hangingPunct="1">
              <a:lnSpc>
                <a:spcPct val="90000"/>
              </a:lnSpc>
              <a:buNone/>
              <a:defRPr/>
            </a:pPr>
            <a:r>
              <a:rPr lang="en-US" altLang="en-US" sz="2000" b="1" dirty="0">
                <a:solidFill>
                  <a:srgbClr val="FFFF99"/>
                </a:solidFill>
              </a:rPr>
              <a:t>Ridding the earth of this vast amount of water would have required a miracle every bit as big as providing it. / </a:t>
            </a:r>
            <a:r>
              <a:rPr lang="en-US" sz="2000" dirty="0" err="1">
                <a:ea typeface="+mn-lt"/>
                <a:cs typeface="+mn-lt"/>
              </a:rPr>
              <a:t>Librar</a:t>
            </a:r>
            <a:r>
              <a:rPr lang="en-US" sz="2000" dirty="0">
                <a:ea typeface="+mn-lt"/>
                <a:cs typeface="+mn-lt"/>
              </a:rPr>
              <a:t> a la tierra de </a:t>
            </a:r>
            <a:r>
              <a:rPr lang="en-US" sz="2000" dirty="0" err="1">
                <a:ea typeface="+mn-lt"/>
                <a:cs typeface="+mn-lt"/>
              </a:rPr>
              <a:t>esta</a:t>
            </a:r>
            <a:r>
              <a:rPr lang="en-US" sz="2000" dirty="0">
                <a:ea typeface="+mn-lt"/>
                <a:cs typeface="+mn-lt"/>
              </a:rPr>
              <a:t> gran </a:t>
            </a:r>
            <a:r>
              <a:rPr lang="en-US" sz="2000" dirty="0" err="1">
                <a:ea typeface="+mn-lt"/>
                <a:cs typeface="+mn-lt"/>
              </a:rPr>
              <a:t>cantidad</a:t>
            </a:r>
            <a:r>
              <a:rPr lang="en-US" sz="2000" dirty="0">
                <a:ea typeface="+mn-lt"/>
                <a:cs typeface="+mn-lt"/>
              </a:rPr>
              <a:t> de </a:t>
            </a:r>
            <a:r>
              <a:rPr lang="en-US" sz="2000" dirty="0" err="1">
                <a:ea typeface="+mn-lt"/>
                <a:cs typeface="+mn-lt"/>
              </a:rPr>
              <a:t>agua</a:t>
            </a:r>
            <a:r>
              <a:rPr lang="en-US" sz="2000" dirty="0">
                <a:ea typeface="+mn-lt"/>
                <a:cs typeface="+mn-lt"/>
              </a:rPr>
              <a:t> </a:t>
            </a:r>
            <a:r>
              <a:rPr lang="en-US" sz="2000" dirty="0" err="1">
                <a:ea typeface="+mn-lt"/>
                <a:cs typeface="+mn-lt"/>
              </a:rPr>
              <a:t>habría</a:t>
            </a:r>
            <a:r>
              <a:rPr lang="en-US" sz="2000" dirty="0">
                <a:ea typeface="+mn-lt"/>
                <a:cs typeface="+mn-lt"/>
              </a:rPr>
              <a:t> </a:t>
            </a:r>
            <a:r>
              <a:rPr lang="en-US" sz="2000" dirty="0" err="1">
                <a:ea typeface="+mn-lt"/>
                <a:cs typeface="+mn-lt"/>
              </a:rPr>
              <a:t>requerido</a:t>
            </a:r>
            <a:r>
              <a:rPr lang="en-US" sz="2000" dirty="0">
                <a:ea typeface="+mn-lt"/>
                <a:cs typeface="+mn-lt"/>
              </a:rPr>
              <a:t> un </a:t>
            </a:r>
            <a:r>
              <a:rPr lang="en-US" sz="2000" dirty="0" err="1">
                <a:ea typeface="+mn-lt"/>
                <a:cs typeface="+mn-lt"/>
              </a:rPr>
              <a:t>milagro</a:t>
            </a:r>
            <a:r>
              <a:rPr lang="en-US" sz="2000" dirty="0">
                <a:ea typeface="+mn-lt"/>
                <a:cs typeface="+mn-lt"/>
              </a:rPr>
              <a:t> tan </a:t>
            </a:r>
            <a:r>
              <a:rPr lang="en-US" sz="2000" dirty="0" err="1">
                <a:ea typeface="+mn-lt"/>
                <a:cs typeface="+mn-lt"/>
              </a:rPr>
              <a:t>grande</a:t>
            </a:r>
            <a:r>
              <a:rPr lang="en-US" sz="2000" dirty="0">
                <a:ea typeface="+mn-lt"/>
                <a:cs typeface="+mn-lt"/>
              </a:rPr>
              <a:t> </a:t>
            </a:r>
            <a:r>
              <a:rPr lang="en-US" sz="2000" dirty="0" err="1">
                <a:ea typeface="+mn-lt"/>
                <a:cs typeface="+mn-lt"/>
              </a:rPr>
              <a:t>como</a:t>
            </a:r>
            <a:r>
              <a:rPr lang="en-US" sz="2000" dirty="0">
                <a:ea typeface="+mn-lt"/>
                <a:cs typeface="+mn-lt"/>
              </a:rPr>
              <a:t> </a:t>
            </a:r>
            <a:r>
              <a:rPr lang="en-US" sz="2000" dirty="0" err="1">
                <a:ea typeface="+mn-lt"/>
                <a:cs typeface="+mn-lt"/>
              </a:rPr>
              <a:t>proporcionarla</a:t>
            </a:r>
            <a:r>
              <a:rPr lang="en-US" sz="2000" dirty="0">
                <a:ea typeface="+mn-lt"/>
                <a:cs typeface="+mn-lt"/>
              </a:rPr>
              <a:t>.</a:t>
            </a:r>
          </a:p>
          <a:p>
            <a:pPr eaLnBrk="1" hangingPunct="1">
              <a:lnSpc>
                <a:spcPct val="90000"/>
              </a:lnSpc>
              <a:buFont typeface="Wingdings" panose="05000000000000000000" pitchFamily="2" charset="2"/>
              <a:buNone/>
              <a:defRPr/>
            </a:pPr>
            <a:r>
              <a:rPr lang="en-US" altLang="en-US" sz="2000" b="1" dirty="0">
                <a:solidFill>
                  <a:srgbClr val="FFFF99"/>
                </a:solidFill>
              </a:rPr>
              <a:t>Neither plant life nor fish life could have survived the extended saline concentrations as ocean and fresh water mixed.</a:t>
            </a:r>
          </a:p>
          <a:p>
            <a:pPr eaLnBrk="1" hangingPunct="1">
              <a:lnSpc>
                <a:spcPct val="90000"/>
              </a:lnSpc>
              <a:buFont typeface="Wingdings" panose="05000000000000000000" pitchFamily="2" charset="2"/>
              <a:buNone/>
              <a:defRPr/>
            </a:pPr>
            <a:r>
              <a:rPr lang="en-US" altLang="en-US" sz="2000" b="1" dirty="0">
                <a:solidFill>
                  <a:srgbClr val="FFFF99"/>
                </a:solidFill>
              </a:rPr>
              <a:t>The increase in earth’s mass (by a six mile deep layer of water) would have caused astronomical disturbances now detectable (but there is no evidence).</a:t>
            </a:r>
          </a:p>
          <a:p>
            <a:pPr eaLnBrk="1" hangingPunct="1">
              <a:lnSpc>
                <a:spcPct val="90000"/>
              </a:lnSpc>
              <a:buFont typeface="Wingdings" panose="05000000000000000000" pitchFamily="2" charset="2"/>
              <a:buNone/>
              <a:defRPr/>
            </a:pPr>
            <a:r>
              <a:rPr lang="en-US" altLang="en-US" sz="2000" b="1" dirty="0">
                <a:solidFill>
                  <a:srgbClr val="FFFF99"/>
                </a:solidFill>
              </a:rPr>
              <a:t>The task of feeding and caring for representatives of all the species in the world would have been astronomical.</a:t>
            </a:r>
          </a:p>
        </p:txBody>
      </p:sp>
      <p:sp>
        <p:nvSpPr>
          <p:cNvPr id="2" name="Slide Number Placeholder 1">
            <a:extLst>
              <a:ext uri="{FF2B5EF4-FFF2-40B4-BE49-F238E27FC236}">
                <a16:creationId xmlns:a16="http://schemas.microsoft.com/office/drawing/2014/main" id="{B8EF5366-61B9-8F20-F42F-0E4E0ECD2AB0}"/>
              </a:ext>
            </a:extLst>
          </p:cNvPr>
          <p:cNvSpPr>
            <a:spLocks noGrp="1"/>
          </p:cNvSpPr>
          <p:nvPr>
            <p:ph type="sldNum" sz="quarter" idx="12"/>
          </p:nvPr>
        </p:nvSpPr>
        <p:spPr>
          <a:xfrm>
            <a:off x="8747246" y="6180881"/>
            <a:ext cx="2844800" cy="457200"/>
          </a:xfrm>
        </p:spPr>
        <p:txBody>
          <a:bodyPr/>
          <a:lstStyle/>
          <a:p>
            <a:fld id="{7D5C543B-DAC4-4B65-9F67-B85C5131DB21}" type="slidenum">
              <a:rPr lang="en-US" altLang="en-US" dirty="0" smtClean="0"/>
              <a:pPr/>
              <a:t>131</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 calcmode="lin" valueType="num">
                                      <p:cBhvr>
                                        <p:cTn id="7" dur="500" fill="hold"/>
                                        <p:tgtEl>
                                          <p:spTgt spid="16077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6077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6077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607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160771">
                                            <p:txEl>
                                              <p:pRg st="1" end="1"/>
                                            </p:txEl>
                                          </p:spTgt>
                                        </p:tgtEl>
                                        <p:attrNameLst>
                                          <p:attrName>style.visibility</p:attrName>
                                        </p:attrNameLst>
                                      </p:cBhvr>
                                      <p:to>
                                        <p:strVal val="visible"/>
                                      </p:to>
                                    </p:set>
                                    <p:anim calcmode="lin" valueType="num">
                                      <p:cBhvr>
                                        <p:cTn id="15" dur="500" fill="hold"/>
                                        <p:tgtEl>
                                          <p:spTgt spid="16077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6077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6077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607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160771">
                                            <p:txEl>
                                              <p:pRg st="2" end="2"/>
                                            </p:txEl>
                                          </p:spTgt>
                                        </p:tgtEl>
                                        <p:attrNameLst>
                                          <p:attrName>style.visibility</p:attrName>
                                        </p:attrNameLst>
                                      </p:cBhvr>
                                      <p:to>
                                        <p:strVal val="visible"/>
                                      </p:to>
                                    </p:set>
                                    <p:anim calcmode="lin" valueType="num">
                                      <p:cBhvr>
                                        <p:cTn id="23" dur="500" fill="hold"/>
                                        <p:tgtEl>
                                          <p:spTgt spid="16077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6077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6077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607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160771">
                                            <p:txEl>
                                              <p:pRg st="3" end="3"/>
                                            </p:txEl>
                                          </p:spTgt>
                                        </p:tgtEl>
                                        <p:attrNameLst>
                                          <p:attrName>style.visibility</p:attrName>
                                        </p:attrNameLst>
                                      </p:cBhvr>
                                      <p:to>
                                        <p:strVal val="visible"/>
                                      </p:to>
                                    </p:set>
                                    <p:anim calcmode="lin" valueType="num">
                                      <p:cBhvr>
                                        <p:cTn id="31" dur="500" fill="hold"/>
                                        <p:tgtEl>
                                          <p:spTgt spid="160771">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60771">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60771">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607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160771">
                                            <p:txEl>
                                              <p:pRg st="4" end="4"/>
                                            </p:txEl>
                                          </p:spTgt>
                                        </p:tgtEl>
                                        <p:attrNameLst>
                                          <p:attrName>style.visibility</p:attrName>
                                        </p:attrNameLst>
                                      </p:cBhvr>
                                      <p:to>
                                        <p:strVal val="visible"/>
                                      </p:to>
                                    </p:set>
                                    <p:anim calcmode="lin" valueType="num">
                                      <p:cBhvr>
                                        <p:cTn id="39" dur="500" fill="hold"/>
                                        <p:tgtEl>
                                          <p:spTgt spid="160771">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60771">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60771">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607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9" presetClass="entr" presetSubtype="0" accel="100000" fill="hold" nodeType="clickEffect">
                                  <p:stCondLst>
                                    <p:cond delay="0"/>
                                  </p:stCondLst>
                                  <p:childTnLst>
                                    <p:set>
                                      <p:cBhvr>
                                        <p:cTn id="46" dur="1" fill="hold">
                                          <p:stCondLst>
                                            <p:cond delay="0"/>
                                          </p:stCondLst>
                                        </p:cTn>
                                        <p:tgtEl>
                                          <p:spTgt spid="160771">
                                            <p:txEl>
                                              <p:pRg st="5" end="5"/>
                                            </p:txEl>
                                          </p:spTgt>
                                        </p:tgtEl>
                                        <p:attrNameLst>
                                          <p:attrName>style.visibility</p:attrName>
                                        </p:attrNameLst>
                                      </p:cBhvr>
                                      <p:to>
                                        <p:strVal val="visible"/>
                                      </p:to>
                                    </p:set>
                                    <p:anim calcmode="lin" valueType="num">
                                      <p:cBhvr>
                                        <p:cTn id="47" dur="500" fill="hold"/>
                                        <p:tgtEl>
                                          <p:spTgt spid="160771">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160771">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160771">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16077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3">
            <a:extLst>
              <a:ext uri="{FF2B5EF4-FFF2-40B4-BE49-F238E27FC236}">
                <a16:creationId xmlns:a16="http://schemas.microsoft.com/office/drawing/2014/main" id="{659E2B70-A9BB-DBB4-D988-A0CAA8ADA82E}"/>
              </a:ext>
            </a:extLst>
          </p:cNvPr>
          <p:cNvSpPr>
            <a:spLocks noGrp="1" noChangeArrowheads="1"/>
          </p:cNvSpPr>
          <p:nvPr>
            <p:ph type="body" idx="1"/>
          </p:nvPr>
        </p:nvSpPr>
        <p:spPr>
          <a:xfrm>
            <a:off x="609850" y="514659"/>
            <a:ext cx="10972800" cy="5029200"/>
          </a:xfrm>
        </p:spPr>
        <p:txBody>
          <a:bodyPr/>
          <a:lstStyle/>
          <a:p>
            <a:pPr eaLnBrk="1" hangingPunct="1">
              <a:lnSpc>
                <a:spcPct val="90000"/>
              </a:lnSpc>
              <a:buNone/>
              <a:defRPr/>
            </a:pPr>
            <a:r>
              <a:rPr lang="en-US" altLang="en-US" sz="2000" b="1" dirty="0">
                <a:solidFill>
                  <a:srgbClr val="FFFF99"/>
                </a:solidFill>
              </a:rPr>
              <a:t>Neither plant life nor fish life could have survived the extended saline concentrations as ocean and fresh water mixed. / </a:t>
            </a:r>
            <a:r>
              <a:rPr lang="en-US" sz="2000" dirty="0">
                <a:ea typeface="+mn-lt"/>
                <a:cs typeface="+mn-lt"/>
              </a:rPr>
              <a:t>Ni la </a:t>
            </a:r>
            <a:r>
              <a:rPr lang="en-US" sz="2000" dirty="0" err="1">
                <a:ea typeface="+mn-lt"/>
                <a:cs typeface="+mn-lt"/>
              </a:rPr>
              <a:t>vida</a:t>
            </a:r>
            <a:r>
              <a:rPr lang="en-US" sz="2000" dirty="0">
                <a:ea typeface="+mn-lt"/>
                <a:cs typeface="+mn-lt"/>
              </a:rPr>
              <a:t> vegetal </a:t>
            </a:r>
            <a:r>
              <a:rPr lang="en-US" sz="2000" dirty="0" err="1">
                <a:ea typeface="+mn-lt"/>
                <a:cs typeface="+mn-lt"/>
              </a:rPr>
              <a:t>ni</a:t>
            </a:r>
            <a:r>
              <a:rPr lang="en-US" sz="2000" dirty="0">
                <a:ea typeface="+mn-lt"/>
                <a:cs typeface="+mn-lt"/>
              </a:rPr>
              <a:t> la </a:t>
            </a:r>
            <a:r>
              <a:rPr lang="en-US" sz="2000" dirty="0" err="1">
                <a:ea typeface="+mn-lt"/>
                <a:cs typeface="+mn-lt"/>
              </a:rPr>
              <a:t>vida</a:t>
            </a:r>
            <a:r>
              <a:rPr lang="en-US" sz="2000" dirty="0">
                <a:ea typeface="+mn-lt"/>
                <a:cs typeface="+mn-lt"/>
              </a:rPr>
              <a:t> de </a:t>
            </a:r>
            <a:r>
              <a:rPr lang="en-US" sz="2000" dirty="0" err="1">
                <a:ea typeface="+mn-lt"/>
                <a:cs typeface="+mn-lt"/>
              </a:rPr>
              <a:t>los</a:t>
            </a:r>
            <a:r>
              <a:rPr lang="en-US" sz="2000" dirty="0">
                <a:ea typeface="+mn-lt"/>
                <a:cs typeface="+mn-lt"/>
              </a:rPr>
              <a:t> </a:t>
            </a:r>
            <a:r>
              <a:rPr lang="en-US" sz="2000" dirty="0" err="1">
                <a:ea typeface="+mn-lt"/>
                <a:cs typeface="+mn-lt"/>
              </a:rPr>
              <a:t>peces</a:t>
            </a:r>
            <a:r>
              <a:rPr lang="en-US" sz="2000" dirty="0">
                <a:ea typeface="+mn-lt"/>
                <a:cs typeface="+mn-lt"/>
              </a:rPr>
              <a:t> </a:t>
            </a:r>
            <a:r>
              <a:rPr lang="en-US" sz="2000" dirty="0" err="1">
                <a:ea typeface="+mn-lt"/>
                <a:cs typeface="+mn-lt"/>
              </a:rPr>
              <a:t>podrían</a:t>
            </a:r>
            <a:r>
              <a:rPr lang="en-US" sz="2000" dirty="0">
                <a:ea typeface="+mn-lt"/>
                <a:cs typeface="+mn-lt"/>
              </a:rPr>
              <a:t> </a:t>
            </a:r>
            <a:r>
              <a:rPr lang="en-US" sz="2000" dirty="0" err="1">
                <a:ea typeface="+mn-lt"/>
                <a:cs typeface="+mn-lt"/>
              </a:rPr>
              <a:t>haber</a:t>
            </a:r>
            <a:r>
              <a:rPr lang="en-US" sz="2000" dirty="0">
                <a:ea typeface="+mn-lt"/>
                <a:cs typeface="+mn-lt"/>
              </a:rPr>
              <a:t> </a:t>
            </a:r>
            <a:r>
              <a:rPr lang="en-US" sz="2000" dirty="0" err="1">
                <a:ea typeface="+mn-lt"/>
                <a:cs typeface="+mn-lt"/>
              </a:rPr>
              <a:t>sobrevivido</a:t>
            </a:r>
            <a:r>
              <a:rPr lang="en-US" sz="2000" dirty="0">
                <a:ea typeface="+mn-lt"/>
                <a:cs typeface="+mn-lt"/>
              </a:rPr>
              <a:t> a las </a:t>
            </a:r>
            <a:r>
              <a:rPr lang="en-US" sz="2000" dirty="0" err="1">
                <a:ea typeface="+mn-lt"/>
                <a:cs typeface="+mn-lt"/>
              </a:rPr>
              <a:t>concentraciones</a:t>
            </a:r>
            <a:r>
              <a:rPr lang="en-US" sz="2000" dirty="0">
                <a:ea typeface="+mn-lt"/>
                <a:cs typeface="+mn-lt"/>
              </a:rPr>
              <a:t> </a:t>
            </a:r>
            <a:r>
              <a:rPr lang="en-US" sz="2000" dirty="0" err="1">
                <a:ea typeface="+mn-lt"/>
                <a:cs typeface="+mn-lt"/>
              </a:rPr>
              <a:t>salinas</a:t>
            </a:r>
            <a:r>
              <a:rPr lang="en-US" sz="2000" dirty="0">
                <a:ea typeface="+mn-lt"/>
                <a:cs typeface="+mn-lt"/>
              </a:rPr>
              <a:t> </a:t>
            </a:r>
            <a:r>
              <a:rPr lang="en-US" sz="2000" dirty="0" err="1">
                <a:ea typeface="+mn-lt"/>
                <a:cs typeface="+mn-lt"/>
              </a:rPr>
              <a:t>extendidas</a:t>
            </a:r>
            <a:r>
              <a:rPr lang="en-US" sz="2000" dirty="0">
                <a:ea typeface="+mn-lt"/>
                <a:cs typeface="+mn-lt"/>
              </a:rPr>
              <a:t> </a:t>
            </a:r>
            <a:r>
              <a:rPr lang="en-US" sz="2000" dirty="0" err="1">
                <a:ea typeface="+mn-lt"/>
                <a:cs typeface="+mn-lt"/>
              </a:rPr>
              <a:t>cuando</a:t>
            </a:r>
            <a:r>
              <a:rPr lang="en-US" sz="2000" dirty="0">
                <a:ea typeface="+mn-lt"/>
                <a:cs typeface="+mn-lt"/>
              </a:rPr>
              <a:t> </a:t>
            </a:r>
            <a:r>
              <a:rPr lang="en-US" sz="2000" dirty="0" err="1">
                <a:ea typeface="+mn-lt"/>
                <a:cs typeface="+mn-lt"/>
              </a:rPr>
              <a:t>el</a:t>
            </a:r>
            <a:r>
              <a:rPr lang="en-US" sz="2000" dirty="0">
                <a:ea typeface="+mn-lt"/>
                <a:cs typeface="+mn-lt"/>
              </a:rPr>
              <a:t> </a:t>
            </a:r>
            <a:r>
              <a:rPr lang="en-US" sz="2000" dirty="0" err="1">
                <a:ea typeface="+mn-lt"/>
                <a:cs typeface="+mn-lt"/>
              </a:rPr>
              <a:t>océano</a:t>
            </a:r>
            <a:r>
              <a:rPr lang="en-US" sz="2000" dirty="0">
                <a:ea typeface="+mn-lt"/>
                <a:cs typeface="+mn-lt"/>
              </a:rPr>
              <a:t> y </a:t>
            </a:r>
            <a:r>
              <a:rPr lang="en-US" sz="2000" dirty="0" err="1">
                <a:ea typeface="+mn-lt"/>
                <a:cs typeface="+mn-lt"/>
              </a:rPr>
              <a:t>el</a:t>
            </a:r>
            <a:r>
              <a:rPr lang="en-US" sz="2000" dirty="0">
                <a:ea typeface="+mn-lt"/>
                <a:cs typeface="+mn-lt"/>
              </a:rPr>
              <a:t> </a:t>
            </a:r>
            <a:r>
              <a:rPr lang="en-US" sz="2000" dirty="0" err="1">
                <a:ea typeface="+mn-lt"/>
                <a:cs typeface="+mn-lt"/>
              </a:rPr>
              <a:t>agua</a:t>
            </a:r>
            <a:r>
              <a:rPr lang="en-US" sz="2000" dirty="0">
                <a:ea typeface="+mn-lt"/>
                <a:cs typeface="+mn-lt"/>
              </a:rPr>
              <a:t> dulce se </a:t>
            </a:r>
            <a:r>
              <a:rPr lang="en-US" sz="2000" dirty="0" err="1">
                <a:ea typeface="+mn-lt"/>
                <a:cs typeface="+mn-lt"/>
              </a:rPr>
              <a:t>mezclaron</a:t>
            </a:r>
            <a:r>
              <a:rPr lang="en-US" sz="2000" dirty="0">
                <a:ea typeface="+mn-lt"/>
                <a:cs typeface="+mn-lt"/>
              </a:rPr>
              <a:t>.</a:t>
            </a:r>
            <a:endParaRPr lang="en-US" sz="2000"/>
          </a:p>
          <a:p>
            <a:pPr eaLnBrk="1" hangingPunct="1">
              <a:lnSpc>
                <a:spcPct val="90000"/>
              </a:lnSpc>
              <a:buNone/>
              <a:defRPr/>
            </a:pPr>
            <a:r>
              <a:rPr lang="en-US" altLang="en-US" sz="2000" b="1" dirty="0">
                <a:solidFill>
                  <a:srgbClr val="FFFF99"/>
                </a:solidFill>
              </a:rPr>
              <a:t>The increase in earth’s mass (by a six mile deep layer of water) would have caused astronomical disturbances now detectable (but there is no evidence). / </a:t>
            </a:r>
            <a:r>
              <a:rPr lang="en-US" sz="2000" dirty="0">
                <a:ea typeface="+mn-lt"/>
                <a:cs typeface="+mn-lt"/>
              </a:rPr>
              <a:t>El </a:t>
            </a:r>
            <a:r>
              <a:rPr lang="en-US" sz="2000" dirty="0" err="1">
                <a:ea typeface="+mn-lt"/>
                <a:cs typeface="+mn-lt"/>
              </a:rPr>
              <a:t>aumento</a:t>
            </a:r>
            <a:r>
              <a:rPr lang="en-US" sz="2000" dirty="0">
                <a:ea typeface="+mn-lt"/>
                <a:cs typeface="+mn-lt"/>
              </a:rPr>
              <a:t> </a:t>
            </a:r>
            <a:r>
              <a:rPr lang="en-US" sz="2000" dirty="0" err="1">
                <a:ea typeface="+mn-lt"/>
                <a:cs typeface="+mn-lt"/>
              </a:rPr>
              <a:t>en</a:t>
            </a:r>
            <a:r>
              <a:rPr lang="en-US" sz="2000" dirty="0">
                <a:ea typeface="+mn-lt"/>
                <a:cs typeface="+mn-lt"/>
              </a:rPr>
              <a:t> la masa de la tierra (</a:t>
            </a:r>
            <a:r>
              <a:rPr lang="en-US" sz="2000" dirty="0" err="1">
                <a:ea typeface="+mn-lt"/>
                <a:cs typeface="+mn-lt"/>
              </a:rPr>
              <a:t>por</a:t>
            </a:r>
            <a:r>
              <a:rPr lang="en-US" sz="2000" dirty="0">
                <a:ea typeface="+mn-lt"/>
                <a:cs typeface="+mn-lt"/>
              </a:rPr>
              <a:t> </a:t>
            </a:r>
            <a:r>
              <a:rPr lang="en-US" sz="2000" dirty="0" err="1">
                <a:ea typeface="+mn-lt"/>
                <a:cs typeface="+mn-lt"/>
              </a:rPr>
              <a:t>una</a:t>
            </a:r>
            <a:r>
              <a:rPr lang="en-US" sz="2000" dirty="0">
                <a:ea typeface="+mn-lt"/>
                <a:cs typeface="+mn-lt"/>
              </a:rPr>
              <a:t> </a:t>
            </a:r>
            <a:r>
              <a:rPr lang="en-US" sz="2000" dirty="0" err="1">
                <a:ea typeface="+mn-lt"/>
                <a:cs typeface="+mn-lt"/>
              </a:rPr>
              <a:t>capa</a:t>
            </a:r>
            <a:r>
              <a:rPr lang="en-US" sz="2000" dirty="0">
                <a:ea typeface="+mn-lt"/>
                <a:cs typeface="+mn-lt"/>
              </a:rPr>
              <a:t> de </a:t>
            </a:r>
            <a:r>
              <a:rPr lang="en-US" sz="2000" dirty="0" err="1">
                <a:ea typeface="+mn-lt"/>
                <a:cs typeface="+mn-lt"/>
              </a:rPr>
              <a:t>agua</a:t>
            </a:r>
            <a:r>
              <a:rPr lang="en-US" sz="2000" dirty="0">
                <a:ea typeface="+mn-lt"/>
                <a:cs typeface="+mn-lt"/>
              </a:rPr>
              <a:t> de seis </a:t>
            </a:r>
            <a:r>
              <a:rPr lang="en-US" sz="2000" dirty="0" err="1">
                <a:ea typeface="+mn-lt"/>
                <a:cs typeface="+mn-lt"/>
              </a:rPr>
              <a:t>millas</a:t>
            </a:r>
            <a:r>
              <a:rPr lang="en-US" sz="2000" dirty="0">
                <a:ea typeface="+mn-lt"/>
                <a:cs typeface="+mn-lt"/>
              </a:rPr>
              <a:t> de </a:t>
            </a:r>
            <a:r>
              <a:rPr lang="en-US" sz="2000" dirty="0" err="1">
                <a:ea typeface="+mn-lt"/>
                <a:cs typeface="+mn-lt"/>
              </a:rPr>
              <a:t>profundidad</a:t>
            </a:r>
            <a:r>
              <a:rPr lang="en-US" sz="2000" dirty="0">
                <a:ea typeface="+mn-lt"/>
                <a:cs typeface="+mn-lt"/>
              </a:rPr>
              <a:t>) </a:t>
            </a:r>
            <a:r>
              <a:rPr lang="en-US" sz="2000" dirty="0" err="1">
                <a:ea typeface="+mn-lt"/>
                <a:cs typeface="+mn-lt"/>
              </a:rPr>
              <a:t>habría</a:t>
            </a:r>
            <a:r>
              <a:rPr lang="en-US" sz="2000" dirty="0">
                <a:ea typeface="+mn-lt"/>
                <a:cs typeface="+mn-lt"/>
              </a:rPr>
              <a:t> </a:t>
            </a:r>
            <a:r>
              <a:rPr lang="en-US" sz="2000" dirty="0" err="1">
                <a:ea typeface="+mn-lt"/>
                <a:cs typeface="+mn-lt"/>
              </a:rPr>
              <a:t>causado</a:t>
            </a:r>
            <a:r>
              <a:rPr lang="en-US" sz="2000" dirty="0">
                <a:ea typeface="+mn-lt"/>
                <a:cs typeface="+mn-lt"/>
              </a:rPr>
              <a:t> </a:t>
            </a:r>
            <a:r>
              <a:rPr lang="en-US" sz="2000" dirty="0" err="1">
                <a:ea typeface="+mn-lt"/>
                <a:cs typeface="+mn-lt"/>
              </a:rPr>
              <a:t>perturbaciones</a:t>
            </a:r>
            <a:r>
              <a:rPr lang="en-US" sz="2000" dirty="0">
                <a:ea typeface="+mn-lt"/>
                <a:cs typeface="+mn-lt"/>
              </a:rPr>
              <a:t> </a:t>
            </a:r>
            <a:r>
              <a:rPr lang="en-US" sz="2000" dirty="0" err="1">
                <a:ea typeface="+mn-lt"/>
                <a:cs typeface="+mn-lt"/>
              </a:rPr>
              <a:t>astronómicas</a:t>
            </a:r>
            <a:r>
              <a:rPr lang="en-US" sz="2000" dirty="0">
                <a:ea typeface="+mn-lt"/>
                <a:cs typeface="+mn-lt"/>
              </a:rPr>
              <a:t> </a:t>
            </a:r>
            <a:r>
              <a:rPr lang="en-US" sz="2000" dirty="0" err="1">
                <a:ea typeface="+mn-lt"/>
                <a:cs typeface="+mn-lt"/>
              </a:rPr>
              <a:t>ahora</a:t>
            </a:r>
            <a:r>
              <a:rPr lang="en-US" sz="2000" dirty="0">
                <a:ea typeface="+mn-lt"/>
                <a:cs typeface="+mn-lt"/>
              </a:rPr>
              <a:t> </a:t>
            </a:r>
            <a:r>
              <a:rPr lang="en-US" sz="2000" dirty="0" err="1">
                <a:ea typeface="+mn-lt"/>
                <a:cs typeface="+mn-lt"/>
              </a:rPr>
              <a:t>detectables</a:t>
            </a:r>
            <a:r>
              <a:rPr lang="en-US" sz="2000" dirty="0">
                <a:ea typeface="+mn-lt"/>
                <a:cs typeface="+mn-lt"/>
              </a:rPr>
              <a:t> (</a:t>
            </a:r>
            <a:r>
              <a:rPr lang="en-US" sz="2000" dirty="0" err="1">
                <a:ea typeface="+mn-lt"/>
                <a:cs typeface="+mn-lt"/>
              </a:rPr>
              <a:t>pero</a:t>
            </a:r>
            <a:r>
              <a:rPr lang="en-US" sz="2000" dirty="0">
                <a:ea typeface="+mn-lt"/>
                <a:cs typeface="+mn-lt"/>
              </a:rPr>
              <a:t> no hay </a:t>
            </a:r>
            <a:r>
              <a:rPr lang="en-US" sz="2000" dirty="0" err="1">
                <a:ea typeface="+mn-lt"/>
                <a:cs typeface="+mn-lt"/>
              </a:rPr>
              <a:t>evidencia</a:t>
            </a:r>
            <a:r>
              <a:rPr lang="en-US" sz="2000" dirty="0">
                <a:ea typeface="+mn-lt"/>
                <a:cs typeface="+mn-lt"/>
              </a:rPr>
              <a:t>).</a:t>
            </a:r>
          </a:p>
          <a:p>
            <a:pPr eaLnBrk="1" hangingPunct="1">
              <a:lnSpc>
                <a:spcPct val="90000"/>
              </a:lnSpc>
              <a:buNone/>
              <a:defRPr/>
            </a:pPr>
            <a:r>
              <a:rPr lang="en-US" altLang="en-US" sz="2000" b="1" dirty="0">
                <a:solidFill>
                  <a:srgbClr val="FFFF99"/>
                </a:solidFill>
              </a:rPr>
              <a:t>The task of feeding and caring for representatives of all the species in the world would have been astronomical. / </a:t>
            </a:r>
            <a:r>
              <a:rPr lang="en-US" sz="2000" dirty="0">
                <a:ea typeface="+mn-lt"/>
                <a:cs typeface="+mn-lt"/>
              </a:rPr>
              <a:t>La </a:t>
            </a:r>
            <a:r>
              <a:rPr lang="en-US" sz="2000" dirty="0" err="1">
                <a:ea typeface="+mn-lt"/>
                <a:cs typeface="+mn-lt"/>
              </a:rPr>
              <a:t>tarea</a:t>
            </a:r>
            <a:r>
              <a:rPr lang="en-US" sz="2000" dirty="0">
                <a:ea typeface="+mn-lt"/>
                <a:cs typeface="+mn-lt"/>
              </a:rPr>
              <a:t> de </a:t>
            </a:r>
            <a:r>
              <a:rPr lang="en-US" sz="2000" dirty="0" err="1">
                <a:ea typeface="+mn-lt"/>
                <a:cs typeface="+mn-lt"/>
              </a:rPr>
              <a:t>alimentar</a:t>
            </a:r>
            <a:r>
              <a:rPr lang="en-US" sz="2000" dirty="0">
                <a:ea typeface="+mn-lt"/>
                <a:cs typeface="+mn-lt"/>
              </a:rPr>
              <a:t> y </a:t>
            </a:r>
            <a:r>
              <a:rPr lang="en-US" sz="2000" dirty="0" err="1">
                <a:ea typeface="+mn-lt"/>
                <a:cs typeface="+mn-lt"/>
              </a:rPr>
              <a:t>cuidar</a:t>
            </a:r>
            <a:r>
              <a:rPr lang="en-US" sz="2000" dirty="0">
                <a:ea typeface="+mn-lt"/>
                <a:cs typeface="+mn-lt"/>
              </a:rPr>
              <a:t> a </a:t>
            </a:r>
            <a:r>
              <a:rPr lang="en-US" sz="2000" dirty="0" err="1">
                <a:ea typeface="+mn-lt"/>
                <a:cs typeface="+mn-lt"/>
              </a:rPr>
              <a:t>representantes</a:t>
            </a:r>
            <a:r>
              <a:rPr lang="en-US" sz="2000" dirty="0">
                <a:ea typeface="+mn-lt"/>
                <a:cs typeface="+mn-lt"/>
              </a:rPr>
              <a:t> de </a:t>
            </a:r>
            <a:r>
              <a:rPr lang="en-US" sz="2000" dirty="0" err="1">
                <a:ea typeface="+mn-lt"/>
                <a:cs typeface="+mn-lt"/>
              </a:rPr>
              <a:t>todas</a:t>
            </a:r>
            <a:r>
              <a:rPr lang="en-US" sz="2000" dirty="0">
                <a:ea typeface="+mn-lt"/>
                <a:cs typeface="+mn-lt"/>
              </a:rPr>
              <a:t> las </a:t>
            </a:r>
            <a:r>
              <a:rPr lang="en-US" sz="2000" dirty="0" err="1">
                <a:ea typeface="+mn-lt"/>
                <a:cs typeface="+mn-lt"/>
              </a:rPr>
              <a:t>especies</a:t>
            </a:r>
            <a:r>
              <a:rPr lang="en-US" sz="2000" dirty="0">
                <a:ea typeface="+mn-lt"/>
                <a:cs typeface="+mn-lt"/>
              </a:rPr>
              <a:t> del </a:t>
            </a:r>
            <a:r>
              <a:rPr lang="en-US" sz="2000" dirty="0" err="1">
                <a:ea typeface="+mn-lt"/>
                <a:cs typeface="+mn-lt"/>
              </a:rPr>
              <a:t>mundo</a:t>
            </a:r>
            <a:r>
              <a:rPr lang="en-US" sz="2000" dirty="0">
                <a:ea typeface="+mn-lt"/>
                <a:cs typeface="+mn-lt"/>
              </a:rPr>
              <a:t> </a:t>
            </a:r>
            <a:r>
              <a:rPr lang="en-US" sz="2000" dirty="0" err="1">
                <a:ea typeface="+mn-lt"/>
                <a:cs typeface="+mn-lt"/>
              </a:rPr>
              <a:t>habría</a:t>
            </a:r>
            <a:r>
              <a:rPr lang="en-US" sz="2000" dirty="0">
                <a:ea typeface="+mn-lt"/>
                <a:cs typeface="+mn-lt"/>
              </a:rPr>
              <a:t> </a:t>
            </a:r>
            <a:r>
              <a:rPr lang="en-US" sz="2000" dirty="0" err="1">
                <a:ea typeface="+mn-lt"/>
                <a:cs typeface="+mn-lt"/>
              </a:rPr>
              <a:t>sido</a:t>
            </a:r>
            <a:r>
              <a:rPr lang="en-US" sz="2000" dirty="0">
                <a:ea typeface="+mn-lt"/>
                <a:cs typeface="+mn-lt"/>
              </a:rPr>
              <a:t> </a:t>
            </a:r>
            <a:r>
              <a:rPr lang="en-US" sz="2000" dirty="0" err="1">
                <a:ea typeface="+mn-lt"/>
                <a:cs typeface="+mn-lt"/>
              </a:rPr>
              <a:t>astronómica</a:t>
            </a:r>
            <a:r>
              <a:rPr lang="en-US" sz="2000" dirty="0">
                <a:ea typeface="+mn-lt"/>
                <a:cs typeface="+mn-lt"/>
              </a:rPr>
              <a:t>.</a:t>
            </a:r>
          </a:p>
          <a:p>
            <a:pPr eaLnBrk="1" hangingPunct="1">
              <a:lnSpc>
                <a:spcPct val="90000"/>
              </a:lnSpc>
              <a:buFont typeface="Wingdings" panose="05000000000000000000" pitchFamily="2" charset="2"/>
              <a:buNone/>
              <a:defRPr/>
            </a:pPr>
            <a:endParaRPr lang="en-US" altLang="en-US" sz="2000" b="1" dirty="0">
              <a:solidFill>
                <a:srgbClr val="FFFF99"/>
              </a:solidFill>
            </a:endParaRPr>
          </a:p>
          <a:p>
            <a:pPr eaLnBrk="1" hangingPunct="1">
              <a:lnSpc>
                <a:spcPct val="90000"/>
              </a:lnSpc>
              <a:buNone/>
              <a:defRPr/>
            </a:pPr>
            <a:r>
              <a:rPr lang="en-US" altLang="en-US" sz="2000" dirty="0">
                <a:latin typeface="Arial Narrow"/>
              </a:rPr>
              <a:t>Bernard Ramm, </a:t>
            </a:r>
            <a:r>
              <a:rPr lang="en-US" altLang="en-US" sz="2000" i="1" dirty="0">
                <a:latin typeface="Arial Narrow"/>
              </a:rPr>
              <a:t>The Christian Approach to Science and Scripture</a:t>
            </a:r>
            <a:r>
              <a:rPr lang="en-US" altLang="en-US" sz="2000" dirty="0">
                <a:latin typeface="Arial Narrow"/>
              </a:rPr>
              <a:t> (Eerdmans), pp. 163-168.</a:t>
            </a:r>
            <a:endParaRPr lang="en-US" altLang="en-US" sz="2000" dirty="0">
              <a:latin typeface="Arial Narrow" panose="020B0606020202030204" pitchFamily="34" charset="0"/>
              <a:ea typeface="+mn-lt"/>
              <a:cs typeface="+mn-lt"/>
            </a:endParaRPr>
          </a:p>
          <a:p>
            <a:pPr>
              <a:lnSpc>
                <a:spcPct val="90000"/>
              </a:lnSpc>
              <a:buNone/>
              <a:defRPr/>
            </a:pPr>
            <a:r>
              <a:rPr lang="en-US" sz="1800" dirty="0">
                <a:ea typeface="+mn-lt"/>
                <a:cs typeface="+mn-lt"/>
              </a:rPr>
              <a:t>Bernard Ramm, El </a:t>
            </a:r>
            <a:r>
              <a:rPr lang="en-US" sz="1800" dirty="0" err="1">
                <a:ea typeface="+mn-lt"/>
                <a:cs typeface="+mn-lt"/>
              </a:rPr>
              <a:t>enfoque</a:t>
            </a:r>
            <a:r>
              <a:rPr lang="en-US" sz="1800" dirty="0">
                <a:ea typeface="+mn-lt"/>
                <a:cs typeface="+mn-lt"/>
              </a:rPr>
              <a:t> </a:t>
            </a:r>
            <a:r>
              <a:rPr lang="en-US" sz="1800" dirty="0" err="1">
                <a:ea typeface="+mn-lt"/>
                <a:cs typeface="+mn-lt"/>
              </a:rPr>
              <a:t>cristiano</a:t>
            </a:r>
            <a:r>
              <a:rPr lang="en-US" sz="1800" dirty="0">
                <a:ea typeface="+mn-lt"/>
                <a:cs typeface="+mn-lt"/>
              </a:rPr>
              <a:t> de la </a:t>
            </a:r>
            <a:r>
              <a:rPr lang="en-US" sz="1800" dirty="0" err="1">
                <a:ea typeface="+mn-lt"/>
                <a:cs typeface="+mn-lt"/>
              </a:rPr>
              <a:t>ciencia</a:t>
            </a:r>
            <a:r>
              <a:rPr lang="en-US" sz="1800" dirty="0">
                <a:ea typeface="+mn-lt"/>
                <a:cs typeface="+mn-lt"/>
              </a:rPr>
              <a:t> y las </a:t>
            </a:r>
            <a:r>
              <a:rPr lang="en-US" sz="1800" dirty="0" err="1">
                <a:ea typeface="+mn-lt"/>
                <a:cs typeface="+mn-lt"/>
              </a:rPr>
              <a:t>Escrituras</a:t>
            </a:r>
            <a:r>
              <a:rPr lang="en-US" sz="1800" dirty="0">
                <a:ea typeface="+mn-lt"/>
                <a:cs typeface="+mn-lt"/>
              </a:rPr>
              <a:t> (Eerdmans), </a:t>
            </a:r>
            <a:r>
              <a:rPr lang="en-US" sz="1800" dirty="0" err="1">
                <a:ea typeface="+mn-lt"/>
                <a:cs typeface="+mn-lt"/>
              </a:rPr>
              <a:t>págs</a:t>
            </a:r>
            <a:r>
              <a:rPr lang="en-US" sz="1800" dirty="0">
                <a:ea typeface="+mn-lt"/>
                <a:cs typeface="+mn-lt"/>
              </a:rPr>
              <a:t>. 163-168.</a:t>
            </a:r>
            <a:endParaRPr lang="en-US" altLang="en-US" sz="2000">
              <a:latin typeface="Arial Narrow" panose="020B0606020202030204" pitchFamily="34" charset="0"/>
            </a:endParaRPr>
          </a:p>
        </p:txBody>
      </p:sp>
      <p:sp>
        <p:nvSpPr>
          <p:cNvPr id="2" name="Slide Number Placeholder 1">
            <a:extLst>
              <a:ext uri="{FF2B5EF4-FFF2-40B4-BE49-F238E27FC236}">
                <a16:creationId xmlns:a16="http://schemas.microsoft.com/office/drawing/2014/main" id="{B8EF5366-61B9-8F20-F42F-0E4E0ECD2AB0}"/>
              </a:ext>
            </a:extLst>
          </p:cNvPr>
          <p:cNvSpPr>
            <a:spLocks noGrp="1"/>
          </p:cNvSpPr>
          <p:nvPr>
            <p:ph type="sldNum" sz="quarter" idx="12"/>
          </p:nvPr>
        </p:nvSpPr>
        <p:spPr/>
        <p:txBody>
          <a:bodyPr/>
          <a:lstStyle/>
          <a:p>
            <a:fld id="{7D5C543B-DAC4-4B65-9F67-B85C5131DB21}" type="slidenum">
              <a:rPr lang="en-US" altLang="en-US" dirty="0" smtClean="0"/>
              <a:pPr/>
              <a:t>132</a:t>
            </a:fld>
            <a:endParaRPr lang="en-US" altLang="en-US" dirty="0"/>
          </a:p>
        </p:txBody>
      </p:sp>
    </p:spTree>
    <p:extLst>
      <p:ext uri="{BB962C8B-B14F-4D97-AF65-F5344CB8AC3E}">
        <p14:creationId xmlns:p14="http://schemas.microsoft.com/office/powerpoint/2010/main" val="1349560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 calcmode="lin" valueType="num">
                                      <p:cBhvr>
                                        <p:cTn id="7" dur="500" fill="hold"/>
                                        <p:tgtEl>
                                          <p:spTgt spid="16077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6077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6077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607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160771">
                                            <p:txEl>
                                              <p:pRg st="1" end="1"/>
                                            </p:txEl>
                                          </p:spTgt>
                                        </p:tgtEl>
                                        <p:attrNameLst>
                                          <p:attrName>style.visibility</p:attrName>
                                        </p:attrNameLst>
                                      </p:cBhvr>
                                      <p:to>
                                        <p:strVal val="visible"/>
                                      </p:to>
                                    </p:set>
                                    <p:anim calcmode="lin" valueType="num">
                                      <p:cBhvr>
                                        <p:cTn id="15" dur="500" fill="hold"/>
                                        <p:tgtEl>
                                          <p:spTgt spid="16077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6077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6077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607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160771">
                                            <p:txEl>
                                              <p:pRg st="2" end="2"/>
                                            </p:txEl>
                                          </p:spTgt>
                                        </p:tgtEl>
                                        <p:attrNameLst>
                                          <p:attrName>style.visibility</p:attrName>
                                        </p:attrNameLst>
                                      </p:cBhvr>
                                      <p:to>
                                        <p:strVal val="visible"/>
                                      </p:to>
                                    </p:set>
                                    <p:anim calcmode="lin" valueType="num">
                                      <p:cBhvr>
                                        <p:cTn id="23" dur="500" fill="hold"/>
                                        <p:tgtEl>
                                          <p:spTgt spid="16077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6077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6077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6077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DE2DE9A8-C167-B4A5-2A44-A561A5F71073}"/>
              </a:ext>
            </a:extLst>
          </p:cNvPr>
          <p:cNvSpPr>
            <a:spLocks noGrp="1" noChangeArrowheads="1"/>
          </p:cNvSpPr>
          <p:nvPr>
            <p:ph type="title"/>
          </p:nvPr>
        </p:nvSpPr>
        <p:spPr>
          <a:xfrm>
            <a:off x="158488" y="312967"/>
            <a:ext cx="11878572" cy="521599"/>
          </a:xfrm>
        </p:spPr>
        <p:txBody>
          <a:bodyPr/>
          <a:lstStyle/>
          <a:p>
            <a:pPr eaLnBrk="1" hangingPunct="1">
              <a:defRPr/>
            </a:pPr>
            <a:r>
              <a:rPr lang="en-US" altLang="en-US" sz="3600" dirty="0">
                <a:solidFill>
                  <a:srgbClr val="33CC33"/>
                </a:solidFill>
                <a:latin typeface="Georgia"/>
              </a:rPr>
              <a:t>The Local Flood Theory / </a:t>
            </a:r>
            <a:r>
              <a:rPr lang="en-US" sz="3600" dirty="0">
                <a:ea typeface="+mj-lt"/>
                <a:cs typeface="+mj-lt"/>
              </a:rPr>
              <a:t>La </a:t>
            </a:r>
            <a:r>
              <a:rPr lang="en-US" sz="3600" dirty="0" err="1">
                <a:ea typeface="+mj-lt"/>
                <a:cs typeface="+mj-lt"/>
              </a:rPr>
              <a:t>teoría</a:t>
            </a:r>
            <a:r>
              <a:rPr lang="en-US" sz="3600" dirty="0">
                <a:ea typeface="+mj-lt"/>
                <a:cs typeface="+mj-lt"/>
              </a:rPr>
              <a:t> de la </a:t>
            </a:r>
            <a:r>
              <a:rPr lang="en-US" sz="3600" dirty="0" err="1">
                <a:ea typeface="+mj-lt"/>
                <a:cs typeface="+mj-lt"/>
              </a:rPr>
              <a:t>inundación</a:t>
            </a:r>
            <a:r>
              <a:rPr lang="en-US" sz="3600" dirty="0">
                <a:ea typeface="+mj-lt"/>
                <a:cs typeface="+mj-lt"/>
              </a:rPr>
              <a:t> local</a:t>
            </a:r>
            <a:endParaRPr lang="en-US" altLang="en-US" sz="3600" dirty="0">
              <a:solidFill>
                <a:srgbClr val="33CC33"/>
              </a:solidFill>
              <a:latin typeface="Georgia" panose="02040502050405020303" pitchFamily="18" charset="0"/>
            </a:endParaRPr>
          </a:p>
        </p:txBody>
      </p:sp>
      <p:sp>
        <p:nvSpPr>
          <p:cNvPr id="161795" name="Rectangle 3">
            <a:extLst>
              <a:ext uri="{FF2B5EF4-FFF2-40B4-BE49-F238E27FC236}">
                <a16:creationId xmlns:a16="http://schemas.microsoft.com/office/drawing/2014/main" id="{C11266DB-666E-B6FA-41B5-8334A5357D12}"/>
              </a:ext>
            </a:extLst>
          </p:cNvPr>
          <p:cNvSpPr>
            <a:spLocks noGrp="1" noChangeArrowheads="1"/>
          </p:cNvSpPr>
          <p:nvPr>
            <p:ph type="body" idx="1"/>
          </p:nvPr>
        </p:nvSpPr>
        <p:spPr>
          <a:xfrm>
            <a:off x="293299" y="1290893"/>
            <a:ext cx="11648534" cy="5481124"/>
          </a:xfrm>
        </p:spPr>
        <p:txBody>
          <a:bodyPr/>
          <a:lstStyle/>
          <a:p>
            <a:pPr eaLnBrk="1" hangingPunct="1">
              <a:buNone/>
              <a:defRPr/>
            </a:pPr>
            <a:r>
              <a:rPr lang="en-US" altLang="en-US" sz="2800" dirty="0">
                <a:solidFill>
                  <a:srgbClr val="FFFF99"/>
                </a:solidFill>
              </a:rPr>
              <a:t>Here, the Genesis flood was more likely a deluge of unparalleled severity in the area of Mesopotamia (but it did not cover the globe). / </a:t>
            </a:r>
            <a:r>
              <a:rPr lang="en-US" sz="2400" dirty="0" err="1">
                <a:ea typeface="+mn-lt"/>
                <a:cs typeface="+mn-lt"/>
              </a:rPr>
              <a:t>Aquí</a:t>
            </a:r>
            <a:r>
              <a:rPr lang="en-US" sz="2400" dirty="0">
                <a:ea typeface="+mn-lt"/>
                <a:cs typeface="+mn-lt"/>
              </a:rPr>
              <a:t>, </a:t>
            </a:r>
            <a:r>
              <a:rPr lang="en-US" sz="2400" dirty="0" err="1">
                <a:ea typeface="+mn-lt"/>
                <a:cs typeface="+mn-lt"/>
              </a:rPr>
              <a:t>el</a:t>
            </a:r>
            <a:r>
              <a:rPr lang="en-US" sz="2400" dirty="0">
                <a:ea typeface="+mn-lt"/>
                <a:cs typeface="+mn-lt"/>
              </a:rPr>
              <a:t> </a:t>
            </a:r>
            <a:r>
              <a:rPr lang="en-US" sz="2400" dirty="0" err="1">
                <a:ea typeface="+mn-lt"/>
                <a:cs typeface="+mn-lt"/>
              </a:rPr>
              <a:t>diluvio</a:t>
            </a:r>
            <a:r>
              <a:rPr lang="en-US" sz="2400" dirty="0">
                <a:ea typeface="+mn-lt"/>
                <a:cs typeface="+mn-lt"/>
              </a:rPr>
              <a:t> de </a:t>
            </a:r>
            <a:r>
              <a:rPr lang="en-US" sz="2400" dirty="0" err="1">
                <a:ea typeface="+mn-lt"/>
                <a:cs typeface="+mn-lt"/>
              </a:rPr>
              <a:t>Génesis</a:t>
            </a:r>
            <a:r>
              <a:rPr lang="en-US" sz="2400" dirty="0">
                <a:ea typeface="+mn-lt"/>
                <a:cs typeface="+mn-lt"/>
              </a:rPr>
              <a:t> </a:t>
            </a:r>
            <a:r>
              <a:rPr lang="en-US" sz="2400" dirty="0" err="1">
                <a:ea typeface="+mn-lt"/>
                <a:cs typeface="+mn-lt"/>
              </a:rPr>
              <a:t>fue</a:t>
            </a:r>
            <a:r>
              <a:rPr lang="en-US" sz="2400" dirty="0">
                <a:ea typeface="+mn-lt"/>
                <a:cs typeface="+mn-lt"/>
              </a:rPr>
              <a:t> </a:t>
            </a:r>
            <a:r>
              <a:rPr lang="en-US" sz="2400" dirty="0" err="1">
                <a:ea typeface="+mn-lt"/>
                <a:cs typeface="+mn-lt"/>
              </a:rPr>
              <a:t>más</a:t>
            </a:r>
            <a:r>
              <a:rPr lang="en-US" sz="2400" dirty="0">
                <a:ea typeface="+mn-lt"/>
                <a:cs typeface="+mn-lt"/>
              </a:rPr>
              <a:t> </a:t>
            </a:r>
            <a:r>
              <a:rPr lang="en-US" sz="2400" dirty="0" err="1">
                <a:ea typeface="+mn-lt"/>
                <a:cs typeface="+mn-lt"/>
              </a:rPr>
              <a:t>probablemente</a:t>
            </a:r>
            <a:r>
              <a:rPr lang="en-US" sz="2400" dirty="0">
                <a:ea typeface="+mn-lt"/>
                <a:cs typeface="+mn-lt"/>
              </a:rPr>
              <a:t> un </a:t>
            </a:r>
            <a:r>
              <a:rPr lang="en-US" sz="2400" dirty="0" err="1">
                <a:ea typeface="+mn-lt"/>
                <a:cs typeface="+mn-lt"/>
              </a:rPr>
              <a:t>diluvio</a:t>
            </a:r>
            <a:r>
              <a:rPr lang="en-US" sz="2400" dirty="0">
                <a:ea typeface="+mn-lt"/>
                <a:cs typeface="+mn-lt"/>
              </a:rPr>
              <a:t> de </a:t>
            </a:r>
            <a:r>
              <a:rPr lang="en-US" sz="2400" dirty="0" err="1">
                <a:ea typeface="+mn-lt"/>
                <a:cs typeface="+mn-lt"/>
              </a:rPr>
              <a:t>una</a:t>
            </a:r>
            <a:r>
              <a:rPr lang="en-US" sz="2400" dirty="0">
                <a:ea typeface="+mn-lt"/>
                <a:cs typeface="+mn-lt"/>
              </a:rPr>
              <a:t> </a:t>
            </a:r>
            <a:r>
              <a:rPr lang="en-US" sz="2400" dirty="0" err="1">
                <a:ea typeface="+mn-lt"/>
                <a:cs typeface="+mn-lt"/>
              </a:rPr>
              <a:t>severidad</a:t>
            </a:r>
            <a:r>
              <a:rPr lang="en-US" sz="2400" dirty="0">
                <a:ea typeface="+mn-lt"/>
                <a:cs typeface="+mn-lt"/>
              </a:rPr>
              <a:t> sin </a:t>
            </a:r>
            <a:r>
              <a:rPr lang="en-US" sz="2400" dirty="0" err="1">
                <a:ea typeface="+mn-lt"/>
                <a:cs typeface="+mn-lt"/>
              </a:rPr>
              <a:t>precedentes</a:t>
            </a:r>
            <a:r>
              <a:rPr lang="en-US" sz="2400" dirty="0">
                <a:ea typeface="+mn-lt"/>
                <a:cs typeface="+mn-lt"/>
              </a:rPr>
              <a:t> </a:t>
            </a:r>
            <a:r>
              <a:rPr lang="en-US" sz="2400" dirty="0" err="1">
                <a:ea typeface="+mn-lt"/>
                <a:cs typeface="+mn-lt"/>
              </a:rPr>
              <a:t>en</a:t>
            </a:r>
            <a:r>
              <a:rPr lang="en-US" sz="2400" dirty="0">
                <a:ea typeface="+mn-lt"/>
                <a:cs typeface="+mn-lt"/>
              </a:rPr>
              <a:t> </a:t>
            </a:r>
            <a:r>
              <a:rPr lang="en-US" sz="2400" dirty="0" err="1">
                <a:ea typeface="+mn-lt"/>
                <a:cs typeface="+mn-lt"/>
              </a:rPr>
              <a:t>el</a:t>
            </a:r>
            <a:r>
              <a:rPr lang="en-US" sz="2400" dirty="0">
                <a:ea typeface="+mn-lt"/>
                <a:cs typeface="+mn-lt"/>
              </a:rPr>
              <a:t> </a:t>
            </a:r>
            <a:r>
              <a:rPr lang="en-US" sz="2400" dirty="0" err="1">
                <a:ea typeface="+mn-lt"/>
                <a:cs typeface="+mn-lt"/>
              </a:rPr>
              <a:t>área</a:t>
            </a:r>
            <a:r>
              <a:rPr lang="en-US" sz="2400" dirty="0">
                <a:ea typeface="+mn-lt"/>
                <a:cs typeface="+mn-lt"/>
              </a:rPr>
              <a:t> de Mesopotamia (</a:t>
            </a:r>
            <a:r>
              <a:rPr lang="en-US" sz="2400" dirty="0" err="1">
                <a:ea typeface="+mn-lt"/>
                <a:cs typeface="+mn-lt"/>
              </a:rPr>
              <a:t>pero</a:t>
            </a:r>
            <a:r>
              <a:rPr lang="en-US" sz="2400" dirty="0">
                <a:ea typeface="+mn-lt"/>
                <a:cs typeface="+mn-lt"/>
              </a:rPr>
              <a:t> no </a:t>
            </a:r>
            <a:r>
              <a:rPr lang="en-US" sz="2400" dirty="0" err="1">
                <a:ea typeface="+mn-lt"/>
                <a:cs typeface="+mn-lt"/>
              </a:rPr>
              <a:t>cubrió</a:t>
            </a:r>
            <a:r>
              <a:rPr lang="en-US" sz="2400" dirty="0">
                <a:ea typeface="+mn-lt"/>
                <a:cs typeface="+mn-lt"/>
              </a:rPr>
              <a:t> </a:t>
            </a:r>
            <a:r>
              <a:rPr lang="en-US" sz="2400" dirty="0" err="1">
                <a:ea typeface="+mn-lt"/>
                <a:cs typeface="+mn-lt"/>
              </a:rPr>
              <a:t>el</a:t>
            </a:r>
            <a:r>
              <a:rPr lang="en-US" sz="2400" dirty="0">
                <a:ea typeface="+mn-lt"/>
                <a:cs typeface="+mn-lt"/>
              </a:rPr>
              <a:t> </a:t>
            </a:r>
            <a:r>
              <a:rPr lang="en-US" sz="2400" dirty="0" err="1">
                <a:ea typeface="+mn-lt"/>
                <a:cs typeface="+mn-lt"/>
              </a:rPr>
              <a:t>globo</a:t>
            </a:r>
            <a:r>
              <a:rPr lang="en-US" sz="2400" dirty="0">
                <a:ea typeface="+mn-lt"/>
                <a:cs typeface="+mn-lt"/>
              </a:rPr>
              <a:t>).</a:t>
            </a:r>
            <a:endParaRPr lang="en-US" altLang="en-US" sz="2400">
              <a:solidFill>
                <a:srgbClr val="FFFF99"/>
              </a:solidFill>
            </a:endParaRPr>
          </a:p>
          <a:p>
            <a:pPr eaLnBrk="1" hangingPunct="1">
              <a:defRPr/>
            </a:pPr>
            <a:r>
              <a:rPr lang="en-US" altLang="en-US" sz="2400" b="1" i="1" dirty="0">
                <a:solidFill>
                  <a:srgbClr val="FFFF00"/>
                </a:solidFill>
                <a:latin typeface="Arial Narrow"/>
              </a:rPr>
              <a:t>The language of Genesis is phenomenological, not scientific (i.e., it describes how the flood appeared from a limited vantage point).</a:t>
            </a:r>
            <a:r>
              <a:rPr lang="en-US" altLang="en-US" sz="2400" i="1" dirty="0">
                <a:latin typeface="Arial Narrow"/>
              </a:rPr>
              <a:t> / </a:t>
            </a:r>
            <a:r>
              <a:rPr lang="en-US" sz="2400" dirty="0">
                <a:ea typeface="+mn-lt"/>
                <a:cs typeface="+mn-lt"/>
              </a:rPr>
              <a:t>El </a:t>
            </a:r>
            <a:r>
              <a:rPr lang="en-US" sz="2400" dirty="0" err="1">
                <a:ea typeface="+mn-lt"/>
                <a:cs typeface="+mn-lt"/>
              </a:rPr>
              <a:t>lenguaje</a:t>
            </a:r>
            <a:r>
              <a:rPr lang="en-US" sz="2400" dirty="0">
                <a:ea typeface="+mn-lt"/>
                <a:cs typeface="+mn-lt"/>
              </a:rPr>
              <a:t> de </a:t>
            </a:r>
            <a:r>
              <a:rPr lang="en-US" sz="2400" dirty="0" err="1">
                <a:ea typeface="+mn-lt"/>
                <a:cs typeface="+mn-lt"/>
              </a:rPr>
              <a:t>Génesis</a:t>
            </a:r>
            <a:r>
              <a:rPr lang="en-US" sz="2400" dirty="0">
                <a:ea typeface="+mn-lt"/>
                <a:cs typeface="+mn-lt"/>
              </a:rPr>
              <a:t> es </a:t>
            </a:r>
            <a:r>
              <a:rPr lang="en-US" sz="2400" dirty="0" err="1">
                <a:ea typeface="+mn-lt"/>
                <a:cs typeface="+mn-lt"/>
              </a:rPr>
              <a:t>fenomenológico</a:t>
            </a:r>
            <a:r>
              <a:rPr lang="en-US" sz="2400" dirty="0">
                <a:ea typeface="+mn-lt"/>
                <a:cs typeface="+mn-lt"/>
              </a:rPr>
              <a:t>, no </a:t>
            </a:r>
            <a:r>
              <a:rPr lang="en-US" sz="2400" dirty="0" err="1">
                <a:ea typeface="+mn-lt"/>
                <a:cs typeface="+mn-lt"/>
              </a:rPr>
              <a:t>científico</a:t>
            </a:r>
            <a:r>
              <a:rPr lang="en-US" sz="2400" dirty="0">
                <a:ea typeface="+mn-lt"/>
                <a:cs typeface="+mn-lt"/>
              </a:rPr>
              <a:t> (es </a:t>
            </a:r>
            <a:r>
              <a:rPr lang="en-US" sz="2400" dirty="0" err="1">
                <a:ea typeface="+mn-lt"/>
                <a:cs typeface="+mn-lt"/>
              </a:rPr>
              <a:t>decir</a:t>
            </a:r>
            <a:r>
              <a:rPr lang="en-US" sz="2400" dirty="0">
                <a:ea typeface="+mn-lt"/>
                <a:cs typeface="+mn-lt"/>
              </a:rPr>
              <a:t>, describe </a:t>
            </a:r>
            <a:r>
              <a:rPr lang="en-US" sz="2400" dirty="0" err="1">
                <a:ea typeface="+mn-lt"/>
                <a:cs typeface="+mn-lt"/>
              </a:rPr>
              <a:t>cómo</a:t>
            </a:r>
            <a:r>
              <a:rPr lang="en-US" sz="2400" dirty="0">
                <a:ea typeface="+mn-lt"/>
                <a:cs typeface="+mn-lt"/>
              </a:rPr>
              <a:t> </a:t>
            </a:r>
            <a:r>
              <a:rPr lang="en-US" sz="2400" dirty="0" err="1">
                <a:ea typeface="+mn-lt"/>
                <a:cs typeface="+mn-lt"/>
              </a:rPr>
              <a:t>apareció</a:t>
            </a:r>
            <a:r>
              <a:rPr lang="en-US" sz="2400" dirty="0">
                <a:ea typeface="+mn-lt"/>
                <a:cs typeface="+mn-lt"/>
              </a:rPr>
              <a:t> </a:t>
            </a:r>
            <a:r>
              <a:rPr lang="en-US" sz="2400" dirty="0" err="1">
                <a:ea typeface="+mn-lt"/>
                <a:cs typeface="+mn-lt"/>
              </a:rPr>
              <a:t>el</a:t>
            </a:r>
            <a:r>
              <a:rPr lang="en-US" sz="2400" dirty="0">
                <a:ea typeface="+mn-lt"/>
                <a:cs typeface="+mn-lt"/>
              </a:rPr>
              <a:t> </a:t>
            </a:r>
            <a:r>
              <a:rPr lang="en-US" sz="2400" dirty="0" err="1">
                <a:ea typeface="+mn-lt"/>
                <a:cs typeface="+mn-lt"/>
              </a:rPr>
              <a:t>diluvio</a:t>
            </a:r>
            <a:r>
              <a:rPr lang="en-US" sz="2400" dirty="0">
                <a:ea typeface="+mn-lt"/>
                <a:cs typeface="+mn-lt"/>
              </a:rPr>
              <a:t> </a:t>
            </a:r>
            <a:r>
              <a:rPr lang="en-US" sz="2400" dirty="0" err="1">
                <a:ea typeface="+mn-lt"/>
                <a:cs typeface="+mn-lt"/>
              </a:rPr>
              <a:t>desde</a:t>
            </a:r>
            <a:r>
              <a:rPr lang="en-US" sz="2400" dirty="0">
                <a:ea typeface="+mn-lt"/>
                <a:cs typeface="+mn-lt"/>
              </a:rPr>
              <a:t> un punto de vista </a:t>
            </a:r>
            <a:r>
              <a:rPr lang="en-US" sz="2400" dirty="0" err="1">
                <a:ea typeface="+mn-lt"/>
                <a:cs typeface="+mn-lt"/>
              </a:rPr>
              <a:t>limitado</a:t>
            </a:r>
            <a:r>
              <a:rPr lang="en-US" sz="2400" dirty="0">
                <a:ea typeface="+mn-lt"/>
                <a:cs typeface="+mn-lt"/>
              </a:rPr>
              <a:t>).</a:t>
            </a:r>
            <a:endParaRPr lang="en-US" altLang="en-US" sz="2400" i="1" dirty="0">
              <a:latin typeface="Arial Narrow" panose="020B0606020202030204" pitchFamily="34" charset="0"/>
            </a:endParaRPr>
          </a:p>
          <a:p>
            <a:pPr eaLnBrk="1" hangingPunct="1">
              <a:defRPr/>
            </a:pPr>
            <a:r>
              <a:rPr lang="en-US" altLang="en-US" sz="2400" b="1" i="1" dirty="0">
                <a:solidFill>
                  <a:srgbClr val="FFFF00"/>
                </a:solidFill>
                <a:latin typeface="Arial Narrow"/>
              </a:rPr>
              <a:t>The Hebrew word </a:t>
            </a:r>
            <a:r>
              <a:rPr lang="en-US" altLang="en-US" sz="2400" b="1" dirty="0" err="1">
                <a:solidFill>
                  <a:srgbClr val="FFFF00"/>
                </a:solidFill>
                <a:latin typeface="Arial Narrow"/>
              </a:rPr>
              <a:t>ארץ</a:t>
            </a:r>
            <a:r>
              <a:rPr lang="en-US" altLang="en-US" sz="2400" b="1" i="1" dirty="0">
                <a:solidFill>
                  <a:srgbClr val="FFFF00"/>
                </a:solidFill>
                <a:latin typeface="Arial Narrow"/>
              </a:rPr>
              <a:t> (= land, earth) need not refer to the globe but to the territory or visible land (e.g., as in Ge. 42:6). The Hebrew word </a:t>
            </a:r>
            <a:r>
              <a:rPr lang="en-US" altLang="en-US" sz="2400" b="1" dirty="0" err="1">
                <a:solidFill>
                  <a:srgbClr val="FFFF00"/>
                </a:solidFill>
                <a:latin typeface="Arial Narrow"/>
              </a:rPr>
              <a:t>תבל</a:t>
            </a:r>
            <a:r>
              <a:rPr lang="en-US" altLang="en-US" sz="2400" b="1" i="1" dirty="0">
                <a:solidFill>
                  <a:srgbClr val="FFFF00"/>
                </a:solidFill>
                <a:latin typeface="Arial Narrow"/>
              </a:rPr>
              <a:t> (= the whole world) is not used.</a:t>
            </a:r>
            <a:r>
              <a:rPr lang="en-US" altLang="en-US" sz="2400" i="1" dirty="0">
                <a:latin typeface="Arial Narrow"/>
              </a:rPr>
              <a:t> / </a:t>
            </a:r>
            <a:r>
              <a:rPr lang="en-US" sz="2400" dirty="0">
                <a:ea typeface="+mn-lt"/>
                <a:cs typeface="+mn-lt"/>
              </a:rPr>
              <a:t>La palabra </a:t>
            </a:r>
            <a:r>
              <a:rPr lang="en-US" sz="2400" dirty="0" err="1">
                <a:ea typeface="+mn-lt"/>
                <a:cs typeface="+mn-lt"/>
              </a:rPr>
              <a:t>hebrea</a:t>
            </a:r>
            <a:r>
              <a:rPr lang="en-US" sz="2400" dirty="0">
                <a:ea typeface="+mn-lt"/>
                <a:cs typeface="+mn-lt"/>
              </a:rPr>
              <a:t> </a:t>
            </a:r>
            <a:r>
              <a:rPr lang="en-US" sz="2400" b="1" dirty="0" err="1">
                <a:ea typeface="+mn-lt"/>
                <a:cs typeface="+mn-lt"/>
              </a:rPr>
              <a:t>ארץ</a:t>
            </a:r>
            <a:r>
              <a:rPr lang="en-US" sz="2400" dirty="0">
                <a:ea typeface="+mn-lt"/>
                <a:cs typeface="+mn-lt"/>
              </a:rPr>
              <a:t> (= tierra, tierra) no </a:t>
            </a:r>
            <a:r>
              <a:rPr lang="en-US" sz="2400" dirty="0" err="1">
                <a:ea typeface="+mn-lt"/>
                <a:cs typeface="+mn-lt"/>
              </a:rPr>
              <a:t>necesita</a:t>
            </a:r>
            <a:r>
              <a:rPr lang="en-US" sz="2400" dirty="0">
                <a:ea typeface="+mn-lt"/>
                <a:cs typeface="+mn-lt"/>
              </a:rPr>
              <a:t> </a:t>
            </a:r>
            <a:r>
              <a:rPr lang="en-US" sz="2400" dirty="0" err="1">
                <a:ea typeface="+mn-lt"/>
                <a:cs typeface="+mn-lt"/>
              </a:rPr>
              <a:t>referirse</a:t>
            </a:r>
            <a:r>
              <a:rPr lang="en-US" sz="2400" dirty="0">
                <a:ea typeface="+mn-lt"/>
                <a:cs typeface="+mn-lt"/>
              </a:rPr>
              <a:t> al </a:t>
            </a:r>
            <a:r>
              <a:rPr lang="en-US" sz="2400" dirty="0" err="1">
                <a:ea typeface="+mn-lt"/>
                <a:cs typeface="+mn-lt"/>
              </a:rPr>
              <a:t>globo</a:t>
            </a:r>
            <a:r>
              <a:rPr lang="en-US" sz="2400" dirty="0">
                <a:ea typeface="+mn-lt"/>
                <a:cs typeface="+mn-lt"/>
              </a:rPr>
              <a:t> </a:t>
            </a:r>
            <a:r>
              <a:rPr lang="en-US" sz="2400" dirty="0" err="1">
                <a:ea typeface="+mn-lt"/>
                <a:cs typeface="+mn-lt"/>
              </a:rPr>
              <a:t>sino</a:t>
            </a:r>
            <a:r>
              <a:rPr lang="en-US" sz="2400" dirty="0">
                <a:ea typeface="+mn-lt"/>
                <a:cs typeface="+mn-lt"/>
              </a:rPr>
              <a:t> al </a:t>
            </a:r>
            <a:r>
              <a:rPr lang="en-US" sz="2400" dirty="0" err="1">
                <a:ea typeface="+mn-lt"/>
                <a:cs typeface="+mn-lt"/>
              </a:rPr>
              <a:t>territorio</a:t>
            </a:r>
            <a:r>
              <a:rPr lang="en-US" sz="2400" dirty="0">
                <a:ea typeface="+mn-lt"/>
                <a:cs typeface="+mn-lt"/>
              </a:rPr>
              <a:t> o tierra visible (p. </a:t>
            </a:r>
            <a:r>
              <a:rPr lang="en-US" sz="2400" dirty="0" err="1">
                <a:ea typeface="+mn-lt"/>
                <a:cs typeface="+mn-lt"/>
              </a:rPr>
              <a:t>ej</a:t>
            </a:r>
            <a:r>
              <a:rPr lang="en-US" sz="2400" dirty="0">
                <a:ea typeface="+mn-lt"/>
                <a:cs typeface="+mn-lt"/>
              </a:rPr>
              <a:t>., </a:t>
            </a:r>
            <a:r>
              <a:rPr lang="en-US" sz="2400" dirty="0" err="1">
                <a:ea typeface="+mn-lt"/>
                <a:cs typeface="+mn-lt"/>
              </a:rPr>
              <a:t>como</a:t>
            </a:r>
            <a:r>
              <a:rPr lang="en-US" sz="2400" dirty="0">
                <a:ea typeface="+mn-lt"/>
                <a:cs typeface="+mn-lt"/>
              </a:rPr>
              <a:t> </a:t>
            </a:r>
            <a:r>
              <a:rPr lang="en-US" sz="2400" dirty="0" err="1">
                <a:ea typeface="+mn-lt"/>
                <a:cs typeface="+mn-lt"/>
              </a:rPr>
              <a:t>en</a:t>
            </a:r>
            <a:r>
              <a:rPr lang="en-US" sz="2400" dirty="0">
                <a:ea typeface="+mn-lt"/>
                <a:cs typeface="+mn-lt"/>
              </a:rPr>
              <a:t> </a:t>
            </a:r>
            <a:r>
              <a:rPr lang="en-US" sz="2400" dirty="0" err="1">
                <a:ea typeface="+mn-lt"/>
                <a:cs typeface="+mn-lt"/>
              </a:rPr>
              <a:t>Gén</a:t>
            </a:r>
            <a:r>
              <a:rPr lang="en-US" sz="2400" dirty="0">
                <a:ea typeface="+mn-lt"/>
                <a:cs typeface="+mn-lt"/>
              </a:rPr>
              <a:t>. 42:6). La palabra </a:t>
            </a:r>
            <a:r>
              <a:rPr lang="en-US" sz="2400" dirty="0" err="1">
                <a:ea typeface="+mn-lt"/>
                <a:cs typeface="+mn-lt"/>
              </a:rPr>
              <a:t>hebrea</a:t>
            </a:r>
            <a:r>
              <a:rPr lang="en-US" sz="2400" dirty="0">
                <a:ea typeface="+mn-lt"/>
                <a:cs typeface="+mn-lt"/>
              </a:rPr>
              <a:t> </a:t>
            </a:r>
            <a:r>
              <a:rPr lang="en-US" sz="2400" b="1" dirty="0" err="1">
                <a:ea typeface="+mn-lt"/>
                <a:cs typeface="+mn-lt"/>
              </a:rPr>
              <a:t>תבל</a:t>
            </a:r>
            <a:r>
              <a:rPr lang="en-US" sz="2400" b="1" dirty="0">
                <a:ea typeface="+mn-lt"/>
                <a:cs typeface="+mn-lt"/>
              </a:rPr>
              <a:t> </a:t>
            </a:r>
            <a:r>
              <a:rPr lang="en-US" sz="2400" dirty="0">
                <a:ea typeface="+mn-lt"/>
                <a:cs typeface="+mn-lt"/>
              </a:rPr>
              <a:t>(= </a:t>
            </a:r>
            <a:r>
              <a:rPr lang="en-US" sz="2400" dirty="0" err="1">
                <a:ea typeface="+mn-lt"/>
                <a:cs typeface="+mn-lt"/>
              </a:rPr>
              <a:t>el</a:t>
            </a:r>
            <a:r>
              <a:rPr lang="en-US" sz="2400" dirty="0">
                <a:ea typeface="+mn-lt"/>
                <a:cs typeface="+mn-lt"/>
              </a:rPr>
              <a:t> </a:t>
            </a:r>
            <a:r>
              <a:rPr lang="en-US" sz="2400" dirty="0" err="1">
                <a:ea typeface="+mn-lt"/>
                <a:cs typeface="+mn-lt"/>
              </a:rPr>
              <a:t>mundo</a:t>
            </a:r>
            <a:r>
              <a:rPr lang="en-US" sz="2400" dirty="0">
                <a:ea typeface="+mn-lt"/>
                <a:cs typeface="+mn-lt"/>
              </a:rPr>
              <a:t> </a:t>
            </a:r>
            <a:r>
              <a:rPr lang="en-US" sz="2400" dirty="0" err="1">
                <a:ea typeface="+mn-lt"/>
                <a:cs typeface="+mn-lt"/>
              </a:rPr>
              <a:t>entero</a:t>
            </a:r>
            <a:r>
              <a:rPr lang="en-US" sz="2400" dirty="0">
                <a:ea typeface="+mn-lt"/>
                <a:cs typeface="+mn-lt"/>
              </a:rPr>
              <a:t>) no se </a:t>
            </a:r>
            <a:r>
              <a:rPr lang="en-US" sz="2400" dirty="0" err="1">
                <a:ea typeface="+mn-lt"/>
                <a:cs typeface="+mn-lt"/>
              </a:rPr>
              <a:t>usa</a:t>
            </a:r>
            <a:r>
              <a:rPr lang="en-US" sz="2400" dirty="0">
                <a:ea typeface="+mn-lt"/>
                <a:cs typeface="+mn-lt"/>
              </a:rPr>
              <a:t>.</a:t>
            </a:r>
            <a:endParaRPr lang="en-US" altLang="en-US" sz="2400" i="1">
              <a:latin typeface="Arial Narrow" panose="020B0606020202030204" pitchFamily="34" charset="0"/>
            </a:endParaRPr>
          </a:p>
        </p:txBody>
      </p:sp>
      <p:sp>
        <p:nvSpPr>
          <p:cNvPr id="2" name="Slide Number Placeholder 1">
            <a:extLst>
              <a:ext uri="{FF2B5EF4-FFF2-40B4-BE49-F238E27FC236}">
                <a16:creationId xmlns:a16="http://schemas.microsoft.com/office/drawing/2014/main" id="{12CA55A5-6B84-552A-6D8F-FEC8E65AE0B9}"/>
              </a:ext>
            </a:extLst>
          </p:cNvPr>
          <p:cNvSpPr>
            <a:spLocks noGrp="1"/>
          </p:cNvSpPr>
          <p:nvPr>
            <p:ph type="sldNum" sz="quarter" idx="12"/>
          </p:nvPr>
        </p:nvSpPr>
        <p:spPr/>
        <p:txBody>
          <a:bodyPr/>
          <a:lstStyle/>
          <a:p>
            <a:fld id="{7D5C543B-DAC4-4B65-9F67-B85C5131DB21}" type="slidenum">
              <a:rPr lang="en-US" altLang="en-US" dirty="0" smtClean="0"/>
              <a:pPr/>
              <a:t>133</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anim calcmode="lin" valueType="num">
                                      <p:cBhvr>
                                        <p:cTn id="7" dur="500" fill="hold"/>
                                        <p:tgtEl>
                                          <p:spTgt spid="1617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179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1795">
                                            <p:txEl>
                                              <p:pRg st="1" end="1"/>
                                            </p:txEl>
                                          </p:spTgt>
                                        </p:tgtEl>
                                        <p:attrNameLst>
                                          <p:attrName>style.visibility</p:attrName>
                                        </p:attrNameLst>
                                      </p:cBhvr>
                                      <p:to>
                                        <p:strVal val="visible"/>
                                      </p:to>
                                    </p:set>
                                    <p:anim calcmode="lin" valueType="num">
                                      <p:cBhvr additive="base">
                                        <p:cTn id="13" dur="500" fill="hold"/>
                                        <p:tgtEl>
                                          <p:spTgt spid="161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1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1795">
                                            <p:txEl>
                                              <p:pRg st="2" end="2"/>
                                            </p:txEl>
                                          </p:spTgt>
                                        </p:tgtEl>
                                        <p:attrNameLst>
                                          <p:attrName>style.visibility</p:attrName>
                                        </p:attrNameLst>
                                      </p:cBhvr>
                                      <p:to>
                                        <p:strVal val="visible"/>
                                      </p:to>
                                    </p:set>
                                    <p:anim calcmode="lin" valueType="num">
                                      <p:cBhvr additive="base">
                                        <p:cTn id="19" dur="500" fill="hold"/>
                                        <p:tgtEl>
                                          <p:spTgt spid="1617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17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EEA7F5A0-5A17-659F-EB4E-1E1046AD2E32}"/>
              </a:ext>
            </a:extLst>
          </p:cNvPr>
          <p:cNvSpPr>
            <a:spLocks noGrp="1" noChangeArrowheads="1"/>
          </p:cNvSpPr>
          <p:nvPr>
            <p:ph type="title"/>
          </p:nvPr>
        </p:nvSpPr>
        <p:spPr>
          <a:xfrm>
            <a:off x="204159" y="-106392"/>
            <a:ext cx="11779369" cy="1189038"/>
          </a:xfrm>
        </p:spPr>
        <p:txBody>
          <a:bodyPr/>
          <a:lstStyle/>
          <a:p>
            <a:pPr eaLnBrk="1" hangingPunct="1">
              <a:defRPr/>
            </a:pPr>
            <a:r>
              <a:rPr lang="en-US" altLang="en-US" sz="3200" dirty="0">
                <a:solidFill>
                  <a:srgbClr val="33CC33"/>
                </a:solidFill>
                <a:latin typeface="Georgia"/>
              </a:rPr>
              <a:t>Objections to the Local Flood Theory</a:t>
            </a:r>
            <a:br>
              <a:rPr lang="en-US" altLang="en-US" sz="3200" dirty="0">
                <a:solidFill>
                  <a:srgbClr val="33CC33"/>
                </a:solidFill>
                <a:latin typeface="Georgia"/>
              </a:rPr>
            </a:br>
            <a:r>
              <a:rPr lang="en-US" sz="3200" dirty="0" err="1">
                <a:ea typeface="+mj-lt"/>
                <a:cs typeface="+mj-lt"/>
              </a:rPr>
              <a:t>Objeciones</a:t>
            </a:r>
            <a:r>
              <a:rPr lang="en-US" sz="3200" dirty="0">
                <a:ea typeface="+mj-lt"/>
                <a:cs typeface="+mj-lt"/>
              </a:rPr>
              <a:t> a la </a:t>
            </a:r>
            <a:r>
              <a:rPr lang="en-US" sz="3200" dirty="0" err="1">
                <a:ea typeface="+mj-lt"/>
                <a:cs typeface="+mj-lt"/>
              </a:rPr>
              <a:t>teoría</a:t>
            </a:r>
            <a:r>
              <a:rPr lang="en-US" sz="3200" dirty="0">
                <a:ea typeface="+mj-lt"/>
                <a:cs typeface="+mj-lt"/>
              </a:rPr>
              <a:t> de la </a:t>
            </a:r>
            <a:r>
              <a:rPr lang="en-US" sz="3200" dirty="0" err="1">
                <a:ea typeface="+mj-lt"/>
                <a:cs typeface="+mj-lt"/>
              </a:rPr>
              <a:t>inundación</a:t>
            </a:r>
            <a:r>
              <a:rPr lang="en-US" sz="3200" dirty="0">
                <a:ea typeface="+mj-lt"/>
                <a:cs typeface="+mj-lt"/>
              </a:rPr>
              <a:t> local</a:t>
            </a:r>
            <a:endParaRPr lang="en-US" altLang="en-US" sz="3200" dirty="0">
              <a:solidFill>
                <a:srgbClr val="33CC33"/>
              </a:solidFill>
              <a:latin typeface="Georgia" panose="02040502050405020303" pitchFamily="18" charset="0"/>
            </a:endParaRPr>
          </a:p>
        </p:txBody>
      </p:sp>
      <p:sp>
        <p:nvSpPr>
          <p:cNvPr id="162819" name="Rectangle 3">
            <a:extLst>
              <a:ext uri="{FF2B5EF4-FFF2-40B4-BE49-F238E27FC236}">
                <a16:creationId xmlns:a16="http://schemas.microsoft.com/office/drawing/2014/main" id="{BF4EAF8D-FD98-C8BD-FB0C-DCA1627D6F7E}"/>
              </a:ext>
            </a:extLst>
          </p:cNvPr>
          <p:cNvSpPr>
            <a:spLocks noGrp="1" noChangeArrowheads="1"/>
          </p:cNvSpPr>
          <p:nvPr>
            <p:ph type="body" idx="1"/>
          </p:nvPr>
        </p:nvSpPr>
        <p:spPr>
          <a:xfrm>
            <a:off x="216068" y="1236472"/>
            <a:ext cx="11766142" cy="5618671"/>
          </a:xfrm>
        </p:spPr>
        <p:txBody>
          <a:bodyPr/>
          <a:lstStyle/>
          <a:p>
            <a:pPr eaLnBrk="1" hangingPunct="1">
              <a:lnSpc>
                <a:spcPct val="90000"/>
              </a:lnSpc>
              <a:buNone/>
              <a:defRPr/>
            </a:pPr>
            <a:r>
              <a:rPr lang="en-US" altLang="en-US" sz="2400" dirty="0">
                <a:solidFill>
                  <a:srgbClr val="FFFF99"/>
                </a:solidFill>
              </a:rPr>
              <a:t>While the local flood theory alleviates some logistical problems, it leaves unresolved other sorts of problems. / </a:t>
            </a:r>
            <a:r>
              <a:rPr lang="en-US" sz="2400" dirty="0">
                <a:ea typeface="+mn-lt"/>
                <a:cs typeface="+mn-lt"/>
              </a:rPr>
              <a:t>Si bien la </a:t>
            </a:r>
            <a:r>
              <a:rPr lang="en-US" sz="2400" dirty="0" err="1">
                <a:ea typeface="+mn-lt"/>
                <a:cs typeface="+mn-lt"/>
              </a:rPr>
              <a:t>teoría</a:t>
            </a:r>
            <a:r>
              <a:rPr lang="en-US" sz="2400" dirty="0">
                <a:ea typeface="+mn-lt"/>
                <a:cs typeface="+mn-lt"/>
              </a:rPr>
              <a:t> de la </a:t>
            </a:r>
            <a:r>
              <a:rPr lang="en-US" sz="2400" dirty="0" err="1">
                <a:ea typeface="+mn-lt"/>
                <a:cs typeface="+mn-lt"/>
              </a:rPr>
              <a:t>inundación</a:t>
            </a:r>
            <a:r>
              <a:rPr lang="en-US" sz="2400" dirty="0">
                <a:ea typeface="+mn-lt"/>
                <a:cs typeface="+mn-lt"/>
              </a:rPr>
              <a:t> local </a:t>
            </a:r>
            <a:r>
              <a:rPr lang="en-US" sz="2400" dirty="0" err="1">
                <a:ea typeface="+mn-lt"/>
                <a:cs typeface="+mn-lt"/>
              </a:rPr>
              <a:t>alivia</a:t>
            </a:r>
            <a:r>
              <a:rPr lang="en-US" sz="2400" dirty="0">
                <a:ea typeface="+mn-lt"/>
                <a:cs typeface="+mn-lt"/>
              </a:rPr>
              <a:t> </a:t>
            </a:r>
            <a:r>
              <a:rPr lang="en-US" sz="2400" dirty="0" err="1">
                <a:ea typeface="+mn-lt"/>
                <a:cs typeface="+mn-lt"/>
              </a:rPr>
              <a:t>algunos</a:t>
            </a:r>
            <a:r>
              <a:rPr lang="en-US" sz="2400" dirty="0">
                <a:ea typeface="+mn-lt"/>
                <a:cs typeface="+mn-lt"/>
              </a:rPr>
              <a:t> </a:t>
            </a:r>
            <a:r>
              <a:rPr lang="en-US" sz="2400" dirty="0" err="1">
                <a:ea typeface="+mn-lt"/>
                <a:cs typeface="+mn-lt"/>
              </a:rPr>
              <a:t>problemas</a:t>
            </a:r>
            <a:r>
              <a:rPr lang="en-US" sz="2400" dirty="0">
                <a:ea typeface="+mn-lt"/>
                <a:cs typeface="+mn-lt"/>
              </a:rPr>
              <a:t> </a:t>
            </a:r>
            <a:r>
              <a:rPr lang="en-US" sz="2400" dirty="0" err="1">
                <a:ea typeface="+mn-lt"/>
                <a:cs typeface="+mn-lt"/>
              </a:rPr>
              <a:t>logísticos</a:t>
            </a:r>
            <a:r>
              <a:rPr lang="en-US" sz="2400" dirty="0">
                <a:ea typeface="+mn-lt"/>
                <a:cs typeface="+mn-lt"/>
              </a:rPr>
              <a:t>, </a:t>
            </a:r>
            <a:r>
              <a:rPr lang="en-US" sz="2400" dirty="0" err="1">
                <a:ea typeface="+mn-lt"/>
                <a:cs typeface="+mn-lt"/>
              </a:rPr>
              <a:t>deja</a:t>
            </a:r>
            <a:r>
              <a:rPr lang="en-US" sz="2400" dirty="0">
                <a:ea typeface="+mn-lt"/>
                <a:cs typeface="+mn-lt"/>
              </a:rPr>
              <a:t> sin resolver </a:t>
            </a:r>
            <a:r>
              <a:rPr lang="en-US" sz="2400" dirty="0" err="1">
                <a:ea typeface="+mn-lt"/>
                <a:cs typeface="+mn-lt"/>
              </a:rPr>
              <a:t>otros</a:t>
            </a:r>
            <a:r>
              <a:rPr lang="en-US" sz="2400" dirty="0">
                <a:ea typeface="+mn-lt"/>
                <a:cs typeface="+mn-lt"/>
              </a:rPr>
              <a:t> </a:t>
            </a:r>
            <a:r>
              <a:rPr lang="en-US" sz="2400" dirty="0" err="1">
                <a:ea typeface="+mn-lt"/>
                <a:cs typeface="+mn-lt"/>
              </a:rPr>
              <a:t>tipos</a:t>
            </a:r>
            <a:r>
              <a:rPr lang="en-US" sz="2400" dirty="0">
                <a:ea typeface="+mn-lt"/>
                <a:cs typeface="+mn-lt"/>
              </a:rPr>
              <a:t> de </a:t>
            </a:r>
            <a:r>
              <a:rPr lang="en-US" sz="2400" dirty="0" err="1">
                <a:ea typeface="+mn-lt"/>
                <a:cs typeface="+mn-lt"/>
              </a:rPr>
              <a:t>problemas</a:t>
            </a:r>
            <a:r>
              <a:rPr lang="en-US" sz="2400" dirty="0">
                <a:ea typeface="+mn-lt"/>
                <a:cs typeface="+mn-lt"/>
              </a:rPr>
              <a:t>.</a:t>
            </a:r>
            <a:endParaRPr lang="en-US" altLang="en-US" sz="2400" dirty="0">
              <a:solidFill>
                <a:srgbClr val="FFFF99"/>
              </a:solidFill>
            </a:endParaRPr>
          </a:p>
          <a:p>
            <a:pPr eaLnBrk="1" hangingPunct="1">
              <a:lnSpc>
                <a:spcPct val="90000"/>
              </a:lnSpc>
              <a:defRPr/>
            </a:pPr>
            <a:r>
              <a:rPr lang="en-US" altLang="en-US" sz="2400" b="1" i="1" dirty="0">
                <a:solidFill>
                  <a:srgbClr val="FFFF00"/>
                </a:solidFill>
                <a:latin typeface="Arial Narrow"/>
              </a:rPr>
              <a:t>Humans probably lived outside Mesopotamia, and if so, then some people other than Noah and his family must have survived.</a:t>
            </a:r>
            <a:r>
              <a:rPr lang="en-US" altLang="en-US" sz="2400" i="1" dirty="0">
                <a:latin typeface="Arial Narrow"/>
              </a:rPr>
              <a:t> / </a:t>
            </a:r>
            <a:r>
              <a:rPr lang="en-US" sz="2000" dirty="0">
                <a:ea typeface="+mn-lt"/>
                <a:cs typeface="+mn-lt"/>
              </a:rPr>
              <a:t>Los </a:t>
            </a:r>
            <a:r>
              <a:rPr lang="en-US" sz="2000" dirty="0" err="1">
                <a:ea typeface="+mn-lt"/>
                <a:cs typeface="+mn-lt"/>
              </a:rPr>
              <a:t>humanos</a:t>
            </a:r>
            <a:r>
              <a:rPr lang="en-US" sz="2000" dirty="0">
                <a:ea typeface="+mn-lt"/>
                <a:cs typeface="+mn-lt"/>
              </a:rPr>
              <a:t> </a:t>
            </a:r>
            <a:r>
              <a:rPr lang="en-US" sz="2000" dirty="0" err="1">
                <a:ea typeface="+mn-lt"/>
                <a:cs typeface="+mn-lt"/>
              </a:rPr>
              <a:t>probablemente</a:t>
            </a:r>
            <a:r>
              <a:rPr lang="en-US" sz="2000" dirty="0">
                <a:ea typeface="+mn-lt"/>
                <a:cs typeface="+mn-lt"/>
              </a:rPr>
              <a:t> </a:t>
            </a:r>
            <a:r>
              <a:rPr lang="en-US" sz="2000" dirty="0" err="1">
                <a:ea typeface="+mn-lt"/>
                <a:cs typeface="+mn-lt"/>
              </a:rPr>
              <a:t>vivieron</a:t>
            </a:r>
            <a:r>
              <a:rPr lang="en-US" sz="2000" dirty="0">
                <a:ea typeface="+mn-lt"/>
                <a:cs typeface="+mn-lt"/>
              </a:rPr>
              <a:t> </a:t>
            </a:r>
            <a:r>
              <a:rPr lang="en-US" sz="2000" dirty="0" err="1">
                <a:ea typeface="+mn-lt"/>
                <a:cs typeface="+mn-lt"/>
              </a:rPr>
              <a:t>fuera</a:t>
            </a:r>
            <a:r>
              <a:rPr lang="en-US" sz="2000" dirty="0">
                <a:ea typeface="+mn-lt"/>
                <a:cs typeface="+mn-lt"/>
              </a:rPr>
              <a:t> de Mesopotamia, y </a:t>
            </a:r>
            <a:r>
              <a:rPr lang="en-US" sz="2000" dirty="0" err="1">
                <a:ea typeface="+mn-lt"/>
                <a:cs typeface="+mn-lt"/>
              </a:rPr>
              <a:t>si</a:t>
            </a:r>
            <a:r>
              <a:rPr lang="en-US" sz="2000" dirty="0">
                <a:ea typeface="+mn-lt"/>
                <a:cs typeface="+mn-lt"/>
              </a:rPr>
              <a:t> es </a:t>
            </a:r>
            <a:r>
              <a:rPr lang="en-US" sz="2000" dirty="0" err="1">
                <a:ea typeface="+mn-lt"/>
                <a:cs typeface="+mn-lt"/>
              </a:rPr>
              <a:t>así</a:t>
            </a:r>
            <a:r>
              <a:rPr lang="en-US" sz="2000" dirty="0">
                <a:ea typeface="+mn-lt"/>
                <a:cs typeface="+mn-lt"/>
              </a:rPr>
              <a:t>, </a:t>
            </a:r>
            <a:r>
              <a:rPr lang="en-US" sz="2000" dirty="0" err="1">
                <a:ea typeface="+mn-lt"/>
                <a:cs typeface="+mn-lt"/>
              </a:rPr>
              <a:t>entonces</a:t>
            </a:r>
            <a:r>
              <a:rPr lang="en-US" sz="2000" dirty="0">
                <a:ea typeface="+mn-lt"/>
                <a:cs typeface="+mn-lt"/>
              </a:rPr>
              <a:t> </a:t>
            </a:r>
            <a:r>
              <a:rPr lang="en-US" sz="2000" dirty="0" err="1">
                <a:ea typeface="+mn-lt"/>
                <a:cs typeface="+mn-lt"/>
              </a:rPr>
              <a:t>algunas</a:t>
            </a:r>
            <a:r>
              <a:rPr lang="en-US" sz="2000" dirty="0">
                <a:ea typeface="+mn-lt"/>
                <a:cs typeface="+mn-lt"/>
              </a:rPr>
              <a:t> personas </a:t>
            </a:r>
            <a:r>
              <a:rPr lang="en-US" sz="2000" dirty="0" err="1">
                <a:ea typeface="+mn-lt"/>
                <a:cs typeface="+mn-lt"/>
              </a:rPr>
              <a:t>además</a:t>
            </a:r>
            <a:r>
              <a:rPr lang="en-US" sz="2000" dirty="0">
                <a:ea typeface="+mn-lt"/>
                <a:cs typeface="+mn-lt"/>
              </a:rPr>
              <a:t> de Noé y </a:t>
            </a:r>
            <a:r>
              <a:rPr lang="en-US" sz="2000" dirty="0" err="1">
                <a:ea typeface="+mn-lt"/>
                <a:cs typeface="+mn-lt"/>
              </a:rPr>
              <a:t>su</a:t>
            </a:r>
            <a:r>
              <a:rPr lang="en-US" sz="2000" dirty="0">
                <a:ea typeface="+mn-lt"/>
                <a:cs typeface="+mn-lt"/>
              </a:rPr>
              <a:t> </a:t>
            </a:r>
            <a:r>
              <a:rPr lang="en-US" sz="2000" dirty="0" err="1">
                <a:ea typeface="+mn-lt"/>
                <a:cs typeface="+mn-lt"/>
              </a:rPr>
              <a:t>familia</a:t>
            </a:r>
            <a:r>
              <a:rPr lang="en-US" sz="2000" dirty="0">
                <a:ea typeface="+mn-lt"/>
                <a:cs typeface="+mn-lt"/>
              </a:rPr>
              <a:t> </a:t>
            </a:r>
            <a:r>
              <a:rPr lang="en-US" sz="2000" dirty="0" err="1">
                <a:ea typeface="+mn-lt"/>
                <a:cs typeface="+mn-lt"/>
              </a:rPr>
              <a:t>deben</a:t>
            </a:r>
            <a:r>
              <a:rPr lang="en-US" sz="2000" dirty="0">
                <a:ea typeface="+mn-lt"/>
                <a:cs typeface="+mn-lt"/>
              </a:rPr>
              <a:t> </a:t>
            </a:r>
            <a:r>
              <a:rPr lang="en-US" sz="2000" dirty="0" err="1">
                <a:ea typeface="+mn-lt"/>
                <a:cs typeface="+mn-lt"/>
              </a:rPr>
              <a:t>haber</a:t>
            </a:r>
            <a:r>
              <a:rPr lang="en-US" sz="2000" dirty="0">
                <a:ea typeface="+mn-lt"/>
                <a:cs typeface="+mn-lt"/>
              </a:rPr>
              <a:t> </a:t>
            </a:r>
            <a:r>
              <a:rPr lang="en-US" sz="2000" dirty="0" err="1">
                <a:ea typeface="+mn-lt"/>
                <a:cs typeface="+mn-lt"/>
              </a:rPr>
              <a:t>sobrevivido</a:t>
            </a:r>
            <a:r>
              <a:rPr lang="en-US" sz="2000" dirty="0">
                <a:ea typeface="+mn-lt"/>
                <a:cs typeface="+mn-lt"/>
              </a:rPr>
              <a:t>.</a:t>
            </a:r>
            <a:endParaRPr lang="en-US" altLang="en-US" sz="2000" i="1" dirty="0">
              <a:latin typeface="Arial Narrow" panose="020B0606020202030204" pitchFamily="34" charset="0"/>
            </a:endParaRPr>
          </a:p>
          <a:p>
            <a:pPr eaLnBrk="1" hangingPunct="1">
              <a:lnSpc>
                <a:spcPct val="90000"/>
              </a:lnSpc>
              <a:defRPr/>
            </a:pPr>
            <a:r>
              <a:rPr lang="en-US" altLang="en-US" sz="2400" b="1" i="1" dirty="0">
                <a:solidFill>
                  <a:srgbClr val="FFFF00"/>
                </a:solidFill>
                <a:latin typeface="Arial Narrow"/>
              </a:rPr>
              <a:t>New Testament references to the flood seem to presume a global flood (cf. 2 Pe. 2:5; 3:6).</a:t>
            </a:r>
            <a:r>
              <a:rPr lang="en-US" altLang="en-US" sz="2400" i="1" dirty="0">
                <a:latin typeface="Arial Narrow"/>
              </a:rPr>
              <a:t> / </a:t>
            </a:r>
            <a:r>
              <a:rPr lang="en-US" sz="2000" dirty="0">
                <a:ea typeface="+mn-lt"/>
                <a:cs typeface="+mn-lt"/>
              </a:rPr>
              <a:t>Las </a:t>
            </a:r>
            <a:r>
              <a:rPr lang="en-US" sz="2000" dirty="0" err="1">
                <a:ea typeface="+mn-lt"/>
                <a:cs typeface="+mn-lt"/>
              </a:rPr>
              <a:t>referencias</a:t>
            </a:r>
            <a:r>
              <a:rPr lang="en-US" sz="2000" dirty="0">
                <a:ea typeface="+mn-lt"/>
                <a:cs typeface="+mn-lt"/>
              </a:rPr>
              <a:t> del Nuevo </a:t>
            </a:r>
            <a:r>
              <a:rPr lang="en-US" sz="2000" dirty="0" err="1">
                <a:ea typeface="+mn-lt"/>
                <a:cs typeface="+mn-lt"/>
              </a:rPr>
              <a:t>Testamento</a:t>
            </a:r>
            <a:r>
              <a:rPr lang="en-US" sz="2000" dirty="0">
                <a:ea typeface="+mn-lt"/>
                <a:cs typeface="+mn-lt"/>
              </a:rPr>
              <a:t> al </a:t>
            </a:r>
            <a:r>
              <a:rPr lang="en-US" sz="2000" dirty="0" err="1">
                <a:ea typeface="+mn-lt"/>
                <a:cs typeface="+mn-lt"/>
              </a:rPr>
              <a:t>diluvio</a:t>
            </a:r>
            <a:r>
              <a:rPr lang="en-US" sz="2000" dirty="0">
                <a:ea typeface="+mn-lt"/>
                <a:cs typeface="+mn-lt"/>
              </a:rPr>
              <a:t> </a:t>
            </a:r>
            <a:r>
              <a:rPr lang="en-US" sz="2000" dirty="0" err="1">
                <a:ea typeface="+mn-lt"/>
                <a:cs typeface="+mn-lt"/>
              </a:rPr>
              <a:t>parecen</a:t>
            </a:r>
            <a:r>
              <a:rPr lang="en-US" sz="2000" dirty="0">
                <a:ea typeface="+mn-lt"/>
                <a:cs typeface="+mn-lt"/>
              </a:rPr>
              <a:t> </a:t>
            </a:r>
            <a:r>
              <a:rPr lang="en-US" sz="2000" dirty="0" err="1">
                <a:ea typeface="+mn-lt"/>
                <a:cs typeface="+mn-lt"/>
              </a:rPr>
              <a:t>suponer</a:t>
            </a:r>
            <a:r>
              <a:rPr lang="en-US" sz="2000" dirty="0">
                <a:ea typeface="+mn-lt"/>
                <a:cs typeface="+mn-lt"/>
              </a:rPr>
              <a:t> un </a:t>
            </a:r>
            <a:r>
              <a:rPr lang="en-US" sz="2000" dirty="0" err="1">
                <a:ea typeface="+mn-lt"/>
                <a:cs typeface="+mn-lt"/>
              </a:rPr>
              <a:t>diluvio</a:t>
            </a:r>
            <a:r>
              <a:rPr lang="en-US" sz="2000" dirty="0">
                <a:ea typeface="+mn-lt"/>
                <a:cs typeface="+mn-lt"/>
              </a:rPr>
              <a:t> global (cf. 2 Ped. 2:5; 3:6).</a:t>
            </a:r>
            <a:endParaRPr lang="en-US" altLang="en-US" sz="2000" i="1" dirty="0">
              <a:latin typeface="Arial Narrow" panose="020B0606020202030204" pitchFamily="34" charset="0"/>
            </a:endParaRPr>
          </a:p>
          <a:p>
            <a:pPr eaLnBrk="1" hangingPunct="1">
              <a:lnSpc>
                <a:spcPct val="90000"/>
              </a:lnSpc>
              <a:defRPr/>
            </a:pPr>
            <a:r>
              <a:rPr lang="en-US" altLang="en-US" sz="2400" b="1" i="1" dirty="0">
                <a:solidFill>
                  <a:srgbClr val="FFFF00"/>
                </a:solidFill>
                <a:latin typeface="Arial Narrow"/>
              </a:rPr>
              <a:t>Flood stories have been discovered in virtually all parts of the world (more than 200), and if they have a common origin, the flood must have been beyond Mesopotamia.</a:t>
            </a:r>
            <a:r>
              <a:rPr lang="en-US" altLang="en-US" sz="2000" i="1" dirty="0">
                <a:latin typeface="Arial Narrow"/>
              </a:rPr>
              <a:t> / </a:t>
            </a:r>
            <a:r>
              <a:rPr lang="en-US" sz="2000" dirty="0">
                <a:ea typeface="+mn-lt"/>
                <a:cs typeface="+mn-lt"/>
              </a:rPr>
              <a:t>Se </a:t>
            </a:r>
            <a:r>
              <a:rPr lang="en-US" sz="2000" dirty="0" err="1">
                <a:ea typeface="+mn-lt"/>
                <a:cs typeface="+mn-lt"/>
              </a:rPr>
              <a:t>han</a:t>
            </a:r>
            <a:r>
              <a:rPr lang="en-US" sz="2000" dirty="0">
                <a:ea typeface="+mn-lt"/>
                <a:cs typeface="+mn-lt"/>
              </a:rPr>
              <a:t> </a:t>
            </a:r>
            <a:r>
              <a:rPr lang="en-US" sz="2000" dirty="0" err="1">
                <a:ea typeface="+mn-lt"/>
                <a:cs typeface="+mn-lt"/>
              </a:rPr>
              <a:t>descubierto</a:t>
            </a:r>
            <a:r>
              <a:rPr lang="en-US" sz="2000" dirty="0">
                <a:ea typeface="+mn-lt"/>
                <a:cs typeface="+mn-lt"/>
              </a:rPr>
              <a:t> </a:t>
            </a:r>
            <a:r>
              <a:rPr lang="en-US" sz="2000" dirty="0" err="1">
                <a:ea typeface="+mn-lt"/>
                <a:cs typeface="+mn-lt"/>
              </a:rPr>
              <a:t>historias</a:t>
            </a:r>
            <a:r>
              <a:rPr lang="en-US" sz="2000" dirty="0">
                <a:ea typeface="+mn-lt"/>
                <a:cs typeface="+mn-lt"/>
              </a:rPr>
              <a:t> de </a:t>
            </a:r>
            <a:r>
              <a:rPr lang="en-US" sz="2000" dirty="0" err="1">
                <a:ea typeface="+mn-lt"/>
                <a:cs typeface="+mn-lt"/>
              </a:rPr>
              <a:t>inundaciones</a:t>
            </a:r>
            <a:r>
              <a:rPr lang="en-US" sz="2000" dirty="0">
                <a:ea typeface="+mn-lt"/>
                <a:cs typeface="+mn-lt"/>
              </a:rPr>
              <a:t> </a:t>
            </a:r>
            <a:r>
              <a:rPr lang="en-US" sz="2000" dirty="0" err="1">
                <a:ea typeface="+mn-lt"/>
                <a:cs typeface="+mn-lt"/>
              </a:rPr>
              <a:t>en</a:t>
            </a:r>
            <a:r>
              <a:rPr lang="en-US" sz="2000" dirty="0">
                <a:ea typeface="+mn-lt"/>
                <a:cs typeface="+mn-lt"/>
              </a:rPr>
              <a:t> </a:t>
            </a:r>
            <a:r>
              <a:rPr lang="en-US" sz="2000" dirty="0" err="1">
                <a:ea typeface="+mn-lt"/>
                <a:cs typeface="+mn-lt"/>
              </a:rPr>
              <a:t>prácticamente</a:t>
            </a:r>
            <a:r>
              <a:rPr lang="en-US" sz="2000" dirty="0">
                <a:ea typeface="+mn-lt"/>
                <a:cs typeface="+mn-lt"/>
              </a:rPr>
              <a:t> </a:t>
            </a:r>
            <a:r>
              <a:rPr lang="en-US" sz="2000" dirty="0" err="1">
                <a:ea typeface="+mn-lt"/>
                <a:cs typeface="+mn-lt"/>
              </a:rPr>
              <a:t>todas</a:t>
            </a:r>
            <a:r>
              <a:rPr lang="en-US" sz="2000" dirty="0">
                <a:ea typeface="+mn-lt"/>
                <a:cs typeface="+mn-lt"/>
              </a:rPr>
              <a:t> las </a:t>
            </a:r>
            <a:r>
              <a:rPr lang="en-US" sz="2000" dirty="0" err="1">
                <a:ea typeface="+mn-lt"/>
                <a:cs typeface="+mn-lt"/>
              </a:rPr>
              <a:t>partes</a:t>
            </a:r>
            <a:r>
              <a:rPr lang="en-US" sz="2000" dirty="0">
                <a:ea typeface="+mn-lt"/>
                <a:cs typeface="+mn-lt"/>
              </a:rPr>
              <a:t> del </a:t>
            </a:r>
            <a:r>
              <a:rPr lang="en-US" sz="2000" dirty="0" err="1">
                <a:ea typeface="+mn-lt"/>
                <a:cs typeface="+mn-lt"/>
              </a:rPr>
              <a:t>mundo</a:t>
            </a:r>
            <a:r>
              <a:rPr lang="en-US" sz="2000" dirty="0">
                <a:ea typeface="+mn-lt"/>
                <a:cs typeface="+mn-lt"/>
              </a:rPr>
              <a:t> (</a:t>
            </a:r>
            <a:r>
              <a:rPr lang="en-US" sz="2000" dirty="0" err="1">
                <a:ea typeface="+mn-lt"/>
                <a:cs typeface="+mn-lt"/>
              </a:rPr>
              <a:t>más</a:t>
            </a:r>
            <a:r>
              <a:rPr lang="en-US" sz="2000" dirty="0">
                <a:ea typeface="+mn-lt"/>
                <a:cs typeface="+mn-lt"/>
              </a:rPr>
              <a:t> de 200), y </a:t>
            </a:r>
            <a:r>
              <a:rPr lang="en-US" sz="2000" dirty="0" err="1">
                <a:ea typeface="+mn-lt"/>
                <a:cs typeface="+mn-lt"/>
              </a:rPr>
              <a:t>si</a:t>
            </a:r>
            <a:r>
              <a:rPr lang="en-US" sz="2000" dirty="0">
                <a:ea typeface="+mn-lt"/>
                <a:cs typeface="+mn-lt"/>
              </a:rPr>
              <a:t> </a:t>
            </a:r>
            <a:r>
              <a:rPr lang="en-US" sz="2000" dirty="0" err="1">
                <a:ea typeface="+mn-lt"/>
                <a:cs typeface="+mn-lt"/>
              </a:rPr>
              <a:t>tienen</a:t>
            </a:r>
            <a:r>
              <a:rPr lang="en-US" sz="2000" dirty="0">
                <a:ea typeface="+mn-lt"/>
                <a:cs typeface="+mn-lt"/>
              </a:rPr>
              <a:t> un </a:t>
            </a:r>
            <a:r>
              <a:rPr lang="en-US" sz="2000" dirty="0" err="1">
                <a:ea typeface="+mn-lt"/>
                <a:cs typeface="+mn-lt"/>
              </a:rPr>
              <a:t>origen</a:t>
            </a:r>
            <a:r>
              <a:rPr lang="en-US" sz="2000" dirty="0">
                <a:ea typeface="+mn-lt"/>
                <a:cs typeface="+mn-lt"/>
              </a:rPr>
              <a:t> </a:t>
            </a:r>
            <a:r>
              <a:rPr lang="en-US" sz="2000" dirty="0" err="1">
                <a:ea typeface="+mn-lt"/>
                <a:cs typeface="+mn-lt"/>
              </a:rPr>
              <a:t>común</a:t>
            </a:r>
            <a:r>
              <a:rPr lang="en-US" sz="2000" dirty="0">
                <a:ea typeface="+mn-lt"/>
                <a:cs typeface="+mn-lt"/>
              </a:rPr>
              <a:t>, la </a:t>
            </a:r>
            <a:r>
              <a:rPr lang="en-US" sz="2000" dirty="0" err="1">
                <a:ea typeface="+mn-lt"/>
                <a:cs typeface="+mn-lt"/>
              </a:rPr>
              <a:t>inundación</a:t>
            </a:r>
            <a:r>
              <a:rPr lang="en-US" sz="2000" dirty="0">
                <a:ea typeface="+mn-lt"/>
                <a:cs typeface="+mn-lt"/>
              </a:rPr>
              <a:t> </a:t>
            </a:r>
            <a:r>
              <a:rPr lang="en-US" sz="2000" dirty="0" err="1">
                <a:ea typeface="+mn-lt"/>
                <a:cs typeface="+mn-lt"/>
              </a:rPr>
              <a:t>debe</a:t>
            </a:r>
            <a:r>
              <a:rPr lang="en-US" sz="2000" dirty="0">
                <a:ea typeface="+mn-lt"/>
                <a:cs typeface="+mn-lt"/>
              </a:rPr>
              <a:t> </a:t>
            </a:r>
            <a:r>
              <a:rPr lang="en-US" sz="2000" dirty="0" err="1">
                <a:ea typeface="+mn-lt"/>
                <a:cs typeface="+mn-lt"/>
              </a:rPr>
              <a:t>haber</a:t>
            </a:r>
            <a:r>
              <a:rPr lang="en-US" sz="2000" dirty="0">
                <a:ea typeface="+mn-lt"/>
                <a:cs typeface="+mn-lt"/>
              </a:rPr>
              <a:t> </a:t>
            </a:r>
            <a:r>
              <a:rPr lang="en-US" sz="2000" dirty="0" err="1">
                <a:ea typeface="+mn-lt"/>
                <a:cs typeface="+mn-lt"/>
              </a:rPr>
              <a:t>sido</a:t>
            </a:r>
            <a:r>
              <a:rPr lang="en-US" sz="2000" dirty="0">
                <a:ea typeface="+mn-lt"/>
                <a:cs typeface="+mn-lt"/>
              </a:rPr>
              <a:t> </a:t>
            </a:r>
            <a:r>
              <a:rPr lang="en-US" sz="2000" dirty="0" err="1">
                <a:ea typeface="+mn-lt"/>
                <a:cs typeface="+mn-lt"/>
              </a:rPr>
              <a:t>más</a:t>
            </a:r>
            <a:r>
              <a:rPr lang="en-US" sz="2000" dirty="0">
                <a:ea typeface="+mn-lt"/>
                <a:cs typeface="+mn-lt"/>
              </a:rPr>
              <a:t> </a:t>
            </a:r>
            <a:r>
              <a:rPr lang="en-US" sz="2000" dirty="0" err="1">
                <a:ea typeface="+mn-lt"/>
                <a:cs typeface="+mn-lt"/>
              </a:rPr>
              <a:t>allá</a:t>
            </a:r>
            <a:r>
              <a:rPr lang="en-US" sz="2000" dirty="0">
                <a:ea typeface="+mn-lt"/>
                <a:cs typeface="+mn-lt"/>
              </a:rPr>
              <a:t> de Mesopotamia.</a:t>
            </a:r>
            <a:endParaRPr lang="en-US" altLang="en-US" sz="2000" i="1" dirty="0">
              <a:latin typeface="Arial Narrow" panose="020B0606020202030204" pitchFamily="34" charset="0"/>
            </a:endParaRPr>
          </a:p>
          <a:p>
            <a:pPr eaLnBrk="1" hangingPunct="1">
              <a:lnSpc>
                <a:spcPct val="90000"/>
              </a:lnSpc>
              <a:defRPr/>
            </a:pPr>
            <a:r>
              <a:rPr lang="en-US" altLang="en-US" sz="2400" b="1" i="1" dirty="0">
                <a:solidFill>
                  <a:srgbClr val="FFFF00"/>
                </a:solidFill>
                <a:latin typeface="Arial Narrow"/>
              </a:rPr>
              <a:t>A flood sufficient to cover the Ararat mountains (nearly 17,000’) could hardly be contained in the Mesopotamian valley—Mesopotamia is not a water-tight basin.</a:t>
            </a:r>
            <a:endParaRPr lang="en-US" altLang="en-US" sz="2400" b="1" dirty="0">
              <a:solidFill>
                <a:srgbClr val="FFFF00"/>
              </a:solidFill>
              <a:latin typeface="Arial Narrow"/>
            </a:endParaRPr>
          </a:p>
        </p:txBody>
      </p:sp>
      <p:sp>
        <p:nvSpPr>
          <p:cNvPr id="2" name="Slide Number Placeholder 1">
            <a:extLst>
              <a:ext uri="{FF2B5EF4-FFF2-40B4-BE49-F238E27FC236}">
                <a16:creationId xmlns:a16="http://schemas.microsoft.com/office/drawing/2014/main" id="{CBC9CDA3-24E2-6C6E-712B-50F18EE5A4E6}"/>
              </a:ext>
            </a:extLst>
          </p:cNvPr>
          <p:cNvSpPr>
            <a:spLocks noGrp="1"/>
          </p:cNvSpPr>
          <p:nvPr>
            <p:ph type="sldNum" sz="quarter" idx="12"/>
          </p:nvPr>
        </p:nvSpPr>
        <p:spPr/>
        <p:txBody>
          <a:bodyPr/>
          <a:lstStyle/>
          <a:p>
            <a:fld id="{7D5C543B-DAC4-4B65-9F67-B85C5131DB21}" type="slidenum">
              <a:rPr lang="en-US" altLang="en-US" smtClean="0"/>
              <a:pPr/>
              <a:t>134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anim calcmode="lin" valueType="num">
                                      <p:cBhvr>
                                        <p:cTn id="7" dur="500" fill="hold"/>
                                        <p:tgtEl>
                                          <p:spTgt spid="1628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281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2819">
                                            <p:txEl>
                                              <p:pRg st="1" end="1"/>
                                            </p:txEl>
                                          </p:spTgt>
                                        </p:tgtEl>
                                        <p:attrNameLst>
                                          <p:attrName>style.visibility</p:attrName>
                                        </p:attrNameLst>
                                      </p:cBhvr>
                                      <p:to>
                                        <p:strVal val="visible"/>
                                      </p:to>
                                    </p:set>
                                    <p:anim calcmode="lin" valueType="num">
                                      <p:cBhvr additive="base">
                                        <p:cTn id="13" dur="500" fill="hold"/>
                                        <p:tgtEl>
                                          <p:spTgt spid="1628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2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2819">
                                            <p:txEl>
                                              <p:pRg st="2" end="2"/>
                                            </p:txEl>
                                          </p:spTgt>
                                        </p:tgtEl>
                                        <p:attrNameLst>
                                          <p:attrName>style.visibility</p:attrName>
                                        </p:attrNameLst>
                                      </p:cBhvr>
                                      <p:to>
                                        <p:strVal val="visible"/>
                                      </p:to>
                                    </p:set>
                                    <p:anim calcmode="lin" valueType="num">
                                      <p:cBhvr additive="base">
                                        <p:cTn id="19" dur="500" fill="hold"/>
                                        <p:tgtEl>
                                          <p:spTgt spid="1628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28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2819">
                                            <p:txEl>
                                              <p:pRg st="3" end="3"/>
                                            </p:txEl>
                                          </p:spTgt>
                                        </p:tgtEl>
                                        <p:attrNameLst>
                                          <p:attrName>style.visibility</p:attrName>
                                        </p:attrNameLst>
                                      </p:cBhvr>
                                      <p:to>
                                        <p:strVal val="visible"/>
                                      </p:to>
                                    </p:set>
                                    <p:anim calcmode="lin" valueType="num">
                                      <p:cBhvr additive="base">
                                        <p:cTn id="25" dur="500" fill="hold"/>
                                        <p:tgtEl>
                                          <p:spTgt spid="1628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28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62819">
                                            <p:txEl>
                                              <p:pRg st="4" end="4"/>
                                            </p:txEl>
                                          </p:spTgt>
                                        </p:tgtEl>
                                        <p:attrNameLst>
                                          <p:attrName>style.visibility</p:attrName>
                                        </p:attrNameLst>
                                      </p:cBhvr>
                                      <p:to>
                                        <p:strVal val="visible"/>
                                      </p:to>
                                    </p:set>
                                    <p:anim calcmode="lin" valueType="num">
                                      <p:cBhvr additive="base">
                                        <p:cTn id="31" dur="500" fill="hold"/>
                                        <p:tgtEl>
                                          <p:spTgt spid="1628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28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CCDBA6E1-A479-8709-C188-F4BE47204736}"/>
              </a:ext>
            </a:extLst>
          </p:cNvPr>
          <p:cNvSpPr>
            <a:spLocks noGrp="1" noChangeArrowheads="1"/>
          </p:cNvSpPr>
          <p:nvPr>
            <p:ph type="title"/>
          </p:nvPr>
        </p:nvSpPr>
        <p:spPr>
          <a:xfrm>
            <a:off x="163902" y="72074"/>
            <a:ext cx="11864196" cy="1139825"/>
          </a:xfrm>
        </p:spPr>
        <p:txBody>
          <a:bodyPr/>
          <a:lstStyle/>
          <a:p>
            <a:pPr eaLnBrk="1" hangingPunct="1">
              <a:defRPr/>
            </a:pPr>
            <a:r>
              <a:rPr lang="en-US" altLang="en-US" sz="2800" dirty="0">
                <a:solidFill>
                  <a:srgbClr val="F63B00"/>
                </a:solidFill>
                <a:latin typeface="Eras Bold ITC"/>
              </a:rPr>
              <a:t>Four Primary Issues About the Flood Continue to be Debated / </a:t>
            </a:r>
            <a:br>
              <a:rPr lang="en-US" altLang="en-US" sz="2800" dirty="0">
                <a:solidFill>
                  <a:srgbClr val="F63B00"/>
                </a:solidFill>
                <a:latin typeface="Eras Bold ITC"/>
                <a:ea typeface="+mj-lt"/>
                <a:cs typeface="+mj-lt"/>
              </a:rPr>
            </a:br>
            <a:r>
              <a:rPr lang="en-US" sz="2800" dirty="0">
                <a:ea typeface="+mj-lt"/>
                <a:cs typeface="+mj-lt"/>
              </a:rPr>
              <a:t>Se </a:t>
            </a:r>
            <a:r>
              <a:rPr lang="en-US" sz="2800" dirty="0" err="1">
                <a:ea typeface="+mj-lt"/>
                <a:cs typeface="+mj-lt"/>
              </a:rPr>
              <a:t>siguen</a:t>
            </a:r>
            <a:r>
              <a:rPr lang="en-US" sz="2800" dirty="0">
                <a:ea typeface="+mj-lt"/>
                <a:cs typeface="+mj-lt"/>
              </a:rPr>
              <a:t> </a:t>
            </a:r>
            <a:r>
              <a:rPr lang="en-US" sz="2800" dirty="0" err="1">
                <a:ea typeface="+mj-lt"/>
                <a:cs typeface="+mj-lt"/>
              </a:rPr>
              <a:t>debatiendo</a:t>
            </a:r>
            <a:r>
              <a:rPr lang="en-US" sz="2800" dirty="0">
                <a:ea typeface="+mj-lt"/>
                <a:cs typeface="+mj-lt"/>
              </a:rPr>
              <a:t> cuatro </a:t>
            </a:r>
            <a:r>
              <a:rPr lang="en-US" sz="2800" dirty="0" err="1">
                <a:ea typeface="+mj-lt"/>
                <a:cs typeface="+mj-lt"/>
              </a:rPr>
              <a:t>cuestiones</a:t>
            </a:r>
            <a:r>
              <a:rPr lang="en-US" sz="2800" dirty="0">
                <a:ea typeface="+mj-lt"/>
                <a:cs typeface="+mj-lt"/>
              </a:rPr>
              <a:t> </a:t>
            </a:r>
            <a:r>
              <a:rPr lang="en-US" sz="2800" dirty="0" err="1">
                <a:ea typeface="+mj-lt"/>
                <a:cs typeface="+mj-lt"/>
              </a:rPr>
              <a:t>principales</a:t>
            </a:r>
            <a:r>
              <a:rPr lang="en-US" sz="2800" dirty="0">
                <a:ea typeface="+mj-lt"/>
                <a:cs typeface="+mj-lt"/>
              </a:rPr>
              <a:t> </a:t>
            </a:r>
            <a:r>
              <a:rPr lang="en-US" sz="2800" dirty="0" err="1">
                <a:ea typeface="+mj-lt"/>
                <a:cs typeface="+mj-lt"/>
              </a:rPr>
              <a:t>sobre</a:t>
            </a:r>
            <a:r>
              <a:rPr lang="en-US" sz="2800" dirty="0">
                <a:ea typeface="+mj-lt"/>
                <a:cs typeface="+mj-lt"/>
              </a:rPr>
              <a:t> la </a:t>
            </a:r>
            <a:r>
              <a:rPr lang="en-US" sz="2800" dirty="0" err="1">
                <a:ea typeface="+mj-lt"/>
                <a:cs typeface="+mj-lt"/>
              </a:rPr>
              <a:t>inundación</a:t>
            </a:r>
            <a:endParaRPr lang="en-US" altLang="en-US" sz="2800">
              <a:solidFill>
                <a:srgbClr val="F63B00"/>
              </a:solidFill>
              <a:latin typeface="Eras Bold ITC" pitchFamily="34" charset="0"/>
            </a:endParaRPr>
          </a:p>
        </p:txBody>
      </p:sp>
      <p:sp>
        <p:nvSpPr>
          <p:cNvPr id="163843" name="Rectangle 3">
            <a:extLst>
              <a:ext uri="{FF2B5EF4-FFF2-40B4-BE49-F238E27FC236}">
                <a16:creationId xmlns:a16="http://schemas.microsoft.com/office/drawing/2014/main" id="{D96F95BB-C631-5B9B-5D32-95027A4A6354}"/>
              </a:ext>
            </a:extLst>
          </p:cNvPr>
          <p:cNvSpPr>
            <a:spLocks noGrp="1" noChangeArrowheads="1"/>
          </p:cNvSpPr>
          <p:nvPr>
            <p:ph type="body" idx="1"/>
          </p:nvPr>
        </p:nvSpPr>
        <p:spPr>
          <a:xfrm>
            <a:off x="609600" y="1356360"/>
            <a:ext cx="10972800" cy="3352800"/>
          </a:xfrm>
        </p:spPr>
        <p:txBody>
          <a:bodyPr/>
          <a:lstStyle/>
          <a:p>
            <a:pPr eaLnBrk="1" hangingPunct="1">
              <a:lnSpc>
                <a:spcPct val="90000"/>
              </a:lnSpc>
              <a:defRPr/>
            </a:pPr>
            <a:r>
              <a:rPr lang="en-US" altLang="en-US" sz="2400" i="1" dirty="0">
                <a:solidFill>
                  <a:schemeClr val="hlink"/>
                </a:solidFill>
              </a:rPr>
              <a:t>The extent of the flood</a:t>
            </a:r>
            <a:r>
              <a:rPr lang="en-US" altLang="en-US" sz="2400" i="1" dirty="0"/>
              <a:t> </a:t>
            </a:r>
            <a:r>
              <a:rPr lang="en-US" altLang="en-US" sz="2400" i="1" dirty="0">
                <a:solidFill>
                  <a:srgbClr val="FFFF00"/>
                </a:solidFill>
              </a:rPr>
              <a:t>(global or local)</a:t>
            </a:r>
            <a:r>
              <a:rPr lang="en-US" altLang="en-US" sz="2400" i="1" dirty="0"/>
              <a:t> / </a:t>
            </a:r>
            <a:r>
              <a:rPr lang="en-US" sz="2400" dirty="0">
                <a:ea typeface="+mn-lt"/>
                <a:cs typeface="+mn-lt"/>
              </a:rPr>
              <a:t>El </a:t>
            </a:r>
            <a:r>
              <a:rPr lang="en-US" sz="2400" dirty="0" err="1">
                <a:ea typeface="+mn-lt"/>
                <a:cs typeface="+mn-lt"/>
              </a:rPr>
              <a:t>alcance</a:t>
            </a:r>
            <a:r>
              <a:rPr lang="en-US" sz="2400" dirty="0">
                <a:ea typeface="+mn-lt"/>
                <a:cs typeface="+mn-lt"/>
              </a:rPr>
              <a:t> de la </a:t>
            </a:r>
            <a:r>
              <a:rPr lang="en-US" sz="2400" dirty="0" err="1">
                <a:ea typeface="+mn-lt"/>
                <a:cs typeface="+mn-lt"/>
              </a:rPr>
              <a:t>inundación</a:t>
            </a:r>
            <a:r>
              <a:rPr lang="en-US" sz="2400" dirty="0">
                <a:ea typeface="+mn-lt"/>
                <a:cs typeface="+mn-lt"/>
              </a:rPr>
              <a:t> (global o local) </a:t>
            </a:r>
            <a:endParaRPr lang="en-US" altLang="en-US" sz="2400" i="1" dirty="0"/>
          </a:p>
          <a:p>
            <a:pPr eaLnBrk="1" hangingPunct="1">
              <a:lnSpc>
                <a:spcPct val="90000"/>
              </a:lnSpc>
              <a:defRPr/>
            </a:pPr>
            <a:r>
              <a:rPr lang="en-US" altLang="en-US" sz="2400" i="1" dirty="0">
                <a:solidFill>
                  <a:schemeClr val="hlink"/>
                </a:solidFill>
              </a:rPr>
              <a:t>The date of the flood</a:t>
            </a:r>
            <a:r>
              <a:rPr lang="en-US" altLang="en-US" sz="2400" i="1" dirty="0"/>
              <a:t> </a:t>
            </a:r>
            <a:r>
              <a:rPr lang="en-US" altLang="en-US" sz="2400" i="1" dirty="0">
                <a:solidFill>
                  <a:srgbClr val="FFFF00"/>
                </a:solidFill>
              </a:rPr>
              <a:t>(with substantial evidence that humans crossed the Bering Strait well before 20,000 BC)</a:t>
            </a:r>
            <a:r>
              <a:rPr lang="en-US" altLang="en-US" sz="2400" i="1" dirty="0"/>
              <a:t> / </a:t>
            </a:r>
            <a:r>
              <a:rPr lang="en-US" sz="2400" dirty="0">
                <a:ea typeface="+mn-lt"/>
                <a:cs typeface="+mn-lt"/>
              </a:rPr>
              <a:t>La </a:t>
            </a:r>
            <a:r>
              <a:rPr lang="en-US" sz="2400" dirty="0" err="1">
                <a:ea typeface="+mn-lt"/>
                <a:cs typeface="+mn-lt"/>
              </a:rPr>
              <a:t>fecha</a:t>
            </a:r>
            <a:r>
              <a:rPr lang="en-US" sz="2400" dirty="0">
                <a:ea typeface="+mn-lt"/>
                <a:cs typeface="+mn-lt"/>
              </a:rPr>
              <a:t> de la </a:t>
            </a:r>
            <a:r>
              <a:rPr lang="en-US" sz="2400" dirty="0" err="1">
                <a:ea typeface="+mn-lt"/>
                <a:cs typeface="+mn-lt"/>
              </a:rPr>
              <a:t>inundación</a:t>
            </a:r>
            <a:r>
              <a:rPr lang="en-US" sz="2400" dirty="0">
                <a:ea typeface="+mn-lt"/>
                <a:cs typeface="+mn-lt"/>
              </a:rPr>
              <a:t> (con </a:t>
            </a:r>
            <a:r>
              <a:rPr lang="en-US" sz="2400" dirty="0" err="1">
                <a:ea typeface="+mn-lt"/>
                <a:cs typeface="+mn-lt"/>
              </a:rPr>
              <a:t>evidencia</a:t>
            </a:r>
            <a:r>
              <a:rPr lang="en-US" sz="2400" dirty="0">
                <a:ea typeface="+mn-lt"/>
                <a:cs typeface="+mn-lt"/>
              </a:rPr>
              <a:t> </a:t>
            </a:r>
            <a:r>
              <a:rPr lang="en-US" sz="2400" dirty="0" err="1">
                <a:ea typeface="+mn-lt"/>
                <a:cs typeface="+mn-lt"/>
              </a:rPr>
              <a:t>sustancial</a:t>
            </a:r>
            <a:r>
              <a:rPr lang="en-US" sz="2400" dirty="0">
                <a:ea typeface="+mn-lt"/>
                <a:cs typeface="+mn-lt"/>
              </a:rPr>
              <a:t> de que </a:t>
            </a:r>
            <a:r>
              <a:rPr lang="en-US" sz="2400" dirty="0" err="1">
                <a:ea typeface="+mn-lt"/>
                <a:cs typeface="+mn-lt"/>
              </a:rPr>
              <a:t>los</a:t>
            </a:r>
            <a:r>
              <a:rPr lang="en-US" sz="2400" dirty="0">
                <a:ea typeface="+mn-lt"/>
                <a:cs typeface="+mn-lt"/>
              </a:rPr>
              <a:t> </a:t>
            </a:r>
            <a:r>
              <a:rPr lang="en-US" sz="2400" dirty="0" err="1">
                <a:ea typeface="+mn-lt"/>
                <a:cs typeface="+mn-lt"/>
              </a:rPr>
              <a:t>humanos</a:t>
            </a:r>
            <a:r>
              <a:rPr lang="en-US" sz="2400" dirty="0">
                <a:ea typeface="+mn-lt"/>
                <a:cs typeface="+mn-lt"/>
              </a:rPr>
              <a:t> </a:t>
            </a:r>
            <a:r>
              <a:rPr lang="en-US" sz="2400" dirty="0" err="1">
                <a:ea typeface="+mn-lt"/>
                <a:cs typeface="+mn-lt"/>
              </a:rPr>
              <a:t>cruzaron</a:t>
            </a:r>
            <a:r>
              <a:rPr lang="en-US" sz="2400" dirty="0">
                <a:ea typeface="+mn-lt"/>
                <a:cs typeface="+mn-lt"/>
              </a:rPr>
              <a:t> </a:t>
            </a:r>
            <a:r>
              <a:rPr lang="en-US" sz="2400" dirty="0" err="1">
                <a:ea typeface="+mn-lt"/>
                <a:cs typeface="+mn-lt"/>
              </a:rPr>
              <a:t>el</a:t>
            </a:r>
            <a:r>
              <a:rPr lang="en-US" sz="2400" dirty="0">
                <a:ea typeface="+mn-lt"/>
                <a:cs typeface="+mn-lt"/>
              </a:rPr>
              <a:t> </a:t>
            </a:r>
            <a:r>
              <a:rPr lang="en-US" sz="2400" dirty="0" err="1">
                <a:ea typeface="+mn-lt"/>
                <a:cs typeface="+mn-lt"/>
              </a:rPr>
              <a:t>Estrecho</a:t>
            </a:r>
            <a:r>
              <a:rPr lang="en-US" sz="2400" dirty="0">
                <a:ea typeface="+mn-lt"/>
                <a:cs typeface="+mn-lt"/>
              </a:rPr>
              <a:t> de Bering </a:t>
            </a:r>
            <a:r>
              <a:rPr lang="en-US" sz="2400" dirty="0" err="1">
                <a:ea typeface="+mn-lt"/>
                <a:cs typeface="+mn-lt"/>
              </a:rPr>
              <a:t>mucho</a:t>
            </a:r>
            <a:r>
              <a:rPr lang="en-US" sz="2400" dirty="0">
                <a:ea typeface="+mn-lt"/>
                <a:cs typeface="+mn-lt"/>
              </a:rPr>
              <a:t> antes del 20.000 A.C.)</a:t>
            </a:r>
          </a:p>
          <a:p>
            <a:pPr eaLnBrk="1" hangingPunct="1">
              <a:lnSpc>
                <a:spcPct val="90000"/>
              </a:lnSpc>
              <a:defRPr/>
            </a:pPr>
            <a:r>
              <a:rPr lang="en-US" altLang="en-US" sz="2400" i="1" dirty="0">
                <a:solidFill>
                  <a:schemeClr val="hlink"/>
                </a:solidFill>
              </a:rPr>
              <a:t>Flood geology</a:t>
            </a:r>
            <a:r>
              <a:rPr lang="en-US" altLang="en-US" sz="2400" i="1" dirty="0"/>
              <a:t> </a:t>
            </a:r>
            <a:r>
              <a:rPr lang="en-US" altLang="en-US" sz="2400" i="1" dirty="0">
                <a:solidFill>
                  <a:srgbClr val="FFFF00"/>
                </a:solidFill>
              </a:rPr>
              <a:t>(</a:t>
            </a:r>
            <a:r>
              <a:rPr lang="en-US" altLang="en-US" sz="2400" i="1" err="1">
                <a:solidFill>
                  <a:srgbClr val="FFFF00"/>
                </a:solidFill>
              </a:rPr>
              <a:t>catastophism</a:t>
            </a:r>
            <a:r>
              <a:rPr lang="en-US" altLang="en-US" sz="2400" i="1" dirty="0">
                <a:solidFill>
                  <a:srgbClr val="FFFF00"/>
                </a:solidFill>
              </a:rPr>
              <a:t> is advocated by the supporters of John Whitcomb &amp; Henry Morris and debunked by Davis Young and other evangelical geologists)</a:t>
            </a:r>
            <a:r>
              <a:rPr lang="en-US" altLang="en-US" sz="2400" i="1" dirty="0"/>
              <a:t> / </a:t>
            </a:r>
            <a:r>
              <a:rPr lang="en-US" sz="2400" err="1">
                <a:ea typeface="+mn-lt"/>
                <a:cs typeface="+mn-lt"/>
              </a:rPr>
              <a:t>Geología</a:t>
            </a:r>
            <a:r>
              <a:rPr lang="en-US" sz="2400" dirty="0">
                <a:ea typeface="+mn-lt"/>
                <a:cs typeface="+mn-lt"/>
              </a:rPr>
              <a:t> de </a:t>
            </a:r>
            <a:r>
              <a:rPr lang="en-US" sz="2400" err="1">
                <a:ea typeface="+mn-lt"/>
                <a:cs typeface="+mn-lt"/>
              </a:rPr>
              <a:t>inundaciones</a:t>
            </a:r>
            <a:r>
              <a:rPr lang="en-US" sz="2400" dirty="0">
                <a:ea typeface="+mn-lt"/>
                <a:cs typeface="+mn-lt"/>
              </a:rPr>
              <a:t> (</a:t>
            </a:r>
            <a:r>
              <a:rPr lang="en-US" sz="2400" err="1">
                <a:ea typeface="+mn-lt"/>
                <a:cs typeface="+mn-lt"/>
              </a:rPr>
              <a:t>el</a:t>
            </a:r>
            <a:r>
              <a:rPr lang="en-US" sz="2400" dirty="0">
                <a:ea typeface="+mn-lt"/>
                <a:cs typeface="+mn-lt"/>
              </a:rPr>
              <a:t> </a:t>
            </a:r>
            <a:r>
              <a:rPr lang="en-US" sz="2400" err="1">
                <a:ea typeface="+mn-lt"/>
                <a:cs typeface="+mn-lt"/>
              </a:rPr>
              <a:t>catastofismo</a:t>
            </a:r>
            <a:r>
              <a:rPr lang="en-US" sz="2400" dirty="0">
                <a:ea typeface="+mn-lt"/>
                <a:cs typeface="+mn-lt"/>
              </a:rPr>
              <a:t> es </a:t>
            </a:r>
            <a:r>
              <a:rPr lang="en-US" sz="2400" err="1">
                <a:ea typeface="+mn-lt"/>
                <a:cs typeface="+mn-lt"/>
              </a:rPr>
              <a:t>defendido</a:t>
            </a:r>
            <a:r>
              <a:rPr lang="en-US" sz="2400" dirty="0">
                <a:ea typeface="+mn-lt"/>
                <a:cs typeface="+mn-lt"/>
              </a:rPr>
              <a:t> </a:t>
            </a:r>
            <a:r>
              <a:rPr lang="en-US" sz="2400" err="1">
                <a:ea typeface="+mn-lt"/>
                <a:cs typeface="+mn-lt"/>
              </a:rPr>
              <a:t>por</a:t>
            </a:r>
            <a:r>
              <a:rPr lang="en-US" sz="2400" dirty="0">
                <a:ea typeface="+mn-lt"/>
                <a:cs typeface="+mn-lt"/>
              </a:rPr>
              <a:t> </a:t>
            </a:r>
            <a:r>
              <a:rPr lang="en-US" sz="2400" err="1">
                <a:ea typeface="+mn-lt"/>
                <a:cs typeface="+mn-lt"/>
              </a:rPr>
              <a:t>los</a:t>
            </a:r>
            <a:r>
              <a:rPr lang="en-US" sz="2400" dirty="0">
                <a:ea typeface="+mn-lt"/>
                <a:cs typeface="+mn-lt"/>
              </a:rPr>
              <a:t> </a:t>
            </a:r>
            <a:r>
              <a:rPr lang="en-US" sz="2400" err="1">
                <a:ea typeface="+mn-lt"/>
                <a:cs typeface="+mn-lt"/>
              </a:rPr>
              <a:t>partidarios</a:t>
            </a:r>
            <a:r>
              <a:rPr lang="en-US" sz="2400" dirty="0">
                <a:ea typeface="+mn-lt"/>
                <a:cs typeface="+mn-lt"/>
              </a:rPr>
              <a:t> de John Whitcomb y Henry Morris y </a:t>
            </a:r>
            <a:r>
              <a:rPr lang="en-US" sz="2400" err="1">
                <a:ea typeface="+mn-lt"/>
                <a:cs typeface="+mn-lt"/>
              </a:rPr>
              <a:t>desacreditado</a:t>
            </a:r>
            <a:r>
              <a:rPr lang="en-US" sz="2400" dirty="0">
                <a:ea typeface="+mn-lt"/>
                <a:cs typeface="+mn-lt"/>
              </a:rPr>
              <a:t> </a:t>
            </a:r>
            <a:r>
              <a:rPr lang="en-US" sz="2400" err="1">
                <a:ea typeface="+mn-lt"/>
                <a:cs typeface="+mn-lt"/>
              </a:rPr>
              <a:t>por</a:t>
            </a:r>
            <a:r>
              <a:rPr lang="en-US" sz="2400" dirty="0">
                <a:ea typeface="+mn-lt"/>
                <a:cs typeface="+mn-lt"/>
              </a:rPr>
              <a:t> Davis Young y </a:t>
            </a:r>
            <a:r>
              <a:rPr lang="en-US" sz="2400" err="1">
                <a:ea typeface="+mn-lt"/>
                <a:cs typeface="+mn-lt"/>
              </a:rPr>
              <a:t>otros</a:t>
            </a:r>
            <a:r>
              <a:rPr lang="en-US" sz="2400" dirty="0">
                <a:ea typeface="+mn-lt"/>
                <a:cs typeface="+mn-lt"/>
              </a:rPr>
              <a:t> </a:t>
            </a:r>
            <a:r>
              <a:rPr lang="en-US" sz="2400" err="1">
                <a:ea typeface="+mn-lt"/>
                <a:cs typeface="+mn-lt"/>
              </a:rPr>
              <a:t>geólogos</a:t>
            </a:r>
            <a:r>
              <a:rPr lang="en-US" sz="2400" dirty="0">
                <a:ea typeface="+mn-lt"/>
                <a:cs typeface="+mn-lt"/>
              </a:rPr>
              <a:t> </a:t>
            </a:r>
            <a:r>
              <a:rPr lang="en-US" sz="2400" err="1">
                <a:ea typeface="+mn-lt"/>
                <a:cs typeface="+mn-lt"/>
              </a:rPr>
              <a:t>evangélicos</a:t>
            </a:r>
            <a:r>
              <a:rPr lang="en-US" sz="2400" dirty="0">
                <a:ea typeface="+mn-lt"/>
                <a:cs typeface="+mn-lt"/>
              </a:rPr>
              <a:t>)</a:t>
            </a:r>
            <a:endParaRPr lang="en-US" altLang="en-US" sz="2400" i="1" dirty="0"/>
          </a:p>
        </p:txBody>
      </p:sp>
      <p:sp>
        <p:nvSpPr>
          <p:cNvPr id="2" name="Slide Number Placeholder 1">
            <a:extLst>
              <a:ext uri="{FF2B5EF4-FFF2-40B4-BE49-F238E27FC236}">
                <a16:creationId xmlns:a16="http://schemas.microsoft.com/office/drawing/2014/main" id="{FC9A5051-C9CD-2DAC-F623-A233A428FE4F}"/>
              </a:ext>
            </a:extLst>
          </p:cNvPr>
          <p:cNvSpPr>
            <a:spLocks noGrp="1"/>
          </p:cNvSpPr>
          <p:nvPr>
            <p:ph type="sldNum" sz="quarter" idx="12"/>
          </p:nvPr>
        </p:nvSpPr>
        <p:spPr/>
        <p:txBody>
          <a:bodyPr/>
          <a:lstStyle/>
          <a:p>
            <a:fld id="{7D5C543B-DAC4-4B65-9F67-B85C5131DB21}" type="slidenum">
              <a:rPr lang="en-US" altLang="en-US" smtClean="0"/>
              <a:pPr/>
              <a:t>135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 calcmode="lin" valueType="num">
                                      <p:cBhvr additive="base">
                                        <p:cTn id="7" dur="500" fill="hold"/>
                                        <p:tgtEl>
                                          <p:spTgt spid="163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3843">
                                            <p:txEl>
                                              <p:pRg st="1" end="1"/>
                                            </p:txEl>
                                          </p:spTgt>
                                        </p:tgtEl>
                                        <p:attrNameLst>
                                          <p:attrName>style.visibility</p:attrName>
                                        </p:attrNameLst>
                                      </p:cBhvr>
                                      <p:to>
                                        <p:strVal val="visible"/>
                                      </p:to>
                                    </p:set>
                                    <p:anim calcmode="lin" valueType="num">
                                      <p:cBhvr additive="base">
                                        <p:cTn id="13" dur="500" fill="hold"/>
                                        <p:tgtEl>
                                          <p:spTgt spid="163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3843">
                                            <p:txEl>
                                              <p:pRg st="2" end="2"/>
                                            </p:txEl>
                                          </p:spTgt>
                                        </p:tgtEl>
                                        <p:attrNameLst>
                                          <p:attrName>style.visibility</p:attrName>
                                        </p:attrNameLst>
                                      </p:cBhvr>
                                      <p:to>
                                        <p:strVal val="visible"/>
                                      </p:to>
                                    </p:set>
                                    <p:anim calcmode="lin" valueType="num">
                                      <p:cBhvr additive="base">
                                        <p:cTn id="19" dur="500" fill="hold"/>
                                        <p:tgtEl>
                                          <p:spTgt spid="1638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3">
            <a:extLst>
              <a:ext uri="{FF2B5EF4-FFF2-40B4-BE49-F238E27FC236}">
                <a16:creationId xmlns:a16="http://schemas.microsoft.com/office/drawing/2014/main" id="{D96F95BB-C631-5B9B-5D32-95027A4A6354}"/>
              </a:ext>
            </a:extLst>
          </p:cNvPr>
          <p:cNvSpPr>
            <a:spLocks noGrp="1" noChangeArrowheads="1"/>
          </p:cNvSpPr>
          <p:nvPr>
            <p:ph type="body" idx="1"/>
          </p:nvPr>
        </p:nvSpPr>
        <p:spPr>
          <a:xfrm>
            <a:off x="649184" y="386542"/>
            <a:ext cx="10972800" cy="3352800"/>
          </a:xfrm>
        </p:spPr>
        <p:txBody>
          <a:bodyPr/>
          <a:lstStyle/>
          <a:p>
            <a:pPr eaLnBrk="1" hangingPunct="1">
              <a:lnSpc>
                <a:spcPct val="90000"/>
              </a:lnSpc>
              <a:defRPr/>
            </a:pPr>
            <a:r>
              <a:rPr lang="en-US" altLang="en-US" sz="2400" i="1" dirty="0">
                <a:solidFill>
                  <a:schemeClr val="hlink"/>
                </a:solidFill>
              </a:rPr>
              <a:t>The search for the ark</a:t>
            </a:r>
            <a:r>
              <a:rPr lang="en-US" altLang="en-US" sz="2400" i="1" dirty="0"/>
              <a:t> (though several claims have been put forth, the evidence is scanty and highly questionable) / </a:t>
            </a:r>
            <a:r>
              <a:rPr lang="en-US" sz="2400" dirty="0">
                <a:ea typeface="+mn-lt"/>
                <a:cs typeface="+mn-lt"/>
              </a:rPr>
              <a:t>La </a:t>
            </a:r>
            <a:r>
              <a:rPr lang="en-US" sz="2400" dirty="0" err="1">
                <a:ea typeface="+mn-lt"/>
                <a:cs typeface="+mn-lt"/>
              </a:rPr>
              <a:t>búsqueda</a:t>
            </a:r>
            <a:r>
              <a:rPr lang="en-US" sz="2400" dirty="0">
                <a:ea typeface="+mn-lt"/>
                <a:cs typeface="+mn-lt"/>
              </a:rPr>
              <a:t> del arca (</a:t>
            </a:r>
            <a:r>
              <a:rPr lang="en-US" sz="2400" dirty="0" err="1">
                <a:ea typeface="+mn-lt"/>
                <a:cs typeface="+mn-lt"/>
              </a:rPr>
              <a:t>aunque</a:t>
            </a:r>
            <a:r>
              <a:rPr lang="en-US" sz="2400" dirty="0">
                <a:ea typeface="+mn-lt"/>
                <a:cs typeface="+mn-lt"/>
              </a:rPr>
              <a:t> se </a:t>
            </a:r>
            <a:r>
              <a:rPr lang="en-US" sz="2400" dirty="0" err="1">
                <a:ea typeface="+mn-lt"/>
                <a:cs typeface="+mn-lt"/>
              </a:rPr>
              <a:t>han</a:t>
            </a:r>
            <a:r>
              <a:rPr lang="en-US" sz="2400" dirty="0">
                <a:ea typeface="+mn-lt"/>
                <a:cs typeface="+mn-lt"/>
              </a:rPr>
              <a:t> </a:t>
            </a:r>
            <a:r>
              <a:rPr lang="en-US" sz="2400" dirty="0" err="1">
                <a:ea typeface="+mn-lt"/>
                <a:cs typeface="+mn-lt"/>
              </a:rPr>
              <a:t>presentado</a:t>
            </a:r>
            <a:r>
              <a:rPr lang="en-US" sz="2400" dirty="0">
                <a:ea typeface="+mn-lt"/>
                <a:cs typeface="+mn-lt"/>
              </a:rPr>
              <a:t> </a:t>
            </a:r>
            <a:r>
              <a:rPr lang="en-US" sz="2400" dirty="0" err="1">
                <a:ea typeface="+mn-lt"/>
                <a:cs typeface="+mn-lt"/>
              </a:rPr>
              <a:t>varias</a:t>
            </a:r>
            <a:r>
              <a:rPr lang="en-US" sz="2400" dirty="0">
                <a:ea typeface="+mn-lt"/>
                <a:cs typeface="+mn-lt"/>
              </a:rPr>
              <a:t> </a:t>
            </a:r>
            <a:r>
              <a:rPr lang="en-US" sz="2400" dirty="0" err="1">
                <a:ea typeface="+mn-lt"/>
                <a:cs typeface="+mn-lt"/>
              </a:rPr>
              <a:t>afirmaciones</a:t>
            </a:r>
            <a:r>
              <a:rPr lang="en-US" sz="2400" dirty="0">
                <a:ea typeface="+mn-lt"/>
                <a:cs typeface="+mn-lt"/>
              </a:rPr>
              <a:t>, la </a:t>
            </a:r>
            <a:r>
              <a:rPr lang="en-US" sz="2400" dirty="0" err="1">
                <a:ea typeface="+mn-lt"/>
                <a:cs typeface="+mn-lt"/>
              </a:rPr>
              <a:t>evidencia</a:t>
            </a:r>
            <a:r>
              <a:rPr lang="en-US" sz="2400" dirty="0">
                <a:ea typeface="+mn-lt"/>
                <a:cs typeface="+mn-lt"/>
              </a:rPr>
              <a:t> es </a:t>
            </a:r>
            <a:r>
              <a:rPr lang="en-US" sz="2400" dirty="0" err="1">
                <a:ea typeface="+mn-lt"/>
                <a:cs typeface="+mn-lt"/>
              </a:rPr>
              <a:t>escasa</a:t>
            </a:r>
            <a:r>
              <a:rPr lang="en-US" sz="2400" dirty="0">
                <a:ea typeface="+mn-lt"/>
                <a:cs typeface="+mn-lt"/>
              </a:rPr>
              <a:t> y </a:t>
            </a:r>
            <a:r>
              <a:rPr lang="en-US" sz="2400" dirty="0" err="1">
                <a:ea typeface="+mn-lt"/>
                <a:cs typeface="+mn-lt"/>
              </a:rPr>
              <a:t>muy</a:t>
            </a:r>
            <a:r>
              <a:rPr lang="en-US" sz="2400" dirty="0">
                <a:ea typeface="+mn-lt"/>
                <a:cs typeface="+mn-lt"/>
              </a:rPr>
              <a:t> </a:t>
            </a:r>
            <a:r>
              <a:rPr lang="en-US" sz="2400" dirty="0" err="1">
                <a:ea typeface="+mn-lt"/>
                <a:cs typeface="+mn-lt"/>
              </a:rPr>
              <a:t>cuestionable</a:t>
            </a:r>
            <a:r>
              <a:rPr lang="en-US" sz="2400" dirty="0">
                <a:ea typeface="+mn-lt"/>
                <a:cs typeface="+mn-lt"/>
              </a:rPr>
              <a:t>)</a:t>
            </a:r>
            <a:endParaRPr lang="en-US" sz="2400" dirty="0"/>
          </a:p>
        </p:txBody>
      </p:sp>
      <p:sp>
        <p:nvSpPr>
          <p:cNvPr id="163844" name="Text Box 4">
            <a:extLst>
              <a:ext uri="{FF2B5EF4-FFF2-40B4-BE49-F238E27FC236}">
                <a16:creationId xmlns:a16="http://schemas.microsoft.com/office/drawing/2014/main" id="{ED71F155-8311-A079-C739-249094AB1162}"/>
              </a:ext>
            </a:extLst>
          </p:cNvPr>
          <p:cNvSpPr txBox="1">
            <a:spLocks noChangeArrowheads="1"/>
          </p:cNvSpPr>
          <p:nvPr/>
        </p:nvSpPr>
        <p:spPr bwMode="auto">
          <a:xfrm>
            <a:off x="609600" y="3830485"/>
            <a:ext cx="10972800" cy="1877437"/>
          </a:xfrm>
          <a:prstGeom prst="rect">
            <a:avLst/>
          </a:prstGeom>
          <a:solidFill>
            <a:srgbClr val="80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defTabSz="914400" fontAlgn="base">
              <a:spcBef>
                <a:spcPct val="50000"/>
              </a:spcBef>
              <a:spcAft>
                <a:spcPct val="0"/>
              </a:spcAft>
              <a:buClrTx/>
              <a:buSzTx/>
              <a:buNone/>
            </a:pPr>
            <a:r>
              <a:rPr lang="en-US" altLang="en-US" sz="4000" dirty="0">
                <a:solidFill>
                  <a:srgbClr val="FFCC00"/>
                </a:solidFill>
                <a:latin typeface="Agency FB"/>
                <a:cs typeface="Arial"/>
              </a:rPr>
              <a:t>At the end of the day, these issues must be left open with no present resolution. / </a:t>
            </a:r>
            <a:r>
              <a:rPr lang="en-US" dirty="0">
                <a:latin typeface="Arial"/>
                <a:cs typeface="Arial"/>
              </a:rPr>
              <a:t>Al final del día, </a:t>
            </a:r>
            <a:r>
              <a:rPr lang="en-US" dirty="0" err="1">
                <a:latin typeface="Arial"/>
                <a:cs typeface="Arial"/>
              </a:rPr>
              <a:t>estos</a:t>
            </a:r>
            <a:r>
              <a:rPr lang="en-US" dirty="0">
                <a:latin typeface="Arial"/>
                <a:cs typeface="Arial"/>
              </a:rPr>
              <a:t> </a:t>
            </a:r>
            <a:r>
              <a:rPr lang="en-US" dirty="0" err="1">
                <a:latin typeface="Arial"/>
                <a:cs typeface="Arial"/>
              </a:rPr>
              <a:t>problemas</a:t>
            </a:r>
            <a:r>
              <a:rPr lang="en-US" dirty="0">
                <a:latin typeface="Arial"/>
                <a:cs typeface="Arial"/>
              </a:rPr>
              <a:t> </a:t>
            </a:r>
            <a:r>
              <a:rPr lang="en-US" dirty="0" err="1">
                <a:latin typeface="Arial"/>
                <a:cs typeface="Arial"/>
              </a:rPr>
              <a:t>deben</a:t>
            </a:r>
            <a:r>
              <a:rPr lang="en-US" dirty="0">
                <a:latin typeface="Arial"/>
                <a:cs typeface="Arial"/>
              </a:rPr>
              <a:t> </a:t>
            </a:r>
            <a:r>
              <a:rPr lang="en-US" dirty="0" err="1">
                <a:latin typeface="Arial"/>
                <a:cs typeface="Arial"/>
              </a:rPr>
              <a:t>dejarse</a:t>
            </a:r>
            <a:r>
              <a:rPr lang="en-US" dirty="0">
                <a:latin typeface="Arial"/>
                <a:cs typeface="Arial"/>
              </a:rPr>
              <a:t> </a:t>
            </a:r>
            <a:r>
              <a:rPr lang="en-US" dirty="0" err="1">
                <a:latin typeface="Arial"/>
                <a:cs typeface="Arial"/>
              </a:rPr>
              <a:t>abiertos</a:t>
            </a:r>
            <a:r>
              <a:rPr lang="en-US" dirty="0">
                <a:latin typeface="Arial"/>
                <a:cs typeface="Arial"/>
              </a:rPr>
              <a:t> sin </a:t>
            </a:r>
            <a:r>
              <a:rPr lang="en-US" dirty="0" err="1">
                <a:latin typeface="Arial"/>
                <a:cs typeface="Arial"/>
              </a:rPr>
              <a:t>una</a:t>
            </a:r>
            <a:r>
              <a:rPr lang="en-US" dirty="0">
                <a:latin typeface="Arial"/>
                <a:cs typeface="Arial"/>
              </a:rPr>
              <a:t> </a:t>
            </a:r>
            <a:r>
              <a:rPr lang="en-US" dirty="0" err="1">
                <a:latin typeface="Arial"/>
                <a:cs typeface="Arial"/>
              </a:rPr>
              <a:t>resolución</a:t>
            </a:r>
            <a:r>
              <a:rPr lang="en-US" dirty="0">
                <a:latin typeface="Arial"/>
                <a:cs typeface="Arial"/>
              </a:rPr>
              <a:t> actual.</a:t>
            </a:r>
            <a:endParaRPr lang="en-US" dirty="0"/>
          </a:p>
        </p:txBody>
      </p:sp>
      <p:sp>
        <p:nvSpPr>
          <p:cNvPr id="2" name="Slide Number Placeholder 1">
            <a:extLst>
              <a:ext uri="{FF2B5EF4-FFF2-40B4-BE49-F238E27FC236}">
                <a16:creationId xmlns:a16="http://schemas.microsoft.com/office/drawing/2014/main" id="{FC9A5051-C9CD-2DAC-F623-A233A428FE4F}"/>
              </a:ext>
            </a:extLst>
          </p:cNvPr>
          <p:cNvSpPr>
            <a:spLocks noGrp="1"/>
          </p:cNvSpPr>
          <p:nvPr>
            <p:ph type="sldNum" sz="quarter" idx="12"/>
          </p:nvPr>
        </p:nvSpPr>
        <p:spPr/>
        <p:txBody>
          <a:bodyPr/>
          <a:lstStyle/>
          <a:p>
            <a:fld id="{7D5C543B-DAC4-4B65-9F67-B85C5131DB21}" type="slidenum">
              <a:rPr lang="en-US" altLang="en-US" smtClean="0"/>
              <a:pPr/>
              <a:t>136</a:t>
            </a:fld>
            <a:endParaRPr lang="en-US" altLang="en-US"/>
          </a:p>
        </p:txBody>
      </p:sp>
    </p:spTree>
    <p:extLst>
      <p:ext uri="{BB962C8B-B14F-4D97-AF65-F5344CB8AC3E}">
        <p14:creationId xmlns:p14="http://schemas.microsoft.com/office/powerpoint/2010/main" val="2167943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 calcmode="lin" valueType="num">
                                      <p:cBhvr additive="base">
                                        <p:cTn id="7" dur="500" fill="hold"/>
                                        <p:tgtEl>
                                          <p:spTgt spid="163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5" fill="hold" grpId="0" nodeType="clickEffect">
                                  <p:stCondLst>
                                    <p:cond delay="0"/>
                                  </p:stCondLst>
                                  <p:childTnLst>
                                    <p:set>
                                      <p:cBhvr>
                                        <p:cTn id="12" dur="1" fill="hold">
                                          <p:stCondLst>
                                            <p:cond delay="0"/>
                                          </p:stCondLst>
                                        </p:cTn>
                                        <p:tgtEl>
                                          <p:spTgt spid="163844"/>
                                        </p:tgtEl>
                                        <p:attrNameLst>
                                          <p:attrName>style.visibility</p:attrName>
                                        </p:attrNameLst>
                                      </p:cBhvr>
                                      <p:to>
                                        <p:strVal val="visible"/>
                                      </p:to>
                                    </p:set>
                                    <p:animEffect transition="in" filter="randombar(vertical)">
                                      <p:cBhvr>
                                        <p:cTn id="13" dur="500"/>
                                        <p:tgtEl>
                                          <p:spTgt spid="163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4"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21F723-B59D-52A8-F53C-FDF3241985B6}"/>
              </a:ext>
            </a:extLst>
          </p:cNvPr>
          <p:cNvSpPr>
            <a:spLocks noGrp="1"/>
          </p:cNvSpPr>
          <p:nvPr>
            <p:ph type="title"/>
          </p:nvPr>
        </p:nvSpPr>
        <p:spPr>
          <a:xfrm>
            <a:off x="829340" y="3149919"/>
            <a:ext cx="11158191" cy="2852737"/>
          </a:xfrm>
        </p:spPr>
        <p:txBody>
          <a:bodyPr/>
          <a:lstStyle/>
          <a:p>
            <a:pPr algn="r"/>
            <a:r>
              <a:rPr lang="en-US" dirty="0">
                <a:solidFill>
                  <a:srgbClr val="FF3300"/>
                </a:solidFill>
                <a:latin typeface="Matura MT Script Capitals"/>
              </a:rPr>
              <a:t>The Pharaoh and Date of the Exodus / </a:t>
            </a:r>
            <a:r>
              <a:rPr lang="en-US" dirty="0">
                <a:ea typeface="+mj-lt"/>
                <a:cs typeface="+mj-lt"/>
              </a:rPr>
              <a:t>El </a:t>
            </a:r>
            <a:r>
              <a:rPr lang="en-US" dirty="0" err="1">
                <a:ea typeface="+mj-lt"/>
                <a:cs typeface="+mj-lt"/>
              </a:rPr>
              <a:t>faraón</a:t>
            </a:r>
            <a:r>
              <a:rPr lang="en-US" dirty="0">
                <a:ea typeface="+mj-lt"/>
                <a:cs typeface="+mj-lt"/>
              </a:rPr>
              <a:t> y la </a:t>
            </a:r>
            <a:r>
              <a:rPr lang="en-US" dirty="0" err="1">
                <a:ea typeface="+mj-lt"/>
                <a:cs typeface="+mj-lt"/>
              </a:rPr>
              <a:t>fecha</a:t>
            </a:r>
            <a:r>
              <a:rPr lang="en-US" dirty="0">
                <a:ea typeface="+mj-lt"/>
                <a:cs typeface="+mj-lt"/>
              </a:rPr>
              <a:t> del </a:t>
            </a:r>
            <a:r>
              <a:rPr lang="en-US" dirty="0" err="1">
                <a:ea typeface="+mj-lt"/>
                <a:cs typeface="+mj-lt"/>
              </a:rPr>
              <a:t>Éxodo</a:t>
            </a:r>
            <a:endParaRPr lang="en-US" dirty="0" err="1">
              <a:solidFill>
                <a:srgbClr val="FF3300"/>
              </a:solidFill>
              <a:latin typeface="Matura MT Script Capitals" panose="03020802060602070202" pitchFamily="66" charset="0"/>
            </a:endParaRPr>
          </a:p>
        </p:txBody>
      </p:sp>
      <p:sp>
        <p:nvSpPr>
          <p:cNvPr id="2" name="Slide Number Placeholder 1">
            <a:extLst>
              <a:ext uri="{FF2B5EF4-FFF2-40B4-BE49-F238E27FC236}">
                <a16:creationId xmlns:a16="http://schemas.microsoft.com/office/drawing/2014/main" id="{6B01DD12-CC16-817C-761A-51D3D585B058}"/>
              </a:ext>
            </a:extLst>
          </p:cNvPr>
          <p:cNvSpPr>
            <a:spLocks noGrp="1"/>
          </p:cNvSpPr>
          <p:nvPr>
            <p:ph type="sldNum" sz="quarter" idx="12"/>
          </p:nvPr>
        </p:nvSpPr>
        <p:spPr/>
        <p:txBody>
          <a:bodyPr/>
          <a:lstStyle/>
          <a:p>
            <a:fld id="{435C8EA2-5ACE-4773-AD36-D34427F927CC}" type="slidenum">
              <a:rPr lang="en-US" altLang="en-US" smtClean="0"/>
              <a:pPr/>
              <a:t>137</a:t>
            </a:fld>
            <a:endParaRPr lang="en-US" altLang="en-US"/>
          </a:p>
        </p:txBody>
      </p:sp>
    </p:spTree>
    <p:extLst>
      <p:ext uri="{BB962C8B-B14F-4D97-AF65-F5344CB8AC3E}">
        <p14:creationId xmlns:p14="http://schemas.microsoft.com/office/powerpoint/2010/main" val="352566289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8371" name="Rectangle 3">
            <a:extLst>
              <a:ext uri="{FF2B5EF4-FFF2-40B4-BE49-F238E27FC236}">
                <a16:creationId xmlns:a16="http://schemas.microsoft.com/office/drawing/2014/main" id="{E1A8AA9E-6EE1-4060-931F-C114961562A7}"/>
              </a:ext>
            </a:extLst>
          </p:cNvPr>
          <p:cNvSpPr>
            <a:spLocks noGrp="1" noRot="1" noChangeArrowheads="1"/>
          </p:cNvSpPr>
          <p:nvPr>
            <p:ph type="body" idx="1"/>
          </p:nvPr>
        </p:nvSpPr>
        <p:spPr>
          <a:xfrm>
            <a:off x="5937849" y="320040"/>
            <a:ext cx="5903631" cy="6537959"/>
          </a:xfrm>
        </p:spPr>
        <p:txBody>
          <a:bodyPr vert="horz" lIns="91440" tIns="45720" rIns="91440" bIns="45720" rtlCol="0" anchor="t">
            <a:normAutofit fontScale="92500" lnSpcReduction="20000"/>
          </a:bodyPr>
          <a:lstStyle/>
          <a:p>
            <a:pPr>
              <a:lnSpc>
                <a:spcPct val="90000"/>
              </a:lnSpc>
              <a:defRPr/>
            </a:pPr>
            <a:r>
              <a:rPr lang="en-US" altLang="en-US" sz="2800" b="1" dirty="0">
                <a:solidFill>
                  <a:srgbClr val="002060"/>
                </a:solidFill>
                <a:latin typeface="Comic Sans MS"/>
              </a:rPr>
              <a:t>Looming large in the story of the exodus is a scholarly debate about “when.” / </a:t>
            </a:r>
            <a:r>
              <a:rPr lang="en-US" sz="2800" dirty="0">
                <a:ea typeface="+mj-lt"/>
                <a:cs typeface="+mj-lt"/>
              </a:rPr>
              <a:t>En la </a:t>
            </a:r>
            <a:r>
              <a:rPr lang="en-US" sz="2800" dirty="0" err="1">
                <a:ea typeface="+mj-lt"/>
                <a:cs typeface="+mj-lt"/>
              </a:rPr>
              <a:t>historia</a:t>
            </a:r>
            <a:r>
              <a:rPr lang="en-US" sz="2800" dirty="0">
                <a:ea typeface="+mj-lt"/>
                <a:cs typeface="+mj-lt"/>
              </a:rPr>
              <a:t> del </a:t>
            </a:r>
            <a:r>
              <a:rPr lang="en-US" sz="2800" dirty="0" err="1">
                <a:ea typeface="+mj-lt"/>
                <a:cs typeface="+mj-lt"/>
              </a:rPr>
              <a:t>éxodo</a:t>
            </a:r>
            <a:r>
              <a:rPr lang="en-US" sz="2800" dirty="0">
                <a:ea typeface="+mj-lt"/>
                <a:cs typeface="+mj-lt"/>
              </a:rPr>
              <a:t> se </a:t>
            </a:r>
            <a:r>
              <a:rPr lang="en-US" sz="2800" dirty="0" err="1">
                <a:ea typeface="+mj-lt"/>
                <a:cs typeface="+mj-lt"/>
              </a:rPr>
              <a:t>vislumbra</a:t>
            </a:r>
            <a:r>
              <a:rPr lang="en-US" sz="2800" dirty="0">
                <a:ea typeface="+mj-lt"/>
                <a:cs typeface="+mj-lt"/>
              </a:rPr>
              <a:t> un debate </a:t>
            </a:r>
            <a:r>
              <a:rPr lang="en-US" sz="2800" dirty="0" err="1">
                <a:ea typeface="+mj-lt"/>
                <a:cs typeface="+mj-lt"/>
              </a:rPr>
              <a:t>académico</a:t>
            </a:r>
            <a:r>
              <a:rPr lang="en-US" sz="2800" dirty="0">
                <a:ea typeface="+mj-lt"/>
                <a:cs typeface="+mj-lt"/>
              </a:rPr>
              <a:t> </a:t>
            </a:r>
            <a:r>
              <a:rPr lang="en-US" sz="2800" dirty="0" err="1">
                <a:ea typeface="+mj-lt"/>
                <a:cs typeface="+mj-lt"/>
              </a:rPr>
              <a:t>sobre</a:t>
            </a:r>
            <a:r>
              <a:rPr lang="en-US" sz="2800" dirty="0">
                <a:ea typeface="+mj-lt"/>
                <a:cs typeface="+mj-lt"/>
              </a:rPr>
              <a:t> "</a:t>
            </a:r>
            <a:r>
              <a:rPr lang="en-US" sz="2800" dirty="0" err="1">
                <a:ea typeface="+mj-lt"/>
                <a:cs typeface="+mj-lt"/>
              </a:rPr>
              <a:t>cuándo</a:t>
            </a:r>
            <a:r>
              <a:rPr lang="en-US" sz="2800" dirty="0">
                <a:ea typeface="+mj-lt"/>
                <a:cs typeface="+mj-lt"/>
              </a:rPr>
              <a:t>".</a:t>
            </a:r>
            <a:endParaRPr lang="en-US" altLang="en-US" sz="2800" b="1" dirty="0">
              <a:solidFill>
                <a:srgbClr val="002060"/>
              </a:solidFill>
              <a:latin typeface="Comic Sans MS" panose="030F0702030302020204" pitchFamily="66" charset="0"/>
            </a:endParaRPr>
          </a:p>
          <a:p>
            <a:pPr marL="342900" indent="-342900">
              <a:lnSpc>
                <a:spcPct val="90000"/>
              </a:lnSpc>
              <a:buFont typeface="Arial" panose="020B0604020202020204" pitchFamily="34" charset="0"/>
              <a:buChar char="•"/>
              <a:defRPr/>
            </a:pPr>
            <a:r>
              <a:rPr lang="en-US" altLang="en-US" sz="2400" i="1" dirty="0">
                <a:solidFill>
                  <a:srgbClr val="C00000"/>
                </a:solidFill>
                <a:latin typeface="Comic Sans MS"/>
              </a:rPr>
              <a:t>Naturally, the relevance of any archaeological or historical data can change drastically if the dating of the biblical events themselves change.</a:t>
            </a:r>
            <a:r>
              <a:rPr lang="en-US" altLang="en-US" i="1" dirty="0">
                <a:latin typeface="Comic Sans MS"/>
              </a:rPr>
              <a:t> / </a:t>
            </a:r>
            <a:r>
              <a:rPr lang="en-US" err="1">
                <a:ea typeface="+mj-lt"/>
                <a:cs typeface="+mj-lt"/>
              </a:rPr>
              <a:t>Naturalmente</a:t>
            </a:r>
            <a:r>
              <a:rPr lang="en-US" dirty="0">
                <a:ea typeface="+mj-lt"/>
                <a:cs typeface="+mj-lt"/>
              </a:rPr>
              <a:t>, la </a:t>
            </a:r>
            <a:r>
              <a:rPr lang="en-US" err="1">
                <a:ea typeface="+mj-lt"/>
                <a:cs typeface="+mj-lt"/>
              </a:rPr>
              <a:t>relevancia</a:t>
            </a:r>
            <a:r>
              <a:rPr lang="en-US" dirty="0">
                <a:ea typeface="+mj-lt"/>
                <a:cs typeface="+mj-lt"/>
              </a:rPr>
              <a:t> de </a:t>
            </a:r>
            <a:r>
              <a:rPr lang="en-US" err="1">
                <a:ea typeface="+mj-lt"/>
                <a:cs typeface="+mj-lt"/>
              </a:rPr>
              <a:t>cualquier</a:t>
            </a:r>
            <a:r>
              <a:rPr lang="en-US" dirty="0">
                <a:ea typeface="+mj-lt"/>
                <a:cs typeface="+mj-lt"/>
              </a:rPr>
              <a:t> </a:t>
            </a:r>
            <a:r>
              <a:rPr lang="en-US" err="1">
                <a:ea typeface="+mj-lt"/>
                <a:cs typeface="+mj-lt"/>
              </a:rPr>
              <a:t>dato</a:t>
            </a:r>
            <a:r>
              <a:rPr lang="en-US" dirty="0">
                <a:ea typeface="+mj-lt"/>
                <a:cs typeface="+mj-lt"/>
              </a:rPr>
              <a:t> </a:t>
            </a:r>
            <a:r>
              <a:rPr lang="en-US" err="1">
                <a:ea typeface="+mj-lt"/>
                <a:cs typeface="+mj-lt"/>
              </a:rPr>
              <a:t>arqueológico</a:t>
            </a:r>
            <a:r>
              <a:rPr lang="en-US" dirty="0">
                <a:ea typeface="+mj-lt"/>
                <a:cs typeface="+mj-lt"/>
              </a:rPr>
              <a:t> o </a:t>
            </a:r>
            <a:r>
              <a:rPr lang="en-US" err="1">
                <a:ea typeface="+mj-lt"/>
                <a:cs typeface="+mj-lt"/>
              </a:rPr>
              <a:t>histórico</a:t>
            </a:r>
            <a:r>
              <a:rPr lang="en-US" dirty="0">
                <a:ea typeface="+mj-lt"/>
                <a:cs typeface="+mj-lt"/>
              </a:rPr>
              <a:t> </a:t>
            </a:r>
            <a:r>
              <a:rPr lang="en-US" err="1">
                <a:ea typeface="+mj-lt"/>
                <a:cs typeface="+mj-lt"/>
              </a:rPr>
              <a:t>puede</a:t>
            </a:r>
            <a:r>
              <a:rPr lang="en-US" dirty="0">
                <a:ea typeface="+mj-lt"/>
                <a:cs typeface="+mj-lt"/>
              </a:rPr>
              <a:t> </a:t>
            </a:r>
            <a:r>
              <a:rPr lang="en-US" err="1">
                <a:ea typeface="+mj-lt"/>
                <a:cs typeface="+mj-lt"/>
              </a:rPr>
              <a:t>cambiar</a:t>
            </a:r>
            <a:r>
              <a:rPr lang="en-US" dirty="0">
                <a:ea typeface="+mj-lt"/>
                <a:cs typeface="+mj-lt"/>
              </a:rPr>
              <a:t> </a:t>
            </a:r>
            <a:r>
              <a:rPr lang="en-US" err="1">
                <a:ea typeface="+mj-lt"/>
                <a:cs typeface="+mj-lt"/>
              </a:rPr>
              <a:t>drásticamente</a:t>
            </a:r>
            <a:r>
              <a:rPr lang="en-US" dirty="0">
                <a:ea typeface="+mj-lt"/>
                <a:cs typeface="+mj-lt"/>
              </a:rPr>
              <a:t> </a:t>
            </a:r>
            <a:r>
              <a:rPr lang="en-US" err="1">
                <a:ea typeface="+mj-lt"/>
                <a:cs typeface="+mj-lt"/>
              </a:rPr>
              <a:t>si</a:t>
            </a:r>
            <a:r>
              <a:rPr lang="en-US" dirty="0">
                <a:ea typeface="+mj-lt"/>
                <a:cs typeface="+mj-lt"/>
              </a:rPr>
              <a:t> cambia la </a:t>
            </a:r>
            <a:r>
              <a:rPr lang="en-US" err="1">
                <a:ea typeface="+mj-lt"/>
                <a:cs typeface="+mj-lt"/>
              </a:rPr>
              <a:t>fecha</a:t>
            </a:r>
            <a:r>
              <a:rPr lang="en-US" dirty="0">
                <a:ea typeface="+mj-lt"/>
                <a:cs typeface="+mj-lt"/>
              </a:rPr>
              <a:t> de </a:t>
            </a:r>
            <a:r>
              <a:rPr lang="en-US" err="1">
                <a:ea typeface="+mj-lt"/>
                <a:cs typeface="+mj-lt"/>
              </a:rPr>
              <a:t>los</a:t>
            </a:r>
            <a:r>
              <a:rPr lang="en-US" dirty="0">
                <a:ea typeface="+mj-lt"/>
                <a:cs typeface="+mj-lt"/>
              </a:rPr>
              <a:t> </a:t>
            </a:r>
            <a:r>
              <a:rPr lang="en-US" err="1">
                <a:ea typeface="+mj-lt"/>
                <a:cs typeface="+mj-lt"/>
              </a:rPr>
              <a:t>eventos</a:t>
            </a:r>
            <a:r>
              <a:rPr lang="en-US" dirty="0">
                <a:ea typeface="+mj-lt"/>
                <a:cs typeface="+mj-lt"/>
              </a:rPr>
              <a:t> </a:t>
            </a:r>
            <a:r>
              <a:rPr lang="en-US" err="1">
                <a:ea typeface="+mj-lt"/>
                <a:cs typeface="+mj-lt"/>
              </a:rPr>
              <a:t>bíblicos</a:t>
            </a:r>
            <a:r>
              <a:rPr lang="en-US" dirty="0">
                <a:ea typeface="+mj-lt"/>
                <a:cs typeface="+mj-lt"/>
              </a:rPr>
              <a:t>.</a:t>
            </a:r>
            <a:endParaRPr lang="en-US" altLang="en-US" sz="2400" i="1" dirty="0">
              <a:latin typeface="Comic Sans MS" panose="030F0702030302020204" pitchFamily="66" charset="0"/>
            </a:endParaRPr>
          </a:p>
          <a:p>
            <a:pPr marL="342900" indent="-342900">
              <a:lnSpc>
                <a:spcPct val="90000"/>
              </a:lnSpc>
              <a:buFont typeface="Arial" panose="020B0604020202020204" pitchFamily="34" charset="0"/>
              <a:buChar char="•"/>
              <a:defRPr/>
            </a:pPr>
            <a:r>
              <a:rPr lang="en-US" altLang="en-US" sz="2400" i="1" dirty="0">
                <a:solidFill>
                  <a:srgbClr val="C00000"/>
                </a:solidFill>
                <a:latin typeface="Comic Sans MS"/>
              </a:rPr>
              <a:t>Two theories dominate the field for the dating of the exodus and the invasion of Canaan, and since they are separated by about two centuries, this skews the applicability of the historical and archaeological data, depending upon which date one prefers.</a:t>
            </a:r>
            <a:r>
              <a:rPr lang="en-US" altLang="en-US" i="1" dirty="0">
                <a:latin typeface="Comic Sans MS"/>
              </a:rPr>
              <a:t> / </a:t>
            </a:r>
            <a:r>
              <a:rPr lang="en-US" dirty="0">
                <a:ea typeface="+mj-lt"/>
                <a:cs typeface="+mj-lt"/>
              </a:rPr>
              <a:t>Dos </a:t>
            </a:r>
            <a:r>
              <a:rPr lang="en-US" dirty="0" err="1">
                <a:ea typeface="+mj-lt"/>
                <a:cs typeface="+mj-lt"/>
              </a:rPr>
              <a:t>teorías</a:t>
            </a:r>
            <a:r>
              <a:rPr lang="en-US" dirty="0">
                <a:ea typeface="+mj-lt"/>
                <a:cs typeface="+mj-lt"/>
              </a:rPr>
              <a:t> </a:t>
            </a:r>
            <a:r>
              <a:rPr lang="en-US" dirty="0" err="1">
                <a:ea typeface="+mj-lt"/>
                <a:cs typeface="+mj-lt"/>
              </a:rPr>
              <a:t>dominan</a:t>
            </a:r>
            <a:r>
              <a:rPr lang="en-US" dirty="0">
                <a:ea typeface="+mj-lt"/>
                <a:cs typeface="+mj-lt"/>
              </a:rPr>
              <a:t> </a:t>
            </a:r>
            <a:r>
              <a:rPr lang="en-US" dirty="0" err="1">
                <a:ea typeface="+mj-lt"/>
                <a:cs typeface="+mj-lt"/>
              </a:rPr>
              <a:t>el</a:t>
            </a:r>
            <a:r>
              <a:rPr lang="en-US" dirty="0">
                <a:ea typeface="+mj-lt"/>
                <a:cs typeface="+mj-lt"/>
              </a:rPr>
              <a:t> campo para la </a:t>
            </a:r>
            <a:r>
              <a:rPr lang="en-US" dirty="0" err="1">
                <a:ea typeface="+mj-lt"/>
                <a:cs typeface="+mj-lt"/>
              </a:rPr>
              <a:t>datación</a:t>
            </a:r>
            <a:r>
              <a:rPr lang="en-US" dirty="0">
                <a:ea typeface="+mj-lt"/>
                <a:cs typeface="+mj-lt"/>
              </a:rPr>
              <a:t> del </a:t>
            </a:r>
            <a:r>
              <a:rPr lang="en-US" dirty="0" err="1">
                <a:ea typeface="+mj-lt"/>
                <a:cs typeface="+mj-lt"/>
              </a:rPr>
              <a:t>éxodo</a:t>
            </a:r>
            <a:r>
              <a:rPr lang="en-US" dirty="0">
                <a:ea typeface="+mj-lt"/>
                <a:cs typeface="+mj-lt"/>
              </a:rPr>
              <a:t> y la </a:t>
            </a:r>
            <a:r>
              <a:rPr lang="en-US" dirty="0" err="1">
                <a:ea typeface="+mj-lt"/>
                <a:cs typeface="+mj-lt"/>
              </a:rPr>
              <a:t>invasión</a:t>
            </a:r>
            <a:r>
              <a:rPr lang="en-US" dirty="0">
                <a:ea typeface="+mj-lt"/>
                <a:cs typeface="+mj-lt"/>
              </a:rPr>
              <a:t> de </a:t>
            </a:r>
            <a:r>
              <a:rPr lang="en-US" dirty="0" err="1">
                <a:ea typeface="+mj-lt"/>
                <a:cs typeface="+mj-lt"/>
              </a:rPr>
              <a:t>Canaán</a:t>
            </a:r>
            <a:r>
              <a:rPr lang="en-US" dirty="0">
                <a:ea typeface="+mj-lt"/>
                <a:cs typeface="+mj-lt"/>
              </a:rPr>
              <a:t>, y dado que </a:t>
            </a:r>
            <a:r>
              <a:rPr lang="en-US" dirty="0" err="1">
                <a:ea typeface="+mj-lt"/>
                <a:cs typeface="+mj-lt"/>
              </a:rPr>
              <a:t>están</a:t>
            </a:r>
            <a:r>
              <a:rPr lang="en-US" dirty="0">
                <a:ea typeface="+mj-lt"/>
                <a:cs typeface="+mj-lt"/>
              </a:rPr>
              <a:t> </a:t>
            </a:r>
            <a:r>
              <a:rPr lang="en-US" dirty="0" err="1">
                <a:ea typeface="+mj-lt"/>
                <a:cs typeface="+mj-lt"/>
              </a:rPr>
              <a:t>separados</a:t>
            </a:r>
            <a:r>
              <a:rPr lang="en-US" dirty="0">
                <a:ea typeface="+mj-lt"/>
                <a:cs typeface="+mj-lt"/>
              </a:rPr>
              <a:t> </a:t>
            </a:r>
            <a:r>
              <a:rPr lang="en-US" dirty="0" err="1">
                <a:ea typeface="+mj-lt"/>
                <a:cs typeface="+mj-lt"/>
              </a:rPr>
              <a:t>por</a:t>
            </a:r>
            <a:r>
              <a:rPr lang="en-US" dirty="0">
                <a:ea typeface="+mj-lt"/>
                <a:cs typeface="+mj-lt"/>
              </a:rPr>
              <a:t> </a:t>
            </a:r>
            <a:r>
              <a:rPr lang="en-US" dirty="0" err="1">
                <a:ea typeface="+mj-lt"/>
                <a:cs typeface="+mj-lt"/>
              </a:rPr>
              <a:t>unos</a:t>
            </a:r>
            <a:r>
              <a:rPr lang="en-US" dirty="0">
                <a:ea typeface="+mj-lt"/>
                <a:cs typeface="+mj-lt"/>
              </a:rPr>
              <a:t> dos siglos, </a:t>
            </a:r>
            <a:r>
              <a:rPr lang="en-US" dirty="0" err="1">
                <a:ea typeface="+mj-lt"/>
                <a:cs typeface="+mj-lt"/>
              </a:rPr>
              <a:t>esto</a:t>
            </a:r>
            <a:r>
              <a:rPr lang="en-US" dirty="0">
                <a:ea typeface="+mj-lt"/>
                <a:cs typeface="+mj-lt"/>
              </a:rPr>
              <a:t> </a:t>
            </a:r>
            <a:r>
              <a:rPr lang="en-US" dirty="0" err="1">
                <a:ea typeface="+mj-lt"/>
                <a:cs typeface="+mj-lt"/>
              </a:rPr>
              <a:t>distorsiona</a:t>
            </a:r>
            <a:r>
              <a:rPr lang="en-US" dirty="0">
                <a:ea typeface="+mj-lt"/>
                <a:cs typeface="+mj-lt"/>
              </a:rPr>
              <a:t> la </a:t>
            </a:r>
            <a:r>
              <a:rPr lang="en-US" dirty="0" err="1">
                <a:ea typeface="+mj-lt"/>
                <a:cs typeface="+mj-lt"/>
              </a:rPr>
              <a:t>aplicabilidad</a:t>
            </a:r>
            <a:r>
              <a:rPr lang="en-US" dirty="0">
                <a:ea typeface="+mj-lt"/>
                <a:cs typeface="+mj-lt"/>
              </a:rPr>
              <a:t> de </a:t>
            </a:r>
            <a:r>
              <a:rPr lang="en-US" dirty="0" err="1">
                <a:ea typeface="+mj-lt"/>
                <a:cs typeface="+mj-lt"/>
              </a:rPr>
              <a:t>los</a:t>
            </a:r>
            <a:r>
              <a:rPr lang="en-US" dirty="0">
                <a:ea typeface="+mj-lt"/>
                <a:cs typeface="+mj-lt"/>
              </a:rPr>
              <a:t> </a:t>
            </a:r>
            <a:r>
              <a:rPr lang="en-US" dirty="0" err="1">
                <a:ea typeface="+mj-lt"/>
                <a:cs typeface="+mj-lt"/>
              </a:rPr>
              <a:t>datos</a:t>
            </a:r>
            <a:r>
              <a:rPr lang="en-US" dirty="0">
                <a:ea typeface="+mj-lt"/>
                <a:cs typeface="+mj-lt"/>
              </a:rPr>
              <a:t> </a:t>
            </a:r>
            <a:r>
              <a:rPr lang="en-US" dirty="0" err="1">
                <a:ea typeface="+mj-lt"/>
                <a:cs typeface="+mj-lt"/>
              </a:rPr>
              <a:t>históricos</a:t>
            </a:r>
            <a:r>
              <a:rPr lang="en-US" dirty="0">
                <a:ea typeface="+mj-lt"/>
                <a:cs typeface="+mj-lt"/>
              </a:rPr>
              <a:t> y </a:t>
            </a:r>
            <a:r>
              <a:rPr lang="en-US" dirty="0" err="1">
                <a:ea typeface="+mj-lt"/>
                <a:cs typeface="+mj-lt"/>
              </a:rPr>
              <a:t>arqueológicos</a:t>
            </a:r>
            <a:r>
              <a:rPr lang="en-US" dirty="0">
                <a:ea typeface="+mj-lt"/>
                <a:cs typeface="+mj-lt"/>
              </a:rPr>
              <a:t>, </a:t>
            </a:r>
            <a:r>
              <a:rPr lang="en-US" dirty="0" err="1">
                <a:ea typeface="+mj-lt"/>
                <a:cs typeface="+mj-lt"/>
              </a:rPr>
              <a:t>según</a:t>
            </a:r>
            <a:r>
              <a:rPr lang="en-US" dirty="0">
                <a:ea typeface="+mj-lt"/>
                <a:cs typeface="+mj-lt"/>
              </a:rPr>
              <a:t> la </a:t>
            </a:r>
            <a:r>
              <a:rPr lang="en-US" dirty="0" err="1">
                <a:ea typeface="+mj-lt"/>
                <a:cs typeface="+mj-lt"/>
              </a:rPr>
              <a:t>fecha</a:t>
            </a:r>
            <a:r>
              <a:rPr lang="en-US" dirty="0">
                <a:ea typeface="+mj-lt"/>
                <a:cs typeface="+mj-lt"/>
              </a:rPr>
              <a:t> que se </a:t>
            </a:r>
            <a:r>
              <a:rPr lang="en-US" dirty="0" err="1">
                <a:ea typeface="+mj-lt"/>
                <a:cs typeface="+mj-lt"/>
              </a:rPr>
              <a:t>prefiera</a:t>
            </a:r>
            <a:r>
              <a:rPr lang="en-US" dirty="0">
                <a:ea typeface="+mj-lt"/>
                <a:cs typeface="+mj-lt"/>
              </a:rPr>
              <a:t>.</a:t>
            </a:r>
            <a:endParaRPr lang="en-US" altLang="en-US" sz="2400" dirty="0">
              <a:latin typeface="Comic Sans MS" panose="030F0702030302020204" pitchFamily="66" charset="0"/>
            </a:endParaRPr>
          </a:p>
        </p:txBody>
      </p:sp>
      <p:sp>
        <p:nvSpPr>
          <p:cNvPr id="2" name="Picture Placeholder 1">
            <a:extLst>
              <a:ext uri="{FF2B5EF4-FFF2-40B4-BE49-F238E27FC236}">
                <a16:creationId xmlns:a16="http://schemas.microsoft.com/office/drawing/2014/main" id="{A249C790-2F04-4FEC-8E11-853EB5DEFCC9}"/>
              </a:ext>
            </a:extLst>
          </p:cNvPr>
          <p:cNvSpPr>
            <a:spLocks noGrp="1"/>
          </p:cNvSpPr>
          <p:nvPr>
            <p:ph type="pic" sz="quarter" idx="13"/>
          </p:nvPr>
        </p:nvSpPr>
        <p:spPr/>
      </p:sp>
      <p:sp>
        <p:nvSpPr>
          <p:cNvPr id="6" name="Rectangle 2">
            <a:extLst>
              <a:ext uri="{FF2B5EF4-FFF2-40B4-BE49-F238E27FC236}">
                <a16:creationId xmlns:a16="http://schemas.microsoft.com/office/drawing/2014/main" id="{0B78B434-C174-4A12-BC9E-8EFA2037129F}"/>
              </a:ext>
            </a:extLst>
          </p:cNvPr>
          <p:cNvSpPr txBox="1">
            <a:spLocks noRot="1" noChangeArrowheads="1"/>
          </p:cNvSpPr>
          <p:nvPr/>
        </p:nvSpPr>
        <p:spPr>
          <a:xfrm>
            <a:off x="372087" y="571500"/>
            <a:ext cx="4427717" cy="188433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pPr algn="r">
              <a:defRPr/>
            </a:pPr>
            <a:r>
              <a:rPr kumimoji="0" lang="en-US" altLang="en-US" sz="4000" b="1" i="0" u="none"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Eras Demi ITC"/>
              </a:rPr>
              <a:t>The Dating Debate</a:t>
            </a:r>
            <a:r>
              <a:rPr lang="en-US" altLang="en-US" sz="4000" dirty="0">
                <a:solidFill>
                  <a:srgbClr val="FF6600"/>
                </a:solidFill>
                <a:effectLst>
                  <a:outerShdw blurRad="38100" dist="38100" dir="2700000" algn="tl">
                    <a:srgbClr val="000000">
                      <a:alpha val="43137"/>
                    </a:srgbClr>
                  </a:outerShdw>
                </a:effectLst>
                <a:latin typeface="Eras Demi ITC"/>
              </a:rPr>
              <a:t> / </a:t>
            </a:r>
            <a:endParaRPr lang="en-US" altLang="en-US" sz="4000" dirty="0" err="1">
              <a:solidFill>
                <a:srgbClr val="FF6600"/>
              </a:solidFill>
              <a:effectLst>
                <a:outerShdw blurRad="38100" dist="38100" dir="2700000" algn="tl">
                  <a:srgbClr val="000000">
                    <a:alpha val="43137"/>
                  </a:srgbClr>
                </a:outerShdw>
              </a:effectLst>
              <a:latin typeface="Eras Demi ITC" panose="020B0805030504020804" pitchFamily="34" charset="0"/>
              <a:ea typeface="+mn-lt"/>
              <a:cs typeface="+mn-lt"/>
            </a:endParaRPr>
          </a:p>
          <a:p>
            <a:pPr algn="r">
              <a:defRPr/>
            </a:pPr>
            <a:r>
              <a:rPr lang="en-US" sz="4000" b="0" dirty="0">
                <a:effectLst>
                  <a:outerShdw blurRad="38100" dist="38100" dir="2700000" algn="tl">
                    <a:srgbClr val="000000">
                      <a:alpha val="43137"/>
                    </a:srgbClr>
                  </a:outerShdw>
                </a:effectLst>
                <a:ea typeface="+mn-lt"/>
                <a:cs typeface="+mn-lt"/>
              </a:rPr>
              <a:t>El debate de las </a:t>
            </a:r>
            <a:r>
              <a:rPr lang="en-US" sz="4000" b="0" dirty="0" err="1">
                <a:effectLst>
                  <a:outerShdw blurRad="38100" dist="38100" dir="2700000" algn="tl">
                    <a:srgbClr val="000000">
                      <a:alpha val="43137"/>
                    </a:srgbClr>
                  </a:outerShdw>
                </a:effectLst>
                <a:ea typeface="+mn-lt"/>
                <a:cs typeface="+mn-lt"/>
              </a:rPr>
              <a:t>Fechas</a:t>
            </a:r>
            <a:endParaRPr lang="en-US" altLang="en-US" sz="4000" b="1" i="0" u="none" strike="noStrike" kern="1200" cap="none" spc="0" normalizeH="0" baseline="0" noProof="0">
              <a:ln>
                <a:noFill/>
              </a:ln>
              <a:effectLst>
                <a:outerShdw blurRad="38100" dist="38100" dir="2700000" algn="tl">
                  <a:srgbClr val="000000">
                    <a:alpha val="43137"/>
                  </a:srgbClr>
                </a:outerShdw>
              </a:effectLst>
              <a:uLnTx/>
              <a:uFillTx/>
              <a:latin typeface="Eras Demi ITC" panose="020B08050305040208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p:cTn id="7" dur="500" fill="hold"/>
                                        <p:tgtEl>
                                          <p:spTgt spid="583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837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8371">
                                            <p:txEl>
                                              <p:pRg st="1" end="1"/>
                                            </p:txEl>
                                          </p:spTgt>
                                        </p:tgtEl>
                                        <p:attrNameLst>
                                          <p:attrName>style.visibility</p:attrName>
                                        </p:attrNameLst>
                                      </p:cBhvr>
                                      <p:to>
                                        <p:strVal val="visible"/>
                                      </p:to>
                                    </p:set>
                                    <p:anim calcmode="lin" valueType="num">
                                      <p:cBhvr additive="base">
                                        <p:cTn id="13" dur="500" fill="hold"/>
                                        <p:tgtEl>
                                          <p:spTgt spid="583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3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8371">
                                            <p:txEl>
                                              <p:pRg st="2" end="2"/>
                                            </p:txEl>
                                          </p:spTgt>
                                        </p:tgtEl>
                                        <p:attrNameLst>
                                          <p:attrName>style.visibility</p:attrName>
                                        </p:attrNameLst>
                                      </p:cBhvr>
                                      <p:to>
                                        <p:strVal val="visible"/>
                                      </p:to>
                                    </p:set>
                                    <p:anim calcmode="lin" valueType="num">
                                      <p:cBhvr additive="base">
                                        <p:cTn id="19" dur="5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3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BB32F5B1-CCD2-4FB5-87AB-DB1B0FF001C7}"/>
              </a:ext>
            </a:extLst>
          </p:cNvPr>
          <p:cNvSpPr>
            <a:spLocks noGrp="1" noRot="1" noChangeArrowheads="1"/>
          </p:cNvSpPr>
          <p:nvPr>
            <p:ph type="title"/>
          </p:nvPr>
        </p:nvSpPr>
        <p:spPr>
          <a:xfrm>
            <a:off x="838200" y="862874"/>
            <a:ext cx="10515600" cy="637198"/>
          </a:xfrm>
        </p:spPr>
        <p:txBody>
          <a:bodyPr>
            <a:noAutofit/>
          </a:bodyPr>
          <a:lstStyle/>
          <a:p>
            <a:pPr>
              <a:defRPr/>
            </a:pPr>
            <a:r>
              <a:rPr lang="en-US" altLang="en-US" sz="4000" dirty="0">
                <a:solidFill>
                  <a:srgbClr val="FF3300"/>
                </a:solidFill>
                <a:effectLst>
                  <a:outerShdw blurRad="38100" dist="38100" dir="2700000" algn="tl">
                    <a:srgbClr val="000000">
                      <a:alpha val="43137"/>
                    </a:srgbClr>
                  </a:outerShdw>
                </a:effectLst>
                <a:latin typeface="Eras Demi ITC"/>
              </a:rPr>
              <a:t>The Traditional Date / </a:t>
            </a:r>
            <a:r>
              <a:rPr lang="en-US" sz="4000" b="0" dirty="0">
                <a:effectLst>
                  <a:outerShdw blurRad="38100" dist="38100" dir="2700000" algn="tl">
                    <a:srgbClr val="000000">
                      <a:alpha val="43137"/>
                    </a:srgbClr>
                  </a:outerShdw>
                </a:effectLst>
                <a:ea typeface="+mn-lt"/>
                <a:cs typeface="+mn-lt"/>
              </a:rPr>
              <a:t>La </a:t>
            </a:r>
            <a:r>
              <a:rPr lang="en-US" sz="4000" b="0" dirty="0" err="1">
                <a:effectLst>
                  <a:outerShdw blurRad="38100" dist="38100" dir="2700000" algn="tl">
                    <a:srgbClr val="000000">
                      <a:alpha val="43137"/>
                    </a:srgbClr>
                  </a:outerShdw>
                </a:effectLst>
                <a:ea typeface="+mn-lt"/>
                <a:cs typeface="+mn-lt"/>
              </a:rPr>
              <a:t>fecha</a:t>
            </a:r>
            <a:r>
              <a:rPr lang="en-US" sz="4000" b="0" dirty="0">
                <a:effectLst>
                  <a:outerShdw blurRad="38100" dist="38100" dir="2700000" algn="tl">
                    <a:srgbClr val="000000">
                      <a:alpha val="43137"/>
                    </a:srgbClr>
                  </a:outerShdw>
                </a:effectLst>
                <a:ea typeface="+mn-lt"/>
                <a:cs typeface="+mn-lt"/>
              </a:rPr>
              <a:t> </a:t>
            </a:r>
            <a:r>
              <a:rPr lang="en-US" sz="4000" b="0" dirty="0" err="1">
                <a:effectLst>
                  <a:outerShdw blurRad="38100" dist="38100" dir="2700000" algn="tl">
                    <a:srgbClr val="000000">
                      <a:alpha val="43137"/>
                    </a:srgbClr>
                  </a:outerShdw>
                </a:effectLst>
                <a:ea typeface="+mn-lt"/>
                <a:cs typeface="+mn-lt"/>
              </a:rPr>
              <a:t>tradicional</a:t>
            </a:r>
            <a:endParaRPr lang="en-US" dirty="0" err="1"/>
          </a:p>
        </p:txBody>
      </p:sp>
      <p:sp>
        <p:nvSpPr>
          <p:cNvPr id="59395" name="Rectangle 3">
            <a:extLst>
              <a:ext uri="{FF2B5EF4-FFF2-40B4-BE49-F238E27FC236}">
                <a16:creationId xmlns:a16="http://schemas.microsoft.com/office/drawing/2014/main" id="{5A33AC6C-CF98-4D70-8125-0CD1B3E36996}"/>
              </a:ext>
            </a:extLst>
          </p:cNvPr>
          <p:cNvSpPr>
            <a:spLocks noGrp="1" noRot="1" noChangeArrowheads="1"/>
          </p:cNvSpPr>
          <p:nvPr>
            <p:ph type="body" idx="1"/>
          </p:nvPr>
        </p:nvSpPr>
        <p:spPr>
          <a:xfrm>
            <a:off x="838200" y="1922798"/>
            <a:ext cx="10515600" cy="4545735"/>
          </a:xfrm>
        </p:spPr>
        <p:txBody>
          <a:bodyPr vert="horz" lIns="91440" tIns="45720" rIns="91440" bIns="45720" rtlCol="0" anchor="t">
            <a:normAutofit fontScale="92500" lnSpcReduction="10000"/>
          </a:bodyPr>
          <a:lstStyle/>
          <a:p>
            <a:pPr>
              <a:buNone/>
              <a:defRPr/>
            </a:pPr>
            <a:r>
              <a:rPr lang="en-US" altLang="en-US" sz="2800" b="1" dirty="0">
                <a:solidFill>
                  <a:srgbClr val="002060"/>
                </a:solidFill>
                <a:latin typeface="Comic Sans MS"/>
              </a:rPr>
              <a:t>The traditional date for the exodus has been calculated by internal factors in the Bible itself. / </a:t>
            </a:r>
            <a:r>
              <a:rPr lang="en-US" sz="2800" dirty="0">
                <a:ea typeface="+mj-lt"/>
                <a:cs typeface="+mj-lt"/>
              </a:rPr>
              <a:t>La </a:t>
            </a:r>
            <a:r>
              <a:rPr lang="en-US" sz="2800" dirty="0" err="1">
                <a:ea typeface="+mj-lt"/>
                <a:cs typeface="+mj-lt"/>
              </a:rPr>
              <a:t>fecha</a:t>
            </a:r>
            <a:r>
              <a:rPr lang="en-US" sz="2800" dirty="0">
                <a:ea typeface="+mj-lt"/>
                <a:cs typeface="+mj-lt"/>
              </a:rPr>
              <a:t> </a:t>
            </a:r>
            <a:r>
              <a:rPr lang="en-US" sz="2800" dirty="0" err="1">
                <a:ea typeface="+mj-lt"/>
                <a:cs typeface="+mj-lt"/>
              </a:rPr>
              <a:t>tradicional</a:t>
            </a:r>
            <a:r>
              <a:rPr lang="en-US" sz="2800" dirty="0">
                <a:ea typeface="+mj-lt"/>
                <a:cs typeface="+mj-lt"/>
              </a:rPr>
              <a:t> para </a:t>
            </a:r>
            <a:r>
              <a:rPr lang="en-US" sz="2800" dirty="0" err="1">
                <a:ea typeface="+mj-lt"/>
                <a:cs typeface="+mj-lt"/>
              </a:rPr>
              <a:t>el</a:t>
            </a:r>
            <a:r>
              <a:rPr lang="en-US" sz="2800" dirty="0">
                <a:ea typeface="+mj-lt"/>
                <a:cs typeface="+mj-lt"/>
              </a:rPr>
              <a:t> </a:t>
            </a:r>
            <a:r>
              <a:rPr lang="en-US" sz="2800" dirty="0" err="1">
                <a:ea typeface="+mj-lt"/>
                <a:cs typeface="+mj-lt"/>
              </a:rPr>
              <a:t>éxodo</a:t>
            </a:r>
            <a:r>
              <a:rPr lang="en-US" sz="2800" dirty="0">
                <a:ea typeface="+mj-lt"/>
                <a:cs typeface="+mj-lt"/>
              </a:rPr>
              <a:t> ha </a:t>
            </a:r>
            <a:r>
              <a:rPr lang="en-US" sz="2800" dirty="0" err="1">
                <a:ea typeface="+mj-lt"/>
                <a:cs typeface="+mj-lt"/>
              </a:rPr>
              <a:t>sido</a:t>
            </a:r>
            <a:r>
              <a:rPr lang="en-US" sz="2800" dirty="0">
                <a:ea typeface="+mj-lt"/>
                <a:cs typeface="+mj-lt"/>
              </a:rPr>
              <a:t> </a:t>
            </a:r>
            <a:r>
              <a:rPr lang="en-US" sz="2800" dirty="0" err="1">
                <a:ea typeface="+mj-lt"/>
                <a:cs typeface="+mj-lt"/>
              </a:rPr>
              <a:t>calculada</a:t>
            </a:r>
            <a:r>
              <a:rPr lang="en-US" sz="2800" dirty="0">
                <a:ea typeface="+mj-lt"/>
                <a:cs typeface="+mj-lt"/>
              </a:rPr>
              <a:t> </a:t>
            </a:r>
            <a:r>
              <a:rPr lang="en-US" sz="2800" dirty="0" err="1">
                <a:ea typeface="+mj-lt"/>
                <a:cs typeface="+mj-lt"/>
              </a:rPr>
              <a:t>por</a:t>
            </a:r>
            <a:r>
              <a:rPr lang="en-US" sz="2800" dirty="0">
                <a:ea typeface="+mj-lt"/>
                <a:cs typeface="+mj-lt"/>
              </a:rPr>
              <a:t> </a:t>
            </a:r>
            <a:r>
              <a:rPr lang="en-US" sz="2800" dirty="0" err="1">
                <a:ea typeface="+mj-lt"/>
                <a:cs typeface="+mj-lt"/>
              </a:rPr>
              <a:t>factores</a:t>
            </a:r>
            <a:r>
              <a:rPr lang="en-US" sz="2800" dirty="0">
                <a:ea typeface="+mj-lt"/>
                <a:cs typeface="+mj-lt"/>
              </a:rPr>
              <a:t> </a:t>
            </a:r>
            <a:r>
              <a:rPr lang="en-US" sz="2800" dirty="0" err="1">
                <a:ea typeface="+mj-lt"/>
                <a:cs typeface="+mj-lt"/>
              </a:rPr>
              <a:t>internos</a:t>
            </a:r>
            <a:r>
              <a:rPr lang="en-US" sz="2800" dirty="0">
                <a:ea typeface="+mj-lt"/>
                <a:cs typeface="+mj-lt"/>
              </a:rPr>
              <a:t> </a:t>
            </a:r>
            <a:r>
              <a:rPr lang="en-US" sz="2800" dirty="0" err="1">
                <a:ea typeface="+mj-lt"/>
                <a:cs typeface="+mj-lt"/>
              </a:rPr>
              <a:t>en</a:t>
            </a:r>
            <a:r>
              <a:rPr lang="en-US" sz="2800" dirty="0">
                <a:ea typeface="+mj-lt"/>
                <a:cs typeface="+mj-lt"/>
              </a:rPr>
              <a:t> la Biblia </a:t>
            </a:r>
            <a:r>
              <a:rPr lang="en-US" sz="2800" dirty="0" err="1">
                <a:ea typeface="+mj-lt"/>
                <a:cs typeface="+mj-lt"/>
              </a:rPr>
              <a:t>misma</a:t>
            </a:r>
            <a:r>
              <a:rPr lang="en-US" sz="2800" dirty="0">
                <a:ea typeface="+mj-lt"/>
                <a:cs typeface="+mj-lt"/>
              </a:rPr>
              <a:t>.</a:t>
            </a:r>
            <a:endParaRPr lang="en-US" altLang="en-US" sz="2800" b="1" dirty="0">
              <a:solidFill>
                <a:srgbClr val="002060"/>
              </a:solidFill>
              <a:latin typeface="Comic Sans MS" panose="030F0702030302020204" pitchFamily="66" charset="0"/>
            </a:endParaRPr>
          </a:p>
          <a:p>
            <a:pPr>
              <a:defRPr/>
            </a:pPr>
            <a:r>
              <a:rPr lang="en-US" altLang="en-US" sz="2400" i="1" dirty="0">
                <a:solidFill>
                  <a:srgbClr val="C00000"/>
                </a:solidFill>
                <a:latin typeface="Comic Sans MS"/>
              </a:rPr>
              <a:t>The critical passage is 1 Kings 6:1, which specifically says that there were 480 years between the exodus and the beginning of work on the 1</a:t>
            </a:r>
            <a:r>
              <a:rPr lang="en-US" altLang="en-US" sz="2400" i="1" baseline="30000" dirty="0">
                <a:solidFill>
                  <a:srgbClr val="C00000"/>
                </a:solidFill>
                <a:latin typeface="Comic Sans MS"/>
              </a:rPr>
              <a:t>st</a:t>
            </a:r>
            <a:r>
              <a:rPr lang="en-US" altLang="en-US" sz="2400" i="1" dirty="0">
                <a:solidFill>
                  <a:srgbClr val="C00000"/>
                </a:solidFill>
                <a:latin typeface="Comic Sans MS"/>
              </a:rPr>
              <a:t> temple during Solomon’s reign.</a:t>
            </a:r>
            <a:r>
              <a:rPr lang="en-US" altLang="en-US" sz="2400" i="1" dirty="0">
                <a:latin typeface="Comic Sans MS"/>
              </a:rPr>
              <a:t> / </a:t>
            </a:r>
            <a:r>
              <a:rPr lang="en-US" sz="2400" dirty="0">
                <a:ea typeface="+mj-lt"/>
                <a:cs typeface="+mj-lt"/>
              </a:rPr>
              <a:t>El </a:t>
            </a:r>
            <a:r>
              <a:rPr lang="en-US" sz="2400" dirty="0" err="1">
                <a:ea typeface="+mj-lt"/>
                <a:cs typeface="+mj-lt"/>
              </a:rPr>
              <a:t>pasaje</a:t>
            </a:r>
            <a:r>
              <a:rPr lang="en-US" sz="2400" dirty="0">
                <a:ea typeface="+mj-lt"/>
                <a:cs typeface="+mj-lt"/>
              </a:rPr>
              <a:t> </a:t>
            </a:r>
            <a:r>
              <a:rPr lang="en-US" sz="2400" dirty="0" err="1">
                <a:ea typeface="+mj-lt"/>
                <a:cs typeface="+mj-lt"/>
              </a:rPr>
              <a:t>crítico</a:t>
            </a:r>
            <a:r>
              <a:rPr lang="en-US" sz="2400" dirty="0">
                <a:ea typeface="+mj-lt"/>
                <a:cs typeface="+mj-lt"/>
              </a:rPr>
              <a:t> es 1 Reyes 6:1, que dice </a:t>
            </a:r>
            <a:r>
              <a:rPr lang="en-US" sz="2400" dirty="0" err="1">
                <a:ea typeface="+mj-lt"/>
                <a:cs typeface="+mj-lt"/>
              </a:rPr>
              <a:t>específicamente</a:t>
            </a:r>
            <a:r>
              <a:rPr lang="en-US" sz="2400" dirty="0">
                <a:ea typeface="+mj-lt"/>
                <a:cs typeface="+mj-lt"/>
              </a:rPr>
              <a:t> que </a:t>
            </a:r>
            <a:r>
              <a:rPr lang="en-US" sz="2400" dirty="0" err="1">
                <a:ea typeface="+mj-lt"/>
                <a:cs typeface="+mj-lt"/>
              </a:rPr>
              <a:t>hubo</a:t>
            </a:r>
            <a:r>
              <a:rPr lang="en-US" sz="2400" dirty="0">
                <a:ea typeface="+mj-lt"/>
                <a:cs typeface="+mj-lt"/>
              </a:rPr>
              <a:t> 480 </a:t>
            </a:r>
            <a:r>
              <a:rPr lang="en-US" sz="2400" dirty="0" err="1">
                <a:ea typeface="+mj-lt"/>
                <a:cs typeface="+mj-lt"/>
              </a:rPr>
              <a:t>años</a:t>
            </a:r>
            <a:r>
              <a:rPr lang="en-US" sz="2400" dirty="0">
                <a:ea typeface="+mj-lt"/>
                <a:cs typeface="+mj-lt"/>
              </a:rPr>
              <a:t> entre </a:t>
            </a:r>
            <a:r>
              <a:rPr lang="en-US" sz="2400" dirty="0" err="1">
                <a:ea typeface="+mj-lt"/>
                <a:cs typeface="+mj-lt"/>
              </a:rPr>
              <a:t>el</a:t>
            </a:r>
            <a:r>
              <a:rPr lang="en-US" sz="2400" dirty="0">
                <a:ea typeface="+mj-lt"/>
                <a:cs typeface="+mj-lt"/>
              </a:rPr>
              <a:t> </a:t>
            </a:r>
            <a:r>
              <a:rPr lang="en-US" sz="2400" dirty="0" err="1">
                <a:ea typeface="+mj-lt"/>
                <a:cs typeface="+mj-lt"/>
              </a:rPr>
              <a:t>éxodo</a:t>
            </a:r>
            <a:r>
              <a:rPr lang="en-US" sz="2400" dirty="0">
                <a:ea typeface="+mj-lt"/>
                <a:cs typeface="+mj-lt"/>
              </a:rPr>
              <a:t> y </a:t>
            </a:r>
            <a:r>
              <a:rPr lang="en-US" sz="2400" dirty="0" err="1">
                <a:ea typeface="+mj-lt"/>
                <a:cs typeface="+mj-lt"/>
              </a:rPr>
              <a:t>el</a:t>
            </a:r>
            <a:r>
              <a:rPr lang="en-US" sz="2400" dirty="0">
                <a:ea typeface="+mj-lt"/>
                <a:cs typeface="+mj-lt"/>
              </a:rPr>
              <a:t> </a:t>
            </a:r>
            <a:r>
              <a:rPr lang="en-US" sz="2400" dirty="0" err="1">
                <a:ea typeface="+mj-lt"/>
                <a:cs typeface="+mj-lt"/>
              </a:rPr>
              <a:t>comienzo</a:t>
            </a:r>
            <a:r>
              <a:rPr lang="en-US" sz="2400" dirty="0">
                <a:ea typeface="+mj-lt"/>
                <a:cs typeface="+mj-lt"/>
              </a:rPr>
              <a:t> de las </a:t>
            </a:r>
            <a:r>
              <a:rPr lang="en-US" sz="2400" dirty="0" err="1">
                <a:ea typeface="+mj-lt"/>
                <a:cs typeface="+mj-lt"/>
              </a:rPr>
              <a:t>obras</a:t>
            </a:r>
            <a:r>
              <a:rPr lang="en-US" sz="2400" dirty="0">
                <a:ea typeface="+mj-lt"/>
                <a:cs typeface="+mj-lt"/>
              </a:rPr>
              <a:t> del primer </a:t>
            </a:r>
            <a:r>
              <a:rPr lang="en-US" sz="2400" dirty="0" err="1">
                <a:ea typeface="+mj-lt"/>
                <a:cs typeface="+mj-lt"/>
              </a:rPr>
              <a:t>templo</a:t>
            </a:r>
            <a:r>
              <a:rPr lang="en-US" sz="2400" dirty="0">
                <a:ea typeface="+mj-lt"/>
                <a:cs typeface="+mj-lt"/>
              </a:rPr>
              <a:t> </a:t>
            </a:r>
            <a:r>
              <a:rPr lang="en-US" sz="2400" dirty="0" err="1">
                <a:ea typeface="+mj-lt"/>
                <a:cs typeface="+mj-lt"/>
              </a:rPr>
              <a:t>durante</a:t>
            </a:r>
            <a:r>
              <a:rPr lang="en-US" sz="2400" dirty="0">
                <a:ea typeface="+mj-lt"/>
                <a:cs typeface="+mj-lt"/>
              </a:rPr>
              <a:t> </a:t>
            </a:r>
            <a:r>
              <a:rPr lang="en-US" sz="2400" dirty="0" err="1">
                <a:ea typeface="+mj-lt"/>
                <a:cs typeface="+mj-lt"/>
              </a:rPr>
              <a:t>el</a:t>
            </a:r>
            <a:r>
              <a:rPr lang="en-US" sz="2400" dirty="0">
                <a:ea typeface="+mj-lt"/>
                <a:cs typeface="+mj-lt"/>
              </a:rPr>
              <a:t> </a:t>
            </a:r>
            <a:r>
              <a:rPr lang="en-US" sz="2400" dirty="0" err="1">
                <a:ea typeface="+mj-lt"/>
                <a:cs typeface="+mj-lt"/>
              </a:rPr>
              <a:t>reinado</a:t>
            </a:r>
            <a:r>
              <a:rPr lang="en-US" sz="2400" dirty="0">
                <a:ea typeface="+mj-lt"/>
                <a:cs typeface="+mj-lt"/>
              </a:rPr>
              <a:t> de Salomón.</a:t>
            </a:r>
            <a:endParaRPr lang="en-US" altLang="en-US" sz="2400" i="1" dirty="0">
              <a:latin typeface="Comic Sans MS" panose="030F0702030302020204" pitchFamily="66" charset="0"/>
            </a:endParaRPr>
          </a:p>
          <a:p>
            <a:pPr>
              <a:defRPr/>
            </a:pPr>
            <a:r>
              <a:rPr lang="en-US" altLang="en-US" sz="2400" i="1" dirty="0">
                <a:solidFill>
                  <a:srgbClr val="C00000"/>
                </a:solidFill>
                <a:latin typeface="Comic Sans MS"/>
              </a:rPr>
              <a:t>Solomon’s reign can be fixed at 970-930 BC.</a:t>
            </a:r>
            <a:r>
              <a:rPr lang="en-US" altLang="en-US" sz="2400" i="1" dirty="0">
                <a:latin typeface="Comic Sans MS"/>
              </a:rPr>
              <a:t> / </a:t>
            </a:r>
            <a:r>
              <a:rPr lang="en-US" sz="2400" dirty="0">
                <a:ea typeface="+mj-lt"/>
                <a:cs typeface="+mj-lt"/>
              </a:rPr>
              <a:t>El </a:t>
            </a:r>
            <a:r>
              <a:rPr lang="en-US" sz="2400" dirty="0" err="1">
                <a:ea typeface="+mj-lt"/>
                <a:cs typeface="+mj-lt"/>
              </a:rPr>
              <a:t>reinado</a:t>
            </a:r>
            <a:r>
              <a:rPr lang="en-US" sz="2400" dirty="0">
                <a:ea typeface="+mj-lt"/>
                <a:cs typeface="+mj-lt"/>
              </a:rPr>
              <a:t> de Salomón se </a:t>
            </a:r>
            <a:r>
              <a:rPr lang="en-US" sz="2400" dirty="0" err="1">
                <a:ea typeface="+mj-lt"/>
                <a:cs typeface="+mj-lt"/>
              </a:rPr>
              <a:t>puede</a:t>
            </a:r>
            <a:r>
              <a:rPr lang="en-US" sz="2400" dirty="0">
                <a:ea typeface="+mj-lt"/>
                <a:cs typeface="+mj-lt"/>
              </a:rPr>
              <a:t> </a:t>
            </a:r>
            <a:r>
              <a:rPr lang="en-US" sz="2400" dirty="0" err="1">
                <a:ea typeface="+mj-lt"/>
                <a:cs typeface="+mj-lt"/>
              </a:rPr>
              <a:t>fijar</a:t>
            </a:r>
            <a:r>
              <a:rPr lang="en-US" sz="2400" dirty="0">
                <a:ea typeface="+mj-lt"/>
                <a:cs typeface="+mj-lt"/>
              </a:rPr>
              <a:t> </a:t>
            </a:r>
            <a:r>
              <a:rPr lang="en-US" sz="2400" dirty="0" err="1">
                <a:ea typeface="+mj-lt"/>
                <a:cs typeface="+mj-lt"/>
              </a:rPr>
              <a:t>en</a:t>
            </a:r>
            <a:r>
              <a:rPr lang="en-US" sz="2400" dirty="0">
                <a:ea typeface="+mj-lt"/>
                <a:cs typeface="+mj-lt"/>
              </a:rPr>
              <a:t> 970-930 </a:t>
            </a:r>
            <a:r>
              <a:rPr lang="en-US" sz="2400" dirty="0" err="1">
                <a:ea typeface="+mj-lt"/>
                <a:cs typeface="+mj-lt"/>
              </a:rPr>
              <a:t>aC.</a:t>
            </a:r>
            <a:endParaRPr lang="en-US" sz="2400" dirty="0">
              <a:ea typeface="+mj-lt"/>
              <a:cs typeface="+mj-lt"/>
            </a:endParaRPr>
          </a:p>
        </p:txBody>
      </p:sp>
      <p:sp>
        <p:nvSpPr>
          <p:cNvPr id="2" name="Slide Number Placeholder 1">
            <a:extLst>
              <a:ext uri="{FF2B5EF4-FFF2-40B4-BE49-F238E27FC236}">
                <a16:creationId xmlns:a16="http://schemas.microsoft.com/office/drawing/2014/main" id="{EF2682AF-3708-4A5C-F74F-467471D8688E}"/>
              </a:ext>
            </a:extLst>
          </p:cNvPr>
          <p:cNvSpPr>
            <a:spLocks noGrp="1"/>
          </p:cNvSpPr>
          <p:nvPr>
            <p:ph type="sldNum" sz="quarter" idx="12"/>
          </p:nvPr>
        </p:nvSpPr>
        <p:spPr>
          <a:xfrm>
            <a:off x="11186160" y="6356350"/>
            <a:ext cx="682720" cy="365125"/>
          </a:xfrm>
        </p:spPr>
        <p:txBody>
          <a:bodyPr/>
          <a:lstStyle/>
          <a:p>
            <a:fld id="{45C00377-489B-40EC-B059-26BDDD2E89B9}" type="slidenum">
              <a:rPr lang="en-US" smtClean="0"/>
              <a:pPr/>
              <a:t>139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p:cTn id="7" dur="500" fill="hold"/>
                                        <p:tgtEl>
                                          <p:spTgt spid="593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939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9395">
                                            <p:txEl>
                                              <p:pRg st="1" end="1"/>
                                            </p:txEl>
                                          </p:spTgt>
                                        </p:tgtEl>
                                        <p:attrNameLst>
                                          <p:attrName>style.visibility</p:attrName>
                                        </p:attrNameLst>
                                      </p:cBhvr>
                                      <p:to>
                                        <p:strVal val="visible"/>
                                      </p:to>
                                    </p:set>
                                    <p:anim calcmode="lin" valueType="num">
                                      <p:cBhvr additive="base">
                                        <p:cTn id="13" dur="5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93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9395">
                                            <p:txEl>
                                              <p:pRg st="2" end="2"/>
                                            </p:txEl>
                                          </p:spTgt>
                                        </p:tgtEl>
                                        <p:attrNameLst>
                                          <p:attrName>style.visibility</p:attrName>
                                        </p:attrNameLst>
                                      </p:cBhvr>
                                      <p:to>
                                        <p:strVal val="visible"/>
                                      </p:to>
                                    </p:set>
                                    <p:anim calcmode="lin" valueType="num">
                                      <p:cBhvr additive="base">
                                        <p:cTn id="19" dur="5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93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6426F247-062C-77FB-B63A-B3BF30593BED}"/>
              </a:ext>
            </a:extLst>
          </p:cNvPr>
          <p:cNvSpPr>
            <a:spLocks noGrp="1" noChangeArrowheads="1"/>
          </p:cNvSpPr>
          <p:nvPr>
            <p:ph type="title"/>
          </p:nvPr>
        </p:nvSpPr>
        <p:spPr>
          <a:xfrm>
            <a:off x="-7188" y="76200"/>
            <a:ext cx="12124425" cy="1093788"/>
          </a:xfrm>
        </p:spPr>
        <p:txBody>
          <a:bodyPr/>
          <a:lstStyle/>
          <a:p>
            <a:pPr eaLnBrk="1" hangingPunct="1">
              <a:defRPr/>
            </a:pPr>
            <a:r>
              <a:rPr lang="en-US" altLang="en-US" sz="2600" dirty="0">
                <a:solidFill>
                  <a:srgbClr val="FF6600"/>
                </a:solidFill>
                <a:latin typeface="Eras Bold ITC"/>
              </a:rPr>
              <a:t>Contrasts Between the Bible and Other Ancient Versions of Creation</a:t>
            </a:r>
            <a:r>
              <a:rPr lang="en-US" altLang="en-US" sz="2600" dirty="0">
                <a:latin typeface="Eras Bold ITC"/>
              </a:rPr>
              <a:t> / </a:t>
            </a:r>
            <a:r>
              <a:rPr lang="en-US" sz="2600" dirty="0" err="1">
                <a:ea typeface="+mj-lt"/>
                <a:cs typeface="+mj-lt"/>
              </a:rPr>
              <a:t>Contrastes</a:t>
            </a:r>
            <a:r>
              <a:rPr lang="en-US" sz="2600" dirty="0">
                <a:ea typeface="+mj-lt"/>
                <a:cs typeface="+mj-lt"/>
              </a:rPr>
              <a:t> entre la Biblia y </a:t>
            </a:r>
            <a:r>
              <a:rPr lang="en-US" sz="2600" dirty="0" err="1">
                <a:ea typeface="+mj-lt"/>
                <a:cs typeface="+mj-lt"/>
              </a:rPr>
              <a:t>otras</a:t>
            </a:r>
            <a:r>
              <a:rPr lang="en-US" sz="2600" dirty="0">
                <a:ea typeface="+mj-lt"/>
                <a:cs typeface="+mj-lt"/>
              </a:rPr>
              <a:t> </a:t>
            </a:r>
            <a:r>
              <a:rPr lang="en-US" sz="2600" dirty="0" err="1">
                <a:ea typeface="+mj-lt"/>
                <a:cs typeface="+mj-lt"/>
              </a:rPr>
              <a:t>Versiones</a:t>
            </a:r>
            <a:r>
              <a:rPr lang="en-US" sz="2600" dirty="0">
                <a:ea typeface="+mj-lt"/>
                <a:cs typeface="+mj-lt"/>
              </a:rPr>
              <a:t> </a:t>
            </a:r>
            <a:r>
              <a:rPr lang="en-US" sz="2600" dirty="0" err="1">
                <a:ea typeface="+mj-lt"/>
                <a:cs typeface="+mj-lt"/>
              </a:rPr>
              <a:t>Antiguas</a:t>
            </a:r>
            <a:r>
              <a:rPr lang="en-US" sz="2600" dirty="0">
                <a:ea typeface="+mj-lt"/>
                <a:cs typeface="+mj-lt"/>
              </a:rPr>
              <a:t> de la </a:t>
            </a:r>
            <a:r>
              <a:rPr lang="en-US" sz="2600" dirty="0" err="1">
                <a:ea typeface="+mj-lt"/>
                <a:cs typeface="+mj-lt"/>
              </a:rPr>
              <a:t>Creación</a:t>
            </a:r>
            <a:endParaRPr lang="en-US" altLang="en-US" sz="2600" dirty="0" err="1">
              <a:latin typeface="Eras Bold ITC" pitchFamily="34" charset="0"/>
            </a:endParaRPr>
          </a:p>
        </p:txBody>
      </p:sp>
      <p:sp>
        <p:nvSpPr>
          <p:cNvPr id="147460" name="Rectangle 4">
            <a:extLst>
              <a:ext uri="{FF2B5EF4-FFF2-40B4-BE49-F238E27FC236}">
                <a16:creationId xmlns:a16="http://schemas.microsoft.com/office/drawing/2014/main" id="{DC4FB20B-F160-76D2-8F5C-89161EFBA9B3}"/>
              </a:ext>
            </a:extLst>
          </p:cNvPr>
          <p:cNvSpPr>
            <a:spLocks noGrp="1" noChangeArrowheads="1"/>
          </p:cNvSpPr>
          <p:nvPr>
            <p:ph type="body" sz="half" idx="1"/>
          </p:nvPr>
        </p:nvSpPr>
        <p:spPr>
          <a:xfrm>
            <a:off x="300487" y="1295400"/>
            <a:ext cx="5733690" cy="5334000"/>
          </a:xfrm>
          <a:gradFill rotWithShape="1">
            <a:gsLst>
              <a:gs pos="0">
                <a:srgbClr val="003F3E">
                  <a:gamma/>
                  <a:shade val="46275"/>
                  <a:invGamma/>
                </a:srgbClr>
              </a:gs>
              <a:gs pos="100000">
                <a:srgbClr val="003F3E"/>
              </a:gs>
            </a:gsLst>
            <a:lin ang="5400000" scaled="1"/>
          </a:gradFill>
          <a:ln w="12700">
            <a:solidFill>
              <a:schemeClr val="tx1"/>
            </a:solidFill>
            <a:miter lim="800000"/>
            <a:headEnd/>
            <a:tailEnd/>
          </a:ln>
        </p:spPr>
        <p:txBody>
          <a:bodyPr/>
          <a:lstStyle/>
          <a:p>
            <a:pPr eaLnBrk="1" hangingPunct="1">
              <a:buNone/>
              <a:defRPr/>
            </a:pPr>
            <a:r>
              <a:rPr lang="en-US" altLang="en-US" b="1" dirty="0">
                <a:solidFill>
                  <a:srgbClr val="FF6600"/>
                </a:solidFill>
                <a:latin typeface="Agency FB"/>
              </a:rPr>
              <a:t>The Bible and the Genesis Creation Accounts</a:t>
            </a:r>
            <a:r>
              <a:rPr lang="en-US" altLang="en-US" dirty="0">
                <a:solidFill>
                  <a:srgbClr val="FFCC00"/>
                </a:solidFill>
                <a:latin typeface="Agency FB"/>
              </a:rPr>
              <a:t> / </a:t>
            </a:r>
            <a:r>
              <a:rPr lang="en-US" dirty="0">
                <a:solidFill>
                  <a:srgbClr val="FFCC00"/>
                </a:solidFill>
                <a:latin typeface="Agency FB"/>
              </a:rPr>
              <a:t>La Biblia y </a:t>
            </a:r>
            <a:r>
              <a:rPr lang="en-US" dirty="0" err="1">
                <a:solidFill>
                  <a:srgbClr val="FFCC00"/>
                </a:solidFill>
                <a:latin typeface="Agency FB"/>
              </a:rPr>
              <a:t>los</a:t>
            </a:r>
            <a:r>
              <a:rPr lang="en-US" dirty="0">
                <a:solidFill>
                  <a:srgbClr val="FFCC00"/>
                </a:solidFill>
                <a:latin typeface="Agency FB"/>
              </a:rPr>
              <a:t> </a:t>
            </a:r>
            <a:r>
              <a:rPr lang="en-US" dirty="0" err="1">
                <a:solidFill>
                  <a:srgbClr val="FFCC00"/>
                </a:solidFill>
                <a:latin typeface="Agency FB"/>
              </a:rPr>
              <a:t>Relatos</a:t>
            </a:r>
            <a:r>
              <a:rPr lang="en-US" dirty="0">
                <a:solidFill>
                  <a:srgbClr val="FFCC00"/>
                </a:solidFill>
                <a:latin typeface="Agency FB"/>
              </a:rPr>
              <a:t> de la </a:t>
            </a:r>
            <a:r>
              <a:rPr lang="en-US" dirty="0" err="1">
                <a:solidFill>
                  <a:srgbClr val="FFCC00"/>
                </a:solidFill>
                <a:latin typeface="Agency FB"/>
              </a:rPr>
              <a:t>Creación</a:t>
            </a:r>
            <a:r>
              <a:rPr lang="en-US" dirty="0">
                <a:solidFill>
                  <a:srgbClr val="FFCC00"/>
                </a:solidFill>
                <a:latin typeface="Agency FB"/>
              </a:rPr>
              <a:t> de </a:t>
            </a:r>
            <a:r>
              <a:rPr lang="en-US" dirty="0" err="1">
                <a:solidFill>
                  <a:srgbClr val="FFCC00"/>
                </a:solidFill>
                <a:latin typeface="Agency FB"/>
              </a:rPr>
              <a:t>Génesis</a:t>
            </a:r>
            <a:endParaRPr lang="en-US" altLang="en-US" dirty="0" err="1">
              <a:solidFill>
                <a:srgbClr val="FFCC00"/>
              </a:solidFill>
              <a:latin typeface="Agency FB"/>
            </a:endParaRPr>
          </a:p>
          <a:p>
            <a:pPr eaLnBrk="1" hangingPunct="1">
              <a:spcBef>
                <a:spcPts val="1400"/>
              </a:spcBef>
              <a:spcAft>
                <a:spcPts val="300"/>
              </a:spcAft>
              <a:defRPr/>
            </a:pPr>
            <a:r>
              <a:rPr lang="en-US" altLang="en-US" sz="2000" b="1" i="1" dirty="0">
                <a:solidFill>
                  <a:srgbClr val="FFFF00"/>
                </a:solidFill>
                <a:latin typeface="Arial Narrow"/>
              </a:rPr>
              <a:t>Monotheism </a:t>
            </a:r>
            <a:r>
              <a:rPr lang="en-US" altLang="en-US" sz="2000" i="1" dirty="0">
                <a:latin typeface="Arial Narrow"/>
              </a:rPr>
              <a:t>/ </a:t>
            </a:r>
            <a:r>
              <a:rPr lang="en-US" altLang="en-US" sz="2000" i="1" dirty="0" err="1">
                <a:latin typeface="Arial Narrow"/>
              </a:rPr>
              <a:t>Monoteismo</a:t>
            </a:r>
            <a:endParaRPr lang="en-US" altLang="en-US" sz="2000" i="1" dirty="0">
              <a:latin typeface="Arial Narrow"/>
            </a:endParaRPr>
          </a:p>
          <a:p>
            <a:pPr eaLnBrk="1" hangingPunct="1">
              <a:spcBef>
                <a:spcPts val="1400"/>
              </a:spcBef>
              <a:spcAft>
                <a:spcPts val="300"/>
              </a:spcAft>
              <a:defRPr/>
            </a:pPr>
            <a:r>
              <a:rPr lang="en-US" altLang="en-US" sz="2000" b="1" i="1" dirty="0">
                <a:solidFill>
                  <a:srgbClr val="FFFF00"/>
                </a:solidFill>
                <a:latin typeface="Arial Narrow"/>
              </a:rPr>
              <a:t>God is just and loving</a:t>
            </a:r>
            <a:r>
              <a:rPr lang="en-US" altLang="en-US" sz="2000" i="1" dirty="0">
                <a:latin typeface="Arial Narrow"/>
              </a:rPr>
              <a:t> / Dios es </a:t>
            </a:r>
            <a:r>
              <a:rPr lang="en-US" altLang="en-US" sz="2000" i="1" dirty="0" err="1">
                <a:latin typeface="Arial Narrow"/>
              </a:rPr>
              <a:t>justo</a:t>
            </a:r>
            <a:r>
              <a:rPr lang="en-US" altLang="en-US" sz="2000" i="1" dirty="0">
                <a:latin typeface="Arial Narrow"/>
              </a:rPr>
              <a:t> y amoroso</a:t>
            </a:r>
          </a:p>
          <a:p>
            <a:pPr eaLnBrk="1" hangingPunct="1">
              <a:spcBef>
                <a:spcPts val="1400"/>
              </a:spcBef>
              <a:spcAft>
                <a:spcPts val="300"/>
              </a:spcAft>
              <a:defRPr/>
            </a:pPr>
            <a:r>
              <a:rPr lang="en-US" altLang="en-US" sz="2000" b="1" i="1" dirty="0">
                <a:solidFill>
                  <a:srgbClr val="FFFF00"/>
                </a:solidFill>
                <a:latin typeface="Arial Narrow"/>
              </a:rPr>
              <a:t>Orderly, good creation</a:t>
            </a:r>
            <a:r>
              <a:rPr lang="en-US" altLang="en-US" sz="2000" i="1" dirty="0">
                <a:latin typeface="Arial Narrow"/>
              </a:rPr>
              <a:t> / </a:t>
            </a:r>
            <a:r>
              <a:rPr lang="en-US" altLang="en-US" sz="2000" i="1" dirty="0" err="1">
                <a:latin typeface="Arial Narrow"/>
              </a:rPr>
              <a:t>Creación</a:t>
            </a:r>
            <a:r>
              <a:rPr lang="en-US" altLang="en-US" sz="2000" i="1" dirty="0">
                <a:latin typeface="Arial Narrow"/>
              </a:rPr>
              <a:t> </a:t>
            </a:r>
            <a:r>
              <a:rPr lang="en-US" altLang="en-US" sz="2000" i="1" dirty="0" err="1">
                <a:latin typeface="Arial Narrow"/>
              </a:rPr>
              <a:t>en</a:t>
            </a:r>
            <a:r>
              <a:rPr lang="en-US" altLang="en-US" sz="2000" i="1" dirty="0">
                <a:latin typeface="Arial Narrow"/>
              </a:rPr>
              <a:t> </a:t>
            </a:r>
            <a:r>
              <a:rPr lang="en-US" altLang="en-US" sz="2000" i="1" dirty="0" err="1">
                <a:latin typeface="Arial Narrow"/>
              </a:rPr>
              <a:t>orden</a:t>
            </a:r>
            <a:endParaRPr lang="en-US" altLang="en-US" sz="2000" i="1" dirty="0">
              <a:latin typeface="Arial Narrow"/>
            </a:endParaRPr>
          </a:p>
          <a:p>
            <a:pPr eaLnBrk="1" hangingPunct="1">
              <a:spcBef>
                <a:spcPts val="1400"/>
              </a:spcBef>
              <a:spcAft>
                <a:spcPts val="300"/>
              </a:spcAft>
              <a:defRPr/>
            </a:pPr>
            <a:r>
              <a:rPr lang="en-US" altLang="en-US" sz="2000" b="1" i="1" dirty="0">
                <a:solidFill>
                  <a:srgbClr val="FFFF00"/>
                </a:solidFill>
                <a:latin typeface="Arial Narrow"/>
              </a:rPr>
              <a:t>Creation “Ex-Nihilo”</a:t>
            </a:r>
            <a:r>
              <a:rPr lang="en-US" altLang="en-US" sz="2000" i="1" dirty="0">
                <a:latin typeface="Arial Narrow"/>
              </a:rPr>
              <a:t> / </a:t>
            </a:r>
            <a:r>
              <a:rPr lang="en-US" sz="2000" i="1" dirty="0" err="1">
                <a:latin typeface="Arial Narrow"/>
              </a:rPr>
              <a:t>Creación</a:t>
            </a:r>
            <a:r>
              <a:rPr lang="en-US" sz="2000" i="1" dirty="0">
                <a:latin typeface="Arial Narrow"/>
              </a:rPr>
              <a:t> “Ex-Nihilo”</a:t>
            </a:r>
          </a:p>
          <a:p>
            <a:pPr eaLnBrk="1" hangingPunct="1">
              <a:spcBef>
                <a:spcPts val="1400"/>
              </a:spcBef>
              <a:spcAft>
                <a:spcPts val="300"/>
              </a:spcAft>
              <a:defRPr/>
            </a:pPr>
            <a:r>
              <a:rPr lang="en-US" altLang="en-US" sz="2000" b="1" i="1" dirty="0">
                <a:solidFill>
                  <a:srgbClr val="FFFF00"/>
                </a:solidFill>
                <a:latin typeface="Arial Narrow"/>
              </a:rPr>
              <a:t>“Greater light” and “lesser light” are created</a:t>
            </a:r>
            <a:r>
              <a:rPr lang="en-US" altLang="en-US" sz="2000" i="1" dirty="0">
                <a:latin typeface="Arial Narrow"/>
              </a:rPr>
              <a:t> / </a:t>
            </a:r>
            <a:r>
              <a:rPr lang="en-US" sz="2000" i="1" dirty="0">
                <a:latin typeface="Arial Narrow"/>
              </a:rPr>
              <a:t>Se </a:t>
            </a:r>
            <a:r>
              <a:rPr lang="en-US" sz="2000" i="1" dirty="0" err="1">
                <a:latin typeface="Arial Narrow"/>
              </a:rPr>
              <a:t>crean</a:t>
            </a:r>
            <a:r>
              <a:rPr lang="en-US" sz="2000" i="1" dirty="0">
                <a:latin typeface="Arial Narrow"/>
              </a:rPr>
              <a:t> la “luz mayor” y la “luz </a:t>
            </a:r>
            <a:r>
              <a:rPr lang="en-US" sz="2000" i="1" dirty="0" err="1">
                <a:latin typeface="Arial Narrow"/>
              </a:rPr>
              <a:t>menor</a:t>
            </a:r>
            <a:r>
              <a:rPr lang="en-US" sz="2000" i="1" dirty="0">
                <a:latin typeface="Arial Narrow"/>
              </a:rPr>
              <a:t>”</a:t>
            </a:r>
          </a:p>
          <a:p>
            <a:pPr eaLnBrk="1" hangingPunct="1">
              <a:spcBef>
                <a:spcPts val="1400"/>
              </a:spcBef>
              <a:spcAft>
                <a:spcPts val="300"/>
              </a:spcAft>
              <a:defRPr/>
            </a:pPr>
            <a:r>
              <a:rPr lang="en-US" altLang="en-US" sz="2000" b="1" i="1" dirty="0">
                <a:solidFill>
                  <a:srgbClr val="FFFF00"/>
                </a:solidFill>
                <a:latin typeface="Arial Narrow"/>
              </a:rPr>
              <a:t>Humans are the climax of creation</a:t>
            </a:r>
            <a:r>
              <a:rPr lang="en-US" altLang="en-US" sz="2000" i="1" dirty="0">
                <a:latin typeface="Arial Narrow"/>
              </a:rPr>
              <a:t> /  </a:t>
            </a:r>
            <a:r>
              <a:rPr lang="en-US" sz="2000" i="1" dirty="0">
                <a:latin typeface="Arial Narrow"/>
              </a:rPr>
              <a:t>Los </a:t>
            </a:r>
            <a:r>
              <a:rPr lang="en-US" sz="2000" i="1" dirty="0" err="1">
                <a:latin typeface="Arial Narrow"/>
              </a:rPr>
              <a:t>humanos</a:t>
            </a:r>
            <a:r>
              <a:rPr lang="en-US" sz="2000" i="1" dirty="0">
                <a:latin typeface="Arial Narrow"/>
              </a:rPr>
              <a:t> son </a:t>
            </a:r>
            <a:r>
              <a:rPr lang="en-US" sz="2000" i="1" dirty="0" err="1">
                <a:latin typeface="Arial Narrow"/>
              </a:rPr>
              <a:t>el</a:t>
            </a:r>
            <a:r>
              <a:rPr lang="en-US" sz="2000" i="1" dirty="0">
                <a:latin typeface="Arial Narrow"/>
              </a:rPr>
              <a:t> </a:t>
            </a:r>
            <a:r>
              <a:rPr lang="en-US" sz="2000" i="1" dirty="0" err="1">
                <a:latin typeface="Arial Narrow"/>
              </a:rPr>
              <a:t>clímax</a:t>
            </a:r>
            <a:r>
              <a:rPr lang="en-US" sz="2000" i="1" dirty="0">
                <a:latin typeface="Arial Narrow"/>
              </a:rPr>
              <a:t> de la </a:t>
            </a:r>
            <a:r>
              <a:rPr lang="en-US" sz="2000" i="1" dirty="0" err="1">
                <a:latin typeface="Arial Narrow"/>
              </a:rPr>
              <a:t>creación</a:t>
            </a:r>
            <a:r>
              <a:rPr lang="en-US" sz="2000" i="1" dirty="0">
                <a:latin typeface="Arial Narrow"/>
              </a:rPr>
              <a:t>.</a:t>
            </a:r>
          </a:p>
        </p:txBody>
      </p:sp>
      <p:sp>
        <p:nvSpPr>
          <p:cNvPr id="147461" name="Rectangle 5">
            <a:extLst>
              <a:ext uri="{FF2B5EF4-FFF2-40B4-BE49-F238E27FC236}">
                <a16:creationId xmlns:a16="http://schemas.microsoft.com/office/drawing/2014/main" id="{A2A00752-9E09-861F-941F-EF154BB164F2}"/>
              </a:ext>
            </a:extLst>
          </p:cNvPr>
          <p:cNvSpPr>
            <a:spLocks noGrp="1" noChangeArrowheads="1"/>
          </p:cNvSpPr>
          <p:nvPr>
            <p:ph type="body" sz="half" idx="2"/>
          </p:nvPr>
        </p:nvSpPr>
        <p:spPr>
          <a:xfrm>
            <a:off x="6172200" y="1295400"/>
            <a:ext cx="5723626" cy="5334000"/>
          </a:xfrm>
          <a:gradFill rotWithShape="1">
            <a:gsLst>
              <a:gs pos="0">
                <a:srgbClr val="001E1D">
                  <a:gamma/>
                  <a:shade val="46275"/>
                  <a:invGamma/>
                </a:srgbClr>
              </a:gs>
              <a:gs pos="100000">
                <a:srgbClr val="001E1D"/>
              </a:gs>
            </a:gsLst>
            <a:lin ang="5400000" scaled="1"/>
          </a:gradFill>
          <a:ln w="12700">
            <a:solidFill>
              <a:schemeClr val="tx1"/>
            </a:solidFill>
            <a:miter lim="800000"/>
            <a:headEnd/>
            <a:tailEnd/>
          </a:ln>
        </p:spPr>
        <p:txBody>
          <a:bodyPr/>
          <a:lstStyle/>
          <a:p>
            <a:pPr eaLnBrk="1" hangingPunct="1">
              <a:buNone/>
              <a:defRPr/>
            </a:pPr>
            <a:r>
              <a:rPr lang="en-US" altLang="en-US" b="1" dirty="0">
                <a:solidFill>
                  <a:srgbClr val="FF6600"/>
                </a:solidFill>
                <a:latin typeface="Agency FB"/>
              </a:rPr>
              <a:t>Mesopotamian, Egyptian and Canaanite Mythologies</a:t>
            </a:r>
            <a:r>
              <a:rPr lang="en-US" altLang="en-US" dirty="0">
                <a:solidFill>
                  <a:srgbClr val="FFCC00"/>
                </a:solidFill>
                <a:latin typeface="Agency FB"/>
              </a:rPr>
              <a:t> / </a:t>
            </a:r>
            <a:r>
              <a:rPr lang="en-US" dirty="0" err="1">
                <a:solidFill>
                  <a:srgbClr val="FFCC00"/>
                </a:solidFill>
                <a:latin typeface="Agency FB"/>
              </a:rPr>
              <a:t>Mitologías</a:t>
            </a:r>
            <a:r>
              <a:rPr lang="en-US" dirty="0">
                <a:solidFill>
                  <a:srgbClr val="FFCC00"/>
                </a:solidFill>
                <a:latin typeface="Agency FB"/>
              </a:rPr>
              <a:t> </a:t>
            </a:r>
            <a:r>
              <a:rPr lang="en-US" dirty="0" err="1">
                <a:solidFill>
                  <a:srgbClr val="FFCC00"/>
                </a:solidFill>
                <a:latin typeface="Agency FB"/>
              </a:rPr>
              <a:t>mesopotámica</a:t>
            </a:r>
            <a:r>
              <a:rPr lang="en-US" dirty="0">
                <a:solidFill>
                  <a:srgbClr val="FFCC00"/>
                </a:solidFill>
                <a:latin typeface="Agency FB"/>
              </a:rPr>
              <a:t>, </a:t>
            </a:r>
            <a:r>
              <a:rPr lang="en-US" dirty="0" err="1">
                <a:solidFill>
                  <a:srgbClr val="FFCC00"/>
                </a:solidFill>
                <a:latin typeface="Agency FB"/>
              </a:rPr>
              <a:t>egipcia</a:t>
            </a:r>
            <a:r>
              <a:rPr lang="en-US" dirty="0">
                <a:solidFill>
                  <a:srgbClr val="FFCC00"/>
                </a:solidFill>
                <a:latin typeface="Agency FB"/>
              </a:rPr>
              <a:t> y </a:t>
            </a:r>
            <a:r>
              <a:rPr lang="en-US" dirty="0" err="1">
                <a:solidFill>
                  <a:srgbClr val="FFCC00"/>
                </a:solidFill>
                <a:latin typeface="Agency FB"/>
              </a:rPr>
              <a:t>cananea</a:t>
            </a:r>
            <a:endParaRPr lang="en-US" altLang="en-US" dirty="0" err="1">
              <a:solidFill>
                <a:srgbClr val="FFCC00"/>
              </a:solidFill>
              <a:latin typeface="Agency FB"/>
            </a:endParaRPr>
          </a:p>
          <a:p>
            <a:pPr eaLnBrk="1" hangingPunct="1">
              <a:defRPr/>
            </a:pPr>
            <a:r>
              <a:rPr lang="en-US" altLang="en-US" sz="2000" b="1" i="1" dirty="0">
                <a:solidFill>
                  <a:srgbClr val="FFFF00"/>
                </a:solidFill>
                <a:latin typeface="Arial Narrow"/>
              </a:rPr>
              <a:t>Polytheism</a:t>
            </a:r>
            <a:r>
              <a:rPr lang="en-US" altLang="en-US" sz="2000" i="1" dirty="0">
                <a:latin typeface="Arial Narrow"/>
              </a:rPr>
              <a:t> / </a:t>
            </a:r>
            <a:r>
              <a:rPr lang="en-US" altLang="en-US" sz="2000" i="1" err="1">
                <a:latin typeface="Arial Narrow"/>
              </a:rPr>
              <a:t>Pliteismo</a:t>
            </a:r>
            <a:endParaRPr lang="en-US" altLang="en-US" sz="2000" i="1">
              <a:latin typeface="Arial Narrow"/>
            </a:endParaRPr>
          </a:p>
          <a:p>
            <a:pPr eaLnBrk="1" hangingPunct="1">
              <a:defRPr/>
            </a:pPr>
            <a:r>
              <a:rPr lang="en-US" altLang="en-US" sz="2000" b="1" i="1" dirty="0">
                <a:solidFill>
                  <a:srgbClr val="FFFF00"/>
                </a:solidFill>
                <a:latin typeface="Arial Narrow"/>
              </a:rPr>
              <a:t>Gods are whimsical &amp; cruel</a:t>
            </a:r>
            <a:r>
              <a:rPr lang="en-US" altLang="en-US" sz="2000" i="1" dirty="0">
                <a:latin typeface="Arial Narrow"/>
              </a:rPr>
              <a:t> / </a:t>
            </a:r>
            <a:r>
              <a:rPr lang="en-US" sz="2000" i="1" dirty="0">
                <a:latin typeface="Arial Narrow"/>
              </a:rPr>
              <a:t>Los dioses son </a:t>
            </a:r>
            <a:r>
              <a:rPr lang="en-US" sz="2000" i="1" dirty="0" err="1">
                <a:latin typeface="Arial Narrow"/>
              </a:rPr>
              <a:t>caprichosos</a:t>
            </a:r>
            <a:r>
              <a:rPr lang="en-US" sz="2000" i="1" dirty="0">
                <a:latin typeface="Arial Narrow"/>
              </a:rPr>
              <a:t> y </a:t>
            </a:r>
            <a:r>
              <a:rPr lang="en-US" sz="2000" i="1" dirty="0" err="1">
                <a:latin typeface="Arial Narrow"/>
              </a:rPr>
              <a:t>crueles</a:t>
            </a:r>
            <a:r>
              <a:rPr lang="en-US" sz="2000" i="1" dirty="0">
                <a:latin typeface="Arial Narrow"/>
              </a:rPr>
              <a:t>.</a:t>
            </a:r>
          </a:p>
          <a:p>
            <a:pPr eaLnBrk="1" hangingPunct="1">
              <a:defRPr/>
            </a:pPr>
            <a:r>
              <a:rPr lang="en-US" altLang="en-US" sz="2000" b="1" i="1" dirty="0">
                <a:solidFill>
                  <a:srgbClr val="FFFF00"/>
                </a:solidFill>
                <a:latin typeface="Arial Narrow"/>
              </a:rPr>
              <a:t>Chaotic, imperfect creation</a:t>
            </a:r>
            <a:r>
              <a:rPr lang="en-US" altLang="en-US" sz="2000" i="1" dirty="0">
                <a:latin typeface="Arial Narrow"/>
              </a:rPr>
              <a:t> / </a:t>
            </a:r>
            <a:r>
              <a:rPr lang="en-US" altLang="en-US" sz="2000" i="1" dirty="0" err="1">
                <a:latin typeface="Arial Narrow"/>
              </a:rPr>
              <a:t>Creación</a:t>
            </a:r>
            <a:r>
              <a:rPr lang="en-US" altLang="en-US" sz="2000" i="1" dirty="0">
                <a:latin typeface="Arial Narrow"/>
              </a:rPr>
              <a:t> </a:t>
            </a:r>
            <a:r>
              <a:rPr lang="en-US" altLang="en-US" sz="2000" i="1" dirty="0" err="1">
                <a:latin typeface="Arial Narrow"/>
              </a:rPr>
              <a:t>caótica</a:t>
            </a:r>
            <a:r>
              <a:rPr lang="en-US" altLang="en-US" sz="2000" i="1" dirty="0">
                <a:latin typeface="Arial Narrow"/>
              </a:rPr>
              <a:t> e imperfecta</a:t>
            </a:r>
          </a:p>
          <a:p>
            <a:pPr eaLnBrk="1" hangingPunct="1">
              <a:defRPr/>
            </a:pPr>
            <a:r>
              <a:rPr lang="en-US" altLang="en-US" sz="2000" b="1" i="1" dirty="0">
                <a:solidFill>
                  <a:srgbClr val="FFFF00"/>
                </a:solidFill>
                <a:latin typeface="Arial Narrow"/>
              </a:rPr>
              <a:t>Ordering of existing matter</a:t>
            </a:r>
            <a:r>
              <a:rPr lang="en-US" altLang="en-US" sz="2000" i="1" dirty="0">
                <a:latin typeface="Arial Narrow"/>
              </a:rPr>
              <a:t> / </a:t>
            </a:r>
            <a:r>
              <a:rPr lang="en-US" altLang="en-US" sz="2000" i="1" dirty="0" err="1">
                <a:latin typeface="Arial Narrow"/>
              </a:rPr>
              <a:t>Ordenamiento</a:t>
            </a:r>
            <a:r>
              <a:rPr lang="en-US" altLang="en-US" sz="2000" i="1" dirty="0">
                <a:latin typeface="Arial Narrow"/>
              </a:rPr>
              <a:t> de la </a:t>
            </a:r>
            <a:r>
              <a:rPr lang="en-US" altLang="en-US" sz="2000" i="1" dirty="0" err="1">
                <a:latin typeface="Arial Narrow"/>
              </a:rPr>
              <a:t>materia</a:t>
            </a:r>
            <a:r>
              <a:rPr lang="en-US" altLang="en-US" sz="2000" i="1" dirty="0">
                <a:latin typeface="Arial Narrow"/>
              </a:rPr>
              <a:t> </a:t>
            </a:r>
            <a:r>
              <a:rPr lang="en-US" altLang="en-US" sz="2000" i="1" dirty="0" err="1">
                <a:latin typeface="Arial Narrow"/>
              </a:rPr>
              <a:t>existente</a:t>
            </a:r>
            <a:endParaRPr lang="en-US" altLang="en-US" sz="2000" i="1" dirty="0">
              <a:latin typeface="Arial Narrow"/>
            </a:endParaRPr>
          </a:p>
          <a:p>
            <a:pPr eaLnBrk="1" hangingPunct="1">
              <a:defRPr/>
            </a:pPr>
            <a:r>
              <a:rPr lang="en-US" altLang="en-US" sz="2000" b="1" i="1" dirty="0">
                <a:solidFill>
                  <a:srgbClr val="FFFF00"/>
                </a:solidFill>
                <a:latin typeface="Arial Narrow"/>
              </a:rPr>
              <a:t>Sun, moon, and natural phenomena are deities</a:t>
            </a:r>
            <a:r>
              <a:rPr lang="en-US" altLang="en-US" sz="2000" i="1" dirty="0">
                <a:latin typeface="Arial Narrow"/>
              </a:rPr>
              <a:t> / El sol. la </a:t>
            </a:r>
            <a:r>
              <a:rPr lang="en-US" altLang="en-US" sz="2000" i="1" dirty="0" err="1">
                <a:latin typeface="Arial Narrow"/>
              </a:rPr>
              <a:t>luna</a:t>
            </a:r>
            <a:r>
              <a:rPr lang="en-US" altLang="en-US" sz="2000" i="1" dirty="0">
                <a:latin typeface="Arial Narrow"/>
              </a:rPr>
              <a:t> y </a:t>
            </a:r>
            <a:r>
              <a:rPr lang="en-US" altLang="en-US" sz="2000" i="1" dirty="0" err="1">
                <a:latin typeface="Arial Narrow"/>
              </a:rPr>
              <a:t>los</a:t>
            </a:r>
            <a:r>
              <a:rPr lang="en-US" altLang="en-US" sz="2000" i="1" dirty="0">
                <a:latin typeface="Arial Narrow"/>
              </a:rPr>
              <a:t> </a:t>
            </a:r>
            <a:r>
              <a:rPr lang="en-US" altLang="en-US" sz="2000" i="1" dirty="0" err="1">
                <a:latin typeface="Arial Narrow"/>
              </a:rPr>
              <a:t>fenómenos</a:t>
            </a:r>
            <a:r>
              <a:rPr lang="en-US" altLang="en-US" sz="2000" i="1" dirty="0">
                <a:latin typeface="Arial Narrow"/>
              </a:rPr>
              <a:t> naturales son </a:t>
            </a:r>
            <a:r>
              <a:rPr lang="en-US" altLang="en-US" sz="2000" i="1" dirty="0" err="1">
                <a:latin typeface="Arial Narrow"/>
              </a:rPr>
              <a:t>deidades</a:t>
            </a:r>
            <a:endParaRPr lang="en-US" altLang="en-US" sz="2000" i="1" dirty="0">
              <a:latin typeface="Arial Narrow"/>
            </a:endParaRPr>
          </a:p>
          <a:p>
            <a:pPr eaLnBrk="1" hangingPunct="1">
              <a:defRPr/>
            </a:pPr>
            <a:r>
              <a:rPr lang="en-US" altLang="en-US" sz="2000" b="1" i="1" dirty="0">
                <a:solidFill>
                  <a:srgbClr val="FFFF00"/>
                </a:solidFill>
                <a:latin typeface="Arial Narrow"/>
              </a:rPr>
              <a:t>Humans are an afterthought </a:t>
            </a:r>
            <a:r>
              <a:rPr lang="en-US" altLang="en-US" sz="2000" i="1" dirty="0">
                <a:latin typeface="Arial Narrow"/>
              </a:rPr>
              <a:t>/ </a:t>
            </a:r>
            <a:r>
              <a:rPr lang="en-US" sz="2000" i="1" dirty="0">
                <a:latin typeface="Arial Narrow"/>
              </a:rPr>
              <a:t>Los </a:t>
            </a:r>
            <a:r>
              <a:rPr lang="en-US" sz="2000" i="1" dirty="0" err="1">
                <a:latin typeface="Arial Narrow"/>
              </a:rPr>
              <a:t>humanos</a:t>
            </a:r>
            <a:r>
              <a:rPr lang="en-US" sz="2000" i="1" dirty="0">
                <a:latin typeface="Arial Narrow"/>
              </a:rPr>
              <a:t> son </a:t>
            </a:r>
            <a:r>
              <a:rPr lang="en-US" sz="2000" i="1" dirty="0" err="1">
                <a:latin typeface="Arial Narrow"/>
              </a:rPr>
              <a:t>una</a:t>
            </a:r>
            <a:r>
              <a:rPr lang="en-US" sz="2000" i="1" dirty="0">
                <a:latin typeface="Arial Narrow"/>
              </a:rPr>
              <a:t> </a:t>
            </a:r>
            <a:r>
              <a:rPr lang="en-US" sz="2000" i="1" dirty="0" err="1">
                <a:latin typeface="Arial Narrow"/>
              </a:rPr>
              <a:t>ocurrencia</a:t>
            </a:r>
            <a:r>
              <a:rPr lang="en-US" sz="2000" i="1" dirty="0">
                <a:latin typeface="Arial Narrow"/>
              </a:rPr>
              <a:t> </a:t>
            </a:r>
            <a:r>
              <a:rPr lang="en-US" sz="2000" i="1" dirty="0" err="1">
                <a:latin typeface="Arial Narrow"/>
              </a:rPr>
              <a:t>tardía</a:t>
            </a:r>
            <a:endParaRPr lang="en-US" sz="2000" i="1" dirty="0">
              <a:latin typeface="Arial Narrow"/>
            </a:endParaRPr>
          </a:p>
        </p:txBody>
      </p:sp>
      <p:sp>
        <p:nvSpPr>
          <p:cNvPr id="2" name="Slide Number Placeholder 1">
            <a:extLst>
              <a:ext uri="{FF2B5EF4-FFF2-40B4-BE49-F238E27FC236}">
                <a16:creationId xmlns:a16="http://schemas.microsoft.com/office/drawing/2014/main" id="{982B7E93-E07E-47B9-59C0-8E67D5F98973}"/>
              </a:ext>
            </a:extLst>
          </p:cNvPr>
          <p:cNvSpPr>
            <a:spLocks noGrp="1"/>
          </p:cNvSpPr>
          <p:nvPr>
            <p:ph type="sldNum" sz="quarter" idx="12"/>
          </p:nvPr>
        </p:nvSpPr>
        <p:spPr/>
        <p:txBody>
          <a:bodyPr/>
          <a:lstStyle/>
          <a:p>
            <a:fld id="{8D6A6F34-C2E3-4478-8623-715B24E81CD7}" type="slidenum">
              <a:rPr lang="en-US" altLang="en-US" smtClean="0"/>
              <a:pPr/>
              <a:t>14</a:t>
            </a:fld>
            <a:endParaRPr lang="en-US" altLang="en-US"/>
          </a:p>
        </p:txBody>
      </p:sp>
    </p:spTree>
    <p:extLst>
      <p:ext uri="{BB962C8B-B14F-4D97-AF65-F5344CB8AC3E}">
        <p14:creationId xmlns:p14="http://schemas.microsoft.com/office/powerpoint/2010/main" val="69034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7460">
                                            <p:bg/>
                                          </p:spTgt>
                                        </p:tgtEl>
                                        <p:attrNameLst>
                                          <p:attrName>style.visibility</p:attrName>
                                        </p:attrNameLst>
                                      </p:cBhvr>
                                      <p:to>
                                        <p:strVal val="visible"/>
                                      </p:to>
                                    </p:set>
                                    <p:animEffect transition="in" filter="randombar(horizontal)">
                                      <p:cBhvr>
                                        <p:cTn id="7" dur="500"/>
                                        <p:tgtEl>
                                          <p:spTgt spid="147460">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7460">
                                            <p:txEl>
                                              <p:pRg st="0" end="0"/>
                                            </p:txEl>
                                          </p:spTgt>
                                        </p:tgtEl>
                                        <p:attrNameLst>
                                          <p:attrName>style.visibility</p:attrName>
                                        </p:attrNameLst>
                                      </p:cBhvr>
                                      <p:to>
                                        <p:strVal val="visible"/>
                                      </p:to>
                                    </p:set>
                                    <p:animEffect transition="in" filter="randombar(horizontal)">
                                      <p:cBhvr>
                                        <p:cTn id="12" dur="500"/>
                                        <p:tgtEl>
                                          <p:spTgt spid="147460">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47461">
                                            <p:bg/>
                                          </p:spTgt>
                                        </p:tgtEl>
                                        <p:attrNameLst>
                                          <p:attrName>style.visibility</p:attrName>
                                        </p:attrNameLst>
                                      </p:cBhvr>
                                      <p:to>
                                        <p:strVal val="visible"/>
                                      </p:to>
                                    </p:set>
                                    <p:animEffect transition="in" filter="randombar(horizontal)">
                                      <p:cBhvr>
                                        <p:cTn id="15" dur="500"/>
                                        <p:tgtEl>
                                          <p:spTgt spid="147461">
                                            <p:bg/>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47461">
                                            <p:txEl>
                                              <p:pRg st="0" end="0"/>
                                            </p:txEl>
                                          </p:spTgt>
                                        </p:tgtEl>
                                        <p:attrNameLst>
                                          <p:attrName>style.visibility</p:attrName>
                                        </p:attrNameLst>
                                      </p:cBhvr>
                                      <p:to>
                                        <p:strVal val="visible"/>
                                      </p:to>
                                    </p:set>
                                    <p:animEffect transition="in" filter="randombar(horizontal)">
                                      <p:cBhvr>
                                        <p:cTn id="20" dur="500"/>
                                        <p:tgtEl>
                                          <p:spTgt spid="147461">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7460">
                                            <p:txEl>
                                              <p:pRg st="1" end="1"/>
                                            </p:txEl>
                                          </p:spTgt>
                                        </p:tgtEl>
                                        <p:attrNameLst>
                                          <p:attrName>style.visibility</p:attrName>
                                        </p:attrNameLst>
                                      </p:cBhvr>
                                      <p:to>
                                        <p:strVal val="visible"/>
                                      </p:to>
                                    </p:set>
                                    <p:anim calcmode="lin" valueType="num">
                                      <p:cBhvr additive="base">
                                        <p:cTn id="25" dur="500" fill="hold"/>
                                        <p:tgtEl>
                                          <p:spTgt spid="14746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7460">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7461">
                                            <p:txEl>
                                              <p:pRg st="1" end="1"/>
                                            </p:txEl>
                                          </p:spTgt>
                                        </p:tgtEl>
                                        <p:attrNameLst>
                                          <p:attrName>style.visibility</p:attrName>
                                        </p:attrNameLst>
                                      </p:cBhvr>
                                      <p:to>
                                        <p:strVal val="visible"/>
                                      </p:to>
                                    </p:set>
                                    <p:anim calcmode="lin" valueType="num">
                                      <p:cBhvr additive="base">
                                        <p:cTn id="29" dur="500" fill="hold"/>
                                        <p:tgtEl>
                                          <p:spTgt spid="147461">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746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47460">
                                            <p:txEl>
                                              <p:pRg st="2" end="2"/>
                                            </p:txEl>
                                          </p:spTgt>
                                        </p:tgtEl>
                                        <p:attrNameLst>
                                          <p:attrName>style.visibility</p:attrName>
                                        </p:attrNameLst>
                                      </p:cBhvr>
                                      <p:to>
                                        <p:strVal val="visible"/>
                                      </p:to>
                                    </p:set>
                                    <p:anim calcmode="lin" valueType="num">
                                      <p:cBhvr additive="base">
                                        <p:cTn id="35" dur="500" fill="hold"/>
                                        <p:tgtEl>
                                          <p:spTgt spid="147460">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7460">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7461">
                                            <p:txEl>
                                              <p:pRg st="2" end="2"/>
                                            </p:txEl>
                                          </p:spTgt>
                                        </p:tgtEl>
                                        <p:attrNameLst>
                                          <p:attrName>style.visibility</p:attrName>
                                        </p:attrNameLst>
                                      </p:cBhvr>
                                      <p:to>
                                        <p:strVal val="visible"/>
                                      </p:to>
                                    </p:set>
                                    <p:anim calcmode="lin" valueType="num">
                                      <p:cBhvr additive="base">
                                        <p:cTn id="39" dur="500" fill="hold"/>
                                        <p:tgtEl>
                                          <p:spTgt spid="147461">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746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47460">
                                            <p:txEl>
                                              <p:pRg st="3" end="3"/>
                                            </p:txEl>
                                          </p:spTgt>
                                        </p:tgtEl>
                                        <p:attrNameLst>
                                          <p:attrName>style.visibility</p:attrName>
                                        </p:attrNameLst>
                                      </p:cBhvr>
                                      <p:to>
                                        <p:strVal val="visible"/>
                                      </p:to>
                                    </p:set>
                                    <p:anim calcmode="lin" valueType="num">
                                      <p:cBhvr additive="base">
                                        <p:cTn id="45" dur="500" fill="hold"/>
                                        <p:tgtEl>
                                          <p:spTgt spid="147460">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47460">
                                            <p:txEl>
                                              <p:pRg st="3" end="3"/>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47461">
                                            <p:txEl>
                                              <p:pRg st="3" end="3"/>
                                            </p:txEl>
                                          </p:spTgt>
                                        </p:tgtEl>
                                        <p:attrNameLst>
                                          <p:attrName>style.visibility</p:attrName>
                                        </p:attrNameLst>
                                      </p:cBhvr>
                                      <p:to>
                                        <p:strVal val="visible"/>
                                      </p:to>
                                    </p:set>
                                    <p:anim calcmode="lin" valueType="num">
                                      <p:cBhvr additive="base">
                                        <p:cTn id="49" dur="500" fill="hold"/>
                                        <p:tgtEl>
                                          <p:spTgt spid="147461">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746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47460">
                                            <p:txEl>
                                              <p:pRg st="4" end="4"/>
                                            </p:txEl>
                                          </p:spTgt>
                                        </p:tgtEl>
                                        <p:attrNameLst>
                                          <p:attrName>style.visibility</p:attrName>
                                        </p:attrNameLst>
                                      </p:cBhvr>
                                      <p:to>
                                        <p:strVal val="visible"/>
                                      </p:to>
                                    </p:set>
                                    <p:anim calcmode="lin" valueType="num">
                                      <p:cBhvr additive="base">
                                        <p:cTn id="55" dur="500" fill="hold"/>
                                        <p:tgtEl>
                                          <p:spTgt spid="147460">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7460">
                                            <p:txEl>
                                              <p:pRg st="4" end="4"/>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47461">
                                            <p:txEl>
                                              <p:pRg st="4" end="4"/>
                                            </p:txEl>
                                          </p:spTgt>
                                        </p:tgtEl>
                                        <p:attrNameLst>
                                          <p:attrName>style.visibility</p:attrName>
                                        </p:attrNameLst>
                                      </p:cBhvr>
                                      <p:to>
                                        <p:strVal val="visible"/>
                                      </p:to>
                                    </p:set>
                                    <p:anim calcmode="lin" valueType="num">
                                      <p:cBhvr additive="base">
                                        <p:cTn id="59" dur="500" fill="hold"/>
                                        <p:tgtEl>
                                          <p:spTgt spid="147461">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746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147460">
                                            <p:txEl>
                                              <p:pRg st="5" end="5"/>
                                            </p:txEl>
                                          </p:spTgt>
                                        </p:tgtEl>
                                        <p:attrNameLst>
                                          <p:attrName>style.visibility</p:attrName>
                                        </p:attrNameLst>
                                      </p:cBhvr>
                                      <p:to>
                                        <p:strVal val="visible"/>
                                      </p:to>
                                    </p:set>
                                    <p:anim calcmode="lin" valueType="num">
                                      <p:cBhvr additive="base">
                                        <p:cTn id="65" dur="500" fill="hold"/>
                                        <p:tgtEl>
                                          <p:spTgt spid="147460">
                                            <p:txEl>
                                              <p:pRg st="5" end="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47460">
                                            <p:txEl>
                                              <p:pRg st="5" end="5"/>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47461">
                                            <p:txEl>
                                              <p:pRg st="5" end="5"/>
                                            </p:txEl>
                                          </p:spTgt>
                                        </p:tgtEl>
                                        <p:attrNameLst>
                                          <p:attrName>style.visibility</p:attrName>
                                        </p:attrNameLst>
                                      </p:cBhvr>
                                      <p:to>
                                        <p:strVal val="visible"/>
                                      </p:to>
                                    </p:set>
                                    <p:anim calcmode="lin" valueType="num">
                                      <p:cBhvr additive="base">
                                        <p:cTn id="69" dur="500" fill="hold"/>
                                        <p:tgtEl>
                                          <p:spTgt spid="147461">
                                            <p:txEl>
                                              <p:pRg st="5" end="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746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147460">
                                            <p:txEl>
                                              <p:pRg st="6" end="6"/>
                                            </p:txEl>
                                          </p:spTgt>
                                        </p:tgtEl>
                                        <p:attrNameLst>
                                          <p:attrName>style.visibility</p:attrName>
                                        </p:attrNameLst>
                                      </p:cBhvr>
                                      <p:to>
                                        <p:strVal val="visible"/>
                                      </p:to>
                                    </p:set>
                                    <p:anim calcmode="lin" valueType="num">
                                      <p:cBhvr additive="base">
                                        <p:cTn id="75" dur="500" fill="hold"/>
                                        <p:tgtEl>
                                          <p:spTgt spid="147460">
                                            <p:txEl>
                                              <p:pRg st="6" end="6"/>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47460">
                                            <p:txEl>
                                              <p:pRg st="6" end="6"/>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47461">
                                            <p:txEl>
                                              <p:pRg st="6" end="6"/>
                                            </p:txEl>
                                          </p:spTgt>
                                        </p:tgtEl>
                                        <p:attrNameLst>
                                          <p:attrName>style.visibility</p:attrName>
                                        </p:attrNameLst>
                                      </p:cBhvr>
                                      <p:to>
                                        <p:strVal val="visible"/>
                                      </p:to>
                                    </p:set>
                                    <p:anim calcmode="lin" valueType="num">
                                      <p:cBhvr additive="base">
                                        <p:cTn id="79" dur="500" fill="hold"/>
                                        <p:tgtEl>
                                          <p:spTgt spid="147461">
                                            <p:txEl>
                                              <p:pRg st="6" end="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4746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uiExpand="1" build="p" animBg="1"/>
      <p:bldP spid="147461" grpId="0" uiExpand="1" build="p" animBg="1"/>
    </p:bld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1E730E82-6631-2ECF-3C9B-8CE595647325}"/>
              </a:ext>
            </a:extLst>
          </p:cNvPr>
          <p:cNvSpPr>
            <a:spLocks noGrp="1" noRot="1" noChangeArrowheads="1"/>
          </p:cNvSpPr>
          <p:nvPr>
            <p:ph type="title"/>
          </p:nvPr>
        </p:nvSpPr>
        <p:spPr>
          <a:xfrm>
            <a:off x="402167" y="27317"/>
            <a:ext cx="11387667" cy="740434"/>
          </a:xfrm>
        </p:spPr>
        <p:txBody>
          <a:bodyPr/>
          <a:lstStyle/>
          <a:p>
            <a:pPr eaLnBrk="1" hangingPunct="1">
              <a:defRPr/>
            </a:pPr>
            <a:r>
              <a:rPr lang="en-US" altLang="en-US" dirty="0">
                <a:solidFill>
                  <a:srgbClr val="000066"/>
                </a:solidFill>
                <a:latin typeface="Arial Rounded MT Bold"/>
              </a:rPr>
              <a:t>Doing the Math / </a:t>
            </a:r>
            <a:r>
              <a:rPr lang="en-US" dirty="0">
                <a:solidFill>
                  <a:srgbClr val="95934B"/>
                </a:solidFill>
                <a:latin typeface="Tahoma"/>
                <a:ea typeface="Tahoma"/>
                <a:cs typeface="Tahoma"/>
              </a:rPr>
              <a:t>Haciendo</a:t>
            </a:r>
            <a:r>
              <a:rPr lang="en-US" dirty="0">
                <a:ea typeface="+mj-lt"/>
                <a:cs typeface="+mj-lt"/>
              </a:rPr>
              <a:t> </a:t>
            </a:r>
            <a:r>
              <a:rPr lang="en-US" dirty="0" err="1">
                <a:ea typeface="+mj-lt"/>
                <a:cs typeface="+mj-lt"/>
              </a:rPr>
              <a:t>Matemáticas</a:t>
            </a:r>
            <a:endParaRPr lang="en-US" altLang="en-US" dirty="0" err="1">
              <a:solidFill>
                <a:srgbClr val="000066"/>
              </a:solidFill>
              <a:latin typeface="Arial Rounded MT Bold" pitchFamily="34" charset="0"/>
            </a:endParaRPr>
          </a:p>
        </p:txBody>
      </p:sp>
      <p:sp>
        <p:nvSpPr>
          <p:cNvPr id="69635" name="Rectangle 3">
            <a:extLst>
              <a:ext uri="{FF2B5EF4-FFF2-40B4-BE49-F238E27FC236}">
                <a16:creationId xmlns:a16="http://schemas.microsoft.com/office/drawing/2014/main" id="{4C53FF5F-CDA9-0411-277F-EB44199CCE52}"/>
              </a:ext>
            </a:extLst>
          </p:cNvPr>
          <p:cNvSpPr>
            <a:spLocks noGrp="1" noRot="1" noChangeArrowheads="1"/>
          </p:cNvSpPr>
          <p:nvPr>
            <p:ph type="body" idx="1"/>
          </p:nvPr>
        </p:nvSpPr>
        <p:spPr>
          <a:xfrm>
            <a:off x="186506" y="990880"/>
            <a:ext cx="11818987" cy="5647426"/>
          </a:xfrm>
        </p:spPr>
        <p:txBody>
          <a:bodyPr/>
          <a:lstStyle/>
          <a:p>
            <a:pPr eaLnBrk="1" hangingPunct="1">
              <a:buNone/>
              <a:defRPr/>
            </a:pPr>
            <a:r>
              <a:rPr lang="en-US" altLang="en-US" sz="2400" dirty="0">
                <a:solidFill>
                  <a:srgbClr val="0000CC"/>
                </a:solidFill>
                <a:effectLst>
                  <a:outerShdw blurRad="38100" dist="38100" dir="2700000" algn="tl">
                    <a:srgbClr val="000000"/>
                  </a:outerShdw>
                </a:effectLst>
                <a:latin typeface="Comic Sans MS"/>
              </a:rPr>
              <a:t>If Solomon reigned from 970-930 BC, and construction of the 1</a:t>
            </a:r>
            <a:r>
              <a:rPr lang="en-US" altLang="en-US" sz="2400" baseline="30000" dirty="0">
                <a:solidFill>
                  <a:srgbClr val="0000CC"/>
                </a:solidFill>
                <a:effectLst>
                  <a:outerShdw blurRad="38100" dist="38100" dir="2700000" algn="tl">
                    <a:srgbClr val="000000"/>
                  </a:outerShdw>
                </a:effectLst>
                <a:latin typeface="Comic Sans MS"/>
              </a:rPr>
              <a:t>st</a:t>
            </a:r>
            <a:r>
              <a:rPr lang="en-US" altLang="en-US" sz="2400" dirty="0">
                <a:solidFill>
                  <a:srgbClr val="0000CC"/>
                </a:solidFill>
                <a:effectLst>
                  <a:outerShdw blurRad="38100" dist="38100" dir="2700000" algn="tl">
                    <a:srgbClr val="000000"/>
                  </a:outerShdw>
                </a:effectLst>
                <a:latin typeface="Comic Sans MS"/>
              </a:rPr>
              <a:t> temple began in his 4</a:t>
            </a:r>
            <a:r>
              <a:rPr lang="en-US" altLang="en-US" sz="2400" baseline="30000" dirty="0">
                <a:solidFill>
                  <a:srgbClr val="0000CC"/>
                </a:solidFill>
                <a:effectLst>
                  <a:outerShdw blurRad="38100" dist="38100" dir="2700000" algn="tl">
                    <a:srgbClr val="000000"/>
                  </a:outerShdw>
                </a:effectLst>
                <a:latin typeface="Comic Sans MS"/>
              </a:rPr>
              <a:t>th</a:t>
            </a:r>
            <a:r>
              <a:rPr lang="en-US" altLang="en-US" sz="2400" dirty="0">
                <a:solidFill>
                  <a:srgbClr val="0000CC"/>
                </a:solidFill>
                <a:effectLst>
                  <a:outerShdw blurRad="38100" dist="38100" dir="2700000" algn="tl">
                    <a:srgbClr val="000000"/>
                  </a:outerShdw>
                </a:effectLst>
                <a:latin typeface="Comic Sans MS"/>
              </a:rPr>
              <a:t> regnal year (1 Kg. 6:1), then the construction commencement can be fixed at 966 BC. / </a:t>
            </a:r>
            <a:r>
              <a:rPr lang="en-US" sz="2400" dirty="0">
                <a:effectLst>
                  <a:outerShdw blurRad="38100" dist="38100" dir="2700000" algn="tl">
                    <a:srgbClr val="000000"/>
                  </a:outerShdw>
                </a:effectLst>
                <a:ea typeface="+mn-lt"/>
                <a:cs typeface="+mn-lt"/>
              </a:rPr>
              <a:t>Si Salomón </a:t>
            </a:r>
            <a:r>
              <a:rPr lang="en-US" sz="2400" dirty="0" err="1">
                <a:effectLst>
                  <a:outerShdw blurRad="38100" dist="38100" dir="2700000" algn="tl">
                    <a:srgbClr val="000000"/>
                  </a:outerShdw>
                </a:effectLst>
                <a:ea typeface="+mn-lt"/>
                <a:cs typeface="+mn-lt"/>
              </a:rPr>
              <a:t>reinó</a:t>
            </a:r>
            <a:r>
              <a:rPr lang="en-US" sz="2400" dirty="0">
                <a:effectLst>
                  <a:outerShdw blurRad="38100" dist="38100" dir="2700000" algn="tl">
                    <a:srgbClr val="000000"/>
                  </a:outerShdw>
                </a:effectLst>
                <a:ea typeface="+mn-lt"/>
                <a:cs typeface="+mn-lt"/>
              </a:rPr>
              <a:t> entre </a:t>
            </a:r>
            <a:r>
              <a:rPr lang="en-US" sz="2400" dirty="0" err="1">
                <a:effectLst>
                  <a:outerShdw blurRad="38100" dist="38100" dir="2700000" algn="tl">
                    <a:srgbClr val="000000"/>
                  </a:outerShdw>
                </a:effectLst>
                <a:ea typeface="+mn-lt"/>
                <a:cs typeface="+mn-lt"/>
              </a:rPr>
              <a:t>el</a:t>
            </a:r>
            <a:r>
              <a:rPr lang="en-US" sz="2400" dirty="0">
                <a:effectLst>
                  <a:outerShdw blurRad="38100" dist="38100" dir="2700000" algn="tl">
                    <a:srgbClr val="000000"/>
                  </a:outerShdw>
                </a:effectLst>
                <a:ea typeface="+mn-lt"/>
                <a:cs typeface="+mn-lt"/>
              </a:rPr>
              <a:t> 970 y </a:t>
            </a:r>
            <a:r>
              <a:rPr lang="en-US" sz="2400" dirty="0" err="1">
                <a:effectLst>
                  <a:outerShdw blurRad="38100" dist="38100" dir="2700000" algn="tl">
                    <a:srgbClr val="000000"/>
                  </a:outerShdw>
                </a:effectLst>
                <a:ea typeface="+mn-lt"/>
                <a:cs typeface="+mn-lt"/>
              </a:rPr>
              <a:t>el</a:t>
            </a:r>
            <a:r>
              <a:rPr lang="en-US" sz="2400" dirty="0">
                <a:effectLst>
                  <a:outerShdw blurRad="38100" dist="38100" dir="2700000" algn="tl">
                    <a:srgbClr val="000000"/>
                  </a:outerShdw>
                </a:effectLst>
                <a:ea typeface="+mn-lt"/>
                <a:cs typeface="+mn-lt"/>
              </a:rPr>
              <a:t> 930 A.C. y la </a:t>
            </a:r>
            <a:r>
              <a:rPr lang="en-US" sz="2400" dirty="0" err="1">
                <a:effectLst>
                  <a:outerShdw blurRad="38100" dist="38100" dir="2700000" algn="tl">
                    <a:srgbClr val="000000"/>
                  </a:outerShdw>
                </a:effectLst>
                <a:ea typeface="+mn-lt"/>
                <a:cs typeface="+mn-lt"/>
              </a:rPr>
              <a:t>construcción</a:t>
            </a:r>
            <a:r>
              <a:rPr lang="en-US" sz="2400" dirty="0">
                <a:effectLst>
                  <a:outerShdw blurRad="38100" dist="38100" dir="2700000" algn="tl">
                    <a:srgbClr val="000000"/>
                  </a:outerShdw>
                </a:effectLst>
                <a:ea typeface="+mn-lt"/>
                <a:cs typeface="+mn-lt"/>
              </a:rPr>
              <a:t> del primer </a:t>
            </a:r>
            <a:r>
              <a:rPr lang="en-US" sz="2400" dirty="0" err="1">
                <a:effectLst>
                  <a:outerShdw blurRad="38100" dist="38100" dir="2700000" algn="tl">
                    <a:srgbClr val="000000"/>
                  </a:outerShdw>
                </a:effectLst>
                <a:ea typeface="+mn-lt"/>
                <a:cs typeface="+mn-lt"/>
              </a:rPr>
              <a:t>templo</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comenzó</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en</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su</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cuarto</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año</a:t>
            </a:r>
            <a:r>
              <a:rPr lang="en-US" sz="2400" dirty="0">
                <a:effectLst>
                  <a:outerShdw blurRad="38100" dist="38100" dir="2700000" algn="tl">
                    <a:srgbClr val="000000"/>
                  </a:outerShdw>
                </a:effectLst>
                <a:ea typeface="+mn-lt"/>
                <a:cs typeface="+mn-lt"/>
              </a:rPr>
              <a:t> de </a:t>
            </a:r>
            <a:r>
              <a:rPr lang="en-US" sz="2400" dirty="0" err="1">
                <a:effectLst>
                  <a:outerShdw blurRad="38100" dist="38100" dir="2700000" algn="tl">
                    <a:srgbClr val="000000"/>
                  </a:outerShdw>
                </a:effectLst>
                <a:ea typeface="+mn-lt"/>
                <a:cs typeface="+mn-lt"/>
              </a:rPr>
              <a:t>reinado</a:t>
            </a:r>
            <a:r>
              <a:rPr lang="en-US" sz="2400" dirty="0">
                <a:effectLst>
                  <a:outerShdw blurRad="38100" dist="38100" dir="2700000" algn="tl">
                    <a:srgbClr val="000000"/>
                  </a:outerShdw>
                </a:effectLst>
                <a:ea typeface="+mn-lt"/>
                <a:cs typeface="+mn-lt"/>
              </a:rPr>
              <a:t> (1 Rey. 6:1), </a:t>
            </a:r>
            <a:r>
              <a:rPr lang="en-US" sz="2400" dirty="0" err="1">
                <a:effectLst>
                  <a:outerShdw blurRad="38100" dist="38100" dir="2700000" algn="tl">
                    <a:srgbClr val="000000"/>
                  </a:outerShdw>
                </a:effectLst>
                <a:ea typeface="+mn-lt"/>
                <a:cs typeface="+mn-lt"/>
              </a:rPr>
              <a:t>entonces</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el</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comienzo</a:t>
            </a:r>
            <a:r>
              <a:rPr lang="en-US" sz="2400" dirty="0">
                <a:effectLst>
                  <a:outerShdw blurRad="38100" dist="38100" dir="2700000" algn="tl">
                    <a:srgbClr val="000000"/>
                  </a:outerShdw>
                </a:effectLst>
                <a:ea typeface="+mn-lt"/>
                <a:cs typeface="+mn-lt"/>
              </a:rPr>
              <a:t> de la </a:t>
            </a:r>
            <a:r>
              <a:rPr lang="en-US" sz="2400" dirty="0" err="1">
                <a:effectLst>
                  <a:outerShdw blurRad="38100" dist="38100" dir="2700000" algn="tl">
                    <a:srgbClr val="000000"/>
                  </a:outerShdw>
                </a:effectLst>
                <a:ea typeface="+mn-lt"/>
                <a:cs typeface="+mn-lt"/>
              </a:rPr>
              <a:t>construcción</a:t>
            </a:r>
            <a:r>
              <a:rPr lang="en-US" sz="2400" dirty="0">
                <a:effectLst>
                  <a:outerShdw blurRad="38100" dist="38100" dir="2700000" algn="tl">
                    <a:srgbClr val="000000"/>
                  </a:outerShdw>
                </a:effectLst>
                <a:ea typeface="+mn-lt"/>
                <a:cs typeface="+mn-lt"/>
              </a:rPr>
              <a:t> se </a:t>
            </a:r>
            <a:r>
              <a:rPr lang="en-US" sz="2400" dirty="0" err="1">
                <a:effectLst>
                  <a:outerShdw blurRad="38100" dist="38100" dir="2700000" algn="tl">
                    <a:srgbClr val="000000"/>
                  </a:outerShdw>
                </a:effectLst>
                <a:ea typeface="+mn-lt"/>
                <a:cs typeface="+mn-lt"/>
              </a:rPr>
              <a:t>puede</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fijar</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en</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el</a:t>
            </a:r>
            <a:r>
              <a:rPr lang="en-US" sz="2400" dirty="0">
                <a:effectLst>
                  <a:outerShdw blurRad="38100" dist="38100" dir="2700000" algn="tl">
                    <a:srgbClr val="000000"/>
                  </a:outerShdw>
                </a:effectLst>
                <a:ea typeface="+mn-lt"/>
                <a:cs typeface="+mn-lt"/>
              </a:rPr>
              <a:t> 966 a. C.</a:t>
            </a:r>
            <a:endParaRPr lang="en-US" altLang="en-US" sz="2400" dirty="0">
              <a:solidFill>
                <a:srgbClr val="0000CC"/>
              </a:solidFill>
              <a:effectLst>
                <a:outerShdw blurRad="38100" dist="38100" dir="2700000" algn="tl">
                  <a:srgbClr val="000000"/>
                </a:outerShdw>
              </a:effectLst>
              <a:latin typeface="Comic Sans MS" panose="030F0702030302020204" pitchFamily="66" charset="0"/>
            </a:endParaRPr>
          </a:p>
          <a:p>
            <a:pPr eaLnBrk="1" hangingPunct="1">
              <a:defRPr/>
            </a:pPr>
            <a:r>
              <a:rPr lang="en-US" altLang="en-US" sz="2000" i="1" dirty="0">
                <a:solidFill>
                  <a:srgbClr val="C00000"/>
                </a:solidFill>
                <a:latin typeface="Comic Sans MS"/>
              </a:rPr>
              <a:t>If the exodus occurred 480 years earlier, then the exodus can be fixed at 1446 BC.</a:t>
            </a:r>
            <a:r>
              <a:rPr lang="en-US" altLang="en-US" sz="2000" i="1" dirty="0">
                <a:latin typeface="Comic Sans MS"/>
              </a:rPr>
              <a:t> / </a:t>
            </a:r>
            <a:r>
              <a:rPr lang="en-US" sz="2000" dirty="0">
                <a:ea typeface="+mn-lt"/>
                <a:cs typeface="+mn-lt"/>
              </a:rPr>
              <a:t>Si </a:t>
            </a:r>
            <a:r>
              <a:rPr lang="en-US" sz="2000" dirty="0" err="1">
                <a:ea typeface="+mn-lt"/>
                <a:cs typeface="+mn-lt"/>
              </a:rPr>
              <a:t>el</a:t>
            </a:r>
            <a:r>
              <a:rPr lang="en-US" sz="2000" dirty="0">
                <a:ea typeface="+mn-lt"/>
                <a:cs typeface="+mn-lt"/>
              </a:rPr>
              <a:t> </a:t>
            </a:r>
            <a:r>
              <a:rPr lang="en-US" sz="2000" dirty="0" err="1">
                <a:ea typeface="+mn-lt"/>
                <a:cs typeface="+mn-lt"/>
              </a:rPr>
              <a:t>éxodo</a:t>
            </a:r>
            <a:r>
              <a:rPr lang="en-US" sz="2000" dirty="0">
                <a:ea typeface="+mn-lt"/>
                <a:cs typeface="+mn-lt"/>
              </a:rPr>
              <a:t> </a:t>
            </a:r>
            <a:r>
              <a:rPr lang="en-US" sz="2000" dirty="0" err="1">
                <a:ea typeface="+mn-lt"/>
                <a:cs typeface="+mn-lt"/>
              </a:rPr>
              <a:t>ocurrió</a:t>
            </a:r>
            <a:r>
              <a:rPr lang="en-US" sz="2000" dirty="0">
                <a:ea typeface="+mn-lt"/>
                <a:cs typeface="+mn-lt"/>
              </a:rPr>
              <a:t> 480 </a:t>
            </a:r>
            <a:r>
              <a:rPr lang="en-US" sz="2000" dirty="0" err="1">
                <a:ea typeface="+mn-lt"/>
                <a:cs typeface="+mn-lt"/>
              </a:rPr>
              <a:t>años</a:t>
            </a:r>
            <a:r>
              <a:rPr lang="en-US" sz="2000" dirty="0">
                <a:ea typeface="+mn-lt"/>
                <a:cs typeface="+mn-lt"/>
              </a:rPr>
              <a:t> antes, </a:t>
            </a:r>
            <a:r>
              <a:rPr lang="en-US" sz="2000" dirty="0" err="1">
                <a:ea typeface="+mn-lt"/>
                <a:cs typeface="+mn-lt"/>
              </a:rPr>
              <a:t>entonces</a:t>
            </a:r>
            <a:r>
              <a:rPr lang="en-US" sz="2000" dirty="0">
                <a:ea typeface="+mn-lt"/>
                <a:cs typeface="+mn-lt"/>
              </a:rPr>
              <a:t> </a:t>
            </a:r>
            <a:r>
              <a:rPr lang="en-US" sz="2000" dirty="0" err="1">
                <a:ea typeface="+mn-lt"/>
                <a:cs typeface="+mn-lt"/>
              </a:rPr>
              <a:t>el</a:t>
            </a:r>
            <a:r>
              <a:rPr lang="en-US" sz="2000" dirty="0">
                <a:ea typeface="+mn-lt"/>
                <a:cs typeface="+mn-lt"/>
              </a:rPr>
              <a:t> </a:t>
            </a:r>
            <a:r>
              <a:rPr lang="en-US" sz="2000" dirty="0" err="1">
                <a:ea typeface="+mn-lt"/>
                <a:cs typeface="+mn-lt"/>
              </a:rPr>
              <a:t>éxodo</a:t>
            </a:r>
            <a:r>
              <a:rPr lang="en-US" sz="2000" dirty="0">
                <a:ea typeface="+mn-lt"/>
                <a:cs typeface="+mn-lt"/>
              </a:rPr>
              <a:t> se </a:t>
            </a:r>
            <a:r>
              <a:rPr lang="en-US" sz="2000" dirty="0" err="1">
                <a:ea typeface="+mn-lt"/>
                <a:cs typeface="+mn-lt"/>
              </a:rPr>
              <a:t>puede</a:t>
            </a:r>
            <a:r>
              <a:rPr lang="en-US" sz="2000" dirty="0">
                <a:ea typeface="+mn-lt"/>
                <a:cs typeface="+mn-lt"/>
              </a:rPr>
              <a:t> </a:t>
            </a:r>
            <a:r>
              <a:rPr lang="en-US" sz="2000" dirty="0" err="1">
                <a:ea typeface="+mn-lt"/>
                <a:cs typeface="+mn-lt"/>
              </a:rPr>
              <a:t>fijar</a:t>
            </a:r>
            <a:r>
              <a:rPr lang="en-US" sz="2000" dirty="0">
                <a:ea typeface="+mn-lt"/>
                <a:cs typeface="+mn-lt"/>
              </a:rPr>
              <a:t> </a:t>
            </a:r>
            <a:r>
              <a:rPr lang="en-US" sz="2000" dirty="0" err="1">
                <a:ea typeface="+mn-lt"/>
                <a:cs typeface="+mn-lt"/>
              </a:rPr>
              <a:t>en</a:t>
            </a:r>
            <a:r>
              <a:rPr lang="en-US" sz="2000" dirty="0">
                <a:ea typeface="+mn-lt"/>
                <a:cs typeface="+mn-lt"/>
              </a:rPr>
              <a:t> 1446 a. C.</a:t>
            </a:r>
            <a:endParaRPr lang="en-US" altLang="en-US" sz="2000" i="1" dirty="0">
              <a:latin typeface="Comic Sans MS" panose="030F0702030302020204" pitchFamily="66" charset="0"/>
            </a:endParaRPr>
          </a:p>
          <a:p>
            <a:pPr eaLnBrk="1" hangingPunct="1">
              <a:defRPr/>
            </a:pPr>
            <a:r>
              <a:rPr lang="en-US" altLang="en-US" sz="2000" i="1" dirty="0">
                <a:latin typeface="Comic Sans MS"/>
              </a:rPr>
              <a:t>This date has traditionally been supported by many if not most conservative interpreters. / </a:t>
            </a:r>
            <a:r>
              <a:rPr lang="en-US" sz="2000" dirty="0" err="1">
                <a:ea typeface="+mn-lt"/>
                <a:cs typeface="+mn-lt"/>
              </a:rPr>
              <a:t>Esta</a:t>
            </a:r>
            <a:r>
              <a:rPr lang="en-US" sz="2000" dirty="0">
                <a:ea typeface="+mn-lt"/>
                <a:cs typeface="+mn-lt"/>
              </a:rPr>
              <a:t> </a:t>
            </a:r>
            <a:r>
              <a:rPr lang="en-US" sz="2000" dirty="0" err="1">
                <a:ea typeface="+mn-lt"/>
                <a:cs typeface="+mn-lt"/>
              </a:rPr>
              <a:t>fecha</a:t>
            </a:r>
            <a:r>
              <a:rPr lang="en-US" sz="2000" dirty="0">
                <a:ea typeface="+mn-lt"/>
                <a:cs typeface="+mn-lt"/>
              </a:rPr>
              <a:t> ha </a:t>
            </a:r>
            <a:r>
              <a:rPr lang="en-US" sz="2000" dirty="0" err="1">
                <a:ea typeface="+mn-lt"/>
                <a:cs typeface="+mn-lt"/>
              </a:rPr>
              <a:t>sido</a:t>
            </a:r>
            <a:r>
              <a:rPr lang="en-US" sz="2000" dirty="0">
                <a:ea typeface="+mn-lt"/>
                <a:cs typeface="+mn-lt"/>
              </a:rPr>
              <a:t> </a:t>
            </a:r>
            <a:r>
              <a:rPr lang="en-US" sz="2000" dirty="0" err="1">
                <a:ea typeface="+mn-lt"/>
                <a:cs typeface="+mn-lt"/>
              </a:rPr>
              <a:t>tradicionalmente</a:t>
            </a:r>
            <a:r>
              <a:rPr lang="en-US" sz="2000" dirty="0">
                <a:ea typeface="+mn-lt"/>
                <a:cs typeface="+mn-lt"/>
              </a:rPr>
              <a:t> </a:t>
            </a:r>
            <a:r>
              <a:rPr lang="en-US" sz="2000" dirty="0" err="1">
                <a:ea typeface="+mn-lt"/>
                <a:cs typeface="+mn-lt"/>
              </a:rPr>
              <a:t>apoyada</a:t>
            </a:r>
            <a:r>
              <a:rPr lang="en-US" sz="2000" dirty="0">
                <a:ea typeface="+mn-lt"/>
                <a:cs typeface="+mn-lt"/>
              </a:rPr>
              <a:t> </a:t>
            </a:r>
            <a:r>
              <a:rPr lang="en-US" sz="2000" dirty="0" err="1">
                <a:ea typeface="+mn-lt"/>
                <a:cs typeface="+mn-lt"/>
              </a:rPr>
              <a:t>por</a:t>
            </a:r>
            <a:r>
              <a:rPr lang="en-US" sz="2000" dirty="0">
                <a:ea typeface="+mn-lt"/>
                <a:cs typeface="+mn-lt"/>
              </a:rPr>
              <a:t> </a:t>
            </a:r>
            <a:r>
              <a:rPr lang="en-US" sz="2000" dirty="0" err="1">
                <a:ea typeface="+mn-lt"/>
                <a:cs typeface="+mn-lt"/>
              </a:rPr>
              <a:t>muchos</a:t>
            </a:r>
            <a:r>
              <a:rPr lang="en-US" sz="2000" dirty="0">
                <a:ea typeface="+mn-lt"/>
                <a:cs typeface="+mn-lt"/>
              </a:rPr>
              <a:t>, </a:t>
            </a:r>
            <a:r>
              <a:rPr lang="en-US" sz="2000" dirty="0" err="1">
                <a:ea typeface="+mn-lt"/>
                <a:cs typeface="+mn-lt"/>
              </a:rPr>
              <a:t>si</a:t>
            </a:r>
            <a:r>
              <a:rPr lang="en-US" sz="2000" dirty="0">
                <a:ea typeface="+mn-lt"/>
                <a:cs typeface="+mn-lt"/>
              </a:rPr>
              <a:t> no la </a:t>
            </a:r>
            <a:r>
              <a:rPr lang="en-US" sz="2000" dirty="0" err="1">
                <a:ea typeface="+mn-lt"/>
                <a:cs typeface="+mn-lt"/>
              </a:rPr>
              <a:t>mayoría</a:t>
            </a:r>
            <a:r>
              <a:rPr lang="en-US" sz="2000" dirty="0">
                <a:ea typeface="+mn-lt"/>
                <a:cs typeface="+mn-lt"/>
              </a:rPr>
              <a:t> de </a:t>
            </a:r>
            <a:r>
              <a:rPr lang="en-US" sz="2000" dirty="0" err="1">
                <a:ea typeface="+mn-lt"/>
                <a:cs typeface="+mn-lt"/>
              </a:rPr>
              <a:t>los</a:t>
            </a:r>
            <a:r>
              <a:rPr lang="en-US" sz="2000" dirty="0">
                <a:ea typeface="+mn-lt"/>
                <a:cs typeface="+mn-lt"/>
              </a:rPr>
              <a:t> </a:t>
            </a:r>
            <a:r>
              <a:rPr lang="en-US" sz="2000" dirty="0" err="1">
                <a:ea typeface="+mn-lt"/>
                <a:cs typeface="+mn-lt"/>
              </a:rPr>
              <a:t>intérpretes</a:t>
            </a:r>
            <a:r>
              <a:rPr lang="en-US" sz="2000" dirty="0">
                <a:ea typeface="+mn-lt"/>
                <a:cs typeface="+mn-lt"/>
              </a:rPr>
              <a:t> </a:t>
            </a:r>
            <a:r>
              <a:rPr lang="en-US" sz="2000" dirty="0" err="1">
                <a:ea typeface="+mn-lt"/>
                <a:cs typeface="+mn-lt"/>
              </a:rPr>
              <a:t>conservadores</a:t>
            </a:r>
            <a:r>
              <a:rPr lang="en-US" sz="2000" dirty="0">
                <a:ea typeface="+mn-lt"/>
                <a:cs typeface="+mn-lt"/>
              </a:rPr>
              <a:t>.</a:t>
            </a:r>
            <a:endParaRPr lang="en-US" altLang="en-US" sz="2000" i="1" dirty="0">
              <a:latin typeface="Comic Sans MS" panose="030F0702030302020204" pitchFamily="66" charset="0"/>
            </a:endParaRPr>
          </a:p>
          <a:p>
            <a:pPr eaLnBrk="1" hangingPunct="1">
              <a:defRPr/>
            </a:pPr>
            <a:r>
              <a:rPr lang="en-US" altLang="en-US" sz="2000" i="1" dirty="0">
                <a:solidFill>
                  <a:srgbClr val="C00000"/>
                </a:solidFill>
                <a:latin typeface="Comic Sans MS"/>
              </a:rPr>
              <a:t>If the exodus occurred in 1446 BC, then the invasion of Joshua 40 years later occurred in 1406 BC. </a:t>
            </a:r>
            <a:r>
              <a:rPr lang="en-US" altLang="en-US" sz="2000" i="1" dirty="0">
                <a:latin typeface="Comic Sans MS"/>
              </a:rPr>
              <a:t>/ </a:t>
            </a:r>
            <a:r>
              <a:rPr lang="en-US" sz="2000" dirty="0">
                <a:ea typeface="+mn-lt"/>
                <a:cs typeface="+mn-lt"/>
              </a:rPr>
              <a:t>Si </a:t>
            </a:r>
            <a:r>
              <a:rPr lang="en-US" sz="2000" dirty="0" err="1">
                <a:ea typeface="+mn-lt"/>
                <a:cs typeface="+mn-lt"/>
              </a:rPr>
              <a:t>el</a:t>
            </a:r>
            <a:r>
              <a:rPr lang="en-US" sz="2000" dirty="0">
                <a:ea typeface="+mn-lt"/>
                <a:cs typeface="+mn-lt"/>
              </a:rPr>
              <a:t> </a:t>
            </a:r>
            <a:r>
              <a:rPr lang="en-US" sz="2000" dirty="0" err="1">
                <a:ea typeface="+mn-lt"/>
                <a:cs typeface="+mn-lt"/>
              </a:rPr>
              <a:t>éxodo</a:t>
            </a:r>
            <a:r>
              <a:rPr lang="en-US" sz="2000" dirty="0">
                <a:ea typeface="+mn-lt"/>
                <a:cs typeface="+mn-lt"/>
              </a:rPr>
              <a:t> </a:t>
            </a:r>
            <a:r>
              <a:rPr lang="en-US" sz="2000" dirty="0" err="1">
                <a:ea typeface="+mn-lt"/>
                <a:cs typeface="+mn-lt"/>
              </a:rPr>
              <a:t>ocurrió</a:t>
            </a:r>
            <a:r>
              <a:rPr lang="en-US" sz="2000" dirty="0">
                <a:ea typeface="+mn-lt"/>
                <a:cs typeface="+mn-lt"/>
              </a:rPr>
              <a:t> </a:t>
            </a:r>
            <a:r>
              <a:rPr lang="en-US" sz="2000" dirty="0" err="1">
                <a:ea typeface="+mn-lt"/>
                <a:cs typeface="+mn-lt"/>
              </a:rPr>
              <a:t>en</a:t>
            </a:r>
            <a:r>
              <a:rPr lang="en-US" sz="2000" dirty="0">
                <a:ea typeface="+mn-lt"/>
                <a:cs typeface="+mn-lt"/>
              </a:rPr>
              <a:t> 1446 a. C., </a:t>
            </a:r>
            <a:r>
              <a:rPr lang="en-US" sz="2000" dirty="0" err="1">
                <a:ea typeface="+mn-lt"/>
                <a:cs typeface="+mn-lt"/>
              </a:rPr>
              <a:t>entonces</a:t>
            </a:r>
            <a:r>
              <a:rPr lang="en-US" sz="2000" dirty="0">
                <a:ea typeface="+mn-lt"/>
                <a:cs typeface="+mn-lt"/>
              </a:rPr>
              <a:t> la </a:t>
            </a:r>
            <a:r>
              <a:rPr lang="en-US" sz="2000" dirty="0" err="1">
                <a:ea typeface="+mn-lt"/>
                <a:cs typeface="+mn-lt"/>
              </a:rPr>
              <a:t>invasión</a:t>
            </a:r>
            <a:r>
              <a:rPr lang="en-US" sz="2000" dirty="0">
                <a:ea typeface="+mn-lt"/>
                <a:cs typeface="+mn-lt"/>
              </a:rPr>
              <a:t> de Josué 40 </a:t>
            </a:r>
            <a:r>
              <a:rPr lang="en-US" sz="2000" dirty="0" err="1">
                <a:ea typeface="+mn-lt"/>
                <a:cs typeface="+mn-lt"/>
              </a:rPr>
              <a:t>años</a:t>
            </a:r>
            <a:r>
              <a:rPr lang="en-US" sz="2000" dirty="0">
                <a:ea typeface="+mn-lt"/>
                <a:cs typeface="+mn-lt"/>
              </a:rPr>
              <a:t> </a:t>
            </a:r>
            <a:r>
              <a:rPr lang="en-US" sz="2000" dirty="0" err="1">
                <a:ea typeface="+mn-lt"/>
                <a:cs typeface="+mn-lt"/>
              </a:rPr>
              <a:t>después</a:t>
            </a:r>
            <a:r>
              <a:rPr lang="en-US" sz="2000" dirty="0">
                <a:ea typeface="+mn-lt"/>
                <a:cs typeface="+mn-lt"/>
              </a:rPr>
              <a:t> </a:t>
            </a:r>
            <a:r>
              <a:rPr lang="en-US" sz="2000" dirty="0" err="1">
                <a:ea typeface="+mn-lt"/>
                <a:cs typeface="+mn-lt"/>
              </a:rPr>
              <a:t>ocurrió</a:t>
            </a:r>
            <a:r>
              <a:rPr lang="en-US" sz="2000" dirty="0">
                <a:ea typeface="+mn-lt"/>
                <a:cs typeface="+mn-lt"/>
              </a:rPr>
              <a:t> </a:t>
            </a:r>
            <a:r>
              <a:rPr lang="en-US" sz="2000" dirty="0" err="1">
                <a:ea typeface="+mn-lt"/>
                <a:cs typeface="+mn-lt"/>
              </a:rPr>
              <a:t>en</a:t>
            </a:r>
            <a:r>
              <a:rPr lang="en-US" sz="2000" dirty="0">
                <a:ea typeface="+mn-lt"/>
                <a:cs typeface="+mn-lt"/>
              </a:rPr>
              <a:t> 1406 a. C.</a:t>
            </a:r>
            <a:endParaRPr lang="en-US" altLang="en-US" sz="2000" i="1" dirty="0">
              <a:latin typeface="Comic Sans MS" panose="030F0702030302020204" pitchFamily="66" charset="0"/>
            </a:endParaRPr>
          </a:p>
          <a:p>
            <a:pPr eaLnBrk="1" hangingPunct="1">
              <a:defRPr/>
            </a:pPr>
            <a:r>
              <a:rPr lang="en-US" altLang="en-US" sz="2000" i="1" dirty="0">
                <a:solidFill>
                  <a:srgbClr val="C00000"/>
                </a:solidFill>
                <a:latin typeface="Comic Sans MS"/>
              </a:rPr>
              <a:t>Whatever archaeological and historical data is linked to the biblical record must then fit this period. </a:t>
            </a:r>
            <a:r>
              <a:rPr lang="en-US" altLang="en-US" sz="2000" i="1" dirty="0">
                <a:latin typeface="Comic Sans MS"/>
              </a:rPr>
              <a:t>/ </a:t>
            </a:r>
            <a:r>
              <a:rPr lang="en-US" sz="2000" dirty="0" err="1">
                <a:ea typeface="+mn-lt"/>
                <a:cs typeface="+mn-lt"/>
              </a:rPr>
              <a:t>Cualesquiera</a:t>
            </a:r>
            <a:r>
              <a:rPr lang="en-US" sz="2000" dirty="0">
                <a:ea typeface="+mn-lt"/>
                <a:cs typeface="+mn-lt"/>
              </a:rPr>
              <a:t> que </a:t>
            </a:r>
            <a:r>
              <a:rPr lang="en-US" sz="2000" dirty="0" err="1">
                <a:ea typeface="+mn-lt"/>
                <a:cs typeface="+mn-lt"/>
              </a:rPr>
              <a:t>sean</a:t>
            </a:r>
            <a:r>
              <a:rPr lang="en-US" sz="2000" dirty="0">
                <a:ea typeface="+mn-lt"/>
                <a:cs typeface="+mn-lt"/>
              </a:rPr>
              <a:t> </a:t>
            </a:r>
            <a:r>
              <a:rPr lang="en-US" sz="2000" dirty="0" err="1">
                <a:ea typeface="+mn-lt"/>
                <a:cs typeface="+mn-lt"/>
              </a:rPr>
              <a:t>los</a:t>
            </a:r>
            <a:r>
              <a:rPr lang="en-US" sz="2000" dirty="0">
                <a:ea typeface="+mn-lt"/>
                <a:cs typeface="+mn-lt"/>
              </a:rPr>
              <a:t> </a:t>
            </a:r>
            <a:r>
              <a:rPr lang="en-US" sz="2000" dirty="0" err="1">
                <a:ea typeface="+mn-lt"/>
                <a:cs typeface="+mn-lt"/>
              </a:rPr>
              <a:t>datos</a:t>
            </a:r>
            <a:r>
              <a:rPr lang="en-US" sz="2000" dirty="0">
                <a:ea typeface="+mn-lt"/>
                <a:cs typeface="+mn-lt"/>
              </a:rPr>
              <a:t> </a:t>
            </a:r>
            <a:r>
              <a:rPr lang="en-US" sz="2000" dirty="0" err="1">
                <a:ea typeface="+mn-lt"/>
                <a:cs typeface="+mn-lt"/>
              </a:rPr>
              <a:t>arqueológicos</a:t>
            </a:r>
            <a:r>
              <a:rPr lang="en-US" sz="2000" dirty="0">
                <a:ea typeface="+mn-lt"/>
                <a:cs typeface="+mn-lt"/>
              </a:rPr>
              <a:t> e </a:t>
            </a:r>
            <a:r>
              <a:rPr lang="en-US" sz="2000" dirty="0" err="1">
                <a:ea typeface="+mn-lt"/>
                <a:cs typeface="+mn-lt"/>
              </a:rPr>
              <a:t>históricos</a:t>
            </a:r>
            <a:r>
              <a:rPr lang="en-US" sz="2000" dirty="0">
                <a:ea typeface="+mn-lt"/>
                <a:cs typeface="+mn-lt"/>
              </a:rPr>
              <a:t> que </a:t>
            </a:r>
            <a:r>
              <a:rPr lang="en-US" sz="2000" dirty="0" err="1">
                <a:ea typeface="+mn-lt"/>
                <a:cs typeface="+mn-lt"/>
              </a:rPr>
              <a:t>estén</a:t>
            </a:r>
            <a:r>
              <a:rPr lang="en-US" sz="2000" dirty="0">
                <a:ea typeface="+mn-lt"/>
                <a:cs typeface="+mn-lt"/>
              </a:rPr>
              <a:t> </a:t>
            </a:r>
            <a:r>
              <a:rPr lang="en-US" sz="2000" dirty="0" err="1">
                <a:ea typeface="+mn-lt"/>
                <a:cs typeface="+mn-lt"/>
              </a:rPr>
              <a:t>vinculados</a:t>
            </a:r>
            <a:r>
              <a:rPr lang="en-US" sz="2000" dirty="0">
                <a:ea typeface="+mn-lt"/>
                <a:cs typeface="+mn-lt"/>
              </a:rPr>
              <a:t> al </a:t>
            </a:r>
            <a:r>
              <a:rPr lang="en-US" sz="2000" dirty="0" err="1">
                <a:ea typeface="+mn-lt"/>
                <a:cs typeface="+mn-lt"/>
              </a:rPr>
              <a:t>registro</a:t>
            </a:r>
            <a:r>
              <a:rPr lang="en-US" sz="2000" dirty="0">
                <a:ea typeface="+mn-lt"/>
                <a:cs typeface="+mn-lt"/>
              </a:rPr>
              <a:t> </a:t>
            </a:r>
            <a:r>
              <a:rPr lang="en-US" sz="2000" dirty="0" err="1">
                <a:ea typeface="+mn-lt"/>
                <a:cs typeface="+mn-lt"/>
              </a:rPr>
              <a:t>bíblico</a:t>
            </a:r>
            <a:r>
              <a:rPr lang="en-US" sz="2000" dirty="0">
                <a:ea typeface="+mn-lt"/>
                <a:cs typeface="+mn-lt"/>
              </a:rPr>
              <a:t>, </a:t>
            </a:r>
            <a:r>
              <a:rPr lang="en-US" sz="2000" dirty="0" err="1">
                <a:ea typeface="+mn-lt"/>
                <a:cs typeface="+mn-lt"/>
              </a:rPr>
              <a:t>entonces</a:t>
            </a:r>
            <a:r>
              <a:rPr lang="en-US" sz="2000" dirty="0">
                <a:ea typeface="+mn-lt"/>
                <a:cs typeface="+mn-lt"/>
              </a:rPr>
              <a:t> </a:t>
            </a:r>
            <a:r>
              <a:rPr lang="en-US" sz="2000" dirty="0" err="1">
                <a:ea typeface="+mn-lt"/>
                <a:cs typeface="+mn-lt"/>
              </a:rPr>
              <a:t>deben</a:t>
            </a:r>
            <a:r>
              <a:rPr lang="en-US" sz="2000" dirty="0">
                <a:ea typeface="+mn-lt"/>
                <a:cs typeface="+mn-lt"/>
              </a:rPr>
              <a:t> </a:t>
            </a:r>
            <a:r>
              <a:rPr lang="en-US" sz="2000" dirty="0" err="1">
                <a:ea typeface="+mn-lt"/>
                <a:cs typeface="+mn-lt"/>
              </a:rPr>
              <a:t>ajustarse</a:t>
            </a:r>
            <a:r>
              <a:rPr lang="en-US" sz="2000" dirty="0">
                <a:ea typeface="+mn-lt"/>
                <a:cs typeface="+mn-lt"/>
              </a:rPr>
              <a:t> a </a:t>
            </a:r>
            <a:r>
              <a:rPr lang="en-US" sz="2000" dirty="0" err="1">
                <a:ea typeface="+mn-lt"/>
                <a:cs typeface="+mn-lt"/>
              </a:rPr>
              <a:t>este</a:t>
            </a:r>
            <a:r>
              <a:rPr lang="en-US" sz="2000" dirty="0">
                <a:ea typeface="+mn-lt"/>
                <a:cs typeface="+mn-lt"/>
              </a:rPr>
              <a:t> </a:t>
            </a:r>
            <a:r>
              <a:rPr lang="en-US" sz="2000" dirty="0" err="1">
                <a:ea typeface="+mn-lt"/>
                <a:cs typeface="+mn-lt"/>
              </a:rPr>
              <a:t>período</a:t>
            </a:r>
            <a:r>
              <a:rPr lang="en-US" sz="2000" dirty="0">
                <a:ea typeface="+mn-lt"/>
                <a:cs typeface="+mn-lt"/>
              </a:rPr>
              <a:t>.</a:t>
            </a:r>
            <a:endParaRPr lang="en-US" altLang="en-US" sz="2000" i="1" dirty="0">
              <a:latin typeface="Comic Sans MS" panose="030F0702030302020204" pitchFamily="66" charset="0"/>
            </a:endParaRPr>
          </a:p>
        </p:txBody>
      </p:sp>
      <p:sp>
        <p:nvSpPr>
          <p:cNvPr id="2" name="Slide Number Placeholder 1">
            <a:extLst>
              <a:ext uri="{FF2B5EF4-FFF2-40B4-BE49-F238E27FC236}">
                <a16:creationId xmlns:a16="http://schemas.microsoft.com/office/drawing/2014/main" id="{007F343F-5F2E-F570-1064-2A0D1D2256EC}"/>
              </a:ext>
            </a:extLst>
          </p:cNvPr>
          <p:cNvSpPr>
            <a:spLocks noGrp="1"/>
          </p:cNvSpPr>
          <p:nvPr>
            <p:ph type="sldNum" sz="quarter" idx="12"/>
          </p:nvPr>
        </p:nvSpPr>
        <p:spPr/>
        <p:txBody>
          <a:bodyPr/>
          <a:lstStyle/>
          <a:p>
            <a:fld id="{7C88B1DF-1E4D-415E-A55A-AD5D630EFDA4}" type="slidenum">
              <a:rPr lang="en-US" altLang="en-US" smtClean="0"/>
              <a:pPr/>
              <a:t>140</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p:cTn id="7" dur="500" fill="hold"/>
                                        <p:tgtEl>
                                          <p:spTgt spid="696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963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9635">
                                            <p:txEl>
                                              <p:pRg st="1" end="1"/>
                                            </p:txEl>
                                          </p:spTgt>
                                        </p:tgtEl>
                                        <p:attrNameLst>
                                          <p:attrName>style.visibility</p:attrName>
                                        </p:attrNameLst>
                                      </p:cBhvr>
                                      <p:to>
                                        <p:strVal val="visible"/>
                                      </p:to>
                                    </p:set>
                                    <p:anim calcmode="lin" valueType="num">
                                      <p:cBhvr additive="base">
                                        <p:cTn id="13"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96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9635">
                                            <p:txEl>
                                              <p:pRg st="2" end="2"/>
                                            </p:txEl>
                                          </p:spTgt>
                                        </p:tgtEl>
                                        <p:attrNameLst>
                                          <p:attrName>style.visibility</p:attrName>
                                        </p:attrNameLst>
                                      </p:cBhvr>
                                      <p:to>
                                        <p:strVal val="visible"/>
                                      </p:to>
                                    </p:set>
                                    <p:anim calcmode="lin" valueType="num">
                                      <p:cBhvr additive="base">
                                        <p:cTn id="19"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96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9635">
                                            <p:txEl>
                                              <p:pRg st="3" end="3"/>
                                            </p:txEl>
                                          </p:spTgt>
                                        </p:tgtEl>
                                        <p:attrNameLst>
                                          <p:attrName>style.visibility</p:attrName>
                                        </p:attrNameLst>
                                      </p:cBhvr>
                                      <p:to>
                                        <p:strVal val="visible"/>
                                      </p:to>
                                    </p:set>
                                    <p:anim calcmode="lin" valueType="num">
                                      <p:cBhvr additive="base">
                                        <p:cTn id="25"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96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9635">
                                            <p:txEl>
                                              <p:pRg st="4" end="4"/>
                                            </p:txEl>
                                          </p:spTgt>
                                        </p:tgtEl>
                                        <p:attrNameLst>
                                          <p:attrName>style.visibility</p:attrName>
                                        </p:attrNameLst>
                                      </p:cBhvr>
                                      <p:to>
                                        <p:strVal val="visible"/>
                                      </p:to>
                                    </p:set>
                                    <p:anim calcmode="lin" valueType="num">
                                      <p:cBhvr additive="base">
                                        <p:cTn id="31" dur="500" fill="hold"/>
                                        <p:tgtEl>
                                          <p:spTgt spid="696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96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B0AB0C-FDCA-45AA-A153-2881EA250781}"/>
              </a:ext>
            </a:extLst>
          </p:cNvPr>
          <p:cNvSpPr>
            <a:spLocks noGrp="1"/>
          </p:cNvSpPr>
          <p:nvPr>
            <p:ph type="title"/>
          </p:nvPr>
        </p:nvSpPr>
        <p:spPr>
          <a:xfrm>
            <a:off x="248729" y="195621"/>
            <a:ext cx="11694542" cy="637198"/>
          </a:xfrm>
        </p:spPr>
        <p:txBody>
          <a:bodyPr>
            <a:noAutofit/>
          </a:bodyPr>
          <a:lstStyle/>
          <a:p>
            <a:pPr algn="ctr"/>
            <a:r>
              <a:rPr lang="en-US" sz="4000" dirty="0">
                <a:solidFill>
                  <a:srgbClr val="FF3300"/>
                </a:solidFill>
                <a:effectLst>
                  <a:outerShdw blurRad="38100" dist="38100" dir="2700000" algn="tl">
                    <a:srgbClr val="000000">
                      <a:alpha val="43137"/>
                    </a:srgbClr>
                  </a:outerShdw>
                </a:effectLst>
                <a:latin typeface="Eras Demi ITC"/>
              </a:rPr>
              <a:t>The Unnamed Pharaoh / </a:t>
            </a:r>
            <a:r>
              <a:rPr lang="en-US" sz="4000" b="0" dirty="0">
                <a:effectLst>
                  <a:outerShdw blurRad="38100" dist="38100" dir="2700000" algn="tl">
                    <a:srgbClr val="000000">
                      <a:alpha val="43137"/>
                    </a:srgbClr>
                  </a:outerShdw>
                </a:effectLst>
                <a:ea typeface="+mn-lt"/>
                <a:cs typeface="+mn-lt"/>
              </a:rPr>
              <a:t>El </a:t>
            </a:r>
            <a:r>
              <a:rPr lang="en-US" sz="4000" b="0" dirty="0" err="1">
                <a:effectLst>
                  <a:outerShdw blurRad="38100" dist="38100" dir="2700000" algn="tl">
                    <a:srgbClr val="000000">
                      <a:alpha val="43137"/>
                    </a:srgbClr>
                  </a:outerShdw>
                </a:effectLst>
                <a:ea typeface="+mn-lt"/>
                <a:cs typeface="+mn-lt"/>
              </a:rPr>
              <a:t>Faraón</a:t>
            </a:r>
            <a:r>
              <a:rPr lang="en-US" sz="4000" b="0" dirty="0">
                <a:effectLst>
                  <a:outerShdw blurRad="38100" dist="38100" dir="2700000" algn="tl">
                    <a:srgbClr val="000000">
                      <a:alpha val="43137"/>
                    </a:srgbClr>
                  </a:outerShdw>
                </a:effectLst>
                <a:ea typeface="+mn-lt"/>
                <a:cs typeface="+mn-lt"/>
              </a:rPr>
              <a:t> sin Nombre</a:t>
            </a:r>
            <a:endParaRPr lang="en-US" sz="4000" dirty="0" err="1">
              <a:solidFill>
                <a:srgbClr val="FF3300"/>
              </a:solidFill>
              <a:effectLst>
                <a:outerShdw blurRad="38100" dist="38100" dir="2700000" algn="tl">
                  <a:srgbClr val="000000">
                    <a:alpha val="43137"/>
                  </a:srgbClr>
                </a:outerShdw>
              </a:effectLst>
              <a:latin typeface="Eras Demi ITC" panose="020B0805030504020804" pitchFamily="34" charset="0"/>
            </a:endParaRPr>
          </a:p>
        </p:txBody>
      </p:sp>
      <p:sp>
        <p:nvSpPr>
          <p:cNvPr id="5" name="Content Placeholder 4">
            <a:extLst>
              <a:ext uri="{FF2B5EF4-FFF2-40B4-BE49-F238E27FC236}">
                <a16:creationId xmlns:a16="http://schemas.microsoft.com/office/drawing/2014/main" id="{9D7DFEDF-DD17-475B-BEA0-9C53EB702CC6}"/>
              </a:ext>
            </a:extLst>
          </p:cNvPr>
          <p:cNvSpPr>
            <a:spLocks noGrp="1"/>
          </p:cNvSpPr>
          <p:nvPr>
            <p:ph idx="1"/>
          </p:nvPr>
        </p:nvSpPr>
        <p:spPr>
          <a:xfrm>
            <a:off x="838200" y="1017025"/>
            <a:ext cx="10515600" cy="5159938"/>
          </a:xfrm>
        </p:spPr>
        <p:txBody>
          <a:bodyPr vert="horz" lIns="91440" tIns="45720" rIns="91440" bIns="45720" rtlCol="0" anchor="t">
            <a:normAutofit/>
          </a:bodyPr>
          <a:lstStyle/>
          <a:p>
            <a:pPr marL="0" indent="0">
              <a:buNone/>
            </a:pPr>
            <a:r>
              <a:rPr lang="en-US" sz="2800" b="1" dirty="0">
                <a:solidFill>
                  <a:srgbClr val="002060"/>
                </a:solidFill>
                <a:latin typeface="Comic Sans MS"/>
              </a:rPr>
              <a:t>Alas, none of the biblical materials designates the Pharaoh of the exodus by name. / </a:t>
            </a:r>
            <a:r>
              <a:rPr lang="en-US" sz="2800" dirty="0">
                <a:ea typeface="+mj-lt"/>
                <a:cs typeface="+mj-lt"/>
              </a:rPr>
              <a:t>Por </a:t>
            </a:r>
            <a:r>
              <a:rPr lang="en-US" sz="2800" dirty="0" err="1">
                <a:ea typeface="+mj-lt"/>
                <a:cs typeface="+mj-lt"/>
              </a:rPr>
              <a:t>desgracia</a:t>
            </a:r>
            <a:r>
              <a:rPr lang="en-US" sz="2800" dirty="0">
                <a:ea typeface="+mj-lt"/>
                <a:cs typeface="+mj-lt"/>
              </a:rPr>
              <a:t>, </a:t>
            </a:r>
            <a:r>
              <a:rPr lang="en-US" sz="2800" dirty="0" err="1">
                <a:ea typeface="+mj-lt"/>
                <a:cs typeface="+mj-lt"/>
              </a:rPr>
              <a:t>ninguno</a:t>
            </a:r>
            <a:r>
              <a:rPr lang="en-US" sz="2800" dirty="0">
                <a:ea typeface="+mj-lt"/>
                <a:cs typeface="+mj-lt"/>
              </a:rPr>
              <a:t> de </a:t>
            </a:r>
            <a:r>
              <a:rPr lang="en-US" sz="2800" dirty="0" err="1">
                <a:ea typeface="+mj-lt"/>
                <a:cs typeface="+mj-lt"/>
              </a:rPr>
              <a:t>los</a:t>
            </a:r>
            <a:r>
              <a:rPr lang="en-US" sz="2800" dirty="0">
                <a:ea typeface="+mj-lt"/>
                <a:cs typeface="+mj-lt"/>
              </a:rPr>
              <a:t> </a:t>
            </a:r>
            <a:r>
              <a:rPr lang="en-US" sz="2800" dirty="0" err="1">
                <a:ea typeface="+mj-lt"/>
                <a:cs typeface="+mj-lt"/>
              </a:rPr>
              <a:t>materiales</a:t>
            </a:r>
            <a:r>
              <a:rPr lang="en-US" sz="2800" dirty="0">
                <a:ea typeface="+mj-lt"/>
                <a:cs typeface="+mj-lt"/>
              </a:rPr>
              <a:t> </a:t>
            </a:r>
            <a:r>
              <a:rPr lang="en-US" sz="2800" dirty="0" err="1">
                <a:ea typeface="+mj-lt"/>
                <a:cs typeface="+mj-lt"/>
              </a:rPr>
              <a:t>bíblicos</a:t>
            </a:r>
            <a:r>
              <a:rPr lang="en-US" sz="2800" dirty="0">
                <a:ea typeface="+mj-lt"/>
                <a:cs typeface="+mj-lt"/>
              </a:rPr>
              <a:t> </a:t>
            </a:r>
            <a:r>
              <a:rPr lang="en-US" sz="2800" dirty="0" err="1">
                <a:ea typeface="+mj-lt"/>
                <a:cs typeface="+mj-lt"/>
              </a:rPr>
              <a:t>designa</a:t>
            </a:r>
            <a:r>
              <a:rPr lang="en-US" sz="2800" dirty="0">
                <a:ea typeface="+mj-lt"/>
                <a:cs typeface="+mj-lt"/>
              </a:rPr>
              <a:t> al </a:t>
            </a:r>
            <a:r>
              <a:rPr lang="en-US" sz="2800" dirty="0" err="1">
                <a:ea typeface="+mj-lt"/>
                <a:cs typeface="+mj-lt"/>
              </a:rPr>
              <a:t>faraón</a:t>
            </a:r>
            <a:r>
              <a:rPr lang="en-US" sz="2800" dirty="0">
                <a:ea typeface="+mj-lt"/>
                <a:cs typeface="+mj-lt"/>
              </a:rPr>
              <a:t> del </a:t>
            </a:r>
            <a:r>
              <a:rPr lang="en-US" sz="2800" dirty="0" err="1">
                <a:ea typeface="+mj-lt"/>
                <a:cs typeface="+mj-lt"/>
              </a:rPr>
              <a:t>éxodo</a:t>
            </a:r>
            <a:r>
              <a:rPr lang="en-US" sz="2800" dirty="0">
                <a:ea typeface="+mj-lt"/>
                <a:cs typeface="+mj-lt"/>
              </a:rPr>
              <a:t> </a:t>
            </a:r>
            <a:r>
              <a:rPr lang="en-US" sz="2800" dirty="0" err="1">
                <a:ea typeface="+mj-lt"/>
                <a:cs typeface="+mj-lt"/>
              </a:rPr>
              <a:t>por</a:t>
            </a:r>
            <a:r>
              <a:rPr lang="en-US" sz="2800" dirty="0">
                <a:ea typeface="+mj-lt"/>
                <a:cs typeface="+mj-lt"/>
              </a:rPr>
              <a:t> </a:t>
            </a:r>
            <a:r>
              <a:rPr lang="en-US" sz="2800" dirty="0" err="1">
                <a:ea typeface="+mj-lt"/>
                <a:cs typeface="+mj-lt"/>
              </a:rPr>
              <a:t>su</a:t>
            </a:r>
            <a:r>
              <a:rPr lang="en-US" sz="2800" dirty="0">
                <a:ea typeface="+mj-lt"/>
                <a:cs typeface="+mj-lt"/>
              </a:rPr>
              <a:t> </a:t>
            </a:r>
            <a:r>
              <a:rPr lang="en-US" sz="2800" dirty="0" err="1">
                <a:ea typeface="+mj-lt"/>
                <a:cs typeface="+mj-lt"/>
              </a:rPr>
              <a:t>nombre</a:t>
            </a:r>
            <a:r>
              <a:rPr lang="en-US" sz="2800" dirty="0">
                <a:ea typeface="+mj-lt"/>
                <a:cs typeface="+mj-lt"/>
              </a:rPr>
              <a:t>. </a:t>
            </a:r>
            <a:endParaRPr lang="en-US" sz="2800" b="1" dirty="0">
              <a:solidFill>
                <a:srgbClr val="002060"/>
              </a:solidFill>
              <a:latin typeface="Comic Sans MS" panose="030F0702030302020204" pitchFamily="66" charset="0"/>
            </a:endParaRPr>
          </a:p>
          <a:p>
            <a:r>
              <a:rPr lang="en-US" sz="2400" i="1" dirty="0">
                <a:solidFill>
                  <a:srgbClr val="C00000"/>
                </a:solidFill>
                <a:latin typeface="Comic Sans MS"/>
              </a:rPr>
              <a:t>The title “Pharaoh” is general, much like our modern titles of king, queen, president, and prime minister.</a:t>
            </a:r>
            <a:r>
              <a:rPr lang="en-US" sz="2400" i="1" dirty="0">
                <a:latin typeface="Comic Sans MS"/>
              </a:rPr>
              <a:t> / </a:t>
            </a:r>
            <a:r>
              <a:rPr lang="en-US" sz="2400" dirty="0">
                <a:ea typeface="+mj-lt"/>
                <a:cs typeface="+mj-lt"/>
              </a:rPr>
              <a:t>El </a:t>
            </a:r>
            <a:r>
              <a:rPr lang="en-US" sz="2400" dirty="0" err="1">
                <a:ea typeface="+mj-lt"/>
                <a:cs typeface="+mj-lt"/>
              </a:rPr>
              <a:t>título</a:t>
            </a:r>
            <a:r>
              <a:rPr lang="en-US" sz="2400" dirty="0">
                <a:ea typeface="+mj-lt"/>
                <a:cs typeface="+mj-lt"/>
              </a:rPr>
              <a:t> "</a:t>
            </a:r>
            <a:r>
              <a:rPr lang="en-US" sz="2400" dirty="0" err="1">
                <a:ea typeface="+mj-lt"/>
                <a:cs typeface="+mj-lt"/>
              </a:rPr>
              <a:t>Faraón</a:t>
            </a:r>
            <a:r>
              <a:rPr lang="en-US" sz="2400" dirty="0">
                <a:ea typeface="+mj-lt"/>
                <a:cs typeface="+mj-lt"/>
              </a:rPr>
              <a:t>" es general, </a:t>
            </a:r>
            <a:r>
              <a:rPr lang="en-US" sz="2400" dirty="0" err="1">
                <a:ea typeface="+mj-lt"/>
                <a:cs typeface="+mj-lt"/>
              </a:rPr>
              <a:t>muy</a:t>
            </a:r>
            <a:r>
              <a:rPr lang="en-US" sz="2400" dirty="0">
                <a:ea typeface="+mj-lt"/>
                <a:cs typeface="+mj-lt"/>
              </a:rPr>
              <a:t> </a:t>
            </a:r>
            <a:r>
              <a:rPr lang="en-US" sz="2400" dirty="0" err="1">
                <a:ea typeface="+mj-lt"/>
                <a:cs typeface="+mj-lt"/>
              </a:rPr>
              <a:t>parecido</a:t>
            </a:r>
            <a:r>
              <a:rPr lang="en-US" sz="2400" dirty="0">
                <a:ea typeface="+mj-lt"/>
                <a:cs typeface="+mj-lt"/>
              </a:rPr>
              <a:t> a </a:t>
            </a:r>
            <a:r>
              <a:rPr lang="en-US" sz="2400" dirty="0" err="1">
                <a:ea typeface="+mj-lt"/>
                <a:cs typeface="+mj-lt"/>
              </a:rPr>
              <a:t>nuestros</a:t>
            </a:r>
            <a:r>
              <a:rPr lang="en-US" sz="2400" dirty="0">
                <a:ea typeface="+mj-lt"/>
                <a:cs typeface="+mj-lt"/>
              </a:rPr>
              <a:t> </a:t>
            </a:r>
            <a:r>
              <a:rPr lang="en-US" sz="2400" dirty="0" err="1">
                <a:ea typeface="+mj-lt"/>
                <a:cs typeface="+mj-lt"/>
              </a:rPr>
              <a:t>títulos</a:t>
            </a:r>
            <a:r>
              <a:rPr lang="en-US" sz="2400" dirty="0">
                <a:ea typeface="+mj-lt"/>
                <a:cs typeface="+mj-lt"/>
              </a:rPr>
              <a:t> </a:t>
            </a:r>
            <a:r>
              <a:rPr lang="en-US" sz="2400" dirty="0" err="1">
                <a:ea typeface="+mj-lt"/>
                <a:cs typeface="+mj-lt"/>
              </a:rPr>
              <a:t>modernos</a:t>
            </a:r>
            <a:r>
              <a:rPr lang="en-US" sz="2400" dirty="0">
                <a:ea typeface="+mj-lt"/>
                <a:cs typeface="+mj-lt"/>
              </a:rPr>
              <a:t> de </a:t>
            </a:r>
            <a:r>
              <a:rPr lang="en-US" sz="2400" dirty="0" err="1">
                <a:ea typeface="+mj-lt"/>
                <a:cs typeface="+mj-lt"/>
              </a:rPr>
              <a:t>rey</a:t>
            </a:r>
            <a:r>
              <a:rPr lang="en-US" sz="2400" dirty="0">
                <a:ea typeface="+mj-lt"/>
                <a:cs typeface="+mj-lt"/>
              </a:rPr>
              <a:t>, </a:t>
            </a:r>
            <a:r>
              <a:rPr lang="en-US" sz="2400" dirty="0" err="1">
                <a:ea typeface="+mj-lt"/>
                <a:cs typeface="+mj-lt"/>
              </a:rPr>
              <a:t>reina</a:t>
            </a:r>
            <a:r>
              <a:rPr lang="en-US" sz="2400" dirty="0">
                <a:ea typeface="+mj-lt"/>
                <a:cs typeface="+mj-lt"/>
              </a:rPr>
              <a:t>, </a:t>
            </a:r>
            <a:r>
              <a:rPr lang="en-US" sz="2400" dirty="0" err="1">
                <a:ea typeface="+mj-lt"/>
                <a:cs typeface="+mj-lt"/>
              </a:rPr>
              <a:t>presidente</a:t>
            </a:r>
            <a:r>
              <a:rPr lang="en-US" sz="2400" dirty="0">
                <a:ea typeface="+mj-lt"/>
                <a:cs typeface="+mj-lt"/>
              </a:rPr>
              <a:t> y primer </a:t>
            </a:r>
            <a:r>
              <a:rPr lang="en-US" sz="2400" dirty="0" err="1">
                <a:ea typeface="+mj-lt"/>
                <a:cs typeface="+mj-lt"/>
              </a:rPr>
              <a:t>ministro</a:t>
            </a:r>
            <a:r>
              <a:rPr lang="en-US" sz="2400" dirty="0">
                <a:ea typeface="+mj-lt"/>
                <a:cs typeface="+mj-lt"/>
              </a:rPr>
              <a:t>.</a:t>
            </a:r>
            <a:endParaRPr lang="en-US" sz="2400" i="1" dirty="0">
              <a:latin typeface="Comic Sans MS" panose="030F0702030302020204" pitchFamily="66" charset="0"/>
            </a:endParaRPr>
          </a:p>
          <a:p>
            <a:r>
              <a:rPr lang="en-US" sz="2400" i="1" dirty="0">
                <a:solidFill>
                  <a:srgbClr val="C00000"/>
                </a:solidFill>
                <a:latin typeface="Comic Sans MS"/>
              </a:rPr>
              <a:t>Hence, we must coordinate our efforts at dating to the known history of Egypt.</a:t>
            </a:r>
            <a:r>
              <a:rPr lang="en-US" sz="2400" i="1" dirty="0">
                <a:latin typeface="Comic Sans MS"/>
              </a:rPr>
              <a:t> / </a:t>
            </a:r>
            <a:r>
              <a:rPr lang="en-US" sz="2400" dirty="0">
                <a:ea typeface="+mj-lt"/>
                <a:cs typeface="+mj-lt"/>
              </a:rPr>
              <a:t>Por lo tanto, </a:t>
            </a:r>
            <a:r>
              <a:rPr lang="en-US" sz="2400" dirty="0" err="1">
                <a:ea typeface="+mj-lt"/>
                <a:cs typeface="+mj-lt"/>
              </a:rPr>
              <a:t>debemos</a:t>
            </a:r>
            <a:r>
              <a:rPr lang="en-US" sz="2400" dirty="0">
                <a:ea typeface="+mj-lt"/>
                <a:cs typeface="+mj-lt"/>
              </a:rPr>
              <a:t> </a:t>
            </a:r>
            <a:r>
              <a:rPr lang="en-US" sz="2400" dirty="0" err="1">
                <a:ea typeface="+mj-lt"/>
                <a:cs typeface="+mj-lt"/>
              </a:rPr>
              <a:t>coordinar</a:t>
            </a:r>
            <a:r>
              <a:rPr lang="en-US" sz="2400" dirty="0">
                <a:ea typeface="+mj-lt"/>
                <a:cs typeface="+mj-lt"/>
              </a:rPr>
              <a:t> </a:t>
            </a:r>
            <a:r>
              <a:rPr lang="en-US" sz="2400" dirty="0" err="1">
                <a:ea typeface="+mj-lt"/>
                <a:cs typeface="+mj-lt"/>
              </a:rPr>
              <a:t>nuestros</a:t>
            </a:r>
            <a:r>
              <a:rPr lang="en-US" sz="2400" dirty="0">
                <a:ea typeface="+mj-lt"/>
                <a:cs typeface="+mj-lt"/>
              </a:rPr>
              <a:t> </a:t>
            </a:r>
            <a:r>
              <a:rPr lang="en-US" sz="2400" dirty="0" err="1">
                <a:ea typeface="+mj-lt"/>
                <a:cs typeface="+mj-lt"/>
              </a:rPr>
              <a:t>esfuerzos</a:t>
            </a:r>
            <a:r>
              <a:rPr lang="en-US" sz="2400" dirty="0">
                <a:ea typeface="+mj-lt"/>
                <a:cs typeface="+mj-lt"/>
              </a:rPr>
              <a:t> para </a:t>
            </a:r>
            <a:r>
              <a:rPr lang="en-US" sz="2400" dirty="0" err="1">
                <a:ea typeface="+mj-lt"/>
                <a:cs typeface="+mj-lt"/>
              </a:rPr>
              <a:t>fechar</a:t>
            </a:r>
            <a:r>
              <a:rPr lang="en-US" sz="2400" dirty="0">
                <a:ea typeface="+mj-lt"/>
                <a:cs typeface="+mj-lt"/>
              </a:rPr>
              <a:t> la </a:t>
            </a:r>
            <a:r>
              <a:rPr lang="en-US" sz="2400" dirty="0" err="1">
                <a:ea typeface="+mj-lt"/>
                <a:cs typeface="+mj-lt"/>
              </a:rPr>
              <a:t>historia</a:t>
            </a:r>
            <a:r>
              <a:rPr lang="en-US" sz="2400" dirty="0">
                <a:ea typeface="+mj-lt"/>
                <a:cs typeface="+mj-lt"/>
              </a:rPr>
              <a:t> </a:t>
            </a:r>
            <a:r>
              <a:rPr lang="en-US" sz="2400" dirty="0" err="1">
                <a:ea typeface="+mj-lt"/>
                <a:cs typeface="+mj-lt"/>
              </a:rPr>
              <a:t>conocida</a:t>
            </a:r>
            <a:r>
              <a:rPr lang="en-US" sz="2400" dirty="0">
                <a:ea typeface="+mj-lt"/>
                <a:cs typeface="+mj-lt"/>
              </a:rPr>
              <a:t> de </a:t>
            </a:r>
            <a:r>
              <a:rPr lang="en-US" sz="2400" dirty="0" err="1">
                <a:ea typeface="+mj-lt"/>
                <a:cs typeface="+mj-lt"/>
              </a:rPr>
              <a:t>Egipto</a:t>
            </a:r>
            <a:r>
              <a:rPr lang="en-US" sz="2400" dirty="0">
                <a:ea typeface="+mj-lt"/>
                <a:cs typeface="+mj-lt"/>
              </a:rPr>
              <a:t>.</a:t>
            </a:r>
            <a:endParaRPr lang="en-US" sz="2400" i="1" dirty="0">
              <a:latin typeface="Comic Sans MS" panose="030F0702030302020204" pitchFamily="66" charset="0"/>
            </a:endParaRPr>
          </a:p>
          <a:p>
            <a:endParaRPr lang="en-US" sz="2400" i="1" dirty="0"/>
          </a:p>
        </p:txBody>
      </p:sp>
      <p:sp>
        <p:nvSpPr>
          <p:cNvPr id="2" name="Slide Number Placeholder 1">
            <a:extLst>
              <a:ext uri="{FF2B5EF4-FFF2-40B4-BE49-F238E27FC236}">
                <a16:creationId xmlns:a16="http://schemas.microsoft.com/office/drawing/2014/main" id="{7602771E-7478-72D5-97F8-002A2A2ED690}"/>
              </a:ext>
            </a:extLst>
          </p:cNvPr>
          <p:cNvSpPr>
            <a:spLocks noGrp="1"/>
          </p:cNvSpPr>
          <p:nvPr>
            <p:ph type="sldNum" sz="quarter" idx="12"/>
          </p:nvPr>
        </p:nvSpPr>
        <p:spPr>
          <a:xfrm>
            <a:off x="11145520" y="6356350"/>
            <a:ext cx="723360" cy="365125"/>
          </a:xfrm>
        </p:spPr>
        <p:txBody>
          <a:bodyPr/>
          <a:lstStyle/>
          <a:p>
            <a:fld id="{45C00377-489B-40EC-B059-26BDDD2E89B9}" type="slidenum">
              <a:rPr lang="en-US" smtClean="0"/>
              <a:pPr/>
              <a:t>141</a:t>
            </a:fld>
            <a:endParaRPr lang="en-US" dirty="0"/>
          </a:p>
        </p:txBody>
      </p:sp>
    </p:spTree>
    <p:extLst>
      <p:ext uri="{BB962C8B-B14F-4D97-AF65-F5344CB8AC3E}">
        <p14:creationId xmlns:p14="http://schemas.microsoft.com/office/powerpoint/2010/main" val="68053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additive="base">
                                        <p:cTn id="1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additive="base">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0B4978CC-04B4-4735-98BD-305DEDAF42A7}"/>
              </a:ext>
            </a:extLst>
          </p:cNvPr>
          <p:cNvSpPr>
            <a:spLocks noGrp="1" noChangeArrowheads="1"/>
          </p:cNvSpPr>
          <p:nvPr>
            <p:ph type="title"/>
          </p:nvPr>
        </p:nvSpPr>
        <p:spPr>
          <a:xfrm>
            <a:off x="4356569" y="-3071"/>
            <a:ext cx="7374767" cy="6403678"/>
          </a:xfrm>
        </p:spPr>
        <p:txBody>
          <a:bodyPr/>
          <a:lstStyle/>
          <a:p>
            <a:r>
              <a:rPr lang="en-US" altLang="en-US" sz="4000" dirty="0">
                <a:solidFill>
                  <a:srgbClr val="FF0000"/>
                </a:solidFill>
              </a:rPr>
              <a:t>Thutmose III / </a:t>
            </a:r>
            <a:r>
              <a:rPr lang="en-US" sz="4000" b="0" dirty="0">
                <a:solidFill>
                  <a:schemeClr val="bg1"/>
                </a:solidFill>
                <a:ea typeface="+mj-lt"/>
                <a:cs typeface="+mj-lt"/>
              </a:rPr>
              <a:t>Tutmosis III</a:t>
            </a:r>
            <a:br>
              <a:rPr lang="en-US" altLang="en-US" dirty="0">
                <a:solidFill>
                  <a:srgbClr val="FF0000"/>
                </a:solidFill>
              </a:rPr>
            </a:br>
            <a:r>
              <a:rPr lang="en-US" altLang="en-US" sz="2400" dirty="0">
                <a:solidFill>
                  <a:srgbClr val="FF0000"/>
                </a:solidFill>
              </a:rPr>
              <a:t>(ca. 1479-1425 BC) / </a:t>
            </a:r>
            <a:r>
              <a:rPr lang="en-US" sz="2400" b="0" dirty="0">
                <a:solidFill>
                  <a:schemeClr val="bg1"/>
                </a:solidFill>
                <a:ea typeface="+mj-lt"/>
                <a:cs typeface="+mj-lt"/>
              </a:rPr>
              <a:t>(ca. 1479-1425 A.C.)</a:t>
            </a:r>
            <a:br>
              <a:rPr lang="en-US" altLang="en-US" sz="2400" dirty="0">
                <a:solidFill>
                  <a:srgbClr val="FF0000"/>
                </a:solidFill>
              </a:rPr>
            </a:br>
            <a:br>
              <a:rPr lang="en-US" altLang="en-US" dirty="0">
                <a:solidFill>
                  <a:schemeClr val="bg1"/>
                </a:solidFill>
              </a:rPr>
            </a:br>
            <a:r>
              <a:rPr lang="en-US" altLang="en-US" sz="2400" dirty="0">
                <a:solidFill>
                  <a:srgbClr val="FFFF00"/>
                </a:solidFill>
              </a:rPr>
              <a:t>Possible Pharaoh of the exodus </a:t>
            </a:r>
            <a:r>
              <a:rPr lang="en-US" altLang="en-US" sz="2400" u="sng" dirty="0">
                <a:solidFill>
                  <a:srgbClr val="FFFF00"/>
                </a:solidFill>
              </a:rPr>
              <a:t>based on the traditional date</a:t>
            </a:r>
            <a:r>
              <a:rPr lang="en-US" altLang="en-US" sz="2400" dirty="0">
                <a:solidFill>
                  <a:schemeClr val="bg1"/>
                </a:solidFill>
              </a:rPr>
              <a:t> / </a:t>
            </a:r>
            <a:r>
              <a:rPr lang="en-US" sz="2400" b="0" dirty="0">
                <a:solidFill>
                  <a:schemeClr val="bg1"/>
                </a:solidFill>
                <a:ea typeface="+mj-lt"/>
                <a:cs typeface="+mj-lt"/>
              </a:rPr>
              <a:t>Posible </a:t>
            </a:r>
            <a:r>
              <a:rPr lang="en-US" sz="2400" b="0" dirty="0" err="1">
                <a:solidFill>
                  <a:schemeClr val="bg1"/>
                </a:solidFill>
                <a:ea typeface="+mj-lt"/>
                <a:cs typeface="+mj-lt"/>
              </a:rPr>
              <a:t>faraón</a:t>
            </a:r>
            <a:r>
              <a:rPr lang="en-US" sz="2400" b="0" dirty="0">
                <a:solidFill>
                  <a:schemeClr val="bg1"/>
                </a:solidFill>
                <a:ea typeface="+mj-lt"/>
                <a:cs typeface="+mj-lt"/>
              </a:rPr>
              <a:t> del </a:t>
            </a:r>
            <a:r>
              <a:rPr lang="en-US" sz="2400" b="0" dirty="0" err="1">
                <a:solidFill>
                  <a:schemeClr val="bg1"/>
                </a:solidFill>
                <a:ea typeface="+mj-lt"/>
                <a:cs typeface="+mj-lt"/>
              </a:rPr>
              <a:t>éxodo</a:t>
            </a:r>
            <a:r>
              <a:rPr lang="en-US" sz="2400" b="0" dirty="0">
                <a:solidFill>
                  <a:schemeClr val="bg1"/>
                </a:solidFill>
                <a:ea typeface="+mj-lt"/>
                <a:cs typeface="+mj-lt"/>
              </a:rPr>
              <a:t> </a:t>
            </a:r>
            <a:r>
              <a:rPr lang="en-US" sz="2400" b="0" u="sng" dirty="0" err="1">
                <a:solidFill>
                  <a:schemeClr val="bg1"/>
                </a:solidFill>
                <a:ea typeface="+mj-lt"/>
                <a:cs typeface="+mj-lt"/>
              </a:rPr>
              <a:t>según</a:t>
            </a:r>
            <a:r>
              <a:rPr lang="en-US" sz="2400" b="0" u="sng" dirty="0">
                <a:solidFill>
                  <a:schemeClr val="bg1"/>
                </a:solidFill>
                <a:ea typeface="+mj-lt"/>
                <a:cs typeface="+mj-lt"/>
              </a:rPr>
              <a:t> la </a:t>
            </a:r>
            <a:r>
              <a:rPr lang="en-US" sz="2400" b="0" u="sng" dirty="0" err="1">
                <a:solidFill>
                  <a:schemeClr val="bg1"/>
                </a:solidFill>
                <a:ea typeface="+mj-lt"/>
                <a:cs typeface="+mj-lt"/>
              </a:rPr>
              <a:t>fecha</a:t>
            </a:r>
            <a:r>
              <a:rPr lang="en-US" sz="2400" b="0" u="sng" dirty="0">
                <a:solidFill>
                  <a:schemeClr val="bg1"/>
                </a:solidFill>
                <a:ea typeface="+mj-lt"/>
                <a:cs typeface="+mj-lt"/>
              </a:rPr>
              <a:t> </a:t>
            </a:r>
            <a:r>
              <a:rPr lang="en-US" sz="2400" b="0" u="sng" dirty="0" err="1">
                <a:solidFill>
                  <a:schemeClr val="bg1"/>
                </a:solidFill>
                <a:ea typeface="+mj-lt"/>
                <a:cs typeface="+mj-lt"/>
              </a:rPr>
              <a:t>tradicional</a:t>
            </a:r>
            <a:br>
              <a:rPr lang="en-US" altLang="en-US" sz="2400" u="sng" dirty="0"/>
            </a:br>
            <a:br>
              <a:rPr lang="en-US" altLang="en-US" sz="2400" dirty="0">
                <a:solidFill>
                  <a:schemeClr val="bg1"/>
                </a:solidFill>
              </a:rPr>
            </a:br>
            <a:r>
              <a:rPr lang="en-US" altLang="en-US" sz="2400" dirty="0">
                <a:solidFill>
                  <a:srgbClr val="FFFF00"/>
                </a:solidFill>
              </a:rPr>
              <a:t>Alternative possibilities are Queen Hatshepsut (co-regent with Thutmose III at the beginning of his reign) and Amenhotep II (co-regent with Thutmose III at the end of his reign)</a:t>
            </a:r>
            <a:r>
              <a:rPr lang="en-US" altLang="en-US" sz="2400" dirty="0">
                <a:solidFill>
                  <a:schemeClr val="bg1"/>
                </a:solidFill>
              </a:rPr>
              <a:t> / </a:t>
            </a:r>
            <a:r>
              <a:rPr lang="en-US" sz="2400" b="0" dirty="0">
                <a:solidFill>
                  <a:schemeClr val="bg1"/>
                </a:solidFill>
                <a:ea typeface="+mj-lt"/>
                <a:cs typeface="+mj-lt"/>
              </a:rPr>
              <a:t>Las </a:t>
            </a:r>
            <a:r>
              <a:rPr lang="en-US" sz="2400" b="0" dirty="0" err="1">
                <a:solidFill>
                  <a:schemeClr val="bg1"/>
                </a:solidFill>
                <a:ea typeface="+mj-lt"/>
                <a:cs typeface="+mj-lt"/>
              </a:rPr>
              <a:t>posibilidades</a:t>
            </a:r>
            <a:r>
              <a:rPr lang="en-US" sz="2400" b="0" dirty="0">
                <a:solidFill>
                  <a:schemeClr val="bg1"/>
                </a:solidFill>
                <a:ea typeface="+mj-lt"/>
                <a:cs typeface="+mj-lt"/>
              </a:rPr>
              <a:t> </a:t>
            </a:r>
            <a:r>
              <a:rPr lang="en-US" sz="2400" b="0" dirty="0" err="1">
                <a:solidFill>
                  <a:schemeClr val="bg1"/>
                </a:solidFill>
                <a:ea typeface="+mj-lt"/>
                <a:cs typeface="+mj-lt"/>
              </a:rPr>
              <a:t>alternativas</a:t>
            </a:r>
            <a:r>
              <a:rPr lang="en-US" sz="2400" b="0" dirty="0">
                <a:solidFill>
                  <a:schemeClr val="bg1"/>
                </a:solidFill>
                <a:ea typeface="+mj-lt"/>
                <a:cs typeface="+mj-lt"/>
              </a:rPr>
              <a:t> son la </a:t>
            </a:r>
            <a:r>
              <a:rPr lang="en-US" sz="2400" b="0" dirty="0" err="1">
                <a:solidFill>
                  <a:schemeClr val="bg1"/>
                </a:solidFill>
                <a:ea typeface="+mj-lt"/>
                <a:cs typeface="+mj-lt"/>
              </a:rPr>
              <a:t>reina</a:t>
            </a:r>
            <a:r>
              <a:rPr lang="en-US" sz="2400" b="0" dirty="0">
                <a:solidFill>
                  <a:schemeClr val="bg1"/>
                </a:solidFill>
                <a:ea typeface="+mj-lt"/>
                <a:cs typeface="+mj-lt"/>
              </a:rPr>
              <a:t> Hatshepsut (</a:t>
            </a:r>
            <a:r>
              <a:rPr lang="en-US" sz="2400" b="0" dirty="0" err="1">
                <a:solidFill>
                  <a:schemeClr val="bg1"/>
                </a:solidFill>
                <a:ea typeface="+mj-lt"/>
                <a:cs typeface="+mj-lt"/>
              </a:rPr>
              <a:t>corregente</a:t>
            </a:r>
            <a:r>
              <a:rPr lang="en-US" sz="2400" b="0" dirty="0">
                <a:solidFill>
                  <a:schemeClr val="bg1"/>
                </a:solidFill>
                <a:ea typeface="+mj-lt"/>
                <a:cs typeface="+mj-lt"/>
              </a:rPr>
              <a:t> con Tutmosis III al </a:t>
            </a:r>
            <a:r>
              <a:rPr lang="en-US" sz="2400" b="0" dirty="0" err="1">
                <a:solidFill>
                  <a:schemeClr val="bg1"/>
                </a:solidFill>
                <a:ea typeface="+mj-lt"/>
                <a:cs typeface="+mj-lt"/>
              </a:rPr>
              <a:t>comienzo</a:t>
            </a:r>
            <a:r>
              <a:rPr lang="en-US" sz="2400" b="0" dirty="0">
                <a:solidFill>
                  <a:schemeClr val="bg1"/>
                </a:solidFill>
                <a:ea typeface="+mj-lt"/>
                <a:cs typeface="+mj-lt"/>
              </a:rPr>
              <a:t> de </a:t>
            </a:r>
            <a:r>
              <a:rPr lang="en-US" sz="2400" b="0" dirty="0" err="1">
                <a:solidFill>
                  <a:schemeClr val="bg1"/>
                </a:solidFill>
                <a:ea typeface="+mj-lt"/>
                <a:cs typeface="+mj-lt"/>
              </a:rPr>
              <a:t>su</a:t>
            </a:r>
            <a:r>
              <a:rPr lang="en-US" sz="2400" b="0" dirty="0">
                <a:solidFill>
                  <a:schemeClr val="bg1"/>
                </a:solidFill>
                <a:ea typeface="+mj-lt"/>
                <a:cs typeface="+mj-lt"/>
              </a:rPr>
              <a:t> </a:t>
            </a:r>
            <a:r>
              <a:rPr lang="en-US" sz="2400" b="0" dirty="0" err="1">
                <a:solidFill>
                  <a:schemeClr val="bg1"/>
                </a:solidFill>
                <a:ea typeface="+mj-lt"/>
                <a:cs typeface="+mj-lt"/>
              </a:rPr>
              <a:t>reinado</a:t>
            </a:r>
            <a:r>
              <a:rPr lang="en-US" sz="2400" b="0" dirty="0">
                <a:solidFill>
                  <a:schemeClr val="bg1"/>
                </a:solidFill>
                <a:ea typeface="+mj-lt"/>
                <a:cs typeface="+mj-lt"/>
              </a:rPr>
              <a:t>) y Amenhotep II (</a:t>
            </a:r>
            <a:r>
              <a:rPr lang="en-US" sz="2400" b="0" dirty="0" err="1">
                <a:solidFill>
                  <a:schemeClr val="bg1"/>
                </a:solidFill>
                <a:ea typeface="+mj-lt"/>
                <a:cs typeface="+mj-lt"/>
              </a:rPr>
              <a:t>corregente</a:t>
            </a:r>
            <a:r>
              <a:rPr lang="en-US" sz="2400" b="0" dirty="0">
                <a:solidFill>
                  <a:schemeClr val="bg1"/>
                </a:solidFill>
                <a:ea typeface="+mj-lt"/>
                <a:cs typeface="+mj-lt"/>
              </a:rPr>
              <a:t> con Tutmosis III al final de </a:t>
            </a:r>
            <a:r>
              <a:rPr lang="en-US" sz="2400" b="0" dirty="0" err="1">
                <a:solidFill>
                  <a:schemeClr val="bg1"/>
                </a:solidFill>
                <a:ea typeface="+mj-lt"/>
                <a:cs typeface="+mj-lt"/>
              </a:rPr>
              <a:t>su</a:t>
            </a:r>
            <a:r>
              <a:rPr lang="en-US" sz="2400" b="0" dirty="0">
                <a:solidFill>
                  <a:schemeClr val="bg1"/>
                </a:solidFill>
                <a:ea typeface="+mj-lt"/>
                <a:cs typeface="+mj-lt"/>
              </a:rPr>
              <a:t> </a:t>
            </a:r>
            <a:r>
              <a:rPr lang="en-US" sz="2400" b="0" dirty="0" err="1">
                <a:solidFill>
                  <a:schemeClr val="bg1"/>
                </a:solidFill>
                <a:ea typeface="+mj-lt"/>
                <a:cs typeface="+mj-lt"/>
              </a:rPr>
              <a:t>reinado</a:t>
            </a:r>
            <a:r>
              <a:rPr lang="en-US" sz="2400" b="0" dirty="0">
                <a:solidFill>
                  <a:schemeClr val="bg1"/>
                </a:solidFill>
                <a:ea typeface="+mj-lt"/>
                <a:cs typeface="+mj-lt"/>
              </a:rPr>
              <a:t>)</a:t>
            </a:r>
            <a:endParaRPr lang="en-US" altLang="en-US" sz="2400" dirty="0">
              <a:solidFill>
                <a:schemeClr val="bg1"/>
              </a:solidFill>
            </a:endParaRPr>
          </a:p>
        </p:txBody>
      </p:sp>
      <p:sp>
        <p:nvSpPr>
          <p:cNvPr id="22531" name="TextBox 1">
            <a:extLst>
              <a:ext uri="{FF2B5EF4-FFF2-40B4-BE49-F238E27FC236}">
                <a16:creationId xmlns:a16="http://schemas.microsoft.com/office/drawing/2014/main" id="{6FBAE5EF-A4D2-4281-81B2-390BF0952D69}"/>
              </a:ext>
            </a:extLst>
          </p:cNvPr>
          <p:cNvSpPr txBox="1">
            <a:spLocks noChangeArrowheads="1"/>
          </p:cNvSpPr>
          <p:nvPr/>
        </p:nvSpPr>
        <p:spPr bwMode="auto">
          <a:xfrm>
            <a:off x="4013380" y="6488502"/>
            <a:ext cx="27292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defRPr/>
            </a:pPr>
            <a:r>
              <a:rPr kumimoji="0" lang="en-US" altLang="en-US" sz="1200" b="0" i="0" u="none" strike="noStrike" kern="1200" cap="none" spc="0" normalizeH="0" baseline="0" noProof="0" dirty="0">
                <a:ln>
                  <a:noFill/>
                </a:ln>
                <a:solidFill>
                  <a:schemeClr val="bg1"/>
                </a:solidFill>
                <a:effectLst/>
                <a:uLnTx/>
                <a:uFillTx/>
                <a:latin typeface="Arial"/>
                <a:cs typeface="Arial"/>
              </a:rPr>
              <a:t>British Museum</a:t>
            </a:r>
            <a:r>
              <a:rPr lang="en-US" altLang="en-US" sz="1200" dirty="0">
                <a:solidFill>
                  <a:schemeClr val="bg1"/>
                </a:solidFill>
                <a:latin typeface="Arial"/>
                <a:cs typeface="Arial"/>
              </a:rPr>
              <a:t> / </a:t>
            </a:r>
            <a:r>
              <a:rPr lang="en-US" sz="1200" dirty="0">
                <a:solidFill>
                  <a:schemeClr val="bg1"/>
                </a:solidFill>
                <a:latin typeface="Arial"/>
                <a:cs typeface="Arial"/>
              </a:rPr>
              <a:t>Museo </a:t>
            </a:r>
            <a:r>
              <a:rPr lang="en-US" sz="1200" dirty="0" err="1">
                <a:solidFill>
                  <a:schemeClr val="bg1"/>
                </a:solidFill>
                <a:latin typeface="Arial"/>
                <a:cs typeface="Arial"/>
              </a:rPr>
              <a:t>Británico</a:t>
            </a:r>
            <a:endParaRPr lang="en-US" altLang="en-US" sz="1200" b="0" i="0" u="none" strike="noStrike" kern="1200" cap="none" spc="0" normalizeH="0" baseline="0" noProof="0" dirty="0" err="1">
              <a:ln>
                <a:noFill/>
              </a:ln>
              <a:solidFill>
                <a:schemeClr val="bg1"/>
              </a:solidFill>
              <a:effectLst/>
              <a:uLnTx/>
              <a:uFillTx/>
              <a:latin typeface="Arial" panose="020B0604020202020204" pitchFamily="34" charset="0"/>
              <a:cs typeface="Arial"/>
            </a:endParaRPr>
          </a:p>
        </p:txBody>
      </p:sp>
      <p:pic>
        <p:nvPicPr>
          <p:cNvPr id="22532" name="Picture 2">
            <a:extLst>
              <a:ext uri="{FF2B5EF4-FFF2-40B4-BE49-F238E27FC236}">
                <a16:creationId xmlns:a16="http://schemas.microsoft.com/office/drawing/2014/main" id="{240981DF-5E1B-4F82-AB21-06B42D6B744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1470" y="0"/>
            <a:ext cx="3126633" cy="6856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D7799167-A2E2-A8AC-76E0-D3ABD37CA655}"/>
              </a:ext>
            </a:extLst>
          </p:cNvPr>
          <p:cNvSpPr>
            <a:spLocks noGrp="1"/>
          </p:cNvSpPr>
          <p:nvPr>
            <p:ph type="sldNum" sz="quarter" idx="12"/>
          </p:nvPr>
        </p:nvSpPr>
        <p:spPr/>
        <p:txBody>
          <a:bodyPr/>
          <a:lstStyle/>
          <a:p>
            <a:pPr>
              <a:defRPr/>
            </a:pPr>
            <a:fld id="{8B5F572D-FC19-463A-B211-753B1E04FC51}" type="slidenum">
              <a:rPr lang="en-US" altLang="en-US" smtClean="0"/>
              <a:pPr>
                <a:defRPr/>
              </a:pPr>
              <a:t>142</a:t>
            </a:fld>
            <a:endParaRPr lang="en-US" altLang="en-US"/>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219384F7-D612-4CC3-A8CE-15F0280D57A7}"/>
              </a:ext>
            </a:extLst>
          </p:cNvPr>
          <p:cNvSpPr>
            <a:spLocks noGrp="1" noRot="1" noChangeArrowheads="1"/>
          </p:cNvSpPr>
          <p:nvPr>
            <p:ph type="title"/>
          </p:nvPr>
        </p:nvSpPr>
        <p:spPr/>
        <p:txBody>
          <a:bodyPr>
            <a:noAutofit/>
          </a:bodyPr>
          <a:lstStyle/>
          <a:p>
            <a:pPr>
              <a:defRPr/>
            </a:pPr>
            <a:r>
              <a:rPr lang="en-US" altLang="en-US" sz="4000" dirty="0">
                <a:solidFill>
                  <a:srgbClr val="FF3300"/>
                </a:solidFill>
                <a:effectLst>
                  <a:outerShdw blurRad="38100" dist="38100" dir="2700000" algn="tl">
                    <a:srgbClr val="000000">
                      <a:alpha val="43137"/>
                    </a:srgbClr>
                  </a:outerShdw>
                </a:effectLst>
                <a:latin typeface="Eras Demi ITC"/>
              </a:rPr>
              <a:t>The Late Date / </a:t>
            </a:r>
            <a:r>
              <a:rPr lang="en-US" sz="4000" b="0" dirty="0">
                <a:effectLst>
                  <a:outerShdw blurRad="38100" dist="38100" dir="2700000" algn="tl">
                    <a:srgbClr val="000000">
                      <a:alpha val="43137"/>
                    </a:srgbClr>
                  </a:outerShdw>
                </a:effectLst>
                <a:ea typeface="+mn-lt"/>
                <a:cs typeface="+mn-lt"/>
              </a:rPr>
              <a:t>La </a:t>
            </a:r>
            <a:r>
              <a:rPr lang="en-US" sz="4000" b="0" dirty="0" err="1">
                <a:effectLst>
                  <a:outerShdw blurRad="38100" dist="38100" dir="2700000" algn="tl">
                    <a:srgbClr val="000000">
                      <a:alpha val="43137"/>
                    </a:srgbClr>
                  </a:outerShdw>
                </a:effectLst>
                <a:ea typeface="+mn-lt"/>
                <a:cs typeface="+mn-lt"/>
              </a:rPr>
              <a:t>Fecha</a:t>
            </a:r>
            <a:r>
              <a:rPr lang="en-US" sz="4000" b="0" dirty="0">
                <a:effectLst>
                  <a:outerShdw blurRad="38100" dist="38100" dir="2700000" algn="tl">
                    <a:srgbClr val="000000">
                      <a:alpha val="43137"/>
                    </a:srgbClr>
                  </a:outerShdw>
                </a:effectLst>
                <a:ea typeface="+mn-lt"/>
                <a:cs typeface="+mn-lt"/>
              </a:rPr>
              <a:t> </a:t>
            </a:r>
            <a:r>
              <a:rPr lang="en-US" sz="4000" b="0" dirty="0" err="1">
                <a:effectLst>
                  <a:outerShdw blurRad="38100" dist="38100" dir="2700000" algn="tl">
                    <a:srgbClr val="000000">
                      <a:alpha val="43137"/>
                    </a:srgbClr>
                  </a:outerShdw>
                </a:effectLst>
                <a:ea typeface="+mn-lt"/>
                <a:cs typeface="+mn-lt"/>
              </a:rPr>
              <a:t>Tardía</a:t>
            </a:r>
            <a:endParaRPr lang="en-US" altLang="en-US" sz="4000" dirty="0" err="1">
              <a:solidFill>
                <a:srgbClr val="FF3300"/>
              </a:solidFill>
              <a:effectLst>
                <a:outerShdw blurRad="38100" dist="38100" dir="2700000" algn="tl">
                  <a:srgbClr val="000000">
                    <a:alpha val="43137"/>
                  </a:srgbClr>
                </a:outerShdw>
              </a:effectLst>
              <a:latin typeface="Eras Demi ITC" panose="020B0805030504020804" pitchFamily="34" charset="0"/>
            </a:endParaRPr>
          </a:p>
        </p:txBody>
      </p:sp>
      <p:sp>
        <p:nvSpPr>
          <p:cNvPr id="71683" name="Rectangle 3">
            <a:extLst>
              <a:ext uri="{FF2B5EF4-FFF2-40B4-BE49-F238E27FC236}">
                <a16:creationId xmlns:a16="http://schemas.microsoft.com/office/drawing/2014/main" id="{9EE22AB7-808F-420D-9E93-3F955E254286}"/>
              </a:ext>
            </a:extLst>
          </p:cNvPr>
          <p:cNvSpPr>
            <a:spLocks noGrp="1" noRot="1" noChangeArrowheads="1"/>
          </p:cNvSpPr>
          <p:nvPr>
            <p:ph type="body" idx="1"/>
          </p:nvPr>
        </p:nvSpPr>
        <p:spPr>
          <a:xfrm>
            <a:off x="232915" y="1295400"/>
            <a:ext cx="11710356" cy="5454913"/>
          </a:xfrm>
        </p:spPr>
        <p:txBody>
          <a:bodyPr vert="horz" lIns="91440" tIns="45720" rIns="91440" bIns="45720" rtlCol="0" anchor="t">
            <a:normAutofit fontScale="92500" lnSpcReduction="10000"/>
          </a:bodyPr>
          <a:lstStyle/>
          <a:p>
            <a:pPr>
              <a:lnSpc>
                <a:spcPct val="90000"/>
              </a:lnSpc>
              <a:buNone/>
              <a:defRPr/>
            </a:pPr>
            <a:r>
              <a:rPr lang="en-US" altLang="en-US" sz="2800" dirty="0">
                <a:solidFill>
                  <a:srgbClr val="002060"/>
                </a:solidFill>
                <a:effectLst>
                  <a:outerShdw blurRad="38100" dist="38100" dir="2700000" algn="tl">
                    <a:srgbClr val="000000"/>
                  </a:outerShdw>
                </a:effectLst>
                <a:latin typeface="Comic Sans MS"/>
              </a:rPr>
              <a:t>A later date has been calculated for the exodus based on additional and/or external factors. / </a:t>
            </a:r>
            <a:r>
              <a:rPr lang="en-US" sz="2800" dirty="0">
                <a:effectLst>
                  <a:outerShdw blurRad="38100" dist="38100" dir="2700000" algn="tl">
                    <a:srgbClr val="000000"/>
                  </a:outerShdw>
                </a:effectLst>
                <a:ea typeface="+mj-lt"/>
                <a:cs typeface="+mj-lt"/>
              </a:rPr>
              <a:t>Se ha </a:t>
            </a:r>
            <a:r>
              <a:rPr lang="en-US" sz="2800" dirty="0" err="1">
                <a:effectLst>
                  <a:outerShdw blurRad="38100" dist="38100" dir="2700000" algn="tl">
                    <a:srgbClr val="000000"/>
                  </a:outerShdw>
                </a:effectLst>
                <a:ea typeface="+mj-lt"/>
                <a:cs typeface="+mj-lt"/>
              </a:rPr>
              <a:t>calculado</a:t>
            </a:r>
            <a:r>
              <a:rPr lang="en-US" sz="2800" dirty="0">
                <a:effectLst>
                  <a:outerShdw blurRad="38100" dist="38100" dir="2700000" algn="tl">
                    <a:srgbClr val="000000"/>
                  </a:outerShdw>
                </a:effectLst>
                <a:ea typeface="+mj-lt"/>
                <a:cs typeface="+mj-lt"/>
              </a:rPr>
              <a:t> </a:t>
            </a:r>
            <a:r>
              <a:rPr lang="en-US" sz="2800" dirty="0" err="1">
                <a:effectLst>
                  <a:outerShdw blurRad="38100" dist="38100" dir="2700000" algn="tl">
                    <a:srgbClr val="000000"/>
                  </a:outerShdw>
                </a:effectLst>
                <a:ea typeface="+mj-lt"/>
                <a:cs typeface="+mj-lt"/>
              </a:rPr>
              <a:t>una</a:t>
            </a:r>
            <a:r>
              <a:rPr lang="en-US" sz="2800" dirty="0">
                <a:effectLst>
                  <a:outerShdw blurRad="38100" dist="38100" dir="2700000" algn="tl">
                    <a:srgbClr val="000000"/>
                  </a:outerShdw>
                </a:effectLst>
                <a:ea typeface="+mj-lt"/>
                <a:cs typeface="+mj-lt"/>
              </a:rPr>
              <a:t> </a:t>
            </a:r>
            <a:r>
              <a:rPr lang="en-US" sz="2800" dirty="0" err="1">
                <a:effectLst>
                  <a:outerShdw blurRad="38100" dist="38100" dir="2700000" algn="tl">
                    <a:srgbClr val="000000"/>
                  </a:outerShdw>
                </a:effectLst>
                <a:ea typeface="+mj-lt"/>
                <a:cs typeface="+mj-lt"/>
              </a:rPr>
              <a:t>fecha</a:t>
            </a:r>
            <a:r>
              <a:rPr lang="en-US" sz="2800" dirty="0">
                <a:effectLst>
                  <a:outerShdw blurRad="38100" dist="38100" dir="2700000" algn="tl">
                    <a:srgbClr val="000000"/>
                  </a:outerShdw>
                </a:effectLst>
                <a:ea typeface="+mj-lt"/>
                <a:cs typeface="+mj-lt"/>
              </a:rPr>
              <a:t> posterior para </a:t>
            </a:r>
            <a:r>
              <a:rPr lang="en-US" sz="2800" dirty="0" err="1">
                <a:effectLst>
                  <a:outerShdw blurRad="38100" dist="38100" dir="2700000" algn="tl">
                    <a:srgbClr val="000000"/>
                  </a:outerShdw>
                </a:effectLst>
                <a:ea typeface="+mj-lt"/>
                <a:cs typeface="+mj-lt"/>
              </a:rPr>
              <a:t>el</a:t>
            </a:r>
            <a:r>
              <a:rPr lang="en-US" sz="2800" dirty="0">
                <a:effectLst>
                  <a:outerShdw blurRad="38100" dist="38100" dir="2700000" algn="tl">
                    <a:srgbClr val="000000"/>
                  </a:outerShdw>
                </a:effectLst>
                <a:ea typeface="+mj-lt"/>
                <a:cs typeface="+mj-lt"/>
              </a:rPr>
              <a:t> </a:t>
            </a:r>
            <a:r>
              <a:rPr lang="en-US" sz="2800" dirty="0" err="1">
                <a:effectLst>
                  <a:outerShdw blurRad="38100" dist="38100" dir="2700000" algn="tl">
                    <a:srgbClr val="000000"/>
                  </a:outerShdw>
                </a:effectLst>
                <a:ea typeface="+mj-lt"/>
                <a:cs typeface="+mj-lt"/>
              </a:rPr>
              <a:t>éxodo</a:t>
            </a:r>
            <a:r>
              <a:rPr lang="en-US" sz="2800" dirty="0">
                <a:effectLst>
                  <a:outerShdw blurRad="38100" dist="38100" dir="2700000" algn="tl">
                    <a:srgbClr val="000000"/>
                  </a:outerShdw>
                </a:effectLst>
                <a:ea typeface="+mj-lt"/>
                <a:cs typeface="+mj-lt"/>
              </a:rPr>
              <a:t> </a:t>
            </a:r>
            <a:r>
              <a:rPr lang="en-US" sz="2800" dirty="0" err="1">
                <a:effectLst>
                  <a:outerShdw blurRad="38100" dist="38100" dir="2700000" algn="tl">
                    <a:srgbClr val="000000"/>
                  </a:outerShdw>
                </a:effectLst>
                <a:ea typeface="+mj-lt"/>
                <a:cs typeface="+mj-lt"/>
              </a:rPr>
              <a:t>en</a:t>
            </a:r>
            <a:r>
              <a:rPr lang="en-US" sz="2800" dirty="0">
                <a:effectLst>
                  <a:outerShdw blurRad="38100" dist="38100" dir="2700000" algn="tl">
                    <a:srgbClr val="000000"/>
                  </a:outerShdw>
                </a:effectLst>
                <a:ea typeface="+mj-lt"/>
                <a:cs typeface="+mj-lt"/>
              </a:rPr>
              <a:t> </a:t>
            </a:r>
            <a:r>
              <a:rPr lang="en-US" sz="2800" dirty="0" err="1">
                <a:effectLst>
                  <a:outerShdw blurRad="38100" dist="38100" dir="2700000" algn="tl">
                    <a:srgbClr val="000000"/>
                  </a:outerShdw>
                </a:effectLst>
                <a:ea typeface="+mj-lt"/>
                <a:cs typeface="+mj-lt"/>
              </a:rPr>
              <a:t>función</a:t>
            </a:r>
            <a:r>
              <a:rPr lang="en-US" sz="2800" dirty="0">
                <a:effectLst>
                  <a:outerShdw blurRad="38100" dist="38100" dir="2700000" algn="tl">
                    <a:srgbClr val="000000"/>
                  </a:outerShdw>
                </a:effectLst>
                <a:ea typeface="+mj-lt"/>
                <a:cs typeface="+mj-lt"/>
              </a:rPr>
              <a:t> de </a:t>
            </a:r>
            <a:r>
              <a:rPr lang="en-US" sz="2800" dirty="0" err="1">
                <a:effectLst>
                  <a:outerShdw blurRad="38100" dist="38100" dir="2700000" algn="tl">
                    <a:srgbClr val="000000"/>
                  </a:outerShdw>
                </a:effectLst>
                <a:ea typeface="+mj-lt"/>
                <a:cs typeface="+mj-lt"/>
              </a:rPr>
              <a:t>factores</a:t>
            </a:r>
            <a:r>
              <a:rPr lang="en-US" sz="2800" dirty="0">
                <a:effectLst>
                  <a:outerShdw blurRad="38100" dist="38100" dir="2700000" algn="tl">
                    <a:srgbClr val="000000"/>
                  </a:outerShdw>
                </a:effectLst>
                <a:ea typeface="+mj-lt"/>
                <a:cs typeface="+mj-lt"/>
              </a:rPr>
              <a:t> </a:t>
            </a:r>
            <a:r>
              <a:rPr lang="en-US" sz="2800" dirty="0" err="1">
                <a:effectLst>
                  <a:outerShdw blurRad="38100" dist="38100" dir="2700000" algn="tl">
                    <a:srgbClr val="000000"/>
                  </a:outerShdw>
                </a:effectLst>
                <a:ea typeface="+mj-lt"/>
                <a:cs typeface="+mj-lt"/>
              </a:rPr>
              <a:t>adicionales</a:t>
            </a:r>
            <a:r>
              <a:rPr lang="en-US" sz="2800" dirty="0">
                <a:effectLst>
                  <a:outerShdw blurRad="38100" dist="38100" dir="2700000" algn="tl">
                    <a:srgbClr val="000000"/>
                  </a:outerShdw>
                </a:effectLst>
                <a:ea typeface="+mj-lt"/>
                <a:cs typeface="+mj-lt"/>
              </a:rPr>
              <a:t> y/o </a:t>
            </a:r>
            <a:r>
              <a:rPr lang="en-US" sz="2800" dirty="0" err="1">
                <a:effectLst>
                  <a:outerShdw blurRad="38100" dist="38100" dir="2700000" algn="tl">
                    <a:srgbClr val="000000"/>
                  </a:outerShdw>
                </a:effectLst>
                <a:ea typeface="+mj-lt"/>
                <a:cs typeface="+mj-lt"/>
              </a:rPr>
              <a:t>externos</a:t>
            </a:r>
            <a:r>
              <a:rPr lang="en-US" sz="2800" dirty="0">
                <a:effectLst>
                  <a:outerShdw blurRad="38100" dist="38100" dir="2700000" algn="tl">
                    <a:srgbClr val="000000"/>
                  </a:outerShdw>
                </a:effectLst>
                <a:ea typeface="+mj-lt"/>
                <a:cs typeface="+mj-lt"/>
              </a:rPr>
              <a:t>. </a:t>
            </a:r>
            <a:endParaRPr lang="en-US" altLang="en-US" sz="2800" dirty="0">
              <a:solidFill>
                <a:srgbClr val="002060"/>
              </a:solidFill>
              <a:effectLst>
                <a:outerShdw blurRad="38100" dist="38100" dir="2700000" algn="tl">
                  <a:srgbClr val="000000"/>
                </a:outerShdw>
              </a:effectLst>
              <a:latin typeface="Comic Sans MS" panose="030F0702030302020204" pitchFamily="66" charset="0"/>
            </a:endParaRPr>
          </a:p>
          <a:p>
            <a:pPr>
              <a:lnSpc>
                <a:spcPct val="90000"/>
              </a:lnSpc>
              <a:defRPr/>
            </a:pPr>
            <a:r>
              <a:rPr lang="en-US" altLang="en-US" sz="2400" i="1" dirty="0">
                <a:solidFill>
                  <a:srgbClr val="C00000"/>
                </a:solidFill>
                <a:latin typeface="Comic Sans MS"/>
              </a:rPr>
              <a:t>Objections have been raised against the 1446 BC date and how it is calculated.</a:t>
            </a:r>
            <a:r>
              <a:rPr lang="en-US" altLang="en-US" sz="2400" i="1" dirty="0">
                <a:latin typeface="Comic Sans MS"/>
              </a:rPr>
              <a:t> / </a:t>
            </a:r>
            <a:r>
              <a:rPr lang="en-US" sz="2400" dirty="0">
                <a:ea typeface="+mj-lt"/>
                <a:cs typeface="+mj-lt"/>
              </a:rPr>
              <a:t>Se </a:t>
            </a:r>
            <a:r>
              <a:rPr lang="en-US" sz="2400" dirty="0" err="1">
                <a:ea typeface="+mj-lt"/>
                <a:cs typeface="+mj-lt"/>
              </a:rPr>
              <a:t>han</a:t>
            </a:r>
            <a:r>
              <a:rPr lang="en-US" sz="2400" dirty="0">
                <a:ea typeface="+mj-lt"/>
                <a:cs typeface="+mj-lt"/>
              </a:rPr>
              <a:t> </a:t>
            </a:r>
            <a:r>
              <a:rPr lang="en-US" sz="2400" dirty="0" err="1">
                <a:ea typeface="+mj-lt"/>
                <a:cs typeface="+mj-lt"/>
              </a:rPr>
              <a:t>planteado</a:t>
            </a:r>
            <a:r>
              <a:rPr lang="en-US" sz="2400" dirty="0">
                <a:ea typeface="+mj-lt"/>
                <a:cs typeface="+mj-lt"/>
              </a:rPr>
              <a:t> </a:t>
            </a:r>
            <a:r>
              <a:rPr lang="en-US" sz="2400" dirty="0" err="1">
                <a:ea typeface="+mj-lt"/>
                <a:cs typeface="+mj-lt"/>
              </a:rPr>
              <a:t>objeciones</a:t>
            </a:r>
            <a:r>
              <a:rPr lang="en-US" sz="2400" dirty="0">
                <a:ea typeface="+mj-lt"/>
                <a:cs typeface="+mj-lt"/>
              </a:rPr>
              <a:t> contra la </a:t>
            </a:r>
            <a:r>
              <a:rPr lang="en-US" sz="2400" dirty="0" err="1">
                <a:ea typeface="+mj-lt"/>
                <a:cs typeface="+mj-lt"/>
              </a:rPr>
              <a:t>fecha</a:t>
            </a:r>
            <a:r>
              <a:rPr lang="en-US" sz="2400" dirty="0">
                <a:ea typeface="+mj-lt"/>
                <a:cs typeface="+mj-lt"/>
              </a:rPr>
              <a:t> de 1446 a. C. y </a:t>
            </a:r>
            <a:r>
              <a:rPr lang="en-US" sz="2400" dirty="0" err="1">
                <a:ea typeface="+mj-lt"/>
                <a:cs typeface="+mj-lt"/>
              </a:rPr>
              <a:t>cómo</a:t>
            </a:r>
            <a:r>
              <a:rPr lang="en-US" sz="2400" dirty="0">
                <a:ea typeface="+mj-lt"/>
                <a:cs typeface="+mj-lt"/>
              </a:rPr>
              <a:t> se </a:t>
            </a:r>
            <a:r>
              <a:rPr lang="en-US" sz="2400" dirty="0" err="1">
                <a:ea typeface="+mj-lt"/>
                <a:cs typeface="+mj-lt"/>
              </a:rPr>
              <a:t>calcula</a:t>
            </a:r>
            <a:r>
              <a:rPr lang="en-US" sz="2400" dirty="0">
                <a:ea typeface="+mj-lt"/>
                <a:cs typeface="+mj-lt"/>
              </a:rPr>
              <a:t>.</a:t>
            </a:r>
            <a:endParaRPr lang="en-US" altLang="en-US" sz="2400" i="1" dirty="0">
              <a:latin typeface="Comic Sans MS" panose="030F0702030302020204" pitchFamily="66" charset="0"/>
            </a:endParaRPr>
          </a:p>
          <a:p>
            <a:pPr>
              <a:lnSpc>
                <a:spcPct val="90000"/>
              </a:lnSpc>
              <a:defRPr/>
            </a:pPr>
            <a:r>
              <a:rPr lang="en-US" altLang="en-US" sz="2400" i="1" dirty="0">
                <a:solidFill>
                  <a:srgbClr val="C00000"/>
                </a:solidFill>
                <a:latin typeface="Comic Sans MS"/>
              </a:rPr>
              <a:t>Many scholars believe that the correlation of the archaeological record with this 15</a:t>
            </a:r>
            <a:r>
              <a:rPr lang="en-US" altLang="en-US" sz="2400" i="1" baseline="30000" dirty="0">
                <a:solidFill>
                  <a:srgbClr val="C00000"/>
                </a:solidFill>
                <a:latin typeface="Comic Sans MS"/>
              </a:rPr>
              <a:t>th</a:t>
            </a:r>
            <a:r>
              <a:rPr lang="en-US" altLang="en-US" sz="2400" i="1" dirty="0">
                <a:solidFill>
                  <a:srgbClr val="C00000"/>
                </a:solidFill>
                <a:latin typeface="Comic Sans MS"/>
              </a:rPr>
              <a:t> century date does not fit as well as a 13</a:t>
            </a:r>
            <a:r>
              <a:rPr lang="en-US" altLang="en-US" sz="2400" i="1" baseline="30000" dirty="0">
                <a:solidFill>
                  <a:srgbClr val="C00000"/>
                </a:solidFill>
                <a:latin typeface="Comic Sans MS"/>
              </a:rPr>
              <a:t>th</a:t>
            </a:r>
            <a:r>
              <a:rPr lang="en-US" altLang="en-US" sz="2400" i="1" dirty="0">
                <a:solidFill>
                  <a:srgbClr val="C00000"/>
                </a:solidFill>
                <a:latin typeface="Comic Sans MS"/>
              </a:rPr>
              <a:t> century date.</a:t>
            </a:r>
            <a:r>
              <a:rPr lang="en-US" altLang="en-US" sz="2400" i="1" dirty="0">
                <a:latin typeface="Comic Sans MS"/>
              </a:rPr>
              <a:t> / </a:t>
            </a:r>
            <a:r>
              <a:rPr lang="en-US" sz="2400" dirty="0">
                <a:ea typeface="+mj-lt"/>
                <a:cs typeface="+mj-lt"/>
              </a:rPr>
              <a:t>Muchos </a:t>
            </a:r>
            <a:r>
              <a:rPr lang="en-US" sz="2400" dirty="0" err="1">
                <a:ea typeface="+mj-lt"/>
                <a:cs typeface="+mj-lt"/>
              </a:rPr>
              <a:t>eruditos</a:t>
            </a:r>
            <a:r>
              <a:rPr lang="en-US" sz="2400" dirty="0">
                <a:ea typeface="+mj-lt"/>
                <a:cs typeface="+mj-lt"/>
              </a:rPr>
              <a:t> </a:t>
            </a:r>
            <a:r>
              <a:rPr lang="en-US" sz="2400" dirty="0" err="1">
                <a:ea typeface="+mj-lt"/>
                <a:cs typeface="+mj-lt"/>
              </a:rPr>
              <a:t>creen</a:t>
            </a:r>
            <a:r>
              <a:rPr lang="en-US" sz="2400" dirty="0">
                <a:ea typeface="+mj-lt"/>
                <a:cs typeface="+mj-lt"/>
              </a:rPr>
              <a:t> que la </a:t>
            </a:r>
            <a:r>
              <a:rPr lang="en-US" sz="2400" dirty="0" err="1">
                <a:ea typeface="+mj-lt"/>
                <a:cs typeface="+mj-lt"/>
              </a:rPr>
              <a:t>correlación</a:t>
            </a:r>
            <a:r>
              <a:rPr lang="en-US" sz="2400" dirty="0">
                <a:ea typeface="+mj-lt"/>
                <a:cs typeface="+mj-lt"/>
              </a:rPr>
              <a:t> del </a:t>
            </a:r>
            <a:r>
              <a:rPr lang="en-US" sz="2400" dirty="0" err="1">
                <a:ea typeface="+mj-lt"/>
                <a:cs typeface="+mj-lt"/>
              </a:rPr>
              <a:t>registro</a:t>
            </a:r>
            <a:r>
              <a:rPr lang="en-US" sz="2400" dirty="0">
                <a:ea typeface="+mj-lt"/>
                <a:cs typeface="+mj-lt"/>
              </a:rPr>
              <a:t> </a:t>
            </a:r>
            <a:r>
              <a:rPr lang="en-US" sz="2400" dirty="0" err="1">
                <a:ea typeface="+mj-lt"/>
                <a:cs typeface="+mj-lt"/>
              </a:rPr>
              <a:t>arqueológico</a:t>
            </a:r>
            <a:r>
              <a:rPr lang="en-US" sz="2400" dirty="0">
                <a:ea typeface="+mj-lt"/>
                <a:cs typeface="+mj-lt"/>
              </a:rPr>
              <a:t> con </a:t>
            </a:r>
            <a:r>
              <a:rPr lang="en-US" sz="2400" dirty="0" err="1">
                <a:ea typeface="+mj-lt"/>
                <a:cs typeface="+mj-lt"/>
              </a:rPr>
              <a:t>esta</a:t>
            </a:r>
            <a:r>
              <a:rPr lang="en-US" sz="2400" dirty="0">
                <a:ea typeface="+mj-lt"/>
                <a:cs typeface="+mj-lt"/>
              </a:rPr>
              <a:t> </a:t>
            </a:r>
            <a:r>
              <a:rPr lang="en-US" sz="2400" dirty="0" err="1">
                <a:ea typeface="+mj-lt"/>
                <a:cs typeface="+mj-lt"/>
              </a:rPr>
              <a:t>fecha</a:t>
            </a:r>
            <a:r>
              <a:rPr lang="en-US" sz="2400" dirty="0">
                <a:ea typeface="+mj-lt"/>
                <a:cs typeface="+mj-lt"/>
              </a:rPr>
              <a:t> del </a:t>
            </a:r>
            <a:r>
              <a:rPr lang="en-US" sz="2400" dirty="0" err="1">
                <a:ea typeface="+mj-lt"/>
                <a:cs typeface="+mj-lt"/>
              </a:rPr>
              <a:t>siglo</a:t>
            </a:r>
            <a:r>
              <a:rPr lang="en-US" sz="2400" dirty="0">
                <a:ea typeface="+mj-lt"/>
                <a:cs typeface="+mj-lt"/>
              </a:rPr>
              <a:t> XV no se </a:t>
            </a:r>
            <a:r>
              <a:rPr lang="en-US" sz="2400" dirty="0" err="1">
                <a:ea typeface="+mj-lt"/>
                <a:cs typeface="+mj-lt"/>
              </a:rPr>
              <a:t>ajusta</a:t>
            </a:r>
            <a:r>
              <a:rPr lang="en-US" sz="2400" dirty="0">
                <a:ea typeface="+mj-lt"/>
                <a:cs typeface="+mj-lt"/>
              </a:rPr>
              <a:t> tan bien </a:t>
            </a:r>
            <a:r>
              <a:rPr lang="en-US" sz="2400" dirty="0" err="1">
                <a:ea typeface="+mj-lt"/>
                <a:cs typeface="+mj-lt"/>
              </a:rPr>
              <a:t>como</a:t>
            </a:r>
            <a:r>
              <a:rPr lang="en-US" sz="2400" dirty="0">
                <a:ea typeface="+mj-lt"/>
                <a:cs typeface="+mj-lt"/>
              </a:rPr>
              <a:t> </a:t>
            </a:r>
            <a:r>
              <a:rPr lang="en-US" sz="2400" dirty="0" err="1">
                <a:ea typeface="+mj-lt"/>
                <a:cs typeface="+mj-lt"/>
              </a:rPr>
              <a:t>una</a:t>
            </a:r>
            <a:r>
              <a:rPr lang="en-US" sz="2400" dirty="0">
                <a:ea typeface="+mj-lt"/>
                <a:cs typeface="+mj-lt"/>
              </a:rPr>
              <a:t> </a:t>
            </a:r>
            <a:r>
              <a:rPr lang="en-US" sz="2400" dirty="0" err="1">
                <a:ea typeface="+mj-lt"/>
                <a:cs typeface="+mj-lt"/>
              </a:rPr>
              <a:t>fecha</a:t>
            </a:r>
            <a:r>
              <a:rPr lang="en-US" sz="2400" dirty="0">
                <a:ea typeface="+mj-lt"/>
                <a:cs typeface="+mj-lt"/>
              </a:rPr>
              <a:t> del </a:t>
            </a:r>
            <a:r>
              <a:rPr lang="en-US" sz="2400" dirty="0" err="1">
                <a:ea typeface="+mj-lt"/>
                <a:cs typeface="+mj-lt"/>
              </a:rPr>
              <a:t>siglo</a:t>
            </a:r>
            <a:r>
              <a:rPr lang="en-US" sz="2400" dirty="0">
                <a:ea typeface="+mj-lt"/>
                <a:cs typeface="+mj-lt"/>
              </a:rPr>
              <a:t> XIII.</a:t>
            </a:r>
            <a:endParaRPr lang="en-US" altLang="en-US" sz="2400" i="1" dirty="0">
              <a:latin typeface="Comic Sans MS" panose="030F0702030302020204" pitchFamily="66" charset="0"/>
            </a:endParaRPr>
          </a:p>
          <a:p>
            <a:pPr lvl="1">
              <a:lnSpc>
                <a:spcPct val="90000"/>
              </a:lnSpc>
              <a:defRPr/>
            </a:pPr>
            <a:r>
              <a:rPr lang="en-US" altLang="en-US" sz="2000" b="1" dirty="0">
                <a:solidFill>
                  <a:srgbClr val="C00000"/>
                </a:solidFill>
                <a:latin typeface="Comic Sans MS"/>
              </a:rPr>
              <a:t>For instance, Ramesses II of the 13</a:t>
            </a:r>
            <a:r>
              <a:rPr lang="en-US" altLang="en-US" sz="2000" b="1" baseline="30000" dirty="0">
                <a:solidFill>
                  <a:srgbClr val="C00000"/>
                </a:solidFill>
                <a:latin typeface="Comic Sans MS"/>
              </a:rPr>
              <a:t>th</a:t>
            </a:r>
            <a:r>
              <a:rPr lang="en-US" altLang="en-US" sz="2000" b="1" dirty="0">
                <a:solidFill>
                  <a:srgbClr val="C00000"/>
                </a:solidFill>
                <a:latin typeface="Comic Sans MS"/>
              </a:rPr>
              <a:t> century is the only known Pharaoh to gain notoriety for large scale building projects using conscripted foreigners</a:t>
            </a:r>
            <a:r>
              <a:rPr lang="en-US" altLang="en-US" sz="2200" i="1" dirty="0">
                <a:solidFill>
                  <a:srgbClr val="C00000"/>
                </a:solidFill>
                <a:latin typeface="Comic Sans MS"/>
              </a:rPr>
              <a:t>.</a:t>
            </a:r>
            <a:r>
              <a:rPr lang="en-US" altLang="en-US" sz="2200" i="1" dirty="0">
                <a:latin typeface="Comic Sans MS"/>
              </a:rPr>
              <a:t> / </a:t>
            </a:r>
            <a:r>
              <a:rPr lang="en-US" sz="2200" b="1" dirty="0">
                <a:ea typeface="+mj-lt"/>
                <a:cs typeface="+mj-lt"/>
              </a:rPr>
              <a:t>Por </a:t>
            </a:r>
            <a:r>
              <a:rPr lang="en-US" sz="2200" b="1" dirty="0" err="1">
                <a:ea typeface="+mj-lt"/>
                <a:cs typeface="+mj-lt"/>
              </a:rPr>
              <a:t>ejemplo</a:t>
            </a:r>
            <a:r>
              <a:rPr lang="en-US" sz="2200" b="1" dirty="0">
                <a:ea typeface="+mj-lt"/>
                <a:cs typeface="+mj-lt"/>
              </a:rPr>
              <a:t>, Ramsés II del </a:t>
            </a:r>
            <a:r>
              <a:rPr lang="en-US" sz="2200" b="1" dirty="0" err="1">
                <a:ea typeface="+mj-lt"/>
                <a:cs typeface="+mj-lt"/>
              </a:rPr>
              <a:t>siglo</a:t>
            </a:r>
            <a:r>
              <a:rPr lang="en-US" sz="2200" b="1" dirty="0">
                <a:ea typeface="+mj-lt"/>
                <a:cs typeface="+mj-lt"/>
              </a:rPr>
              <a:t> XIII es </a:t>
            </a:r>
            <a:r>
              <a:rPr lang="en-US" sz="2200" b="1" dirty="0" err="1">
                <a:ea typeface="+mj-lt"/>
                <a:cs typeface="+mj-lt"/>
              </a:rPr>
              <a:t>el</a:t>
            </a:r>
            <a:r>
              <a:rPr lang="en-US" sz="2200" b="1" dirty="0">
                <a:ea typeface="+mj-lt"/>
                <a:cs typeface="+mj-lt"/>
              </a:rPr>
              <a:t> </a:t>
            </a:r>
            <a:r>
              <a:rPr lang="en-US" sz="2200" b="1" dirty="0" err="1">
                <a:ea typeface="+mj-lt"/>
                <a:cs typeface="+mj-lt"/>
              </a:rPr>
              <a:t>único</a:t>
            </a:r>
            <a:r>
              <a:rPr lang="en-US" sz="2200" b="1" dirty="0">
                <a:ea typeface="+mj-lt"/>
                <a:cs typeface="+mj-lt"/>
              </a:rPr>
              <a:t> </a:t>
            </a:r>
            <a:r>
              <a:rPr lang="en-US" sz="2200" b="1" dirty="0" err="1">
                <a:ea typeface="+mj-lt"/>
                <a:cs typeface="+mj-lt"/>
              </a:rPr>
              <a:t>faraón</a:t>
            </a:r>
            <a:r>
              <a:rPr lang="en-US" sz="2200" b="1" dirty="0">
                <a:ea typeface="+mj-lt"/>
                <a:cs typeface="+mj-lt"/>
              </a:rPr>
              <a:t> </a:t>
            </a:r>
            <a:r>
              <a:rPr lang="en-US" sz="2200" b="1" dirty="0" err="1">
                <a:ea typeface="+mj-lt"/>
                <a:cs typeface="+mj-lt"/>
              </a:rPr>
              <a:t>conocido</a:t>
            </a:r>
            <a:r>
              <a:rPr lang="en-US" sz="2200" b="1" dirty="0">
                <a:ea typeface="+mj-lt"/>
                <a:cs typeface="+mj-lt"/>
              </a:rPr>
              <a:t> que </a:t>
            </a:r>
            <a:r>
              <a:rPr lang="en-US" sz="2200" b="1" dirty="0" err="1">
                <a:ea typeface="+mj-lt"/>
                <a:cs typeface="+mj-lt"/>
              </a:rPr>
              <a:t>ganó</a:t>
            </a:r>
            <a:r>
              <a:rPr lang="en-US" sz="2200" b="1" dirty="0">
                <a:ea typeface="+mj-lt"/>
                <a:cs typeface="+mj-lt"/>
              </a:rPr>
              <a:t> </a:t>
            </a:r>
            <a:r>
              <a:rPr lang="en-US" sz="2200" b="1" dirty="0" err="1">
                <a:ea typeface="+mj-lt"/>
                <a:cs typeface="+mj-lt"/>
              </a:rPr>
              <a:t>notoriedad</a:t>
            </a:r>
            <a:r>
              <a:rPr lang="en-US" sz="2200" b="1" dirty="0">
                <a:ea typeface="+mj-lt"/>
                <a:cs typeface="+mj-lt"/>
              </a:rPr>
              <a:t> </a:t>
            </a:r>
            <a:r>
              <a:rPr lang="en-US" sz="2200" b="1" dirty="0" err="1">
                <a:ea typeface="+mj-lt"/>
                <a:cs typeface="+mj-lt"/>
              </a:rPr>
              <a:t>por</a:t>
            </a:r>
            <a:r>
              <a:rPr lang="en-US" sz="2200" b="1" dirty="0">
                <a:ea typeface="+mj-lt"/>
                <a:cs typeface="+mj-lt"/>
              </a:rPr>
              <a:t> </a:t>
            </a:r>
            <a:r>
              <a:rPr lang="en-US" sz="2200" b="1" dirty="0" err="1">
                <a:ea typeface="+mj-lt"/>
                <a:cs typeface="+mj-lt"/>
              </a:rPr>
              <a:t>proyectos</a:t>
            </a:r>
            <a:r>
              <a:rPr lang="en-US" sz="2200" b="1" dirty="0">
                <a:ea typeface="+mj-lt"/>
                <a:cs typeface="+mj-lt"/>
              </a:rPr>
              <a:t> de </a:t>
            </a:r>
            <a:r>
              <a:rPr lang="en-US" sz="2200" b="1" dirty="0" err="1">
                <a:ea typeface="+mj-lt"/>
                <a:cs typeface="+mj-lt"/>
              </a:rPr>
              <a:t>construcción</a:t>
            </a:r>
            <a:r>
              <a:rPr lang="en-US" sz="2200" b="1" dirty="0">
                <a:ea typeface="+mj-lt"/>
                <a:cs typeface="+mj-lt"/>
              </a:rPr>
              <a:t> a gran </a:t>
            </a:r>
            <a:r>
              <a:rPr lang="en-US" sz="2200" b="1" dirty="0" err="1">
                <a:ea typeface="+mj-lt"/>
                <a:cs typeface="+mj-lt"/>
              </a:rPr>
              <a:t>escala</a:t>
            </a:r>
            <a:r>
              <a:rPr lang="en-US" sz="2200" b="1" dirty="0">
                <a:ea typeface="+mj-lt"/>
                <a:cs typeface="+mj-lt"/>
              </a:rPr>
              <a:t> que </a:t>
            </a:r>
            <a:r>
              <a:rPr lang="en-US" sz="2200" b="1" dirty="0" err="1">
                <a:ea typeface="+mj-lt"/>
                <a:cs typeface="+mj-lt"/>
              </a:rPr>
              <a:t>utilizan</a:t>
            </a:r>
            <a:r>
              <a:rPr lang="en-US" sz="2200" b="1" dirty="0">
                <a:ea typeface="+mj-lt"/>
                <a:cs typeface="+mj-lt"/>
              </a:rPr>
              <a:t> </a:t>
            </a:r>
            <a:r>
              <a:rPr lang="en-US" sz="2200" b="1" dirty="0" err="1">
                <a:ea typeface="+mj-lt"/>
                <a:cs typeface="+mj-lt"/>
              </a:rPr>
              <a:t>extranjeros</a:t>
            </a:r>
            <a:r>
              <a:rPr lang="en-US" sz="2200" b="1" dirty="0">
                <a:ea typeface="+mj-lt"/>
                <a:cs typeface="+mj-lt"/>
              </a:rPr>
              <a:t> </a:t>
            </a:r>
            <a:r>
              <a:rPr lang="en-US" sz="2200" b="1" dirty="0" err="1">
                <a:ea typeface="+mj-lt"/>
                <a:cs typeface="+mj-lt"/>
              </a:rPr>
              <a:t>reclutados</a:t>
            </a:r>
            <a:r>
              <a:rPr lang="en-US" sz="2200" b="1" dirty="0">
                <a:ea typeface="+mj-lt"/>
                <a:cs typeface="+mj-lt"/>
              </a:rPr>
              <a:t>.</a:t>
            </a:r>
            <a:endParaRPr lang="en-US" altLang="en-US" sz="2200" b="1" i="1" dirty="0">
              <a:latin typeface="Comic Sans MS" panose="030F0702030302020204" pitchFamily="66" charset="0"/>
            </a:endParaRPr>
          </a:p>
          <a:p>
            <a:pPr>
              <a:lnSpc>
                <a:spcPct val="90000"/>
              </a:lnSpc>
              <a:defRPr/>
            </a:pPr>
            <a:r>
              <a:rPr lang="en-US" altLang="en-US" sz="2400" i="1" dirty="0">
                <a:solidFill>
                  <a:srgbClr val="C00000"/>
                </a:solidFill>
                <a:latin typeface="Comic Sans MS"/>
              </a:rPr>
              <a:t>Hence, the exodus has been re-dated by most scholars to about 1250 BC. This date also fits with the </a:t>
            </a:r>
            <a:r>
              <a:rPr lang="en-US" altLang="en-US" sz="2400" i="1" dirty="0" err="1">
                <a:solidFill>
                  <a:srgbClr val="C00000"/>
                </a:solidFill>
                <a:latin typeface="Comic Sans MS"/>
              </a:rPr>
              <a:t>Merneptah</a:t>
            </a:r>
            <a:r>
              <a:rPr lang="en-US" altLang="en-US" sz="2400" i="1" dirty="0">
                <a:solidFill>
                  <a:srgbClr val="C00000"/>
                </a:solidFill>
                <a:latin typeface="Comic Sans MS"/>
              </a:rPr>
              <a:t> stela, which puts the Israelites in Canaan by about 1210 BC. </a:t>
            </a:r>
            <a:r>
              <a:rPr lang="en-US" altLang="en-US" sz="2400" i="1" dirty="0">
                <a:latin typeface="Comic Sans MS"/>
              </a:rPr>
              <a:t>/ </a:t>
            </a:r>
            <a:r>
              <a:rPr lang="en-US" sz="2400" dirty="0">
                <a:ea typeface="+mj-lt"/>
                <a:cs typeface="+mj-lt"/>
              </a:rPr>
              <a:t>Por lo tanto, la </a:t>
            </a:r>
            <a:r>
              <a:rPr lang="en-US" sz="2400" dirty="0" err="1">
                <a:ea typeface="+mj-lt"/>
                <a:cs typeface="+mj-lt"/>
              </a:rPr>
              <a:t>mayoría</a:t>
            </a:r>
            <a:r>
              <a:rPr lang="en-US" sz="2400" dirty="0">
                <a:ea typeface="+mj-lt"/>
                <a:cs typeface="+mj-lt"/>
              </a:rPr>
              <a:t> de </a:t>
            </a:r>
            <a:r>
              <a:rPr lang="en-US" sz="2400" dirty="0" err="1">
                <a:ea typeface="+mj-lt"/>
                <a:cs typeface="+mj-lt"/>
              </a:rPr>
              <a:t>los</a:t>
            </a:r>
            <a:r>
              <a:rPr lang="en-US" sz="2400" dirty="0">
                <a:ea typeface="+mj-lt"/>
                <a:cs typeface="+mj-lt"/>
              </a:rPr>
              <a:t> </a:t>
            </a:r>
            <a:r>
              <a:rPr lang="en-US" sz="2400" dirty="0" err="1">
                <a:ea typeface="+mj-lt"/>
                <a:cs typeface="+mj-lt"/>
              </a:rPr>
              <a:t>eruditos</a:t>
            </a:r>
            <a:r>
              <a:rPr lang="en-US" sz="2400" dirty="0">
                <a:ea typeface="+mj-lt"/>
                <a:cs typeface="+mj-lt"/>
              </a:rPr>
              <a:t> </a:t>
            </a:r>
            <a:r>
              <a:rPr lang="en-US" sz="2400" dirty="0" err="1">
                <a:ea typeface="+mj-lt"/>
                <a:cs typeface="+mj-lt"/>
              </a:rPr>
              <a:t>han</a:t>
            </a:r>
            <a:r>
              <a:rPr lang="en-US" sz="2400" dirty="0">
                <a:ea typeface="+mj-lt"/>
                <a:cs typeface="+mj-lt"/>
              </a:rPr>
              <a:t> </a:t>
            </a:r>
            <a:r>
              <a:rPr lang="en-US" sz="2400" dirty="0" err="1">
                <a:ea typeface="+mj-lt"/>
                <a:cs typeface="+mj-lt"/>
              </a:rPr>
              <a:t>vuelto</a:t>
            </a:r>
            <a:r>
              <a:rPr lang="en-US" sz="2400" dirty="0">
                <a:ea typeface="+mj-lt"/>
                <a:cs typeface="+mj-lt"/>
              </a:rPr>
              <a:t> a </a:t>
            </a:r>
            <a:r>
              <a:rPr lang="en-US" sz="2400" dirty="0" err="1">
                <a:ea typeface="+mj-lt"/>
                <a:cs typeface="+mj-lt"/>
              </a:rPr>
              <a:t>fechar</a:t>
            </a:r>
            <a:r>
              <a:rPr lang="en-US" sz="2400" dirty="0">
                <a:ea typeface="+mj-lt"/>
                <a:cs typeface="+mj-lt"/>
              </a:rPr>
              <a:t> </a:t>
            </a:r>
            <a:r>
              <a:rPr lang="en-US" sz="2400" dirty="0" err="1">
                <a:ea typeface="+mj-lt"/>
                <a:cs typeface="+mj-lt"/>
              </a:rPr>
              <a:t>el</a:t>
            </a:r>
            <a:r>
              <a:rPr lang="en-US" sz="2400" dirty="0">
                <a:ea typeface="+mj-lt"/>
                <a:cs typeface="+mj-lt"/>
              </a:rPr>
              <a:t> </a:t>
            </a:r>
            <a:r>
              <a:rPr lang="en-US" sz="2400" dirty="0" err="1">
                <a:ea typeface="+mj-lt"/>
                <a:cs typeface="+mj-lt"/>
              </a:rPr>
              <a:t>éxodo</a:t>
            </a:r>
            <a:r>
              <a:rPr lang="en-US" sz="2400" dirty="0">
                <a:ea typeface="+mj-lt"/>
                <a:cs typeface="+mj-lt"/>
              </a:rPr>
              <a:t> </a:t>
            </a:r>
            <a:r>
              <a:rPr lang="en-US" sz="2400" dirty="0" err="1">
                <a:ea typeface="+mj-lt"/>
                <a:cs typeface="+mj-lt"/>
              </a:rPr>
              <a:t>alrededor</a:t>
            </a:r>
            <a:r>
              <a:rPr lang="en-US" sz="2400" dirty="0">
                <a:ea typeface="+mj-lt"/>
                <a:cs typeface="+mj-lt"/>
              </a:rPr>
              <a:t> del 1250 a. </a:t>
            </a:r>
            <a:r>
              <a:rPr lang="en-US" sz="2400" dirty="0" err="1">
                <a:ea typeface="+mj-lt"/>
                <a:cs typeface="+mj-lt"/>
              </a:rPr>
              <a:t>Esta</a:t>
            </a:r>
            <a:r>
              <a:rPr lang="en-US" sz="2400" dirty="0">
                <a:ea typeface="+mj-lt"/>
                <a:cs typeface="+mj-lt"/>
              </a:rPr>
              <a:t> </a:t>
            </a:r>
            <a:r>
              <a:rPr lang="en-US" sz="2400" dirty="0" err="1">
                <a:ea typeface="+mj-lt"/>
                <a:cs typeface="+mj-lt"/>
              </a:rPr>
              <a:t>fecha</a:t>
            </a:r>
            <a:r>
              <a:rPr lang="en-US" sz="2400" dirty="0">
                <a:ea typeface="+mj-lt"/>
                <a:cs typeface="+mj-lt"/>
              </a:rPr>
              <a:t> </a:t>
            </a:r>
            <a:r>
              <a:rPr lang="en-US" sz="2400" dirty="0" err="1">
                <a:ea typeface="+mj-lt"/>
                <a:cs typeface="+mj-lt"/>
              </a:rPr>
              <a:t>también</a:t>
            </a:r>
            <a:r>
              <a:rPr lang="en-US" sz="2400" dirty="0">
                <a:ea typeface="+mj-lt"/>
                <a:cs typeface="+mj-lt"/>
              </a:rPr>
              <a:t> </a:t>
            </a:r>
            <a:r>
              <a:rPr lang="en-US" sz="2400" dirty="0" err="1">
                <a:ea typeface="+mj-lt"/>
                <a:cs typeface="+mj-lt"/>
              </a:rPr>
              <a:t>encaja</a:t>
            </a:r>
            <a:r>
              <a:rPr lang="en-US" sz="2400" dirty="0">
                <a:ea typeface="+mj-lt"/>
                <a:cs typeface="+mj-lt"/>
              </a:rPr>
              <a:t> con la </a:t>
            </a:r>
            <a:r>
              <a:rPr lang="en-US" sz="2400" dirty="0" err="1">
                <a:ea typeface="+mj-lt"/>
                <a:cs typeface="+mj-lt"/>
              </a:rPr>
              <a:t>estela</a:t>
            </a:r>
            <a:r>
              <a:rPr lang="en-US" sz="2400" dirty="0">
                <a:ea typeface="+mj-lt"/>
                <a:cs typeface="+mj-lt"/>
              </a:rPr>
              <a:t> de </a:t>
            </a:r>
            <a:r>
              <a:rPr lang="en-US" sz="2400" dirty="0" err="1">
                <a:ea typeface="+mj-lt"/>
                <a:cs typeface="+mj-lt"/>
              </a:rPr>
              <a:t>Merneptah</a:t>
            </a:r>
            <a:r>
              <a:rPr lang="en-US" sz="2400" dirty="0">
                <a:ea typeface="+mj-lt"/>
                <a:cs typeface="+mj-lt"/>
              </a:rPr>
              <a:t>, que </a:t>
            </a:r>
            <a:r>
              <a:rPr lang="en-US" sz="2400" dirty="0" err="1">
                <a:ea typeface="+mj-lt"/>
                <a:cs typeface="+mj-lt"/>
              </a:rPr>
              <a:t>sitúa</a:t>
            </a:r>
            <a:r>
              <a:rPr lang="en-US" sz="2400" dirty="0">
                <a:ea typeface="+mj-lt"/>
                <a:cs typeface="+mj-lt"/>
              </a:rPr>
              <a:t> a </a:t>
            </a:r>
            <a:r>
              <a:rPr lang="en-US" sz="2400" dirty="0" err="1">
                <a:ea typeface="+mj-lt"/>
                <a:cs typeface="+mj-lt"/>
              </a:rPr>
              <a:t>los</a:t>
            </a:r>
            <a:r>
              <a:rPr lang="en-US" sz="2400" dirty="0">
                <a:ea typeface="+mj-lt"/>
                <a:cs typeface="+mj-lt"/>
              </a:rPr>
              <a:t> </a:t>
            </a:r>
            <a:r>
              <a:rPr lang="en-US" sz="2400" dirty="0" err="1">
                <a:ea typeface="+mj-lt"/>
                <a:cs typeface="+mj-lt"/>
              </a:rPr>
              <a:t>israelitas</a:t>
            </a:r>
            <a:r>
              <a:rPr lang="en-US" sz="2400" dirty="0">
                <a:ea typeface="+mj-lt"/>
                <a:cs typeface="+mj-lt"/>
              </a:rPr>
              <a:t> </a:t>
            </a:r>
            <a:r>
              <a:rPr lang="en-US" sz="2400" dirty="0" err="1">
                <a:ea typeface="+mj-lt"/>
                <a:cs typeface="+mj-lt"/>
              </a:rPr>
              <a:t>en</a:t>
            </a:r>
            <a:r>
              <a:rPr lang="en-US" sz="2400" dirty="0">
                <a:ea typeface="+mj-lt"/>
                <a:cs typeface="+mj-lt"/>
              </a:rPr>
              <a:t> </a:t>
            </a:r>
            <a:r>
              <a:rPr lang="en-US" sz="2400" dirty="0" err="1">
                <a:ea typeface="+mj-lt"/>
                <a:cs typeface="+mj-lt"/>
              </a:rPr>
              <a:t>Canaán</a:t>
            </a:r>
            <a:r>
              <a:rPr lang="en-US" sz="2400" dirty="0">
                <a:ea typeface="+mj-lt"/>
                <a:cs typeface="+mj-lt"/>
              </a:rPr>
              <a:t> </a:t>
            </a:r>
            <a:r>
              <a:rPr lang="en-US" sz="2400" dirty="0" err="1">
                <a:ea typeface="+mj-lt"/>
                <a:cs typeface="+mj-lt"/>
              </a:rPr>
              <a:t>alrededor</a:t>
            </a:r>
            <a:r>
              <a:rPr lang="en-US" sz="2400" dirty="0">
                <a:ea typeface="+mj-lt"/>
                <a:cs typeface="+mj-lt"/>
              </a:rPr>
              <a:t> del </a:t>
            </a:r>
            <a:r>
              <a:rPr lang="en-US" sz="2400" dirty="0" err="1">
                <a:ea typeface="+mj-lt"/>
                <a:cs typeface="+mj-lt"/>
              </a:rPr>
              <a:t>año</a:t>
            </a:r>
            <a:r>
              <a:rPr lang="en-US" sz="2400" dirty="0">
                <a:ea typeface="+mj-lt"/>
                <a:cs typeface="+mj-lt"/>
              </a:rPr>
              <a:t> 1210 a.</a:t>
            </a:r>
            <a:endParaRPr lang="en-US" altLang="en-US" sz="2400" i="1" dirty="0">
              <a:latin typeface="Comic Sans MS" panose="030F0702030302020204" pitchFamily="66" charset="0"/>
            </a:endParaRPr>
          </a:p>
        </p:txBody>
      </p:sp>
      <p:sp>
        <p:nvSpPr>
          <p:cNvPr id="2" name="Slide Number Placeholder 1">
            <a:extLst>
              <a:ext uri="{FF2B5EF4-FFF2-40B4-BE49-F238E27FC236}">
                <a16:creationId xmlns:a16="http://schemas.microsoft.com/office/drawing/2014/main" id="{B138CCE4-5C24-C0FF-48EC-F33E035833A6}"/>
              </a:ext>
            </a:extLst>
          </p:cNvPr>
          <p:cNvSpPr>
            <a:spLocks noGrp="1"/>
          </p:cNvSpPr>
          <p:nvPr>
            <p:ph type="sldNum" sz="quarter" idx="12"/>
          </p:nvPr>
        </p:nvSpPr>
        <p:spPr>
          <a:xfrm>
            <a:off x="11247120" y="6356350"/>
            <a:ext cx="621760" cy="365125"/>
          </a:xfrm>
        </p:spPr>
        <p:txBody>
          <a:bodyPr/>
          <a:lstStyle/>
          <a:p>
            <a:fld id="{45C00377-489B-40EC-B059-26BDDD2E89B9}" type="slidenum">
              <a:rPr lang="en-US" smtClean="0"/>
              <a:pPr/>
              <a:t>143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p:cTn id="7" dur="500" fill="hold"/>
                                        <p:tgtEl>
                                          <p:spTgt spid="716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168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1683">
                                            <p:txEl>
                                              <p:pRg st="1" end="1"/>
                                            </p:txEl>
                                          </p:spTgt>
                                        </p:tgtEl>
                                        <p:attrNameLst>
                                          <p:attrName>style.visibility</p:attrName>
                                        </p:attrNameLst>
                                      </p:cBhvr>
                                      <p:to>
                                        <p:strVal val="visible"/>
                                      </p:to>
                                    </p:set>
                                    <p:anim calcmode="lin" valueType="num">
                                      <p:cBhvr additive="base">
                                        <p:cTn id="13" dur="500" fill="hold"/>
                                        <p:tgtEl>
                                          <p:spTgt spid="716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6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1683">
                                            <p:txEl>
                                              <p:pRg st="2" end="2"/>
                                            </p:txEl>
                                          </p:spTgt>
                                        </p:tgtEl>
                                        <p:attrNameLst>
                                          <p:attrName>style.visibility</p:attrName>
                                        </p:attrNameLst>
                                      </p:cBhvr>
                                      <p:to>
                                        <p:strVal val="visible"/>
                                      </p:to>
                                    </p:set>
                                    <p:anim calcmode="lin" valueType="num">
                                      <p:cBhvr additive="base">
                                        <p:cTn id="19" dur="500" fill="hold"/>
                                        <p:tgtEl>
                                          <p:spTgt spid="716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6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683">
                                            <p:txEl>
                                              <p:pRg st="3" end="3"/>
                                            </p:txEl>
                                          </p:spTgt>
                                        </p:tgtEl>
                                        <p:attrNameLst>
                                          <p:attrName>style.visibility</p:attrName>
                                        </p:attrNameLst>
                                      </p:cBhvr>
                                      <p:to>
                                        <p:strVal val="visible"/>
                                      </p:to>
                                    </p:set>
                                    <p:anim calcmode="lin" valueType="num">
                                      <p:cBhvr additive="base">
                                        <p:cTn id="25" dur="500" fill="hold"/>
                                        <p:tgtEl>
                                          <p:spTgt spid="716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6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1683">
                                            <p:txEl>
                                              <p:pRg st="4" end="4"/>
                                            </p:txEl>
                                          </p:spTgt>
                                        </p:tgtEl>
                                        <p:attrNameLst>
                                          <p:attrName>style.visibility</p:attrName>
                                        </p:attrNameLst>
                                      </p:cBhvr>
                                      <p:to>
                                        <p:strVal val="visible"/>
                                      </p:to>
                                    </p:set>
                                    <p:anim calcmode="lin" valueType="num">
                                      <p:cBhvr additive="base">
                                        <p:cTn id="31" dur="500" fill="hold"/>
                                        <p:tgtEl>
                                          <p:spTgt spid="716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6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F52636F6-C5EF-468A-82F0-6CDB23E5C21D}"/>
              </a:ext>
            </a:extLst>
          </p:cNvPr>
          <p:cNvSpPr>
            <a:spLocks noGrp="1" noChangeArrowheads="1"/>
          </p:cNvSpPr>
          <p:nvPr>
            <p:ph type="title"/>
          </p:nvPr>
        </p:nvSpPr>
        <p:spPr>
          <a:xfrm>
            <a:off x="7081838" y="302305"/>
            <a:ext cx="4990460" cy="5252675"/>
          </a:xfrm>
        </p:spPr>
        <p:txBody>
          <a:bodyPr>
            <a:normAutofit fontScale="90000"/>
          </a:bodyPr>
          <a:lstStyle/>
          <a:p>
            <a:r>
              <a:rPr lang="en-US" altLang="en-US" sz="4000" dirty="0">
                <a:solidFill>
                  <a:srgbClr val="FF0000"/>
                </a:solidFill>
                <a:latin typeface="Arial"/>
                <a:cs typeface="Arial"/>
              </a:rPr>
              <a:t>Ramesses II /</a:t>
            </a:r>
            <a:r>
              <a:rPr lang="en-US" altLang="en-US" sz="4000" dirty="0">
                <a:solidFill>
                  <a:schemeClr val="bg1"/>
                </a:solidFill>
                <a:latin typeface="Arial"/>
                <a:cs typeface="Arial"/>
              </a:rPr>
              <a:t> </a:t>
            </a:r>
            <a:r>
              <a:rPr lang="en-US" sz="4000" b="0" dirty="0">
                <a:solidFill>
                  <a:schemeClr val="bg1"/>
                </a:solidFill>
                <a:ea typeface="+mn-lt"/>
                <a:cs typeface="+mn-lt"/>
              </a:rPr>
              <a:t>Ramsés II</a:t>
            </a:r>
            <a:br>
              <a:rPr lang="en-US" altLang="en-US" dirty="0">
                <a:solidFill>
                  <a:srgbClr val="FF0000"/>
                </a:solidFill>
              </a:rPr>
            </a:br>
            <a:r>
              <a:rPr lang="en-US" altLang="en-US" sz="2400" dirty="0">
                <a:solidFill>
                  <a:srgbClr val="FF0000"/>
                </a:solidFill>
                <a:latin typeface="Arial"/>
                <a:cs typeface="Arial"/>
              </a:rPr>
              <a:t>(ca. 1279-1213 BC) /</a:t>
            </a:r>
            <a:r>
              <a:rPr lang="en-US" altLang="en-US" sz="2400" dirty="0">
                <a:solidFill>
                  <a:schemeClr val="bg1"/>
                </a:solidFill>
                <a:latin typeface="Arial"/>
                <a:cs typeface="Arial"/>
              </a:rPr>
              <a:t> </a:t>
            </a:r>
            <a:r>
              <a:rPr lang="en-US" sz="2400" b="0" dirty="0">
                <a:solidFill>
                  <a:schemeClr val="bg1"/>
                </a:solidFill>
                <a:ea typeface="+mn-lt"/>
                <a:cs typeface="+mn-lt"/>
              </a:rPr>
              <a:t>(ca. 1279-1213 a. C.)</a:t>
            </a:r>
            <a:br>
              <a:rPr lang="en-US" altLang="en-US" sz="2400" dirty="0">
                <a:latin typeface="Arial" panose="020B0604020202020204" pitchFamily="34" charset="0"/>
                <a:cs typeface="Arial" panose="020B0604020202020204" pitchFamily="34" charset="0"/>
              </a:rPr>
            </a:br>
            <a:br>
              <a:rPr lang="en-US" altLang="en-US" sz="2400" dirty="0">
                <a:latin typeface="Arial" panose="020B0604020202020204" pitchFamily="34" charset="0"/>
                <a:cs typeface="Arial" panose="020B0604020202020204" pitchFamily="34" charset="0"/>
              </a:rPr>
            </a:br>
            <a:r>
              <a:rPr lang="en-US" altLang="en-US" sz="2400" dirty="0">
                <a:solidFill>
                  <a:srgbClr val="FFFF00"/>
                </a:solidFill>
                <a:latin typeface="Arial"/>
                <a:cs typeface="Arial"/>
              </a:rPr>
              <a:t>Possible Pharaoh of the exodus </a:t>
            </a:r>
            <a:r>
              <a:rPr lang="en-US" altLang="en-US" sz="2400" u="sng" dirty="0">
                <a:solidFill>
                  <a:srgbClr val="FFFF00"/>
                </a:solidFill>
                <a:latin typeface="Arial"/>
                <a:cs typeface="Arial"/>
              </a:rPr>
              <a:t>based on the later date</a:t>
            </a:r>
            <a:r>
              <a:rPr lang="en-US" altLang="en-US" sz="2400" dirty="0">
                <a:solidFill>
                  <a:srgbClr val="FFFF00"/>
                </a:solidFill>
                <a:latin typeface="Arial"/>
                <a:cs typeface="Arial"/>
              </a:rPr>
              <a:t> /</a:t>
            </a:r>
            <a:r>
              <a:rPr lang="en-US" altLang="en-US" sz="2400" dirty="0">
                <a:solidFill>
                  <a:schemeClr val="bg1"/>
                </a:solidFill>
                <a:latin typeface="Arial"/>
                <a:cs typeface="Arial"/>
              </a:rPr>
              <a:t> </a:t>
            </a:r>
            <a:r>
              <a:rPr lang="en-US" sz="2400" b="0" dirty="0">
                <a:solidFill>
                  <a:schemeClr val="bg1"/>
                </a:solidFill>
                <a:ea typeface="+mn-lt"/>
                <a:cs typeface="+mn-lt"/>
              </a:rPr>
              <a:t>Posible </a:t>
            </a:r>
            <a:r>
              <a:rPr lang="en-US" sz="2400" b="0" dirty="0" err="1">
                <a:solidFill>
                  <a:schemeClr val="bg1"/>
                </a:solidFill>
                <a:ea typeface="+mn-lt"/>
                <a:cs typeface="+mn-lt"/>
              </a:rPr>
              <a:t>faraón</a:t>
            </a:r>
            <a:r>
              <a:rPr lang="en-US" sz="2400" b="0" dirty="0">
                <a:solidFill>
                  <a:schemeClr val="bg1"/>
                </a:solidFill>
                <a:ea typeface="+mn-lt"/>
                <a:cs typeface="+mn-lt"/>
              </a:rPr>
              <a:t> del </a:t>
            </a:r>
            <a:r>
              <a:rPr lang="en-US" sz="2400" b="0" dirty="0" err="1">
                <a:solidFill>
                  <a:schemeClr val="bg1"/>
                </a:solidFill>
                <a:ea typeface="+mn-lt"/>
                <a:cs typeface="+mn-lt"/>
              </a:rPr>
              <a:t>éxodo</a:t>
            </a:r>
            <a:r>
              <a:rPr lang="en-US" sz="2400" b="0" dirty="0">
                <a:solidFill>
                  <a:schemeClr val="bg1"/>
                </a:solidFill>
                <a:ea typeface="+mn-lt"/>
                <a:cs typeface="+mn-lt"/>
              </a:rPr>
              <a:t> </a:t>
            </a:r>
            <a:r>
              <a:rPr lang="en-US" sz="2400" b="0" u="sng" dirty="0" err="1">
                <a:solidFill>
                  <a:schemeClr val="bg1"/>
                </a:solidFill>
                <a:ea typeface="+mn-lt"/>
                <a:cs typeface="+mn-lt"/>
              </a:rPr>
              <a:t>basado</a:t>
            </a:r>
            <a:r>
              <a:rPr lang="en-US" sz="2400" b="0" u="sng" dirty="0">
                <a:solidFill>
                  <a:schemeClr val="bg1"/>
                </a:solidFill>
                <a:ea typeface="+mn-lt"/>
                <a:cs typeface="+mn-lt"/>
              </a:rPr>
              <a:t> </a:t>
            </a:r>
            <a:r>
              <a:rPr lang="en-US" sz="2400" b="0" u="sng" dirty="0" err="1">
                <a:solidFill>
                  <a:schemeClr val="bg1"/>
                </a:solidFill>
                <a:ea typeface="+mn-lt"/>
                <a:cs typeface="+mn-lt"/>
              </a:rPr>
              <a:t>en</a:t>
            </a:r>
            <a:r>
              <a:rPr lang="en-US" sz="2400" b="0" u="sng" dirty="0">
                <a:solidFill>
                  <a:schemeClr val="bg1"/>
                </a:solidFill>
                <a:ea typeface="+mn-lt"/>
                <a:cs typeface="+mn-lt"/>
              </a:rPr>
              <a:t> la </a:t>
            </a:r>
            <a:r>
              <a:rPr lang="en-US" sz="2400" b="0" u="sng" dirty="0" err="1">
                <a:solidFill>
                  <a:schemeClr val="bg1"/>
                </a:solidFill>
                <a:ea typeface="+mn-lt"/>
                <a:cs typeface="+mn-lt"/>
              </a:rPr>
              <a:t>fecha</a:t>
            </a:r>
            <a:r>
              <a:rPr lang="en-US" sz="2400" b="0" u="sng" dirty="0">
                <a:solidFill>
                  <a:schemeClr val="bg1"/>
                </a:solidFill>
                <a:ea typeface="+mn-lt"/>
                <a:cs typeface="+mn-lt"/>
              </a:rPr>
              <a:t> posterior</a:t>
            </a:r>
            <a:br>
              <a:rPr lang="en-US" altLang="en-US" sz="2400" u="sng" dirty="0">
                <a:latin typeface="Arial" panose="020B0604020202020204" pitchFamily="34" charset="0"/>
                <a:cs typeface="Arial" panose="020B0604020202020204" pitchFamily="34" charset="0"/>
              </a:rPr>
            </a:br>
            <a:br>
              <a:rPr lang="en-US" altLang="en-US" sz="2400" dirty="0">
                <a:latin typeface="Arial" panose="020B0604020202020204" pitchFamily="34" charset="0"/>
                <a:cs typeface="Arial" panose="020B0604020202020204" pitchFamily="34" charset="0"/>
              </a:rPr>
            </a:br>
            <a:r>
              <a:rPr lang="en-US" altLang="en-US" sz="2400" dirty="0">
                <a:solidFill>
                  <a:srgbClr val="FFFF00"/>
                </a:solidFill>
                <a:latin typeface="Arial"/>
                <a:cs typeface="Arial"/>
              </a:rPr>
              <a:t>The use of his name in the accounts (Ge. 47:11; Ex. 1`:11; 12:37; Nu. 33:3, 5), even though indirect, suggests this possibility. /</a:t>
            </a:r>
            <a:r>
              <a:rPr lang="en-US" altLang="en-US" sz="2400" dirty="0">
                <a:solidFill>
                  <a:schemeClr val="bg1"/>
                </a:solidFill>
                <a:latin typeface="Arial"/>
                <a:cs typeface="Arial"/>
              </a:rPr>
              <a:t> </a:t>
            </a:r>
            <a:r>
              <a:rPr lang="en-US" sz="2400" b="0" dirty="0">
                <a:solidFill>
                  <a:schemeClr val="bg1"/>
                </a:solidFill>
                <a:ea typeface="+mn-lt"/>
                <a:cs typeface="+mn-lt"/>
              </a:rPr>
              <a:t>El </a:t>
            </a:r>
            <a:r>
              <a:rPr lang="en-US" sz="2400" b="0" dirty="0" err="1">
                <a:solidFill>
                  <a:schemeClr val="bg1"/>
                </a:solidFill>
                <a:ea typeface="+mn-lt"/>
                <a:cs typeface="+mn-lt"/>
              </a:rPr>
              <a:t>uso</a:t>
            </a:r>
            <a:r>
              <a:rPr lang="en-US" sz="2400" b="0" dirty="0">
                <a:solidFill>
                  <a:schemeClr val="bg1"/>
                </a:solidFill>
                <a:ea typeface="+mn-lt"/>
                <a:cs typeface="+mn-lt"/>
              </a:rPr>
              <a:t> de </a:t>
            </a:r>
            <a:r>
              <a:rPr lang="en-US" sz="2400" b="0" dirty="0" err="1">
                <a:solidFill>
                  <a:schemeClr val="bg1"/>
                </a:solidFill>
                <a:ea typeface="+mn-lt"/>
                <a:cs typeface="+mn-lt"/>
              </a:rPr>
              <a:t>su</a:t>
            </a:r>
            <a:r>
              <a:rPr lang="en-US" sz="2400" b="0" dirty="0">
                <a:solidFill>
                  <a:schemeClr val="bg1"/>
                </a:solidFill>
                <a:ea typeface="+mn-lt"/>
                <a:cs typeface="+mn-lt"/>
              </a:rPr>
              <a:t> </a:t>
            </a:r>
            <a:r>
              <a:rPr lang="en-US" sz="2400" b="0" dirty="0" err="1">
                <a:solidFill>
                  <a:schemeClr val="bg1"/>
                </a:solidFill>
                <a:ea typeface="+mn-lt"/>
                <a:cs typeface="+mn-lt"/>
              </a:rPr>
              <a:t>nombre</a:t>
            </a:r>
            <a:r>
              <a:rPr lang="en-US" sz="2400" b="0" dirty="0">
                <a:solidFill>
                  <a:schemeClr val="bg1"/>
                </a:solidFill>
                <a:ea typeface="+mn-lt"/>
                <a:cs typeface="+mn-lt"/>
              </a:rPr>
              <a:t> </a:t>
            </a:r>
            <a:r>
              <a:rPr lang="en-US" sz="2400" b="0" dirty="0" err="1">
                <a:solidFill>
                  <a:schemeClr val="bg1"/>
                </a:solidFill>
                <a:ea typeface="+mn-lt"/>
                <a:cs typeface="+mn-lt"/>
              </a:rPr>
              <a:t>en</a:t>
            </a:r>
            <a:r>
              <a:rPr lang="en-US" sz="2400" b="0" dirty="0">
                <a:solidFill>
                  <a:schemeClr val="bg1"/>
                </a:solidFill>
                <a:ea typeface="+mn-lt"/>
                <a:cs typeface="+mn-lt"/>
              </a:rPr>
              <a:t> </a:t>
            </a:r>
            <a:r>
              <a:rPr lang="en-US" sz="2400" b="0" dirty="0" err="1">
                <a:solidFill>
                  <a:schemeClr val="bg1"/>
                </a:solidFill>
                <a:ea typeface="+mn-lt"/>
                <a:cs typeface="+mn-lt"/>
              </a:rPr>
              <a:t>los</a:t>
            </a:r>
            <a:r>
              <a:rPr lang="en-US" sz="2400" b="0" dirty="0">
                <a:solidFill>
                  <a:schemeClr val="bg1"/>
                </a:solidFill>
                <a:ea typeface="+mn-lt"/>
                <a:cs typeface="+mn-lt"/>
              </a:rPr>
              <a:t> </a:t>
            </a:r>
            <a:r>
              <a:rPr lang="en-US" sz="2400" b="0" dirty="0" err="1">
                <a:solidFill>
                  <a:schemeClr val="bg1"/>
                </a:solidFill>
                <a:ea typeface="+mn-lt"/>
                <a:cs typeface="+mn-lt"/>
              </a:rPr>
              <a:t>relatos</a:t>
            </a:r>
            <a:r>
              <a:rPr lang="en-US" sz="2400" b="0" dirty="0">
                <a:solidFill>
                  <a:schemeClr val="bg1"/>
                </a:solidFill>
                <a:ea typeface="+mn-lt"/>
                <a:cs typeface="+mn-lt"/>
              </a:rPr>
              <a:t> (</a:t>
            </a:r>
            <a:r>
              <a:rPr lang="en-US" sz="2400" b="0" dirty="0" err="1">
                <a:solidFill>
                  <a:schemeClr val="bg1"/>
                </a:solidFill>
                <a:ea typeface="+mn-lt"/>
                <a:cs typeface="+mn-lt"/>
              </a:rPr>
              <a:t>Gén</a:t>
            </a:r>
            <a:r>
              <a:rPr lang="en-US" sz="2400" b="0" dirty="0">
                <a:solidFill>
                  <a:schemeClr val="bg1"/>
                </a:solidFill>
                <a:ea typeface="+mn-lt"/>
                <a:cs typeface="+mn-lt"/>
              </a:rPr>
              <a:t>. 47:11; </a:t>
            </a:r>
            <a:r>
              <a:rPr lang="en-US" sz="2400" b="0" dirty="0" err="1">
                <a:solidFill>
                  <a:schemeClr val="bg1"/>
                </a:solidFill>
                <a:ea typeface="+mn-lt"/>
                <a:cs typeface="+mn-lt"/>
              </a:rPr>
              <a:t>Éx</a:t>
            </a:r>
            <a:r>
              <a:rPr lang="en-US" sz="2400" b="0" dirty="0">
                <a:solidFill>
                  <a:schemeClr val="bg1"/>
                </a:solidFill>
                <a:ea typeface="+mn-lt"/>
                <a:cs typeface="+mn-lt"/>
              </a:rPr>
              <a:t>. 1`:11; 12:37; </a:t>
            </a:r>
            <a:r>
              <a:rPr lang="en-US" sz="2400" b="0" dirty="0" err="1">
                <a:solidFill>
                  <a:schemeClr val="bg1"/>
                </a:solidFill>
                <a:ea typeface="+mn-lt"/>
                <a:cs typeface="+mn-lt"/>
              </a:rPr>
              <a:t>Núm</a:t>
            </a:r>
            <a:r>
              <a:rPr lang="en-US" sz="2400" b="0" dirty="0">
                <a:solidFill>
                  <a:schemeClr val="bg1"/>
                </a:solidFill>
                <a:ea typeface="+mn-lt"/>
                <a:cs typeface="+mn-lt"/>
              </a:rPr>
              <a:t>. 33:3, 5), </a:t>
            </a:r>
            <a:r>
              <a:rPr lang="en-US" sz="2400" b="0" dirty="0" err="1">
                <a:solidFill>
                  <a:schemeClr val="bg1"/>
                </a:solidFill>
                <a:ea typeface="+mn-lt"/>
                <a:cs typeface="+mn-lt"/>
              </a:rPr>
              <a:t>aunque</a:t>
            </a:r>
            <a:r>
              <a:rPr lang="en-US" sz="2400" b="0" dirty="0">
                <a:solidFill>
                  <a:schemeClr val="bg1"/>
                </a:solidFill>
                <a:ea typeface="+mn-lt"/>
                <a:cs typeface="+mn-lt"/>
              </a:rPr>
              <a:t> </a:t>
            </a:r>
            <a:r>
              <a:rPr lang="en-US" sz="2400" b="0" dirty="0" err="1">
                <a:solidFill>
                  <a:schemeClr val="bg1"/>
                </a:solidFill>
                <a:ea typeface="+mn-lt"/>
                <a:cs typeface="+mn-lt"/>
              </a:rPr>
              <a:t>indirecto</a:t>
            </a:r>
            <a:r>
              <a:rPr lang="en-US" sz="2400" b="0" dirty="0">
                <a:solidFill>
                  <a:schemeClr val="bg1"/>
                </a:solidFill>
                <a:ea typeface="+mn-lt"/>
                <a:cs typeface="+mn-lt"/>
              </a:rPr>
              <a:t>, </a:t>
            </a:r>
            <a:r>
              <a:rPr lang="en-US" sz="2400" b="0" dirty="0" err="1">
                <a:solidFill>
                  <a:schemeClr val="bg1"/>
                </a:solidFill>
                <a:ea typeface="+mn-lt"/>
                <a:cs typeface="+mn-lt"/>
              </a:rPr>
              <a:t>sugiere</a:t>
            </a:r>
            <a:r>
              <a:rPr lang="en-US" sz="2400" b="0" dirty="0">
                <a:solidFill>
                  <a:schemeClr val="bg1"/>
                </a:solidFill>
                <a:ea typeface="+mn-lt"/>
                <a:cs typeface="+mn-lt"/>
              </a:rPr>
              <a:t> </a:t>
            </a:r>
            <a:r>
              <a:rPr lang="en-US" sz="2400" b="0" dirty="0" err="1">
                <a:solidFill>
                  <a:schemeClr val="bg1"/>
                </a:solidFill>
                <a:ea typeface="+mn-lt"/>
                <a:cs typeface="+mn-lt"/>
              </a:rPr>
              <a:t>esta</a:t>
            </a:r>
            <a:r>
              <a:rPr lang="en-US" sz="2400" b="0" dirty="0">
                <a:solidFill>
                  <a:schemeClr val="bg1"/>
                </a:solidFill>
                <a:ea typeface="+mn-lt"/>
                <a:cs typeface="+mn-lt"/>
              </a:rPr>
              <a:t> </a:t>
            </a:r>
            <a:r>
              <a:rPr lang="en-US" sz="2400" b="0" dirty="0" err="1">
                <a:solidFill>
                  <a:schemeClr val="bg1"/>
                </a:solidFill>
                <a:ea typeface="+mn-lt"/>
                <a:cs typeface="+mn-lt"/>
              </a:rPr>
              <a:t>posibilidad</a:t>
            </a:r>
            <a:r>
              <a:rPr lang="en-US" sz="2400" b="0" dirty="0">
                <a:solidFill>
                  <a:schemeClr val="bg1"/>
                </a:solidFill>
                <a:ea typeface="+mn-lt"/>
                <a:cs typeface="+mn-lt"/>
              </a:rPr>
              <a:t>.</a:t>
            </a:r>
            <a:endParaRPr lang="en-US" altLang="en-US" dirty="0">
              <a:solidFill>
                <a:schemeClr val="bg1"/>
              </a:solidFill>
              <a:latin typeface="Arial"/>
              <a:cs typeface="Arial"/>
            </a:endParaRPr>
          </a:p>
        </p:txBody>
      </p:sp>
      <p:sp>
        <p:nvSpPr>
          <p:cNvPr id="25603" name="TextBox 1">
            <a:extLst>
              <a:ext uri="{FF2B5EF4-FFF2-40B4-BE49-F238E27FC236}">
                <a16:creationId xmlns:a16="http://schemas.microsoft.com/office/drawing/2014/main" id="{42686FAF-8E07-4D0F-AE92-4FA4B20CFF01}"/>
              </a:ext>
            </a:extLst>
          </p:cNvPr>
          <p:cNvSpPr txBox="1">
            <a:spLocks noChangeArrowheads="1"/>
          </p:cNvSpPr>
          <p:nvPr/>
        </p:nvSpPr>
        <p:spPr bwMode="auto">
          <a:xfrm>
            <a:off x="7081838" y="6286500"/>
            <a:ext cx="30673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a:defRPr/>
            </a:pPr>
            <a:r>
              <a:rPr kumimoji="0" lang="en-US" altLang="en-US" sz="1200" i="0" u="none" strike="noStrike" kern="1200" cap="none" spc="0" normalizeH="0" baseline="0" noProof="0" dirty="0">
                <a:ln>
                  <a:noFill/>
                </a:ln>
                <a:solidFill>
                  <a:schemeClr val="bg1"/>
                </a:solidFill>
                <a:effectLst/>
                <a:uLnTx/>
                <a:uFillTx/>
                <a:latin typeface="Arial"/>
                <a:cs typeface="Arial"/>
              </a:rPr>
              <a:t>British Museum</a:t>
            </a:r>
            <a:r>
              <a:rPr lang="en-US" altLang="en-US" sz="1200" dirty="0">
                <a:solidFill>
                  <a:schemeClr val="bg1"/>
                </a:solidFill>
                <a:latin typeface="Arial"/>
                <a:cs typeface="Arial"/>
              </a:rPr>
              <a:t> / </a:t>
            </a:r>
            <a:r>
              <a:rPr lang="en-US" sz="1200" dirty="0">
                <a:solidFill>
                  <a:schemeClr val="bg1"/>
                </a:solidFill>
                <a:latin typeface="Arial"/>
                <a:cs typeface="Arial"/>
              </a:rPr>
              <a:t>Museo </a:t>
            </a:r>
            <a:r>
              <a:rPr lang="en-US" sz="1200" dirty="0" err="1">
                <a:solidFill>
                  <a:schemeClr val="bg1"/>
                </a:solidFill>
                <a:latin typeface="Arial"/>
                <a:cs typeface="Arial"/>
              </a:rPr>
              <a:t>Británico</a:t>
            </a:r>
            <a:endParaRPr lang="en-US" altLang="en-US" sz="1200" i="0" u="none" strike="noStrike" kern="1200" cap="none" spc="0" normalizeH="0" baseline="0" noProof="0">
              <a:ln>
                <a:noFill/>
              </a:ln>
              <a:solidFill>
                <a:schemeClr val="bg1"/>
              </a:solidFill>
              <a:effectLst/>
              <a:uLnTx/>
              <a:uFillTx/>
              <a:latin typeface="Arial" panose="020B0604020202020204" pitchFamily="34" charset="0"/>
              <a:cs typeface="Arial"/>
            </a:endParaRPr>
          </a:p>
        </p:txBody>
      </p:sp>
      <p:pic>
        <p:nvPicPr>
          <p:cNvPr id="25604" name="Picture 2">
            <a:extLst>
              <a:ext uri="{FF2B5EF4-FFF2-40B4-BE49-F238E27FC236}">
                <a16:creationId xmlns:a16="http://schemas.microsoft.com/office/drawing/2014/main" id="{1E457CB7-A02F-41CE-9156-144164C6651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1" y="0"/>
            <a:ext cx="5357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90742F6E-DDDD-430E-14D8-CF7CF74416D5}"/>
              </a:ext>
            </a:extLst>
          </p:cNvPr>
          <p:cNvSpPr>
            <a:spLocks noGrp="1"/>
          </p:cNvSpPr>
          <p:nvPr>
            <p:ph type="sldNum" sz="quarter" idx="12"/>
          </p:nvPr>
        </p:nvSpPr>
        <p:spPr/>
        <p:txBody>
          <a:bodyPr/>
          <a:lstStyle/>
          <a:p>
            <a:fld id="{45C00377-489B-40EC-B059-26BDDD2E89B9}" type="slidenum">
              <a:rPr lang="en-US" smtClean="0"/>
              <a:pPr/>
              <a:t>144</a:t>
            </a:fld>
            <a:endParaRPr lang="en-US"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4D19E8-3590-407E-AB2F-7CF513F87616}"/>
              </a:ext>
            </a:extLst>
          </p:cNvPr>
          <p:cNvSpPr>
            <a:spLocks noGrp="1"/>
          </p:cNvSpPr>
          <p:nvPr>
            <p:ph type="title"/>
          </p:nvPr>
        </p:nvSpPr>
        <p:spPr>
          <a:xfrm>
            <a:off x="4794707" y="-66170"/>
            <a:ext cx="7181969" cy="1120459"/>
          </a:xfrm>
        </p:spPr>
        <p:txBody>
          <a:bodyPr/>
          <a:lstStyle/>
          <a:p>
            <a:r>
              <a:rPr lang="en-US" sz="3200" dirty="0" err="1">
                <a:solidFill>
                  <a:srgbClr val="FF3300"/>
                </a:solidFill>
                <a:effectLst>
                  <a:outerShdw blurRad="38100" dist="38100" dir="2700000" algn="tl">
                    <a:srgbClr val="000000">
                      <a:alpha val="43137"/>
                    </a:srgbClr>
                  </a:outerShdw>
                </a:effectLst>
              </a:rPr>
              <a:t>Merneptah</a:t>
            </a:r>
            <a:r>
              <a:rPr lang="en-US" sz="3200" dirty="0">
                <a:solidFill>
                  <a:srgbClr val="FF3300"/>
                </a:solidFill>
                <a:effectLst>
                  <a:outerShdw blurRad="38100" dist="38100" dir="2700000" algn="tl">
                    <a:srgbClr val="000000">
                      <a:alpha val="43137"/>
                    </a:srgbClr>
                  </a:outerShdw>
                </a:effectLst>
              </a:rPr>
              <a:t>  Stele / </a:t>
            </a:r>
            <a:r>
              <a:rPr lang="en-US" sz="3200" b="0" dirty="0">
                <a:effectLst>
                  <a:outerShdw blurRad="38100" dist="38100" dir="2700000" algn="tl">
                    <a:srgbClr val="000000">
                      <a:alpha val="43137"/>
                    </a:srgbClr>
                  </a:outerShdw>
                </a:effectLst>
                <a:ea typeface="+mn-lt"/>
                <a:cs typeface="+mn-lt"/>
              </a:rPr>
              <a:t>Estela de </a:t>
            </a:r>
            <a:r>
              <a:rPr lang="en-US" sz="3200" b="0" dirty="0" err="1">
                <a:effectLst>
                  <a:outerShdw blurRad="38100" dist="38100" dir="2700000" algn="tl">
                    <a:srgbClr val="000000">
                      <a:alpha val="43137"/>
                    </a:srgbClr>
                  </a:outerShdw>
                </a:effectLst>
                <a:ea typeface="+mn-lt"/>
                <a:cs typeface="+mn-lt"/>
              </a:rPr>
              <a:t>Merneptah</a:t>
            </a:r>
            <a:endParaRPr lang="en-US" sz="3200" dirty="0" err="1">
              <a:solidFill>
                <a:srgbClr val="FF3300"/>
              </a:solidFill>
              <a:effectLst>
                <a:outerShdw blurRad="38100" dist="38100" dir="2700000" algn="tl">
                  <a:srgbClr val="000000">
                    <a:alpha val="43137"/>
                  </a:srgbClr>
                </a:outerShdw>
              </a:effectLst>
            </a:endParaRPr>
          </a:p>
        </p:txBody>
      </p:sp>
      <p:pic>
        <p:nvPicPr>
          <p:cNvPr id="9" name="Content Placeholder 8">
            <a:extLst>
              <a:ext uri="{FF2B5EF4-FFF2-40B4-BE49-F238E27FC236}">
                <a16:creationId xmlns:a16="http://schemas.microsoft.com/office/drawing/2014/main" id="{34D264F0-BF74-422F-AA5D-CD36DF4D62C7}"/>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0" y="0"/>
            <a:ext cx="4579892" cy="6887056"/>
          </a:xfrm>
        </p:spPr>
      </p:pic>
      <p:sp>
        <p:nvSpPr>
          <p:cNvPr id="7" name="Text Placeholder 6">
            <a:extLst>
              <a:ext uri="{FF2B5EF4-FFF2-40B4-BE49-F238E27FC236}">
                <a16:creationId xmlns:a16="http://schemas.microsoft.com/office/drawing/2014/main" id="{8694A123-7ABF-4CD6-ADB9-AA2E3B8C7C82}"/>
              </a:ext>
            </a:extLst>
          </p:cNvPr>
          <p:cNvSpPr>
            <a:spLocks noGrp="1"/>
          </p:cNvSpPr>
          <p:nvPr>
            <p:ph type="body" sz="half" idx="2"/>
          </p:nvPr>
        </p:nvSpPr>
        <p:spPr>
          <a:xfrm>
            <a:off x="4777741" y="822960"/>
            <a:ext cx="7414260" cy="4782186"/>
          </a:xfrm>
        </p:spPr>
        <p:txBody>
          <a:bodyPr vert="horz" lIns="91440" tIns="45720" rIns="91440" bIns="45720" rtlCol="0" anchor="t">
            <a:normAutofit fontScale="77500" lnSpcReduction="20000"/>
          </a:bodyPr>
          <a:lstStyle/>
          <a:p>
            <a:pPr marL="0" indent="0">
              <a:lnSpc>
                <a:spcPct val="100000"/>
              </a:lnSpc>
              <a:spcBef>
                <a:spcPts val="0"/>
              </a:spcBef>
              <a:buNone/>
            </a:pPr>
            <a:r>
              <a:rPr lang="en-US" sz="2800" b="1" dirty="0">
                <a:solidFill>
                  <a:srgbClr val="C00000"/>
                </a:solidFill>
              </a:rPr>
              <a:t>Colloquially known as the “Israel stele,” this monumental inscription excavated in Thebes describes Pharaoh </a:t>
            </a:r>
            <a:r>
              <a:rPr lang="en-US" sz="2800" b="1" err="1">
                <a:solidFill>
                  <a:srgbClr val="C00000"/>
                </a:solidFill>
              </a:rPr>
              <a:t>Merneptah’s</a:t>
            </a:r>
            <a:r>
              <a:rPr lang="en-US" sz="2800" b="1" dirty="0">
                <a:solidFill>
                  <a:srgbClr val="C00000"/>
                </a:solidFill>
              </a:rPr>
              <a:t> invasion of Canaan in ca. 1210 BC. In this inscription, he claims to have conquered several Canaanite cities, but also, a people group called “Israel,” apparently a group without a city, in which he inscribed, “Israel is laid waste, its seed is not.” That the Israelites had no city suggests they were recent arrivals.</a:t>
            </a:r>
            <a:r>
              <a:rPr lang="en-US" sz="2800" dirty="0"/>
              <a:t> / </a:t>
            </a:r>
            <a:r>
              <a:rPr lang="en-US" sz="2800" err="1">
                <a:ea typeface="+mj-lt"/>
                <a:cs typeface="+mj-lt"/>
              </a:rPr>
              <a:t>Conocida</a:t>
            </a:r>
            <a:r>
              <a:rPr lang="en-US" sz="2800" dirty="0">
                <a:ea typeface="+mj-lt"/>
                <a:cs typeface="+mj-lt"/>
              </a:rPr>
              <a:t> </a:t>
            </a:r>
            <a:r>
              <a:rPr lang="en-US" sz="2800" err="1">
                <a:ea typeface="+mj-lt"/>
                <a:cs typeface="+mj-lt"/>
              </a:rPr>
              <a:t>coloquialmente</a:t>
            </a:r>
            <a:r>
              <a:rPr lang="en-US" sz="2800" dirty="0">
                <a:ea typeface="+mj-lt"/>
                <a:cs typeface="+mj-lt"/>
              </a:rPr>
              <a:t> </a:t>
            </a:r>
            <a:r>
              <a:rPr lang="en-US" sz="2800" err="1">
                <a:ea typeface="+mj-lt"/>
                <a:cs typeface="+mj-lt"/>
              </a:rPr>
              <a:t>como</a:t>
            </a:r>
            <a:r>
              <a:rPr lang="en-US" sz="2800" dirty="0">
                <a:ea typeface="+mj-lt"/>
                <a:cs typeface="+mj-lt"/>
              </a:rPr>
              <a:t> la "</a:t>
            </a:r>
            <a:r>
              <a:rPr lang="en-US" sz="2800" err="1">
                <a:ea typeface="+mj-lt"/>
                <a:cs typeface="+mj-lt"/>
              </a:rPr>
              <a:t>estela</a:t>
            </a:r>
            <a:r>
              <a:rPr lang="en-US" sz="2800" dirty="0">
                <a:ea typeface="+mj-lt"/>
                <a:cs typeface="+mj-lt"/>
              </a:rPr>
              <a:t> de Israel", </a:t>
            </a:r>
            <a:r>
              <a:rPr lang="en-US" sz="2800" err="1">
                <a:ea typeface="+mj-lt"/>
                <a:cs typeface="+mj-lt"/>
              </a:rPr>
              <a:t>esta</a:t>
            </a:r>
            <a:r>
              <a:rPr lang="en-US" sz="2800" dirty="0">
                <a:ea typeface="+mj-lt"/>
                <a:cs typeface="+mj-lt"/>
              </a:rPr>
              <a:t> </a:t>
            </a:r>
            <a:r>
              <a:rPr lang="en-US" sz="2800" err="1">
                <a:ea typeface="+mj-lt"/>
                <a:cs typeface="+mj-lt"/>
              </a:rPr>
              <a:t>inscripción</a:t>
            </a:r>
            <a:r>
              <a:rPr lang="en-US" sz="2800" dirty="0">
                <a:ea typeface="+mj-lt"/>
                <a:cs typeface="+mj-lt"/>
              </a:rPr>
              <a:t> monumental </a:t>
            </a:r>
            <a:r>
              <a:rPr lang="en-US" sz="2800" err="1">
                <a:ea typeface="+mj-lt"/>
                <a:cs typeface="+mj-lt"/>
              </a:rPr>
              <a:t>excavada</a:t>
            </a:r>
            <a:r>
              <a:rPr lang="en-US" sz="2800" dirty="0">
                <a:ea typeface="+mj-lt"/>
                <a:cs typeface="+mj-lt"/>
              </a:rPr>
              <a:t> </a:t>
            </a:r>
            <a:r>
              <a:rPr lang="en-US" sz="2800" err="1">
                <a:ea typeface="+mj-lt"/>
                <a:cs typeface="+mj-lt"/>
              </a:rPr>
              <a:t>en</a:t>
            </a:r>
            <a:r>
              <a:rPr lang="en-US" sz="2800" dirty="0">
                <a:ea typeface="+mj-lt"/>
                <a:cs typeface="+mj-lt"/>
              </a:rPr>
              <a:t> </a:t>
            </a:r>
            <a:r>
              <a:rPr lang="en-US" sz="2800" err="1">
                <a:ea typeface="+mj-lt"/>
                <a:cs typeface="+mj-lt"/>
              </a:rPr>
              <a:t>Tebas</a:t>
            </a:r>
            <a:r>
              <a:rPr lang="en-US" sz="2800" dirty="0">
                <a:ea typeface="+mj-lt"/>
                <a:cs typeface="+mj-lt"/>
              </a:rPr>
              <a:t> describe la </a:t>
            </a:r>
            <a:r>
              <a:rPr lang="en-US" sz="2800" err="1">
                <a:ea typeface="+mj-lt"/>
                <a:cs typeface="+mj-lt"/>
              </a:rPr>
              <a:t>invasión</a:t>
            </a:r>
            <a:r>
              <a:rPr lang="en-US" sz="2800" dirty="0">
                <a:ea typeface="+mj-lt"/>
                <a:cs typeface="+mj-lt"/>
              </a:rPr>
              <a:t> de </a:t>
            </a:r>
            <a:r>
              <a:rPr lang="en-US" sz="2800" err="1">
                <a:ea typeface="+mj-lt"/>
                <a:cs typeface="+mj-lt"/>
              </a:rPr>
              <a:t>Canaán</a:t>
            </a:r>
            <a:r>
              <a:rPr lang="en-US" sz="2800" dirty="0">
                <a:ea typeface="+mj-lt"/>
                <a:cs typeface="+mj-lt"/>
              </a:rPr>
              <a:t> </a:t>
            </a:r>
            <a:r>
              <a:rPr lang="en-US" sz="2800" err="1">
                <a:ea typeface="+mj-lt"/>
                <a:cs typeface="+mj-lt"/>
              </a:rPr>
              <a:t>por</a:t>
            </a:r>
            <a:r>
              <a:rPr lang="en-US" sz="2800" dirty="0">
                <a:ea typeface="+mj-lt"/>
                <a:cs typeface="+mj-lt"/>
              </a:rPr>
              <a:t> </a:t>
            </a:r>
            <a:r>
              <a:rPr lang="en-US" sz="2800" err="1">
                <a:ea typeface="+mj-lt"/>
                <a:cs typeface="+mj-lt"/>
              </a:rPr>
              <a:t>parte</a:t>
            </a:r>
            <a:r>
              <a:rPr lang="en-US" sz="2800" dirty="0">
                <a:ea typeface="+mj-lt"/>
                <a:cs typeface="+mj-lt"/>
              </a:rPr>
              <a:t> del </a:t>
            </a:r>
            <a:r>
              <a:rPr lang="en-US" sz="2800" err="1">
                <a:ea typeface="+mj-lt"/>
                <a:cs typeface="+mj-lt"/>
              </a:rPr>
              <a:t>faraón</a:t>
            </a:r>
            <a:r>
              <a:rPr lang="en-US" sz="2800" dirty="0">
                <a:ea typeface="+mj-lt"/>
                <a:cs typeface="+mj-lt"/>
              </a:rPr>
              <a:t> </a:t>
            </a:r>
            <a:r>
              <a:rPr lang="en-US" sz="2800" err="1">
                <a:ea typeface="+mj-lt"/>
                <a:cs typeface="+mj-lt"/>
              </a:rPr>
              <a:t>Merneptah</a:t>
            </a:r>
            <a:r>
              <a:rPr lang="en-US" sz="2800" dirty="0">
                <a:ea typeface="+mj-lt"/>
                <a:cs typeface="+mj-lt"/>
              </a:rPr>
              <a:t> </a:t>
            </a:r>
            <a:r>
              <a:rPr lang="en-US" sz="2800" err="1">
                <a:ea typeface="+mj-lt"/>
                <a:cs typeface="+mj-lt"/>
              </a:rPr>
              <a:t>en</a:t>
            </a:r>
            <a:r>
              <a:rPr lang="en-US" sz="2800" dirty="0">
                <a:ea typeface="+mj-lt"/>
                <a:cs typeface="+mj-lt"/>
              </a:rPr>
              <a:t> ca. 1210 A.C. En </a:t>
            </a:r>
            <a:r>
              <a:rPr lang="en-US" sz="2800" dirty="0" err="1">
                <a:ea typeface="+mj-lt"/>
                <a:cs typeface="+mj-lt"/>
              </a:rPr>
              <a:t>esta</a:t>
            </a:r>
            <a:r>
              <a:rPr lang="en-US" sz="2800" dirty="0">
                <a:ea typeface="+mj-lt"/>
                <a:cs typeface="+mj-lt"/>
              </a:rPr>
              <a:t> </a:t>
            </a:r>
            <a:r>
              <a:rPr lang="en-US" sz="2800" dirty="0" err="1">
                <a:ea typeface="+mj-lt"/>
                <a:cs typeface="+mj-lt"/>
              </a:rPr>
              <a:t>inscripción</a:t>
            </a:r>
            <a:r>
              <a:rPr lang="en-US" sz="2800" dirty="0">
                <a:ea typeface="+mj-lt"/>
                <a:cs typeface="+mj-lt"/>
              </a:rPr>
              <a:t>, </a:t>
            </a:r>
            <a:r>
              <a:rPr lang="en-US" sz="2800" dirty="0" err="1">
                <a:ea typeface="+mj-lt"/>
                <a:cs typeface="+mj-lt"/>
              </a:rPr>
              <a:t>afirma</a:t>
            </a:r>
            <a:r>
              <a:rPr lang="en-US" sz="2800" dirty="0">
                <a:ea typeface="+mj-lt"/>
                <a:cs typeface="+mj-lt"/>
              </a:rPr>
              <a:t> </a:t>
            </a:r>
            <a:r>
              <a:rPr lang="en-US" sz="2800" dirty="0" err="1">
                <a:ea typeface="+mj-lt"/>
                <a:cs typeface="+mj-lt"/>
              </a:rPr>
              <a:t>haber</a:t>
            </a:r>
            <a:r>
              <a:rPr lang="en-US" sz="2800" dirty="0">
                <a:ea typeface="+mj-lt"/>
                <a:cs typeface="+mj-lt"/>
              </a:rPr>
              <a:t> </a:t>
            </a:r>
            <a:r>
              <a:rPr lang="en-US" sz="2800" dirty="0" err="1">
                <a:ea typeface="+mj-lt"/>
                <a:cs typeface="+mj-lt"/>
              </a:rPr>
              <a:t>conquistado</a:t>
            </a:r>
            <a:r>
              <a:rPr lang="en-US" sz="2800" dirty="0">
                <a:ea typeface="+mj-lt"/>
                <a:cs typeface="+mj-lt"/>
              </a:rPr>
              <a:t> </a:t>
            </a:r>
            <a:r>
              <a:rPr lang="en-US" sz="2800" dirty="0" err="1">
                <a:ea typeface="+mj-lt"/>
                <a:cs typeface="+mj-lt"/>
              </a:rPr>
              <a:t>varias</a:t>
            </a:r>
            <a:r>
              <a:rPr lang="en-US" sz="2800" dirty="0">
                <a:ea typeface="+mj-lt"/>
                <a:cs typeface="+mj-lt"/>
              </a:rPr>
              <a:t> </a:t>
            </a:r>
            <a:r>
              <a:rPr lang="en-US" sz="2800" dirty="0" err="1">
                <a:ea typeface="+mj-lt"/>
                <a:cs typeface="+mj-lt"/>
              </a:rPr>
              <a:t>ciudades</a:t>
            </a:r>
            <a:r>
              <a:rPr lang="en-US" sz="2800" dirty="0">
                <a:ea typeface="+mj-lt"/>
                <a:cs typeface="+mj-lt"/>
              </a:rPr>
              <a:t> </a:t>
            </a:r>
            <a:r>
              <a:rPr lang="en-US" sz="2800" dirty="0" err="1">
                <a:ea typeface="+mj-lt"/>
                <a:cs typeface="+mj-lt"/>
              </a:rPr>
              <a:t>cananeas</a:t>
            </a:r>
            <a:r>
              <a:rPr lang="en-US" sz="2800" dirty="0">
                <a:ea typeface="+mj-lt"/>
                <a:cs typeface="+mj-lt"/>
              </a:rPr>
              <a:t>, </a:t>
            </a:r>
            <a:r>
              <a:rPr lang="en-US" sz="2800" dirty="0" err="1">
                <a:ea typeface="+mj-lt"/>
                <a:cs typeface="+mj-lt"/>
              </a:rPr>
              <a:t>pero</a:t>
            </a:r>
            <a:r>
              <a:rPr lang="en-US" sz="2800" dirty="0">
                <a:ea typeface="+mj-lt"/>
                <a:cs typeface="+mj-lt"/>
              </a:rPr>
              <a:t> </a:t>
            </a:r>
            <a:r>
              <a:rPr lang="en-US" sz="2800" dirty="0" err="1">
                <a:ea typeface="+mj-lt"/>
                <a:cs typeface="+mj-lt"/>
              </a:rPr>
              <a:t>también</a:t>
            </a:r>
            <a:r>
              <a:rPr lang="en-US" sz="2800" dirty="0">
                <a:ea typeface="+mj-lt"/>
                <a:cs typeface="+mj-lt"/>
              </a:rPr>
              <a:t>, un </a:t>
            </a:r>
            <a:r>
              <a:rPr lang="en-US" sz="2800" dirty="0" err="1">
                <a:ea typeface="+mj-lt"/>
                <a:cs typeface="+mj-lt"/>
              </a:rPr>
              <a:t>grupo</a:t>
            </a:r>
            <a:r>
              <a:rPr lang="en-US" sz="2800" dirty="0">
                <a:ea typeface="+mj-lt"/>
                <a:cs typeface="+mj-lt"/>
              </a:rPr>
              <a:t> de personas </a:t>
            </a:r>
            <a:r>
              <a:rPr lang="en-US" sz="2800" dirty="0" err="1">
                <a:ea typeface="+mj-lt"/>
                <a:cs typeface="+mj-lt"/>
              </a:rPr>
              <a:t>llamado</a:t>
            </a:r>
            <a:r>
              <a:rPr lang="en-US" sz="2800" dirty="0">
                <a:ea typeface="+mj-lt"/>
                <a:cs typeface="+mj-lt"/>
              </a:rPr>
              <a:t> “Israel”, </a:t>
            </a:r>
            <a:r>
              <a:rPr lang="en-US" sz="2800" dirty="0" err="1">
                <a:ea typeface="+mj-lt"/>
                <a:cs typeface="+mj-lt"/>
              </a:rPr>
              <a:t>aparentemente</a:t>
            </a:r>
            <a:r>
              <a:rPr lang="en-US" sz="2800" dirty="0">
                <a:ea typeface="+mj-lt"/>
                <a:cs typeface="+mj-lt"/>
              </a:rPr>
              <a:t> un </a:t>
            </a:r>
            <a:r>
              <a:rPr lang="en-US" sz="2800" dirty="0" err="1">
                <a:ea typeface="+mj-lt"/>
                <a:cs typeface="+mj-lt"/>
              </a:rPr>
              <a:t>grupo</a:t>
            </a:r>
            <a:r>
              <a:rPr lang="en-US" sz="2800" dirty="0">
                <a:ea typeface="+mj-lt"/>
                <a:cs typeface="+mj-lt"/>
              </a:rPr>
              <a:t> sin ciudad, </a:t>
            </a:r>
            <a:r>
              <a:rPr lang="en-US" sz="2800" dirty="0" err="1">
                <a:ea typeface="+mj-lt"/>
                <a:cs typeface="+mj-lt"/>
              </a:rPr>
              <a:t>en</a:t>
            </a:r>
            <a:r>
              <a:rPr lang="en-US" sz="2800" dirty="0">
                <a:ea typeface="+mj-lt"/>
                <a:cs typeface="+mj-lt"/>
              </a:rPr>
              <a:t> </a:t>
            </a:r>
            <a:r>
              <a:rPr lang="en-US" sz="2800" dirty="0" err="1">
                <a:ea typeface="+mj-lt"/>
                <a:cs typeface="+mj-lt"/>
              </a:rPr>
              <a:t>el</a:t>
            </a:r>
            <a:r>
              <a:rPr lang="en-US" sz="2800" dirty="0">
                <a:ea typeface="+mj-lt"/>
                <a:cs typeface="+mj-lt"/>
              </a:rPr>
              <a:t> que </a:t>
            </a:r>
            <a:r>
              <a:rPr lang="en-US" sz="2800" dirty="0" err="1">
                <a:ea typeface="+mj-lt"/>
                <a:cs typeface="+mj-lt"/>
              </a:rPr>
              <a:t>inscribió</a:t>
            </a:r>
            <a:r>
              <a:rPr lang="en-US" sz="2800" dirty="0">
                <a:ea typeface="+mj-lt"/>
                <a:cs typeface="+mj-lt"/>
              </a:rPr>
              <a:t>: “Israel </a:t>
            </a:r>
            <a:r>
              <a:rPr lang="en-US" sz="2800" dirty="0" err="1">
                <a:ea typeface="+mj-lt"/>
                <a:cs typeface="+mj-lt"/>
              </a:rPr>
              <a:t>está</a:t>
            </a:r>
            <a:r>
              <a:rPr lang="en-US" sz="2800" dirty="0">
                <a:ea typeface="+mj-lt"/>
                <a:cs typeface="+mj-lt"/>
              </a:rPr>
              <a:t> </a:t>
            </a:r>
            <a:r>
              <a:rPr lang="en-US" sz="2800" dirty="0" err="1">
                <a:ea typeface="+mj-lt"/>
                <a:cs typeface="+mj-lt"/>
              </a:rPr>
              <a:t>devastado</a:t>
            </a:r>
            <a:r>
              <a:rPr lang="en-US" sz="2800" dirty="0">
                <a:ea typeface="+mj-lt"/>
                <a:cs typeface="+mj-lt"/>
              </a:rPr>
              <a:t>, </a:t>
            </a:r>
            <a:r>
              <a:rPr lang="en-US" sz="2800" dirty="0" err="1">
                <a:ea typeface="+mj-lt"/>
                <a:cs typeface="+mj-lt"/>
              </a:rPr>
              <a:t>su</a:t>
            </a:r>
            <a:r>
              <a:rPr lang="en-US" sz="2800" dirty="0">
                <a:ea typeface="+mj-lt"/>
                <a:cs typeface="+mj-lt"/>
              </a:rPr>
              <a:t> </a:t>
            </a:r>
            <a:r>
              <a:rPr lang="en-US" sz="2800" dirty="0" err="1">
                <a:ea typeface="+mj-lt"/>
                <a:cs typeface="+mj-lt"/>
              </a:rPr>
              <a:t>descendencia</a:t>
            </a:r>
            <a:r>
              <a:rPr lang="en-US" sz="2800" dirty="0">
                <a:ea typeface="+mj-lt"/>
                <a:cs typeface="+mj-lt"/>
              </a:rPr>
              <a:t> no </a:t>
            </a:r>
            <a:r>
              <a:rPr lang="en-US" sz="2800" dirty="0" err="1">
                <a:ea typeface="+mj-lt"/>
                <a:cs typeface="+mj-lt"/>
              </a:rPr>
              <a:t>existe</a:t>
            </a:r>
            <a:r>
              <a:rPr lang="en-US" sz="2800" dirty="0">
                <a:ea typeface="+mj-lt"/>
                <a:cs typeface="+mj-lt"/>
              </a:rPr>
              <a:t>”. Que </a:t>
            </a:r>
            <a:r>
              <a:rPr lang="en-US" sz="2800" dirty="0" err="1">
                <a:ea typeface="+mj-lt"/>
                <a:cs typeface="+mj-lt"/>
              </a:rPr>
              <a:t>los</a:t>
            </a:r>
            <a:r>
              <a:rPr lang="en-US" sz="2800" dirty="0">
                <a:ea typeface="+mj-lt"/>
                <a:cs typeface="+mj-lt"/>
              </a:rPr>
              <a:t> </a:t>
            </a:r>
            <a:r>
              <a:rPr lang="en-US" sz="2800" dirty="0" err="1">
                <a:ea typeface="+mj-lt"/>
                <a:cs typeface="+mj-lt"/>
              </a:rPr>
              <a:t>israelitas</a:t>
            </a:r>
            <a:r>
              <a:rPr lang="en-US" sz="2800" dirty="0">
                <a:ea typeface="+mj-lt"/>
                <a:cs typeface="+mj-lt"/>
              </a:rPr>
              <a:t> no </a:t>
            </a:r>
            <a:r>
              <a:rPr lang="en-US" sz="2800" dirty="0" err="1">
                <a:ea typeface="+mj-lt"/>
                <a:cs typeface="+mj-lt"/>
              </a:rPr>
              <a:t>tuvieran</a:t>
            </a:r>
            <a:r>
              <a:rPr lang="en-US" sz="2800" dirty="0">
                <a:ea typeface="+mj-lt"/>
                <a:cs typeface="+mj-lt"/>
              </a:rPr>
              <a:t> ciudad </a:t>
            </a:r>
            <a:r>
              <a:rPr lang="en-US" sz="2800" dirty="0" err="1">
                <a:ea typeface="+mj-lt"/>
                <a:cs typeface="+mj-lt"/>
              </a:rPr>
              <a:t>sugiere</a:t>
            </a:r>
            <a:r>
              <a:rPr lang="en-US" sz="2800" dirty="0">
                <a:ea typeface="+mj-lt"/>
                <a:cs typeface="+mj-lt"/>
              </a:rPr>
              <a:t> que </a:t>
            </a:r>
            <a:r>
              <a:rPr lang="en-US" sz="2800" dirty="0" err="1">
                <a:ea typeface="+mj-lt"/>
                <a:cs typeface="+mj-lt"/>
              </a:rPr>
              <a:t>eran</a:t>
            </a:r>
            <a:r>
              <a:rPr lang="en-US" sz="2800" dirty="0">
                <a:ea typeface="+mj-lt"/>
                <a:cs typeface="+mj-lt"/>
              </a:rPr>
              <a:t> </a:t>
            </a:r>
            <a:r>
              <a:rPr lang="en-US" sz="2800" dirty="0" err="1">
                <a:ea typeface="+mj-lt"/>
                <a:cs typeface="+mj-lt"/>
              </a:rPr>
              <a:t>recién</a:t>
            </a:r>
            <a:r>
              <a:rPr lang="en-US" sz="2800" dirty="0">
                <a:ea typeface="+mj-lt"/>
                <a:cs typeface="+mj-lt"/>
              </a:rPr>
              <a:t> </a:t>
            </a:r>
            <a:r>
              <a:rPr lang="en-US" sz="2800" dirty="0" err="1">
                <a:ea typeface="+mj-lt"/>
                <a:cs typeface="+mj-lt"/>
              </a:rPr>
              <a:t>llegados</a:t>
            </a:r>
            <a:r>
              <a:rPr lang="en-US" sz="2800" dirty="0">
                <a:ea typeface="+mj-lt"/>
                <a:cs typeface="+mj-lt"/>
              </a:rPr>
              <a:t>.</a:t>
            </a:r>
            <a:endParaRPr lang="en-US" sz="2800" dirty="0"/>
          </a:p>
        </p:txBody>
      </p:sp>
      <p:sp>
        <p:nvSpPr>
          <p:cNvPr id="4" name="Slide Number Placeholder 3">
            <a:extLst>
              <a:ext uri="{FF2B5EF4-FFF2-40B4-BE49-F238E27FC236}">
                <a16:creationId xmlns:a16="http://schemas.microsoft.com/office/drawing/2014/main" id="{3B7927E1-F038-4F4B-B728-046FCB0B7B07}"/>
              </a:ext>
            </a:extLst>
          </p:cNvPr>
          <p:cNvSpPr>
            <a:spLocks noGrp="1"/>
          </p:cNvSpPr>
          <p:nvPr>
            <p:ph type="sldNum" sz="quarter" idx="12"/>
          </p:nvPr>
        </p:nvSpPr>
        <p:spPr>
          <a:xfrm>
            <a:off x="11308080" y="6356350"/>
            <a:ext cx="560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00377-489B-40EC-B059-26BDDD2E89B9}"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145</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9AD45503-25ED-42FE-811E-C72BD36853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69380" y="5026592"/>
            <a:ext cx="4391390" cy="1580900"/>
          </a:xfrm>
          <a:prstGeom prst="rect">
            <a:avLst/>
          </a:prstGeom>
        </p:spPr>
      </p:pic>
      <p:sp>
        <p:nvSpPr>
          <p:cNvPr id="6" name="Rectangle 5">
            <a:extLst>
              <a:ext uri="{FF2B5EF4-FFF2-40B4-BE49-F238E27FC236}">
                <a16:creationId xmlns:a16="http://schemas.microsoft.com/office/drawing/2014/main" id="{568F6484-69B2-4ADF-8EF8-18607D03E74A}"/>
              </a:ext>
            </a:extLst>
          </p:cNvPr>
          <p:cNvSpPr/>
          <p:nvPr/>
        </p:nvSpPr>
        <p:spPr>
          <a:xfrm>
            <a:off x="1623060" y="6195060"/>
            <a:ext cx="617220" cy="22987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E090F196-4B05-4EB5-B2F0-7D595CCF5364}"/>
              </a:ext>
            </a:extLst>
          </p:cNvPr>
          <p:cNvCxnSpPr/>
          <p:nvPr/>
        </p:nvCxnSpPr>
        <p:spPr>
          <a:xfrm flipV="1">
            <a:off x="1623060" y="5026592"/>
            <a:ext cx="4846320" cy="116846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Connector 11">
            <a:extLst>
              <a:ext uri="{FF2B5EF4-FFF2-40B4-BE49-F238E27FC236}">
                <a16:creationId xmlns:a16="http://schemas.microsoft.com/office/drawing/2014/main" id="{6CA1B868-2DDF-4968-8410-49370273F055}"/>
              </a:ext>
            </a:extLst>
          </p:cNvPr>
          <p:cNvCxnSpPr/>
          <p:nvPr/>
        </p:nvCxnSpPr>
        <p:spPr>
          <a:xfrm>
            <a:off x="1623060" y="6424930"/>
            <a:ext cx="4846320" cy="18256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2451895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2707" name="Rectangle 3">
            <a:extLst>
              <a:ext uri="{FF2B5EF4-FFF2-40B4-BE49-F238E27FC236}">
                <a16:creationId xmlns:a16="http://schemas.microsoft.com/office/drawing/2014/main" id="{DAD183DE-CAB9-4707-B5F9-2548AAB846A5}"/>
              </a:ext>
            </a:extLst>
          </p:cNvPr>
          <p:cNvSpPr>
            <a:spLocks noGrp="1" noRot="1" noChangeArrowheads="1"/>
          </p:cNvSpPr>
          <p:nvPr>
            <p:ph type="body" idx="1"/>
          </p:nvPr>
        </p:nvSpPr>
        <p:spPr>
          <a:xfrm>
            <a:off x="85043" y="110634"/>
            <a:ext cx="12021914" cy="6766128"/>
          </a:xfrm>
        </p:spPr>
        <p:txBody>
          <a:bodyPr vert="horz" lIns="91440" tIns="45720" rIns="91440" bIns="45720" rtlCol="0" anchor="t">
            <a:normAutofit fontScale="85000" lnSpcReduction="20000"/>
          </a:bodyPr>
          <a:lstStyle/>
          <a:p>
            <a:pPr>
              <a:buNone/>
              <a:defRPr/>
            </a:pPr>
            <a:r>
              <a:rPr lang="en-US" altLang="en-US" sz="2800" b="1" dirty="0">
                <a:solidFill>
                  <a:srgbClr val="0000CC"/>
                </a:solidFill>
                <a:effectLst>
                  <a:outerShdw blurRad="38100" dist="38100" dir="2700000" algn="tl">
                    <a:srgbClr val="000000"/>
                  </a:outerShdw>
                </a:effectLst>
                <a:latin typeface="Comic Sans MS"/>
              </a:rPr>
              <a:t>Objections to the 1446 BC date for the exodus lie along three primary lines. / </a:t>
            </a:r>
            <a:r>
              <a:rPr lang="en-US" sz="2800" dirty="0">
                <a:effectLst>
                  <a:outerShdw blurRad="38100" dist="38100" dir="2700000" algn="tl">
                    <a:srgbClr val="000000"/>
                  </a:outerShdw>
                </a:effectLst>
                <a:ea typeface="+mj-lt"/>
                <a:cs typeface="+mj-lt"/>
              </a:rPr>
              <a:t>Las </a:t>
            </a:r>
            <a:r>
              <a:rPr lang="en-US" sz="2800" dirty="0" err="1">
                <a:effectLst>
                  <a:outerShdw blurRad="38100" dist="38100" dir="2700000" algn="tl">
                    <a:srgbClr val="000000"/>
                  </a:outerShdw>
                </a:effectLst>
                <a:ea typeface="+mj-lt"/>
                <a:cs typeface="+mj-lt"/>
              </a:rPr>
              <a:t>objeciones</a:t>
            </a:r>
            <a:r>
              <a:rPr lang="en-US" sz="2800" dirty="0">
                <a:effectLst>
                  <a:outerShdw blurRad="38100" dist="38100" dir="2700000" algn="tl">
                    <a:srgbClr val="000000"/>
                  </a:outerShdw>
                </a:effectLst>
                <a:ea typeface="+mj-lt"/>
                <a:cs typeface="+mj-lt"/>
              </a:rPr>
              <a:t> a la </a:t>
            </a:r>
            <a:r>
              <a:rPr lang="en-US" sz="2800" dirty="0" err="1">
                <a:effectLst>
                  <a:outerShdw blurRad="38100" dist="38100" dir="2700000" algn="tl">
                    <a:srgbClr val="000000"/>
                  </a:outerShdw>
                </a:effectLst>
                <a:ea typeface="+mj-lt"/>
                <a:cs typeface="+mj-lt"/>
              </a:rPr>
              <a:t>fecha</a:t>
            </a:r>
            <a:r>
              <a:rPr lang="en-US" sz="2800" dirty="0">
                <a:effectLst>
                  <a:outerShdw blurRad="38100" dist="38100" dir="2700000" algn="tl">
                    <a:srgbClr val="000000"/>
                  </a:outerShdw>
                </a:effectLst>
                <a:ea typeface="+mj-lt"/>
                <a:cs typeface="+mj-lt"/>
              </a:rPr>
              <a:t> de 1446 a. C. para </a:t>
            </a:r>
            <a:r>
              <a:rPr lang="en-US" sz="2800" dirty="0" err="1">
                <a:effectLst>
                  <a:outerShdw blurRad="38100" dist="38100" dir="2700000" algn="tl">
                    <a:srgbClr val="000000"/>
                  </a:outerShdw>
                </a:effectLst>
                <a:ea typeface="+mj-lt"/>
                <a:cs typeface="+mj-lt"/>
              </a:rPr>
              <a:t>el</a:t>
            </a:r>
            <a:r>
              <a:rPr lang="en-US" sz="2800" dirty="0">
                <a:effectLst>
                  <a:outerShdw blurRad="38100" dist="38100" dir="2700000" algn="tl">
                    <a:srgbClr val="000000"/>
                  </a:outerShdw>
                </a:effectLst>
                <a:ea typeface="+mj-lt"/>
                <a:cs typeface="+mj-lt"/>
              </a:rPr>
              <a:t> </a:t>
            </a:r>
            <a:r>
              <a:rPr lang="en-US" sz="2800" dirty="0" err="1">
                <a:effectLst>
                  <a:outerShdw blurRad="38100" dist="38100" dir="2700000" algn="tl">
                    <a:srgbClr val="000000"/>
                  </a:outerShdw>
                </a:effectLst>
                <a:ea typeface="+mj-lt"/>
                <a:cs typeface="+mj-lt"/>
              </a:rPr>
              <a:t>éxodo</a:t>
            </a:r>
            <a:r>
              <a:rPr lang="en-US" sz="2800" dirty="0">
                <a:effectLst>
                  <a:outerShdw blurRad="38100" dist="38100" dir="2700000" algn="tl">
                    <a:srgbClr val="000000"/>
                  </a:outerShdw>
                </a:effectLst>
                <a:ea typeface="+mj-lt"/>
                <a:cs typeface="+mj-lt"/>
              </a:rPr>
              <a:t> se </a:t>
            </a:r>
            <a:r>
              <a:rPr lang="en-US" sz="2800" dirty="0" err="1">
                <a:effectLst>
                  <a:outerShdw blurRad="38100" dist="38100" dir="2700000" algn="tl">
                    <a:srgbClr val="000000"/>
                  </a:outerShdw>
                </a:effectLst>
                <a:ea typeface="+mj-lt"/>
                <a:cs typeface="+mj-lt"/>
              </a:rPr>
              <a:t>encuentran</a:t>
            </a:r>
            <a:r>
              <a:rPr lang="en-US" sz="2800" dirty="0">
                <a:effectLst>
                  <a:outerShdw blurRad="38100" dist="38100" dir="2700000" algn="tl">
                    <a:srgbClr val="000000"/>
                  </a:outerShdw>
                </a:effectLst>
                <a:ea typeface="+mj-lt"/>
                <a:cs typeface="+mj-lt"/>
              </a:rPr>
              <a:t> </a:t>
            </a:r>
            <a:r>
              <a:rPr lang="en-US" sz="2800" dirty="0" err="1">
                <a:effectLst>
                  <a:outerShdw blurRad="38100" dist="38100" dir="2700000" algn="tl">
                    <a:srgbClr val="000000"/>
                  </a:outerShdw>
                </a:effectLst>
                <a:ea typeface="+mj-lt"/>
                <a:cs typeface="+mj-lt"/>
              </a:rPr>
              <a:t>en</a:t>
            </a:r>
            <a:r>
              <a:rPr lang="en-US" sz="2800" dirty="0">
                <a:effectLst>
                  <a:outerShdw blurRad="38100" dist="38100" dir="2700000" algn="tl">
                    <a:srgbClr val="000000"/>
                  </a:outerShdw>
                </a:effectLst>
                <a:ea typeface="+mj-lt"/>
                <a:cs typeface="+mj-lt"/>
              </a:rPr>
              <a:t> </a:t>
            </a:r>
            <a:r>
              <a:rPr lang="en-US" sz="2800" dirty="0" err="1">
                <a:effectLst>
                  <a:outerShdw blurRad="38100" dist="38100" dir="2700000" algn="tl">
                    <a:srgbClr val="000000"/>
                  </a:outerShdw>
                </a:effectLst>
                <a:ea typeface="+mj-lt"/>
                <a:cs typeface="+mj-lt"/>
              </a:rPr>
              <a:t>tres</a:t>
            </a:r>
            <a:r>
              <a:rPr lang="en-US" sz="2800" dirty="0">
                <a:effectLst>
                  <a:outerShdw blurRad="38100" dist="38100" dir="2700000" algn="tl">
                    <a:srgbClr val="000000"/>
                  </a:outerShdw>
                </a:effectLst>
                <a:ea typeface="+mj-lt"/>
                <a:cs typeface="+mj-lt"/>
              </a:rPr>
              <a:t> </a:t>
            </a:r>
            <a:r>
              <a:rPr lang="en-US" sz="2800" dirty="0" err="1">
                <a:effectLst>
                  <a:outerShdw blurRad="38100" dist="38100" dir="2700000" algn="tl">
                    <a:srgbClr val="000000"/>
                  </a:outerShdw>
                </a:effectLst>
                <a:ea typeface="+mj-lt"/>
                <a:cs typeface="+mj-lt"/>
              </a:rPr>
              <a:t>líneas</a:t>
            </a:r>
            <a:r>
              <a:rPr lang="en-US" sz="2800" dirty="0">
                <a:effectLst>
                  <a:outerShdw blurRad="38100" dist="38100" dir="2700000" algn="tl">
                    <a:srgbClr val="000000"/>
                  </a:outerShdw>
                </a:effectLst>
                <a:ea typeface="+mj-lt"/>
                <a:cs typeface="+mj-lt"/>
              </a:rPr>
              <a:t> </a:t>
            </a:r>
            <a:r>
              <a:rPr lang="en-US" sz="2800" dirty="0" err="1">
                <a:effectLst>
                  <a:outerShdw blurRad="38100" dist="38100" dir="2700000" algn="tl">
                    <a:srgbClr val="000000"/>
                  </a:outerShdw>
                </a:effectLst>
                <a:ea typeface="+mj-lt"/>
                <a:cs typeface="+mj-lt"/>
              </a:rPr>
              <a:t>principales</a:t>
            </a:r>
            <a:r>
              <a:rPr lang="en-US" sz="2800" dirty="0">
                <a:effectLst>
                  <a:outerShdw blurRad="38100" dist="38100" dir="2700000" algn="tl">
                    <a:srgbClr val="000000"/>
                  </a:outerShdw>
                </a:effectLst>
                <a:ea typeface="+mj-lt"/>
                <a:cs typeface="+mj-lt"/>
              </a:rPr>
              <a:t>.</a:t>
            </a:r>
            <a:endParaRPr lang="en-US" altLang="en-US" sz="2800" b="1" dirty="0">
              <a:solidFill>
                <a:srgbClr val="0000CC"/>
              </a:solidFill>
              <a:effectLst>
                <a:outerShdw blurRad="38100" dist="38100" dir="2700000" algn="tl">
                  <a:srgbClr val="000000"/>
                </a:outerShdw>
              </a:effectLst>
              <a:latin typeface="Comic Sans MS" panose="030F0702030302020204" pitchFamily="66" charset="0"/>
            </a:endParaRPr>
          </a:p>
          <a:p>
            <a:pPr eaLnBrk="1" hangingPunct="1">
              <a:defRPr/>
            </a:pPr>
            <a:endParaRPr lang="en-US" altLang="en-US" sz="1000" b="1" i="1" dirty="0">
              <a:latin typeface="Comic Sans MS" panose="030F0702030302020204" pitchFamily="66" charset="0"/>
            </a:endParaRPr>
          </a:p>
          <a:p>
            <a:pPr>
              <a:defRPr/>
            </a:pPr>
            <a:r>
              <a:rPr lang="en-US" altLang="en-US" sz="2400" i="1" dirty="0">
                <a:solidFill>
                  <a:srgbClr val="C00000"/>
                </a:solidFill>
                <a:latin typeface="Comic Sans MS"/>
              </a:rPr>
              <a:t>First, the Old Testament uses many increments of 40 years, and the cumulative figure of 480 years may not be a mathematical one, but rather, a schematic one, approximating 12 generations. If so, then the traditional calculation fails. /</a:t>
            </a:r>
            <a:r>
              <a:rPr lang="en-US" altLang="en-US" sz="2400" i="1" dirty="0">
                <a:latin typeface="Comic Sans MS"/>
              </a:rPr>
              <a:t> </a:t>
            </a:r>
            <a:r>
              <a:rPr lang="en-US" sz="2400" dirty="0">
                <a:ea typeface="+mj-lt"/>
                <a:cs typeface="+mj-lt"/>
              </a:rPr>
              <a:t>Primero, </a:t>
            </a:r>
            <a:r>
              <a:rPr lang="en-US" sz="2400" dirty="0" err="1">
                <a:ea typeface="+mj-lt"/>
                <a:cs typeface="+mj-lt"/>
              </a:rPr>
              <a:t>el</a:t>
            </a:r>
            <a:r>
              <a:rPr lang="en-US" sz="2400" dirty="0">
                <a:ea typeface="+mj-lt"/>
                <a:cs typeface="+mj-lt"/>
              </a:rPr>
              <a:t> </a:t>
            </a:r>
            <a:r>
              <a:rPr lang="en-US" sz="2400" dirty="0" err="1">
                <a:ea typeface="+mj-lt"/>
                <a:cs typeface="+mj-lt"/>
              </a:rPr>
              <a:t>Antiguo</a:t>
            </a:r>
            <a:r>
              <a:rPr lang="en-US" sz="2400" dirty="0">
                <a:ea typeface="+mj-lt"/>
                <a:cs typeface="+mj-lt"/>
              </a:rPr>
              <a:t> </a:t>
            </a:r>
            <a:r>
              <a:rPr lang="en-US" sz="2400" dirty="0" err="1">
                <a:ea typeface="+mj-lt"/>
                <a:cs typeface="+mj-lt"/>
              </a:rPr>
              <a:t>Testamento</a:t>
            </a:r>
            <a:r>
              <a:rPr lang="en-US" sz="2400" dirty="0">
                <a:ea typeface="+mj-lt"/>
                <a:cs typeface="+mj-lt"/>
              </a:rPr>
              <a:t> </a:t>
            </a:r>
            <a:r>
              <a:rPr lang="en-US" sz="2400" dirty="0" err="1">
                <a:ea typeface="+mj-lt"/>
                <a:cs typeface="+mj-lt"/>
              </a:rPr>
              <a:t>usa</a:t>
            </a:r>
            <a:r>
              <a:rPr lang="en-US" sz="2400" dirty="0">
                <a:ea typeface="+mj-lt"/>
                <a:cs typeface="+mj-lt"/>
              </a:rPr>
              <a:t> </a:t>
            </a:r>
            <a:r>
              <a:rPr lang="en-US" sz="2400" dirty="0" err="1">
                <a:ea typeface="+mj-lt"/>
                <a:cs typeface="+mj-lt"/>
              </a:rPr>
              <a:t>muchos</a:t>
            </a:r>
            <a:r>
              <a:rPr lang="en-US" sz="2400" dirty="0">
                <a:ea typeface="+mj-lt"/>
                <a:cs typeface="+mj-lt"/>
              </a:rPr>
              <a:t> </a:t>
            </a:r>
            <a:r>
              <a:rPr lang="en-US" sz="2400" dirty="0" err="1">
                <a:ea typeface="+mj-lt"/>
                <a:cs typeface="+mj-lt"/>
              </a:rPr>
              <a:t>incrementos</a:t>
            </a:r>
            <a:r>
              <a:rPr lang="en-US" sz="2400" dirty="0">
                <a:ea typeface="+mj-lt"/>
                <a:cs typeface="+mj-lt"/>
              </a:rPr>
              <a:t> de 40 </a:t>
            </a:r>
            <a:r>
              <a:rPr lang="en-US" sz="2400" dirty="0" err="1">
                <a:ea typeface="+mj-lt"/>
                <a:cs typeface="+mj-lt"/>
              </a:rPr>
              <a:t>años</a:t>
            </a:r>
            <a:r>
              <a:rPr lang="en-US" sz="2400" dirty="0">
                <a:ea typeface="+mj-lt"/>
                <a:cs typeface="+mj-lt"/>
              </a:rPr>
              <a:t>, y la </a:t>
            </a:r>
            <a:r>
              <a:rPr lang="en-US" sz="2400" dirty="0" err="1">
                <a:ea typeface="+mj-lt"/>
                <a:cs typeface="+mj-lt"/>
              </a:rPr>
              <a:t>cifra</a:t>
            </a:r>
            <a:r>
              <a:rPr lang="en-US" sz="2400" dirty="0">
                <a:ea typeface="+mj-lt"/>
                <a:cs typeface="+mj-lt"/>
              </a:rPr>
              <a:t> </a:t>
            </a:r>
            <a:r>
              <a:rPr lang="en-US" sz="2400" dirty="0" err="1">
                <a:ea typeface="+mj-lt"/>
                <a:cs typeface="+mj-lt"/>
              </a:rPr>
              <a:t>acumulada</a:t>
            </a:r>
            <a:r>
              <a:rPr lang="en-US" sz="2400" dirty="0">
                <a:ea typeface="+mj-lt"/>
                <a:cs typeface="+mj-lt"/>
              </a:rPr>
              <a:t> de 480 </a:t>
            </a:r>
            <a:r>
              <a:rPr lang="en-US" sz="2400" dirty="0" err="1">
                <a:ea typeface="+mj-lt"/>
                <a:cs typeface="+mj-lt"/>
              </a:rPr>
              <a:t>años</a:t>
            </a:r>
            <a:r>
              <a:rPr lang="en-US" sz="2400" dirty="0">
                <a:ea typeface="+mj-lt"/>
                <a:cs typeface="+mj-lt"/>
              </a:rPr>
              <a:t> </a:t>
            </a:r>
            <a:r>
              <a:rPr lang="en-US" sz="2400" dirty="0" err="1">
                <a:ea typeface="+mj-lt"/>
                <a:cs typeface="+mj-lt"/>
              </a:rPr>
              <a:t>puede</a:t>
            </a:r>
            <a:r>
              <a:rPr lang="en-US" sz="2400" dirty="0">
                <a:ea typeface="+mj-lt"/>
                <a:cs typeface="+mj-lt"/>
              </a:rPr>
              <a:t> no ser </a:t>
            </a:r>
            <a:r>
              <a:rPr lang="en-US" sz="2400" dirty="0" err="1">
                <a:ea typeface="+mj-lt"/>
                <a:cs typeface="+mj-lt"/>
              </a:rPr>
              <a:t>matemática</a:t>
            </a:r>
            <a:r>
              <a:rPr lang="en-US" sz="2400" dirty="0">
                <a:ea typeface="+mj-lt"/>
                <a:cs typeface="+mj-lt"/>
              </a:rPr>
              <a:t>, </a:t>
            </a:r>
            <a:r>
              <a:rPr lang="en-US" sz="2400" dirty="0" err="1">
                <a:ea typeface="+mj-lt"/>
                <a:cs typeface="+mj-lt"/>
              </a:rPr>
              <a:t>sino</a:t>
            </a:r>
            <a:r>
              <a:rPr lang="en-US" sz="2400" dirty="0">
                <a:ea typeface="+mj-lt"/>
                <a:cs typeface="+mj-lt"/>
              </a:rPr>
              <a:t> </a:t>
            </a:r>
            <a:r>
              <a:rPr lang="en-US" sz="2400" dirty="0" err="1">
                <a:ea typeface="+mj-lt"/>
                <a:cs typeface="+mj-lt"/>
              </a:rPr>
              <a:t>esquemática</a:t>
            </a:r>
            <a:r>
              <a:rPr lang="en-US" sz="2400" dirty="0">
                <a:ea typeface="+mj-lt"/>
                <a:cs typeface="+mj-lt"/>
              </a:rPr>
              <a:t>, que se </a:t>
            </a:r>
            <a:r>
              <a:rPr lang="en-US" sz="2400" dirty="0" err="1">
                <a:ea typeface="+mj-lt"/>
                <a:cs typeface="+mj-lt"/>
              </a:rPr>
              <a:t>aproxima</a:t>
            </a:r>
            <a:r>
              <a:rPr lang="en-US" sz="2400" dirty="0">
                <a:ea typeface="+mj-lt"/>
                <a:cs typeface="+mj-lt"/>
              </a:rPr>
              <a:t> a 12 </a:t>
            </a:r>
            <a:r>
              <a:rPr lang="en-US" sz="2400" dirty="0" err="1">
                <a:ea typeface="+mj-lt"/>
                <a:cs typeface="+mj-lt"/>
              </a:rPr>
              <a:t>generaciones</a:t>
            </a:r>
            <a:r>
              <a:rPr lang="en-US" sz="2400" dirty="0">
                <a:ea typeface="+mj-lt"/>
                <a:cs typeface="+mj-lt"/>
              </a:rPr>
              <a:t>. Si es </a:t>
            </a:r>
            <a:r>
              <a:rPr lang="en-US" sz="2400" dirty="0" err="1">
                <a:ea typeface="+mj-lt"/>
                <a:cs typeface="+mj-lt"/>
              </a:rPr>
              <a:t>así</a:t>
            </a:r>
            <a:r>
              <a:rPr lang="en-US" sz="2400" dirty="0">
                <a:ea typeface="+mj-lt"/>
                <a:cs typeface="+mj-lt"/>
              </a:rPr>
              <a:t>, </a:t>
            </a:r>
            <a:r>
              <a:rPr lang="en-US" sz="2400" dirty="0" err="1">
                <a:ea typeface="+mj-lt"/>
                <a:cs typeface="+mj-lt"/>
              </a:rPr>
              <a:t>entonces</a:t>
            </a:r>
            <a:r>
              <a:rPr lang="en-US" sz="2400" dirty="0">
                <a:ea typeface="+mj-lt"/>
                <a:cs typeface="+mj-lt"/>
              </a:rPr>
              <a:t> </a:t>
            </a:r>
            <a:r>
              <a:rPr lang="en-US" sz="2400" dirty="0" err="1">
                <a:ea typeface="+mj-lt"/>
                <a:cs typeface="+mj-lt"/>
              </a:rPr>
              <a:t>el</a:t>
            </a:r>
            <a:r>
              <a:rPr lang="en-US" sz="2400" dirty="0">
                <a:ea typeface="+mj-lt"/>
                <a:cs typeface="+mj-lt"/>
              </a:rPr>
              <a:t> </a:t>
            </a:r>
            <a:r>
              <a:rPr lang="en-US" sz="2400" dirty="0" err="1">
                <a:ea typeface="+mj-lt"/>
                <a:cs typeface="+mj-lt"/>
              </a:rPr>
              <a:t>cálculo</a:t>
            </a:r>
            <a:r>
              <a:rPr lang="en-US" sz="2400" dirty="0">
                <a:ea typeface="+mj-lt"/>
                <a:cs typeface="+mj-lt"/>
              </a:rPr>
              <a:t> </a:t>
            </a:r>
            <a:r>
              <a:rPr lang="en-US" sz="2400" dirty="0" err="1">
                <a:ea typeface="+mj-lt"/>
                <a:cs typeface="+mj-lt"/>
              </a:rPr>
              <a:t>tradicional</a:t>
            </a:r>
            <a:r>
              <a:rPr lang="en-US" sz="2400" dirty="0">
                <a:ea typeface="+mj-lt"/>
                <a:cs typeface="+mj-lt"/>
              </a:rPr>
              <a:t> </a:t>
            </a:r>
            <a:r>
              <a:rPr lang="en-US" sz="2400" dirty="0" err="1">
                <a:ea typeface="+mj-lt"/>
                <a:cs typeface="+mj-lt"/>
              </a:rPr>
              <a:t>falla</a:t>
            </a:r>
            <a:r>
              <a:rPr lang="en-US" sz="2400" dirty="0">
                <a:ea typeface="+mj-lt"/>
                <a:cs typeface="+mj-lt"/>
              </a:rPr>
              <a:t>.</a:t>
            </a:r>
            <a:endParaRPr lang="en-US" altLang="en-US" sz="2400" i="1" dirty="0">
              <a:latin typeface="Comic Sans MS" panose="030F0702030302020204" pitchFamily="66" charset="0"/>
            </a:endParaRPr>
          </a:p>
          <a:p>
            <a:pPr>
              <a:defRPr/>
            </a:pPr>
            <a:r>
              <a:rPr lang="en-US" altLang="en-US" sz="2400" i="1" dirty="0">
                <a:solidFill>
                  <a:srgbClr val="C00000"/>
                </a:solidFill>
                <a:latin typeface="Comic Sans MS"/>
              </a:rPr>
              <a:t>Second, the Israelites in bondage are described as building Rameses, the site from where they also set out on the exodus (Ex. 1:11; 12:37). If this is Pi-Rameses, the eastern delta city built by Rameses II, the exodus could not have been in 1446 BC, since Rameses II reigned in 1279-1213 BC. /</a:t>
            </a:r>
            <a:r>
              <a:rPr lang="en-US" altLang="en-US" sz="2400" i="1" dirty="0">
                <a:latin typeface="Comic Sans MS"/>
              </a:rPr>
              <a:t> </a:t>
            </a:r>
            <a:r>
              <a:rPr lang="en-US" sz="2400" dirty="0">
                <a:ea typeface="+mj-lt"/>
                <a:cs typeface="+mj-lt"/>
              </a:rPr>
              <a:t>En </a:t>
            </a:r>
            <a:r>
              <a:rPr lang="en-US" sz="2400" dirty="0" err="1">
                <a:ea typeface="+mj-lt"/>
                <a:cs typeface="+mj-lt"/>
              </a:rPr>
              <a:t>segundo</a:t>
            </a:r>
            <a:r>
              <a:rPr lang="en-US" sz="2400" dirty="0">
                <a:ea typeface="+mj-lt"/>
                <a:cs typeface="+mj-lt"/>
              </a:rPr>
              <a:t> </a:t>
            </a:r>
            <a:r>
              <a:rPr lang="en-US" sz="2400" dirty="0" err="1">
                <a:ea typeface="+mj-lt"/>
                <a:cs typeface="+mj-lt"/>
              </a:rPr>
              <a:t>lugar</a:t>
            </a:r>
            <a:r>
              <a:rPr lang="en-US" sz="2400" dirty="0">
                <a:ea typeface="+mj-lt"/>
                <a:cs typeface="+mj-lt"/>
              </a:rPr>
              <a:t>, se describe a </a:t>
            </a:r>
            <a:r>
              <a:rPr lang="en-US" sz="2400" dirty="0" err="1">
                <a:ea typeface="+mj-lt"/>
                <a:cs typeface="+mj-lt"/>
              </a:rPr>
              <a:t>los</a:t>
            </a:r>
            <a:r>
              <a:rPr lang="en-US" sz="2400" dirty="0">
                <a:ea typeface="+mj-lt"/>
                <a:cs typeface="+mj-lt"/>
              </a:rPr>
              <a:t> </a:t>
            </a:r>
            <a:r>
              <a:rPr lang="en-US" sz="2400" dirty="0" err="1">
                <a:ea typeface="+mj-lt"/>
                <a:cs typeface="+mj-lt"/>
              </a:rPr>
              <a:t>israelitas</a:t>
            </a:r>
            <a:r>
              <a:rPr lang="en-US" sz="2400" dirty="0">
                <a:ea typeface="+mj-lt"/>
                <a:cs typeface="+mj-lt"/>
              </a:rPr>
              <a:t> </a:t>
            </a:r>
            <a:r>
              <a:rPr lang="en-US" sz="2400" dirty="0" err="1">
                <a:ea typeface="+mj-lt"/>
                <a:cs typeface="+mj-lt"/>
              </a:rPr>
              <a:t>en</a:t>
            </a:r>
            <a:r>
              <a:rPr lang="en-US" sz="2400" dirty="0">
                <a:ea typeface="+mj-lt"/>
                <a:cs typeface="+mj-lt"/>
              </a:rPr>
              <a:t> </a:t>
            </a:r>
            <a:r>
              <a:rPr lang="en-US" sz="2400" dirty="0" err="1">
                <a:ea typeface="+mj-lt"/>
                <a:cs typeface="+mj-lt"/>
              </a:rPr>
              <a:t>cautiverio</a:t>
            </a:r>
            <a:r>
              <a:rPr lang="en-US" sz="2400" dirty="0">
                <a:ea typeface="+mj-lt"/>
                <a:cs typeface="+mj-lt"/>
              </a:rPr>
              <a:t> </a:t>
            </a:r>
            <a:r>
              <a:rPr lang="en-US" sz="2400" dirty="0" err="1">
                <a:ea typeface="+mj-lt"/>
                <a:cs typeface="+mj-lt"/>
              </a:rPr>
              <a:t>construyendo</a:t>
            </a:r>
            <a:r>
              <a:rPr lang="en-US" sz="2400" dirty="0">
                <a:ea typeface="+mj-lt"/>
                <a:cs typeface="+mj-lt"/>
              </a:rPr>
              <a:t> Ramsés, </a:t>
            </a:r>
            <a:r>
              <a:rPr lang="en-US" sz="2400" dirty="0" err="1">
                <a:ea typeface="+mj-lt"/>
                <a:cs typeface="+mj-lt"/>
              </a:rPr>
              <a:t>el</a:t>
            </a:r>
            <a:r>
              <a:rPr lang="en-US" sz="2400" dirty="0">
                <a:ea typeface="+mj-lt"/>
                <a:cs typeface="+mj-lt"/>
              </a:rPr>
              <a:t> </a:t>
            </a:r>
            <a:r>
              <a:rPr lang="en-US" sz="2400" dirty="0" err="1">
                <a:ea typeface="+mj-lt"/>
                <a:cs typeface="+mj-lt"/>
              </a:rPr>
              <a:t>lugar</a:t>
            </a:r>
            <a:r>
              <a:rPr lang="en-US" sz="2400" dirty="0">
                <a:ea typeface="+mj-lt"/>
                <a:cs typeface="+mj-lt"/>
              </a:rPr>
              <a:t> </a:t>
            </a:r>
            <a:r>
              <a:rPr lang="en-US" sz="2400" dirty="0" err="1">
                <a:ea typeface="+mj-lt"/>
                <a:cs typeface="+mj-lt"/>
              </a:rPr>
              <a:t>desde</a:t>
            </a:r>
            <a:r>
              <a:rPr lang="en-US" sz="2400" dirty="0">
                <a:ea typeface="+mj-lt"/>
                <a:cs typeface="+mj-lt"/>
              </a:rPr>
              <a:t> </a:t>
            </a:r>
            <a:r>
              <a:rPr lang="en-US" sz="2400" dirty="0" err="1">
                <a:ea typeface="+mj-lt"/>
                <a:cs typeface="+mj-lt"/>
              </a:rPr>
              <a:t>donde</a:t>
            </a:r>
            <a:r>
              <a:rPr lang="en-US" sz="2400" dirty="0">
                <a:ea typeface="+mj-lt"/>
                <a:cs typeface="+mj-lt"/>
              </a:rPr>
              <a:t> </a:t>
            </a:r>
            <a:r>
              <a:rPr lang="en-US" sz="2400" dirty="0" err="1">
                <a:ea typeface="+mj-lt"/>
                <a:cs typeface="+mj-lt"/>
              </a:rPr>
              <a:t>también</a:t>
            </a:r>
            <a:r>
              <a:rPr lang="en-US" sz="2400" dirty="0">
                <a:ea typeface="+mj-lt"/>
                <a:cs typeface="+mj-lt"/>
              </a:rPr>
              <a:t> </a:t>
            </a:r>
            <a:r>
              <a:rPr lang="en-US" sz="2400" dirty="0" err="1">
                <a:ea typeface="+mj-lt"/>
                <a:cs typeface="+mj-lt"/>
              </a:rPr>
              <a:t>partieron</a:t>
            </a:r>
            <a:r>
              <a:rPr lang="en-US" sz="2400" dirty="0">
                <a:ea typeface="+mj-lt"/>
                <a:cs typeface="+mj-lt"/>
              </a:rPr>
              <a:t> para </a:t>
            </a:r>
            <a:r>
              <a:rPr lang="en-US" sz="2400" dirty="0" err="1">
                <a:ea typeface="+mj-lt"/>
                <a:cs typeface="+mj-lt"/>
              </a:rPr>
              <a:t>el</a:t>
            </a:r>
            <a:r>
              <a:rPr lang="en-US" sz="2400" dirty="0">
                <a:ea typeface="+mj-lt"/>
                <a:cs typeface="+mj-lt"/>
              </a:rPr>
              <a:t> </a:t>
            </a:r>
            <a:r>
              <a:rPr lang="en-US" sz="2400" dirty="0" err="1">
                <a:ea typeface="+mj-lt"/>
                <a:cs typeface="+mj-lt"/>
              </a:rPr>
              <a:t>éxodo</a:t>
            </a:r>
            <a:r>
              <a:rPr lang="en-US" sz="2400" dirty="0">
                <a:ea typeface="+mj-lt"/>
                <a:cs typeface="+mj-lt"/>
              </a:rPr>
              <a:t> (Ex. 1:11; 12:37). Si se </a:t>
            </a:r>
            <a:r>
              <a:rPr lang="en-US" sz="2400" dirty="0" err="1">
                <a:ea typeface="+mj-lt"/>
                <a:cs typeface="+mj-lt"/>
              </a:rPr>
              <a:t>trata</a:t>
            </a:r>
            <a:r>
              <a:rPr lang="en-US" sz="2400" dirty="0">
                <a:ea typeface="+mj-lt"/>
                <a:cs typeface="+mj-lt"/>
              </a:rPr>
              <a:t> de Pi-Ramsés, la ciudad del delta oriental </a:t>
            </a:r>
            <a:r>
              <a:rPr lang="en-US" sz="2400" dirty="0" err="1">
                <a:ea typeface="+mj-lt"/>
                <a:cs typeface="+mj-lt"/>
              </a:rPr>
              <a:t>construida</a:t>
            </a:r>
            <a:r>
              <a:rPr lang="en-US" sz="2400" dirty="0">
                <a:ea typeface="+mj-lt"/>
                <a:cs typeface="+mj-lt"/>
              </a:rPr>
              <a:t> </a:t>
            </a:r>
            <a:r>
              <a:rPr lang="en-US" sz="2400" dirty="0" err="1">
                <a:ea typeface="+mj-lt"/>
                <a:cs typeface="+mj-lt"/>
              </a:rPr>
              <a:t>por</a:t>
            </a:r>
            <a:r>
              <a:rPr lang="en-US" sz="2400" dirty="0">
                <a:ea typeface="+mj-lt"/>
                <a:cs typeface="+mj-lt"/>
              </a:rPr>
              <a:t> Ramsés II, </a:t>
            </a:r>
            <a:r>
              <a:rPr lang="en-US" sz="2400" dirty="0" err="1">
                <a:ea typeface="+mj-lt"/>
                <a:cs typeface="+mj-lt"/>
              </a:rPr>
              <a:t>el</a:t>
            </a:r>
            <a:r>
              <a:rPr lang="en-US" sz="2400" dirty="0">
                <a:ea typeface="+mj-lt"/>
                <a:cs typeface="+mj-lt"/>
              </a:rPr>
              <a:t> </a:t>
            </a:r>
            <a:r>
              <a:rPr lang="en-US" sz="2400" dirty="0" err="1">
                <a:ea typeface="+mj-lt"/>
                <a:cs typeface="+mj-lt"/>
              </a:rPr>
              <a:t>éxodo</a:t>
            </a:r>
            <a:r>
              <a:rPr lang="en-US" sz="2400" dirty="0">
                <a:ea typeface="+mj-lt"/>
                <a:cs typeface="+mj-lt"/>
              </a:rPr>
              <a:t> no </a:t>
            </a:r>
            <a:r>
              <a:rPr lang="en-US" sz="2400" dirty="0" err="1">
                <a:ea typeface="+mj-lt"/>
                <a:cs typeface="+mj-lt"/>
              </a:rPr>
              <a:t>podría</a:t>
            </a:r>
            <a:r>
              <a:rPr lang="en-US" sz="2400" dirty="0">
                <a:ea typeface="+mj-lt"/>
                <a:cs typeface="+mj-lt"/>
              </a:rPr>
              <a:t> </a:t>
            </a:r>
            <a:r>
              <a:rPr lang="en-US" sz="2400" dirty="0" err="1">
                <a:ea typeface="+mj-lt"/>
                <a:cs typeface="+mj-lt"/>
              </a:rPr>
              <a:t>haber</a:t>
            </a:r>
            <a:r>
              <a:rPr lang="en-US" sz="2400" dirty="0">
                <a:ea typeface="+mj-lt"/>
                <a:cs typeface="+mj-lt"/>
              </a:rPr>
              <a:t> </a:t>
            </a:r>
            <a:r>
              <a:rPr lang="en-US" sz="2400" dirty="0" err="1">
                <a:ea typeface="+mj-lt"/>
                <a:cs typeface="+mj-lt"/>
              </a:rPr>
              <a:t>sido</a:t>
            </a:r>
            <a:r>
              <a:rPr lang="en-US" sz="2400" dirty="0">
                <a:ea typeface="+mj-lt"/>
                <a:cs typeface="+mj-lt"/>
              </a:rPr>
              <a:t> </a:t>
            </a:r>
            <a:r>
              <a:rPr lang="en-US" sz="2400" dirty="0" err="1">
                <a:ea typeface="+mj-lt"/>
                <a:cs typeface="+mj-lt"/>
              </a:rPr>
              <a:t>en</a:t>
            </a:r>
            <a:r>
              <a:rPr lang="en-US" sz="2400" dirty="0">
                <a:ea typeface="+mj-lt"/>
                <a:cs typeface="+mj-lt"/>
              </a:rPr>
              <a:t> 1446 a. C., </a:t>
            </a:r>
            <a:r>
              <a:rPr lang="en-US" sz="2400" dirty="0" err="1">
                <a:ea typeface="+mj-lt"/>
                <a:cs typeface="+mj-lt"/>
              </a:rPr>
              <a:t>ya</a:t>
            </a:r>
            <a:r>
              <a:rPr lang="en-US" sz="2400" dirty="0">
                <a:ea typeface="+mj-lt"/>
                <a:cs typeface="+mj-lt"/>
              </a:rPr>
              <a:t> que Ramsés II </a:t>
            </a:r>
            <a:r>
              <a:rPr lang="en-US" sz="2400" dirty="0" err="1">
                <a:ea typeface="+mj-lt"/>
                <a:cs typeface="+mj-lt"/>
              </a:rPr>
              <a:t>reinó</a:t>
            </a:r>
            <a:r>
              <a:rPr lang="en-US" sz="2400" dirty="0">
                <a:ea typeface="+mj-lt"/>
                <a:cs typeface="+mj-lt"/>
              </a:rPr>
              <a:t> </a:t>
            </a:r>
            <a:r>
              <a:rPr lang="en-US" sz="2400" dirty="0" err="1">
                <a:ea typeface="+mj-lt"/>
                <a:cs typeface="+mj-lt"/>
              </a:rPr>
              <a:t>en</a:t>
            </a:r>
            <a:r>
              <a:rPr lang="en-US" sz="2400" dirty="0">
                <a:ea typeface="+mj-lt"/>
                <a:cs typeface="+mj-lt"/>
              </a:rPr>
              <a:t> 1279-1213 a. C.</a:t>
            </a:r>
            <a:endParaRPr lang="en-US" altLang="en-US" sz="2400" i="1" dirty="0">
              <a:latin typeface="Comic Sans MS" panose="030F0702030302020204" pitchFamily="66" charset="0"/>
            </a:endParaRPr>
          </a:p>
          <a:p>
            <a:pPr>
              <a:defRPr/>
            </a:pPr>
            <a:r>
              <a:rPr lang="en-US" altLang="en-US" sz="2400" i="1" dirty="0">
                <a:solidFill>
                  <a:srgbClr val="C00000"/>
                </a:solidFill>
                <a:latin typeface="Comic Sans MS"/>
              </a:rPr>
              <a:t>Third, in the archaeological excavations of Israel, there is a substantial break in the culture at the end of the Late Bronze Age (ca. 1250-1150 BC), a break that would correlate with the emergence of Israel in the land. There is no such break in the 15</a:t>
            </a:r>
            <a:r>
              <a:rPr lang="en-US" altLang="en-US" sz="2400" i="1" baseline="30000" dirty="0">
                <a:solidFill>
                  <a:srgbClr val="C00000"/>
                </a:solidFill>
                <a:latin typeface="Comic Sans MS"/>
              </a:rPr>
              <a:t>th</a:t>
            </a:r>
            <a:r>
              <a:rPr lang="en-US" altLang="en-US" sz="2400" i="1" dirty="0">
                <a:solidFill>
                  <a:srgbClr val="C00000"/>
                </a:solidFill>
                <a:latin typeface="Comic Sans MS"/>
              </a:rPr>
              <a:t> century. /</a:t>
            </a:r>
            <a:r>
              <a:rPr lang="en-US" altLang="en-US" sz="2400" i="1" dirty="0">
                <a:latin typeface="Comic Sans MS"/>
              </a:rPr>
              <a:t> </a:t>
            </a:r>
            <a:r>
              <a:rPr lang="en-US" sz="2400" dirty="0">
                <a:ea typeface="+mj-lt"/>
                <a:cs typeface="+mj-lt"/>
              </a:rPr>
              <a:t>Tercero, </a:t>
            </a:r>
            <a:r>
              <a:rPr lang="en-US" sz="2400" err="1">
                <a:ea typeface="+mj-lt"/>
                <a:cs typeface="+mj-lt"/>
              </a:rPr>
              <a:t>en</a:t>
            </a:r>
            <a:r>
              <a:rPr lang="en-US" sz="2400" dirty="0">
                <a:ea typeface="+mj-lt"/>
                <a:cs typeface="+mj-lt"/>
              </a:rPr>
              <a:t> las </a:t>
            </a:r>
            <a:r>
              <a:rPr lang="en-US" sz="2400" err="1">
                <a:ea typeface="+mj-lt"/>
                <a:cs typeface="+mj-lt"/>
              </a:rPr>
              <a:t>excavaciones</a:t>
            </a:r>
            <a:r>
              <a:rPr lang="en-US" sz="2400" dirty="0">
                <a:ea typeface="+mj-lt"/>
                <a:cs typeface="+mj-lt"/>
              </a:rPr>
              <a:t> </a:t>
            </a:r>
            <a:r>
              <a:rPr lang="en-US" sz="2400" err="1">
                <a:ea typeface="+mj-lt"/>
                <a:cs typeface="+mj-lt"/>
              </a:rPr>
              <a:t>arqueológicas</a:t>
            </a:r>
            <a:r>
              <a:rPr lang="en-US" sz="2400" dirty="0">
                <a:ea typeface="+mj-lt"/>
                <a:cs typeface="+mj-lt"/>
              </a:rPr>
              <a:t> de Israel, hay </a:t>
            </a:r>
            <a:r>
              <a:rPr lang="en-US" sz="2400" err="1">
                <a:ea typeface="+mj-lt"/>
                <a:cs typeface="+mj-lt"/>
              </a:rPr>
              <a:t>una</a:t>
            </a:r>
            <a:r>
              <a:rPr lang="en-US" sz="2400" dirty="0">
                <a:ea typeface="+mj-lt"/>
                <a:cs typeface="+mj-lt"/>
              </a:rPr>
              <a:t> </a:t>
            </a:r>
            <a:r>
              <a:rPr lang="en-US" sz="2400" err="1">
                <a:ea typeface="+mj-lt"/>
                <a:cs typeface="+mj-lt"/>
              </a:rPr>
              <a:t>ruptura</a:t>
            </a:r>
            <a:r>
              <a:rPr lang="en-US" sz="2400" dirty="0">
                <a:ea typeface="+mj-lt"/>
                <a:cs typeface="+mj-lt"/>
              </a:rPr>
              <a:t> </a:t>
            </a:r>
            <a:r>
              <a:rPr lang="en-US" sz="2400" err="1">
                <a:ea typeface="+mj-lt"/>
                <a:cs typeface="+mj-lt"/>
              </a:rPr>
              <a:t>sustancial</a:t>
            </a:r>
            <a:r>
              <a:rPr lang="en-US" sz="2400" dirty="0">
                <a:ea typeface="+mj-lt"/>
                <a:cs typeface="+mj-lt"/>
              </a:rPr>
              <a:t> </a:t>
            </a:r>
            <a:r>
              <a:rPr lang="en-US" sz="2400" err="1">
                <a:ea typeface="+mj-lt"/>
                <a:cs typeface="+mj-lt"/>
              </a:rPr>
              <a:t>en</a:t>
            </a:r>
            <a:r>
              <a:rPr lang="en-US" sz="2400" dirty="0">
                <a:ea typeface="+mj-lt"/>
                <a:cs typeface="+mj-lt"/>
              </a:rPr>
              <a:t> la </a:t>
            </a:r>
            <a:r>
              <a:rPr lang="en-US" sz="2400" err="1">
                <a:ea typeface="+mj-lt"/>
                <a:cs typeface="+mj-lt"/>
              </a:rPr>
              <a:t>cultura</a:t>
            </a:r>
            <a:r>
              <a:rPr lang="en-US" sz="2400" dirty="0">
                <a:ea typeface="+mj-lt"/>
                <a:cs typeface="+mj-lt"/>
              </a:rPr>
              <a:t> al final de la </a:t>
            </a:r>
            <a:r>
              <a:rPr lang="en-US" sz="2400" err="1">
                <a:ea typeface="+mj-lt"/>
                <a:cs typeface="+mj-lt"/>
              </a:rPr>
              <a:t>Edad</a:t>
            </a:r>
            <a:r>
              <a:rPr lang="en-US" sz="2400" dirty="0">
                <a:ea typeface="+mj-lt"/>
                <a:cs typeface="+mj-lt"/>
              </a:rPr>
              <a:t> del Bronce Final (ca. 1250-1150 </a:t>
            </a:r>
            <a:r>
              <a:rPr lang="en-US" sz="2400" dirty="0" err="1">
                <a:ea typeface="+mj-lt"/>
                <a:cs typeface="+mj-lt"/>
              </a:rPr>
              <a:t>aC</a:t>
            </a:r>
            <a:r>
              <a:rPr lang="en-US" sz="2400" dirty="0">
                <a:ea typeface="+mj-lt"/>
                <a:cs typeface="+mj-lt"/>
              </a:rPr>
              <a:t>), </a:t>
            </a:r>
            <a:r>
              <a:rPr lang="en-US" sz="2400" dirty="0" err="1">
                <a:ea typeface="+mj-lt"/>
                <a:cs typeface="+mj-lt"/>
              </a:rPr>
              <a:t>una</a:t>
            </a:r>
            <a:r>
              <a:rPr lang="en-US" sz="2400" dirty="0">
                <a:ea typeface="+mj-lt"/>
                <a:cs typeface="+mj-lt"/>
              </a:rPr>
              <a:t> </a:t>
            </a:r>
            <a:r>
              <a:rPr lang="en-US" sz="2400" dirty="0" err="1">
                <a:ea typeface="+mj-lt"/>
                <a:cs typeface="+mj-lt"/>
              </a:rPr>
              <a:t>ruptura</a:t>
            </a:r>
            <a:r>
              <a:rPr lang="en-US" sz="2400" dirty="0">
                <a:ea typeface="+mj-lt"/>
                <a:cs typeface="+mj-lt"/>
              </a:rPr>
              <a:t> que se </a:t>
            </a:r>
            <a:r>
              <a:rPr lang="en-US" sz="2400" dirty="0" err="1">
                <a:ea typeface="+mj-lt"/>
                <a:cs typeface="+mj-lt"/>
              </a:rPr>
              <a:t>correlacionaría</a:t>
            </a:r>
            <a:r>
              <a:rPr lang="en-US" sz="2400" dirty="0">
                <a:ea typeface="+mj-lt"/>
                <a:cs typeface="+mj-lt"/>
              </a:rPr>
              <a:t> con </a:t>
            </a:r>
            <a:r>
              <a:rPr lang="en-US" sz="2400" dirty="0" err="1">
                <a:ea typeface="+mj-lt"/>
                <a:cs typeface="+mj-lt"/>
              </a:rPr>
              <a:t>el</a:t>
            </a:r>
            <a:r>
              <a:rPr lang="en-US" sz="2400" dirty="0">
                <a:ea typeface="+mj-lt"/>
                <a:cs typeface="+mj-lt"/>
              </a:rPr>
              <a:t> </a:t>
            </a:r>
            <a:r>
              <a:rPr lang="en-US" sz="2400" dirty="0" err="1">
                <a:ea typeface="+mj-lt"/>
                <a:cs typeface="+mj-lt"/>
              </a:rPr>
              <a:t>surgimiento</a:t>
            </a:r>
            <a:r>
              <a:rPr lang="en-US" sz="2400" dirty="0">
                <a:ea typeface="+mj-lt"/>
                <a:cs typeface="+mj-lt"/>
              </a:rPr>
              <a:t> de Israel </a:t>
            </a:r>
            <a:r>
              <a:rPr lang="en-US" sz="2400" dirty="0" err="1">
                <a:ea typeface="+mj-lt"/>
                <a:cs typeface="+mj-lt"/>
              </a:rPr>
              <a:t>en</a:t>
            </a:r>
            <a:r>
              <a:rPr lang="en-US" sz="2400" dirty="0">
                <a:ea typeface="+mj-lt"/>
                <a:cs typeface="+mj-lt"/>
              </a:rPr>
              <a:t> la tierra. No hay </a:t>
            </a:r>
            <a:r>
              <a:rPr lang="en-US" sz="2400" dirty="0" err="1">
                <a:ea typeface="+mj-lt"/>
                <a:cs typeface="+mj-lt"/>
              </a:rPr>
              <a:t>tal</a:t>
            </a:r>
            <a:r>
              <a:rPr lang="en-US" sz="2400" dirty="0">
                <a:ea typeface="+mj-lt"/>
                <a:cs typeface="+mj-lt"/>
              </a:rPr>
              <a:t> </a:t>
            </a:r>
            <a:r>
              <a:rPr lang="en-US" sz="2400" dirty="0" err="1">
                <a:ea typeface="+mj-lt"/>
                <a:cs typeface="+mj-lt"/>
              </a:rPr>
              <a:t>ruptura</a:t>
            </a:r>
            <a:r>
              <a:rPr lang="en-US" sz="2400" dirty="0">
                <a:ea typeface="+mj-lt"/>
                <a:cs typeface="+mj-lt"/>
              </a:rPr>
              <a:t> </a:t>
            </a:r>
            <a:r>
              <a:rPr lang="en-US" sz="2400" dirty="0" err="1">
                <a:ea typeface="+mj-lt"/>
                <a:cs typeface="+mj-lt"/>
              </a:rPr>
              <a:t>en</a:t>
            </a:r>
            <a:r>
              <a:rPr lang="en-US" sz="2400" dirty="0">
                <a:ea typeface="+mj-lt"/>
                <a:cs typeface="+mj-lt"/>
              </a:rPr>
              <a:t> </a:t>
            </a:r>
            <a:r>
              <a:rPr lang="en-US" sz="2400" dirty="0" err="1">
                <a:ea typeface="+mj-lt"/>
                <a:cs typeface="+mj-lt"/>
              </a:rPr>
              <a:t>el</a:t>
            </a:r>
            <a:r>
              <a:rPr lang="en-US" sz="2400" dirty="0">
                <a:ea typeface="+mj-lt"/>
                <a:cs typeface="+mj-lt"/>
              </a:rPr>
              <a:t> </a:t>
            </a:r>
            <a:r>
              <a:rPr lang="en-US" sz="2400" dirty="0" err="1">
                <a:ea typeface="+mj-lt"/>
                <a:cs typeface="+mj-lt"/>
              </a:rPr>
              <a:t>siglo</a:t>
            </a:r>
            <a:r>
              <a:rPr lang="en-US" sz="2400" dirty="0">
                <a:ea typeface="+mj-lt"/>
                <a:cs typeface="+mj-lt"/>
              </a:rPr>
              <a:t> XV.</a:t>
            </a:r>
            <a:endParaRPr lang="en-US" altLang="en-US" sz="2400" i="1" dirty="0">
              <a:latin typeface="Comic Sans MS" panose="030F0702030302020204" pitchFamily="66" charset="0"/>
            </a:endParaRPr>
          </a:p>
        </p:txBody>
      </p:sp>
      <p:sp>
        <p:nvSpPr>
          <p:cNvPr id="2" name="Slide Number Placeholder 1">
            <a:extLst>
              <a:ext uri="{FF2B5EF4-FFF2-40B4-BE49-F238E27FC236}">
                <a16:creationId xmlns:a16="http://schemas.microsoft.com/office/drawing/2014/main" id="{9431662B-6A8B-545C-E049-DFF6EEE0FF4D}"/>
              </a:ext>
            </a:extLst>
          </p:cNvPr>
          <p:cNvSpPr>
            <a:spLocks noGrp="1"/>
          </p:cNvSpPr>
          <p:nvPr>
            <p:ph type="sldNum" sz="quarter" idx="12"/>
          </p:nvPr>
        </p:nvSpPr>
        <p:spPr>
          <a:xfrm>
            <a:off x="11196320" y="6356350"/>
            <a:ext cx="672560" cy="365125"/>
          </a:xfrm>
        </p:spPr>
        <p:txBody>
          <a:bodyPr/>
          <a:lstStyle/>
          <a:p>
            <a:fld id="{45C00377-489B-40EC-B059-26BDDD2E89B9}" type="slidenum">
              <a:rPr lang="en-US" smtClean="0"/>
              <a:pPr/>
              <a:t>146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p:cTn id="7" dur="500" fill="hold"/>
                                        <p:tgtEl>
                                          <p:spTgt spid="727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270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2707">
                                            <p:txEl>
                                              <p:pRg st="2" end="2"/>
                                            </p:txEl>
                                          </p:spTgt>
                                        </p:tgtEl>
                                        <p:attrNameLst>
                                          <p:attrName>style.visibility</p:attrName>
                                        </p:attrNameLst>
                                      </p:cBhvr>
                                      <p:to>
                                        <p:strVal val="visible"/>
                                      </p:to>
                                    </p:set>
                                    <p:anim calcmode="lin" valueType="num">
                                      <p:cBhvr additive="base">
                                        <p:cTn id="13" dur="500" fill="hold"/>
                                        <p:tgtEl>
                                          <p:spTgt spid="7270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27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2707">
                                            <p:txEl>
                                              <p:pRg st="3" end="3"/>
                                            </p:txEl>
                                          </p:spTgt>
                                        </p:tgtEl>
                                        <p:attrNameLst>
                                          <p:attrName>style.visibility</p:attrName>
                                        </p:attrNameLst>
                                      </p:cBhvr>
                                      <p:to>
                                        <p:strVal val="visible"/>
                                      </p:to>
                                    </p:set>
                                    <p:anim calcmode="lin" valueType="num">
                                      <p:cBhvr additive="base">
                                        <p:cTn id="19" dur="500" fill="hold"/>
                                        <p:tgtEl>
                                          <p:spTgt spid="7270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27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2707">
                                            <p:txEl>
                                              <p:pRg st="4" end="4"/>
                                            </p:txEl>
                                          </p:spTgt>
                                        </p:tgtEl>
                                        <p:attrNameLst>
                                          <p:attrName>style.visibility</p:attrName>
                                        </p:attrNameLst>
                                      </p:cBhvr>
                                      <p:to>
                                        <p:strVal val="visible"/>
                                      </p:to>
                                    </p:set>
                                    <p:anim calcmode="lin" valueType="num">
                                      <p:cBhvr additive="base">
                                        <p:cTn id="25" dur="500" fill="hold"/>
                                        <p:tgtEl>
                                          <p:spTgt spid="7270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27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31B16848-7ED7-49A9-AC1B-F118A0C2087A}"/>
              </a:ext>
            </a:extLst>
          </p:cNvPr>
          <p:cNvSpPr>
            <a:spLocks noGrp="1" noRot="1" noChangeArrowheads="1"/>
          </p:cNvSpPr>
          <p:nvPr>
            <p:ph type="title"/>
          </p:nvPr>
        </p:nvSpPr>
        <p:spPr>
          <a:xfrm>
            <a:off x="176842" y="76865"/>
            <a:ext cx="12025222" cy="479046"/>
          </a:xfrm>
        </p:spPr>
        <p:txBody>
          <a:bodyPr>
            <a:noAutofit/>
          </a:bodyPr>
          <a:lstStyle/>
          <a:p>
            <a:pPr>
              <a:defRPr/>
            </a:pPr>
            <a:r>
              <a:rPr lang="en-US" altLang="en-US" dirty="0">
                <a:solidFill>
                  <a:srgbClr val="FF3300"/>
                </a:solidFill>
                <a:effectLst>
                  <a:outerShdw blurRad="38100" dist="38100" dir="2700000" algn="tl">
                    <a:srgbClr val="000000">
                      <a:alpha val="43137"/>
                    </a:srgbClr>
                  </a:outerShdw>
                </a:effectLst>
                <a:latin typeface="Eras Demi ITC"/>
              </a:rPr>
              <a:t>The Archaeological Break / </a:t>
            </a:r>
            <a:r>
              <a:rPr lang="en-US" b="0" dirty="0">
                <a:effectLst>
                  <a:outerShdw blurRad="38100" dist="38100" dir="2700000" algn="tl">
                    <a:srgbClr val="000000">
                      <a:alpha val="43137"/>
                    </a:srgbClr>
                  </a:outerShdw>
                </a:effectLst>
                <a:ea typeface="+mn-lt"/>
                <a:cs typeface="+mn-lt"/>
              </a:rPr>
              <a:t>La </a:t>
            </a:r>
            <a:r>
              <a:rPr lang="en-US" b="0" dirty="0" err="1">
                <a:effectLst>
                  <a:outerShdw blurRad="38100" dist="38100" dir="2700000" algn="tl">
                    <a:srgbClr val="000000">
                      <a:alpha val="43137"/>
                    </a:srgbClr>
                  </a:outerShdw>
                </a:effectLst>
                <a:ea typeface="+mn-lt"/>
                <a:cs typeface="+mn-lt"/>
              </a:rPr>
              <a:t>ruptura</a:t>
            </a:r>
            <a:r>
              <a:rPr lang="en-US" b="0" dirty="0">
                <a:effectLst>
                  <a:outerShdw blurRad="38100" dist="38100" dir="2700000" algn="tl">
                    <a:srgbClr val="000000">
                      <a:alpha val="43137"/>
                    </a:srgbClr>
                  </a:outerShdw>
                </a:effectLst>
                <a:ea typeface="+mn-lt"/>
                <a:cs typeface="+mn-lt"/>
              </a:rPr>
              <a:t> </a:t>
            </a:r>
            <a:r>
              <a:rPr lang="en-US" b="0" dirty="0" err="1">
                <a:effectLst>
                  <a:outerShdw blurRad="38100" dist="38100" dir="2700000" algn="tl">
                    <a:srgbClr val="000000">
                      <a:alpha val="43137"/>
                    </a:srgbClr>
                  </a:outerShdw>
                </a:effectLst>
                <a:ea typeface="+mn-lt"/>
                <a:cs typeface="+mn-lt"/>
              </a:rPr>
              <a:t>arqueológica</a:t>
            </a:r>
            <a:endParaRPr lang="en-US" altLang="en-US" dirty="0" err="1">
              <a:solidFill>
                <a:srgbClr val="FF3300"/>
              </a:solidFill>
              <a:effectLst>
                <a:outerShdw blurRad="38100" dist="38100" dir="2700000" algn="tl">
                  <a:srgbClr val="000000">
                    <a:alpha val="43137"/>
                  </a:srgbClr>
                </a:outerShdw>
              </a:effectLst>
              <a:latin typeface="Eras Demi ITC" panose="020B0805030504020804" pitchFamily="34" charset="0"/>
            </a:endParaRPr>
          </a:p>
        </p:txBody>
      </p:sp>
      <p:sp>
        <p:nvSpPr>
          <p:cNvPr id="73731" name="Rectangle 3">
            <a:extLst>
              <a:ext uri="{FF2B5EF4-FFF2-40B4-BE49-F238E27FC236}">
                <a16:creationId xmlns:a16="http://schemas.microsoft.com/office/drawing/2014/main" id="{7A1DB24E-B6B8-4A44-84D7-2854D22ADFF9}"/>
              </a:ext>
            </a:extLst>
          </p:cNvPr>
          <p:cNvSpPr>
            <a:spLocks noGrp="1" noRot="1" noChangeArrowheads="1"/>
          </p:cNvSpPr>
          <p:nvPr>
            <p:ph type="body" idx="1"/>
          </p:nvPr>
        </p:nvSpPr>
        <p:spPr>
          <a:xfrm>
            <a:off x="175716" y="778050"/>
            <a:ext cx="11829546" cy="6080472"/>
          </a:xfrm>
        </p:spPr>
        <p:txBody>
          <a:bodyPr vert="horz" lIns="91440" tIns="45720" rIns="91440" bIns="45720" rtlCol="0" anchor="t">
            <a:normAutofit fontScale="92500" lnSpcReduction="10000"/>
          </a:bodyPr>
          <a:lstStyle/>
          <a:p>
            <a:pPr>
              <a:lnSpc>
                <a:spcPct val="90000"/>
              </a:lnSpc>
              <a:buNone/>
              <a:defRPr/>
            </a:pPr>
            <a:r>
              <a:rPr lang="en-US" altLang="en-US" sz="2800" b="1" dirty="0">
                <a:solidFill>
                  <a:srgbClr val="002060"/>
                </a:solidFill>
                <a:latin typeface="Comic Sans MS"/>
              </a:rPr>
              <a:t>It is especially the break in the archaeological sequence that has convinced most scholars that the emergence of Israel must be at the later date. / </a:t>
            </a:r>
            <a:r>
              <a:rPr lang="en-US" sz="2800" dirty="0">
                <a:ea typeface="+mj-lt"/>
                <a:cs typeface="+mj-lt"/>
              </a:rPr>
              <a:t>Es </a:t>
            </a:r>
            <a:r>
              <a:rPr lang="en-US" sz="2800" dirty="0" err="1">
                <a:ea typeface="+mj-lt"/>
                <a:cs typeface="+mj-lt"/>
              </a:rPr>
              <a:t>especialmente</a:t>
            </a:r>
            <a:r>
              <a:rPr lang="en-US" sz="2800" dirty="0">
                <a:ea typeface="+mj-lt"/>
                <a:cs typeface="+mj-lt"/>
              </a:rPr>
              <a:t> la </a:t>
            </a:r>
            <a:r>
              <a:rPr lang="en-US" sz="2800" dirty="0" err="1">
                <a:ea typeface="+mj-lt"/>
                <a:cs typeface="+mj-lt"/>
              </a:rPr>
              <a:t>ruptura</a:t>
            </a:r>
            <a:r>
              <a:rPr lang="en-US" sz="2800" dirty="0">
                <a:ea typeface="+mj-lt"/>
                <a:cs typeface="+mj-lt"/>
              </a:rPr>
              <a:t> </a:t>
            </a:r>
            <a:r>
              <a:rPr lang="en-US" sz="2800" dirty="0" err="1">
                <a:ea typeface="+mj-lt"/>
                <a:cs typeface="+mj-lt"/>
              </a:rPr>
              <a:t>en</a:t>
            </a:r>
            <a:r>
              <a:rPr lang="en-US" sz="2800" dirty="0">
                <a:ea typeface="+mj-lt"/>
                <a:cs typeface="+mj-lt"/>
              </a:rPr>
              <a:t> la </a:t>
            </a:r>
            <a:r>
              <a:rPr lang="en-US" sz="2800" dirty="0" err="1">
                <a:ea typeface="+mj-lt"/>
                <a:cs typeface="+mj-lt"/>
              </a:rPr>
              <a:t>secuencia</a:t>
            </a:r>
            <a:r>
              <a:rPr lang="en-US" sz="2800" dirty="0">
                <a:ea typeface="+mj-lt"/>
                <a:cs typeface="+mj-lt"/>
              </a:rPr>
              <a:t> </a:t>
            </a:r>
            <a:r>
              <a:rPr lang="en-US" sz="2800" dirty="0" err="1">
                <a:ea typeface="+mj-lt"/>
                <a:cs typeface="+mj-lt"/>
              </a:rPr>
              <a:t>arqueológica</a:t>
            </a:r>
            <a:r>
              <a:rPr lang="en-US" sz="2800" dirty="0">
                <a:ea typeface="+mj-lt"/>
                <a:cs typeface="+mj-lt"/>
              </a:rPr>
              <a:t> lo que ha </a:t>
            </a:r>
            <a:r>
              <a:rPr lang="en-US" sz="2800" dirty="0" err="1">
                <a:ea typeface="+mj-lt"/>
                <a:cs typeface="+mj-lt"/>
              </a:rPr>
              <a:t>convencido</a:t>
            </a:r>
            <a:r>
              <a:rPr lang="en-US" sz="2800" dirty="0">
                <a:ea typeface="+mj-lt"/>
                <a:cs typeface="+mj-lt"/>
              </a:rPr>
              <a:t> a la </a:t>
            </a:r>
            <a:r>
              <a:rPr lang="en-US" sz="2800" dirty="0" err="1">
                <a:ea typeface="+mj-lt"/>
                <a:cs typeface="+mj-lt"/>
              </a:rPr>
              <a:t>mayoría</a:t>
            </a:r>
            <a:r>
              <a:rPr lang="en-US" sz="2800" dirty="0">
                <a:ea typeface="+mj-lt"/>
                <a:cs typeface="+mj-lt"/>
              </a:rPr>
              <a:t> de </a:t>
            </a:r>
            <a:r>
              <a:rPr lang="en-US" sz="2800" dirty="0" err="1">
                <a:ea typeface="+mj-lt"/>
                <a:cs typeface="+mj-lt"/>
              </a:rPr>
              <a:t>los</a:t>
            </a:r>
            <a:r>
              <a:rPr lang="en-US" sz="2800" dirty="0">
                <a:ea typeface="+mj-lt"/>
                <a:cs typeface="+mj-lt"/>
              </a:rPr>
              <a:t> </a:t>
            </a:r>
            <a:r>
              <a:rPr lang="en-US" sz="2800" dirty="0" err="1">
                <a:ea typeface="+mj-lt"/>
                <a:cs typeface="+mj-lt"/>
              </a:rPr>
              <a:t>estudiosos</a:t>
            </a:r>
            <a:r>
              <a:rPr lang="en-US" sz="2800" dirty="0">
                <a:ea typeface="+mj-lt"/>
                <a:cs typeface="+mj-lt"/>
              </a:rPr>
              <a:t> de que </a:t>
            </a:r>
            <a:r>
              <a:rPr lang="en-US" sz="2800" dirty="0" err="1">
                <a:ea typeface="+mj-lt"/>
                <a:cs typeface="+mj-lt"/>
              </a:rPr>
              <a:t>el</a:t>
            </a:r>
            <a:r>
              <a:rPr lang="en-US" sz="2800" dirty="0">
                <a:ea typeface="+mj-lt"/>
                <a:cs typeface="+mj-lt"/>
              </a:rPr>
              <a:t> </a:t>
            </a:r>
            <a:r>
              <a:rPr lang="en-US" sz="2800" dirty="0" err="1">
                <a:ea typeface="+mj-lt"/>
                <a:cs typeface="+mj-lt"/>
              </a:rPr>
              <a:t>surgimiento</a:t>
            </a:r>
            <a:r>
              <a:rPr lang="en-US" sz="2800" dirty="0">
                <a:ea typeface="+mj-lt"/>
                <a:cs typeface="+mj-lt"/>
              </a:rPr>
              <a:t> de Israel </a:t>
            </a:r>
            <a:r>
              <a:rPr lang="en-US" sz="2800" dirty="0" err="1">
                <a:ea typeface="+mj-lt"/>
                <a:cs typeface="+mj-lt"/>
              </a:rPr>
              <a:t>debe</a:t>
            </a:r>
            <a:r>
              <a:rPr lang="en-US" sz="2800" dirty="0">
                <a:ea typeface="+mj-lt"/>
                <a:cs typeface="+mj-lt"/>
              </a:rPr>
              <a:t> ser </a:t>
            </a:r>
            <a:r>
              <a:rPr lang="en-US" sz="2800" dirty="0" err="1">
                <a:ea typeface="+mj-lt"/>
                <a:cs typeface="+mj-lt"/>
              </a:rPr>
              <a:t>en</a:t>
            </a:r>
            <a:r>
              <a:rPr lang="en-US" sz="2800" dirty="0">
                <a:ea typeface="+mj-lt"/>
                <a:cs typeface="+mj-lt"/>
              </a:rPr>
              <a:t> </a:t>
            </a:r>
            <a:r>
              <a:rPr lang="en-US" sz="2800" dirty="0" err="1">
                <a:ea typeface="+mj-lt"/>
                <a:cs typeface="+mj-lt"/>
              </a:rPr>
              <a:t>una</a:t>
            </a:r>
            <a:r>
              <a:rPr lang="en-US" sz="2800" dirty="0">
                <a:ea typeface="+mj-lt"/>
                <a:cs typeface="+mj-lt"/>
              </a:rPr>
              <a:t> </a:t>
            </a:r>
            <a:r>
              <a:rPr lang="en-US" sz="2800" dirty="0" err="1">
                <a:ea typeface="+mj-lt"/>
                <a:cs typeface="+mj-lt"/>
              </a:rPr>
              <a:t>fecha</a:t>
            </a:r>
            <a:r>
              <a:rPr lang="en-US" sz="2800" dirty="0">
                <a:ea typeface="+mj-lt"/>
                <a:cs typeface="+mj-lt"/>
              </a:rPr>
              <a:t> posterior.</a:t>
            </a:r>
            <a:endParaRPr lang="en-US" altLang="en-US" sz="2800" b="1" dirty="0">
              <a:solidFill>
                <a:srgbClr val="002060"/>
              </a:solidFill>
              <a:latin typeface="Comic Sans MS" panose="030F0702030302020204" pitchFamily="66" charset="0"/>
            </a:endParaRPr>
          </a:p>
          <a:p>
            <a:pPr>
              <a:lnSpc>
                <a:spcPct val="90000"/>
              </a:lnSpc>
              <a:defRPr/>
            </a:pPr>
            <a:r>
              <a:rPr lang="en-US" altLang="en-US" sz="2400" i="1" dirty="0">
                <a:solidFill>
                  <a:srgbClr val="C00000"/>
                </a:solidFill>
                <a:latin typeface="Comic Sans MS"/>
              </a:rPr>
              <a:t>At the end of the 13</a:t>
            </a:r>
            <a:r>
              <a:rPr lang="en-US" altLang="en-US" sz="2400" i="1" baseline="30000" dirty="0">
                <a:solidFill>
                  <a:srgbClr val="C00000"/>
                </a:solidFill>
                <a:latin typeface="Comic Sans MS"/>
              </a:rPr>
              <a:t>th</a:t>
            </a:r>
            <a:r>
              <a:rPr lang="en-US" altLang="en-US" sz="2400" i="1" dirty="0">
                <a:solidFill>
                  <a:srgbClr val="C00000"/>
                </a:solidFill>
                <a:latin typeface="Comic Sans MS"/>
              </a:rPr>
              <a:t> century BC, there was a sharp rise in settlements (farms, hamlets, villages), especially in the territory that belonged to Ephraim and Manasseh (i.e., central Israel). / </a:t>
            </a:r>
            <a:r>
              <a:rPr lang="en-US" sz="2400" dirty="0">
                <a:ea typeface="+mj-lt"/>
                <a:cs typeface="+mj-lt"/>
              </a:rPr>
              <a:t>A fines del </a:t>
            </a:r>
            <a:r>
              <a:rPr lang="en-US" sz="2400" dirty="0" err="1">
                <a:ea typeface="+mj-lt"/>
                <a:cs typeface="+mj-lt"/>
              </a:rPr>
              <a:t>siglo</a:t>
            </a:r>
            <a:r>
              <a:rPr lang="en-US" sz="2400" dirty="0">
                <a:ea typeface="+mj-lt"/>
                <a:cs typeface="+mj-lt"/>
              </a:rPr>
              <a:t> XIII A.C., </a:t>
            </a:r>
            <a:r>
              <a:rPr lang="en-US" sz="2400" dirty="0" err="1">
                <a:ea typeface="+mj-lt"/>
                <a:cs typeface="+mj-lt"/>
              </a:rPr>
              <a:t>hubo</a:t>
            </a:r>
            <a:r>
              <a:rPr lang="en-US" sz="2400" dirty="0">
                <a:ea typeface="+mj-lt"/>
                <a:cs typeface="+mj-lt"/>
              </a:rPr>
              <a:t> un </a:t>
            </a:r>
            <a:r>
              <a:rPr lang="en-US" sz="2400" dirty="0" err="1">
                <a:ea typeface="+mj-lt"/>
                <a:cs typeface="+mj-lt"/>
              </a:rPr>
              <a:t>fuerte</a:t>
            </a:r>
            <a:r>
              <a:rPr lang="en-US" sz="2400" dirty="0">
                <a:ea typeface="+mj-lt"/>
                <a:cs typeface="+mj-lt"/>
              </a:rPr>
              <a:t> </a:t>
            </a:r>
            <a:r>
              <a:rPr lang="en-US" sz="2400" dirty="0" err="1">
                <a:ea typeface="+mj-lt"/>
                <a:cs typeface="+mj-lt"/>
              </a:rPr>
              <a:t>aumento</a:t>
            </a:r>
            <a:r>
              <a:rPr lang="en-US" sz="2400" dirty="0">
                <a:ea typeface="+mj-lt"/>
                <a:cs typeface="+mj-lt"/>
              </a:rPr>
              <a:t> de </a:t>
            </a:r>
            <a:r>
              <a:rPr lang="en-US" sz="2400" dirty="0" err="1">
                <a:ea typeface="+mj-lt"/>
                <a:cs typeface="+mj-lt"/>
              </a:rPr>
              <a:t>los</a:t>
            </a:r>
            <a:r>
              <a:rPr lang="en-US" sz="2400" dirty="0">
                <a:ea typeface="+mj-lt"/>
                <a:cs typeface="+mj-lt"/>
              </a:rPr>
              <a:t> </a:t>
            </a:r>
            <a:r>
              <a:rPr lang="en-US" sz="2400" dirty="0" err="1">
                <a:ea typeface="+mj-lt"/>
                <a:cs typeface="+mj-lt"/>
              </a:rPr>
              <a:t>asentamientos</a:t>
            </a:r>
            <a:r>
              <a:rPr lang="en-US" sz="2400" dirty="0">
                <a:ea typeface="+mj-lt"/>
                <a:cs typeface="+mj-lt"/>
              </a:rPr>
              <a:t> (</a:t>
            </a:r>
            <a:r>
              <a:rPr lang="en-US" sz="2400" dirty="0" err="1">
                <a:ea typeface="+mj-lt"/>
                <a:cs typeface="+mj-lt"/>
              </a:rPr>
              <a:t>granjas</a:t>
            </a:r>
            <a:r>
              <a:rPr lang="en-US" sz="2400" dirty="0">
                <a:ea typeface="+mj-lt"/>
                <a:cs typeface="+mj-lt"/>
              </a:rPr>
              <a:t>, </a:t>
            </a:r>
            <a:r>
              <a:rPr lang="en-US" sz="2400" dirty="0" err="1">
                <a:ea typeface="+mj-lt"/>
                <a:cs typeface="+mj-lt"/>
              </a:rPr>
              <a:t>caseríos</a:t>
            </a:r>
            <a:r>
              <a:rPr lang="en-US" sz="2400" dirty="0">
                <a:ea typeface="+mj-lt"/>
                <a:cs typeface="+mj-lt"/>
              </a:rPr>
              <a:t>, aldeas), </a:t>
            </a:r>
            <a:r>
              <a:rPr lang="en-US" sz="2400" dirty="0" err="1">
                <a:ea typeface="+mj-lt"/>
                <a:cs typeface="+mj-lt"/>
              </a:rPr>
              <a:t>especialmente</a:t>
            </a:r>
            <a:r>
              <a:rPr lang="en-US" sz="2400" dirty="0">
                <a:ea typeface="+mj-lt"/>
                <a:cs typeface="+mj-lt"/>
              </a:rPr>
              <a:t> </a:t>
            </a:r>
            <a:r>
              <a:rPr lang="en-US" sz="2400" dirty="0" err="1">
                <a:ea typeface="+mj-lt"/>
                <a:cs typeface="+mj-lt"/>
              </a:rPr>
              <a:t>en</a:t>
            </a:r>
            <a:r>
              <a:rPr lang="en-US" sz="2400" dirty="0">
                <a:ea typeface="+mj-lt"/>
                <a:cs typeface="+mj-lt"/>
              </a:rPr>
              <a:t> </a:t>
            </a:r>
            <a:r>
              <a:rPr lang="en-US" sz="2400" dirty="0" err="1">
                <a:ea typeface="+mj-lt"/>
                <a:cs typeface="+mj-lt"/>
              </a:rPr>
              <a:t>el</a:t>
            </a:r>
            <a:r>
              <a:rPr lang="en-US" sz="2400" dirty="0">
                <a:ea typeface="+mj-lt"/>
                <a:cs typeface="+mj-lt"/>
              </a:rPr>
              <a:t> </a:t>
            </a:r>
            <a:r>
              <a:rPr lang="en-US" sz="2400" dirty="0" err="1">
                <a:ea typeface="+mj-lt"/>
                <a:cs typeface="+mj-lt"/>
              </a:rPr>
              <a:t>territorio</a:t>
            </a:r>
            <a:r>
              <a:rPr lang="en-US" sz="2400" dirty="0">
                <a:ea typeface="+mj-lt"/>
                <a:cs typeface="+mj-lt"/>
              </a:rPr>
              <a:t> que </a:t>
            </a:r>
            <a:r>
              <a:rPr lang="en-US" sz="2400" dirty="0" err="1">
                <a:ea typeface="+mj-lt"/>
                <a:cs typeface="+mj-lt"/>
              </a:rPr>
              <a:t>pertenecía</a:t>
            </a:r>
            <a:r>
              <a:rPr lang="en-US" sz="2400" dirty="0">
                <a:ea typeface="+mj-lt"/>
                <a:cs typeface="+mj-lt"/>
              </a:rPr>
              <a:t> a Efraín y Manasés (es </a:t>
            </a:r>
            <a:r>
              <a:rPr lang="en-US" sz="2400" dirty="0" err="1">
                <a:ea typeface="+mj-lt"/>
                <a:cs typeface="+mj-lt"/>
              </a:rPr>
              <a:t>decir</a:t>
            </a:r>
            <a:r>
              <a:rPr lang="en-US" sz="2400" dirty="0">
                <a:ea typeface="+mj-lt"/>
                <a:cs typeface="+mj-lt"/>
              </a:rPr>
              <a:t>, </a:t>
            </a:r>
            <a:r>
              <a:rPr lang="en-US" sz="2400" dirty="0" err="1">
                <a:ea typeface="+mj-lt"/>
                <a:cs typeface="+mj-lt"/>
              </a:rPr>
              <a:t>el</a:t>
            </a:r>
            <a:r>
              <a:rPr lang="en-US" sz="2400" dirty="0">
                <a:ea typeface="+mj-lt"/>
                <a:cs typeface="+mj-lt"/>
              </a:rPr>
              <a:t> </a:t>
            </a:r>
            <a:r>
              <a:rPr lang="en-US" sz="2400" dirty="0" err="1">
                <a:ea typeface="+mj-lt"/>
                <a:cs typeface="+mj-lt"/>
              </a:rPr>
              <a:t>centro</a:t>
            </a:r>
            <a:r>
              <a:rPr lang="en-US" sz="2400" dirty="0">
                <a:ea typeface="+mj-lt"/>
                <a:cs typeface="+mj-lt"/>
              </a:rPr>
              <a:t> de Israel).</a:t>
            </a:r>
            <a:endParaRPr lang="en-US" altLang="en-US" sz="2400" i="1" dirty="0">
              <a:latin typeface="Comic Sans MS" panose="030F0702030302020204" pitchFamily="66" charset="0"/>
            </a:endParaRPr>
          </a:p>
          <a:p>
            <a:pPr>
              <a:lnSpc>
                <a:spcPct val="90000"/>
              </a:lnSpc>
              <a:defRPr/>
            </a:pPr>
            <a:r>
              <a:rPr lang="en-US" altLang="en-US" sz="2400" i="1" dirty="0">
                <a:solidFill>
                  <a:srgbClr val="C00000"/>
                </a:solidFill>
                <a:latin typeface="Comic Sans MS"/>
              </a:rPr>
              <a:t>This sudden rise in population would accord well with the emergence of Israel. / </a:t>
            </a:r>
            <a:r>
              <a:rPr lang="en-US" sz="2400" dirty="0">
                <a:ea typeface="+mj-lt"/>
                <a:cs typeface="+mj-lt"/>
              </a:rPr>
              <a:t>Este </a:t>
            </a:r>
            <a:r>
              <a:rPr lang="en-US" sz="2400" dirty="0" err="1">
                <a:ea typeface="+mj-lt"/>
                <a:cs typeface="+mj-lt"/>
              </a:rPr>
              <a:t>aumento</a:t>
            </a:r>
            <a:r>
              <a:rPr lang="en-US" sz="2400" dirty="0">
                <a:ea typeface="+mj-lt"/>
                <a:cs typeface="+mj-lt"/>
              </a:rPr>
              <a:t> </a:t>
            </a:r>
            <a:r>
              <a:rPr lang="en-US" sz="2400" dirty="0" err="1">
                <a:ea typeface="+mj-lt"/>
                <a:cs typeface="+mj-lt"/>
              </a:rPr>
              <a:t>repentino</a:t>
            </a:r>
            <a:r>
              <a:rPr lang="en-US" sz="2400" dirty="0">
                <a:ea typeface="+mj-lt"/>
                <a:cs typeface="+mj-lt"/>
              </a:rPr>
              <a:t> de la población </a:t>
            </a:r>
            <a:r>
              <a:rPr lang="en-US" sz="2400" dirty="0" err="1">
                <a:ea typeface="+mj-lt"/>
                <a:cs typeface="+mj-lt"/>
              </a:rPr>
              <a:t>concordaría</a:t>
            </a:r>
            <a:r>
              <a:rPr lang="en-US" sz="2400" dirty="0">
                <a:ea typeface="+mj-lt"/>
                <a:cs typeface="+mj-lt"/>
              </a:rPr>
              <a:t> bien con </a:t>
            </a:r>
            <a:r>
              <a:rPr lang="en-US" sz="2400" dirty="0" err="1">
                <a:ea typeface="+mj-lt"/>
                <a:cs typeface="+mj-lt"/>
              </a:rPr>
              <a:t>el</a:t>
            </a:r>
            <a:r>
              <a:rPr lang="en-US" sz="2400" dirty="0">
                <a:ea typeface="+mj-lt"/>
                <a:cs typeface="+mj-lt"/>
              </a:rPr>
              <a:t> </a:t>
            </a:r>
            <a:r>
              <a:rPr lang="en-US" sz="2400" dirty="0" err="1">
                <a:ea typeface="+mj-lt"/>
                <a:cs typeface="+mj-lt"/>
              </a:rPr>
              <a:t>surgimiento</a:t>
            </a:r>
            <a:r>
              <a:rPr lang="en-US" sz="2400" dirty="0">
                <a:ea typeface="+mj-lt"/>
                <a:cs typeface="+mj-lt"/>
              </a:rPr>
              <a:t> de Israel.</a:t>
            </a:r>
            <a:endParaRPr lang="en-US" altLang="en-US" sz="2400" i="1" dirty="0">
              <a:latin typeface="Comic Sans MS" panose="030F0702030302020204" pitchFamily="66" charset="0"/>
            </a:endParaRPr>
          </a:p>
          <a:p>
            <a:pPr>
              <a:lnSpc>
                <a:spcPct val="90000"/>
              </a:lnSpc>
              <a:defRPr/>
            </a:pPr>
            <a:r>
              <a:rPr lang="en-US" altLang="en-US" sz="2400" i="1" dirty="0">
                <a:solidFill>
                  <a:srgbClr val="C00000"/>
                </a:solidFill>
                <a:latin typeface="Comic Sans MS"/>
              </a:rPr>
              <a:t>Further, the infrastructure of Canaanite city-states began to break down at the same time, whereas it seems to be intact during the earlier Amarna Period. / </a:t>
            </a:r>
            <a:r>
              <a:rPr lang="en-US" sz="2400" dirty="0" err="1">
                <a:ea typeface="+mj-lt"/>
                <a:cs typeface="+mj-lt"/>
              </a:rPr>
              <a:t>Además</a:t>
            </a:r>
            <a:r>
              <a:rPr lang="en-US" sz="2400" dirty="0">
                <a:ea typeface="+mj-lt"/>
                <a:cs typeface="+mj-lt"/>
              </a:rPr>
              <a:t>, la </a:t>
            </a:r>
            <a:r>
              <a:rPr lang="en-US" sz="2400" dirty="0" err="1">
                <a:ea typeface="+mj-lt"/>
                <a:cs typeface="+mj-lt"/>
              </a:rPr>
              <a:t>infraestructura</a:t>
            </a:r>
            <a:r>
              <a:rPr lang="en-US" sz="2400" dirty="0">
                <a:ea typeface="+mj-lt"/>
                <a:cs typeface="+mj-lt"/>
              </a:rPr>
              <a:t> de las </a:t>
            </a:r>
            <a:r>
              <a:rPr lang="en-US" sz="2400" dirty="0" err="1">
                <a:ea typeface="+mj-lt"/>
                <a:cs typeface="+mj-lt"/>
              </a:rPr>
              <a:t>ciudades-estado</a:t>
            </a:r>
            <a:r>
              <a:rPr lang="en-US" sz="2400" dirty="0">
                <a:ea typeface="+mj-lt"/>
                <a:cs typeface="+mj-lt"/>
              </a:rPr>
              <a:t> </a:t>
            </a:r>
            <a:r>
              <a:rPr lang="en-US" sz="2400" dirty="0" err="1">
                <a:ea typeface="+mj-lt"/>
                <a:cs typeface="+mj-lt"/>
              </a:rPr>
              <a:t>cananeas</a:t>
            </a:r>
            <a:r>
              <a:rPr lang="en-US" sz="2400" dirty="0">
                <a:ea typeface="+mj-lt"/>
                <a:cs typeface="+mj-lt"/>
              </a:rPr>
              <a:t> </a:t>
            </a:r>
            <a:r>
              <a:rPr lang="en-US" sz="2400" dirty="0" err="1">
                <a:ea typeface="+mj-lt"/>
                <a:cs typeface="+mj-lt"/>
              </a:rPr>
              <a:t>comenzó</a:t>
            </a:r>
            <a:r>
              <a:rPr lang="en-US" sz="2400" dirty="0">
                <a:ea typeface="+mj-lt"/>
                <a:cs typeface="+mj-lt"/>
              </a:rPr>
              <a:t> a </a:t>
            </a:r>
            <a:r>
              <a:rPr lang="en-US" sz="2400" dirty="0" err="1">
                <a:ea typeface="+mj-lt"/>
                <a:cs typeface="+mj-lt"/>
              </a:rPr>
              <a:t>descomponerse</a:t>
            </a:r>
            <a:r>
              <a:rPr lang="en-US" sz="2400" dirty="0">
                <a:ea typeface="+mj-lt"/>
                <a:cs typeface="+mj-lt"/>
              </a:rPr>
              <a:t> al </a:t>
            </a:r>
            <a:r>
              <a:rPr lang="en-US" sz="2400" dirty="0" err="1">
                <a:ea typeface="+mj-lt"/>
                <a:cs typeface="+mj-lt"/>
              </a:rPr>
              <a:t>mismo</a:t>
            </a:r>
            <a:r>
              <a:rPr lang="en-US" sz="2400" dirty="0">
                <a:ea typeface="+mj-lt"/>
                <a:cs typeface="+mj-lt"/>
              </a:rPr>
              <a:t> </a:t>
            </a:r>
            <a:r>
              <a:rPr lang="en-US" sz="2400" dirty="0" err="1">
                <a:ea typeface="+mj-lt"/>
                <a:cs typeface="+mj-lt"/>
              </a:rPr>
              <a:t>tiempo</a:t>
            </a:r>
            <a:r>
              <a:rPr lang="en-US" sz="2400" dirty="0">
                <a:ea typeface="+mj-lt"/>
                <a:cs typeface="+mj-lt"/>
              </a:rPr>
              <a:t>, </a:t>
            </a:r>
            <a:r>
              <a:rPr lang="en-US" sz="2400" dirty="0" err="1">
                <a:ea typeface="+mj-lt"/>
                <a:cs typeface="+mj-lt"/>
              </a:rPr>
              <a:t>mientras</a:t>
            </a:r>
            <a:r>
              <a:rPr lang="en-US" sz="2400" dirty="0">
                <a:ea typeface="+mj-lt"/>
                <a:cs typeface="+mj-lt"/>
              </a:rPr>
              <a:t> que </a:t>
            </a:r>
            <a:r>
              <a:rPr lang="en-US" sz="2400" dirty="0" err="1">
                <a:ea typeface="+mj-lt"/>
                <a:cs typeface="+mj-lt"/>
              </a:rPr>
              <a:t>parece</a:t>
            </a:r>
            <a:r>
              <a:rPr lang="en-US" sz="2400" dirty="0">
                <a:ea typeface="+mj-lt"/>
                <a:cs typeface="+mj-lt"/>
              </a:rPr>
              <a:t> </a:t>
            </a:r>
            <a:r>
              <a:rPr lang="en-US" sz="2400" dirty="0" err="1">
                <a:ea typeface="+mj-lt"/>
                <a:cs typeface="+mj-lt"/>
              </a:rPr>
              <a:t>estar</a:t>
            </a:r>
            <a:r>
              <a:rPr lang="en-US" sz="2400" dirty="0">
                <a:ea typeface="+mj-lt"/>
                <a:cs typeface="+mj-lt"/>
              </a:rPr>
              <a:t> intacta </a:t>
            </a:r>
            <a:r>
              <a:rPr lang="en-US" sz="2400" dirty="0" err="1">
                <a:ea typeface="+mj-lt"/>
                <a:cs typeface="+mj-lt"/>
              </a:rPr>
              <a:t>durante</a:t>
            </a:r>
            <a:r>
              <a:rPr lang="en-US" sz="2400" dirty="0">
                <a:ea typeface="+mj-lt"/>
                <a:cs typeface="+mj-lt"/>
              </a:rPr>
              <a:t> </a:t>
            </a:r>
            <a:r>
              <a:rPr lang="en-US" sz="2400" dirty="0" err="1">
                <a:ea typeface="+mj-lt"/>
                <a:cs typeface="+mj-lt"/>
              </a:rPr>
              <a:t>el</a:t>
            </a:r>
            <a:r>
              <a:rPr lang="en-US" sz="2400" dirty="0">
                <a:ea typeface="+mj-lt"/>
                <a:cs typeface="+mj-lt"/>
              </a:rPr>
              <a:t> </a:t>
            </a:r>
            <a:r>
              <a:rPr lang="en-US" sz="2400" dirty="0" err="1">
                <a:ea typeface="+mj-lt"/>
                <a:cs typeface="+mj-lt"/>
              </a:rPr>
              <a:t>período</a:t>
            </a:r>
            <a:r>
              <a:rPr lang="en-US" sz="2400" dirty="0">
                <a:ea typeface="+mj-lt"/>
                <a:cs typeface="+mj-lt"/>
              </a:rPr>
              <a:t> anterior de Amarna.</a:t>
            </a:r>
            <a:endParaRPr lang="en-US" altLang="en-US" sz="2400" i="1" dirty="0">
              <a:latin typeface="Comic Sans MS" panose="030F0702030302020204" pitchFamily="66" charset="0"/>
            </a:endParaRPr>
          </a:p>
          <a:p>
            <a:pPr>
              <a:lnSpc>
                <a:spcPct val="90000"/>
              </a:lnSpc>
              <a:defRPr/>
            </a:pPr>
            <a:r>
              <a:rPr lang="en-US" altLang="en-US" sz="2400" i="1" dirty="0">
                <a:solidFill>
                  <a:srgbClr val="C00000"/>
                </a:solidFill>
                <a:latin typeface="Comic Sans MS"/>
              </a:rPr>
              <a:t>Archaeologists date destruction levels at various sites (including Hazor) to the 13</a:t>
            </a:r>
            <a:r>
              <a:rPr lang="en-US" altLang="en-US" sz="2400" i="1" baseline="30000" dirty="0">
                <a:solidFill>
                  <a:srgbClr val="C00000"/>
                </a:solidFill>
                <a:latin typeface="Comic Sans MS"/>
              </a:rPr>
              <a:t>th</a:t>
            </a:r>
            <a:r>
              <a:rPr lang="en-US" altLang="en-US" sz="2400" i="1" dirty="0">
                <a:solidFill>
                  <a:srgbClr val="C00000"/>
                </a:solidFill>
                <a:latin typeface="Comic Sans MS"/>
              </a:rPr>
              <a:t> century. /</a:t>
            </a:r>
            <a:r>
              <a:rPr lang="en-US" altLang="en-US" sz="2400" i="1" dirty="0">
                <a:latin typeface="Comic Sans MS"/>
              </a:rPr>
              <a:t> </a:t>
            </a:r>
            <a:r>
              <a:rPr lang="en-US" sz="2400" dirty="0">
                <a:ea typeface="+mj-lt"/>
                <a:cs typeface="+mj-lt"/>
              </a:rPr>
              <a:t>Los </a:t>
            </a:r>
            <a:r>
              <a:rPr lang="en-US" sz="2400" dirty="0" err="1">
                <a:ea typeface="+mj-lt"/>
                <a:cs typeface="+mj-lt"/>
              </a:rPr>
              <a:t>arqueólogos</a:t>
            </a:r>
            <a:r>
              <a:rPr lang="en-US" sz="2400" dirty="0">
                <a:ea typeface="+mj-lt"/>
                <a:cs typeface="+mj-lt"/>
              </a:rPr>
              <a:t> </a:t>
            </a:r>
            <a:r>
              <a:rPr lang="en-US" sz="2400" dirty="0" err="1">
                <a:ea typeface="+mj-lt"/>
                <a:cs typeface="+mj-lt"/>
              </a:rPr>
              <a:t>fechan</a:t>
            </a:r>
            <a:r>
              <a:rPr lang="en-US" sz="2400" dirty="0">
                <a:ea typeface="+mj-lt"/>
                <a:cs typeface="+mj-lt"/>
              </a:rPr>
              <a:t> </a:t>
            </a:r>
            <a:r>
              <a:rPr lang="en-US" sz="2400" dirty="0" err="1">
                <a:ea typeface="+mj-lt"/>
                <a:cs typeface="+mj-lt"/>
              </a:rPr>
              <a:t>los</a:t>
            </a:r>
            <a:r>
              <a:rPr lang="en-US" sz="2400" dirty="0">
                <a:ea typeface="+mj-lt"/>
                <a:cs typeface="+mj-lt"/>
              </a:rPr>
              <a:t> </a:t>
            </a:r>
            <a:r>
              <a:rPr lang="en-US" sz="2400" dirty="0" err="1">
                <a:ea typeface="+mj-lt"/>
                <a:cs typeface="+mj-lt"/>
              </a:rPr>
              <a:t>niveles</a:t>
            </a:r>
            <a:r>
              <a:rPr lang="en-US" sz="2400" dirty="0">
                <a:ea typeface="+mj-lt"/>
                <a:cs typeface="+mj-lt"/>
              </a:rPr>
              <a:t> de </a:t>
            </a:r>
            <a:r>
              <a:rPr lang="en-US" sz="2400" dirty="0" err="1">
                <a:ea typeface="+mj-lt"/>
                <a:cs typeface="+mj-lt"/>
              </a:rPr>
              <a:t>destrucción</a:t>
            </a:r>
            <a:r>
              <a:rPr lang="en-US" sz="2400" dirty="0">
                <a:ea typeface="+mj-lt"/>
                <a:cs typeface="+mj-lt"/>
              </a:rPr>
              <a:t> </a:t>
            </a:r>
            <a:r>
              <a:rPr lang="en-US" sz="2400" dirty="0" err="1">
                <a:ea typeface="+mj-lt"/>
                <a:cs typeface="+mj-lt"/>
              </a:rPr>
              <a:t>en</a:t>
            </a:r>
            <a:r>
              <a:rPr lang="en-US" sz="2400" dirty="0">
                <a:ea typeface="+mj-lt"/>
                <a:cs typeface="+mj-lt"/>
              </a:rPr>
              <a:t> </a:t>
            </a:r>
            <a:r>
              <a:rPr lang="en-US" sz="2400" dirty="0" err="1">
                <a:ea typeface="+mj-lt"/>
                <a:cs typeface="+mj-lt"/>
              </a:rPr>
              <a:t>varios</a:t>
            </a:r>
            <a:r>
              <a:rPr lang="en-US" sz="2400" dirty="0">
                <a:ea typeface="+mj-lt"/>
                <a:cs typeface="+mj-lt"/>
              </a:rPr>
              <a:t> sitios (</a:t>
            </a:r>
            <a:r>
              <a:rPr lang="en-US" sz="2400" dirty="0" err="1">
                <a:ea typeface="+mj-lt"/>
                <a:cs typeface="+mj-lt"/>
              </a:rPr>
              <a:t>incluido</a:t>
            </a:r>
            <a:r>
              <a:rPr lang="en-US" sz="2400" dirty="0">
                <a:ea typeface="+mj-lt"/>
                <a:cs typeface="+mj-lt"/>
              </a:rPr>
              <a:t> Hazor) </a:t>
            </a:r>
            <a:r>
              <a:rPr lang="en-US" sz="2400" dirty="0" err="1">
                <a:ea typeface="+mj-lt"/>
                <a:cs typeface="+mj-lt"/>
              </a:rPr>
              <a:t>en</a:t>
            </a:r>
            <a:r>
              <a:rPr lang="en-US" sz="2400" dirty="0">
                <a:ea typeface="+mj-lt"/>
                <a:cs typeface="+mj-lt"/>
              </a:rPr>
              <a:t> </a:t>
            </a:r>
            <a:r>
              <a:rPr lang="en-US" sz="2400" dirty="0" err="1">
                <a:ea typeface="+mj-lt"/>
                <a:cs typeface="+mj-lt"/>
              </a:rPr>
              <a:t>el</a:t>
            </a:r>
            <a:r>
              <a:rPr lang="en-US" sz="2400" dirty="0">
                <a:ea typeface="+mj-lt"/>
                <a:cs typeface="+mj-lt"/>
              </a:rPr>
              <a:t> </a:t>
            </a:r>
            <a:r>
              <a:rPr lang="en-US" sz="2400" dirty="0" err="1">
                <a:ea typeface="+mj-lt"/>
                <a:cs typeface="+mj-lt"/>
              </a:rPr>
              <a:t>siglo</a:t>
            </a:r>
            <a:r>
              <a:rPr lang="en-US" sz="2400" dirty="0">
                <a:ea typeface="+mj-lt"/>
                <a:cs typeface="+mj-lt"/>
              </a:rPr>
              <a:t> XIII.</a:t>
            </a:r>
            <a:endParaRPr lang="en-US" altLang="en-US" sz="2400" i="1" dirty="0">
              <a:latin typeface="Comic Sans MS" panose="030F0702030302020204" pitchFamily="66" charset="0"/>
            </a:endParaRPr>
          </a:p>
        </p:txBody>
      </p:sp>
      <p:sp>
        <p:nvSpPr>
          <p:cNvPr id="2" name="Slide Number Placeholder 1">
            <a:extLst>
              <a:ext uri="{FF2B5EF4-FFF2-40B4-BE49-F238E27FC236}">
                <a16:creationId xmlns:a16="http://schemas.microsoft.com/office/drawing/2014/main" id="{C0858E6D-961B-F0A8-01AC-57A78D62511B}"/>
              </a:ext>
            </a:extLst>
          </p:cNvPr>
          <p:cNvSpPr>
            <a:spLocks noGrp="1"/>
          </p:cNvSpPr>
          <p:nvPr>
            <p:ph type="sldNum" sz="quarter" idx="12"/>
          </p:nvPr>
        </p:nvSpPr>
        <p:spPr>
          <a:xfrm>
            <a:off x="11257280" y="6356350"/>
            <a:ext cx="611600" cy="365125"/>
          </a:xfrm>
        </p:spPr>
        <p:txBody>
          <a:bodyPr/>
          <a:lstStyle/>
          <a:p>
            <a:fld id="{45C00377-489B-40EC-B059-26BDDD2E89B9}" type="slidenum">
              <a:rPr lang="en-US" smtClean="0"/>
              <a:pPr/>
              <a:t>147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p:cTn id="7" dur="500" fill="hold"/>
                                        <p:tgtEl>
                                          <p:spTgt spid="737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373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3731">
                                            <p:txEl>
                                              <p:pRg st="1" end="1"/>
                                            </p:txEl>
                                          </p:spTgt>
                                        </p:tgtEl>
                                        <p:attrNameLst>
                                          <p:attrName>style.visibility</p:attrName>
                                        </p:attrNameLst>
                                      </p:cBhvr>
                                      <p:to>
                                        <p:strVal val="visible"/>
                                      </p:to>
                                    </p:set>
                                    <p:anim calcmode="lin" valueType="num">
                                      <p:cBhvr additive="base">
                                        <p:cTn id="13" dur="500" fill="hold"/>
                                        <p:tgtEl>
                                          <p:spTgt spid="737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37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3731">
                                            <p:txEl>
                                              <p:pRg st="2" end="2"/>
                                            </p:txEl>
                                          </p:spTgt>
                                        </p:tgtEl>
                                        <p:attrNameLst>
                                          <p:attrName>style.visibility</p:attrName>
                                        </p:attrNameLst>
                                      </p:cBhvr>
                                      <p:to>
                                        <p:strVal val="visible"/>
                                      </p:to>
                                    </p:set>
                                    <p:anim calcmode="lin" valueType="num">
                                      <p:cBhvr additive="base">
                                        <p:cTn id="19" dur="500" fill="hold"/>
                                        <p:tgtEl>
                                          <p:spTgt spid="737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37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3731">
                                            <p:txEl>
                                              <p:pRg st="3" end="3"/>
                                            </p:txEl>
                                          </p:spTgt>
                                        </p:tgtEl>
                                        <p:attrNameLst>
                                          <p:attrName>style.visibility</p:attrName>
                                        </p:attrNameLst>
                                      </p:cBhvr>
                                      <p:to>
                                        <p:strVal val="visible"/>
                                      </p:to>
                                    </p:set>
                                    <p:anim calcmode="lin" valueType="num">
                                      <p:cBhvr additive="base">
                                        <p:cTn id="25" dur="500" fill="hold"/>
                                        <p:tgtEl>
                                          <p:spTgt spid="737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37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3731">
                                            <p:txEl>
                                              <p:pRg st="4" end="4"/>
                                            </p:txEl>
                                          </p:spTgt>
                                        </p:tgtEl>
                                        <p:attrNameLst>
                                          <p:attrName>style.visibility</p:attrName>
                                        </p:attrNameLst>
                                      </p:cBhvr>
                                      <p:to>
                                        <p:strVal val="visible"/>
                                      </p:to>
                                    </p:set>
                                    <p:anim calcmode="lin" valueType="num">
                                      <p:cBhvr additive="base">
                                        <p:cTn id="31" dur="500" fill="hold"/>
                                        <p:tgtEl>
                                          <p:spTgt spid="737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373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showMasterSp="0">
  <p:cSld>
    <p:bg>
      <p:bgPr>
        <a:solidFill>
          <a:srgbClr val="FFCC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3EE72-EFBB-437C-8629-D4938DCD20A5}"/>
              </a:ext>
            </a:extLst>
          </p:cNvPr>
          <p:cNvSpPr>
            <a:spLocks noGrp="1"/>
          </p:cNvSpPr>
          <p:nvPr>
            <p:ph type="title"/>
          </p:nvPr>
        </p:nvSpPr>
        <p:spPr>
          <a:xfrm>
            <a:off x="119333" y="110250"/>
            <a:ext cx="11967712" cy="1334850"/>
          </a:xfrm>
        </p:spPr>
        <p:txBody>
          <a:bodyPr>
            <a:noAutofit/>
          </a:bodyPr>
          <a:lstStyle/>
          <a:p>
            <a:r>
              <a:rPr lang="en-US" sz="2800" dirty="0">
                <a:solidFill>
                  <a:srgbClr val="C00000"/>
                </a:solidFill>
              </a:rPr>
              <a:t>THE AMARNA PERIOD (14</a:t>
            </a:r>
            <a:r>
              <a:rPr lang="en-US" sz="2800" baseline="30000" dirty="0">
                <a:solidFill>
                  <a:srgbClr val="C00000"/>
                </a:solidFill>
              </a:rPr>
              <a:t>th</a:t>
            </a:r>
            <a:r>
              <a:rPr lang="en-US" sz="2800" dirty="0">
                <a:solidFill>
                  <a:srgbClr val="C00000"/>
                </a:solidFill>
              </a:rPr>
              <a:t> century BC) AND ITS RELEVANCE TO THE DATE OF THE EXODUS / </a:t>
            </a:r>
            <a:r>
              <a:rPr lang="en-US" sz="2800" b="0" dirty="0">
                <a:ea typeface="+mn-lt"/>
                <a:cs typeface="+mn-lt"/>
              </a:rPr>
              <a:t>EL PERÍODO DE AMARNA (</a:t>
            </a:r>
            <a:r>
              <a:rPr lang="en-US" sz="2800" b="0" dirty="0" err="1">
                <a:ea typeface="+mn-lt"/>
                <a:cs typeface="+mn-lt"/>
              </a:rPr>
              <a:t>siglo</a:t>
            </a:r>
            <a:r>
              <a:rPr lang="en-US" sz="2800" b="0" dirty="0">
                <a:ea typeface="+mn-lt"/>
                <a:cs typeface="+mn-lt"/>
              </a:rPr>
              <a:t> XIV A.C.) Y SU RELEVANCIA EN LA FECHA DEL ÉXODO</a:t>
            </a:r>
            <a:endParaRPr lang="en-US" sz="2800" dirty="0">
              <a:solidFill>
                <a:srgbClr val="C00000"/>
              </a:solidFill>
            </a:endParaRPr>
          </a:p>
        </p:txBody>
      </p:sp>
      <p:sp>
        <p:nvSpPr>
          <p:cNvPr id="3" name="Content Placeholder 2">
            <a:extLst>
              <a:ext uri="{FF2B5EF4-FFF2-40B4-BE49-F238E27FC236}">
                <a16:creationId xmlns:a16="http://schemas.microsoft.com/office/drawing/2014/main" id="{CD65123B-C2E7-422B-BD38-41FAD7E28043}"/>
              </a:ext>
            </a:extLst>
          </p:cNvPr>
          <p:cNvSpPr>
            <a:spLocks noGrp="1"/>
          </p:cNvSpPr>
          <p:nvPr>
            <p:ph idx="1"/>
          </p:nvPr>
        </p:nvSpPr>
        <p:spPr>
          <a:xfrm>
            <a:off x="248729" y="1448080"/>
            <a:ext cx="11708919" cy="4024546"/>
          </a:xfrm>
        </p:spPr>
        <p:txBody>
          <a:bodyPr vert="horz" lIns="91440" tIns="45720" rIns="91440" bIns="45720" rtlCol="0" anchor="t">
            <a:normAutofit fontScale="92500" lnSpcReduction="20000"/>
          </a:bodyPr>
          <a:lstStyle/>
          <a:p>
            <a:pPr marL="0" indent="0">
              <a:lnSpc>
                <a:spcPct val="100000"/>
              </a:lnSpc>
              <a:buNone/>
            </a:pPr>
            <a:r>
              <a:rPr lang="en-US" altLang="en-US" sz="2800" b="1" dirty="0">
                <a:solidFill>
                  <a:srgbClr val="FF0000"/>
                </a:solidFill>
                <a:effectLst>
                  <a:outerShdw blurRad="38100" dist="38100" dir="2700000" algn="tl">
                    <a:srgbClr val="000000"/>
                  </a:outerShdw>
                </a:effectLst>
                <a:latin typeface="Calibri Light"/>
                <a:cs typeface="Calibri Light"/>
              </a:rPr>
              <a:t>A huge cache of letters was discovered in 1887 at Tel </a:t>
            </a:r>
            <a:r>
              <a:rPr lang="en-US" altLang="en-US" sz="2800" b="1" dirty="0" err="1">
                <a:solidFill>
                  <a:srgbClr val="FF0000"/>
                </a:solidFill>
                <a:effectLst>
                  <a:outerShdw blurRad="38100" dist="38100" dir="2700000" algn="tl">
                    <a:srgbClr val="000000"/>
                  </a:outerShdw>
                </a:effectLst>
                <a:latin typeface="Calibri Light"/>
                <a:cs typeface="Calibri Light"/>
              </a:rPr>
              <a:t>el</a:t>
            </a:r>
            <a:r>
              <a:rPr lang="en-US" altLang="en-US" sz="2800" b="1" dirty="0">
                <a:solidFill>
                  <a:srgbClr val="FF0000"/>
                </a:solidFill>
                <a:effectLst>
                  <a:outerShdw blurRad="38100" dist="38100" dir="2700000" algn="tl">
                    <a:srgbClr val="000000"/>
                  </a:outerShdw>
                </a:effectLst>
                <a:latin typeface="Calibri Light"/>
                <a:cs typeface="Calibri Light"/>
              </a:rPr>
              <a:t>-Amarna, Egypt, and more have been discovered since (382 in all). / </a:t>
            </a:r>
            <a:r>
              <a:rPr lang="en-US" sz="2800" dirty="0">
                <a:effectLst>
                  <a:outerShdw blurRad="38100" dist="38100" dir="2700000" algn="tl">
                    <a:srgbClr val="000000"/>
                  </a:outerShdw>
                </a:effectLst>
                <a:ea typeface="+mj-lt"/>
                <a:cs typeface="+mj-lt"/>
              </a:rPr>
              <a:t>En 1887 se </a:t>
            </a:r>
            <a:r>
              <a:rPr lang="en-US" sz="2800" dirty="0" err="1">
                <a:effectLst>
                  <a:outerShdw blurRad="38100" dist="38100" dir="2700000" algn="tl">
                    <a:srgbClr val="000000"/>
                  </a:outerShdw>
                </a:effectLst>
                <a:ea typeface="+mj-lt"/>
                <a:cs typeface="+mj-lt"/>
              </a:rPr>
              <a:t>descubrió</a:t>
            </a:r>
            <a:r>
              <a:rPr lang="en-US" sz="2800" dirty="0">
                <a:effectLst>
                  <a:outerShdw blurRad="38100" dist="38100" dir="2700000" algn="tl">
                    <a:srgbClr val="000000"/>
                  </a:outerShdw>
                </a:effectLst>
                <a:ea typeface="+mj-lt"/>
                <a:cs typeface="+mj-lt"/>
              </a:rPr>
              <a:t> un gran </a:t>
            </a:r>
            <a:r>
              <a:rPr lang="en-US" sz="2800" dirty="0" err="1">
                <a:effectLst>
                  <a:outerShdw blurRad="38100" dist="38100" dir="2700000" algn="tl">
                    <a:srgbClr val="000000"/>
                  </a:outerShdw>
                </a:effectLst>
                <a:ea typeface="+mj-lt"/>
                <a:cs typeface="+mj-lt"/>
              </a:rPr>
              <a:t>alijo</a:t>
            </a:r>
            <a:r>
              <a:rPr lang="en-US" sz="2800" dirty="0">
                <a:effectLst>
                  <a:outerShdw blurRad="38100" dist="38100" dir="2700000" algn="tl">
                    <a:srgbClr val="000000"/>
                  </a:outerShdw>
                </a:effectLst>
                <a:ea typeface="+mj-lt"/>
                <a:cs typeface="+mj-lt"/>
              </a:rPr>
              <a:t> de cartas </a:t>
            </a:r>
            <a:r>
              <a:rPr lang="en-US" sz="2800" dirty="0" err="1">
                <a:effectLst>
                  <a:outerShdw blurRad="38100" dist="38100" dir="2700000" algn="tl">
                    <a:srgbClr val="000000"/>
                  </a:outerShdw>
                </a:effectLst>
                <a:ea typeface="+mj-lt"/>
                <a:cs typeface="+mj-lt"/>
              </a:rPr>
              <a:t>en</a:t>
            </a:r>
            <a:r>
              <a:rPr lang="en-US" sz="2800" dirty="0">
                <a:effectLst>
                  <a:outerShdw blurRad="38100" dist="38100" dir="2700000" algn="tl">
                    <a:srgbClr val="000000"/>
                  </a:outerShdw>
                </a:effectLst>
                <a:ea typeface="+mj-lt"/>
                <a:cs typeface="+mj-lt"/>
              </a:rPr>
              <a:t> Tel </a:t>
            </a:r>
            <a:r>
              <a:rPr lang="en-US" sz="2800" dirty="0" err="1">
                <a:effectLst>
                  <a:outerShdw blurRad="38100" dist="38100" dir="2700000" algn="tl">
                    <a:srgbClr val="000000"/>
                  </a:outerShdw>
                </a:effectLst>
                <a:ea typeface="+mj-lt"/>
                <a:cs typeface="+mj-lt"/>
              </a:rPr>
              <a:t>el</a:t>
            </a:r>
            <a:r>
              <a:rPr lang="en-US" sz="2800" dirty="0">
                <a:effectLst>
                  <a:outerShdw blurRad="38100" dist="38100" dir="2700000" algn="tl">
                    <a:srgbClr val="000000"/>
                  </a:outerShdw>
                </a:effectLst>
                <a:ea typeface="+mj-lt"/>
                <a:cs typeface="+mj-lt"/>
              </a:rPr>
              <a:t>-Amarna, </a:t>
            </a:r>
            <a:r>
              <a:rPr lang="en-US" sz="2800" dirty="0" err="1">
                <a:effectLst>
                  <a:outerShdw blurRad="38100" dist="38100" dir="2700000" algn="tl">
                    <a:srgbClr val="000000"/>
                  </a:outerShdw>
                </a:effectLst>
                <a:ea typeface="+mj-lt"/>
                <a:cs typeface="+mj-lt"/>
              </a:rPr>
              <a:t>Egipto</a:t>
            </a:r>
            <a:r>
              <a:rPr lang="en-US" sz="2800" dirty="0">
                <a:effectLst>
                  <a:outerShdw blurRad="38100" dist="38100" dir="2700000" algn="tl">
                    <a:srgbClr val="000000"/>
                  </a:outerShdw>
                </a:effectLst>
                <a:ea typeface="+mj-lt"/>
                <a:cs typeface="+mj-lt"/>
              </a:rPr>
              <a:t>, y </a:t>
            </a:r>
            <a:r>
              <a:rPr lang="en-US" sz="2800" dirty="0" err="1">
                <a:effectLst>
                  <a:outerShdw blurRad="38100" dist="38100" dir="2700000" algn="tl">
                    <a:srgbClr val="000000"/>
                  </a:outerShdw>
                </a:effectLst>
                <a:ea typeface="+mj-lt"/>
                <a:cs typeface="+mj-lt"/>
              </a:rPr>
              <a:t>desde</a:t>
            </a:r>
            <a:r>
              <a:rPr lang="en-US" sz="2800" dirty="0">
                <a:effectLst>
                  <a:outerShdw blurRad="38100" dist="38100" dir="2700000" algn="tl">
                    <a:srgbClr val="000000"/>
                  </a:outerShdw>
                </a:effectLst>
                <a:ea typeface="+mj-lt"/>
                <a:cs typeface="+mj-lt"/>
              </a:rPr>
              <a:t> </a:t>
            </a:r>
            <a:r>
              <a:rPr lang="en-US" sz="2800" dirty="0" err="1">
                <a:effectLst>
                  <a:outerShdw blurRad="38100" dist="38100" dir="2700000" algn="tl">
                    <a:srgbClr val="000000"/>
                  </a:outerShdw>
                </a:effectLst>
                <a:ea typeface="+mj-lt"/>
                <a:cs typeface="+mj-lt"/>
              </a:rPr>
              <a:t>entonces</a:t>
            </a:r>
            <a:r>
              <a:rPr lang="en-US" sz="2800" dirty="0">
                <a:effectLst>
                  <a:outerShdw blurRad="38100" dist="38100" dir="2700000" algn="tl">
                    <a:srgbClr val="000000"/>
                  </a:outerShdw>
                </a:effectLst>
                <a:ea typeface="+mj-lt"/>
                <a:cs typeface="+mj-lt"/>
              </a:rPr>
              <a:t> se </a:t>
            </a:r>
            <a:r>
              <a:rPr lang="en-US" sz="2800" dirty="0" err="1">
                <a:effectLst>
                  <a:outerShdw blurRad="38100" dist="38100" dir="2700000" algn="tl">
                    <a:srgbClr val="000000"/>
                  </a:outerShdw>
                </a:effectLst>
                <a:ea typeface="+mj-lt"/>
                <a:cs typeface="+mj-lt"/>
              </a:rPr>
              <a:t>han</a:t>
            </a:r>
            <a:r>
              <a:rPr lang="en-US" sz="2800" dirty="0">
                <a:effectLst>
                  <a:outerShdw blurRad="38100" dist="38100" dir="2700000" algn="tl">
                    <a:srgbClr val="000000"/>
                  </a:outerShdw>
                </a:effectLst>
                <a:ea typeface="+mj-lt"/>
                <a:cs typeface="+mj-lt"/>
              </a:rPr>
              <a:t> </a:t>
            </a:r>
            <a:r>
              <a:rPr lang="en-US" sz="2800" dirty="0" err="1">
                <a:effectLst>
                  <a:outerShdw blurRad="38100" dist="38100" dir="2700000" algn="tl">
                    <a:srgbClr val="000000"/>
                  </a:outerShdw>
                </a:effectLst>
                <a:ea typeface="+mj-lt"/>
                <a:cs typeface="+mj-lt"/>
              </a:rPr>
              <a:t>descubierto</a:t>
            </a:r>
            <a:r>
              <a:rPr lang="en-US" sz="2800" dirty="0">
                <a:effectLst>
                  <a:outerShdw blurRad="38100" dist="38100" dir="2700000" algn="tl">
                    <a:srgbClr val="000000"/>
                  </a:outerShdw>
                </a:effectLst>
                <a:ea typeface="+mj-lt"/>
                <a:cs typeface="+mj-lt"/>
              </a:rPr>
              <a:t> </a:t>
            </a:r>
            <a:r>
              <a:rPr lang="en-US" sz="2800" dirty="0" err="1">
                <a:effectLst>
                  <a:outerShdw blurRad="38100" dist="38100" dir="2700000" algn="tl">
                    <a:srgbClr val="000000"/>
                  </a:outerShdw>
                </a:effectLst>
                <a:ea typeface="+mj-lt"/>
                <a:cs typeface="+mj-lt"/>
              </a:rPr>
              <a:t>más</a:t>
            </a:r>
            <a:r>
              <a:rPr lang="en-US" sz="2800" dirty="0">
                <a:effectLst>
                  <a:outerShdw blurRad="38100" dist="38100" dir="2700000" algn="tl">
                    <a:srgbClr val="000000"/>
                  </a:outerShdw>
                </a:effectLst>
                <a:ea typeface="+mj-lt"/>
                <a:cs typeface="+mj-lt"/>
              </a:rPr>
              <a:t> (382 </a:t>
            </a:r>
            <a:r>
              <a:rPr lang="en-US" sz="2800" dirty="0" err="1">
                <a:effectLst>
                  <a:outerShdw blurRad="38100" dist="38100" dir="2700000" algn="tl">
                    <a:srgbClr val="000000"/>
                  </a:outerShdw>
                </a:effectLst>
                <a:ea typeface="+mj-lt"/>
                <a:cs typeface="+mj-lt"/>
              </a:rPr>
              <a:t>en</a:t>
            </a:r>
            <a:r>
              <a:rPr lang="en-US" sz="2800" dirty="0">
                <a:effectLst>
                  <a:outerShdw blurRad="38100" dist="38100" dir="2700000" algn="tl">
                    <a:srgbClr val="000000"/>
                  </a:outerShdw>
                </a:effectLst>
                <a:ea typeface="+mj-lt"/>
                <a:cs typeface="+mj-lt"/>
              </a:rPr>
              <a:t> total).</a:t>
            </a:r>
            <a:endParaRPr lang="en-US" altLang="en-US" sz="2800" b="1" dirty="0">
              <a:solidFill>
                <a:srgbClr val="FF0000"/>
              </a:solidFill>
              <a:effectLst>
                <a:outerShdw blurRad="38100" dist="38100" dir="2700000" algn="tl">
                  <a:srgbClr val="000000"/>
                </a:outerShdw>
              </a:effectLst>
              <a:latin typeface="Calibri Light" panose="020F0302020204030204" pitchFamily="34" charset="0"/>
            </a:endParaRPr>
          </a:p>
          <a:p>
            <a:pPr>
              <a:lnSpc>
                <a:spcPct val="90000"/>
              </a:lnSpc>
              <a:defRPr/>
            </a:pPr>
            <a:r>
              <a:rPr lang="en-US" altLang="en-US" sz="2400" b="1" i="1" dirty="0">
                <a:solidFill>
                  <a:srgbClr val="C00000"/>
                </a:solidFill>
                <a:latin typeface="+mn-lt"/>
              </a:rPr>
              <a:t>Most of them are imperial documents between Canaanite cities and the Egyptian court in the 14</a:t>
            </a:r>
            <a:r>
              <a:rPr lang="en-US" altLang="en-US" sz="2400" b="1" i="1" baseline="30000" dirty="0">
                <a:solidFill>
                  <a:srgbClr val="C00000"/>
                </a:solidFill>
                <a:latin typeface="+mn-lt"/>
              </a:rPr>
              <a:t>th</a:t>
            </a:r>
            <a:r>
              <a:rPr lang="en-US" altLang="en-US" sz="2400" b="1" i="1" dirty="0">
                <a:solidFill>
                  <a:srgbClr val="C00000"/>
                </a:solidFill>
                <a:latin typeface="+mn-lt"/>
              </a:rPr>
              <a:t> century BC. /</a:t>
            </a:r>
            <a:r>
              <a:rPr lang="en-US" altLang="en-US" sz="2400" i="1" dirty="0">
                <a:latin typeface="+mn-lt"/>
              </a:rPr>
              <a:t> </a:t>
            </a:r>
            <a:r>
              <a:rPr lang="en-US" sz="2400" dirty="0">
                <a:ea typeface="+mj-lt"/>
                <a:cs typeface="+mj-lt"/>
              </a:rPr>
              <a:t>La </a:t>
            </a:r>
            <a:r>
              <a:rPr lang="en-US" sz="2400" dirty="0" err="1">
                <a:ea typeface="+mj-lt"/>
                <a:cs typeface="+mj-lt"/>
              </a:rPr>
              <a:t>mayoría</a:t>
            </a:r>
            <a:r>
              <a:rPr lang="en-US" sz="2400" dirty="0">
                <a:ea typeface="+mj-lt"/>
                <a:cs typeface="+mj-lt"/>
              </a:rPr>
              <a:t> de </a:t>
            </a:r>
            <a:r>
              <a:rPr lang="en-US" sz="2400" dirty="0" err="1">
                <a:ea typeface="+mj-lt"/>
                <a:cs typeface="+mj-lt"/>
              </a:rPr>
              <a:t>ellos</a:t>
            </a:r>
            <a:r>
              <a:rPr lang="en-US" sz="2400" dirty="0">
                <a:ea typeface="+mj-lt"/>
                <a:cs typeface="+mj-lt"/>
              </a:rPr>
              <a:t> son </a:t>
            </a:r>
            <a:r>
              <a:rPr lang="en-US" sz="2400" dirty="0" err="1">
                <a:ea typeface="+mj-lt"/>
                <a:cs typeface="+mj-lt"/>
              </a:rPr>
              <a:t>documentos</a:t>
            </a:r>
            <a:r>
              <a:rPr lang="en-US" sz="2400" dirty="0">
                <a:ea typeface="+mj-lt"/>
                <a:cs typeface="+mj-lt"/>
              </a:rPr>
              <a:t> </a:t>
            </a:r>
            <a:r>
              <a:rPr lang="en-US" sz="2400" dirty="0" err="1">
                <a:ea typeface="+mj-lt"/>
                <a:cs typeface="+mj-lt"/>
              </a:rPr>
              <a:t>imperiales</a:t>
            </a:r>
            <a:r>
              <a:rPr lang="en-US" sz="2400" dirty="0">
                <a:ea typeface="+mj-lt"/>
                <a:cs typeface="+mj-lt"/>
              </a:rPr>
              <a:t> entre las </a:t>
            </a:r>
            <a:r>
              <a:rPr lang="en-US" sz="2400" dirty="0" err="1">
                <a:ea typeface="+mj-lt"/>
                <a:cs typeface="+mj-lt"/>
              </a:rPr>
              <a:t>ciudades</a:t>
            </a:r>
            <a:r>
              <a:rPr lang="en-US" sz="2400" dirty="0">
                <a:ea typeface="+mj-lt"/>
                <a:cs typeface="+mj-lt"/>
              </a:rPr>
              <a:t> </a:t>
            </a:r>
            <a:r>
              <a:rPr lang="en-US" sz="2400" dirty="0" err="1">
                <a:ea typeface="+mj-lt"/>
                <a:cs typeface="+mj-lt"/>
              </a:rPr>
              <a:t>cananeas</a:t>
            </a:r>
            <a:r>
              <a:rPr lang="en-US" sz="2400" dirty="0">
                <a:ea typeface="+mj-lt"/>
                <a:cs typeface="+mj-lt"/>
              </a:rPr>
              <a:t> y la corte </a:t>
            </a:r>
            <a:r>
              <a:rPr lang="en-US" sz="2400" dirty="0" err="1">
                <a:ea typeface="+mj-lt"/>
                <a:cs typeface="+mj-lt"/>
              </a:rPr>
              <a:t>egipcia</a:t>
            </a:r>
            <a:r>
              <a:rPr lang="en-US" sz="2400" dirty="0">
                <a:ea typeface="+mj-lt"/>
                <a:cs typeface="+mj-lt"/>
              </a:rPr>
              <a:t> </a:t>
            </a:r>
            <a:r>
              <a:rPr lang="en-US" sz="2400" dirty="0" err="1">
                <a:ea typeface="+mj-lt"/>
                <a:cs typeface="+mj-lt"/>
              </a:rPr>
              <a:t>en</a:t>
            </a:r>
            <a:r>
              <a:rPr lang="en-US" sz="2400" dirty="0">
                <a:ea typeface="+mj-lt"/>
                <a:cs typeface="+mj-lt"/>
              </a:rPr>
              <a:t> </a:t>
            </a:r>
            <a:r>
              <a:rPr lang="en-US" sz="2400" dirty="0" err="1">
                <a:ea typeface="+mj-lt"/>
                <a:cs typeface="+mj-lt"/>
              </a:rPr>
              <a:t>el</a:t>
            </a:r>
            <a:r>
              <a:rPr lang="en-US" sz="2400" dirty="0">
                <a:ea typeface="+mj-lt"/>
                <a:cs typeface="+mj-lt"/>
              </a:rPr>
              <a:t> </a:t>
            </a:r>
            <a:r>
              <a:rPr lang="en-US" sz="2400" dirty="0" err="1">
                <a:ea typeface="+mj-lt"/>
                <a:cs typeface="+mj-lt"/>
              </a:rPr>
              <a:t>siglo</a:t>
            </a:r>
            <a:r>
              <a:rPr lang="en-US" sz="2400" dirty="0">
                <a:ea typeface="+mj-lt"/>
                <a:cs typeface="+mj-lt"/>
              </a:rPr>
              <a:t> XIV </a:t>
            </a:r>
            <a:r>
              <a:rPr lang="en-US" sz="2400" dirty="0" err="1">
                <a:ea typeface="+mj-lt"/>
                <a:cs typeface="+mj-lt"/>
              </a:rPr>
              <a:t>a.C.</a:t>
            </a:r>
            <a:endParaRPr lang="en-US" altLang="en-US" sz="2400" i="1" dirty="0" err="1">
              <a:latin typeface="+mn-lt"/>
              <a:cs typeface="Calibri"/>
            </a:endParaRPr>
          </a:p>
          <a:p>
            <a:pPr>
              <a:lnSpc>
                <a:spcPct val="90000"/>
              </a:lnSpc>
              <a:defRPr/>
            </a:pPr>
            <a:r>
              <a:rPr lang="en-US" altLang="en-US" sz="2400" b="1" i="1" dirty="0">
                <a:solidFill>
                  <a:srgbClr val="C00000"/>
                </a:solidFill>
                <a:latin typeface="+mn-lt"/>
              </a:rPr>
              <a:t>They included correspondence from Canaanite cities like Jerusalem, Lachish, Shechem, Gezer, Gaza, Ashkelon, Joppa, Taanach, and Hazor, all of them cities that appear in the Book of Joshua. /</a:t>
            </a:r>
            <a:r>
              <a:rPr lang="en-US" altLang="en-US" sz="2400" i="1" dirty="0">
                <a:solidFill>
                  <a:srgbClr val="C00000"/>
                </a:solidFill>
                <a:latin typeface="+mn-lt"/>
              </a:rPr>
              <a:t> </a:t>
            </a:r>
            <a:r>
              <a:rPr lang="en-US" sz="2400" dirty="0" err="1">
                <a:ea typeface="+mj-lt"/>
                <a:cs typeface="+mj-lt"/>
              </a:rPr>
              <a:t>Incluían</a:t>
            </a:r>
            <a:r>
              <a:rPr lang="en-US" sz="2400" dirty="0">
                <a:ea typeface="+mj-lt"/>
                <a:cs typeface="+mj-lt"/>
              </a:rPr>
              <a:t> </a:t>
            </a:r>
            <a:r>
              <a:rPr lang="en-US" sz="2400" dirty="0" err="1">
                <a:ea typeface="+mj-lt"/>
                <a:cs typeface="+mj-lt"/>
              </a:rPr>
              <a:t>correspondencia</a:t>
            </a:r>
            <a:r>
              <a:rPr lang="en-US" sz="2400" dirty="0">
                <a:ea typeface="+mj-lt"/>
                <a:cs typeface="+mj-lt"/>
              </a:rPr>
              <a:t> de </a:t>
            </a:r>
            <a:r>
              <a:rPr lang="en-US" sz="2400" dirty="0" err="1">
                <a:ea typeface="+mj-lt"/>
                <a:cs typeface="+mj-lt"/>
              </a:rPr>
              <a:t>ciudades</a:t>
            </a:r>
            <a:r>
              <a:rPr lang="en-US" sz="2400" dirty="0">
                <a:ea typeface="+mj-lt"/>
                <a:cs typeface="+mj-lt"/>
              </a:rPr>
              <a:t> </a:t>
            </a:r>
            <a:r>
              <a:rPr lang="en-US" sz="2400" dirty="0" err="1">
                <a:ea typeface="+mj-lt"/>
                <a:cs typeface="+mj-lt"/>
              </a:rPr>
              <a:t>cananeas</a:t>
            </a:r>
            <a:r>
              <a:rPr lang="en-US" sz="2400" dirty="0">
                <a:ea typeface="+mj-lt"/>
                <a:cs typeface="+mj-lt"/>
              </a:rPr>
              <a:t> </a:t>
            </a:r>
            <a:r>
              <a:rPr lang="en-US" sz="2400" dirty="0" err="1">
                <a:ea typeface="+mj-lt"/>
                <a:cs typeface="+mj-lt"/>
              </a:rPr>
              <a:t>como</a:t>
            </a:r>
            <a:r>
              <a:rPr lang="en-US" sz="2400" dirty="0">
                <a:ea typeface="+mj-lt"/>
                <a:cs typeface="+mj-lt"/>
              </a:rPr>
              <a:t> Jerusalén, Laquis, </a:t>
            </a:r>
            <a:r>
              <a:rPr lang="en-US" sz="2400" dirty="0" err="1">
                <a:ea typeface="+mj-lt"/>
                <a:cs typeface="+mj-lt"/>
              </a:rPr>
              <a:t>Siquem</a:t>
            </a:r>
            <a:r>
              <a:rPr lang="en-US" sz="2400" dirty="0">
                <a:ea typeface="+mj-lt"/>
                <a:cs typeface="+mj-lt"/>
              </a:rPr>
              <a:t>, Gezer, Gaza, </a:t>
            </a:r>
            <a:r>
              <a:rPr lang="en-US" sz="2400" dirty="0" err="1">
                <a:ea typeface="+mj-lt"/>
                <a:cs typeface="+mj-lt"/>
              </a:rPr>
              <a:t>Ascalón</a:t>
            </a:r>
            <a:r>
              <a:rPr lang="en-US" sz="2400" dirty="0">
                <a:ea typeface="+mj-lt"/>
                <a:cs typeface="+mj-lt"/>
              </a:rPr>
              <a:t>, Jope, </a:t>
            </a:r>
            <a:r>
              <a:rPr lang="en-US" sz="2400" dirty="0" err="1">
                <a:ea typeface="+mj-lt"/>
                <a:cs typeface="+mj-lt"/>
              </a:rPr>
              <a:t>Taanac</a:t>
            </a:r>
            <a:r>
              <a:rPr lang="en-US" sz="2400" dirty="0">
                <a:ea typeface="+mj-lt"/>
                <a:cs typeface="+mj-lt"/>
              </a:rPr>
              <a:t> y Hazor, </a:t>
            </a:r>
            <a:r>
              <a:rPr lang="en-US" sz="2400" dirty="0" err="1">
                <a:ea typeface="+mj-lt"/>
                <a:cs typeface="+mj-lt"/>
              </a:rPr>
              <a:t>todas</a:t>
            </a:r>
            <a:r>
              <a:rPr lang="en-US" sz="2400" dirty="0">
                <a:ea typeface="+mj-lt"/>
                <a:cs typeface="+mj-lt"/>
              </a:rPr>
              <a:t> </a:t>
            </a:r>
            <a:r>
              <a:rPr lang="en-US" sz="2400" dirty="0" err="1">
                <a:ea typeface="+mj-lt"/>
                <a:cs typeface="+mj-lt"/>
              </a:rPr>
              <a:t>ellas</a:t>
            </a:r>
            <a:r>
              <a:rPr lang="en-US" sz="2400" dirty="0">
                <a:ea typeface="+mj-lt"/>
                <a:cs typeface="+mj-lt"/>
              </a:rPr>
              <a:t> </a:t>
            </a:r>
            <a:r>
              <a:rPr lang="en-US" sz="2400" dirty="0" err="1">
                <a:ea typeface="+mj-lt"/>
                <a:cs typeface="+mj-lt"/>
              </a:rPr>
              <a:t>ciudades</a:t>
            </a:r>
            <a:r>
              <a:rPr lang="en-US" sz="2400" dirty="0">
                <a:ea typeface="+mj-lt"/>
                <a:cs typeface="+mj-lt"/>
              </a:rPr>
              <a:t> que </a:t>
            </a:r>
            <a:r>
              <a:rPr lang="en-US" sz="2400" dirty="0" err="1">
                <a:ea typeface="+mj-lt"/>
                <a:cs typeface="+mj-lt"/>
              </a:rPr>
              <a:t>aparecen</a:t>
            </a:r>
            <a:r>
              <a:rPr lang="en-US" sz="2400" dirty="0">
                <a:ea typeface="+mj-lt"/>
                <a:cs typeface="+mj-lt"/>
              </a:rPr>
              <a:t> </a:t>
            </a:r>
            <a:r>
              <a:rPr lang="en-US" sz="2400" dirty="0" err="1">
                <a:ea typeface="+mj-lt"/>
                <a:cs typeface="+mj-lt"/>
              </a:rPr>
              <a:t>en</a:t>
            </a:r>
            <a:r>
              <a:rPr lang="en-US" sz="2400" dirty="0">
                <a:ea typeface="+mj-lt"/>
                <a:cs typeface="+mj-lt"/>
              </a:rPr>
              <a:t> </a:t>
            </a:r>
            <a:r>
              <a:rPr lang="en-US" sz="2400" dirty="0" err="1">
                <a:ea typeface="+mj-lt"/>
                <a:cs typeface="+mj-lt"/>
              </a:rPr>
              <a:t>el</a:t>
            </a:r>
            <a:r>
              <a:rPr lang="en-US" sz="2400" dirty="0">
                <a:ea typeface="+mj-lt"/>
                <a:cs typeface="+mj-lt"/>
              </a:rPr>
              <a:t> Libro de Josué.</a:t>
            </a:r>
            <a:endParaRPr lang="en-US" altLang="en-US" sz="2400" i="1" dirty="0">
              <a:latin typeface="Calibri"/>
              <a:ea typeface="+mj-lt"/>
              <a:cs typeface="Calibri"/>
            </a:endParaRPr>
          </a:p>
          <a:p>
            <a:pPr>
              <a:lnSpc>
                <a:spcPct val="90000"/>
              </a:lnSpc>
              <a:defRPr/>
            </a:pPr>
            <a:r>
              <a:rPr lang="en-US" altLang="en-US" sz="2400" b="1" i="1" dirty="0">
                <a:solidFill>
                  <a:srgbClr val="C00000"/>
                </a:solidFill>
                <a:latin typeface="Calibri"/>
                <a:cs typeface="Calibri"/>
              </a:rPr>
              <a:t>They demonstrate that there was a suzerainty relationship between these city states and the Egyptian Pharaoh. /</a:t>
            </a:r>
            <a:r>
              <a:rPr lang="en-US" altLang="en-US" sz="2400" i="1" dirty="0">
                <a:solidFill>
                  <a:srgbClr val="3B3A00"/>
                </a:solidFill>
                <a:latin typeface="Calibri"/>
                <a:cs typeface="Calibri"/>
              </a:rPr>
              <a:t> </a:t>
            </a:r>
            <a:r>
              <a:rPr lang="en-US" sz="2400" dirty="0" err="1">
                <a:ea typeface="+mj-lt"/>
                <a:cs typeface="+mj-lt"/>
              </a:rPr>
              <a:t>Demuestran</a:t>
            </a:r>
            <a:r>
              <a:rPr lang="en-US" sz="2400" dirty="0">
                <a:ea typeface="+mj-lt"/>
                <a:cs typeface="+mj-lt"/>
              </a:rPr>
              <a:t> que </a:t>
            </a:r>
            <a:r>
              <a:rPr lang="en-US" sz="2400" dirty="0" err="1">
                <a:ea typeface="+mj-lt"/>
                <a:cs typeface="+mj-lt"/>
              </a:rPr>
              <a:t>había</a:t>
            </a:r>
            <a:r>
              <a:rPr lang="en-US" sz="2400" dirty="0">
                <a:ea typeface="+mj-lt"/>
                <a:cs typeface="+mj-lt"/>
              </a:rPr>
              <a:t> </a:t>
            </a:r>
            <a:r>
              <a:rPr lang="en-US" sz="2400" dirty="0" err="1">
                <a:ea typeface="+mj-lt"/>
                <a:cs typeface="+mj-lt"/>
              </a:rPr>
              <a:t>una</a:t>
            </a:r>
            <a:r>
              <a:rPr lang="en-US" sz="2400" dirty="0">
                <a:ea typeface="+mj-lt"/>
                <a:cs typeface="+mj-lt"/>
              </a:rPr>
              <a:t> </a:t>
            </a:r>
            <a:r>
              <a:rPr lang="en-US" sz="2400" dirty="0" err="1">
                <a:ea typeface="+mj-lt"/>
                <a:cs typeface="+mj-lt"/>
              </a:rPr>
              <a:t>relación</a:t>
            </a:r>
            <a:r>
              <a:rPr lang="en-US" sz="2400" dirty="0">
                <a:ea typeface="+mj-lt"/>
                <a:cs typeface="+mj-lt"/>
              </a:rPr>
              <a:t> de </a:t>
            </a:r>
            <a:r>
              <a:rPr lang="en-US" sz="2400" dirty="0" err="1">
                <a:ea typeface="+mj-lt"/>
                <a:cs typeface="+mj-lt"/>
              </a:rPr>
              <a:t>soberanía</a:t>
            </a:r>
            <a:r>
              <a:rPr lang="en-US" sz="2400" dirty="0">
                <a:ea typeface="+mj-lt"/>
                <a:cs typeface="+mj-lt"/>
              </a:rPr>
              <a:t> entre </a:t>
            </a:r>
            <a:r>
              <a:rPr lang="en-US" sz="2400" dirty="0" err="1">
                <a:ea typeface="+mj-lt"/>
                <a:cs typeface="+mj-lt"/>
              </a:rPr>
              <a:t>estas</a:t>
            </a:r>
            <a:r>
              <a:rPr lang="en-US" sz="2400" dirty="0">
                <a:ea typeface="+mj-lt"/>
                <a:cs typeface="+mj-lt"/>
              </a:rPr>
              <a:t> </a:t>
            </a:r>
            <a:r>
              <a:rPr lang="en-US" sz="2400" dirty="0" err="1">
                <a:ea typeface="+mj-lt"/>
                <a:cs typeface="+mj-lt"/>
              </a:rPr>
              <a:t>ciudades-estado</a:t>
            </a:r>
            <a:r>
              <a:rPr lang="en-US" sz="2400" dirty="0">
                <a:ea typeface="+mj-lt"/>
                <a:cs typeface="+mj-lt"/>
              </a:rPr>
              <a:t> y </a:t>
            </a:r>
            <a:r>
              <a:rPr lang="en-US" sz="2400" dirty="0" err="1">
                <a:ea typeface="+mj-lt"/>
                <a:cs typeface="+mj-lt"/>
              </a:rPr>
              <a:t>el</a:t>
            </a:r>
            <a:r>
              <a:rPr lang="en-US" sz="2400" dirty="0">
                <a:ea typeface="+mj-lt"/>
                <a:cs typeface="+mj-lt"/>
              </a:rPr>
              <a:t> </a:t>
            </a:r>
            <a:r>
              <a:rPr lang="en-US" sz="2400" dirty="0" err="1">
                <a:ea typeface="+mj-lt"/>
                <a:cs typeface="+mj-lt"/>
              </a:rPr>
              <a:t>faraón</a:t>
            </a:r>
            <a:r>
              <a:rPr lang="en-US" sz="2400" dirty="0">
                <a:ea typeface="+mj-lt"/>
                <a:cs typeface="+mj-lt"/>
              </a:rPr>
              <a:t> </a:t>
            </a:r>
            <a:r>
              <a:rPr lang="en-US" sz="2400" dirty="0" err="1">
                <a:ea typeface="+mj-lt"/>
                <a:cs typeface="+mj-lt"/>
              </a:rPr>
              <a:t>egipcio</a:t>
            </a:r>
            <a:r>
              <a:rPr lang="en-US" sz="2400" dirty="0">
                <a:ea typeface="+mj-lt"/>
                <a:cs typeface="+mj-lt"/>
              </a:rPr>
              <a:t>.</a:t>
            </a:r>
            <a:endParaRPr lang="en-US" altLang="en-US" sz="2400" dirty="0">
              <a:solidFill>
                <a:srgbClr val="3B3A00"/>
              </a:solidFill>
              <a:latin typeface="Calibri"/>
              <a:cs typeface="Calibri"/>
            </a:endParaRPr>
          </a:p>
          <a:p>
            <a:pPr marL="0" indent="0">
              <a:buNone/>
              <a:defRPr/>
            </a:pPr>
            <a:endParaRPr lang="en-US" dirty="0">
              <a:cs typeface="Calibri Light"/>
            </a:endParaRPr>
          </a:p>
        </p:txBody>
      </p:sp>
      <p:sp>
        <p:nvSpPr>
          <p:cNvPr id="5" name="TextBox 4">
            <a:extLst>
              <a:ext uri="{FF2B5EF4-FFF2-40B4-BE49-F238E27FC236}">
                <a16:creationId xmlns:a16="http://schemas.microsoft.com/office/drawing/2014/main" id="{55949B54-B3D2-B986-7260-05A926AC1F1D}"/>
              </a:ext>
            </a:extLst>
          </p:cNvPr>
          <p:cNvSpPr txBox="1"/>
          <p:nvPr/>
        </p:nvSpPr>
        <p:spPr>
          <a:xfrm>
            <a:off x="0" y="5331523"/>
            <a:ext cx="12191999" cy="1323439"/>
          </a:xfrm>
          <a:prstGeom prst="rect">
            <a:avLst/>
          </a:prstGeom>
          <a:solidFill>
            <a:schemeClr val="tx2">
              <a:lumMod val="50000"/>
            </a:schemeClr>
          </a:solidFill>
        </p:spPr>
        <p:txBody>
          <a:bodyPr wrap="square" lIns="91440" tIns="45720" rIns="91440" bIns="45720" rtlCol="0" anchor="t">
            <a:spAutoFit/>
          </a:bodyPr>
          <a:lstStyle/>
          <a:p>
            <a:pPr algn="ctr"/>
            <a:r>
              <a:rPr lang="en-US" sz="2000" b="1" dirty="0">
                <a:solidFill>
                  <a:srgbClr val="FFFF99"/>
                </a:solidFill>
              </a:rPr>
              <a:t>If the exodus occurred in the 15</a:t>
            </a:r>
            <a:r>
              <a:rPr lang="en-US" sz="2000" b="1" baseline="30000" dirty="0">
                <a:solidFill>
                  <a:srgbClr val="FFFF99"/>
                </a:solidFill>
              </a:rPr>
              <a:t>th</a:t>
            </a:r>
            <a:r>
              <a:rPr lang="en-US" sz="2000" b="1" dirty="0">
                <a:solidFill>
                  <a:srgbClr val="FFFF99"/>
                </a:solidFill>
              </a:rPr>
              <a:t> century, then the question arises why there is no biblical indication of a relationship between the Canaanite city-states and Egypt during the period of the judges. / </a:t>
            </a:r>
            <a:r>
              <a:rPr lang="en-US" sz="2000" dirty="0">
                <a:solidFill>
                  <a:schemeClr val="bg1"/>
                </a:solidFill>
                <a:ea typeface="+mn-lt"/>
                <a:cs typeface="+mn-lt"/>
              </a:rPr>
              <a:t>Si </a:t>
            </a:r>
            <a:r>
              <a:rPr lang="en-US" sz="2000" dirty="0" err="1">
                <a:solidFill>
                  <a:schemeClr val="bg1"/>
                </a:solidFill>
                <a:ea typeface="+mn-lt"/>
                <a:cs typeface="+mn-lt"/>
              </a:rPr>
              <a:t>el</a:t>
            </a:r>
            <a:r>
              <a:rPr lang="en-US" sz="2000" dirty="0">
                <a:solidFill>
                  <a:schemeClr val="bg1"/>
                </a:solidFill>
                <a:ea typeface="+mn-lt"/>
                <a:cs typeface="+mn-lt"/>
              </a:rPr>
              <a:t> </a:t>
            </a:r>
            <a:r>
              <a:rPr lang="en-US" sz="2000" dirty="0" err="1">
                <a:solidFill>
                  <a:schemeClr val="bg1"/>
                </a:solidFill>
                <a:ea typeface="+mn-lt"/>
                <a:cs typeface="+mn-lt"/>
              </a:rPr>
              <a:t>éxodo</a:t>
            </a:r>
            <a:r>
              <a:rPr lang="en-US" sz="2000" dirty="0">
                <a:solidFill>
                  <a:schemeClr val="bg1"/>
                </a:solidFill>
                <a:ea typeface="+mn-lt"/>
                <a:cs typeface="+mn-lt"/>
              </a:rPr>
              <a:t> </a:t>
            </a:r>
            <a:r>
              <a:rPr lang="en-US" sz="2000" dirty="0" err="1">
                <a:solidFill>
                  <a:schemeClr val="bg1"/>
                </a:solidFill>
                <a:ea typeface="+mn-lt"/>
                <a:cs typeface="+mn-lt"/>
              </a:rPr>
              <a:t>ocurrió</a:t>
            </a:r>
            <a:r>
              <a:rPr lang="en-US" sz="2000" dirty="0">
                <a:solidFill>
                  <a:schemeClr val="bg1"/>
                </a:solidFill>
                <a:ea typeface="+mn-lt"/>
                <a:cs typeface="+mn-lt"/>
              </a:rPr>
              <a:t> </a:t>
            </a:r>
            <a:r>
              <a:rPr lang="en-US" sz="2000" dirty="0" err="1">
                <a:solidFill>
                  <a:schemeClr val="bg1"/>
                </a:solidFill>
                <a:ea typeface="+mn-lt"/>
                <a:cs typeface="+mn-lt"/>
              </a:rPr>
              <a:t>en</a:t>
            </a:r>
            <a:r>
              <a:rPr lang="en-US" sz="2000" dirty="0">
                <a:solidFill>
                  <a:schemeClr val="bg1"/>
                </a:solidFill>
                <a:ea typeface="+mn-lt"/>
                <a:cs typeface="+mn-lt"/>
              </a:rPr>
              <a:t> </a:t>
            </a:r>
            <a:r>
              <a:rPr lang="en-US" sz="2000" dirty="0" err="1">
                <a:solidFill>
                  <a:schemeClr val="bg1"/>
                </a:solidFill>
                <a:ea typeface="+mn-lt"/>
                <a:cs typeface="+mn-lt"/>
              </a:rPr>
              <a:t>el</a:t>
            </a:r>
            <a:r>
              <a:rPr lang="en-US" sz="2000" dirty="0">
                <a:solidFill>
                  <a:schemeClr val="bg1"/>
                </a:solidFill>
                <a:ea typeface="+mn-lt"/>
                <a:cs typeface="+mn-lt"/>
              </a:rPr>
              <a:t> </a:t>
            </a:r>
            <a:r>
              <a:rPr lang="en-US" sz="2000" dirty="0" err="1">
                <a:solidFill>
                  <a:schemeClr val="bg1"/>
                </a:solidFill>
                <a:ea typeface="+mn-lt"/>
                <a:cs typeface="+mn-lt"/>
              </a:rPr>
              <a:t>siglo</a:t>
            </a:r>
            <a:r>
              <a:rPr lang="en-US" sz="2000" dirty="0">
                <a:solidFill>
                  <a:schemeClr val="bg1"/>
                </a:solidFill>
                <a:ea typeface="+mn-lt"/>
                <a:cs typeface="+mn-lt"/>
              </a:rPr>
              <a:t> XV, </a:t>
            </a:r>
            <a:r>
              <a:rPr lang="en-US" sz="2000" dirty="0" err="1">
                <a:solidFill>
                  <a:schemeClr val="bg1"/>
                </a:solidFill>
                <a:ea typeface="+mn-lt"/>
                <a:cs typeface="+mn-lt"/>
              </a:rPr>
              <a:t>entonces</a:t>
            </a:r>
            <a:r>
              <a:rPr lang="en-US" sz="2000" dirty="0">
                <a:solidFill>
                  <a:schemeClr val="bg1"/>
                </a:solidFill>
                <a:ea typeface="+mn-lt"/>
                <a:cs typeface="+mn-lt"/>
              </a:rPr>
              <a:t> surge la </a:t>
            </a:r>
            <a:r>
              <a:rPr lang="en-US" sz="2000" dirty="0" err="1">
                <a:solidFill>
                  <a:schemeClr val="bg1"/>
                </a:solidFill>
                <a:ea typeface="+mn-lt"/>
                <a:cs typeface="+mn-lt"/>
              </a:rPr>
              <a:t>pregunta</a:t>
            </a:r>
            <a:r>
              <a:rPr lang="en-US" sz="2000" dirty="0">
                <a:solidFill>
                  <a:schemeClr val="bg1"/>
                </a:solidFill>
                <a:ea typeface="+mn-lt"/>
                <a:cs typeface="+mn-lt"/>
              </a:rPr>
              <a:t> de </a:t>
            </a:r>
            <a:r>
              <a:rPr lang="en-US" sz="2000" dirty="0" err="1">
                <a:solidFill>
                  <a:schemeClr val="bg1"/>
                </a:solidFill>
                <a:ea typeface="+mn-lt"/>
                <a:cs typeface="+mn-lt"/>
              </a:rPr>
              <a:t>por</a:t>
            </a:r>
            <a:r>
              <a:rPr lang="en-US" sz="2000" dirty="0">
                <a:solidFill>
                  <a:schemeClr val="bg1"/>
                </a:solidFill>
                <a:ea typeface="+mn-lt"/>
                <a:cs typeface="+mn-lt"/>
              </a:rPr>
              <a:t> </a:t>
            </a:r>
            <a:r>
              <a:rPr lang="en-US" sz="2000" dirty="0" err="1">
                <a:solidFill>
                  <a:schemeClr val="bg1"/>
                </a:solidFill>
                <a:ea typeface="+mn-lt"/>
                <a:cs typeface="+mn-lt"/>
              </a:rPr>
              <a:t>qué</a:t>
            </a:r>
            <a:r>
              <a:rPr lang="en-US" sz="2000" dirty="0">
                <a:solidFill>
                  <a:schemeClr val="bg1"/>
                </a:solidFill>
                <a:ea typeface="+mn-lt"/>
                <a:cs typeface="+mn-lt"/>
              </a:rPr>
              <a:t> no hay </a:t>
            </a:r>
            <a:r>
              <a:rPr lang="en-US" sz="2000" dirty="0" err="1">
                <a:solidFill>
                  <a:schemeClr val="bg1"/>
                </a:solidFill>
                <a:ea typeface="+mn-lt"/>
                <a:cs typeface="+mn-lt"/>
              </a:rPr>
              <a:t>indicación</a:t>
            </a:r>
            <a:r>
              <a:rPr lang="en-US" sz="2000" dirty="0">
                <a:solidFill>
                  <a:schemeClr val="bg1"/>
                </a:solidFill>
                <a:ea typeface="+mn-lt"/>
                <a:cs typeface="+mn-lt"/>
              </a:rPr>
              <a:t> </a:t>
            </a:r>
            <a:r>
              <a:rPr lang="en-US" sz="2000" dirty="0" err="1">
                <a:solidFill>
                  <a:schemeClr val="bg1"/>
                </a:solidFill>
                <a:ea typeface="+mn-lt"/>
                <a:cs typeface="+mn-lt"/>
              </a:rPr>
              <a:t>bíblica</a:t>
            </a:r>
            <a:r>
              <a:rPr lang="en-US" sz="2000" dirty="0">
                <a:solidFill>
                  <a:schemeClr val="bg1"/>
                </a:solidFill>
                <a:ea typeface="+mn-lt"/>
                <a:cs typeface="+mn-lt"/>
              </a:rPr>
              <a:t> de </a:t>
            </a:r>
            <a:r>
              <a:rPr lang="en-US" sz="2000" dirty="0" err="1">
                <a:solidFill>
                  <a:schemeClr val="bg1"/>
                </a:solidFill>
                <a:ea typeface="+mn-lt"/>
                <a:cs typeface="+mn-lt"/>
              </a:rPr>
              <a:t>una</a:t>
            </a:r>
            <a:r>
              <a:rPr lang="en-US" sz="2000" dirty="0">
                <a:solidFill>
                  <a:schemeClr val="bg1"/>
                </a:solidFill>
                <a:ea typeface="+mn-lt"/>
                <a:cs typeface="+mn-lt"/>
              </a:rPr>
              <a:t> </a:t>
            </a:r>
            <a:r>
              <a:rPr lang="en-US" sz="2000" dirty="0" err="1">
                <a:solidFill>
                  <a:schemeClr val="bg1"/>
                </a:solidFill>
                <a:ea typeface="+mn-lt"/>
                <a:cs typeface="+mn-lt"/>
              </a:rPr>
              <a:t>relación</a:t>
            </a:r>
            <a:r>
              <a:rPr lang="en-US" sz="2000" dirty="0">
                <a:solidFill>
                  <a:schemeClr val="bg1"/>
                </a:solidFill>
                <a:ea typeface="+mn-lt"/>
                <a:cs typeface="+mn-lt"/>
              </a:rPr>
              <a:t> entre las </a:t>
            </a:r>
            <a:r>
              <a:rPr lang="en-US" sz="2000" dirty="0" err="1">
                <a:solidFill>
                  <a:schemeClr val="bg1"/>
                </a:solidFill>
                <a:ea typeface="+mn-lt"/>
                <a:cs typeface="+mn-lt"/>
              </a:rPr>
              <a:t>ciudades-estado</a:t>
            </a:r>
            <a:r>
              <a:rPr lang="en-US" sz="2000" dirty="0">
                <a:solidFill>
                  <a:schemeClr val="bg1"/>
                </a:solidFill>
                <a:ea typeface="+mn-lt"/>
                <a:cs typeface="+mn-lt"/>
              </a:rPr>
              <a:t> </a:t>
            </a:r>
            <a:r>
              <a:rPr lang="en-US" sz="2000" dirty="0" err="1">
                <a:solidFill>
                  <a:schemeClr val="bg1"/>
                </a:solidFill>
                <a:ea typeface="+mn-lt"/>
                <a:cs typeface="+mn-lt"/>
              </a:rPr>
              <a:t>cananeas</a:t>
            </a:r>
            <a:r>
              <a:rPr lang="en-US" sz="2000" dirty="0">
                <a:solidFill>
                  <a:schemeClr val="bg1"/>
                </a:solidFill>
                <a:ea typeface="+mn-lt"/>
                <a:cs typeface="+mn-lt"/>
              </a:rPr>
              <a:t> y </a:t>
            </a:r>
            <a:r>
              <a:rPr lang="en-US" sz="2000" dirty="0" err="1">
                <a:solidFill>
                  <a:schemeClr val="bg1"/>
                </a:solidFill>
                <a:ea typeface="+mn-lt"/>
                <a:cs typeface="+mn-lt"/>
              </a:rPr>
              <a:t>Egipto</a:t>
            </a:r>
            <a:r>
              <a:rPr lang="en-US" sz="2000" dirty="0">
                <a:solidFill>
                  <a:schemeClr val="bg1"/>
                </a:solidFill>
                <a:ea typeface="+mn-lt"/>
                <a:cs typeface="+mn-lt"/>
              </a:rPr>
              <a:t> </a:t>
            </a:r>
            <a:r>
              <a:rPr lang="en-US" sz="2000" dirty="0" err="1">
                <a:solidFill>
                  <a:schemeClr val="bg1"/>
                </a:solidFill>
                <a:ea typeface="+mn-lt"/>
                <a:cs typeface="+mn-lt"/>
              </a:rPr>
              <a:t>durante</a:t>
            </a:r>
            <a:r>
              <a:rPr lang="en-US" sz="2000" dirty="0">
                <a:solidFill>
                  <a:schemeClr val="bg1"/>
                </a:solidFill>
                <a:ea typeface="+mn-lt"/>
                <a:cs typeface="+mn-lt"/>
              </a:rPr>
              <a:t> </a:t>
            </a:r>
            <a:r>
              <a:rPr lang="en-US" sz="2000" dirty="0" err="1">
                <a:solidFill>
                  <a:schemeClr val="bg1"/>
                </a:solidFill>
                <a:ea typeface="+mn-lt"/>
                <a:cs typeface="+mn-lt"/>
              </a:rPr>
              <a:t>el</a:t>
            </a:r>
            <a:r>
              <a:rPr lang="en-US" sz="2000" dirty="0">
                <a:solidFill>
                  <a:schemeClr val="bg1"/>
                </a:solidFill>
                <a:ea typeface="+mn-lt"/>
                <a:cs typeface="+mn-lt"/>
              </a:rPr>
              <a:t> </a:t>
            </a:r>
            <a:r>
              <a:rPr lang="en-US" sz="2000" dirty="0" err="1">
                <a:solidFill>
                  <a:schemeClr val="bg1"/>
                </a:solidFill>
                <a:ea typeface="+mn-lt"/>
                <a:cs typeface="+mn-lt"/>
              </a:rPr>
              <a:t>período</a:t>
            </a:r>
            <a:r>
              <a:rPr lang="en-US" sz="2000" dirty="0">
                <a:solidFill>
                  <a:schemeClr val="bg1"/>
                </a:solidFill>
                <a:ea typeface="+mn-lt"/>
                <a:cs typeface="+mn-lt"/>
              </a:rPr>
              <a:t> de </a:t>
            </a:r>
            <a:r>
              <a:rPr lang="en-US" sz="2000" dirty="0" err="1">
                <a:solidFill>
                  <a:schemeClr val="bg1"/>
                </a:solidFill>
                <a:ea typeface="+mn-lt"/>
                <a:cs typeface="+mn-lt"/>
              </a:rPr>
              <a:t>los</a:t>
            </a:r>
            <a:r>
              <a:rPr lang="en-US" sz="2000" dirty="0">
                <a:solidFill>
                  <a:schemeClr val="bg1"/>
                </a:solidFill>
                <a:ea typeface="+mn-lt"/>
                <a:cs typeface="+mn-lt"/>
              </a:rPr>
              <a:t> </a:t>
            </a:r>
            <a:r>
              <a:rPr lang="en-US" sz="2000" dirty="0" err="1">
                <a:solidFill>
                  <a:schemeClr val="bg1"/>
                </a:solidFill>
                <a:ea typeface="+mn-lt"/>
                <a:cs typeface="+mn-lt"/>
              </a:rPr>
              <a:t>jueces</a:t>
            </a:r>
            <a:r>
              <a:rPr lang="en-US" sz="2000" dirty="0">
                <a:solidFill>
                  <a:schemeClr val="bg1"/>
                </a:solidFill>
                <a:ea typeface="+mn-lt"/>
                <a:cs typeface="+mn-lt"/>
              </a:rPr>
              <a:t>.</a:t>
            </a:r>
            <a:endParaRPr lang="en-US" sz="2000" b="1" dirty="0">
              <a:solidFill>
                <a:schemeClr val="bg1"/>
              </a:solidFill>
            </a:endParaRPr>
          </a:p>
        </p:txBody>
      </p:sp>
    </p:spTree>
    <p:extLst>
      <p:ext uri="{BB962C8B-B14F-4D97-AF65-F5344CB8AC3E}">
        <p14:creationId xmlns:p14="http://schemas.microsoft.com/office/powerpoint/2010/main" val="68758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vertic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9.xml><?xml version="1.0" encoding="utf-8"?>
<p:sld xmlns:a="http://schemas.openxmlformats.org/drawingml/2006/main" xmlns:r="http://schemas.openxmlformats.org/officeDocument/2006/relationships" xmlns:p="http://schemas.openxmlformats.org/presentationml/2006/main" showMasterSp="0">
  <p:cSld>
    <p:bg>
      <p:bgPr>
        <a:solidFill>
          <a:srgbClr val="FFCC66"/>
        </a:solidFill>
        <a:effectLst/>
      </p:bgPr>
    </p:bg>
    <p:spTree>
      <p:nvGrpSpPr>
        <p:cNvPr id="1" name=""/>
        <p:cNvGrpSpPr/>
        <p:nvPr/>
      </p:nvGrpSpPr>
      <p:grpSpPr>
        <a:xfrm>
          <a:off x="0" y="0"/>
          <a:ext cx="0" cy="0"/>
          <a:chOff x="0" y="0"/>
          <a:chExt cx="0" cy="0"/>
        </a:xfrm>
      </p:grpSpPr>
      <p:sp>
        <p:nvSpPr>
          <p:cNvPr id="26630" name="Rectangle 6">
            <a:extLst>
              <a:ext uri="{FF2B5EF4-FFF2-40B4-BE49-F238E27FC236}">
                <a16:creationId xmlns:a16="http://schemas.microsoft.com/office/drawing/2014/main" id="{4CCEE648-7A23-47D3-A26C-6D443B238A30}"/>
              </a:ext>
            </a:extLst>
          </p:cNvPr>
          <p:cNvSpPr>
            <a:spLocks noGrp="1" noRot="1" noChangeArrowheads="1"/>
          </p:cNvSpPr>
          <p:nvPr>
            <p:ph type="body" sz="half" idx="2"/>
          </p:nvPr>
        </p:nvSpPr>
        <p:spPr>
          <a:xfrm>
            <a:off x="5925953" y="228600"/>
            <a:ext cx="5737860" cy="5440680"/>
          </a:xfrm>
        </p:spPr>
        <p:txBody>
          <a:bodyPr vert="horz" lIns="91440" tIns="45720" rIns="91440" bIns="45720" rtlCol="0" anchor="t">
            <a:normAutofit fontScale="70000" lnSpcReduction="20000"/>
          </a:bodyPr>
          <a:lstStyle/>
          <a:p>
            <a:pPr>
              <a:buNone/>
              <a:defRPr/>
            </a:pPr>
            <a:r>
              <a:rPr lang="en-US" altLang="en-US" sz="3600" b="1" dirty="0">
                <a:solidFill>
                  <a:srgbClr val="C00000"/>
                </a:solidFill>
                <a:latin typeface="Arial"/>
                <a:cs typeface="Arial"/>
              </a:rPr>
              <a:t>SAMPLE LETTER: / </a:t>
            </a:r>
            <a:r>
              <a:rPr lang="en-US" sz="3600" dirty="0">
                <a:ea typeface="+mj-lt"/>
                <a:cs typeface="+mj-lt"/>
              </a:rPr>
              <a:t>EJEMPLO DE CARTA: </a:t>
            </a:r>
            <a:endParaRPr lang="en-US" altLang="en-US" sz="3600" b="1" dirty="0">
              <a:solidFill>
                <a:srgbClr val="C00000"/>
              </a:solidFill>
              <a:latin typeface="Arial" panose="020B0604020202020204" pitchFamily="34" charset="0"/>
            </a:endParaRPr>
          </a:p>
          <a:p>
            <a:pPr eaLnBrk="1" hangingPunct="1">
              <a:buFont typeface="Arial" panose="020B0604020202020204" pitchFamily="34" charset="0"/>
              <a:buNone/>
              <a:defRPr/>
            </a:pPr>
            <a:endParaRPr lang="en-US" altLang="en-US" sz="1000" b="1" dirty="0">
              <a:latin typeface="Arial" panose="020B0604020202020204" pitchFamily="34" charset="0"/>
            </a:endParaRPr>
          </a:p>
          <a:p>
            <a:pPr>
              <a:buNone/>
              <a:defRPr/>
            </a:pPr>
            <a:r>
              <a:rPr lang="en-US" altLang="en-US" sz="2800" b="1" i="1" dirty="0">
                <a:latin typeface="Arial"/>
                <a:cs typeface="Arial"/>
              </a:rPr>
              <a:t>“The war, however, [o]f the </a:t>
            </a:r>
            <a:r>
              <a:rPr lang="en-US" altLang="en-US" sz="2800" b="1" i="1" dirty="0" err="1">
                <a:latin typeface="Arial"/>
                <a:cs typeface="Arial"/>
              </a:rPr>
              <a:t>Hapiru</a:t>
            </a:r>
            <a:r>
              <a:rPr lang="en-US" altLang="en-US" sz="2800" b="1" i="1" dirty="0">
                <a:latin typeface="Arial"/>
                <a:cs typeface="Arial"/>
              </a:rPr>
              <a:t> forces [aga]</a:t>
            </a:r>
            <a:r>
              <a:rPr lang="en-US" altLang="en-US" sz="2800" b="1" i="1" dirty="0" err="1">
                <a:latin typeface="Arial"/>
                <a:cs typeface="Arial"/>
              </a:rPr>
              <a:t>inst</a:t>
            </a:r>
            <a:r>
              <a:rPr lang="en-US" altLang="en-US" sz="2800" b="1" i="1" dirty="0">
                <a:latin typeface="Arial"/>
                <a:cs typeface="Arial"/>
              </a:rPr>
              <a:t> me is extremely severe, and so may the king, my lord, not [ne]</a:t>
            </a:r>
            <a:r>
              <a:rPr lang="en-US" altLang="en-US" sz="2800" b="1" i="1" dirty="0" err="1">
                <a:latin typeface="Arial"/>
                <a:cs typeface="Arial"/>
              </a:rPr>
              <a:t>glect</a:t>
            </a:r>
            <a:r>
              <a:rPr lang="en-US" altLang="en-US" sz="2800" b="1" i="1" dirty="0">
                <a:latin typeface="Arial"/>
                <a:cs typeface="Arial"/>
              </a:rPr>
              <a:t> Sumur lest ever[yon]e be joined to the </a:t>
            </a:r>
            <a:r>
              <a:rPr lang="en-US" altLang="en-US" sz="2800" b="1" i="1" dirty="0" err="1">
                <a:latin typeface="Arial"/>
                <a:cs typeface="Arial"/>
              </a:rPr>
              <a:t>Hapiru</a:t>
            </a:r>
            <a:r>
              <a:rPr lang="en-US" altLang="en-US" sz="2800" b="1" i="1" dirty="0">
                <a:latin typeface="Arial"/>
                <a:cs typeface="Arial"/>
              </a:rPr>
              <a:t> forces.  …the w[a]r [</a:t>
            </a:r>
            <a:r>
              <a:rPr lang="en-US" altLang="en-US" sz="2800" b="1" i="1" dirty="0" err="1">
                <a:latin typeface="Arial"/>
                <a:cs typeface="Arial"/>
              </a:rPr>
              <a:t>agai</a:t>
            </a:r>
            <a:r>
              <a:rPr lang="en-US" altLang="en-US" sz="2800" b="1" i="1" dirty="0">
                <a:latin typeface="Arial"/>
                <a:cs typeface="Arial"/>
              </a:rPr>
              <a:t>]</a:t>
            </a:r>
            <a:r>
              <a:rPr lang="en-US" altLang="en-US" sz="2800" b="1" i="1" dirty="0" err="1">
                <a:latin typeface="Arial"/>
                <a:cs typeface="Arial"/>
              </a:rPr>
              <a:t>nst</a:t>
            </a:r>
            <a:r>
              <a:rPr lang="en-US" altLang="en-US" sz="2800" b="1" i="1" dirty="0">
                <a:latin typeface="Arial"/>
                <a:cs typeface="Arial"/>
              </a:rPr>
              <a:t> us is extremely severe, and so may the king not [ne]</a:t>
            </a:r>
            <a:r>
              <a:rPr lang="en-US" altLang="en-US" sz="2800" b="1" i="1" dirty="0" err="1">
                <a:latin typeface="Arial"/>
                <a:cs typeface="Arial"/>
              </a:rPr>
              <a:t>glect</a:t>
            </a:r>
            <a:r>
              <a:rPr lang="en-US" altLang="en-US" sz="2800" b="1" i="1" dirty="0">
                <a:latin typeface="Arial"/>
                <a:cs typeface="Arial"/>
              </a:rPr>
              <a:t> his [ci]ties.” </a:t>
            </a:r>
          </a:p>
          <a:p>
            <a:pPr>
              <a:buNone/>
              <a:defRPr/>
            </a:pPr>
            <a:r>
              <a:rPr lang="en-US" sz="2800" dirty="0">
                <a:ea typeface="+mj-lt"/>
                <a:cs typeface="+mj-lt"/>
              </a:rPr>
              <a:t>“La </a:t>
            </a:r>
            <a:r>
              <a:rPr lang="en-US" sz="2800" dirty="0" err="1">
                <a:ea typeface="+mj-lt"/>
                <a:cs typeface="+mj-lt"/>
              </a:rPr>
              <a:t>guerra</a:t>
            </a:r>
            <a:r>
              <a:rPr lang="en-US" sz="2800" dirty="0">
                <a:ea typeface="+mj-lt"/>
                <a:cs typeface="+mj-lt"/>
              </a:rPr>
              <a:t>, sin embargo, [de] las </a:t>
            </a:r>
            <a:r>
              <a:rPr lang="en-US" sz="2800" dirty="0" err="1">
                <a:ea typeface="+mj-lt"/>
                <a:cs typeface="+mj-lt"/>
              </a:rPr>
              <a:t>fuerzas</a:t>
            </a:r>
            <a:r>
              <a:rPr lang="en-US" sz="2800" dirty="0">
                <a:ea typeface="+mj-lt"/>
                <a:cs typeface="+mj-lt"/>
              </a:rPr>
              <a:t> de </a:t>
            </a:r>
            <a:r>
              <a:rPr lang="en-US" sz="2800" dirty="0" err="1">
                <a:ea typeface="+mj-lt"/>
                <a:cs typeface="+mj-lt"/>
              </a:rPr>
              <a:t>Hapiru</a:t>
            </a:r>
            <a:r>
              <a:rPr lang="en-US" sz="2800" dirty="0">
                <a:ea typeface="+mj-lt"/>
                <a:cs typeface="+mj-lt"/>
              </a:rPr>
              <a:t> [contra] </a:t>
            </a:r>
            <a:r>
              <a:rPr lang="en-US" sz="2800" dirty="0" err="1">
                <a:ea typeface="+mj-lt"/>
                <a:cs typeface="+mj-lt"/>
              </a:rPr>
              <a:t>mí</a:t>
            </a:r>
            <a:r>
              <a:rPr lang="en-US" sz="2800" dirty="0">
                <a:ea typeface="+mj-lt"/>
                <a:cs typeface="+mj-lt"/>
              </a:rPr>
              <a:t> es </a:t>
            </a:r>
            <a:r>
              <a:rPr lang="en-US" sz="2800" dirty="0" err="1">
                <a:ea typeface="+mj-lt"/>
                <a:cs typeface="+mj-lt"/>
              </a:rPr>
              <a:t>extremadamente</a:t>
            </a:r>
            <a:r>
              <a:rPr lang="en-US" sz="2800" dirty="0">
                <a:ea typeface="+mj-lt"/>
                <a:cs typeface="+mj-lt"/>
              </a:rPr>
              <a:t> </a:t>
            </a:r>
            <a:r>
              <a:rPr lang="en-US" sz="2800" dirty="0" err="1">
                <a:ea typeface="+mj-lt"/>
                <a:cs typeface="+mj-lt"/>
              </a:rPr>
              <a:t>severa</a:t>
            </a:r>
            <a:r>
              <a:rPr lang="en-US" sz="2800" dirty="0">
                <a:ea typeface="+mj-lt"/>
                <a:cs typeface="+mj-lt"/>
              </a:rPr>
              <a:t>, </a:t>
            </a:r>
            <a:r>
              <a:rPr lang="en-US" sz="2800" dirty="0" err="1">
                <a:ea typeface="+mj-lt"/>
                <a:cs typeface="+mj-lt"/>
              </a:rPr>
              <a:t>por</a:t>
            </a:r>
            <a:r>
              <a:rPr lang="en-US" sz="2800" dirty="0">
                <a:ea typeface="+mj-lt"/>
                <a:cs typeface="+mj-lt"/>
              </a:rPr>
              <a:t> lo que </a:t>
            </a:r>
            <a:r>
              <a:rPr lang="en-US" sz="2800" dirty="0" err="1">
                <a:ea typeface="+mj-lt"/>
                <a:cs typeface="+mj-lt"/>
              </a:rPr>
              <a:t>el</a:t>
            </a:r>
            <a:r>
              <a:rPr lang="en-US" sz="2800" dirty="0">
                <a:ea typeface="+mj-lt"/>
                <a:cs typeface="+mj-lt"/>
              </a:rPr>
              <a:t> </a:t>
            </a:r>
            <a:r>
              <a:rPr lang="en-US" sz="2800" dirty="0" err="1">
                <a:ea typeface="+mj-lt"/>
                <a:cs typeface="+mj-lt"/>
              </a:rPr>
              <a:t>rey</a:t>
            </a:r>
            <a:r>
              <a:rPr lang="en-US" sz="2800" dirty="0">
                <a:ea typeface="+mj-lt"/>
                <a:cs typeface="+mj-lt"/>
              </a:rPr>
              <a:t>, mi </a:t>
            </a:r>
            <a:r>
              <a:rPr lang="en-US" sz="2800" dirty="0" err="1">
                <a:ea typeface="+mj-lt"/>
                <a:cs typeface="+mj-lt"/>
              </a:rPr>
              <a:t>señor</a:t>
            </a:r>
            <a:r>
              <a:rPr lang="en-US" sz="2800" dirty="0">
                <a:ea typeface="+mj-lt"/>
                <a:cs typeface="+mj-lt"/>
              </a:rPr>
              <a:t>, no [</a:t>
            </a:r>
            <a:r>
              <a:rPr lang="en-US" sz="2800" dirty="0" err="1">
                <a:ea typeface="+mj-lt"/>
                <a:cs typeface="+mj-lt"/>
              </a:rPr>
              <a:t>descuide</a:t>
            </a:r>
            <a:r>
              <a:rPr lang="en-US" sz="2800" dirty="0">
                <a:ea typeface="+mj-lt"/>
                <a:cs typeface="+mj-lt"/>
              </a:rPr>
              <a:t>] a Sumur para que </a:t>
            </a:r>
            <a:r>
              <a:rPr lang="en-US" sz="2800" dirty="0" err="1">
                <a:ea typeface="+mj-lt"/>
                <a:cs typeface="+mj-lt"/>
              </a:rPr>
              <a:t>nunca</a:t>
            </a:r>
            <a:r>
              <a:rPr lang="en-US" sz="2800" dirty="0">
                <a:ea typeface="+mj-lt"/>
                <a:cs typeface="+mj-lt"/>
              </a:rPr>
              <a:t> se </a:t>
            </a:r>
            <a:r>
              <a:rPr lang="en-US" sz="2800" dirty="0" err="1">
                <a:ea typeface="+mj-lt"/>
                <a:cs typeface="+mj-lt"/>
              </a:rPr>
              <a:t>una</a:t>
            </a:r>
            <a:r>
              <a:rPr lang="en-US" sz="2800" dirty="0">
                <a:ea typeface="+mj-lt"/>
                <a:cs typeface="+mj-lt"/>
              </a:rPr>
              <a:t> a las </a:t>
            </a:r>
            <a:r>
              <a:rPr lang="en-US" sz="2800" dirty="0" err="1">
                <a:ea typeface="+mj-lt"/>
                <a:cs typeface="+mj-lt"/>
              </a:rPr>
              <a:t>fuerzas</a:t>
            </a:r>
            <a:r>
              <a:rPr lang="en-US" sz="2800" dirty="0">
                <a:ea typeface="+mj-lt"/>
                <a:cs typeface="+mj-lt"/>
              </a:rPr>
              <a:t> de </a:t>
            </a:r>
            <a:r>
              <a:rPr lang="en-US" sz="2800" dirty="0" err="1">
                <a:ea typeface="+mj-lt"/>
                <a:cs typeface="+mj-lt"/>
              </a:rPr>
              <a:t>Hapiru</a:t>
            </a:r>
            <a:r>
              <a:rPr lang="en-US" sz="2800" dirty="0">
                <a:ea typeface="+mj-lt"/>
                <a:cs typeface="+mj-lt"/>
              </a:rPr>
              <a:t>. …la </a:t>
            </a:r>
            <a:r>
              <a:rPr lang="en-US" sz="2800" dirty="0" err="1">
                <a:ea typeface="+mj-lt"/>
                <a:cs typeface="+mj-lt"/>
              </a:rPr>
              <a:t>guerra</a:t>
            </a:r>
            <a:r>
              <a:rPr lang="en-US" sz="2800" dirty="0">
                <a:ea typeface="+mj-lt"/>
                <a:cs typeface="+mj-lt"/>
              </a:rPr>
              <a:t> contra </a:t>
            </a:r>
            <a:r>
              <a:rPr lang="en-US" sz="2800" dirty="0" err="1">
                <a:ea typeface="+mj-lt"/>
                <a:cs typeface="+mj-lt"/>
              </a:rPr>
              <a:t>nosotros</a:t>
            </a:r>
            <a:r>
              <a:rPr lang="en-US" sz="2800" dirty="0">
                <a:ea typeface="+mj-lt"/>
                <a:cs typeface="+mj-lt"/>
              </a:rPr>
              <a:t> es </a:t>
            </a:r>
            <a:r>
              <a:rPr lang="en-US" sz="2800" dirty="0" err="1">
                <a:ea typeface="+mj-lt"/>
                <a:cs typeface="+mj-lt"/>
              </a:rPr>
              <a:t>extremadamente</a:t>
            </a:r>
            <a:r>
              <a:rPr lang="en-US" sz="2800" dirty="0">
                <a:ea typeface="+mj-lt"/>
                <a:cs typeface="+mj-lt"/>
              </a:rPr>
              <a:t> </a:t>
            </a:r>
            <a:r>
              <a:rPr lang="en-US" sz="2800" dirty="0" err="1">
                <a:ea typeface="+mj-lt"/>
                <a:cs typeface="+mj-lt"/>
              </a:rPr>
              <a:t>severa</a:t>
            </a:r>
            <a:r>
              <a:rPr lang="en-US" sz="2800" dirty="0">
                <a:ea typeface="+mj-lt"/>
                <a:cs typeface="+mj-lt"/>
              </a:rPr>
              <a:t>, </a:t>
            </a:r>
            <a:r>
              <a:rPr lang="en-US" sz="2800" dirty="0" err="1">
                <a:ea typeface="+mj-lt"/>
                <a:cs typeface="+mj-lt"/>
              </a:rPr>
              <a:t>por</a:t>
            </a:r>
            <a:r>
              <a:rPr lang="en-US" sz="2800" dirty="0">
                <a:ea typeface="+mj-lt"/>
                <a:cs typeface="+mj-lt"/>
              </a:rPr>
              <a:t> lo que </a:t>
            </a:r>
            <a:r>
              <a:rPr lang="en-US" sz="2800" dirty="0" err="1">
                <a:ea typeface="+mj-lt"/>
                <a:cs typeface="+mj-lt"/>
              </a:rPr>
              <a:t>el</a:t>
            </a:r>
            <a:r>
              <a:rPr lang="en-US" sz="2800" dirty="0">
                <a:ea typeface="+mj-lt"/>
                <a:cs typeface="+mj-lt"/>
              </a:rPr>
              <a:t> </a:t>
            </a:r>
            <a:r>
              <a:rPr lang="en-US" sz="2800" dirty="0" err="1">
                <a:ea typeface="+mj-lt"/>
                <a:cs typeface="+mj-lt"/>
              </a:rPr>
              <a:t>rey</a:t>
            </a:r>
            <a:r>
              <a:rPr lang="en-US" sz="2800" dirty="0">
                <a:ea typeface="+mj-lt"/>
                <a:cs typeface="+mj-lt"/>
              </a:rPr>
              <a:t> no </a:t>
            </a:r>
            <a:r>
              <a:rPr lang="en-US" sz="2800" dirty="0" err="1">
                <a:ea typeface="+mj-lt"/>
                <a:cs typeface="+mj-lt"/>
              </a:rPr>
              <a:t>debe</a:t>
            </a:r>
            <a:r>
              <a:rPr lang="en-US" sz="2800" dirty="0">
                <a:ea typeface="+mj-lt"/>
                <a:cs typeface="+mj-lt"/>
              </a:rPr>
              <a:t> </a:t>
            </a:r>
            <a:r>
              <a:rPr lang="en-US" sz="2800" dirty="0" err="1">
                <a:ea typeface="+mj-lt"/>
                <a:cs typeface="+mj-lt"/>
              </a:rPr>
              <a:t>descuidar</a:t>
            </a:r>
            <a:r>
              <a:rPr lang="en-US" sz="2800" dirty="0">
                <a:ea typeface="+mj-lt"/>
                <a:cs typeface="+mj-lt"/>
              </a:rPr>
              <a:t> sus </a:t>
            </a:r>
            <a:r>
              <a:rPr lang="en-US" sz="2800" dirty="0" err="1">
                <a:ea typeface="+mj-lt"/>
                <a:cs typeface="+mj-lt"/>
              </a:rPr>
              <a:t>ciudades</a:t>
            </a:r>
            <a:r>
              <a:rPr lang="en-US" sz="2800" dirty="0">
                <a:ea typeface="+mj-lt"/>
                <a:cs typeface="+mj-lt"/>
              </a:rPr>
              <a:t>”.</a:t>
            </a:r>
            <a:endParaRPr lang="en-US" dirty="0"/>
          </a:p>
        </p:txBody>
      </p:sp>
      <p:pic>
        <p:nvPicPr>
          <p:cNvPr id="14339" name="Picture 12" descr="bar082b01">
            <a:extLst>
              <a:ext uri="{FF2B5EF4-FFF2-40B4-BE49-F238E27FC236}">
                <a16:creationId xmlns:a16="http://schemas.microsoft.com/office/drawing/2014/main" id="{830EF070-08C1-43FB-813C-D600686CF812}"/>
              </a:ext>
            </a:extLst>
          </p:cNvPr>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978560" y="990"/>
            <a:ext cx="4592453" cy="52101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0" name="Text Box 13">
            <a:extLst>
              <a:ext uri="{FF2B5EF4-FFF2-40B4-BE49-F238E27FC236}">
                <a16:creationId xmlns:a16="http://schemas.microsoft.com/office/drawing/2014/main" id="{19BDFFF7-FE1F-4693-B972-DB5190E50FDA}"/>
              </a:ext>
            </a:extLst>
          </p:cNvPr>
          <p:cNvSpPr txBox="1">
            <a:spLocks noChangeArrowheads="1"/>
          </p:cNvSpPr>
          <p:nvPr/>
        </p:nvSpPr>
        <p:spPr bwMode="auto">
          <a:xfrm>
            <a:off x="130979" y="5381264"/>
            <a:ext cx="604424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defTabSz="914400">
              <a:spcBef>
                <a:spcPct val="50000"/>
              </a:spcBef>
              <a:defRPr/>
            </a:pPr>
            <a:r>
              <a:rPr kumimoji="0" lang="en-US" altLang="en-US" sz="1800" b="1" i="0" u="none" strike="noStrike" kern="1200" cap="none" spc="0" normalizeH="0" baseline="0" noProof="0" dirty="0">
                <a:ln>
                  <a:noFill/>
                </a:ln>
                <a:effectLst/>
                <a:uLnTx/>
                <a:uFillTx/>
                <a:latin typeface="Tahoma"/>
                <a:ea typeface="Tahoma"/>
                <a:cs typeface="Tahoma"/>
              </a:rPr>
              <a:t>Amarna Letter EA 68 speaks eloquently of the lack of military preparedness in the Canaanite city of Hebron.</a:t>
            </a:r>
            <a:r>
              <a:rPr lang="en-US" altLang="en-US" b="1" dirty="0">
                <a:latin typeface="Tahoma"/>
                <a:ea typeface="Tahoma"/>
                <a:cs typeface="Tahoma"/>
              </a:rPr>
              <a:t> / </a:t>
            </a:r>
            <a:r>
              <a:rPr lang="en-US" dirty="0">
                <a:latin typeface="Tahoma"/>
                <a:ea typeface="Tahoma"/>
                <a:cs typeface="Tahoma"/>
              </a:rPr>
              <a:t>La Carta de Amarna EA 68 </a:t>
            </a:r>
            <a:r>
              <a:rPr lang="en-US" dirty="0" err="1">
                <a:latin typeface="Tahoma"/>
                <a:ea typeface="Tahoma"/>
                <a:cs typeface="Tahoma"/>
              </a:rPr>
              <a:t>habla</a:t>
            </a:r>
            <a:r>
              <a:rPr lang="en-US" dirty="0">
                <a:latin typeface="Tahoma"/>
                <a:ea typeface="Tahoma"/>
                <a:cs typeface="Tahoma"/>
              </a:rPr>
              <a:t> </a:t>
            </a:r>
            <a:r>
              <a:rPr lang="en-US" dirty="0" err="1">
                <a:latin typeface="Tahoma"/>
                <a:ea typeface="Tahoma"/>
                <a:cs typeface="Tahoma"/>
              </a:rPr>
              <a:t>elocuentemente</a:t>
            </a:r>
            <a:r>
              <a:rPr lang="en-US" dirty="0">
                <a:latin typeface="Tahoma"/>
                <a:ea typeface="Tahoma"/>
                <a:cs typeface="Tahoma"/>
              </a:rPr>
              <a:t> de la </a:t>
            </a:r>
            <a:r>
              <a:rPr lang="en-US" dirty="0" err="1">
                <a:latin typeface="Tahoma"/>
                <a:ea typeface="Tahoma"/>
                <a:cs typeface="Tahoma"/>
              </a:rPr>
              <a:t>falta</a:t>
            </a:r>
            <a:r>
              <a:rPr lang="en-US" dirty="0">
                <a:latin typeface="Tahoma"/>
                <a:ea typeface="Tahoma"/>
                <a:cs typeface="Tahoma"/>
              </a:rPr>
              <a:t> de </a:t>
            </a:r>
            <a:r>
              <a:rPr lang="en-US" dirty="0" err="1">
                <a:latin typeface="Tahoma"/>
                <a:ea typeface="Tahoma"/>
                <a:cs typeface="Tahoma"/>
              </a:rPr>
              <a:t>preparación</a:t>
            </a:r>
            <a:r>
              <a:rPr lang="en-US" dirty="0">
                <a:latin typeface="Tahoma"/>
                <a:ea typeface="Tahoma"/>
                <a:cs typeface="Tahoma"/>
              </a:rPr>
              <a:t> </a:t>
            </a:r>
            <a:r>
              <a:rPr lang="en-US" dirty="0" err="1">
                <a:latin typeface="Tahoma"/>
                <a:ea typeface="Tahoma"/>
                <a:cs typeface="Tahoma"/>
              </a:rPr>
              <a:t>militar</a:t>
            </a:r>
            <a:r>
              <a:rPr lang="en-US" dirty="0">
                <a:latin typeface="Tahoma"/>
                <a:ea typeface="Tahoma"/>
                <a:cs typeface="Tahoma"/>
              </a:rPr>
              <a:t> </a:t>
            </a:r>
            <a:r>
              <a:rPr lang="en-US" dirty="0" err="1">
                <a:latin typeface="Tahoma"/>
                <a:ea typeface="Tahoma"/>
                <a:cs typeface="Tahoma"/>
              </a:rPr>
              <a:t>en</a:t>
            </a:r>
            <a:r>
              <a:rPr lang="en-US" dirty="0">
                <a:latin typeface="Tahoma"/>
                <a:ea typeface="Tahoma"/>
                <a:cs typeface="Tahoma"/>
              </a:rPr>
              <a:t> la ciudad </a:t>
            </a:r>
            <a:r>
              <a:rPr lang="en-US" dirty="0" err="1">
                <a:latin typeface="Tahoma"/>
                <a:ea typeface="Tahoma"/>
                <a:cs typeface="Tahoma"/>
              </a:rPr>
              <a:t>cananea</a:t>
            </a:r>
            <a:r>
              <a:rPr lang="en-US" dirty="0">
                <a:latin typeface="Tahoma"/>
                <a:ea typeface="Tahoma"/>
                <a:cs typeface="Tahoma"/>
              </a:rPr>
              <a:t> de </a:t>
            </a:r>
            <a:r>
              <a:rPr lang="en-US" dirty="0" err="1">
                <a:latin typeface="Tahoma"/>
                <a:ea typeface="Tahoma"/>
                <a:cs typeface="Tahoma"/>
              </a:rPr>
              <a:t>Hebrón</a:t>
            </a:r>
            <a:r>
              <a:rPr lang="en-US" dirty="0">
                <a:latin typeface="Tahoma"/>
                <a:ea typeface="Tahoma"/>
                <a:cs typeface="Tahoma"/>
              </a:rPr>
              <a:t>.</a:t>
            </a:r>
            <a:endParaRPr kumimoji="0" lang="en-US" altLang="en-US" sz="1800" b="1" i="0" u="none" strike="noStrike" kern="1200" cap="none" spc="0" normalizeH="0" baseline="0" noProof="0" dirty="0">
              <a:ln>
                <a:noFill/>
              </a:ln>
              <a:effectLst/>
              <a:uLnTx/>
              <a:uFillTx/>
              <a:latin typeface="Tahoma" panose="020B0604030504040204" pitchFamily="34" charset="0"/>
              <a:ea typeface="+mn-ea"/>
              <a:cs typeface="+mn-cs"/>
            </a:endParaRPr>
          </a:p>
        </p:txBody>
      </p:sp>
      <p:sp>
        <p:nvSpPr>
          <p:cNvPr id="2" name="Slide Number Placeholder 1">
            <a:extLst>
              <a:ext uri="{FF2B5EF4-FFF2-40B4-BE49-F238E27FC236}">
                <a16:creationId xmlns:a16="http://schemas.microsoft.com/office/drawing/2014/main" id="{A7DB5630-5AE5-218E-34E0-758D31D8F2E5}"/>
              </a:ext>
            </a:extLst>
          </p:cNvPr>
          <p:cNvSpPr>
            <a:spLocks noGrp="1"/>
          </p:cNvSpPr>
          <p:nvPr>
            <p:ph type="sldNum" sz="quarter" idx="12"/>
          </p:nvPr>
        </p:nvSpPr>
        <p:spPr>
          <a:xfrm>
            <a:off x="11287760" y="6356350"/>
            <a:ext cx="581120" cy="365125"/>
          </a:xfrm>
        </p:spPr>
        <p:txBody>
          <a:bodyPr/>
          <a:lstStyle/>
          <a:p>
            <a:pPr>
              <a:defRPr/>
            </a:pPr>
            <a:fld id="{6BCE622C-DAE1-4578-8E74-28861332DA17}" type="slidenum">
              <a:rPr lang="en-US" altLang="en-US" smtClean="0"/>
              <a:pPr>
                <a:defRPr/>
              </a:pPr>
              <a:t>149</a:t>
            </a:fld>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A24BA-BD30-C6CD-CA4C-D0C061CA0A21}"/>
              </a:ext>
            </a:extLst>
          </p:cNvPr>
          <p:cNvSpPr>
            <a:spLocks noGrp="1"/>
          </p:cNvSpPr>
          <p:nvPr>
            <p:ph type="title"/>
          </p:nvPr>
        </p:nvSpPr>
        <p:spPr>
          <a:xfrm>
            <a:off x="609600" y="386671"/>
            <a:ext cx="10972800" cy="1139825"/>
          </a:xfrm>
        </p:spPr>
        <p:txBody>
          <a:bodyPr/>
          <a:lstStyle/>
          <a:p>
            <a:r>
              <a:rPr lang="en-US" sz="3600" dirty="0">
                <a:solidFill>
                  <a:srgbClr val="FF6600"/>
                </a:solidFill>
                <a:latin typeface="Eras Demi ITC"/>
              </a:rPr>
              <a:t>The Metaphor of God as Father Derives from God as Creator (Dt. 32:6b) /</a:t>
            </a:r>
            <a:r>
              <a:rPr lang="en-US" sz="3600" dirty="0">
                <a:solidFill>
                  <a:srgbClr val="FFCC00"/>
                </a:solidFill>
                <a:latin typeface="Eras Demi ITC"/>
              </a:rPr>
              <a:t> </a:t>
            </a:r>
            <a:r>
              <a:rPr lang="en-US" sz="3600" dirty="0">
                <a:ea typeface="+mj-lt"/>
                <a:cs typeface="+mj-lt"/>
              </a:rPr>
              <a:t>La </a:t>
            </a:r>
            <a:r>
              <a:rPr lang="en-US" sz="3600" dirty="0" err="1">
                <a:ea typeface="+mj-lt"/>
                <a:cs typeface="+mj-lt"/>
              </a:rPr>
              <a:t>metáfora</a:t>
            </a:r>
            <a:r>
              <a:rPr lang="en-US" sz="3600" dirty="0">
                <a:ea typeface="+mj-lt"/>
                <a:cs typeface="+mj-lt"/>
              </a:rPr>
              <a:t> de Dios </a:t>
            </a:r>
            <a:r>
              <a:rPr lang="en-US" sz="3600" dirty="0" err="1">
                <a:ea typeface="+mj-lt"/>
                <a:cs typeface="+mj-lt"/>
              </a:rPr>
              <a:t>como</a:t>
            </a:r>
            <a:r>
              <a:rPr lang="en-US" sz="3600" dirty="0">
                <a:ea typeface="+mj-lt"/>
                <a:cs typeface="+mj-lt"/>
              </a:rPr>
              <a:t> Padre </a:t>
            </a:r>
            <a:r>
              <a:rPr lang="en-US" sz="3600" dirty="0" err="1">
                <a:ea typeface="+mj-lt"/>
                <a:cs typeface="+mj-lt"/>
              </a:rPr>
              <a:t>deriva</a:t>
            </a:r>
            <a:r>
              <a:rPr lang="en-US" sz="3600" dirty="0">
                <a:ea typeface="+mj-lt"/>
                <a:cs typeface="+mj-lt"/>
              </a:rPr>
              <a:t> de Dios </a:t>
            </a:r>
            <a:r>
              <a:rPr lang="en-US" sz="3600" dirty="0" err="1">
                <a:ea typeface="+mj-lt"/>
                <a:cs typeface="+mj-lt"/>
              </a:rPr>
              <a:t>como</a:t>
            </a:r>
            <a:r>
              <a:rPr lang="en-US" sz="3600" dirty="0">
                <a:ea typeface="+mj-lt"/>
                <a:cs typeface="+mj-lt"/>
              </a:rPr>
              <a:t> </a:t>
            </a:r>
            <a:r>
              <a:rPr lang="en-US" sz="3600" dirty="0" err="1">
                <a:ea typeface="+mj-lt"/>
                <a:cs typeface="+mj-lt"/>
              </a:rPr>
              <a:t>Creador</a:t>
            </a:r>
            <a:r>
              <a:rPr lang="en-US" sz="3600" dirty="0">
                <a:ea typeface="+mj-lt"/>
                <a:cs typeface="+mj-lt"/>
              </a:rPr>
              <a:t> (Dt. 32:6b)</a:t>
            </a:r>
            <a:endParaRPr lang="en-US" sz="3600">
              <a:solidFill>
                <a:srgbClr val="FFCC00"/>
              </a:solidFill>
              <a:latin typeface="Eras Demi ITC" panose="020B0805030504020804" pitchFamily="34" charset="0"/>
            </a:endParaRPr>
          </a:p>
        </p:txBody>
      </p:sp>
      <p:sp>
        <p:nvSpPr>
          <p:cNvPr id="3" name="Content Placeholder 2">
            <a:extLst>
              <a:ext uri="{FF2B5EF4-FFF2-40B4-BE49-F238E27FC236}">
                <a16:creationId xmlns:a16="http://schemas.microsoft.com/office/drawing/2014/main" id="{FB1AEA6E-A12D-7065-8C05-63DB062DB978}"/>
              </a:ext>
            </a:extLst>
          </p:cNvPr>
          <p:cNvSpPr>
            <a:spLocks noGrp="1"/>
          </p:cNvSpPr>
          <p:nvPr>
            <p:ph idx="1"/>
          </p:nvPr>
        </p:nvSpPr>
        <p:spPr>
          <a:xfrm>
            <a:off x="609600" y="2014717"/>
            <a:ext cx="10972800" cy="4775140"/>
          </a:xfrm>
        </p:spPr>
        <p:txBody>
          <a:bodyPr/>
          <a:lstStyle/>
          <a:p>
            <a:pPr marL="0" indent="0">
              <a:buNone/>
            </a:pPr>
            <a:r>
              <a:rPr lang="en-US" sz="2800" b="1" dirty="0">
                <a:solidFill>
                  <a:srgbClr val="FFFF99"/>
                </a:solidFill>
              </a:rPr>
              <a:t>God as “Father” properly begins with the formation of Israel, his “children” (Ex. 4:22; Dt. 14:1a). / </a:t>
            </a:r>
            <a:r>
              <a:rPr lang="en-US" sz="2800" dirty="0">
                <a:ea typeface="+mn-lt"/>
                <a:cs typeface="+mn-lt"/>
              </a:rPr>
              <a:t>Dios </a:t>
            </a:r>
            <a:r>
              <a:rPr lang="en-US" sz="2800" dirty="0" err="1">
                <a:ea typeface="+mn-lt"/>
                <a:cs typeface="+mn-lt"/>
              </a:rPr>
              <a:t>como</a:t>
            </a:r>
            <a:r>
              <a:rPr lang="en-US" sz="2800" dirty="0">
                <a:ea typeface="+mn-lt"/>
                <a:cs typeface="+mn-lt"/>
              </a:rPr>
              <a:t> “Padre” </a:t>
            </a:r>
            <a:r>
              <a:rPr lang="en-US" sz="2800" dirty="0" err="1">
                <a:ea typeface="+mn-lt"/>
                <a:cs typeface="+mn-lt"/>
              </a:rPr>
              <a:t>propiamente</a:t>
            </a:r>
            <a:r>
              <a:rPr lang="en-US" sz="2800" dirty="0">
                <a:ea typeface="+mn-lt"/>
                <a:cs typeface="+mn-lt"/>
              </a:rPr>
              <a:t> </a:t>
            </a:r>
            <a:r>
              <a:rPr lang="en-US" sz="2800" dirty="0" err="1">
                <a:ea typeface="+mn-lt"/>
                <a:cs typeface="+mn-lt"/>
              </a:rPr>
              <a:t>comienza</a:t>
            </a:r>
            <a:r>
              <a:rPr lang="en-US" sz="2800" dirty="0">
                <a:ea typeface="+mn-lt"/>
                <a:cs typeface="+mn-lt"/>
              </a:rPr>
              <a:t> con la </a:t>
            </a:r>
            <a:r>
              <a:rPr lang="en-US" sz="2800" dirty="0" err="1">
                <a:ea typeface="+mn-lt"/>
                <a:cs typeface="+mn-lt"/>
              </a:rPr>
              <a:t>formación</a:t>
            </a:r>
            <a:r>
              <a:rPr lang="en-US" sz="2800" dirty="0">
                <a:ea typeface="+mn-lt"/>
                <a:cs typeface="+mn-lt"/>
              </a:rPr>
              <a:t> de Israel, sus “</a:t>
            </a:r>
            <a:r>
              <a:rPr lang="en-US" sz="2800" dirty="0" err="1">
                <a:ea typeface="+mn-lt"/>
                <a:cs typeface="+mn-lt"/>
              </a:rPr>
              <a:t>hijos</a:t>
            </a:r>
            <a:r>
              <a:rPr lang="en-US" sz="2800" dirty="0">
                <a:ea typeface="+mn-lt"/>
                <a:cs typeface="+mn-lt"/>
              </a:rPr>
              <a:t>” (Ex. 4:22; Dt. 14:1a).</a:t>
            </a:r>
            <a:endParaRPr lang="en-US" sz="2800" dirty="0"/>
          </a:p>
          <a:p>
            <a:r>
              <a:rPr lang="en-US" sz="2000" b="1" i="1" dirty="0">
                <a:solidFill>
                  <a:srgbClr val="FFFF00"/>
                </a:solidFill>
              </a:rPr>
              <a:t>Like a father carries his son, so God carried Israel from Egypt and through the Sinai desert (Dt. 1:31)</a:t>
            </a:r>
            <a:r>
              <a:rPr lang="en-US" sz="2000" i="1" dirty="0"/>
              <a:t>. / </a:t>
            </a:r>
            <a:r>
              <a:rPr lang="en-US" sz="2000" dirty="0">
                <a:ea typeface="+mn-lt"/>
                <a:cs typeface="+mn-lt"/>
              </a:rPr>
              <a:t>Como un padre </a:t>
            </a:r>
            <a:r>
              <a:rPr lang="en-US" sz="2000" dirty="0" err="1">
                <a:ea typeface="+mn-lt"/>
                <a:cs typeface="+mn-lt"/>
              </a:rPr>
              <a:t>lleva</a:t>
            </a:r>
            <a:r>
              <a:rPr lang="en-US" sz="2000" dirty="0">
                <a:ea typeface="+mn-lt"/>
                <a:cs typeface="+mn-lt"/>
              </a:rPr>
              <a:t> a </a:t>
            </a:r>
            <a:r>
              <a:rPr lang="en-US" sz="2000" dirty="0" err="1">
                <a:ea typeface="+mn-lt"/>
                <a:cs typeface="+mn-lt"/>
              </a:rPr>
              <a:t>su</a:t>
            </a:r>
            <a:r>
              <a:rPr lang="en-US" sz="2000" dirty="0">
                <a:ea typeface="+mn-lt"/>
                <a:cs typeface="+mn-lt"/>
              </a:rPr>
              <a:t> </a:t>
            </a:r>
            <a:r>
              <a:rPr lang="en-US" sz="2000" dirty="0" err="1">
                <a:ea typeface="+mn-lt"/>
                <a:cs typeface="+mn-lt"/>
              </a:rPr>
              <a:t>hijo</a:t>
            </a:r>
            <a:r>
              <a:rPr lang="en-US" sz="2000" dirty="0">
                <a:ea typeface="+mn-lt"/>
                <a:cs typeface="+mn-lt"/>
              </a:rPr>
              <a:t>, </a:t>
            </a:r>
            <a:r>
              <a:rPr lang="en-US" sz="2000" dirty="0" err="1">
                <a:ea typeface="+mn-lt"/>
                <a:cs typeface="+mn-lt"/>
              </a:rPr>
              <a:t>así</a:t>
            </a:r>
            <a:r>
              <a:rPr lang="en-US" sz="2000" dirty="0">
                <a:ea typeface="+mn-lt"/>
                <a:cs typeface="+mn-lt"/>
              </a:rPr>
              <a:t> Dios </a:t>
            </a:r>
            <a:r>
              <a:rPr lang="en-US" sz="2000" dirty="0" err="1">
                <a:ea typeface="+mn-lt"/>
                <a:cs typeface="+mn-lt"/>
              </a:rPr>
              <a:t>llevó</a:t>
            </a:r>
            <a:r>
              <a:rPr lang="en-US" sz="2000" dirty="0">
                <a:ea typeface="+mn-lt"/>
                <a:cs typeface="+mn-lt"/>
              </a:rPr>
              <a:t> a Israel </a:t>
            </a:r>
            <a:r>
              <a:rPr lang="en-US" sz="2000" dirty="0" err="1">
                <a:ea typeface="+mn-lt"/>
                <a:cs typeface="+mn-lt"/>
              </a:rPr>
              <a:t>desde</a:t>
            </a:r>
            <a:r>
              <a:rPr lang="en-US" sz="2000" dirty="0">
                <a:ea typeface="+mn-lt"/>
                <a:cs typeface="+mn-lt"/>
              </a:rPr>
              <a:t> </a:t>
            </a:r>
            <a:r>
              <a:rPr lang="en-US" sz="2000" dirty="0" err="1">
                <a:ea typeface="+mn-lt"/>
                <a:cs typeface="+mn-lt"/>
              </a:rPr>
              <a:t>Egipto</a:t>
            </a:r>
            <a:r>
              <a:rPr lang="en-US" sz="2000" dirty="0">
                <a:ea typeface="+mn-lt"/>
                <a:cs typeface="+mn-lt"/>
              </a:rPr>
              <a:t> y a </a:t>
            </a:r>
            <a:r>
              <a:rPr lang="en-US" sz="2000" dirty="0" err="1">
                <a:ea typeface="+mn-lt"/>
                <a:cs typeface="+mn-lt"/>
              </a:rPr>
              <a:t>través</a:t>
            </a:r>
            <a:r>
              <a:rPr lang="en-US" sz="2000" dirty="0">
                <a:ea typeface="+mn-lt"/>
                <a:cs typeface="+mn-lt"/>
              </a:rPr>
              <a:t> del </a:t>
            </a:r>
            <a:r>
              <a:rPr lang="en-US" sz="2000" dirty="0" err="1">
                <a:ea typeface="+mn-lt"/>
                <a:cs typeface="+mn-lt"/>
              </a:rPr>
              <a:t>desierto</a:t>
            </a:r>
            <a:r>
              <a:rPr lang="en-US" sz="2000" dirty="0">
                <a:ea typeface="+mn-lt"/>
                <a:cs typeface="+mn-lt"/>
              </a:rPr>
              <a:t> del </a:t>
            </a:r>
            <a:r>
              <a:rPr lang="en-US" sz="2000" dirty="0" err="1">
                <a:ea typeface="+mn-lt"/>
                <a:cs typeface="+mn-lt"/>
              </a:rPr>
              <a:t>Sinaí</a:t>
            </a:r>
            <a:r>
              <a:rPr lang="en-US" sz="2000" dirty="0">
                <a:ea typeface="+mn-lt"/>
                <a:cs typeface="+mn-lt"/>
              </a:rPr>
              <a:t> (Dt. 1:31).</a:t>
            </a:r>
          </a:p>
          <a:p>
            <a:r>
              <a:rPr lang="en-US" sz="2000" b="1" i="1" dirty="0">
                <a:solidFill>
                  <a:srgbClr val="FFFF00"/>
                </a:solidFill>
              </a:rPr>
              <a:t>Also, as a father disciplines his son, so God disciplined Israel (Dt. 8:5). </a:t>
            </a:r>
            <a:r>
              <a:rPr lang="en-US" sz="2000" i="1" dirty="0"/>
              <a:t>/ </a:t>
            </a:r>
            <a:r>
              <a:rPr lang="en-US" sz="2000" dirty="0" err="1">
                <a:ea typeface="+mn-lt"/>
                <a:cs typeface="+mn-lt"/>
              </a:rPr>
              <a:t>Además</a:t>
            </a:r>
            <a:r>
              <a:rPr lang="en-US" sz="2000" dirty="0">
                <a:ea typeface="+mn-lt"/>
                <a:cs typeface="+mn-lt"/>
              </a:rPr>
              <a:t>, </a:t>
            </a:r>
            <a:r>
              <a:rPr lang="en-US" sz="2000" dirty="0" err="1">
                <a:ea typeface="+mn-lt"/>
                <a:cs typeface="+mn-lt"/>
              </a:rPr>
              <a:t>como</a:t>
            </a:r>
            <a:r>
              <a:rPr lang="en-US" sz="2000" dirty="0">
                <a:ea typeface="+mn-lt"/>
                <a:cs typeface="+mn-lt"/>
              </a:rPr>
              <a:t> un padre </a:t>
            </a:r>
            <a:r>
              <a:rPr lang="en-US" sz="2000" dirty="0" err="1">
                <a:ea typeface="+mn-lt"/>
                <a:cs typeface="+mn-lt"/>
              </a:rPr>
              <a:t>disciplina</a:t>
            </a:r>
            <a:r>
              <a:rPr lang="en-US" sz="2000" dirty="0">
                <a:ea typeface="+mn-lt"/>
                <a:cs typeface="+mn-lt"/>
              </a:rPr>
              <a:t> a </a:t>
            </a:r>
            <a:r>
              <a:rPr lang="en-US" sz="2000" dirty="0" err="1">
                <a:ea typeface="+mn-lt"/>
                <a:cs typeface="+mn-lt"/>
              </a:rPr>
              <a:t>su</a:t>
            </a:r>
            <a:r>
              <a:rPr lang="en-US" sz="2000" dirty="0">
                <a:ea typeface="+mn-lt"/>
                <a:cs typeface="+mn-lt"/>
              </a:rPr>
              <a:t> </a:t>
            </a:r>
            <a:r>
              <a:rPr lang="en-US" sz="2000" dirty="0" err="1">
                <a:ea typeface="+mn-lt"/>
                <a:cs typeface="+mn-lt"/>
              </a:rPr>
              <a:t>hijo</a:t>
            </a:r>
            <a:r>
              <a:rPr lang="en-US" sz="2000" dirty="0">
                <a:ea typeface="+mn-lt"/>
                <a:cs typeface="+mn-lt"/>
              </a:rPr>
              <a:t>, </a:t>
            </a:r>
            <a:r>
              <a:rPr lang="en-US" sz="2000" dirty="0" err="1">
                <a:ea typeface="+mn-lt"/>
                <a:cs typeface="+mn-lt"/>
              </a:rPr>
              <a:t>así</a:t>
            </a:r>
            <a:r>
              <a:rPr lang="en-US" sz="2000" dirty="0">
                <a:ea typeface="+mn-lt"/>
                <a:cs typeface="+mn-lt"/>
              </a:rPr>
              <a:t> Dios </a:t>
            </a:r>
            <a:r>
              <a:rPr lang="en-US" sz="2000" dirty="0" err="1">
                <a:ea typeface="+mn-lt"/>
                <a:cs typeface="+mn-lt"/>
              </a:rPr>
              <a:t>disciplinó</a:t>
            </a:r>
            <a:r>
              <a:rPr lang="en-US" sz="2000" dirty="0">
                <a:ea typeface="+mn-lt"/>
                <a:cs typeface="+mn-lt"/>
              </a:rPr>
              <a:t> a Israel (Dt. 8:5).</a:t>
            </a:r>
          </a:p>
          <a:p>
            <a:r>
              <a:rPr lang="en-US" sz="2000" b="1" i="1" dirty="0">
                <a:solidFill>
                  <a:srgbClr val="FFFF00"/>
                </a:solidFill>
              </a:rPr>
              <a:t>As a father has compassion on his son, so God has compassion on the children he created from dust (Ps. 103:13-14).</a:t>
            </a:r>
            <a:r>
              <a:rPr lang="en-US" sz="2000" i="1" dirty="0"/>
              <a:t> / </a:t>
            </a:r>
            <a:r>
              <a:rPr lang="en-US" sz="2000" dirty="0">
                <a:ea typeface="+mn-lt"/>
                <a:cs typeface="+mn-lt"/>
              </a:rPr>
              <a:t>Como un padre se </a:t>
            </a:r>
            <a:r>
              <a:rPr lang="en-US" sz="2000" dirty="0" err="1">
                <a:ea typeface="+mn-lt"/>
                <a:cs typeface="+mn-lt"/>
              </a:rPr>
              <a:t>compadece</a:t>
            </a:r>
            <a:r>
              <a:rPr lang="en-US" sz="2000" dirty="0">
                <a:ea typeface="+mn-lt"/>
                <a:cs typeface="+mn-lt"/>
              </a:rPr>
              <a:t> de </a:t>
            </a:r>
            <a:r>
              <a:rPr lang="en-US" sz="2000" dirty="0" err="1">
                <a:ea typeface="+mn-lt"/>
                <a:cs typeface="+mn-lt"/>
              </a:rPr>
              <a:t>su</a:t>
            </a:r>
            <a:r>
              <a:rPr lang="en-US" sz="2000" dirty="0">
                <a:ea typeface="+mn-lt"/>
                <a:cs typeface="+mn-lt"/>
              </a:rPr>
              <a:t> </a:t>
            </a:r>
            <a:r>
              <a:rPr lang="en-US" sz="2000" dirty="0" err="1">
                <a:ea typeface="+mn-lt"/>
                <a:cs typeface="+mn-lt"/>
              </a:rPr>
              <a:t>hijo</a:t>
            </a:r>
            <a:r>
              <a:rPr lang="en-US" sz="2000" dirty="0">
                <a:ea typeface="+mn-lt"/>
                <a:cs typeface="+mn-lt"/>
              </a:rPr>
              <a:t>, Dios se </a:t>
            </a:r>
            <a:r>
              <a:rPr lang="en-US" sz="2000" dirty="0" err="1">
                <a:ea typeface="+mn-lt"/>
                <a:cs typeface="+mn-lt"/>
              </a:rPr>
              <a:t>compadece</a:t>
            </a:r>
            <a:r>
              <a:rPr lang="en-US" sz="2000" dirty="0">
                <a:ea typeface="+mn-lt"/>
                <a:cs typeface="+mn-lt"/>
              </a:rPr>
              <a:t> de </a:t>
            </a:r>
            <a:r>
              <a:rPr lang="en-US" sz="2000" dirty="0" err="1">
                <a:ea typeface="+mn-lt"/>
                <a:cs typeface="+mn-lt"/>
              </a:rPr>
              <a:t>los</a:t>
            </a:r>
            <a:r>
              <a:rPr lang="en-US" sz="2000" dirty="0">
                <a:ea typeface="+mn-lt"/>
                <a:cs typeface="+mn-lt"/>
              </a:rPr>
              <a:t> </a:t>
            </a:r>
            <a:r>
              <a:rPr lang="en-US" sz="2000" dirty="0" err="1">
                <a:ea typeface="+mn-lt"/>
                <a:cs typeface="+mn-lt"/>
              </a:rPr>
              <a:t>hijos</a:t>
            </a:r>
            <a:r>
              <a:rPr lang="en-US" sz="2000" dirty="0">
                <a:ea typeface="+mn-lt"/>
                <a:cs typeface="+mn-lt"/>
              </a:rPr>
              <a:t> que </a:t>
            </a:r>
            <a:r>
              <a:rPr lang="en-US" sz="2000" dirty="0" err="1">
                <a:ea typeface="+mn-lt"/>
                <a:cs typeface="+mn-lt"/>
              </a:rPr>
              <a:t>creó</a:t>
            </a:r>
            <a:r>
              <a:rPr lang="en-US" sz="2000" dirty="0">
                <a:ea typeface="+mn-lt"/>
                <a:cs typeface="+mn-lt"/>
              </a:rPr>
              <a:t> del </a:t>
            </a:r>
            <a:r>
              <a:rPr lang="en-US" sz="2000" dirty="0" err="1">
                <a:ea typeface="+mn-lt"/>
                <a:cs typeface="+mn-lt"/>
              </a:rPr>
              <a:t>polvo</a:t>
            </a:r>
            <a:r>
              <a:rPr lang="en-US" sz="2000" dirty="0">
                <a:ea typeface="+mn-lt"/>
                <a:cs typeface="+mn-lt"/>
              </a:rPr>
              <a:t> (Sal. 103:13-14).</a:t>
            </a:r>
          </a:p>
        </p:txBody>
      </p:sp>
      <p:sp>
        <p:nvSpPr>
          <p:cNvPr id="4" name="Slide Number Placeholder 3">
            <a:extLst>
              <a:ext uri="{FF2B5EF4-FFF2-40B4-BE49-F238E27FC236}">
                <a16:creationId xmlns:a16="http://schemas.microsoft.com/office/drawing/2014/main" id="{46BB894B-0112-C9CF-2A0F-6418A030E161}"/>
              </a:ext>
            </a:extLst>
          </p:cNvPr>
          <p:cNvSpPr>
            <a:spLocks noGrp="1"/>
          </p:cNvSpPr>
          <p:nvPr>
            <p:ph type="sldNum" sz="quarter" idx="12"/>
          </p:nvPr>
        </p:nvSpPr>
        <p:spPr/>
        <p:txBody>
          <a:bodyPr/>
          <a:lstStyle/>
          <a:p>
            <a:fld id="{EBE72001-2CE4-4112-845A-8D95016C599D}" type="slidenum">
              <a:rPr lang="en-US" altLang="en-US" smtClean="0"/>
              <a:pPr/>
              <a:t>15</a:t>
            </a:fld>
            <a:endParaRPr lang="en-US" altLang="en-US"/>
          </a:p>
        </p:txBody>
      </p:sp>
    </p:spTree>
    <p:extLst>
      <p:ext uri="{BB962C8B-B14F-4D97-AF65-F5344CB8AC3E}">
        <p14:creationId xmlns:p14="http://schemas.microsoft.com/office/powerpoint/2010/main" val="160960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showMasterSp="0">
  <p:cSld>
    <p:bg>
      <p:bgPr>
        <a:solidFill>
          <a:srgbClr val="FFCC66"/>
        </a:solidFill>
        <a:effectLst/>
      </p:bgPr>
    </p:bg>
    <p:spTree>
      <p:nvGrpSpPr>
        <p:cNvPr id="1" name=""/>
        <p:cNvGrpSpPr/>
        <p:nvPr/>
      </p:nvGrpSpPr>
      <p:grpSpPr>
        <a:xfrm>
          <a:off x="0" y="0"/>
          <a:ext cx="0" cy="0"/>
          <a:chOff x="0" y="0"/>
          <a:chExt cx="0" cy="0"/>
        </a:xfrm>
      </p:grpSpPr>
      <p:sp>
        <p:nvSpPr>
          <p:cNvPr id="184326" name="Rectangle 6">
            <a:extLst>
              <a:ext uri="{FF2B5EF4-FFF2-40B4-BE49-F238E27FC236}">
                <a16:creationId xmlns:a16="http://schemas.microsoft.com/office/drawing/2014/main" id="{7D6161FF-04EF-1642-D0A3-91D2B7F213AC}"/>
              </a:ext>
            </a:extLst>
          </p:cNvPr>
          <p:cNvSpPr>
            <a:spLocks noGrp="1" noRot="1" noChangeArrowheads="1"/>
          </p:cNvSpPr>
          <p:nvPr>
            <p:ph type="body" sz="half" idx="2"/>
          </p:nvPr>
        </p:nvSpPr>
        <p:spPr>
          <a:xfrm>
            <a:off x="4882551" y="228600"/>
            <a:ext cx="6840747" cy="6505754"/>
          </a:xfrm>
        </p:spPr>
        <p:txBody>
          <a:bodyPr/>
          <a:lstStyle/>
          <a:p>
            <a:pPr>
              <a:buFont typeface="Arial" panose="020B0604020202020204" pitchFamily="34" charset="0"/>
              <a:buNone/>
            </a:pPr>
            <a:r>
              <a:rPr lang="en-US" altLang="en-US" sz="2200" b="1" i="1" dirty="0">
                <a:latin typeface="Arial Narrow"/>
              </a:rPr>
              <a:t>“…message of ‘Abdi-Heba, your servant. </a:t>
            </a:r>
            <a:r>
              <a:rPr lang="en-US" altLang="en-US" sz="2200" b="1" i="1" dirty="0" err="1">
                <a:latin typeface="Arial Narrow"/>
              </a:rPr>
              <a:t>Milkilu</a:t>
            </a:r>
            <a:r>
              <a:rPr lang="en-US" altLang="en-US" sz="2200" b="1" i="1" dirty="0">
                <a:latin typeface="Arial Narrow"/>
              </a:rPr>
              <a:t> does not break away from the sons of </a:t>
            </a:r>
            <a:r>
              <a:rPr lang="en-US" altLang="en-US" sz="2200" b="1" i="1" dirty="0" err="1">
                <a:latin typeface="Arial Narrow"/>
              </a:rPr>
              <a:t>Lab’ayu</a:t>
            </a:r>
            <a:r>
              <a:rPr lang="en-US" altLang="en-US" sz="2200" b="1" i="1" dirty="0">
                <a:latin typeface="Arial Narrow"/>
              </a:rPr>
              <a:t> and from the sons of </a:t>
            </a:r>
            <a:r>
              <a:rPr lang="en-US" altLang="en-US" sz="2200" b="1" i="1" dirty="0" err="1">
                <a:latin typeface="Arial Narrow"/>
              </a:rPr>
              <a:t>Arsawa</a:t>
            </a:r>
            <a:r>
              <a:rPr lang="en-US" altLang="en-US" sz="2200" b="1" i="1" dirty="0">
                <a:latin typeface="Arial Narrow"/>
              </a:rPr>
              <a:t>, as they desire the lands of the king for themselves. …now as for Jerusalem, if this land belongs to the king, why is it not of concern to the king? …</a:t>
            </a:r>
            <a:r>
              <a:rPr lang="en-US" altLang="en-US" sz="2200" b="1" i="1" dirty="0" err="1">
                <a:latin typeface="Arial Narrow"/>
              </a:rPr>
              <a:t>Milkilu</a:t>
            </a:r>
            <a:r>
              <a:rPr lang="en-US" altLang="en-US" sz="2200" b="1" i="1" dirty="0">
                <a:latin typeface="Arial Narrow"/>
              </a:rPr>
              <a:t> has written…’let us isolate Jerusalem.’ May the king, my lord, know (that) no garrison of the king is with me. …and so, may the king send 50 men as a garrison to protect the land. The entire land of the king has deserted.”</a:t>
            </a:r>
            <a:endParaRPr lang="en-US" altLang="en-US" sz="2200" b="1" i="1">
              <a:latin typeface="Arial Narrow"/>
            </a:endParaRPr>
          </a:p>
          <a:p>
            <a:pPr>
              <a:buNone/>
            </a:pPr>
            <a:r>
              <a:rPr lang="en-US" sz="2000" dirty="0">
                <a:ea typeface="+mn-lt"/>
                <a:cs typeface="+mn-lt"/>
              </a:rPr>
              <a:t>“…</a:t>
            </a:r>
            <a:r>
              <a:rPr lang="en-US" sz="2000" dirty="0" err="1">
                <a:ea typeface="+mn-lt"/>
                <a:cs typeface="+mn-lt"/>
              </a:rPr>
              <a:t>mensaje</a:t>
            </a:r>
            <a:r>
              <a:rPr lang="en-US" sz="2000" dirty="0">
                <a:ea typeface="+mn-lt"/>
                <a:cs typeface="+mn-lt"/>
              </a:rPr>
              <a:t> de ‘Abdi-Heba, </a:t>
            </a:r>
            <a:r>
              <a:rPr lang="en-US" sz="2000" dirty="0" err="1">
                <a:ea typeface="+mn-lt"/>
                <a:cs typeface="+mn-lt"/>
              </a:rPr>
              <a:t>tu</a:t>
            </a:r>
            <a:r>
              <a:rPr lang="en-US" sz="2000" dirty="0">
                <a:ea typeface="+mn-lt"/>
                <a:cs typeface="+mn-lt"/>
              </a:rPr>
              <a:t> </a:t>
            </a:r>
            <a:r>
              <a:rPr lang="en-US" sz="2000" dirty="0" err="1">
                <a:ea typeface="+mn-lt"/>
                <a:cs typeface="+mn-lt"/>
              </a:rPr>
              <a:t>siervo</a:t>
            </a:r>
            <a:r>
              <a:rPr lang="en-US" sz="2000" dirty="0">
                <a:ea typeface="+mn-lt"/>
                <a:cs typeface="+mn-lt"/>
              </a:rPr>
              <a:t>. </a:t>
            </a:r>
            <a:r>
              <a:rPr lang="en-US" sz="2000" dirty="0" err="1">
                <a:ea typeface="+mn-lt"/>
                <a:cs typeface="+mn-lt"/>
              </a:rPr>
              <a:t>Milkilu</a:t>
            </a:r>
            <a:r>
              <a:rPr lang="en-US" sz="2000" dirty="0">
                <a:ea typeface="+mn-lt"/>
                <a:cs typeface="+mn-lt"/>
              </a:rPr>
              <a:t> no se </a:t>
            </a:r>
            <a:r>
              <a:rPr lang="en-US" sz="2000" dirty="0" err="1">
                <a:ea typeface="+mn-lt"/>
                <a:cs typeface="+mn-lt"/>
              </a:rPr>
              <a:t>separa</a:t>
            </a:r>
            <a:r>
              <a:rPr lang="en-US" sz="2000" dirty="0">
                <a:ea typeface="+mn-lt"/>
                <a:cs typeface="+mn-lt"/>
              </a:rPr>
              <a:t> de </a:t>
            </a:r>
            <a:r>
              <a:rPr lang="en-US" sz="2000" dirty="0" err="1">
                <a:ea typeface="+mn-lt"/>
                <a:cs typeface="+mn-lt"/>
              </a:rPr>
              <a:t>los</a:t>
            </a:r>
            <a:r>
              <a:rPr lang="en-US" sz="2000" dirty="0">
                <a:ea typeface="+mn-lt"/>
                <a:cs typeface="+mn-lt"/>
              </a:rPr>
              <a:t> </a:t>
            </a:r>
            <a:r>
              <a:rPr lang="en-US" sz="2000" dirty="0" err="1">
                <a:ea typeface="+mn-lt"/>
                <a:cs typeface="+mn-lt"/>
              </a:rPr>
              <a:t>hijos</a:t>
            </a:r>
            <a:r>
              <a:rPr lang="en-US" sz="2000" dirty="0">
                <a:ea typeface="+mn-lt"/>
                <a:cs typeface="+mn-lt"/>
              </a:rPr>
              <a:t> de </a:t>
            </a:r>
            <a:r>
              <a:rPr lang="en-US" sz="2000" dirty="0" err="1">
                <a:ea typeface="+mn-lt"/>
                <a:cs typeface="+mn-lt"/>
              </a:rPr>
              <a:t>Lab'ayu</a:t>
            </a:r>
            <a:r>
              <a:rPr lang="en-US" sz="2000" dirty="0">
                <a:ea typeface="+mn-lt"/>
                <a:cs typeface="+mn-lt"/>
              </a:rPr>
              <a:t> y de </a:t>
            </a:r>
            <a:r>
              <a:rPr lang="en-US" sz="2000" dirty="0" err="1">
                <a:ea typeface="+mn-lt"/>
                <a:cs typeface="+mn-lt"/>
              </a:rPr>
              <a:t>los</a:t>
            </a:r>
            <a:r>
              <a:rPr lang="en-US" sz="2000" dirty="0">
                <a:ea typeface="+mn-lt"/>
                <a:cs typeface="+mn-lt"/>
              </a:rPr>
              <a:t> </a:t>
            </a:r>
            <a:r>
              <a:rPr lang="en-US" sz="2000" dirty="0" err="1">
                <a:ea typeface="+mn-lt"/>
                <a:cs typeface="+mn-lt"/>
              </a:rPr>
              <a:t>hijos</a:t>
            </a:r>
            <a:r>
              <a:rPr lang="en-US" sz="2000" dirty="0">
                <a:ea typeface="+mn-lt"/>
                <a:cs typeface="+mn-lt"/>
              </a:rPr>
              <a:t> de </a:t>
            </a:r>
            <a:r>
              <a:rPr lang="en-US" sz="2000" dirty="0" err="1">
                <a:ea typeface="+mn-lt"/>
                <a:cs typeface="+mn-lt"/>
              </a:rPr>
              <a:t>Arsawa</a:t>
            </a:r>
            <a:r>
              <a:rPr lang="en-US" sz="2000" dirty="0">
                <a:ea typeface="+mn-lt"/>
                <a:cs typeface="+mn-lt"/>
              </a:rPr>
              <a:t>, </a:t>
            </a:r>
            <a:r>
              <a:rPr lang="en-US" sz="2000" dirty="0" err="1">
                <a:ea typeface="+mn-lt"/>
                <a:cs typeface="+mn-lt"/>
              </a:rPr>
              <a:t>ya</a:t>
            </a:r>
            <a:r>
              <a:rPr lang="en-US" sz="2000" dirty="0">
                <a:ea typeface="+mn-lt"/>
                <a:cs typeface="+mn-lt"/>
              </a:rPr>
              <a:t> que </a:t>
            </a:r>
            <a:r>
              <a:rPr lang="en-US" sz="2000" dirty="0" err="1">
                <a:ea typeface="+mn-lt"/>
                <a:cs typeface="+mn-lt"/>
              </a:rPr>
              <a:t>desean</a:t>
            </a:r>
            <a:r>
              <a:rPr lang="en-US" sz="2000" dirty="0">
                <a:ea typeface="+mn-lt"/>
                <a:cs typeface="+mn-lt"/>
              </a:rPr>
              <a:t> las tierras del </a:t>
            </a:r>
            <a:r>
              <a:rPr lang="en-US" sz="2000" dirty="0" err="1">
                <a:ea typeface="+mn-lt"/>
                <a:cs typeface="+mn-lt"/>
              </a:rPr>
              <a:t>rey</a:t>
            </a:r>
            <a:r>
              <a:rPr lang="en-US" sz="2000" dirty="0">
                <a:ea typeface="+mn-lt"/>
                <a:cs typeface="+mn-lt"/>
              </a:rPr>
              <a:t> para </a:t>
            </a:r>
            <a:r>
              <a:rPr lang="en-US" sz="2000" dirty="0" err="1">
                <a:ea typeface="+mn-lt"/>
                <a:cs typeface="+mn-lt"/>
              </a:rPr>
              <a:t>sí</a:t>
            </a:r>
            <a:r>
              <a:rPr lang="en-US" sz="2000" dirty="0">
                <a:ea typeface="+mn-lt"/>
                <a:cs typeface="+mn-lt"/>
              </a:rPr>
              <a:t> </a:t>
            </a:r>
            <a:r>
              <a:rPr lang="en-US" sz="2000" dirty="0" err="1">
                <a:ea typeface="+mn-lt"/>
                <a:cs typeface="+mn-lt"/>
              </a:rPr>
              <a:t>mismos</a:t>
            </a:r>
            <a:r>
              <a:rPr lang="en-US" sz="2000" dirty="0">
                <a:ea typeface="+mn-lt"/>
                <a:cs typeface="+mn-lt"/>
              </a:rPr>
              <a:t>. …</a:t>
            </a:r>
            <a:r>
              <a:rPr lang="en-US" sz="2000" dirty="0" err="1">
                <a:ea typeface="+mn-lt"/>
                <a:cs typeface="+mn-lt"/>
              </a:rPr>
              <a:t>ahora</a:t>
            </a:r>
            <a:r>
              <a:rPr lang="en-US" sz="2000" dirty="0">
                <a:ea typeface="+mn-lt"/>
                <a:cs typeface="+mn-lt"/>
              </a:rPr>
              <a:t> </a:t>
            </a:r>
            <a:r>
              <a:rPr lang="en-US" sz="2000" dirty="0" err="1">
                <a:ea typeface="+mn-lt"/>
                <a:cs typeface="+mn-lt"/>
              </a:rPr>
              <a:t>en</a:t>
            </a:r>
            <a:r>
              <a:rPr lang="en-US" sz="2000" dirty="0">
                <a:ea typeface="+mn-lt"/>
                <a:cs typeface="+mn-lt"/>
              </a:rPr>
              <a:t> </a:t>
            </a:r>
            <a:r>
              <a:rPr lang="en-US" sz="2000" dirty="0" err="1">
                <a:ea typeface="+mn-lt"/>
                <a:cs typeface="+mn-lt"/>
              </a:rPr>
              <a:t>cuanto</a:t>
            </a:r>
            <a:r>
              <a:rPr lang="en-US" sz="2000" dirty="0">
                <a:ea typeface="+mn-lt"/>
                <a:cs typeface="+mn-lt"/>
              </a:rPr>
              <a:t> a Jerusalén, </a:t>
            </a:r>
            <a:r>
              <a:rPr lang="en-US" sz="2000" dirty="0" err="1">
                <a:ea typeface="+mn-lt"/>
                <a:cs typeface="+mn-lt"/>
              </a:rPr>
              <a:t>si</a:t>
            </a:r>
            <a:r>
              <a:rPr lang="en-US" sz="2000" dirty="0">
                <a:ea typeface="+mn-lt"/>
                <a:cs typeface="+mn-lt"/>
              </a:rPr>
              <a:t> </a:t>
            </a:r>
            <a:r>
              <a:rPr lang="en-US" sz="2000" dirty="0" err="1">
                <a:ea typeface="+mn-lt"/>
                <a:cs typeface="+mn-lt"/>
              </a:rPr>
              <a:t>esta</a:t>
            </a:r>
            <a:r>
              <a:rPr lang="en-US" sz="2000" dirty="0">
                <a:ea typeface="+mn-lt"/>
                <a:cs typeface="+mn-lt"/>
              </a:rPr>
              <a:t> tierra </a:t>
            </a:r>
            <a:r>
              <a:rPr lang="en-US" sz="2000" dirty="0" err="1">
                <a:ea typeface="+mn-lt"/>
                <a:cs typeface="+mn-lt"/>
              </a:rPr>
              <a:t>pertenece</a:t>
            </a:r>
            <a:r>
              <a:rPr lang="en-US" sz="2000" dirty="0">
                <a:ea typeface="+mn-lt"/>
                <a:cs typeface="+mn-lt"/>
              </a:rPr>
              <a:t> al </a:t>
            </a:r>
            <a:r>
              <a:rPr lang="en-US" sz="2000" dirty="0" err="1">
                <a:ea typeface="+mn-lt"/>
                <a:cs typeface="+mn-lt"/>
              </a:rPr>
              <a:t>rey</a:t>
            </a:r>
            <a:r>
              <a:rPr lang="en-US" sz="2000" dirty="0">
                <a:ea typeface="+mn-lt"/>
                <a:cs typeface="+mn-lt"/>
              </a:rPr>
              <a:t>, ¿</a:t>
            </a:r>
            <a:r>
              <a:rPr lang="en-US" sz="2000" dirty="0" err="1">
                <a:ea typeface="+mn-lt"/>
                <a:cs typeface="+mn-lt"/>
              </a:rPr>
              <a:t>por</a:t>
            </a:r>
            <a:r>
              <a:rPr lang="en-US" sz="2000" dirty="0">
                <a:ea typeface="+mn-lt"/>
                <a:cs typeface="+mn-lt"/>
              </a:rPr>
              <a:t> </a:t>
            </a:r>
            <a:r>
              <a:rPr lang="en-US" sz="2000" dirty="0" err="1">
                <a:ea typeface="+mn-lt"/>
                <a:cs typeface="+mn-lt"/>
              </a:rPr>
              <a:t>qué</a:t>
            </a:r>
            <a:r>
              <a:rPr lang="en-US" sz="2000" dirty="0">
                <a:ea typeface="+mn-lt"/>
                <a:cs typeface="+mn-lt"/>
              </a:rPr>
              <a:t> no es de la </a:t>
            </a:r>
            <a:r>
              <a:rPr lang="en-US" sz="2000" dirty="0" err="1">
                <a:ea typeface="+mn-lt"/>
                <a:cs typeface="+mn-lt"/>
              </a:rPr>
              <a:t>incumbencia</a:t>
            </a:r>
            <a:r>
              <a:rPr lang="en-US" sz="2000" dirty="0">
                <a:ea typeface="+mn-lt"/>
                <a:cs typeface="+mn-lt"/>
              </a:rPr>
              <a:t> del </a:t>
            </a:r>
            <a:r>
              <a:rPr lang="en-US" sz="2000" dirty="0" err="1">
                <a:ea typeface="+mn-lt"/>
                <a:cs typeface="+mn-lt"/>
              </a:rPr>
              <a:t>rey</a:t>
            </a:r>
            <a:r>
              <a:rPr lang="en-US" sz="2000" dirty="0">
                <a:ea typeface="+mn-lt"/>
                <a:cs typeface="+mn-lt"/>
              </a:rPr>
              <a:t>? ...</a:t>
            </a:r>
            <a:r>
              <a:rPr lang="en-US" sz="2000" dirty="0" err="1">
                <a:ea typeface="+mn-lt"/>
                <a:cs typeface="+mn-lt"/>
              </a:rPr>
              <a:t>Milkilu</a:t>
            </a:r>
            <a:r>
              <a:rPr lang="en-US" sz="2000" dirty="0">
                <a:ea typeface="+mn-lt"/>
                <a:cs typeface="+mn-lt"/>
              </a:rPr>
              <a:t> ha </a:t>
            </a:r>
            <a:r>
              <a:rPr lang="en-US" sz="2000" dirty="0" err="1">
                <a:ea typeface="+mn-lt"/>
                <a:cs typeface="+mn-lt"/>
              </a:rPr>
              <a:t>escrito</a:t>
            </a:r>
            <a:r>
              <a:rPr lang="en-US" sz="2000" dirty="0">
                <a:ea typeface="+mn-lt"/>
                <a:cs typeface="+mn-lt"/>
              </a:rPr>
              <a:t>... '</a:t>
            </a:r>
            <a:r>
              <a:rPr lang="en-US" sz="2000" dirty="0" err="1">
                <a:ea typeface="+mn-lt"/>
                <a:cs typeface="+mn-lt"/>
              </a:rPr>
              <a:t>aislamos</a:t>
            </a:r>
            <a:r>
              <a:rPr lang="en-US" sz="2000" dirty="0">
                <a:ea typeface="+mn-lt"/>
                <a:cs typeface="+mn-lt"/>
              </a:rPr>
              <a:t> a Jerusalén'. Que </a:t>
            </a:r>
            <a:r>
              <a:rPr lang="en-US" sz="2000" dirty="0" err="1">
                <a:ea typeface="+mn-lt"/>
                <a:cs typeface="+mn-lt"/>
              </a:rPr>
              <a:t>el</a:t>
            </a:r>
            <a:r>
              <a:rPr lang="en-US" sz="2000" dirty="0">
                <a:ea typeface="+mn-lt"/>
                <a:cs typeface="+mn-lt"/>
              </a:rPr>
              <a:t> </a:t>
            </a:r>
            <a:r>
              <a:rPr lang="en-US" sz="2000" dirty="0" err="1">
                <a:ea typeface="+mn-lt"/>
                <a:cs typeface="+mn-lt"/>
              </a:rPr>
              <a:t>rey</a:t>
            </a:r>
            <a:r>
              <a:rPr lang="en-US" sz="2000" dirty="0">
                <a:ea typeface="+mn-lt"/>
                <a:cs typeface="+mn-lt"/>
              </a:rPr>
              <a:t>, mi </a:t>
            </a:r>
            <a:r>
              <a:rPr lang="en-US" sz="2000" dirty="0" err="1">
                <a:ea typeface="+mn-lt"/>
                <a:cs typeface="+mn-lt"/>
              </a:rPr>
              <a:t>señor</a:t>
            </a:r>
            <a:r>
              <a:rPr lang="en-US" sz="2000" dirty="0">
                <a:ea typeface="+mn-lt"/>
                <a:cs typeface="+mn-lt"/>
              </a:rPr>
              <a:t>, </a:t>
            </a:r>
            <a:r>
              <a:rPr lang="en-US" sz="2000" dirty="0" err="1">
                <a:ea typeface="+mn-lt"/>
                <a:cs typeface="+mn-lt"/>
              </a:rPr>
              <a:t>sepa</a:t>
            </a:r>
            <a:r>
              <a:rPr lang="en-US" sz="2000" dirty="0">
                <a:ea typeface="+mn-lt"/>
                <a:cs typeface="+mn-lt"/>
              </a:rPr>
              <a:t> (que) </a:t>
            </a:r>
            <a:r>
              <a:rPr lang="en-US" sz="2000" dirty="0" err="1">
                <a:ea typeface="+mn-lt"/>
                <a:cs typeface="+mn-lt"/>
              </a:rPr>
              <a:t>ninguna</a:t>
            </a:r>
            <a:r>
              <a:rPr lang="en-US" sz="2000" dirty="0">
                <a:ea typeface="+mn-lt"/>
                <a:cs typeface="+mn-lt"/>
              </a:rPr>
              <a:t> </a:t>
            </a:r>
            <a:r>
              <a:rPr lang="en-US" sz="2000" dirty="0" err="1">
                <a:ea typeface="+mn-lt"/>
                <a:cs typeface="+mn-lt"/>
              </a:rPr>
              <a:t>guarnición</a:t>
            </a:r>
            <a:r>
              <a:rPr lang="en-US" sz="2000" dirty="0">
                <a:ea typeface="+mn-lt"/>
                <a:cs typeface="+mn-lt"/>
              </a:rPr>
              <a:t> del </a:t>
            </a:r>
            <a:r>
              <a:rPr lang="en-US" sz="2000" dirty="0" err="1">
                <a:ea typeface="+mn-lt"/>
                <a:cs typeface="+mn-lt"/>
              </a:rPr>
              <a:t>rey</a:t>
            </a:r>
            <a:r>
              <a:rPr lang="en-US" sz="2000" dirty="0">
                <a:ea typeface="+mn-lt"/>
                <a:cs typeface="+mn-lt"/>
              </a:rPr>
              <a:t> </a:t>
            </a:r>
            <a:r>
              <a:rPr lang="en-US" sz="2000" dirty="0" err="1">
                <a:ea typeface="+mn-lt"/>
                <a:cs typeface="+mn-lt"/>
              </a:rPr>
              <a:t>está</a:t>
            </a:r>
            <a:r>
              <a:rPr lang="en-US" sz="2000" dirty="0">
                <a:ea typeface="+mn-lt"/>
                <a:cs typeface="+mn-lt"/>
              </a:rPr>
              <a:t> </a:t>
            </a:r>
            <a:r>
              <a:rPr lang="en-US" sz="2000" dirty="0" err="1">
                <a:ea typeface="+mn-lt"/>
                <a:cs typeface="+mn-lt"/>
              </a:rPr>
              <a:t>conmigo</a:t>
            </a:r>
            <a:r>
              <a:rPr lang="en-US" sz="2000" dirty="0">
                <a:ea typeface="+mn-lt"/>
                <a:cs typeface="+mn-lt"/>
              </a:rPr>
              <a:t>. …y </a:t>
            </a:r>
            <a:r>
              <a:rPr lang="en-US" sz="2000" dirty="0" err="1">
                <a:ea typeface="+mn-lt"/>
                <a:cs typeface="+mn-lt"/>
              </a:rPr>
              <a:t>así</a:t>
            </a:r>
            <a:r>
              <a:rPr lang="en-US" sz="2000" dirty="0">
                <a:ea typeface="+mn-lt"/>
                <a:cs typeface="+mn-lt"/>
              </a:rPr>
              <a:t>, que </a:t>
            </a:r>
            <a:r>
              <a:rPr lang="en-US" sz="2000" dirty="0" err="1">
                <a:ea typeface="+mn-lt"/>
                <a:cs typeface="+mn-lt"/>
              </a:rPr>
              <a:t>el</a:t>
            </a:r>
            <a:r>
              <a:rPr lang="en-US" sz="2000" dirty="0">
                <a:ea typeface="+mn-lt"/>
                <a:cs typeface="+mn-lt"/>
              </a:rPr>
              <a:t> </a:t>
            </a:r>
            <a:r>
              <a:rPr lang="en-US" sz="2000" dirty="0" err="1">
                <a:ea typeface="+mn-lt"/>
                <a:cs typeface="+mn-lt"/>
              </a:rPr>
              <a:t>rey</a:t>
            </a:r>
            <a:r>
              <a:rPr lang="en-US" sz="2000" dirty="0">
                <a:ea typeface="+mn-lt"/>
                <a:cs typeface="+mn-lt"/>
              </a:rPr>
              <a:t> </a:t>
            </a:r>
            <a:r>
              <a:rPr lang="en-US" sz="2000" dirty="0" err="1">
                <a:ea typeface="+mn-lt"/>
                <a:cs typeface="+mn-lt"/>
              </a:rPr>
              <a:t>envíe</a:t>
            </a:r>
            <a:r>
              <a:rPr lang="en-US" sz="2000" dirty="0">
                <a:ea typeface="+mn-lt"/>
                <a:cs typeface="+mn-lt"/>
              </a:rPr>
              <a:t> 50 hombres </a:t>
            </a:r>
            <a:r>
              <a:rPr lang="en-US" sz="2000" dirty="0" err="1">
                <a:ea typeface="+mn-lt"/>
                <a:cs typeface="+mn-lt"/>
              </a:rPr>
              <a:t>como</a:t>
            </a:r>
            <a:r>
              <a:rPr lang="en-US" sz="2000" dirty="0">
                <a:ea typeface="+mn-lt"/>
                <a:cs typeface="+mn-lt"/>
              </a:rPr>
              <a:t> </a:t>
            </a:r>
            <a:r>
              <a:rPr lang="en-US" sz="2000" dirty="0" err="1">
                <a:ea typeface="+mn-lt"/>
                <a:cs typeface="+mn-lt"/>
              </a:rPr>
              <a:t>guarnición</a:t>
            </a:r>
            <a:r>
              <a:rPr lang="en-US" sz="2000" dirty="0">
                <a:ea typeface="+mn-lt"/>
                <a:cs typeface="+mn-lt"/>
              </a:rPr>
              <a:t> para </a:t>
            </a:r>
            <a:r>
              <a:rPr lang="en-US" sz="2000" dirty="0" err="1">
                <a:ea typeface="+mn-lt"/>
                <a:cs typeface="+mn-lt"/>
              </a:rPr>
              <a:t>proteger</a:t>
            </a:r>
            <a:r>
              <a:rPr lang="en-US" sz="2000" dirty="0">
                <a:ea typeface="+mn-lt"/>
                <a:cs typeface="+mn-lt"/>
              </a:rPr>
              <a:t> la tierra. Toda la tierra del </a:t>
            </a:r>
            <a:r>
              <a:rPr lang="en-US" sz="2000" dirty="0" err="1">
                <a:ea typeface="+mn-lt"/>
                <a:cs typeface="+mn-lt"/>
              </a:rPr>
              <a:t>rey</a:t>
            </a:r>
            <a:r>
              <a:rPr lang="en-US" sz="2000" dirty="0">
                <a:ea typeface="+mn-lt"/>
                <a:cs typeface="+mn-lt"/>
              </a:rPr>
              <a:t> ha </a:t>
            </a:r>
            <a:r>
              <a:rPr lang="en-US" sz="2000" dirty="0" err="1">
                <a:ea typeface="+mn-lt"/>
                <a:cs typeface="+mn-lt"/>
              </a:rPr>
              <a:t>desertado</a:t>
            </a:r>
            <a:r>
              <a:rPr lang="en-US" sz="2000" dirty="0">
                <a:ea typeface="+mn-lt"/>
                <a:cs typeface="+mn-lt"/>
              </a:rPr>
              <a:t>.”</a:t>
            </a:r>
            <a:endParaRPr lang="en-US" sz="2000">
              <a:ea typeface="Tahoma"/>
              <a:cs typeface="Tahoma"/>
            </a:endParaRPr>
          </a:p>
        </p:txBody>
      </p:sp>
      <p:pic>
        <p:nvPicPr>
          <p:cNvPr id="184327" name="Picture 7">
            <a:extLst>
              <a:ext uri="{FF2B5EF4-FFF2-40B4-BE49-F238E27FC236}">
                <a16:creationId xmlns:a16="http://schemas.microsoft.com/office/drawing/2014/main" id="{A750C37D-469F-1FEE-54A6-793DCABC4AA7}"/>
              </a:ext>
            </a:extLst>
          </p:cNvPr>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287548" y="0"/>
            <a:ext cx="4568825"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28" name="Text Box 8">
            <a:extLst>
              <a:ext uri="{FF2B5EF4-FFF2-40B4-BE49-F238E27FC236}">
                <a16:creationId xmlns:a16="http://schemas.microsoft.com/office/drawing/2014/main" id="{27DA40A3-3F65-CE52-EAE7-F2CF1A840BF8}"/>
              </a:ext>
            </a:extLst>
          </p:cNvPr>
          <p:cNvSpPr txBox="1">
            <a:spLocks noChangeArrowheads="1"/>
          </p:cNvSpPr>
          <p:nvPr/>
        </p:nvSpPr>
        <p:spPr bwMode="auto">
          <a:xfrm>
            <a:off x="802257" y="4659703"/>
            <a:ext cx="3429000" cy="1938992"/>
          </a:xfrm>
          <a:prstGeom prst="rect">
            <a:avLst/>
          </a:prstGeom>
          <a:gradFill rotWithShape="1">
            <a:gsLst>
              <a:gs pos="0">
                <a:srgbClr val="FFFF99">
                  <a:alpha val="52000"/>
                </a:srgbClr>
              </a:gs>
              <a:gs pos="50000">
                <a:srgbClr val="FFFF99">
                  <a:gamma/>
                  <a:shade val="46275"/>
                  <a:invGamma/>
                  <a:alpha val="48000"/>
                </a:srgbClr>
              </a:gs>
              <a:gs pos="100000">
                <a:srgbClr val="FFFF99">
                  <a:alpha val="52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p>
            <a:pPr algn="ctr" defTabSz="914400" eaLnBrk="0" fontAlgn="base" hangingPunct="0">
              <a:spcBef>
                <a:spcPct val="50000"/>
              </a:spcBef>
              <a:spcAft>
                <a:spcPct val="0"/>
              </a:spcAft>
            </a:pPr>
            <a:r>
              <a:rPr lang="en-US" altLang="en-US" sz="2000" b="1" dirty="0">
                <a:solidFill>
                  <a:srgbClr val="000000"/>
                </a:solidFill>
                <a:effectLst>
                  <a:outerShdw blurRad="38100" dist="38100" dir="2700000" algn="tl">
                    <a:srgbClr val="FFFFFF"/>
                  </a:outerShdw>
                </a:effectLst>
                <a:latin typeface="Tahoma"/>
                <a:ea typeface="Tahoma"/>
                <a:cs typeface="Tahoma"/>
              </a:rPr>
              <a:t>EA 289 (letter from the governor of Jerusalem to Pharaoh Akhenaten) / </a:t>
            </a:r>
            <a:r>
              <a:rPr lang="en-US" sz="2000" b="1" dirty="0">
                <a:effectLst>
                  <a:outerShdw blurRad="38100" dist="38100" dir="2700000" algn="tl">
                    <a:srgbClr val="FFFFFF"/>
                  </a:outerShdw>
                </a:effectLst>
                <a:ea typeface="+mn-lt"/>
                <a:cs typeface="+mn-lt"/>
              </a:rPr>
              <a:t>EA 289 (carta del </a:t>
            </a:r>
            <a:r>
              <a:rPr lang="en-US" sz="2000" b="1" dirty="0" err="1">
                <a:effectLst>
                  <a:outerShdw blurRad="38100" dist="38100" dir="2700000" algn="tl">
                    <a:srgbClr val="FFFFFF"/>
                  </a:outerShdw>
                </a:effectLst>
                <a:ea typeface="+mn-lt"/>
                <a:cs typeface="+mn-lt"/>
              </a:rPr>
              <a:t>gobernador</a:t>
            </a:r>
            <a:r>
              <a:rPr lang="en-US" sz="2000" b="1" dirty="0">
                <a:effectLst>
                  <a:outerShdw blurRad="38100" dist="38100" dir="2700000" algn="tl">
                    <a:srgbClr val="FFFFFF"/>
                  </a:outerShdw>
                </a:effectLst>
                <a:ea typeface="+mn-lt"/>
                <a:cs typeface="+mn-lt"/>
              </a:rPr>
              <a:t> de Jerusalén al </a:t>
            </a:r>
            <a:r>
              <a:rPr lang="en-US" sz="2000" b="1" dirty="0" err="1">
                <a:effectLst>
                  <a:outerShdw blurRad="38100" dist="38100" dir="2700000" algn="tl">
                    <a:srgbClr val="FFFFFF"/>
                  </a:outerShdw>
                </a:effectLst>
                <a:ea typeface="+mn-lt"/>
                <a:cs typeface="+mn-lt"/>
              </a:rPr>
              <a:t>faraón</a:t>
            </a:r>
            <a:r>
              <a:rPr lang="en-US" sz="2000" b="1" dirty="0">
                <a:effectLst>
                  <a:outerShdw blurRad="38100" dist="38100" dir="2700000" algn="tl">
                    <a:srgbClr val="FFFFFF"/>
                  </a:outerShdw>
                </a:effectLst>
                <a:ea typeface="+mn-lt"/>
                <a:cs typeface="+mn-lt"/>
              </a:rPr>
              <a:t> Akhenaton) </a:t>
            </a:r>
            <a:endParaRPr lang="en-US" altLang="en-US" sz="2000" b="1">
              <a:solidFill>
                <a:srgbClr val="000000"/>
              </a:solidFill>
              <a:effectLst>
                <a:outerShdw blurRad="38100" dist="38100" dir="2700000" algn="tl">
                  <a:srgbClr val="FFFFFF"/>
                </a:outerShdw>
              </a:effectLst>
              <a:latin typeface="Tahoma" panose="020B0604030504040204" pitchFamily="34" charset="0"/>
            </a:endParaRPr>
          </a:p>
        </p:txBody>
      </p:sp>
      <p:sp>
        <p:nvSpPr>
          <p:cNvPr id="2" name="Slide Number Placeholder 1">
            <a:extLst>
              <a:ext uri="{FF2B5EF4-FFF2-40B4-BE49-F238E27FC236}">
                <a16:creationId xmlns:a16="http://schemas.microsoft.com/office/drawing/2014/main" id="{5BC0A5CF-1584-5D37-F1B6-1D376B792EE2}"/>
              </a:ext>
            </a:extLst>
          </p:cNvPr>
          <p:cNvSpPr>
            <a:spLocks noGrp="1"/>
          </p:cNvSpPr>
          <p:nvPr>
            <p:ph type="sldNum" sz="quarter" idx="12"/>
          </p:nvPr>
        </p:nvSpPr>
        <p:spPr/>
        <p:txBody>
          <a:bodyPr/>
          <a:lstStyle/>
          <a:p>
            <a:fld id="{16EAAE77-9749-4F6D-BC74-70B1E257CDDD}" type="slidenum">
              <a:rPr lang="en-US" altLang="en-US" smtClean="0"/>
              <a:pPr/>
              <a:t>150</a:t>
            </a:fld>
            <a:endParaRPr lang="en-US" altLang="en-US"/>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Sp="0">
  <p:cSld>
    <p:bg>
      <p:bgPr>
        <a:solidFill>
          <a:srgbClr val="FFCC66"/>
        </a:solidFill>
        <a:effectLst/>
      </p:bgPr>
    </p:bg>
    <p:spTree>
      <p:nvGrpSpPr>
        <p:cNvPr id="1" name=""/>
        <p:cNvGrpSpPr/>
        <p:nvPr/>
      </p:nvGrpSpPr>
      <p:grpSpPr>
        <a:xfrm>
          <a:off x="0" y="0"/>
          <a:ext cx="0" cy="0"/>
          <a:chOff x="0" y="0"/>
          <a:chExt cx="0" cy="0"/>
        </a:xfrm>
      </p:grpSpPr>
      <p:sp>
        <p:nvSpPr>
          <p:cNvPr id="120837" name="Rectangle 5">
            <a:extLst>
              <a:ext uri="{FF2B5EF4-FFF2-40B4-BE49-F238E27FC236}">
                <a16:creationId xmlns:a16="http://schemas.microsoft.com/office/drawing/2014/main" id="{419AC2D0-676C-163F-CCD8-F2EC3AC6031C}"/>
              </a:ext>
            </a:extLst>
          </p:cNvPr>
          <p:cNvSpPr>
            <a:spLocks noGrp="1" noRot="1" noChangeArrowheads="1"/>
          </p:cNvSpPr>
          <p:nvPr>
            <p:ph type="body" sz="half" idx="1"/>
          </p:nvPr>
        </p:nvSpPr>
        <p:spPr>
          <a:xfrm>
            <a:off x="208722" y="87367"/>
            <a:ext cx="6764296" cy="6640134"/>
          </a:xfrm>
        </p:spPr>
        <p:txBody>
          <a:bodyPr/>
          <a:lstStyle/>
          <a:p>
            <a:pPr>
              <a:lnSpc>
                <a:spcPct val="90000"/>
              </a:lnSpc>
              <a:buNone/>
            </a:pPr>
            <a:r>
              <a:rPr lang="en-US" altLang="en-US" sz="2400" b="1" dirty="0">
                <a:solidFill>
                  <a:srgbClr val="FF3300"/>
                </a:solidFill>
                <a:effectLst>
                  <a:outerShdw blurRad="38100" dist="38100" dir="2700000" algn="tl">
                    <a:srgbClr val="000000"/>
                  </a:outerShdw>
                </a:effectLst>
              </a:rPr>
              <a:t>Canaanite cities from which letters were sent to the Pharaoh in Egypt during the Amarna Period. / </a:t>
            </a:r>
            <a:r>
              <a:rPr lang="en-US" sz="2400" dirty="0" err="1">
                <a:effectLst>
                  <a:outerShdw blurRad="38100" dist="38100" dir="2700000" algn="tl">
                    <a:srgbClr val="000000"/>
                  </a:outerShdw>
                </a:effectLst>
                <a:ea typeface="+mn-lt"/>
                <a:cs typeface="+mn-lt"/>
              </a:rPr>
              <a:t>Ciudades</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cananeas</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desde</a:t>
            </a:r>
            <a:r>
              <a:rPr lang="en-US" sz="2400" dirty="0">
                <a:effectLst>
                  <a:outerShdw blurRad="38100" dist="38100" dir="2700000" algn="tl">
                    <a:srgbClr val="000000"/>
                  </a:outerShdw>
                </a:effectLst>
                <a:ea typeface="+mn-lt"/>
                <a:cs typeface="+mn-lt"/>
              </a:rPr>
              <a:t> las </a:t>
            </a:r>
            <a:r>
              <a:rPr lang="en-US" sz="2400" dirty="0" err="1">
                <a:effectLst>
                  <a:outerShdw blurRad="38100" dist="38100" dir="2700000" algn="tl">
                    <a:srgbClr val="000000"/>
                  </a:outerShdw>
                </a:effectLst>
                <a:ea typeface="+mn-lt"/>
                <a:cs typeface="+mn-lt"/>
              </a:rPr>
              <a:t>cuales</a:t>
            </a:r>
            <a:r>
              <a:rPr lang="en-US" sz="2400" dirty="0">
                <a:effectLst>
                  <a:outerShdw blurRad="38100" dist="38100" dir="2700000" algn="tl">
                    <a:srgbClr val="000000"/>
                  </a:outerShdw>
                </a:effectLst>
                <a:ea typeface="+mn-lt"/>
                <a:cs typeface="+mn-lt"/>
              </a:rPr>
              <a:t> se </a:t>
            </a:r>
            <a:r>
              <a:rPr lang="en-US" sz="2400" dirty="0" err="1">
                <a:effectLst>
                  <a:outerShdw blurRad="38100" dist="38100" dir="2700000" algn="tl">
                    <a:srgbClr val="000000"/>
                  </a:outerShdw>
                </a:effectLst>
                <a:ea typeface="+mn-lt"/>
                <a:cs typeface="+mn-lt"/>
              </a:rPr>
              <a:t>enviaban</a:t>
            </a:r>
            <a:r>
              <a:rPr lang="en-US" sz="2400" dirty="0">
                <a:effectLst>
                  <a:outerShdw blurRad="38100" dist="38100" dir="2700000" algn="tl">
                    <a:srgbClr val="000000"/>
                  </a:outerShdw>
                </a:effectLst>
                <a:ea typeface="+mn-lt"/>
                <a:cs typeface="+mn-lt"/>
              </a:rPr>
              <a:t> cartas al </a:t>
            </a:r>
            <a:r>
              <a:rPr lang="en-US" sz="2400" dirty="0" err="1">
                <a:effectLst>
                  <a:outerShdw blurRad="38100" dist="38100" dir="2700000" algn="tl">
                    <a:srgbClr val="000000"/>
                  </a:outerShdw>
                </a:effectLst>
                <a:ea typeface="+mn-lt"/>
                <a:cs typeface="+mn-lt"/>
              </a:rPr>
              <a:t>Faraón</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en</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Egipto</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durante</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el</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Período</a:t>
            </a:r>
            <a:r>
              <a:rPr lang="en-US" sz="2400" dirty="0">
                <a:effectLst>
                  <a:outerShdw blurRad="38100" dist="38100" dir="2700000" algn="tl">
                    <a:srgbClr val="000000"/>
                  </a:outerShdw>
                </a:effectLst>
                <a:ea typeface="+mn-lt"/>
                <a:cs typeface="+mn-lt"/>
              </a:rPr>
              <a:t> de Amarna.</a:t>
            </a:r>
            <a:r>
              <a:rPr lang="en-US" sz="2800" dirty="0">
                <a:effectLst>
                  <a:outerShdw blurRad="38100" dist="38100" dir="2700000" algn="tl">
                    <a:srgbClr val="000000"/>
                  </a:outerShdw>
                </a:effectLst>
                <a:ea typeface="+mn-lt"/>
                <a:cs typeface="+mn-lt"/>
              </a:rPr>
              <a:t> </a:t>
            </a:r>
            <a:endParaRPr lang="en-US" altLang="en-US" sz="2800" b="1">
              <a:solidFill>
                <a:srgbClr val="FF3300"/>
              </a:solidFill>
              <a:effectLst>
                <a:outerShdw blurRad="38100" dist="38100" dir="2700000" algn="tl">
                  <a:srgbClr val="000000"/>
                </a:outerShdw>
              </a:effectLst>
              <a:ea typeface="Tahoma"/>
              <a:cs typeface="Tahoma"/>
            </a:endParaRPr>
          </a:p>
          <a:p>
            <a:pPr>
              <a:lnSpc>
                <a:spcPct val="90000"/>
              </a:lnSpc>
            </a:pPr>
            <a:r>
              <a:rPr lang="en-US" altLang="en-US" sz="2300" b="1" i="1" dirty="0">
                <a:solidFill>
                  <a:srgbClr val="C00000"/>
                </a:solidFill>
                <a:latin typeface="Arial"/>
                <a:cs typeface="Arial"/>
              </a:rPr>
              <a:t>If one adopts the early date for invasion, Joshua would have entered Canaan in the early Amarna Period or shortly before. /</a:t>
            </a:r>
            <a:r>
              <a:rPr lang="en-US" altLang="en-US" sz="2300" i="1" dirty="0">
                <a:latin typeface="Arial"/>
                <a:cs typeface="Arial"/>
              </a:rPr>
              <a:t> </a:t>
            </a:r>
            <a:r>
              <a:rPr lang="en-US" sz="2300" dirty="0">
                <a:ea typeface="+mn-lt"/>
                <a:cs typeface="+mn-lt"/>
              </a:rPr>
              <a:t>Si se </a:t>
            </a:r>
            <a:r>
              <a:rPr lang="en-US" sz="2300" dirty="0" err="1">
                <a:ea typeface="+mn-lt"/>
                <a:cs typeface="+mn-lt"/>
              </a:rPr>
              <a:t>adopta</a:t>
            </a:r>
            <a:r>
              <a:rPr lang="en-US" sz="2300" dirty="0">
                <a:ea typeface="+mn-lt"/>
                <a:cs typeface="+mn-lt"/>
              </a:rPr>
              <a:t> la </a:t>
            </a:r>
            <a:r>
              <a:rPr lang="en-US" sz="2300" dirty="0" err="1">
                <a:ea typeface="+mn-lt"/>
                <a:cs typeface="+mn-lt"/>
              </a:rPr>
              <a:t>fecha</a:t>
            </a:r>
            <a:r>
              <a:rPr lang="en-US" sz="2300" dirty="0">
                <a:ea typeface="+mn-lt"/>
                <a:cs typeface="+mn-lt"/>
              </a:rPr>
              <a:t> </a:t>
            </a:r>
            <a:r>
              <a:rPr lang="en-US" sz="2300" dirty="0" err="1">
                <a:ea typeface="+mn-lt"/>
                <a:cs typeface="+mn-lt"/>
              </a:rPr>
              <a:t>temprana</a:t>
            </a:r>
            <a:r>
              <a:rPr lang="en-US" sz="2300" dirty="0">
                <a:ea typeface="+mn-lt"/>
                <a:cs typeface="+mn-lt"/>
              </a:rPr>
              <a:t> de la </a:t>
            </a:r>
            <a:r>
              <a:rPr lang="en-US" sz="2300" dirty="0" err="1">
                <a:ea typeface="+mn-lt"/>
                <a:cs typeface="+mn-lt"/>
              </a:rPr>
              <a:t>invasión</a:t>
            </a:r>
            <a:r>
              <a:rPr lang="en-US" sz="2300" dirty="0">
                <a:ea typeface="+mn-lt"/>
                <a:cs typeface="+mn-lt"/>
              </a:rPr>
              <a:t>, Josué </a:t>
            </a:r>
            <a:r>
              <a:rPr lang="en-US" sz="2300" dirty="0" err="1">
                <a:ea typeface="+mn-lt"/>
                <a:cs typeface="+mn-lt"/>
              </a:rPr>
              <a:t>habría</a:t>
            </a:r>
            <a:r>
              <a:rPr lang="en-US" sz="2300" dirty="0">
                <a:ea typeface="+mn-lt"/>
                <a:cs typeface="+mn-lt"/>
              </a:rPr>
              <a:t> </a:t>
            </a:r>
            <a:r>
              <a:rPr lang="en-US" sz="2300" dirty="0" err="1">
                <a:ea typeface="+mn-lt"/>
                <a:cs typeface="+mn-lt"/>
              </a:rPr>
              <a:t>entrado</a:t>
            </a:r>
            <a:r>
              <a:rPr lang="en-US" sz="2300" dirty="0">
                <a:ea typeface="+mn-lt"/>
                <a:cs typeface="+mn-lt"/>
              </a:rPr>
              <a:t> </a:t>
            </a:r>
            <a:r>
              <a:rPr lang="en-US" sz="2300" dirty="0" err="1">
                <a:ea typeface="+mn-lt"/>
                <a:cs typeface="+mn-lt"/>
              </a:rPr>
              <a:t>en</a:t>
            </a:r>
            <a:r>
              <a:rPr lang="en-US" sz="2300" dirty="0">
                <a:ea typeface="+mn-lt"/>
                <a:cs typeface="+mn-lt"/>
              </a:rPr>
              <a:t> </a:t>
            </a:r>
            <a:r>
              <a:rPr lang="en-US" sz="2300" dirty="0" err="1">
                <a:ea typeface="+mn-lt"/>
                <a:cs typeface="+mn-lt"/>
              </a:rPr>
              <a:t>Canaán</a:t>
            </a:r>
            <a:r>
              <a:rPr lang="en-US" sz="2300" dirty="0">
                <a:ea typeface="+mn-lt"/>
                <a:cs typeface="+mn-lt"/>
              </a:rPr>
              <a:t> a </a:t>
            </a:r>
            <a:r>
              <a:rPr lang="en-US" sz="2300" dirty="0" err="1">
                <a:ea typeface="+mn-lt"/>
                <a:cs typeface="+mn-lt"/>
              </a:rPr>
              <a:t>principios</a:t>
            </a:r>
            <a:r>
              <a:rPr lang="en-US" sz="2300" dirty="0">
                <a:ea typeface="+mn-lt"/>
                <a:cs typeface="+mn-lt"/>
              </a:rPr>
              <a:t> del </a:t>
            </a:r>
            <a:r>
              <a:rPr lang="en-US" sz="2300" dirty="0" err="1">
                <a:ea typeface="+mn-lt"/>
                <a:cs typeface="+mn-lt"/>
              </a:rPr>
              <a:t>Período</a:t>
            </a:r>
            <a:r>
              <a:rPr lang="en-US" sz="2300" dirty="0">
                <a:ea typeface="+mn-lt"/>
                <a:cs typeface="+mn-lt"/>
              </a:rPr>
              <a:t> de Amarna o poco antes.</a:t>
            </a:r>
            <a:endParaRPr lang="en-US" altLang="en-US" sz="2300" i="1">
              <a:latin typeface="Arial" panose="020B0604020202020204" pitchFamily="34" charset="0"/>
              <a:cs typeface="Arial"/>
            </a:endParaRPr>
          </a:p>
          <a:p>
            <a:pPr>
              <a:lnSpc>
                <a:spcPct val="90000"/>
              </a:lnSpc>
            </a:pPr>
            <a:r>
              <a:rPr lang="en-US" altLang="en-US" sz="2300" b="1" i="1" dirty="0">
                <a:solidFill>
                  <a:srgbClr val="C00000"/>
                </a:solidFill>
                <a:latin typeface="Arial"/>
                <a:cs typeface="Arial"/>
              </a:rPr>
              <a:t>If one adopts the late date for invasion, then Joshua entered Canaan after the Amarna Period, and it is unclear how much of the socio-political structure may have remained intact. /</a:t>
            </a:r>
            <a:r>
              <a:rPr lang="en-US" altLang="en-US" sz="2300" i="1" dirty="0">
                <a:latin typeface="Arial"/>
                <a:cs typeface="Arial"/>
              </a:rPr>
              <a:t> </a:t>
            </a:r>
            <a:r>
              <a:rPr lang="en-US" sz="2300" dirty="0">
                <a:ea typeface="+mn-lt"/>
                <a:cs typeface="+mn-lt"/>
              </a:rPr>
              <a:t>Si se </a:t>
            </a:r>
            <a:r>
              <a:rPr lang="en-US" sz="2300" dirty="0" err="1">
                <a:ea typeface="+mn-lt"/>
                <a:cs typeface="+mn-lt"/>
              </a:rPr>
              <a:t>adopta</a:t>
            </a:r>
            <a:r>
              <a:rPr lang="en-US" sz="2300" dirty="0">
                <a:ea typeface="+mn-lt"/>
                <a:cs typeface="+mn-lt"/>
              </a:rPr>
              <a:t> la </a:t>
            </a:r>
            <a:r>
              <a:rPr lang="en-US" sz="2300" dirty="0" err="1">
                <a:ea typeface="+mn-lt"/>
                <a:cs typeface="+mn-lt"/>
              </a:rPr>
              <a:t>fecha</a:t>
            </a:r>
            <a:r>
              <a:rPr lang="en-US" sz="2300" dirty="0">
                <a:ea typeface="+mn-lt"/>
                <a:cs typeface="+mn-lt"/>
              </a:rPr>
              <a:t> </a:t>
            </a:r>
            <a:r>
              <a:rPr lang="en-US" sz="2300" dirty="0" err="1">
                <a:ea typeface="+mn-lt"/>
                <a:cs typeface="+mn-lt"/>
              </a:rPr>
              <a:t>tardía</a:t>
            </a:r>
            <a:r>
              <a:rPr lang="en-US" sz="2300" dirty="0">
                <a:ea typeface="+mn-lt"/>
                <a:cs typeface="+mn-lt"/>
              </a:rPr>
              <a:t> de la </a:t>
            </a:r>
            <a:r>
              <a:rPr lang="en-US" sz="2300" dirty="0" err="1">
                <a:ea typeface="+mn-lt"/>
                <a:cs typeface="+mn-lt"/>
              </a:rPr>
              <a:t>invasión</a:t>
            </a:r>
            <a:r>
              <a:rPr lang="en-US" sz="2300" dirty="0">
                <a:ea typeface="+mn-lt"/>
                <a:cs typeface="+mn-lt"/>
              </a:rPr>
              <a:t>, </a:t>
            </a:r>
            <a:r>
              <a:rPr lang="en-US" sz="2300" dirty="0" err="1">
                <a:ea typeface="+mn-lt"/>
                <a:cs typeface="+mn-lt"/>
              </a:rPr>
              <a:t>entonces</a:t>
            </a:r>
            <a:r>
              <a:rPr lang="en-US" sz="2300" dirty="0">
                <a:ea typeface="+mn-lt"/>
                <a:cs typeface="+mn-lt"/>
              </a:rPr>
              <a:t> Josué </a:t>
            </a:r>
            <a:r>
              <a:rPr lang="en-US" sz="2300" dirty="0" err="1">
                <a:ea typeface="+mn-lt"/>
                <a:cs typeface="+mn-lt"/>
              </a:rPr>
              <a:t>ingresó</a:t>
            </a:r>
            <a:r>
              <a:rPr lang="en-US" sz="2300" dirty="0">
                <a:ea typeface="+mn-lt"/>
                <a:cs typeface="+mn-lt"/>
              </a:rPr>
              <a:t> a </a:t>
            </a:r>
            <a:r>
              <a:rPr lang="en-US" sz="2300" dirty="0" err="1">
                <a:ea typeface="+mn-lt"/>
                <a:cs typeface="+mn-lt"/>
              </a:rPr>
              <a:t>Canaán</a:t>
            </a:r>
            <a:r>
              <a:rPr lang="en-US" sz="2300" dirty="0">
                <a:ea typeface="+mn-lt"/>
                <a:cs typeface="+mn-lt"/>
              </a:rPr>
              <a:t> </a:t>
            </a:r>
            <a:r>
              <a:rPr lang="en-US" sz="2300" dirty="0" err="1">
                <a:ea typeface="+mn-lt"/>
                <a:cs typeface="+mn-lt"/>
              </a:rPr>
              <a:t>después</a:t>
            </a:r>
            <a:r>
              <a:rPr lang="en-US" sz="2300" dirty="0">
                <a:ea typeface="+mn-lt"/>
                <a:cs typeface="+mn-lt"/>
              </a:rPr>
              <a:t> del </a:t>
            </a:r>
            <a:r>
              <a:rPr lang="en-US" sz="2300" dirty="0" err="1">
                <a:ea typeface="+mn-lt"/>
                <a:cs typeface="+mn-lt"/>
              </a:rPr>
              <a:t>Período</a:t>
            </a:r>
            <a:r>
              <a:rPr lang="en-US" sz="2300" dirty="0">
                <a:ea typeface="+mn-lt"/>
                <a:cs typeface="+mn-lt"/>
              </a:rPr>
              <a:t> de Amarna, y no </a:t>
            </a:r>
            <a:r>
              <a:rPr lang="en-US" sz="2300" dirty="0" err="1">
                <a:ea typeface="+mn-lt"/>
                <a:cs typeface="+mn-lt"/>
              </a:rPr>
              <a:t>está</a:t>
            </a:r>
            <a:r>
              <a:rPr lang="en-US" sz="2300" dirty="0">
                <a:ea typeface="+mn-lt"/>
                <a:cs typeface="+mn-lt"/>
              </a:rPr>
              <a:t> claro </a:t>
            </a:r>
            <a:r>
              <a:rPr lang="en-US" sz="2300" dirty="0" err="1">
                <a:ea typeface="+mn-lt"/>
                <a:cs typeface="+mn-lt"/>
              </a:rPr>
              <a:t>qué</a:t>
            </a:r>
            <a:r>
              <a:rPr lang="en-US" sz="2300" dirty="0">
                <a:ea typeface="+mn-lt"/>
                <a:cs typeface="+mn-lt"/>
              </a:rPr>
              <a:t> </a:t>
            </a:r>
            <a:r>
              <a:rPr lang="en-US" sz="2300" dirty="0" err="1">
                <a:ea typeface="+mn-lt"/>
                <a:cs typeface="+mn-lt"/>
              </a:rPr>
              <a:t>parte</a:t>
            </a:r>
            <a:r>
              <a:rPr lang="en-US" sz="2300" dirty="0">
                <a:ea typeface="+mn-lt"/>
                <a:cs typeface="+mn-lt"/>
              </a:rPr>
              <a:t> de la </a:t>
            </a:r>
            <a:r>
              <a:rPr lang="en-US" sz="2300" dirty="0" err="1">
                <a:ea typeface="+mn-lt"/>
                <a:cs typeface="+mn-lt"/>
              </a:rPr>
              <a:t>estructura</a:t>
            </a:r>
            <a:r>
              <a:rPr lang="en-US" sz="2300" dirty="0">
                <a:ea typeface="+mn-lt"/>
                <a:cs typeface="+mn-lt"/>
              </a:rPr>
              <a:t> </a:t>
            </a:r>
            <a:r>
              <a:rPr lang="en-US" sz="2300" dirty="0" err="1">
                <a:ea typeface="+mn-lt"/>
                <a:cs typeface="+mn-lt"/>
              </a:rPr>
              <a:t>sociopolítica</a:t>
            </a:r>
            <a:r>
              <a:rPr lang="en-US" sz="2300" dirty="0">
                <a:ea typeface="+mn-lt"/>
                <a:cs typeface="+mn-lt"/>
              </a:rPr>
              <a:t> </a:t>
            </a:r>
            <a:r>
              <a:rPr lang="en-US" sz="2300" dirty="0" err="1">
                <a:ea typeface="+mn-lt"/>
                <a:cs typeface="+mn-lt"/>
              </a:rPr>
              <a:t>pudo</a:t>
            </a:r>
            <a:r>
              <a:rPr lang="en-US" sz="2300" dirty="0">
                <a:ea typeface="+mn-lt"/>
                <a:cs typeface="+mn-lt"/>
              </a:rPr>
              <a:t> </a:t>
            </a:r>
            <a:r>
              <a:rPr lang="en-US" sz="2300" dirty="0" err="1">
                <a:ea typeface="+mn-lt"/>
                <a:cs typeface="+mn-lt"/>
              </a:rPr>
              <a:t>haber</a:t>
            </a:r>
            <a:r>
              <a:rPr lang="en-US" sz="2300" dirty="0">
                <a:ea typeface="+mn-lt"/>
                <a:cs typeface="+mn-lt"/>
              </a:rPr>
              <a:t> </a:t>
            </a:r>
            <a:r>
              <a:rPr lang="en-US" sz="2300" dirty="0" err="1">
                <a:ea typeface="+mn-lt"/>
                <a:cs typeface="+mn-lt"/>
              </a:rPr>
              <a:t>permanecido</a:t>
            </a:r>
            <a:r>
              <a:rPr lang="en-US" sz="2300" dirty="0">
                <a:ea typeface="+mn-lt"/>
                <a:cs typeface="+mn-lt"/>
              </a:rPr>
              <a:t> intacta.</a:t>
            </a:r>
            <a:endParaRPr lang="en-US" altLang="en-US" sz="2300" i="1" dirty="0">
              <a:latin typeface="Arial" panose="020B0604020202020204" pitchFamily="34" charset="0"/>
              <a:cs typeface="Arial"/>
            </a:endParaRPr>
          </a:p>
        </p:txBody>
      </p:sp>
      <p:pic>
        <p:nvPicPr>
          <p:cNvPr id="120841" name="Picture 9">
            <a:extLst>
              <a:ext uri="{FF2B5EF4-FFF2-40B4-BE49-F238E27FC236}">
                <a16:creationId xmlns:a16="http://schemas.microsoft.com/office/drawing/2014/main" id="{9023ADFC-CF67-1C8B-D1D2-872E9070890B}"/>
              </a:ext>
            </a:extLst>
          </p:cNvPr>
          <p:cNvPicPr>
            <a:picLocks noGrp="1" noChangeAspect="1" noChangeArrowheads="1"/>
          </p:cNvPicPr>
          <p:nvPr>
            <p:ph sz="half" idx="2"/>
          </p:nvPr>
        </p:nvPicPr>
        <p:blipFill>
          <a:blip r:embed="rId2">
            <a:lum contrast="18000"/>
            <a:extLst>
              <a:ext uri="{28A0092B-C50C-407E-A947-70E740481C1C}">
                <a14:useLocalDpi xmlns:a14="http://schemas.microsoft.com/office/drawing/2010/main"/>
              </a:ext>
            </a:extLst>
          </a:blip>
          <a:srcRect/>
          <a:stretch>
            <a:fillRect/>
          </a:stretch>
        </p:blipFill>
        <p:spPr>
          <a:xfrm>
            <a:off x="7177177" y="0"/>
            <a:ext cx="4268788"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0842" name="Oval 10">
            <a:extLst>
              <a:ext uri="{FF2B5EF4-FFF2-40B4-BE49-F238E27FC236}">
                <a16:creationId xmlns:a16="http://schemas.microsoft.com/office/drawing/2014/main" id="{D2AC4B1B-C173-B6A8-BBFF-B4CD7E8D77E7}"/>
              </a:ext>
            </a:extLst>
          </p:cNvPr>
          <p:cNvSpPr>
            <a:spLocks noChangeArrowheads="1"/>
          </p:cNvSpPr>
          <p:nvPr/>
        </p:nvSpPr>
        <p:spPr bwMode="auto">
          <a:xfrm>
            <a:off x="9158377" y="609600"/>
            <a:ext cx="76200" cy="76200"/>
          </a:xfrm>
          <a:prstGeom prst="ellipse">
            <a:avLst/>
          </a:prstGeom>
          <a:solidFill>
            <a:srgbClr val="FA3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ahoma" panose="020B0604030504040204" pitchFamily="34" charset="0"/>
            </a:endParaRPr>
          </a:p>
        </p:txBody>
      </p:sp>
      <p:sp>
        <p:nvSpPr>
          <p:cNvPr id="120843" name="Oval 11">
            <a:extLst>
              <a:ext uri="{FF2B5EF4-FFF2-40B4-BE49-F238E27FC236}">
                <a16:creationId xmlns:a16="http://schemas.microsoft.com/office/drawing/2014/main" id="{9027F82C-DDEF-7EE9-C720-72C7CB480D48}"/>
              </a:ext>
            </a:extLst>
          </p:cNvPr>
          <p:cNvSpPr>
            <a:spLocks noChangeArrowheads="1"/>
          </p:cNvSpPr>
          <p:nvPr/>
        </p:nvSpPr>
        <p:spPr bwMode="auto">
          <a:xfrm>
            <a:off x="9767977" y="1066800"/>
            <a:ext cx="76200" cy="76200"/>
          </a:xfrm>
          <a:prstGeom prst="ellipse">
            <a:avLst/>
          </a:prstGeom>
          <a:solidFill>
            <a:srgbClr val="FA3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ahoma" panose="020B0604030504040204" pitchFamily="34" charset="0"/>
            </a:endParaRPr>
          </a:p>
        </p:txBody>
      </p:sp>
      <p:sp>
        <p:nvSpPr>
          <p:cNvPr id="120844" name="Oval 12">
            <a:extLst>
              <a:ext uri="{FF2B5EF4-FFF2-40B4-BE49-F238E27FC236}">
                <a16:creationId xmlns:a16="http://schemas.microsoft.com/office/drawing/2014/main" id="{6BD37943-C05D-693D-B76E-9B02D717A9B1}"/>
              </a:ext>
            </a:extLst>
          </p:cNvPr>
          <p:cNvSpPr>
            <a:spLocks noChangeArrowheads="1"/>
          </p:cNvSpPr>
          <p:nvPr/>
        </p:nvSpPr>
        <p:spPr bwMode="auto">
          <a:xfrm>
            <a:off x="8929777" y="1371600"/>
            <a:ext cx="76200" cy="76200"/>
          </a:xfrm>
          <a:prstGeom prst="ellipse">
            <a:avLst/>
          </a:prstGeom>
          <a:solidFill>
            <a:srgbClr val="FA3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ahoma" panose="020B0604030504040204" pitchFamily="34" charset="0"/>
            </a:endParaRPr>
          </a:p>
        </p:txBody>
      </p:sp>
      <p:sp>
        <p:nvSpPr>
          <p:cNvPr id="120845" name="Oval 13">
            <a:extLst>
              <a:ext uri="{FF2B5EF4-FFF2-40B4-BE49-F238E27FC236}">
                <a16:creationId xmlns:a16="http://schemas.microsoft.com/office/drawing/2014/main" id="{F8B8B036-764F-E79B-073E-53288865D1D2}"/>
              </a:ext>
            </a:extLst>
          </p:cNvPr>
          <p:cNvSpPr>
            <a:spLocks noChangeArrowheads="1"/>
          </p:cNvSpPr>
          <p:nvPr/>
        </p:nvSpPr>
        <p:spPr bwMode="auto">
          <a:xfrm>
            <a:off x="9158377" y="2057400"/>
            <a:ext cx="76200" cy="76200"/>
          </a:xfrm>
          <a:prstGeom prst="ellipse">
            <a:avLst/>
          </a:prstGeom>
          <a:solidFill>
            <a:srgbClr val="FA3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ahoma" panose="020B0604030504040204" pitchFamily="34" charset="0"/>
            </a:endParaRPr>
          </a:p>
        </p:txBody>
      </p:sp>
      <p:sp>
        <p:nvSpPr>
          <p:cNvPr id="120846" name="Oval 14">
            <a:extLst>
              <a:ext uri="{FF2B5EF4-FFF2-40B4-BE49-F238E27FC236}">
                <a16:creationId xmlns:a16="http://schemas.microsoft.com/office/drawing/2014/main" id="{4AC1069D-ED77-B11C-975F-2612DFDFB796}"/>
              </a:ext>
            </a:extLst>
          </p:cNvPr>
          <p:cNvSpPr>
            <a:spLocks noChangeArrowheads="1"/>
          </p:cNvSpPr>
          <p:nvPr/>
        </p:nvSpPr>
        <p:spPr bwMode="auto">
          <a:xfrm>
            <a:off x="9310777" y="2209800"/>
            <a:ext cx="76200" cy="76200"/>
          </a:xfrm>
          <a:prstGeom prst="ellipse">
            <a:avLst/>
          </a:prstGeom>
          <a:solidFill>
            <a:srgbClr val="FA3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ahoma" panose="020B0604030504040204" pitchFamily="34" charset="0"/>
            </a:endParaRPr>
          </a:p>
        </p:txBody>
      </p:sp>
      <p:sp>
        <p:nvSpPr>
          <p:cNvPr id="120847" name="Oval 15">
            <a:extLst>
              <a:ext uri="{FF2B5EF4-FFF2-40B4-BE49-F238E27FC236}">
                <a16:creationId xmlns:a16="http://schemas.microsoft.com/office/drawing/2014/main" id="{2DAE3ED4-27E3-2FC9-7A5F-736154F5F57B}"/>
              </a:ext>
            </a:extLst>
          </p:cNvPr>
          <p:cNvSpPr>
            <a:spLocks noChangeArrowheads="1"/>
          </p:cNvSpPr>
          <p:nvPr/>
        </p:nvSpPr>
        <p:spPr bwMode="auto">
          <a:xfrm>
            <a:off x="9463177" y="2362200"/>
            <a:ext cx="76200" cy="76200"/>
          </a:xfrm>
          <a:prstGeom prst="ellipse">
            <a:avLst/>
          </a:prstGeom>
          <a:solidFill>
            <a:srgbClr val="FA3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ahoma" panose="020B0604030504040204" pitchFamily="34" charset="0"/>
            </a:endParaRPr>
          </a:p>
        </p:txBody>
      </p:sp>
      <p:sp>
        <p:nvSpPr>
          <p:cNvPr id="120848" name="Oval 16">
            <a:extLst>
              <a:ext uri="{FF2B5EF4-FFF2-40B4-BE49-F238E27FC236}">
                <a16:creationId xmlns:a16="http://schemas.microsoft.com/office/drawing/2014/main" id="{0E7C64E2-71DD-8A03-E592-973C938CC1B6}"/>
              </a:ext>
            </a:extLst>
          </p:cNvPr>
          <p:cNvSpPr>
            <a:spLocks noChangeArrowheads="1"/>
          </p:cNvSpPr>
          <p:nvPr/>
        </p:nvSpPr>
        <p:spPr bwMode="auto">
          <a:xfrm>
            <a:off x="8929777" y="2438400"/>
            <a:ext cx="76200" cy="76200"/>
          </a:xfrm>
          <a:prstGeom prst="ellipse">
            <a:avLst/>
          </a:prstGeom>
          <a:solidFill>
            <a:srgbClr val="FA3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ahoma" panose="020B0604030504040204" pitchFamily="34" charset="0"/>
            </a:endParaRPr>
          </a:p>
        </p:txBody>
      </p:sp>
      <p:sp>
        <p:nvSpPr>
          <p:cNvPr id="120849" name="Oval 17">
            <a:extLst>
              <a:ext uri="{FF2B5EF4-FFF2-40B4-BE49-F238E27FC236}">
                <a16:creationId xmlns:a16="http://schemas.microsoft.com/office/drawing/2014/main" id="{69BE6016-52C2-0D9B-378F-D928E76157B8}"/>
              </a:ext>
            </a:extLst>
          </p:cNvPr>
          <p:cNvSpPr>
            <a:spLocks noChangeArrowheads="1"/>
          </p:cNvSpPr>
          <p:nvPr/>
        </p:nvSpPr>
        <p:spPr bwMode="auto">
          <a:xfrm>
            <a:off x="9310777" y="2819400"/>
            <a:ext cx="76200" cy="76200"/>
          </a:xfrm>
          <a:prstGeom prst="ellipse">
            <a:avLst/>
          </a:prstGeom>
          <a:solidFill>
            <a:srgbClr val="FA3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ahoma" panose="020B0604030504040204" pitchFamily="34" charset="0"/>
            </a:endParaRPr>
          </a:p>
        </p:txBody>
      </p:sp>
      <p:sp>
        <p:nvSpPr>
          <p:cNvPr id="120850" name="Oval 18">
            <a:extLst>
              <a:ext uri="{FF2B5EF4-FFF2-40B4-BE49-F238E27FC236}">
                <a16:creationId xmlns:a16="http://schemas.microsoft.com/office/drawing/2014/main" id="{B1713A5A-C73A-FDFF-38AF-464A5793999F}"/>
              </a:ext>
            </a:extLst>
          </p:cNvPr>
          <p:cNvSpPr>
            <a:spLocks noChangeArrowheads="1"/>
          </p:cNvSpPr>
          <p:nvPr/>
        </p:nvSpPr>
        <p:spPr bwMode="auto">
          <a:xfrm>
            <a:off x="8396377" y="3200400"/>
            <a:ext cx="76200" cy="76200"/>
          </a:xfrm>
          <a:prstGeom prst="ellipse">
            <a:avLst/>
          </a:prstGeom>
          <a:solidFill>
            <a:srgbClr val="FA3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ahoma" panose="020B0604030504040204" pitchFamily="34" charset="0"/>
            </a:endParaRPr>
          </a:p>
        </p:txBody>
      </p:sp>
      <p:sp>
        <p:nvSpPr>
          <p:cNvPr id="120851" name="Oval 19">
            <a:extLst>
              <a:ext uri="{FF2B5EF4-FFF2-40B4-BE49-F238E27FC236}">
                <a16:creationId xmlns:a16="http://schemas.microsoft.com/office/drawing/2014/main" id="{8FFA2AE3-803C-C723-A55F-2D0D42EF5F12}"/>
              </a:ext>
            </a:extLst>
          </p:cNvPr>
          <p:cNvSpPr>
            <a:spLocks noChangeArrowheads="1"/>
          </p:cNvSpPr>
          <p:nvPr/>
        </p:nvSpPr>
        <p:spPr bwMode="auto">
          <a:xfrm>
            <a:off x="8548777" y="3581400"/>
            <a:ext cx="76200" cy="76200"/>
          </a:xfrm>
          <a:prstGeom prst="ellipse">
            <a:avLst/>
          </a:prstGeom>
          <a:solidFill>
            <a:srgbClr val="FA3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ahoma" panose="020B0604030504040204" pitchFamily="34" charset="0"/>
            </a:endParaRPr>
          </a:p>
        </p:txBody>
      </p:sp>
      <p:sp>
        <p:nvSpPr>
          <p:cNvPr id="120852" name="Oval 20">
            <a:extLst>
              <a:ext uri="{FF2B5EF4-FFF2-40B4-BE49-F238E27FC236}">
                <a16:creationId xmlns:a16="http://schemas.microsoft.com/office/drawing/2014/main" id="{99A2D694-14EF-83A0-4DF0-14407491B616}"/>
              </a:ext>
            </a:extLst>
          </p:cNvPr>
          <p:cNvSpPr>
            <a:spLocks noChangeArrowheads="1"/>
          </p:cNvSpPr>
          <p:nvPr/>
        </p:nvSpPr>
        <p:spPr bwMode="auto">
          <a:xfrm>
            <a:off x="9082177" y="3810000"/>
            <a:ext cx="76200" cy="76200"/>
          </a:xfrm>
          <a:prstGeom prst="ellipse">
            <a:avLst/>
          </a:prstGeom>
          <a:solidFill>
            <a:srgbClr val="FA3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ahoma" panose="020B0604030504040204" pitchFamily="34" charset="0"/>
            </a:endParaRPr>
          </a:p>
        </p:txBody>
      </p:sp>
      <p:sp>
        <p:nvSpPr>
          <p:cNvPr id="120853" name="Oval 21">
            <a:extLst>
              <a:ext uri="{FF2B5EF4-FFF2-40B4-BE49-F238E27FC236}">
                <a16:creationId xmlns:a16="http://schemas.microsoft.com/office/drawing/2014/main" id="{A3EE9548-661E-1222-37E6-92A4CD97C1C2}"/>
              </a:ext>
            </a:extLst>
          </p:cNvPr>
          <p:cNvSpPr>
            <a:spLocks noChangeArrowheads="1"/>
          </p:cNvSpPr>
          <p:nvPr/>
        </p:nvSpPr>
        <p:spPr bwMode="auto">
          <a:xfrm>
            <a:off x="7939177" y="4114800"/>
            <a:ext cx="76200" cy="76200"/>
          </a:xfrm>
          <a:prstGeom prst="ellipse">
            <a:avLst/>
          </a:prstGeom>
          <a:solidFill>
            <a:srgbClr val="FA3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ahoma" panose="020B0604030504040204" pitchFamily="34" charset="0"/>
            </a:endParaRPr>
          </a:p>
        </p:txBody>
      </p:sp>
      <p:sp>
        <p:nvSpPr>
          <p:cNvPr id="120854" name="Oval 22">
            <a:extLst>
              <a:ext uri="{FF2B5EF4-FFF2-40B4-BE49-F238E27FC236}">
                <a16:creationId xmlns:a16="http://schemas.microsoft.com/office/drawing/2014/main" id="{BA959089-C8BD-1510-8EA8-908E71576365}"/>
              </a:ext>
            </a:extLst>
          </p:cNvPr>
          <p:cNvSpPr>
            <a:spLocks noChangeArrowheads="1"/>
          </p:cNvSpPr>
          <p:nvPr/>
        </p:nvSpPr>
        <p:spPr bwMode="auto">
          <a:xfrm>
            <a:off x="7634377" y="4495800"/>
            <a:ext cx="76200" cy="76200"/>
          </a:xfrm>
          <a:prstGeom prst="ellipse">
            <a:avLst/>
          </a:prstGeom>
          <a:solidFill>
            <a:srgbClr val="FA3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ahoma" panose="020B0604030504040204" pitchFamily="34" charset="0"/>
            </a:endParaRPr>
          </a:p>
        </p:txBody>
      </p:sp>
      <p:sp>
        <p:nvSpPr>
          <p:cNvPr id="120855" name="Oval 23">
            <a:extLst>
              <a:ext uri="{FF2B5EF4-FFF2-40B4-BE49-F238E27FC236}">
                <a16:creationId xmlns:a16="http://schemas.microsoft.com/office/drawing/2014/main" id="{8912BE2B-6FF3-F1AB-ED36-F55E962EAC60}"/>
              </a:ext>
            </a:extLst>
          </p:cNvPr>
          <p:cNvSpPr>
            <a:spLocks noChangeArrowheads="1"/>
          </p:cNvSpPr>
          <p:nvPr/>
        </p:nvSpPr>
        <p:spPr bwMode="auto">
          <a:xfrm>
            <a:off x="8320177" y="4267200"/>
            <a:ext cx="76200" cy="76200"/>
          </a:xfrm>
          <a:prstGeom prst="ellipse">
            <a:avLst/>
          </a:prstGeom>
          <a:solidFill>
            <a:srgbClr val="FA3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ahoma" panose="020B0604030504040204" pitchFamily="34" charset="0"/>
            </a:endParaRPr>
          </a:p>
        </p:txBody>
      </p:sp>
      <p:sp>
        <p:nvSpPr>
          <p:cNvPr id="120856" name="Oval 24">
            <a:extLst>
              <a:ext uri="{FF2B5EF4-FFF2-40B4-BE49-F238E27FC236}">
                <a16:creationId xmlns:a16="http://schemas.microsoft.com/office/drawing/2014/main" id="{AFC66B03-3D2E-8BCA-5EDB-BBB3D47D8B8A}"/>
              </a:ext>
            </a:extLst>
          </p:cNvPr>
          <p:cNvSpPr>
            <a:spLocks noChangeArrowheads="1"/>
          </p:cNvSpPr>
          <p:nvPr/>
        </p:nvSpPr>
        <p:spPr bwMode="auto">
          <a:xfrm>
            <a:off x="8701177" y="4114800"/>
            <a:ext cx="76200" cy="76200"/>
          </a:xfrm>
          <a:prstGeom prst="ellipse">
            <a:avLst/>
          </a:prstGeom>
          <a:solidFill>
            <a:srgbClr val="FA3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ahoma" panose="020B0604030504040204" pitchFamily="34" charset="0"/>
            </a:endParaRPr>
          </a:p>
        </p:txBody>
      </p:sp>
      <p:sp>
        <p:nvSpPr>
          <p:cNvPr id="120857" name="Oval 25">
            <a:extLst>
              <a:ext uri="{FF2B5EF4-FFF2-40B4-BE49-F238E27FC236}">
                <a16:creationId xmlns:a16="http://schemas.microsoft.com/office/drawing/2014/main" id="{7152BAE5-3D94-67C6-4988-9213C8D56CF4}"/>
              </a:ext>
            </a:extLst>
          </p:cNvPr>
          <p:cNvSpPr>
            <a:spLocks noChangeArrowheads="1"/>
          </p:cNvSpPr>
          <p:nvPr/>
        </p:nvSpPr>
        <p:spPr bwMode="auto">
          <a:xfrm>
            <a:off x="9767977" y="2286000"/>
            <a:ext cx="76200" cy="76200"/>
          </a:xfrm>
          <a:prstGeom prst="ellipse">
            <a:avLst/>
          </a:prstGeom>
          <a:solidFill>
            <a:srgbClr val="FA3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ahoma" panose="020B0604030504040204" pitchFamily="34" charset="0"/>
            </a:endParaRPr>
          </a:p>
        </p:txBody>
      </p:sp>
      <p:sp>
        <p:nvSpPr>
          <p:cNvPr id="120858" name="Oval 26">
            <a:extLst>
              <a:ext uri="{FF2B5EF4-FFF2-40B4-BE49-F238E27FC236}">
                <a16:creationId xmlns:a16="http://schemas.microsoft.com/office/drawing/2014/main" id="{EE853C9E-A63E-1889-F21D-DD25B8608925}"/>
              </a:ext>
            </a:extLst>
          </p:cNvPr>
          <p:cNvSpPr>
            <a:spLocks noChangeArrowheads="1"/>
          </p:cNvSpPr>
          <p:nvPr/>
        </p:nvSpPr>
        <p:spPr bwMode="auto">
          <a:xfrm>
            <a:off x="9844177" y="2438400"/>
            <a:ext cx="76200" cy="76200"/>
          </a:xfrm>
          <a:prstGeom prst="ellipse">
            <a:avLst/>
          </a:prstGeom>
          <a:solidFill>
            <a:srgbClr val="FA3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ahoma" panose="020B0604030504040204" pitchFamily="34" charset="0"/>
            </a:endParaRPr>
          </a:p>
        </p:txBody>
      </p:sp>
      <p:sp>
        <p:nvSpPr>
          <p:cNvPr id="120859" name="Oval 27">
            <a:extLst>
              <a:ext uri="{FF2B5EF4-FFF2-40B4-BE49-F238E27FC236}">
                <a16:creationId xmlns:a16="http://schemas.microsoft.com/office/drawing/2014/main" id="{1231F0E7-EB1C-A387-C6E5-3FEDADF01345}"/>
              </a:ext>
            </a:extLst>
          </p:cNvPr>
          <p:cNvSpPr>
            <a:spLocks noChangeArrowheads="1"/>
          </p:cNvSpPr>
          <p:nvPr/>
        </p:nvSpPr>
        <p:spPr bwMode="auto">
          <a:xfrm>
            <a:off x="10606177" y="2133600"/>
            <a:ext cx="76200" cy="76200"/>
          </a:xfrm>
          <a:prstGeom prst="ellipse">
            <a:avLst/>
          </a:prstGeom>
          <a:solidFill>
            <a:srgbClr val="FA3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ahoma" panose="020B0604030504040204" pitchFamily="34" charset="0"/>
            </a:endParaRPr>
          </a:p>
        </p:txBody>
      </p:sp>
      <p:sp>
        <p:nvSpPr>
          <p:cNvPr id="120860" name="Oval 28">
            <a:extLst>
              <a:ext uri="{FF2B5EF4-FFF2-40B4-BE49-F238E27FC236}">
                <a16:creationId xmlns:a16="http://schemas.microsoft.com/office/drawing/2014/main" id="{CE464356-CF2D-3A56-89FC-9506E365B3B1}"/>
              </a:ext>
            </a:extLst>
          </p:cNvPr>
          <p:cNvSpPr>
            <a:spLocks noChangeArrowheads="1"/>
          </p:cNvSpPr>
          <p:nvPr/>
        </p:nvSpPr>
        <p:spPr bwMode="auto">
          <a:xfrm>
            <a:off x="10225177" y="1600200"/>
            <a:ext cx="76200" cy="76200"/>
          </a:xfrm>
          <a:prstGeom prst="ellipse">
            <a:avLst/>
          </a:prstGeom>
          <a:solidFill>
            <a:srgbClr val="FA3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ahoma" panose="020B0604030504040204" pitchFamily="34" charset="0"/>
            </a:endParaRPr>
          </a:p>
        </p:txBody>
      </p:sp>
      <p:sp>
        <p:nvSpPr>
          <p:cNvPr id="120861" name="Oval 29">
            <a:extLst>
              <a:ext uri="{FF2B5EF4-FFF2-40B4-BE49-F238E27FC236}">
                <a16:creationId xmlns:a16="http://schemas.microsoft.com/office/drawing/2014/main" id="{CBB09585-8653-50AD-0262-42790FBB8752}"/>
              </a:ext>
            </a:extLst>
          </p:cNvPr>
          <p:cNvSpPr>
            <a:spLocks noChangeArrowheads="1"/>
          </p:cNvSpPr>
          <p:nvPr/>
        </p:nvSpPr>
        <p:spPr bwMode="auto">
          <a:xfrm>
            <a:off x="11063377" y="76200"/>
            <a:ext cx="76200" cy="76200"/>
          </a:xfrm>
          <a:prstGeom prst="ellipse">
            <a:avLst/>
          </a:prstGeom>
          <a:solidFill>
            <a:srgbClr val="FA3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ahoma" panose="020B0604030504040204" pitchFamily="34" charset="0"/>
            </a:endParaRPr>
          </a:p>
        </p:txBody>
      </p:sp>
      <p:sp>
        <p:nvSpPr>
          <p:cNvPr id="120862" name="Oval 30">
            <a:extLst>
              <a:ext uri="{FF2B5EF4-FFF2-40B4-BE49-F238E27FC236}">
                <a16:creationId xmlns:a16="http://schemas.microsoft.com/office/drawing/2014/main" id="{F270168A-31AD-A443-9AEF-EDF1EA9278C9}"/>
              </a:ext>
            </a:extLst>
          </p:cNvPr>
          <p:cNvSpPr>
            <a:spLocks noChangeArrowheads="1"/>
          </p:cNvSpPr>
          <p:nvPr/>
        </p:nvSpPr>
        <p:spPr bwMode="auto">
          <a:xfrm>
            <a:off x="9234577" y="762000"/>
            <a:ext cx="76200" cy="76200"/>
          </a:xfrm>
          <a:prstGeom prst="ellipse">
            <a:avLst/>
          </a:prstGeom>
          <a:solidFill>
            <a:srgbClr val="FA3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ahoma" panose="020B0604030504040204" pitchFamily="34" charset="0"/>
            </a:endParaRPr>
          </a:p>
        </p:txBody>
      </p:sp>
      <p:sp>
        <p:nvSpPr>
          <p:cNvPr id="120863" name="Oval 31">
            <a:extLst>
              <a:ext uri="{FF2B5EF4-FFF2-40B4-BE49-F238E27FC236}">
                <a16:creationId xmlns:a16="http://schemas.microsoft.com/office/drawing/2014/main" id="{703ECD11-82A4-25D6-C44E-F31A6E5B7765}"/>
              </a:ext>
            </a:extLst>
          </p:cNvPr>
          <p:cNvSpPr>
            <a:spLocks noChangeArrowheads="1"/>
          </p:cNvSpPr>
          <p:nvPr/>
        </p:nvSpPr>
        <p:spPr bwMode="auto">
          <a:xfrm>
            <a:off x="9539377" y="76200"/>
            <a:ext cx="76200" cy="76200"/>
          </a:xfrm>
          <a:prstGeom prst="ellipse">
            <a:avLst/>
          </a:prstGeom>
          <a:solidFill>
            <a:srgbClr val="FA3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ahoma" panose="020B0604030504040204" pitchFamily="34" charset="0"/>
            </a:endParaRPr>
          </a:p>
        </p:txBody>
      </p:sp>
      <p:sp>
        <p:nvSpPr>
          <p:cNvPr id="2" name="Slide Number Placeholder 1">
            <a:extLst>
              <a:ext uri="{FF2B5EF4-FFF2-40B4-BE49-F238E27FC236}">
                <a16:creationId xmlns:a16="http://schemas.microsoft.com/office/drawing/2014/main" id="{FEA61121-AE6C-BF3D-9F1D-5BE297235E48}"/>
              </a:ext>
            </a:extLst>
          </p:cNvPr>
          <p:cNvSpPr>
            <a:spLocks noGrp="1"/>
          </p:cNvSpPr>
          <p:nvPr>
            <p:ph type="sldNum" sz="quarter" idx="12"/>
          </p:nvPr>
        </p:nvSpPr>
        <p:spPr/>
        <p:txBody>
          <a:bodyPr/>
          <a:lstStyle/>
          <a:p>
            <a:fld id="{DD75A7B7-38BE-4954-8ECE-112C510B47B6}" type="slidenum">
              <a:rPr lang="en-US" altLang="en-US" smtClean="0"/>
              <a:pPr/>
              <a:t>151</a:t>
            </a:fld>
            <a:endParaRPr lang="en-US" altLang="en-US"/>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showMasterSp="0">
  <p:cSld>
    <p:bg>
      <p:bgPr>
        <a:solidFill>
          <a:srgbClr val="FFCC66"/>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808A899-E050-4C77-980D-A57EBBBFDEC9}"/>
              </a:ext>
            </a:extLst>
          </p:cNvPr>
          <p:cNvSpPr>
            <a:spLocks noGrp="1" noRot="1" noChangeArrowheads="1"/>
          </p:cNvSpPr>
          <p:nvPr>
            <p:ph type="title"/>
          </p:nvPr>
        </p:nvSpPr>
        <p:spPr>
          <a:xfrm>
            <a:off x="142049" y="14809"/>
            <a:ext cx="11889212" cy="2278380"/>
          </a:xfrm>
        </p:spPr>
        <p:txBody>
          <a:bodyPr vert="horz" lIns="91440" tIns="45720" rIns="91440" bIns="45720" rtlCol="0" anchor="ctr">
            <a:noAutofit/>
          </a:bodyPr>
          <a:lstStyle/>
          <a:p>
            <a:pPr>
              <a:defRPr/>
            </a:pPr>
            <a:r>
              <a:rPr lang="en-US" altLang="en-US" sz="3200" dirty="0">
                <a:solidFill>
                  <a:srgbClr val="C00000"/>
                </a:solidFill>
                <a:latin typeface="+mj-lt"/>
              </a:rPr>
              <a:t>Various of the Amarna letters mention a series of conflicts between Canaanite cities and a group called “the </a:t>
            </a:r>
            <a:r>
              <a:rPr lang="en-US" altLang="en-US" sz="3200" dirty="0" err="1">
                <a:solidFill>
                  <a:srgbClr val="C00000"/>
                </a:solidFill>
                <a:latin typeface="+mj-lt"/>
              </a:rPr>
              <a:t>Hapiru</a:t>
            </a:r>
            <a:r>
              <a:rPr lang="en-US" altLang="en-US" sz="3200" dirty="0">
                <a:solidFill>
                  <a:srgbClr val="C00000"/>
                </a:solidFill>
                <a:latin typeface="+mj-lt"/>
              </a:rPr>
              <a:t>.” / </a:t>
            </a:r>
            <a:r>
              <a:rPr lang="en-US" sz="3200" b="0" dirty="0">
                <a:ea typeface="+mn-lt"/>
                <a:cs typeface="+mn-lt"/>
              </a:rPr>
              <a:t>Varias de las cartas de Amarna </a:t>
            </a:r>
            <a:r>
              <a:rPr lang="en-US" sz="3200" b="0" dirty="0" err="1">
                <a:ea typeface="+mn-lt"/>
                <a:cs typeface="+mn-lt"/>
              </a:rPr>
              <a:t>mencionan</a:t>
            </a:r>
            <a:r>
              <a:rPr lang="en-US" sz="3200" b="0" dirty="0">
                <a:ea typeface="+mn-lt"/>
                <a:cs typeface="+mn-lt"/>
              </a:rPr>
              <a:t> </a:t>
            </a:r>
            <a:r>
              <a:rPr lang="en-US" sz="3200" b="0" dirty="0" err="1">
                <a:ea typeface="+mn-lt"/>
                <a:cs typeface="+mn-lt"/>
              </a:rPr>
              <a:t>una</a:t>
            </a:r>
            <a:r>
              <a:rPr lang="en-US" sz="3200" b="0" dirty="0">
                <a:ea typeface="+mn-lt"/>
                <a:cs typeface="+mn-lt"/>
              </a:rPr>
              <a:t> </a:t>
            </a:r>
            <a:r>
              <a:rPr lang="en-US" sz="3200" b="0" dirty="0" err="1">
                <a:ea typeface="+mn-lt"/>
                <a:cs typeface="+mn-lt"/>
              </a:rPr>
              <a:t>serie</a:t>
            </a:r>
            <a:r>
              <a:rPr lang="en-US" sz="3200" b="0" dirty="0">
                <a:ea typeface="+mn-lt"/>
                <a:cs typeface="+mn-lt"/>
              </a:rPr>
              <a:t> de </a:t>
            </a:r>
            <a:r>
              <a:rPr lang="en-US" sz="3200" b="0" dirty="0" err="1">
                <a:ea typeface="+mn-lt"/>
                <a:cs typeface="+mn-lt"/>
              </a:rPr>
              <a:t>conflictos</a:t>
            </a:r>
            <a:r>
              <a:rPr lang="en-US" sz="3200" b="0" dirty="0">
                <a:ea typeface="+mn-lt"/>
                <a:cs typeface="+mn-lt"/>
              </a:rPr>
              <a:t> entre las </a:t>
            </a:r>
            <a:r>
              <a:rPr lang="en-US" sz="3200" b="0" dirty="0" err="1">
                <a:ea typeface="+mn-lt"/>
                <a:cs typeface="+mn-lt"/>
              </a:rPr>
              <a:t>ciudades</a:t>
            </a:r>
            <a:r>
              <a:rPr lang="en-US" sz="3200" b="0" dirty="0">
                <a:ea typeface="+mn-lt"/>
                <a:cs typeface="+mn-lt"/>
              </a:rPr>
              <a:t> </a:t>
            </a:r>
            <a:r>
              <a:rPr lang="en-US" sz="3200" b="0" dirty="0" err="1">
                <a:ea typeface="+mn-lt"/>
                <a:cs typeface="+mn-lt"/>
              </a:rPr>
              <a:t>cananeas</a:t>
            </a:r>
            <a:r>
              <a:rPr lang="en-US" sz="3200" b="0" dirty="0">
                <a:ea typeface="+mn-lt"/>
                <a:cs typeface="+mn-lt"/>
              </a:rPr>
              <a:t> y un </a:t>
            </a:r>
            <a:r>
              <a:rPr lang="en-US" sz="3200" b="0" dirty="0" err="1">
                <a:ea typeface="+mn-lt"/>
                <a:cs typeface="+mn-lt"/>
              </a:rPr>
              <a:t>grupo</a:t>
            </a:r>
            <a:r>
              <a:rPr lang="en-US" sz="3200" b="0" dirty="0">
                <a:ea typeface="+mn-lt"/>
                <a:cs typeface="+mn-lt"/>
              </a:rPr>
              <a:t> </a:t>
            </a:r>
            <a:r>
              <a:rPr lang="en-US" sz="3200" b="0" dirty="0" err="1">
                <a:ea typeface="+mn-lt"/>
                <a:cs typeface="+mn-lt"/>
              </a:rPr>
              <a:t>llamado</a:t>
            </a:r>
            <a:r>
              <a:rPr lang="en-US" sz="3200" b="0" dirty="0">
                <a:ea typeface="+mn-lt"/>
                <a:cs typeface="+mn-lt"/>
              </a:rPr>
              <a:t> “</a:t>
            </a:r>
            <a:r>
              <a:rPr lang="en-US" sz="3200" b="0" dirty="0" err="1">
                <a:ea typeface="+mn-lt"/>
                <a:cs typeface="+mn-lt"/>
              </a:rPr>
              <a:t>los</a:t>
            </a:r>
            <a:r>
              <a:rPr lang="en-US" sz="3200" b="0" dirty="0">
                <a:ea typeface="+mn-lt"/>
                <a:cs typeface="+mn-lt"/>
              </a:rPr>
              <a:t> </a:t>
            </a:r>
            <a:r>
              <a:rPr lang="en-US" sz="3200" b="0" dirty="0" err="1">
                <a:ea typeface="+mn-lt"/>
                <a:cs typeface="+mn-lt"/>
              </a:rPr>
              <a:t>Hapiru</a:t>
            </a:r>
            <a:r>
              <a:rPr lang="en-US" sz="3200" b="0" dirty="0">
                <a:ea typeface="+mn-lt"/>
                <a:cs typeface="+mn-lt"/>
              </a:rPr>
              <a:t>”.</a:t>
            </a:r>
            <a:endParaRPr lang="en-US" altLang="en-US" sz="3200">
              <a:solidFill>
                <a:srgbClr val="C00000"/>
              </a:solidFill>
              <a:latin typeface="+mj-lt"/>
              <a:cs typeface="Calibri Light"/>
            </a:endParaRPr>
          </a:p>
        </p:txBody>
      </p:sp>
      <p:sp>
        <p:nvSpPr>
          <p:cNvPr id="28675" name="Rectangle 3">
            <a:extLst>
              <a:ext uri="{FF2B5EF4-FFF2-40B4-BE49-F238E27FC236}">
                <a16:creationId xmlns:a16="http://schemas.microsoft.com/office/drawing/2014/main" id="{72791770-ABE8-4162-83E3-A19DE37185C7}"/>
              </a:ext>
            </a:extLst>
          </p:cNvPr>
          <p:cNvSpPr>
            <a:spLocks noGrp="1" noRot="1" noChangeArrowheads="1"/>
          </p:cNvSpPr>
          <p:nvPr>
            <p:ph type="body" idx="1"/>
          </p:nvPr>
        </p:nvSpPr>
        <p:spPr>
          <a:xfrm>
            <a:off x="807720" y="2149416"/>
            <a:ext cx="10652760" cy="4708584"/>
          </a:xfrm>
        </p:spPr>
        <p:txBody>
          <a:bodyPr vert="horz" lIns="91440" tIns="45720" rIns="91440" bIns="45720" rtlCol="0" anchor="t">
            <a:normAutofit fontScale="92500" lnSpcReduction="10000"/>
          </a:bodyPr>
          <a:lstStyle/>
          <a:p>
            <a:pPr>
              <a:lnSpc>
                <a:spcPct val="100000"/>
              </a:lnSpc>
            </a:pPr>
            <a:r>
              <a:rPr lang="en-US" altLang="en-US" sz="2800" b="1" i="1" dirty="0">
                <a:solidFill>
                  <a:srgbClr val="C00000"/>
                </a:solidFill>
              </a:rPr>
              <a:t>The </a:t>
            </a:r>
            <a:r>
              <a:rPr lang="en-US" altLang="en-US" sz="2800" b="1" i="1" err="1">
                <a:solidFill>
                  <a:srgbClr val="C00000"/>
                </a:solidFill>
              </a:rPr>
              <a:t>Hapiru</a:t>
            </a:r>
            <a:r>
              <a:rPr lang="en-US" altLang="en-US" sz="2800" b="1" i="1" dirty="0">
                <a:solidFill>
                  <a:srgbClr val="C00000"/>
                </a:solidFill>
              </a:rPr>
              <a:t> sounded a bit like the Israelites—semi-nomadic invaders threatening Canaanite stability. /</a:t>
            </a:r>
            <a:r>
              <a:rPr lang="en-US" altLang="en-US" sz="2800" i="1" dirty="0"/>
              <a:t> </a:t>
            </a:r>
            <a:r>
              <a:rPr lang="en-US" sz="2800" dirty="0">
                <a:ea typeface="+mj-lt"/>
                <a:cs typeface="+mj-lt"/>
              </a:rPr>
              <a:t>Los </a:t>
            </a:r>
            <a:r>
              <a:rPr lang="en-US" sz="2800" err="1">
                <a:ea typeface="+mj-lt"/>
                <a:cs typeface="+mj-lt"/>
              </a:rPr>
              <a:t>Hapiru</a:t>
            </a:r>
            <a:r>
              <a:rPr lang="en-US" sz="2800" dirty="0">
                <a:ea typeface="+mj-lt"/>
                <a:cs typeface="+mj-lt"/>
              </a:rPr>
              <a:t> se </a:t>
            </a:r>
            <a:r>
              <a:rPr lang="en-US" sz="2800" err="1">
                <a:ea typeface="+mj-lt"/>
                <a:cs typeface="+mj-lt"/>
              </a:rPr>
              <a:t>parecían</a:t>
            </a:r>
            <a:r>
              <a:rPr lang="en-US" sz="2800" dirty="0">
                <a:ea typeface="+mj-lt"/>
                <a:cs typeface="+mj-lt"/>
              </a:rPr>
              <a:t> un poco a </a:t>
            </a:r>
            <a:r>
              <a:rPr lang="en-US" sz="2800" err="1">
                <a:ea typeface="+mj-lt"/>
                <a:cs typeface="+mj-lt"/>
              </a:rPr>
              <a:t>los</a:t>
            </a:r>
            <a:r>
              <a:rPr lang="en-US" sz="2800" dirty="0">
                <a:ea typeface="+mj-lt"/>
                <a:cs typeface="+mj-lt"/>
              </a:rPr>
              <a:t> </a:t>
            </a:r>
            <a:r>
              <a:rPr lang="en-US" sz="2800" err="1">
                <a:ea typeface="+mj-lt"/>
                <a:cs typeface="+mj-lt"/>
              </a:rPr>
              <a:t>israelitas</a:t>
            </a:r>
            <a:r>
              <a:rPr lang="en-US" sz="2800" dirty="0">
                <a:ea typeface="+mj-lt"/>
                <a:cs typeface="+mj-lt"/>
              </a:rPr>
              <a:t>: </a:t>
            </a:r>
            <a:r>
              <a:rPr lang="en-US" sz="2800" err="1">
                <a:ea typeface="+mj-lt"/>
                <a:cs typeface="+mj-lt"/>
              </a:rPr>
              <a:t>invasores</a:t>
            </a:r>
            <a:r>
              <a:rPr lang="en-US" sz="2800" dirty="0">
                <a:ea typeface="+mj-lt"/>
                <a:cs typeface="+mj-lt"/>
              </a:rPr>
              <a:t> </a:t>
            </a:r>
            <a:r>
              <a:rPr lang="en-US" sz="2800" err="1">
                <a:ea typeface="+mj-lt"/>
                <a:cs typeface="+mj-lt"/>
              </a:rPr>
              <a:t>seminómadas</a:t>
            </a:r>
            <a:r>
              <a:rPr lang="en-US" sz="2800" dirty="0">
                <a:ea typeface="+mj-lt"/>
                <a:cs typeface="+mj-lt"/>
              </a:rPr>
              <a:t> que </a:t>
            </a:r>
            <a:r>
              <a:rPr lang="en-US" sz="2800" err="1">
                <a:ea typeface="+mj-lt"/>
                <a:cs typeface="+mj-lt"/>
              </a:rPr>
              <a:t>amenazaban</a:t>
            </a:r>
            <a:r>
              <a:rPr lang="en-US" sz="2800" dirty="0">
                <a:ea typeface="+mj-lt"/>
                <a:cs typeface="+mj-lt"/>
              </a:rPr>
              <a:t> la </a:t>
            </a:r>
            <a:r>
              <a:rPr lang="en-US" sz="2800" err="1">
                <a:ea typeface="+mj-lt"/>
                <a:cs typeface="+mj-lt"/>
              </a:rPr>
              <a:t>estabilidad</a:t>
            </a:r>
            <a:r>
              <a:rPr lang="en-US" sz="2800" dirty="0">
                <a:ea typeface="+mj-lt"/>
                <a:cs typeface="+mj-lt"/>
              </a:rPr>
              <a:t> </a:t>
            </a:r>
            <a:r>
              <a:rPr lang="en-US" sz="2800" err="1">
                <a:ea typeface="+mj-lt"/>
                <a:cs typeface="+mj-lt"/>
              </a:rPr>
              <a:t>cananea</a:t>
            </a:r>
            <a:r>
              <a:rPr lang="en-US" sz="2800" dirty="0">
                <a:ea typeface="+mj-lt"/>
                <a:cs typeface="+mj-lt"/>
              </a:rPr>
              <a:t>.</a:t>
            </a:r>
            <a:endParaRPr lang="en-US" altLang="en-US" sz="2800" i="1" dirty="0"/>
          </a:p>
          <a:p>
            <a:pPr>
              <a:lnSpc>
                <a:spcPct val="100000"/>
              </a:lnSpc>
            </a:pPr>
            <a:r>
              <a:rPr lang="en-US" altLang="en-US" sz="2800" b="1" i="1" dirty="0">
                <a:solidFill>
                  <a:srgbClr val="C00000"/>
                </a:solidFill>
              </a:rPr>
              <a:t>Some even suggested that there may have been a linguistic link between the name “</a:t>
            </a:r>
            <a:r>
              <a:rPr lang="en-US" altLang="en-US" sz="2800" b="1" i="1" dirty="0" err="1">
                <a:solidFill>
                  <a:srgbClr val="C00000"/>
                </a:solidFill>
              </a:rPr>
              <a:t>Hapiru</a:t>
            </a:r>
            <a:r>
              <a:rPr lang="en-US" altLang="en-US" sz="2800" b="1" i="1" dirty="0">
                <a:solidFill>
                  <a:srgbClr val="C00000"/>
                </a:solidFill>
              </a:rPr>
              <a:t>” and the name “Hebrews,” since the names are phonetically similar (though this view is now largely discounted). /</a:t>
            </a:r>
            <a:r>
              <a:rPr lang="en-US" altLang="en-US" sz="2800" i="1" dirty="0"/>
              <a:t> </a:t>
            </a:r>
            <a:r>
              <a:rPr lang="en-US" sz="2800" dirty="0" err="1">
                <a:ea typeface="+mj-lt"/>
                <a:cs typeface="+mj-lt"/>
              </a:rPr>
              <a:t>Algunos</a:t>
            </a:r>
            <a:r>
              <a:rPr lang="en-US" sz="2800" dirty="0">
                <a:ea typeface="+mj-lt"/>
                <a:cs typeface="+mj-lt"/>
              </a:rPr>
              <a:t> </a:t>
            </a:r>
            <a:r>
              <a:rPr lang="en-US" sz="2800" dirty="0" err="1">
                <a:ea typeface="+mj-lt"/>
                <a:cs typeface="+mj-lt"/>
              </a:rPr>
              <a:t>incluso</a:t>
            </a:r>
            <a:r>
              <a:rPr lang="en-US" sz="2800" dirty="0">
                <a:ea typeface="+mj-lt"/>
                <a:cs typeface="+mj-lt"/>
              </a:rPr>
              <a:t> </a:t>
            </a:r>
            <a:r>
              <a:rPr lang="en-US" sz="2800" dirty="0" err="1">
                <a:ea typeface="+mj-lt"/>
                <a:cs typeface="+mj-lt"/>
              </a:rPr>
              <a:t>sugirieron</a:t>
            </a:r>
            <a:r>
              <a:rPr lang="en-US" sz="2800" dirty="0">
                <a:ea typeface="+mj-lt"/>
                <a:cs typeface="+mj-lt"/>
              </a:rPr>
              <a:t> que </a:t>
            </a:r>
            <a:r>
              <a:rPr lang="en-US" sz="2800" dirty="0" err="1">
                <a:ea typeface="+mj-lt"/>
                <a:cs typeface="+mj-lt"/>
              </a:rPr>
              <a:t>puede</a:t>
            </a:r>
            <a:r>
              <a:rPr lang="en-US" sz="2800" dirty="0">
                <a:ea typeface="+mj-lt"/>
                <a:cs typeface="+mj-lt"/>
              </a:rPr>
              <a:t> </a:t>
            </a:r>
            <a:r>
              <a:rPr lang="en-US" sz="2800" dirty="0" err="1">
                <a:ea typeface="+mj-lt"/>
                <a:cs typeface="+mj-lt"/>
              </a:rPr>
              <a:t>haber</a:t>
            </a:r>
            <a:r>
              <a:rPr lang="en-US" sz="2800" dirty="0">
                <a:ea typeface="+mj-lt"/>
                <a:cs typeface="+mj-lt"/>
              </a:rPr>
              <a:t> un </a:t>
            </a:r>
            <a:r>
              <a:rPr lang="en-US" sz="2800" dirty="0" err="1">
                <a:ea typeface="+mj-lt"/>
                <a:cs typeface="+mj-lt"/>
              </a:rPr>
              <a:t>vínculo</a:t>
            </a:r>
            <a:r>
              <a:rPr lang="en-US" sz="2800" dirty="0">
                <a:ea typeface="+mj-lt"/>
                <a:cs typeface="+mj-lt"/>
              </a:rPr>
              <a:t> </a:t>
            </a:r>
            <a:r>
              <a:rPr lang="en-US" sz="2800" dirty="0" err="1">
                <a:ea typeface="+mj-lt"/>
                <a:cs typeface="+mj-lt"/>
              </a:rPr>
              <a:t>lingüístico</a:t>
            </a:r>
            <a:r>
              <a:rPr lang="en-US" sz="2800" dirty="0">
                <a:ea typeface="+mj-lt"/>
                <a:cs typeface="+mj-lt"/>
              </a:rPr>
              <a:t> entre </a:t>
            </a:r>
            <a:r>
              <a:rPr lang="en-US" sz="2800" dirty="0" err="1">
                <a:ea typeface="+mj-lt"/>
                <a:cs typeface="+mj-lt"/>
              </a:rPr>
              <a:t>el</a:t>
            </a:r>
            <a:r>
              <a:rPr lang="en-US" sz="2800" dirty="0">
                <a:ea typeface="+mj-lt"/>
                <a:cs typeface="+mj-lt"/>
              </a:rPr>
              <a:t> </a:t>
            </a:r>
            <a:r>
              <a:rPr lang="en-US" sz="2800" dirty="0" err="1">
                <a:ea typeface="+mj-lt"/>
                <a:cs typeface="+mj-lt"/>
              </a:rPr>
              <a:t>nombre</a:t>
            </a:r>
            <a:r>
              <a:rPr lang="en-US" sz="2800" dirty="0">
                <a:ea typeface="+mj-lt"/>
                <a:cs typeface="+mj-lt"/>
              </a:rPr>
              <a:t> "</a:t>
            </a:r>
            <a:r>
              <a:rPr lang="en-US" sz="2800" dirty="0" err="1">
                <a:ea typeface="+mj-lt"/>
                <a:cs typeface="+mj-lt"/>
              </a:rPr>
              <a:t>Hapiru</a:t>
            </a:r>
            <a:r>
              <a:rPr lang="en-US" sz="2800" dirty="0">
                <a:ea typeface="+mj-lt"/>
                <a:cs typeface="+mj-lt"/>
              </a:rPr>
              <a:t>" y </a:t>
            </a:r>
            <a:r>
              <a:rPr lang="en-US" sz="2800" dirty="0" err="1">
                <a:ea typeface="+mj-lt"/>
                <a:cs typeface="+mj-lt"/>
              </a:rPr>
              <a:t>el</a:t>
            </a:r>
            <a:r>
              <a:rPr lang="en-US" sz="2800" dirty="0">
                <a:ea typeface="+mj-lt"/>
                <a:cs typeface="+mj-lt"/>
              </a:rPr>
              <a:t> </a:t>
            </a:r>
            <a:r>
              <a:rPr lang="en-US" sz="2800" dirty="0" err="1">
                <a:ea typeface="+mj-lt"/>
                <a:cs typeface="+mj-lt"/>
              </a:rPr>
              <a:t>nombre</a:t>
            </a:r>
            <a:r>
              <a:rPr lang="en-US" sz="2800" dirty="0">
                <a:ea typeface="+mj-lt"/>
                <a:cs typeface="+mj-lt"/>
              </a:rPr>
              <a:t> "</a:t>
            </a:r>
            <a:r>
              <a:rPr lang="en-US" sz="2800" dirty="0" err="1">
                <a:ea typeface="+mj-lt"/>
                <a:cs typeface="+mj-lt"/>
              </a:rPr>
              <a:t>hebreos</a:t>
            </a:r>
            <a:r>
              <a:rPr lang="en-US" sz="2800" dirty="0">
                <a:ea typeface="+mj-lt"/>
                <a:cs typeface="+mj-lt"/>
              </a:rPr>
              <a:t>", </a:t>
            </a:r>
            <a:r>
              <a:rPr lang="en-US" sz="2800" dirty="0" err="1">
                <a:ea typeface="+mj-lt"/>
                <a:cs typeface="+mj-lt"/>
              </a:rPr>
              <a:t>ya</a:t>
            </a:r>
            <a:r>
              <a:rPr lang="en-US" sz="2800" dirty="0">
                <a:ea typeface="+mj-lt"/>
                <a:cs typeface="+mj-lt"/>
              </a:rPr>
              <a:t> que </a:t>
            </a:r>
            <a:r>
              <a:rPr lang="en-US" sz="2800" dirty="0" err="1">
                <a:ea typeface="+mj-lt"/>
                <a:cs typeface="+mj-lt"/>
              </a:rPr>
              <a:t>los</a:t>
            </a:r>
            <a:r>
              <a:rPr lang="en-US" sz="2800" dirty="0">
                <a:ea typeface="+mj-lt"/>
                <a:cs typeface="+mj-lt"/>
              </a:rPr>
              <a:t> </a:t>
            </a:r>
            <a:r>
              <a:rPr lang="en-US" sz="2800" dirty="0" err="1">
                <a:ea typeface="+mj-lt"/>
                <a:cs typeface="+mj-lt"/>
              </a:rPr>
              <a:t>nombres</a:t>
            </a:r>
            <a:r>
              <a:rPr lang="en-US" sz="2800" dirty="0">
                <a:ea typeface="+mj-lt"/>
                <a:cs typeface="+mj-lt"/>
              </a:rPr>
              <a:t> son </a:t>
            </a:r>
            <a:r>
              <a:rPr lang="en-US" sz="2800" dirty="0" err="1">
                <a:ea typeface="+mj-lt"/>
                <a:cs typeface="+mj-lt"/>
              </a:rPr>
              <a:t>fonéticamente</a:t>
            </a:r>
            <a:r>
              <a:rPr lang="en-US" sz="2800" dirty="0">
                <a:ea typeface="+mj-lt"/>
                <a:cs typeface="+mj-lt"/>
              </a:rPr>
              <a:t> </a:t>
            </a:r>
            <a:r>
              <a:rPr lang="en-US" sz="2800" dirty="0" err="1">
                <a:ea typeface="+mj-lt"/>
                <a:cs typeface="+mj-lt"/>
              </a:rPr>
              <a:t>similares</a:t>
            </a:r>
            <a:r>
              <a:rPr lang="en-US" sz="2800" dirty="0">
                <a:ea typeface="+mj-lt"/>
                <a:cs typeface="+mj-lt"/>
              </a:rPr>
              <a:t> (</a:t>
            </a:r>
            <a:r>
              <a:rPr lang="en-US" sz="2800" dirty="0" err="1">
                <a:ea typeface="+mj-lt"/>
                <a:cs typeface="+mj-lt"/>
              </a:rPr>
              <a:t>aunque</a:t>
            </a:r>
            <a:r>
              <a:rPr lang="en-US" sz="2800" dirty="0">
                <a:ea typeface="+mj-lt"/>
                <a:cs typeface="+mj-lt"/>
              </a:rPr>
              <a:t> </a:t>
            </a:r>
            <a:r>
              <a:rPr lang="en-US" sz="2800" dirty="0" err="1">
                <a:ea typeface="+mj-lt"/>
                <a:cs typeface="+mj-lt"/>
              </a:rPr>
              <a:t>esta</a:t>
            </a:r>
            <a:r>
              <a:rPr lang="en-US" sz="2800" dirty="0">
                <a:ea typeface="+mj-lt"/>
                <a:cs typeface="+mj-lt"/>
              </a:rPr>
              <a:t> </a:t>
            </a:r>
            <a:r>
              <a:rPr lang="en-US" sz="2800" dirty="0" err="1">
                <a:ea typeface="+mj-lt"/>
                <a:cs typeface="+mj-lt"/>
              </a:rPr>
              <a:t>opinión</a:t>
            </a:r>
            <a:r>
              <a:rPr lang="en-US" sz="2800" dirty="0">
                <a:ea typeface="+mj-lt"/>
                <a:cs typeface="+mj-lt"/>
              </a:rPr>
              <a:t> </a:t>
            </a:r>
            <a:r>
              <a:rPr lang="en-US" sz="2800" dirty="0" err="1">
                <a:ea typeface="+mj-lt"/>
                <a:cs typeface="+mj-lt"/>
              </a:rPr>
              <a:t>ahora</a:t>
            </a:r>
            <a:r>
              <a:rPr lang="en-US" sz="2800" dirty="0">
                <a:ea typeface="+mj-lt"/>
                <a:cs typeface="+mj-lt"/>
              </a:rPr>
              <a:t> se </a:t>
            </a:r>
            <a:r>
              <a:rPr lang="en-US" sz="2800" dirty="0" err="1">
                <a:ea typeface="+mj-lt"/>
                <a:cs typeface="+mj-lt"/>
              </a:rPr>
              <a:t>descarta</a:t>
            </a:r>
            <a:r>
              <a:rPr lang="en-US" sz="2800" dirty="0">
                <a:ea typeface="+mj-lt"/>
                <a:cs typeface="+mj-lt"/>
              </a:rPr>
              <a:t> </a:t>
            </a:r>
            <a:r>
              <a:rPr lang="en-US" sz="2800" dirty="0" err="1">
                <a:ea typeface="+mj-lt"/>
                <a:cs typeface="+mj-lt"/>
              </a:rPr>
              <a:t>en</a:t>
            </a:r>
            <a:r>
              <a:rPr lang="en-US" sz="2800" dirty="0">
                <a:ea typeface="+mj-lt"/>
                <a:cs typeface="+mj-lt"/>
              </a:rPr>
              <a:t> gran </a:t>
            </a:r>
            <a:r>
              <a:rPr lang="en-US" sz="2800" dirty="0" err="1">
                <a:ea typeface="+mj-lt"/>
                <a:cs typeface="+mj-lt"/>
              </a:rPr>
              <a:t>medida</a:t>
            </a:r>
            <a:r>
              <a:rPr lang="en-US" sz="2800" dirty="0">
                <a:ea typeface="+mj-lt"/>
                <a:cs typeface="+mj-lt"/>
              </a:rPr>
              <a:t>).</a:t>
            </a:r>
            <a:endParaRPr lang="en-US" altLang="en-US" sz="2800" i="1" dirty="0">
              <a:cs typeface="Calibri Light"/>
            </a:endParaRPr>
          </a:p>
          <a:p>
            <a:pPr>
              <a:lnSpc>
                <a:spcPct val="100000"/>
              </a:lnSpc>
            </a:pPr>
            <a:r>
              <a:rPr lang="en-US" altLang="en-US" sz="2800" b="1" i="1" dirty="0">
                <a:solidFill>
                  <a:srgbClr val="C00000"/>
                </a:solidFill>
              </a:rPr>
              <a:t>Regardless, however one dates the exodus, the Amarna Period must be taken into account. / </a:t>
            </a:r>
            <a:r>
              <a:rPr lang="en-US" sz="2800" dirty="0" err="1">
                <a:ea typeface="+mj-lt"/>
                <a:cs typeface="+mj-lt"/>
              </a:rPr>
              <a:t>Independientemente</a:t>
            </a:r>
            <a:r>
              <a:rPr lang="en-US" sz="2800" dirty="0">
                <a:ea typeface="+mj-lt"/>
                <a:cs typeface="+mj-lt"/>
              </a:rPr>
              <a:t>, sin </a:t>
            </a:r>
            <a:r>
              <a:rPr lang="en-US" sz="2800" dirty="0" err="1">
                <a:ea typeface="+mj-lt"/>
                <a:cs typeface="+mj-lt"/>
              </a:rPr>
              <a:t>importar</a:t>
            </a:r>
            <a:r>
              <a:rPr lang="en-US" sz="2800" dirty="0">
                <a:ea typeface="+mj-lt"/>
                <a:cs typeface="+mj-lt"/>
              </a:rPr>
              <a:t> </a:t>
            </a:r>
            <a:r>
              <a:rPr lang="en-US" sz="2800" dirty="0" err="1">
                <a:ea typeface="+mj-lt"/>
                <a:cs typeface="+mj-lt"/>
              </a:rPr>
              <a:t>cómo</a:t>
            </a:r>
            <a:r>
              <a:rPr lang="en-US" sz="2800" dirty="0">
                <a:ea typeface="+mj-lt"/>
                <a:cs typeface="+mj-lt"/>
              </a:rPr>
              <a:t> se </a:t>
            </a:r>
            <a:r>
              <a:rPr lang="en-US" sz="2800" dirty="0" err="1">
                <a:ea typeface="+mj-lt"/>
                <a:cs typeface="+mj-lt"/>
              </a:rPr>
              <a:t>fecha</a:t>
            </a:r>
            <a:r>
              <a:rPr lang="en-US" sz="2800" dirty="0">
                <a:ea typeface="+mj-lt"/>
                <a:cs typeface="+mj-lt"/>
              </a:rPr>
              <a:t> </a:t>
            </a:r>
            <a:r>
              <a:rPr lang="en-US" sz="2800" dirty="0" err="1">
                <a:ea typeface="+mj-lt"/>
                <a:cs typeface="+mj-lt"/>
              </a:rPr>
              <a:t>el</a:t>
            </a:r>
            <a:r>
              <a:rPr lang="en-US" sz="2800" dirty="0">
                <a:ea typeface="+mj-lt"/>
                <a:cs typeface="+mj-lt"/>
              </a:rPr>
              <a:t> </a:t>
            </a:r>
            <a:r>
              <a:rPr lang="en-US" sz="2800" dirty="0" err="1">
                <a:ea typeface="+mj-lt"/>
                <a:cs typeface="+mj-lt"/>
              </a:rPr>
              <a:t>éxodo</a:t>
            </a:r>
            <a:r>
              <a:rPr lang="en-US" sz="2800" dirty="0">
                <a:ea typeface="+mj-lt"/>
                <a:cs typeface="+mj-lt"/>
              </a:rPr>
              <a:t>, se </a:t>
            </a:r>
            <a:r>
              <a:rPr lang="en-US" sz="2800" dirty="0" err="1">
                <a:ea typeface="+mj-lt"/>
                <a:cs typeface="+mj-lt"/>
              </a:rPr>
              <a:t>debe</a:t>
            </a:r>
            <a:r>
              <a:rPr lang="en-US" sz="2800" dirty="0">
                <a:ea typeface="+mj-lt"/>
                <a:cs typeface="+mj-lt"/>
              </a:rPr>
              <a:t> </a:t>
            </a:r>
            <a:r>
              <a:rPr lang="en-US" sz="2800" dirty="0" err="1">
                <a:ea typeface="+mj-lt"/>
                <a:cs typeface="+mj-lt"/>
              </a:rPr>
              <a:t>tener</a:t>
            </a:r>
            <a:r>
              <a:rPr lang="en-US" sz="2800" dirty="0">
                <a:ea typeface="+mj-lt"/>
                <a:cs typeface="+mj-lt"/>
              </a:rPr>
              <a:t> </a:t>
            </a:r>
            <a:r>
              <a:rPr lang="en-US" sz="2800" dirty="0" err="1">
                <a:ea typeface="+mj-lt"/>
                <a:cs typeface="+mj-lt"/>
              </a:rPr>
              <a:t>en</a:t>
            </a:r>
            <a:r>
              <a:rPr lang="en-US" sz="2800" dirty="0">
                <a:ea typeface="+mj-lt"/>
                <a:cs typeface="+mj-lt"/>
              </a:rPr>
              <a:t> </a:t>
            </a:r>
            <a:r>
              <a:rPr lang="en-US" sz="2800" dirty="0" err="1">
                <a:ea typeface="+mj-lt"/>
                <a:cs typeface="+mj-lt"/>
              </a:rPr>
              <a:t>cuenta</a:t>
            </a:r>
            <a:r>
              <a:rPr lang="en-US" sz="2800" dirty="0">
                <a:ea typeface="+mj-lt"/>
                <a:cs typeface="+mj-lt"/>
              </a:rPr>
              <a:t> </a:t>
            </a:r>
            <a:r>
              <a:rPr lang="en-US" sz="2800" dirty="0" err="1">
                <a:ea typeface="+mj-lt"/>
                <a:cs typeface="+mj-lt"/>
              </a:rPr>
              <a:t>el</a:t>
            </a:r>
            <a:r>
              <a:rPr lang="en-US" sz="2800" dirty="0">
                <a:ea typeface="+mj-lt"/>
                <a:cs typeface="+mj-lt"/>
              </a:rPr>
              <a:t> </a:t>
            </a:r>
            <a:r>
              <a:rPr lang="en-US" sz="2800" dirty="0" err="1">
                <a:ea typeface="+mj-lt"/>
                <a:cs typeface="+mj-lt"/>
              </a:rPr>
              <a:t>Período</a:t>
            </a:r>
            <a:r>
              <a:rPr lang="en-US" sz="2800" dirty="0">
                <a:ea typeface="+mj-lt"/>
                <a:cs typeface="+mj-lt"/>
              </a:rPr>
              <a:t> de Amarna.</a:t>
            </a:r>
            <a:endParaRPr lang="en-US" altLang="en-US" sz="2800" i="1" dirty="0">
              <a:cs typeface="Calibri Light"/>
            </a:endParaRPr>
          </a:p>
        </p:txBody>
      </p:sp>
      <p:sp>
        <p:nvSpPr>
          <p:cNvPr id="2" name="Slide Number Placeholder 1">
            <a:extLst>
              <a:ext uri="{FF2B5EF4-FFF2-40B4-BE49-F238E27FC236}">
                <a16:creationId xmlns:a16="http://schemas.microsoft.com/office/drawing/2014/main" id="{E6B6ABF4-76D8-986E-AEE3-50F0515F5E40}"/>
              </a:ext>
            </a:extLst>
          </p:cNvPr>
          <p:cNvSpPr>
            <a:spLocks noGrp="1"/>
          </p:cNvSpPr>
          <p:nvPr>
            <p:ph type="sldNum" sz="quarter" idx="12"/>
          </p:nvPr>
        </p:nvSpPr>
        <p:spPr>
          <a:xfrm>
            <a:off x="11064240" y="6356350"/>
            <a:ext cx="804640" cy="365125"/>
          </a:xfrm>
        </p:spPr>
        <p:txBody>
          <a:bodyPr/>
          <a:lstStyle/>
          <a:p>
            <a:fld id="{45C00377-489B-40EC-B059-26BDDD2E89B9}" type="slidenum">
              <a:rPr lang="en-US" smtClean="0"/>
              <a:pPr/>
              <a:t>152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B49D7717-0EC4-4905-A4B5-105C8AD20DA8}"/>
              </a:ext>
            </a:extLst>
          </p:cNvPr>
          <p:cNvSpPr>
            <a:spLocks noGrp="1" noRot="1" noChangeArrowheads="1"/>
          </p:cNvSpPr>
          <p:nvPr>
            <p:ph type="title"/>
          </p:nvPr>
        </p:nvSpPr>
        <p:spPr>
          <a:xfrm>
            <a:off x="838200" y="-2787"/>
            <a:ext cx="10515600" cy="637198"/>
          </a:xfrm>
        </p:spPr>
        <p:txBody>
          <a:bodyPr>
            <a:noAutofit/>
          </a:bodyPr>
          <a:lstStyle/>
          <a:p>
            <a:pPr>
              <a:defRPr/>
            </a:pPr>
            <a:r>
              <a:rPr lang="en-US" altLang="en-US" dirty="0">
                <a:solidFill>
                  <a:srgbClr val="FF3300"/>
                </a:solidFill>
                <a:effectLst>
                  <a:outerShdw blurRad="38100" dist="38100" dir="2700000" algn="tl">
                    <a:srgbClr val="000000">
                      <a:alpha val="43137"/>
                    </a:srgbClr>
                  </a:outerShdw>
                </a:effectLst>
                <a:latin typeface="Eras Demi ITC"/>
              </a:rPr>
              <a:t>Implications / </a:t>
            </a:r>
            <a:r>
              <a:rPr lang="en-US" b="0" dirty="0" err="1">
                <a:effectLst>
                  <a:outerShdw blurRad="38100" dist="38100" dir="2700000" algn="tl">
                    <a:srgbClr val="000000">
                      <a:alpha val="43137"/>
                    </a:srgbClr>
                  </a:outerShdw>
                </a:effectLst>
                <a:ea typeface="+mn-lt"/>
                <a:cs typeface="+mn-lt"/>
              </a:rPr>
              <a:t>Implicaciones</a:t>
            </a:r>
            <a:endParaRPr lang="en-US" altLang="en-US" dirty="0" err="1">
              <a:effectLst>
                <a:outerShdw blurRad="38100" dist="38100" dir="2700000" algn="tl">
                  <a:srgbClr val="000000">
                    <a:alpha val="43137"/>
                  </a:srgbClr>
                </a:outerShdw>
              </a:effectLst>
              <a:ea typeface="+mn-lt"/>
              <a:cs typeface="+mn-lt"/>
            </a:endParaRPr>
          </a:p>
        </p:txBody>
      </p:sp>
      <p:sp>
        <p:nvSpPr>
          <p:cNvPr id="77827" name="Rectangle 3">
            <a:extLst>
              <a:ext uri="{FF2B5EF4-FFF2-40B4-BE49-F238E27FC236}">
                <a16:creationId xmlns:a16="http://schemas.microsoft.com/office/drawing/2014/main" id="{CA4F62FF-F321-44B0-9B90-C17B5871CA27}"/>
              </a:ext>
            </a:extLst>
          </p:cNvPr>
          <p:cNvSpPr>
            <a:spLocks noGrp="1" noRot="1" noChangeArrowheads="1"/>
          </p:cNvSpPr>
          <p:nvPr>
            <p:ph type="body" idx="1"/>
          </p:nvPr>
        </p:nvSpPr>
        <p:spPr>
          <a:xfrm>
            <a:off x="207778" y="773618"/>
            <a:ext cx="11783107" cy="6087660"/>
          </a:xfrm>
        </p:spPr>
        <p:txBody>
          <a:bodyPr vert="horz" lIns="91440" tIns="45720" rIns="91440" bIns="45720" rtlCol="0" anchor="t">
            <a:normAutofit fontScale="92500" lnSpcReduction="20000"/>
          </a:bodyPr>
          <a:lstStyle/>
          <a:p>
            <a:pPr>
              <a:buNone/>
              <a:defRPr/>
            </a:pPr>
            <a:r>
              <a:rPr lang="en-US" altLang="en-US" sz="2800" b="1" dirty="0">
                <a:solidFill>
                  <a:srgbClr val="002060"/>
                </a:solidFill>
                <a:latin typeface="Comic Sans MS"/>
              </a:rPr>
              <a:t>If the exodus and invasion of Canaan are placed in the 15</a:t>
            </a:r>
            <a:r>
              <a:rPr lang="en-US" altLang="en-US" sz="2800" b="1" baseline="30000" dirty="0">
                <a:solidFill>
                  <a:srgbClr val="002060"/>
                </a:solidFill>
                <a:latin typeface="Comic Sans MS"/>
              </a:rPr>
              <a:t>th</a:t>
            </a:r>
            <a:r>
              <a:rPr lang="en-US" altLang="en-US" sz="2800" b="1" dirty="0">
                <a:solidFill>
                  <a:srgbClr val="002060"/>
                </a:solidFill>
                <a:latin typeface="Comic Sans MS"/>
              </a:rPr>
              <a:t> century (early date), the interaction between Moses and Pharaoh must be worked out in the context of Egypt’s rulers Thutmose I, Hatshepsut, and </a:t>
            </a:r>
            <a:r>
              <a:rPr lang="en-US" altLang="en-US" sz="2800" b="1" dirty="0" err="1">
                <a:solidFill>
                  <a:srgbClr val="002060"/>
                </a:solidFill>
                <a:latin typeface="Comic Sans MS"/>
              </a:rPr>
              <a:t>Thutmoses</a:t>
            </a:r>
            <a:r>
              <a:rPr lang="en-US" altLang="en-US" sz="2800" b="1" dirty="0">
                <a:solidFill>
                  <a:srgbClr val="002060"/>
                </a:solidFill>
                <a:latin typeface="Comic Sans MS"/>
              </a:rPr>
              <a:t> III (the latter who would most likely have been the Pharaoh of the exodus): / </a:t>
            </a:r>
            <a:r>
              <a:rPr lang="en-US" sz="2800" dirty="0">
                <a:ea typeface="+mj-lt"/>
                <a:cs typeface="+mj-lt"/>
              </a:rPr>
              <a:t>Si </a:t>
            </a:r>
            <a:r>
              <a:rPr lang="en-US" sz="2800" dirty="0" err="1">
                <a:ea typeface="+mj-lt"/>
                <a:cs typeface="+mj-lt"/>
              </a:rPr>
              <a:t>el</a:t>
            </a:r>
            <a:r>
              <a:rPr lang="en-US" sz="2800" dirty="0">
                <a:ea typeface="+mj-lt"/>
                <a:cs typeface="+mj-lt"/>
              </a:rPr>
              <a:t> </a:t>
            </a:r>
            <a:r>
              <a:rPr lang="en-US" sz="2800" dirty="0" err="1">
                <a:ea typeface="+mj-lt"/>
                <a:cs typeface="+mj-lt"/>
              </a:rPr>
              <a:t>éxodo</a:t>
            </a:r>
            <a:r>
              <a:rPr lang="en-US" sz="2800" dirty="0">
                <a:ea typeface="+mj-lt"/>
                <a:cs typeface="+mj-lt"/>
              </a:rPr>
              <a:t> y la </a:t>
            </a:r>
            <a:r>
              <a:rPr lang="en-US" sz="2800" dirty="0" err="1">
                <a:ea typeface="+mj-lt"/>
                <a:cs typeface="+mj-lt"/>
              </a:rPr>
              <a:t>invasión</a:t>
            </a:r>
            <a:r>
              <a:rPr lang="en-US" sz="2800" dirty="0">
                <a:ea typeface="+mj-lt"/>
                <a:cs typeface="+mj-lt"/>
              </a:rPr>
              <a:t> de </a:t>
            </a:r>
            <a:r>
              <a:rPr lang="en-US" sz="2800" dirty="0" err="1">
                <a:ea typeface="+mj-lt"/>
                <a:cs typeface="+mj-lt"/>
              </a:rPr>
              <a:t>Canaán</a:t>
            </a:r>
            <a:r>
              <a:rPr lang="en-US" sz="2800" dirty="0">
                <a:ea typeface="+mj-lt"/>
                <a:cs typeface="+mj-lt"/>
              </a:rPr>
              <a:t> se </a:t>
            </a:r>
            <a:r>
              <a:rPr lang="en-US" sz="2800" dirty="0" err="1">
                <a:ea typeface="+mj-lt"/>
                <a:cs typeface="+mj-lt"/>
              </a:rPr>
              <a:t>sitúan</a:t>
            </a:r>
            <a:r>
              <a:rPr lang="en-US" sz="2800" dirty="0">
                <a:ea typeface="+mj-lt"/>
                <a:cs typeface="+mj-lt"/>
              </a:rPr>
              <a:t> </a:t>
            </a:r>
            <a:r>
              <a:rPr lang="en-US" sz="2800" dirty="0" err="1">
                <a:ea typeface="+mj-lt"/>
                <a:cs typeface="+mj-lt"/>
              </a:rPr>
              <a:t>en</a:t>
            </a:r>
            <a:r>
              <a:rPr lang="en-US" sz="2800" dirty="0">
                <a:ea typeface="+mj-lt"/>
                <a:cs typeface="+mj-lt"/>
              </a:rPr>
              <a:t> </a:t>
            </a:r>
            <a:r>
              <a:rPr lang="en-US" sz="2800" dirty="0" err="1">
                <a:ea typeface="+mj-lt"/>
                <a:cs typeface="+mj-lt"/>
              </a:rPr>
              <a:t>el</a:t>
            </a:r>
            <a:r>
              <a:rPr lang="en-US" sz="2800" dirty="0">
                <a:ea typeface="+mj-lt"/>
                <a:cs typeface="+mj-lt"/>
              </a:rPr>
              <a:t> </a:t>
            </a:r>
            <a:r>
              <a:rPr lang="en-US" sz="2800" dirty="0" err="1">
                <a:ea typeface="+mj-lt"/>
                <a:cs typeface="+mj-lt"/>
              </a:rPr>
              <a:t>siglo</a:t>
            </a:r>
            <a:r>
              <a:rPr lang="en-US" sz="2800" dirty="0">
                <a:ea typeface="+mj-lt"/>
                <a:cs typeface="+mj-lt"/>
              </a:rPr>
              <a:t> XV (</a:t>
            </a:r>
            <a:r>
              <a:rPr lang="en-US" sz="2800" dirty="0" err="1">
                <a:ea typeface="+mj-lt"/>
                <a:cs typeface="+mj-lt"/>
              </a:rPr>
              <a:t>fecha</a:t>
            </a:r>
            <a:r>
              <a:rPr lang="en-US" sz="2800" dirty="0">
                <a:ea typeface="+mj-lt"/>
                <a:cs typeface="+mj-lt"/>
              </a:rPr>
              <a:t> </a:t>
            </a:r>
            <a:r>
              <a:rPr lang="en-US" sz="2800" dirty="0" err="1">
                <a:ea typeface="+mj-lt"/>
                <a:cs typeface="+mj-lt"/>
              </a:rPr>
              <a:t>temprana</a:t>
            </a:r>
            <a:r>
              <a:rPr lang="en-US" sz="2800" dirty="0">
                <a:ea typeface="+mj-lt"/>
                <a:cs typeface="+mj-lt"/>
              </a:rPr>
              <a:t>), la </a:t>
            </a:r>
            <a:r>
              <a:rPr lang="en-US" sz="2800" dirty="0" err="1">
                <a:ea typeface="+mj-lt"/>
                <a:cs typeface="+mj-lt"/>
              </a:rPr>
              <a:t>interacción</a:t>
            </a:r>
            <a:r>
              <a:rPr lang="en-US" sz="2800" dirty="0">
                <a:ea typeface="+mj-lt"/>
                <a:cs typeface="+mj-lt"/>
              </a:rPr>
              <a:t> entre Moisés y </a:t>
            </a:r>
            <a:r>
              <a:rPr lang="en-US" sz="2800" dirty="0" err="1">
                <a:ea typeface="+mj-lt"/>
                <a:cs typeface="+mj-lt"/>
              </a:rPr>
              <a:t>el</a:t>
            </a:r>
            <a:r>
              <a:rPr lang="en-US" sz="2800" dirty="0">
                <a:ea typeface="+mj-lt"/>
                <a:cs typeface="+mj-lt"/>
              </a:rPr>
              <a:t> </a:t>
            </a:r>
            <a:r>
              <a:rPr lang="en-US" sz="2800" dirty="0" err="1">
                <a:ea typeface="+mj-lt"/>
                <a:cs typeface="+mj-lt"/>
              </a:rPr>
              <a:t>faraón</a:t>
            </a:r>
            <a:r>
              <a:rPr lang="en-US" sz="2800" dirty="0">
                <a:ea typeface="+mj-lt"/>
                <a:cs typeface="+mj-lt"/>
              </a:rPr>
              <a:t> </a:t>
            </a:r>
            <a:r>
              <a:rPr lang="en-US" sz="2800" dirty="0" err="1">
                <a:ea typeface="+mj-lt"/>
                <a:cs typeface="+mj-lt"/>
              </a:rPr>
              <a:t>debe</a:t>
            </a:r>
            <a:r>
              <a:rPr lang="en-US" sz="2800" dirty="0">
                <a:ea typeface="+mj-lt"/>
                <a:cs typeface="+mj-lt"/>
              </a:rPr>
              <a:t> </a:t>
            </a:r>
            <a:r>
              <a:rPr lang="en-US" sz="2800" dirty="0" err="1">
                <a:ea typeface="+mj-lt"/>
                <a:cs typeface="+mj-lt"/>
              </a:rPr>
              <a:t>resolverse</a:t>
            </a:r>
            <a:r>
              <a:rPr lang="en-US" sz="2800" dirty="0">
                <a:ea typeface="+mj-lt"/>
                <a:cs typeface="+mj-lt"/>
              </a:rPr>
              <a:t> </a:t>
            </a:r>
            <a:r>
              <a:rPr lang="en-US" sz="2800" dirty="0" err="1">
                <a:ea typeface="+mj-lt"/>
                <a:cs typeface="+mj-lt"/>
              </a:rPr>
              <a:t>en</a:t>
            </a:r>
            <a:r>
              <a:rPr lang="en-US" sz="2800" dirty="0">
                <a:ea typeface="+mj-lt"/>
                <a:cs typeface="+mj-lt"/>
              </a:rPr>
              <a:t> </a:t>
            </a:r>
            <a:r>
              <a:rPr lang="en-US" sz="2800" dirty="0" err="1">
                <a:ea typeface="+mj-lt"/>
                <a:cs typeface="+mj-lt"/>
              </a:rPr>
              <a:t>el</a:t>
            </a:r>
            <a:r>
              <a:rPr lang="en-US" sz="2800" dirty="0">
                <a:ea typeface="+mj-lt"/>
                <a:cs typeface="+mj-lt"/>
              </a:rPr>
              <a:t> </a:t>
            </a:r>
            <a:r>
              <a:rPr lang="en-US" sz="2800" dirty="0" err="1">
                <a:ea typeface="+mj-lt"/>
                <a:cs typeface="+mj-lt"/>
              </a:rPr>
              <a:t>contexto</a:t>
            </a:r>
            <a:r>
              <a:rPr lang="en-US" sz="2800" dirty="0">
                <a:ea typeface="+mj-lt"/>
                <a:cs typeface="+mj-lt"/>
              </a:rPr>
              <a:t> de </a:t>
            </a:r>
            <a:r>
              <a:rPr lang="en-US" sz="2800" dirty="0" err="1">
                <a:ea typeface="+mj-lt"/>
                <a:cs typeface="+mj-lt"/>
              </a:rPr>
              <a:t>los</a:t>
            </a:r>
            <a:r>
              <a:rPr lang="en-US" sz="2800" dirty="0">
                <a:ea typeface="+mj-lt"/>
                <a:cs typeface="+mj-lt"/>
              </a:rPr>
              <a:t> </a:t>
            </a:r>
            <a:r>
              <a:rPr lang="en-US" sz="2800" dirty="0" err="1">
                <a:ea typeface="+mj-lt"/>
                <a:cs typeface="+mj-lt"/>
              </a:rPr>
              <a:t>gobernantes</a:t>
            </a:r>
            <a:r>
              <a:rPr lang="en-US" sz="2800" dirty="0">
                <a:ea typeface="+mj-lt"/>
                <a:cs typeface="+mj-lt"/>
              </a:rPr>
              <a:t> de </a:t>
            </a:r>
            <a:r>
              <a:rPr lang="en-US" sz="2800" dirty="0" err="1">
                <a:ea typeface="+mj-lt"/>
                <a:cs typeface="+mj-lt"/>
              </a:rPr>
              <a:t>Egipto</a:t>
            </a:r>
            <a:r>
              <a:rPr lang="en-US" sz="2800" dirty="0">
                <a:ea typeface="+mj-lt"/>
                <a:cs typeface="+mj-lt"/>
              </a:rPr>
              <a:t>, Tutmosis I, Hatshepsut y Tutmosis III (</a:t>
            </a:r>
            <a:r>
              <a:rPr lang="en-US" sz="2800" dirty="0" err="1">
                <a:ea typeface="+mj-lt"/>
                <a:cs typeface="+mj-lt"/>
              </a:rPr>
              <a:t>el</a:t>
            </a:r>
            <a:r>
              <a:rPr lang="en-US" sz="2800" dirty="0">
                <a:ea typeface="+mj-lt"/>
                <a:cs typeface="+mj-lt"/>
              </a:rPr>
              <a:t> </a:t>
            </a:r>
            <a:r>
              <a:rPr lang="en-US" sz="2800" dirty="0" err="1">
                <a:ea typeface="+mj-lt"/>
                <a:cs typeface="+mj-lt"/>
              </a:rPr>
              <a:t>último</a:t>
            </a:r>
            <a:r>
              <a:rPr lang="en-US" sz="2800" dirty="0">
                <a:ea typeface="+mj-lt"/>
                <a:cs typeface="+mj-lt"/>
              </a:rPr>
              <a:t> que </a:t>
            </a:r>
            <a:r>
              <a:rPr lang="en-US" sz="2800" dirty="0" err="1">
                <a:ea typeface="+mj-lt"/>
                <a:cs typeface="+mj-lt"/>
              </a:rPr>
              <a:t>muy</a:t>
            </a:r>
            <a:r>
              <a:rPr lang="en-US" sz="2800" dirty="0">
                <a:ea typeface="+mj-lt"/>
                <a:cs typeface="+mj-lt"/>
              </a:rPr>
              <a:t> </a:t>
            </a:r>
            <a:r>
              <a:rPr lang="en-US" sz="2800" dirty="0" err="1">
                <a:ea typeface="+mj-lt"/>
                <a:cs typeface="+mj-lt"/>
              </a:rPr>
              <a:t>probablemente</a:t>
            </a:r>
            <a:r>
              <a:rPr lang="en-US" sz="2800" dirty="0">
                <a:ea typeface="+mj-lt"/>
                <a:cs typeface="+mj-lt"/>
              </a:rPr>
              <a:t> </a:t>
            </a:r>
            <a:r>
              <a:rPr lang="en-US" sz="2800" dirty="0" err="1">
                <a:ea typeface="+mj-lt"/>
                <a:cs typeface="+mj-lt"/>
              </a:rPr>
              <a:t>sido</a:t>
            </a:r>
            <a:r>
              <a:rPr lang="en-US" sz="2800" dirty="0">
                <a:ea typeface="+mj-lt"/>
                <a:cs typeface="+mj-lt"/>
              </a:rPr>
              <a:t> </a:t>
            </a:r>
            <a:r>
              <a:rPr lang="en-US" sz="2800" dirty="0" err="1">
                <a:ea typeface="+mj-lt"/>
                <a:cs typeface="+mj-lt"/>
              </a:rPr>
              <a:t>el</a:t>
            </a:r>
            <a:r>
              <a:rPr lang="en-US" sz="2800" dirty="0">
                <a:ea typeface="+mj-lt"/>
                <a:cs typeface="+mj-lt"/>
              </a:rPr>
              <a:t> </a:t>
            </a:r>
            <a:r>
              <a:rPr lang="en-US" sz="2800" dirty="0" err="1">
                <a:ea typeface="+mj-lt"/>
                <a:cs typeface="+mj-lt"/>
              </a:rPr>
              <a:t>faraón</a:t>
            </a:r>
            <a:r>
              <a:rPr lang="en-US" sz="2800" dirty="0">
                <a:ea typeface="+mj-lt"/>
                <a:cs typeface="+mj-lt"/>
              </a:rPr>
              <a:t> del </a:t>
            </a:r>
            <a:r>
              <a:rPr lang="en-US" sz="2800" dirty="0" err="1">
                <a:ea typeface="+mj-lt"/>
                <a:cs typeface="+mj-lt"/>
              </a:rPr>
              <a:t>éxodo</a:t>
            </a:r>
            <a:r>
              <a:rPr lang="en-US" sz="2800" dirty="0">
                <a:ea typeface="+mj-lt"/>
                <a:cs typeface="+mj-lt"/>
              </a:rPr>
              <a:t>): </a:t>
            </a:r>
            <a:endParaRPr lang="en-US" altLang="en-US" sz="2800" b="1" dirty="0">
              <a:solidFill>
                <a:srgbClr val="002060"/>
              </a:solidFill>
              <a:latin typeface="Comic Sans MS" panose="030F0702030302020204" pitchFamily="66" charset="0"/>
            </a:endParaRPr>
          </a:p>
          <a:p>
            <a:pPr>
              <a:defRPr/>
            </a:pPr>
            <a:r>
              <a:rPr lang="en-US" altLang="en-US" sz="2400" i="1" dirty="0">
                <a:solidFill>
                  <a:srgbClr val="C00000"/>
                </a:solidFill>
                <a:latin typeface="Comic Sans MS"/>
              </a:rPr>
              <a:t>Many Christians are uncomfortable with the idea that the Bible uses schematic numbers, preferring instead that all numbers must be treated strictly mathematically.</a:t>
            </a:r>
            <a:r>
              <a:rPr lang="en-US" altLang="en-US" sz="2400" i="1" dirty="0">
                <a:latin typeface="Comic Sans MS"/>
              </a:rPr>
              <a:t> / </a:t>
            </a:r>
            <a:r>
              <a:rPr lang="en-US" sz="2400" dirty="0">
                <a:ea typeface="+mj-lt"/>
                <a:cs typeface="+mj-lt"/>
              </a:rPr>
              <a:t>Muchos </a:t>
            </a:r>
            <a:r>
              <a:rPr lang="en-US" sz="2400" dirty="0" err="1">
                <a:ea typeface="+mj-lt"/>
                <a:cs typeface="+mj-lt"/>
              </a:rPr>
              <a:t>cristianos</a:t>
            </a:r>
            <a:r>
              <a:rPr lang="en-US" sz="2400" dirty="0">
                <a:ea typeface="+mj-lt"/>
                <a:cs typeface="+mj-lt"/>
              </a:rPr>
              <a:t> se </a:t>
            </a:r>
            <a:r>
              <a:rPr lang="en-US" sz="2400" dirty="0" err="1">
                <a:ea typeface="+mj-lt"/>
                <a:cs typeface="+mj-lt"/>
              </a:rPr>
              <a:t>sienten</a:t>
            </a:r>
            <a:r>
              <a:rPr lang="en-US" sz="2400" dirty="0">
                <a:ea typeface="+mj-lt"/>
                <a:cs typeface="+mj-lt"/>
              </a:rPr>
              <a:t> </a:t>
            </a:r>
            <a:r>
              <a:rPr lang="en-US" sz="2400" dirty="0" err="1">
                <a:ea typeface="+mj-lt"/>
                <a:cs typeface="+mj-lt"/>
              </a:rPr>
              <a:t>incómodos</a:t>
            </a:r>
            <a:r>
              <a:rPr lang="en-US" sz="2400" dirty="0">
                <a:ea typeface="+mj-lt"/>
                <a:cs typeface="+mj-lt"/>
              </a:rPr>
              <a:t> con la idea de que la Biblia </a:t>
            </a:r>
            <a:r>
              <a:rPr lang="en-US" sz="2400" dirty="0" err="1">
                <a:ea typeface="+mj-lt"/>
                <a:cs typeface="+mj-lt"/>
              </a:rPr>
              <a:t>usa</a:t>
            </a:r>
            <a:r>
              <a:rPr lang="en-US" sz="2400" dirty="0">
                <a:ea typeface="+mj-lt"/>
                <a:cs typeface="+mj-lt"/>
              </a:rPr>
              <a:t> </a:t>
            </a:r>
            <a:r>
              <a:rPr lang="en-US" sz="2400" dirty="0" err="1">
                <a:ea typeface="+mj-lt"/>
                <a:cs typeface="+mj-lt"/>
              </a:rPr>
              <a:t>números</a:t>
            </a:r>
            <a:r>
              <a:rPr lang="en-US" sz="2400" dirty="0">
                <a:ea typeface="+mj-lt"/>
                <a:cs typeface="+mj-lt"/>
              </a:rPr>
              <a:t> </a:t>
            </a:r>
            <a:r>
              <a:rPr lang="en-US" sz="2400" dirty="0" err="1">
                <a:ea typeface="+mj-lt"/>
                <a:cs typeface="+mj-lt"/>
              </a:rPr>
              <a:t>esquemáticos</a:t>
            </a:r>
            <a:r>
              <a:rPr lang="en-US" sz="2400" dirty="0">
                <a:ea typeface="+mj-lt"/>
                <a:cs typeface="+mj-lt"/>
              </a:rPr>
              <a:t> y </a:t>
            </a:r>
            <a:r>
              <a:rPr lang="en-US" sz="2400" dirty="0" err="1">
                <a:ea typeface="+mj-lt"/>
                <a:cs typeface="+mj-lt"/>
              </a:rPr>
              <a:t>prefieren</a:t>
            </a:r>
            <a:r>
              <a:rPr lang="en-US" sz="2400" dirty="0">
                <a:ea typeface="+mj-lt"/>
                <a:cs typeface="+mj-lt"/>
              </a:rPr>
              <a:t> que </a:t>
            </a:r>
            <a:r>
              <a:rPr lang="en-US" sz="2400" dirty="0" err="1">
                <a:ea typeface="+mj-lt"/>
                <a:cs typeface="+mj-lt"/>
              </a:rPr>
              <a:t>todos</a:t>
            </a:r>
            <a:r>
              <a:rPr lang="en-US" sz="2400" dirty="0">
                <a:ea typeface="+mj-lt"/>
                <a:cs typeface="+mj-lt"/>
              </a:rPr>
              <a:t> </a:t>
            </a:r>
            <a:r>
              <a:rPr lang="en-US" sz="2400" dirty="0" err="1">
                <a:ea typeface="+mj-lt"/>
                <a:cs typeface="+mj-lt"/>
              </a:rPr>
              <a:t>los</a:t>
            </a:r>
            <a:r>
              <a:rPr lang="en-US" sz="2400" dirty="0">
                <a:ea typeface="+mj-lt"/>
                <a:cs typeface="+mj-lt"/>
              </a:rPr>
              <a:t> </a:t>
            </a:r>
            <a:r>
              <a:rPr lang="en-US" sz="2400" dirty="0" err="1">
                <a:ea typeface="+mj-lt"/>
                <a:cs typeface="+mj-lt"/>
              </a:rPr>
              <a:t>números</a:t>
            </a:r>
            <a:r>
              <a:rPr lang="en-US" sz="2400" dirty="0">
                <a:ea typeface="+mj-lt"/>
                <a:cs typeface="+mj-lt"/>
              </a:rPr>
              <a:t> se </a:t>
            </a:r>
            <a:r>
              <a:rPr lang="en-US" sz="2400" dirty="0" err="1">
                <a:ea typeface="+mj-lt"/>
                <a:cs typeface="+mj-lt"/>
              </a:rPr>
              <a:t>traten</a:t>
            </a:r>
            <a:r>
              <a:rPr lang="en-US" sz="2400" dirty="0">
                <a:ea typeface="+mj-lt"/>
                <a:cs typeface="+mj-lt"/>
              </a:rPr>
              <a:t> </a:t>
            </a:r>
            <a:r>
              <a:rPr lang="en-US" sz="2400" dirty="0" err="1">
                <a:ea typeface="+mj-lt"/>
                <a:cs typeface="+mj-lt"/>
              </a:rPr>
              <a:t>estrictamente</a:t>
            </a:r>
            <a:r>
              <a:rPr lang="en-US" sz="2400" dirty="0">
                <a:ea typeface="+mj-lt"/>
                <a:cs typeface="+mj-lt"/>
              </a:rPr>
              <a:t> </a:t>
            </a:r>
            <a:r>
              <a:rPr lang="en-US" sz="2400" dirty="0" err="1">
                <a:ea typeface="+mj-lt"/>
                <a:cs typeface="+mj-lt"/>
              </a:rPr>
              <a:t>matemáticamente</a:t>
            </a:r>
            <a:r>
              <a:rPr lang="en-US" sz="2400" dirty="0">
                <a:ea typeface="+mj-lt"/>
                <a:cs typeface="+mj-lt"/>
              </a:rPr>
              <a:t>.</a:t>
            </a:r>
            <a:endParaRPr lang="en-US" altLang="en-US" sz="2400" i="1" dirty="0">
              <a:latin typeface="Comic Sans MS" panose="030F0702030302020204" pitchFamily="66" charset="0"/>
            </a:endParaRPr>
          </a:p>
          <a:p>
            <a:pPr>
              <a:defRPr/>
            </a:pPr>
            <a:r>
              <a:rPr lang="en-US" altLang="en-US" sz="2400" i="1" dirty="0">
                <a:solidFill>
                  <a:srgbClr val="C00000"/>
                </a:solidFill>
                <a:latin typeface="Comic Sans MS"/>
              </a:rPr>
              <a:t>Since we possess the mummy of Rameses II (Cairo Museum), it seems unlikely that he died in the Red Sea. </a:t>
            </a:r>
            <a:r>
              <a:rPr lang="en-US" altLang="en-US" sz="2400" i="1" dirty="0">
                <a:latin typeface="Comic Sans MS"/>
              </a:rPr>
              <a:t>/ </a:t>
            </a:r>
            <a:r>
              <a:rPr lang="en-US" sz="2400" dirty="0">
                <a:ea typeface="+mj-lt"/>
                <a:cs typeface="+mj-lt"/>
              </a:rPr>
              <a:t>Dado que </a:t>
            </a:r>
            <a:r>
              <a:rPr lang="en-US" sz="2400" dirty="0" err="1">
                <a:ea typeface="+mj-lt"/>
                <a:cs typeface="+mj-lt"/>
              </a:rPr>
              <a:t>poseemos</a:t>
            </a:r>
            <a:r>
              <a:rPr lang="en-US" sz="2400" dirty="0">
                <a:ea typeface="+mj-lt"/>
                <a:cs typeface="+mj-lt"/>
              </a:rPr>
              <a:t> la </a:t>
            </a:r>
            <a:r>
              <a:rPr lang="en-US" sz="2400" dirty="0" err="1">
                <a:ea typeface="+mj-lt"/>
                <a:cs typeface="+mj-lt"/>
              </a:rPr>
              <a:t>momia</a:t>
            </a:r>
            <a:r>
              <a:rPr lang="en-US" sz="2400" dirty="0">
                <a:ea typeface="+mj-lt"/>
                <a:cs typeface="+mj-lt"/>
              </a:rPr>
              <a:t> de Ramsés II (Museo de El Cairo), </a:t>
            </a:r>
            <a:r>
              <a:rPr lang="en-US" sz="2400" dirty="0" err="1">
                <a:ea typeface="+mj-lt"/>
                <a:cs typeface="+mj-lt"/>
              </a:rPr>
              <a:t>parece</a:t>
            </a:r>
            <a:r>
              <a:rPr lang="en-US" sz="2400" dirty="0">
                <a:ea typeface="+mj-lt"/>
                <a:cs typeface="+mj-lt"/>
              </a:rPr>
              <a:t> poco probable que </a:t>
            </a:r>
            <a:r>
              <a:rPr lang="en-US" sz="2400" dirty="0" err="1">
                <a:ea typeface="+mj-lt"/>
                <a:cs typeface="+mj-lt"/>
              </a:rPr>
              <a:t>muriera</a:t>
            </a:r>
            <a:r>
              <a:rPr lang="en-US" sz="2400" dirty="0">
                <a:ea typeface="+mj-lt"/>
                <a:cs typeface="+mj-lt"/>
              </a:rPr>
              <a:t> </a:t>
            </a:r>
            <a:r>
              <a:rPr lang="en-US" sz="2400" dirty="0" err="1">
                <a:ea typeface="+mj-lt"/>
                <a:cs typeface="+mj-lt"/>
              </a:rPr>
              <a:t>en</a:t>
            </a:r>
            <a:r>
              <a:rPr lang="en-US" sz="2400" dirty="0">
                <a:ea typeface="+mj-lt"/>
                <a:cs typeface="+mj-lt"/>
              </a:rPr>
              <a:t> </a:t>
            </a:r>
            <a:r>
              <a:rPr lang="en-US" sz="2400" dirty="0" err="1">
                <a:ea typeface="+mj-lt"/>
                <a:cs typeface="+mj-lt"/>
              </a:rPr>
              <a:t>el</a:t>
            </a:r>
            <a:r>
              <a:rPr lang="en-US" sz="2400" dirty="0">
                <a:ea typeface="+mj-lt"/>
                <a:cs typeface="+mj-lt"/>
              </a:rPr>
              <a:t> Mar Rojo.</a:t>
            </a:r>
            <a:endParaRPr lang="en-US" altLang="en-US" sz="2400" i="1" dirty="0">
              <a:latin typeface="Comic Sans MS" panose="030F0702030302020204" pitchFamily="66" charset="0"/>
            </a:endParaRPr>
          </a:p>
        </p:txBody>
      </p:sp>
      <p:sp>
        <p:nvSpPr>
          <p:cNvPr id="2" name="Slide Number Placeholder 1">
            <a:extLst>
              <a:ext uri="{FF2B5EF4-FFF2-40B4-BE49-F238E27FC236}">
                <a16:creationId xmlns:a16="http://schemas.microsoft.com/office/drawing/2014/main" id="{7BF4239D-7DF7-7C2B-869B-2AD923EBFF48}"/>
              </a:ext>
            </a:extLst>
          </p:cNvPr>
          <p:cNvSpPr>
            <a:spLocks noGrp="1"/>
          </p:cNvSpPr>
          <p:nvPr>
            <p:ph type="sldNum" sz="quarter" idx="12"/>
          </p:nvPr>
        </p:nvSpPr>
        <p:spPr>
          <a:xfrm>
            <a:off x="11140440" y="6356350"/>
            <a:ext cx="728440" cy="365125"/>
          </a:xfrm>
        </p:spPr>
        <p:txBody>
          <a:bodyPr/>
          <a:lstStyle/>
          <a:p>
            <a:fld id="{45C00377-489B-40EC-B059-26BDDD2E89B9}" type="slidenum">
              <a:rPr lang="en-US" smtClean="0"/>
              <a:pPr/>
              <a:t>153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p:cTn id="7" dur="500" fill="hold"/>
                                        <p:tgtEl>
                                          <p:spTgt spid="778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782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7827">
                                            <p:txEl>
                                              <p:pRg st="1" end="1"/>
                                            </p:txEl>
                                          </p:spTgt>
                                        </p:tgtEl>
                                        <p:attrNameLst>
                                          <p:attrName>style.visibility</p:attrName>
                                        </p:attrNameLst>
                                      </p:cBhvr>
                                      <p:to>
                                        <p:strVal val="visible"/>
                                      </p:to>
                                    </p:set>
                                    <p:anim calcmode="lin" valueType="num">
                                      <p:cBhvr additive="base">
                                        <p:cTn id="13" dur="5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8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7827">
                                            <p:txEl>
                                              <p:pRg st="2" end="2"/>
                                            </p:txEl>
                                          </p:spTgt>
                                        </p:tgtEl>
                                        <p:attrNameLst>
                                          <p:attrName>style.visibility</p:attrName>
                                        </p:attrNameLst>
                                      </p:cBhvr>
                                      <p:to>
                                        <p:strVal val="visible"/>
                                      </p:to>
                                    </p:set>
                                    <p:anim calcmode="lin" valueType="num">
                                      <p:cBhvr additive="base">
                                        <p:cTn id="19" dur="500" fill="hold"/>
                                        <p:tgtEl>
                                          <p:spTgt spid="778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78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4755" name="Rectangle 3">
            <a:extLst>
              <a:ext uri="{FF2B5EF4-FFF2-40B4-BE49-F238E27FC236}">
                <a16:creationId xmlns:a16="http://schemas.microsoft.com/office/drawing/2014/main" id="{473CF761-3DD0-455E-882E-50380C096D7C}"/>
              </a:ext>
            </a:extLst>
          </p:cNvPr>
          <p:cNvSpPr>
            <a:spLocks noGrp="1" noRot="1" noChangeArrowheads="1"/>
          </p:cNvSpPr>
          <p:nvPr>
            <p:ph type="body" idx="1"/>
          </p:nvPr>
        </p:nvSpPr>
        <p:spPr>
          <a:xfrm>
            <a:off x="171952" y="199075"/>
            <a:ext cx="11956798" cy="4895646"/>
          </a:xfrm>
        </p:spPr>
        <p:txBody>
          <a:bodyPr vert="horz" lIns="91440" tIns="45720" rIns="91440" bIns="45720" rtlCol="0" anchor="t">
            <a:normAutofit fontScale="85000" lnSpcReduction="10000"/>
          </a:bodyPr>
          <a:lstStyle/>
          <a:p>
            <a:pPr>
              <a:buNone/>
              <a:defRPr/>
            </a:pPr>
            <a:r>
              <a:rPr lang="en-US" altLang="en-US" sz="2800" b="1" dirty="0">
                <a:solidFill>
                  <a:srgbClr val="002060"/>
                </a:solidFill>
                <a:latin typeface="Comic Sans MS"/>
              </a:rPr>
              <a:t>If the exodus and invasion of Canaan are placed in the 13</a:t>
            </a:r>
            <a:r>
              <a:rPr lang="en-US" altLang="en-US" sz="2800" b="1" baseline="30000" dirty="0">
                <a:solidFill>
                  <a:srgbClr val="002060"/>
                </a:solidFill>
                <a:latin typeface="Comic Sans MS"/>
              </a:rPr>
              <a:t>th</a:t>
            </a:r>
            <a:r>
              <a:rPr lang="en-US" altLang="en-US" sz="2800" b="1" dirty="0">
                <a:solidFill>
                  <a:srgbClr val="002060"/>
                </a:solidFill>
                <a:latin typeface="Comic Sans MS"/>
              </a:rPr>
              <a:t> century BC (later date), then the </a:t>
            </a:r>
            <a:r>
              <a:rPr lang="en-US" altLang="en-US" sz="2800" b="1" dirty="0" err="1">
                <a:solidFill>
                  <a:srgbClr val="002060"/>
                </a:solidFill>
                <a:latin typeface="Comic Sans MS"/>
              </a:rPr>
              <a:t>Hapiru</a:t>
            </a:r>
            <a:r>
              <a:rPr lang="en-US" altLang="en-US" sz="2800" b="1" dirty="0">
                <a:solidFill>
                  <a:srgbClr val="002060"/>
                </a:solidFill>
                <a:latin typeface="Comic Sans MS"/>
              </a:rPr>
              <a:t> in the Amarna Letters of the 14</a:t>
            </a:r>
            <a:r>
              <a:rPr lang="en-US" altLang="en-US" sz="2800" b="1" baseline="30000" dirty="0">
                <a:solidFill>
                  <a:srgbClr val="002060"/>
                </a:solidFill>
                <a:latin typeface="Comic Sans MS"/>
              </a:rPr>
              <a:t>th</a:t>
            </a:r>
            <a:r>
              <a:rPr lang="en-US" altLang="en-US" sz="2800" b="1" dirty="0">
                <a:solidFill>
                  <a:srgbClr val="002060"/>
                </a:solidFill>
                <a:latin typeface="Comic Sans MS"/>
              </a:rPr>
              <a:t> century cannot be directly linked to the Israelites. / </a:t>
            </a:r>
            <a:r>
              <a:rPr lang="en-US" sz="2800" dirty="0">
                <a:ea typeface="+mj-lt"/>
                <a:cs typeface="+mj-lt"/>
              </a:rPr>
              <a:t>Si </a:t>
            </a:r>
            <a:r>
              <a:rPr lang="en-US" sz="2800" dirty="0" err="1">
                <a:ea typeface="+mj-lt"/>
                <a:cs typeface="+mj-lt"/>
              </a:rPr>
              <a:t>el</a:t>
            </a:r>
            <a:r>
              <a:rPr lang="en-US" sz="2800" dirty="0">
                <a:ea typeface="+mj-lt"/>
                <a:cs typeface="+mj-lt"/>
              </a:rPr>
              <a:t> </a:t>
            </a:r>
            <a:r>
              <a:rPr lang="en-US" sz="2800" dirty="0" err="1">
                <a:ea typeface="+mj-lt"/>
                <a:cs typeface="+mj-lt"/>
              </a:rPr>
              <a:t>éxodo</a:t>
            </a:r>
            <a:r>
              <a:rPr lang="en-US" sz="2800" dirty="0">
                <a:ea typeface="+mj-lt"/>
                <a:cs typeface="+mj-lt"/>
              </a:rPr>
              <a:t> y la </a:t>
            </a:r>
            <a:r>
              <a:rPr lang="en-US" sz="2800" dirty="0" err="1">
                <a:ea typeface="+mj-lt"/>
                <a:cs typeface="+mj-lt"/>
              </a:rPr>
              <a:t>invasión</a:t>
            </a:r>
            <a:r>
              <a:rPr lang="en-US" sz="2800" dirty="0">
                <a:ea typeface="+mj-lt"/>
                <a:cs typeface="+mj-lt"/>
              </a:rPr>
              <a:t> de </a:t>
            </a:r>
            <a:r>
              <a:rPr lang="en-US" sz="2800" dirty="0" err="1">
                <a:ea typeface="+mj-lt"/>
                <a:cs typeface="+mj-lt"/>
              </a:rPr>
              <a:t>Canaán</a:t>
            </a:r>
            <a:r>
              <a:rPr lang="en-US" sz="2800" dirty="0">
                <a:ea typeface="+mj-lt"/>
                <a:cs typeface="+mj-lt"/>
              </a:rPr>
              <a:t> se </a:t>
            </a:r>
            <a:r>
              <a:rPr lang="en-US" sz="2800" dirty="0" err="1">
                <a:ea typeface="+mj-lt"/>
                <a:cs typeface="+mj-lt"/>
              </a:rPr>
              <a:t>ubican</a:t>
            </a:r>
            <a:r>
              <a:rPr lang="en-US" sz="2800" dirty="0">
                <a:ea typeface="+mj-lt"/>
                <a:cs typeface="+mj-lt"/>
              </a:rPr>
              <a:t> </a:t>
            </a:r>
            <a:r>
              <a:rPr lang="en-US" sz="2800" dirty="0" err="1">
                <a:ea typeface="+mj-lt"/>
                <a:cs typeface="+mj-lt"/>
              </a:rPr>
              <a:t>en</a:t>
            </a:r>
            <a:r>
              <a:rPr lang="en-US" sz="2800" dirty="0">
                <a:ea typeface="+mj-lt"/>
                <a:cs typeface="+mj-lt"/>
              </a:rPr>
              <a:t> </a:t>
            </a:r>
            <a:r>
              <a:rPr lang="en-US" sz="2800" dirty="0" err="1">
                <a:ea typeface="+mj-lt"/>
                <a:cs typeface="+mj-lt"/>
              </a:rPr>
              <a:t>el</a:t>
            </a:r>
            <a:r>
              <a:rPr lang="en-US" sz="2800" dirty="0">
                <a:ea typeface="+mj-lt"/>
                <a:cs typeface="+mj-lt"/>
              </a:rPr>
              <a:t> </a:t>
            </a:r>
            <a:r>
              <a:rPr lang="en-US" sz="2800" dirty="0" err="1">
                <a:ea typeface="+mj-lt"/>
                <a:cs typeface="+mj-lt"/>
              </a:rPr>
              <a:t>siglo</a:t>
            </a:r>
            <a:r>
              <a:rPr lang="en-US" sz="2800" dirty="0">
                <a:ea typeface="+mj-lt"/>
                <a:cs typeface="+mj-lt"/>
              </a:rPr>
              <a:t> XIII A.C. (</a:t>
            </a:r>
            <a:r>
              <a:rPr lang="en-US" sz="2800" dirty="0" err="1">
                <a:ea typeface="+mj-lt"/>
                <a:cs typeface="+mj-lt"/>
              </a:rPr>
              <a:t>fecha</a:t>
            </a:r>
            <a:r>
              <a:rPr lang="en-US" sz="2800" dirty="0">
                <a:ea typeface="+mj-lt"/>
                <a:cs typeface="+mj-lt"/>
              </a:rPr>
              <a:t> posterior), </a:t>
            </a:r>
            <a:r>
              <a:rPr lang="en-US" sz="2800" dirty="0" err="1">
                <a:ea typeface="+mj-lt"/>
                <a:cs typeface="+mj-lt"/>
              </a:rPr>
              <a:t>entonces</a:t>
            </a:r>
            <a:r>
              <a:rPr lang="en-US" sz="2800" dirty="0">
                <a:ea typeface="+mj-lt"/>
                <a:cs typeface="+mj-lt"/>
              </a:rPr>
              <a:t> </a:t>
            </a:r>
            <a:r>
              <a:rPr lang="en-US" sz="2800" dirty="0" err="1">
                <a:ea typeface="+mj-lt"/>
                <a:cs typeface="+mj-lt"/>
              </a:rPr>
              <a:t>el</a:t>
            </a:r>
            <a:r>
              <a:rPr lang="en-US" sz="2800" dirty="0">
                <a:ea typeface="+mj-lt"/>
                <a:cs typeface="+mj-lt"/>
              </a:rPr>
              <a:t> </a:t>
            </a:r>
            <a:r>
              <a:rPr lang="en-US" sz="2800" dirty="0" err="1">
                <a:ea typeface="+mj-lt"/>
                <a:cs typeface="+mj-lt"/>
              </a:rPr>
              <a:t>Hapiru</a:t>
            </a:r>
            <a:r>
              <a:rPr lang="en-US" sz="2800" dirty="0">
                <a:ea typeface="+mj-lt"/>
                <a:cs typeface="+mj-lt"/>
              </a:rPr>
              <a:t> </a:t>
            </a:r>
            <a:r>
              <a:rPr lang="en-US" sz="2800" dirty="0" err="1">
                <a:ea typeface="+mj-lt"/>
                <a:cs typeface="+mj-lt"/>
              </a:rPr>
              <a:t>en</a:t>
            </a:r>
            <a:r>
              <a:rPr lang="en-US" sz="2800" dirty="0">
                <a:ea typeface="+mj-lt"/>
                <a:cs typeface="+mj-lt"/>
              </a:rPr>
              <a:t> las Cartas de Amarna del </a:t>
            </a:r>
            <a:r>
              <a:rPr lang="en-US" sz="2800" dirty="0" err="1">
                <a:ea typeface="+mj-lt"/>
                <a:cs typeface="+mj-lt"/>
              </a:rPr>
              <a:t>siglo</a:t>
            </a:r>
            <a:r>
              <a:rPr lang="en-US" sz="2800" dirty="0">
                <a:ea typeface="+mj-lt"/>
                <a:cs typeface="+mj-lt"/>
              </a:rPr>
              <a:t> XIV no </a:t>
            </a:r>
            <a:r>
              <a:rPr lang="en-US" sz="2800" dirty="0" err="1">
                <a:ea typeface="+mj-lt"/>
                <a:cs typeface="+mj-lt"/>
              </a:rPr>
              <a:t>puede</a:t>
            </a:r>
            <a:r>
              <a:rPr lang="en-US" sz="2800" dirty="0">
                <a:ea typeface="+mj-lt"/>
                <a:cs typeface="+mj-lt"/>
              </a:rPr>
              <a:t> </a:t>
            </a:r>
            <a:r>
              <a:rPr lang="en-US" sz="2800" dirty="0" err="1">
                <a:ea typeface="+mj-lt"/>
                <a:cs typeface="+mj-lt"/>
              </a:rPr>
              <a:t>vincularse</a:t>
            </a:r>
            <a:r>
              <a:rPr lang="en-US" sz="2800" dirty="0">
                <a:ea typeface="+mj-lt"/>
                <a:cs typeface="+mj-lt"/>
              </a:rPr>
              <a:t> </a:t>
            </a:r>
            <a:r>
              <a:rPr lang="en-US" sz="2800" dirty="0" err="1">
                <a:ea typeface="+mj-lt"/>
                <a:cs typeface="+mj-lt"/>
              </a:rPr>
              <a:t>directamente</a:t>
            </a:r>
            <a:r>
              <a:rPr lang="en-US" sz="2800" dirty="0">
                <a:ea typeface="+mj-lt"/>
                <a:cs typeface="+mj-lt"/>
              </a:rPr>
              <a:t> con </a:t>
            </a:r>
            <a:r>
              <a:rPr lang="en-US" sz="2800" dirty="0" err="1">
                <a:ea typeface="+mj-lt"/>
                <a:cs typeface="+mj-lt"/>
              </a:rPr>
              <a:t>los</a:t>
            </a:r>
            <a:r>
              <a:rPr lang="en-US" sz="2800" dirty="0">
                <a:ea typeface="+mj-lt"/>
                <a:cs typeface="+mj-lt"/>
              </a:rPr>
              <a:t> </a:t>
            </a:r>
            <a:r>
              <a:rPr lang="en-US" sz="2800" dirty="0" err="1">
                <a:ea typeface="+mj-lt"/>
                <a:cs typeface="+mj-lt"/>
              </a:rPr>
              <a:t>israelitas</a:t>
            </a:r>
            <a:r>
              <a:rPr lang="en-US" sz="2800" dirty="0">
                <a:ea typeface="+mj-lt"/>
                <a:cs typeface="+mj-lt"/>
              </a:rPr>
              <a:t>.</a:t>
            </a:r>
            <a:endParaRPr lang="en-US" altLang="en-US" sz="2800" b="1" dirty="0">
              <a:solidFill>
                <a:srgbClr val="002060"/>
              </a:solidFill>
              <a:latin typeface="Comic Sans MS" panose="030F0702030302020204" pitchFamily="66" charset="0"/>
            </a:endParaRPr>
          </a:p>
          <a:p>
            <a:pPr>
              <a:defRPr/>
            </a:pPr>
            <a:r>
              <a:rPr lang="en-US" altLang="en-US" sz="2400" i="1" dirty="0">
                <a:solidFill>
                  <a:srgbClr val="C00000"/>
                </a:solidFill>
                <a:latin typeface="Comic Sans MS"/>
              </a:rPr>
              <a:t>The political relationship between Egypt and Canaan during the Amarna Period would be irrelevant for assessing conditions during Joshua’s invasion. /</a:t>
            </a:r>
            <a:r>
              <a:rPr lang="en-US" altLang="en-US" sz="2400" i="1" dirty="0">
                <a:latin typeface="Comic Sans MS"/>
              </a:rPr>
              <a:t> </a:t>
            </a:r>
            <a:r>
              <a:rPr lang="en-US" sz="2400" dirty="0">
                <a:ea typeface="+mj-lt"/>
                <a:cs typeface="+mj-lt"/>
              </a:rPr>
              <a:t>La </a:t>
            </a:r>
            <a:r>
              <a:rPr lang="en-US" sz="2400" dirty="0" err="1">
                <a:ea typeface="+mj-lt"/>
                <a:cs typeface="+mj-lt"/>
              </a:rPr>
              <a:t>relación</a:t>
            </a:r>
            <a:r>
              <a:rPr lang="en-US" sz="2400" dirty="0">
                <a:ea typeface="+mj-lt"/>
                <a:cs typeface="+mj-lt"/>
              </a:rPr>
              <a:t> </a:t>
            </a:r>
            <a:r>
              <a:rPr lang="en-US" sz="2400" dirty="0" err="1">
                <a:ea typeface="+mj-lt"/>
                <a:cs typeface="+mj-lt"/>
              </a:rPr>
              <a:t>política</a:t>
            </a:r>
            <a:r>
              <a:rPr lang="en-US" sz="2400" dirty="0">
                <a:ea typeface="+mj-lt"/>
                <a:cs typeface="+mj-lt"/>
              </a:rPr>
              <a:t> entre </a:t>
            </a:r>
            <a:r>
              <a:rPr lang="en-US" sz="2400" dirty="0" err="1">
                <a:ea typeface="+mj-lt"/>
                <a:cs typeface="+mj-lt"/>
              </a:rPr>
              <a:t>Egipto</a:t>
            </a:r>
            <a:r>
              <a:rPr lang="en-US" sz="2400" dirty="0">
                <a:ea typeface="+mj-lt"/>
                <a:cs typeface="+mj-lt"/>
              </a:rPr>
              <a:t> y </a:t>
            </a:r>
            <a:r>
              <a:rPr lang="en-US" sz="2400" dirty="0" err="1">
                <a:ea typeface="+mj-lt"/>
                <a:cs typeface="+mj-lt"/>
              </a:rPr>
              <a:t>Canaán</a:t>
            </a:r>
            <a:r>
              <a:rPr lang="en-US" sz="2400" dirty="0">
                <a:ea typeface="+mj-lt"/>
                <a:cs typeface="+mj-lt"/>
              </a:rPr>
              <a:t> </a:t>
            </a:r>
            <a:r>
              <a:rPr lang="en-US" sz="2400" dirty="0" err="1">
                <a:ea typeface="+mj-lt"/>
                <a:cs typeface="+mj-lt"/>
              </a:rPr>
              <a:t>durante</a:t>
            </a:r>
            <a:r>
              <a:rPr lang="en-US" sz="2400" dirty="0">
                <a:ea typeface="+mj-lt"/>
                <a:cs typeface="+mj-lt"/>
              </a:rPr>
              <a:t> </a:t>
            </a:r>
            <a:r>
              <a:rPr lang="en-US" sz="2400" dirty="0" err="1">
                <a:ea typeface="+mj-lt"/>
                <a:cs typeface="+mj-lt"/>
              </a:rPr>
              <a:t>el</a:t>
            </a:r>
            <a:r>
              <a:rPr lang="en-US" sz="2400" dirty="0">
                <a:ea typeface="+mj-lt"/>
                <a:cs typeface="+mj-lt"/>
              </a:rPr>
              <a:t> </a:t>
            </a:r>
            <a:r>
              <a:rPr lang="en-US" sz="2400" dirty="0" err="1">
                <a:ea typeface="+mj-lt"/>
                <a:cs typeface="+mj-lt"/>
              </a:rPr>
              <a:t>Período</a:t>
            </a:r>
            <a:r>
              <a:rPr lang="en-US" sz="2400" dirty="0">
                <a:ea typeface="+mj-lt"/>
                <a:cs typeface="+mj-lt"/>
              </a:rPr>
              <a:t> de Amarna </a:t>
            </a:r>
            <a:r>
              <a:rPr lang="en-US" sz="2400" dirty="0" err="1">
                <a:ea typeface="+mj-lt"/>
                <a:cs typeface="+mj-lt"/>
              </a:rPr>
              <a:t>sería</a:t>
            </a:r>
            <a:r>
              <a:rPr lang="en-US" sz="2400" dirty="0">
                <a:ea typeface="+mj-lt"/>
                <a:cs typeface="+mj-lt"/>
              </a:rPr>
              <a:t> </a:t>
            </a:r>
            <a:r>
              <a:rPr lang="en-US" sz="2400" dirty="0" err="1">
                <a:ea typeface="+mj-lt"/>
                <a:cs typeface="+mj-lt"/>
              </a:rPr>
              <a:t>irrelevante</a:t>
            </a:r>
            <a:r>
              <a:rPr lang="en-US" sz="2400" dirty="0">
                <a:ea typeface="+mj-lt"/>
                <a:cs typeface="+mj-lt"/>
              </a:rPr>
              <a:t> para </a:t>
            </a:r>
            <a:r>
              <a:rPr lang="en-US" sz="2400" dirty="0" err="1">
                <a:ea typeface="+mj-lt"/>
                <a:cs typeface="+mj-lt"/>
              </a:rPr>
              <a:t>evaluar</a:t>
            </a:r>
            <a:r>
              <a:rPr lang="en-US" sz="2400" dirty="0">
                <a:ea typeface="+mj-lt"/>
                <a:cs typeface="+mj-lt"/>
              </a:rPr>
              <a:t> las </a:t>
            </a:r>
            <a:r>
              <a:rPr lang="en-US" sz="2400" dirty="0" err="1">
                <a:ea typeface="+mj-lt"/>
                <a:cs typeface="+mj-lt"/>
              </a:rPr>
              <a:t>condiciones</a:t>
            </a:r>
            <a:r>
              <a:rPr lang="en-US" sz="2400" dirty="0">
                <a:ea typeface="+mj-lt"/>
                <a:cs typeface="+mj-lt"/>
              </a:rPr>
              <a:t> </a:t>
            </a:r>
            <a:r>
              <a:rPr lang="en-US" sz="2400" dirty="0" err="1">
                <a:ea typeface="+mj-lt"/>
                <a:cs typeface="+mj-lt"/>
              </a:rPr>
              <a:t>durante</a:t>
            </a:r>
            <a:r>
              <a:rPr lang="en-US" sz="2400" dirty="0">
                <a:ea typeface="+mj-lt"/>
                <a:cs typeface="+mj-lt"/>
              </a:rPr>
              <a:t> la </a:t>
            </a:r>
            <a:r>
              <a:rPr lang="en-US" sz="2400" dirty="0" err="1">
                <a:ea typeface="+mj-lt"/>
                <a:cs typeface="+mj-lt"/>
              </a:rPr>
              <a:t>invasión</a:t>
            </a:r>
            <a:r>
              <a:rPr lang="en-US" sz="2400" dirty="0">
                <a:ea typeface="+mj-lt"/>
                <a:cs typeface="+mj-lt"/>
              </a:rPr>
              <a:t> de Josué.</a:t>
            </a:r>
            <a:endParaRPr lang="en-US" altLang="en-US" sz="2400" i="1" dirty="0">
              <a:latin typeface="Comic Sans MS" panose="030F0702030302020204" pitchFamily="66" charset="0"/>
            </a:endParaRPr>
          </a:p>
          <a:p>
            <a:pPr>
              <a:defRPr/>
            </a:pPr>
            <a:r>
              <a:rPr lang="en-US" altLang="en-US" sz="2400" i="1" dirty="0">
                <a:solidFill>
                  <a:srgbClr val="C00000"/>
                </a:solidFill>
                <a:latin typeface="Comic Sans MS"/>
              </a:rPr>
              <a:t>In either case, the archaeological record figures significantly in the attempt to fix a date. /</a:t>
            </a:r>
            <a:r>
              <a:rPr lang="en-US" altLang="en-US" sz="2400" i="1" dirty="0">
                <a:latin typeface="Comic Sans MS"/>
              </a:rPr>
              <a:t> </a:t>
            </a:r>
            <a:r>
              <a:rPr lang="en-US" sz="2400" dirty="0">
                <a:ea typeface="+mj-lt"/>
                <a:cs typeface="+mj-lt"/>
              </a:rPr>
              <a:t>En </a:t>
            </a:r>
            <a:r>
              <a:rPr lang="en-US" sz="2400" dirty="0" err="1">
                <a:ea typeface="+mj-lt"/>
                <a:cs typeface="+mj-lt"/>
              </a:rPr>
              <a:t>cualquier</a:t>
            </a:r>
            <a:r>
              <a:rPr lang="en-US" sz="2400" dirty="0">
                <a:ea typeface="+mj-lt"/>
                <a:cs typeface="+mj-lt"/>
              </a:rPr>
              <a:t> </a:t>
            </a:r>
            <a:r>
              <a:rPr lang="en-US" sz="2400" dirty="0" err="1">
                <a:ea typeface="+mj-lt"/>
                <a:cs typeface="+mj-lt"/>
              </a:rPr>
              <a:t>caso</a:t>
            </a:r>
            <a:r>
              <a:rPr lang="en-US" sz="2400" dirty="0">
                <a:ea typeface="+mj-lt"/>
                <a:cs typeface="+mj-lt"/>
              </a:rPr>
              <a:t>, </a:t>
            </a:r>
            <a:r>
              <a:rPr lang="en-US" sz="2400" dirty="0" err="1">
                <a:ea typeface="+mj-lt"/>
                <a:cs typeface="+mj-lt"/>
              </a:rPr>
              <a:t>el</a:t>
            </a:r>
            <a:r>
              <a:rPr lang="en-US" sz="2400" dirty="0">
                <a:ea typeface="+mj-lt"/>
                <a:cs typeface="+mj-lt"/>
              </a:rPr>
              <a:t> </a:t>
            </a:r>
            <a:r>
              <a:rPr lang="en-US" sz="2400" dirty="0" err="1">
                <a:ea typeface="+mj-lt"/>
                <a:cs typeface="+mj-lt"/>
              </a:rPr>
              <a:t>registro</a:t>
            </a:r>
            <a:r>
              <a:rPr lang="en-US" sz="2400" dirty="0">
                <a:ea typeface="+mj-lt"/>
                <a:cs typeface="+mj-lt"/>
              </a:rPr>
              <a:t> </a:t>
            </a:r>
            <a:r>
              <a:rPr lang="en-US" sz="2400" dirty="0" err="1">
                <a:ea typeface="+mj-lt"/>
                <a:cs typeface="+mj-lt"/>
              </a:rPr>
              <a:t>arqueológico</a:t>
            </a:r>
            <a:r>
              <a:rPr lang="en-US" sz="2400" dirty="0">
                <a:ea typeface="+mj-lt"/>
                <a:cs typeface="+mj-lt"/>
              </a:rPr>
              <a:t> </a:t>
            </a:r>
            <a:r>
              <a:rPr lang="en-US" sz="2400" dirty="0" err="1">
                <a:ea typeface="+mj-lt"/>
                <a:cs typeface="+mj-lt"/>
              </a:rPr>
              <a:t>figura</a:t>
            </a:r>
            <a:r>
              <a:rPr lang="en-US" sz="2400" dirty="0">
                <a:ea typeface="+mj-lt"/>
                <a:cs typeface="+mj-lt"/>
              </a:rPr>
              <a:t> </a:t>
            </a:r>
            <a:r>
              <a:rPr lang="en-US" sz="2400" dirty="0" err="1">
                <a:ea typeface="+mj-lt"/>
                <a:cs typeface="+mj-lt"/>
              </a:rPr>
              <a:t>significativamente</a:t>
            </a:r>
            <a:r>
              <a:rPr lang="en-US" sz="2400" dirty="0">
                <a:ea typeface="+mj-lt"/>
                <a:cs typeface="+mj-lt"/>
              </a:rPr>
              <a:t> </a:t>
            </a:r>
            <a:r>
              <a:rPr lang="en-US" sz="2400" dirty="0" err="1">
                <a:ea typeface="+mj-lt"/>
                <a:cs typeface="+mj-lt"/>
              </a:rPr>
              <a:t>en</a:t>
            </a:r>
            <a:r>
              <a:rPr lang="en-US" sz="2400" dirty="0">
                <a:ea typeface="+mj-lt"/>
                <a:cs typeface="+mj-lt"/>
              </a:rPr>
              <a:t> </a:t>
            </a:r>
            <a:r>
              <a:rPr lang="en-US" sz="2400" dirty="0" err="1">
                <a:ea typeface="+mj-lt"/>
                <a:cs typeface="+mj-lt"/>
              </a:rPr>
              <a:t>el</a:t>
            </a:r>
            <a:r>
              <a:rPr lang="en-US" sz="2400" dirty="0">
                <a:ea typeface="+mj-lt"/>
                <a:cs typeface="+mj-lt"/>
              </a:rPr>
              <a:t> </a:t>
            </a:r>
            <a:r>
              <a:rPr lang="en-US" sz="2400" dirty="0" err="1">
                <a:ea typeface="+mj-lt"/>
                <a:cs typeface="+mj-lt"/>
              </a:rPr>
              <a:t>intento</a:t>
            </a:r>
            <a:r>
              <a:rPr lang="en-US" sz="2400" dirty="0">
                <a:ea typeface="+mj-lt"/>
                <a:cs typeface="+mj-lt"/>
              </a:rPr>
              <a:t> de </a:t>
            </a:r>
            <a:r>
              <a:rPr lang="en-US" sz="2400" dirty="0" err="1">
                <a:ea typeface="+mj-lt"/>
                <a:cs typeface="+mj-lt"/>
              </a:rPr>
              <a:t>fijar</a:t>
            </a:r>
            <a:r>
              <a:rPr lang="en-US" sz="2400" dirty="0">
                <a:ea typeface="+mj-lt"/>
                <a:cs typeface="+mj-lt"/>
              </a:rPr>
              <a:t> </a:t>
            </a:r>
            <a:r>
              <a:rPr lang="en-US" sz="2400" dirty="0" err="1">
                <a:ea typeface="+mj-lt"/>
                <a:cs typeface="+mj-lt"/>
              </a:rPr>
              <a:t>una</a:t>
            </a:r>
            <a:r>
              <a:rPr lang="en-US" sz="2400" dirty="0">
                <a:ea typeface="+mj-lt"/>
                <a:cs typeface="+mj-lt"/>
              </a:rPr>
              <a:t> </a:t>
            </a:r>
            <a:r>
              <a:rPr lang="en-US" sz="2400" dirty="0" err="1">
                <a:ea typeface="+mj-lt"/>
                <a:cs typeface="+mj-lt"/>
              </a:rPr>
              <a:t>fecha</a:t>
            </a:r>
            <a:r>
              <a:rPr lang="en-US" sz="2400" dirty="0">
                <a:ea typeface="+mj-lt"/>
                <a:cs typeface="+mj-lt"/>
              </a:rPr>
              <a:t>.</a:t>
            </a:r>
            <a:endParaRPr lang="en-US" altLang="en-US" sz="2400" i="1" dirty="0">
              <a:latin typeface="Comic Sans MS" panose="030F0702030302020204" pitchFamily="66" charset="0"/>
            </a:endParaRPr>
          </a:p>
        </p:txBody>
      </p:sp>
      <p:sp>
        <p:nvSpPr>
          <p:cNvPr id="74756" name="Text Box 4">
            <a:extLst>
              <a:ext uri="{FF2B5EF4-FFF2-40B4-BE49-F238E27FC236}">
                <a16:creationId xmlns:a16="http://schemas.microsoft.com/office/drawing/2014/main" id="{3E6AA450-5719-4439-8DF6-6654DEA23009}"/>
              </a:ext>
            </a:extLst>
          </p:cNvPr>
          <p:cNvSpPr txBox="1">
            <a:spLocks noChangeArrowheads="1"/>
          </p:cNvSpPr>
          <p:nvPr/>
        </p:nvSpPr>
        <p:spPr bwMode="auto">
          <a:xfrm>
            <a:off x="261356" y="4858465"/>
            <a:ext cx="11658600" cy="1569660"/>
          </a:xfrm>
          <a:prstGeom prst="rect">
            <a:avLst/>
          </a:prstGeom>
          <a:solidFill>
            <a:srgbClr val="00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defTabSz="914400">
              <a:spcBef>
                <a:spcPct val="50000"/>
              </a:spcBef>
              <a:defRPr/>
            </a:pPr>
            <a:r>
              <a:rPr kumimoji="0" lang="en-US" altLang="en-US" sz="2800" b="0" i="0" u="none" strike="noStrike" kern="1200" cap="none" spc="0" normalizeH="0" baseline="0" noProof="0" dirty="0">
                <a:ln>
                  <a:noFill/>
                </a:ln>
                <a:solidFill>
                  <a:srgbClr val="FF9900"/>
                </a:solidFill>
                <a:effectLst/>
                <a:uLnTx/>
                <a:uFillTx/>
                <a:latin typeface="Agency FB"/>
              </a:rPr>
              <a:t>Currently, most non-evangelical scholars support the later date as do some evangelical scholars. However, other conservative scholars continue to support the early date.</a:t>
            </a:r>
            <a:r>
              <a:rPr lang="en-US" altLang="en-US" sz="2800" dirty="0">
                <a:solidFill>
                  <a:srgbClr val="FF9900"/>
                </a:solidFill>
                <a:latin typeface="Agency FB"/>
              </a:rPr>
              <a:t> / </a:t>
            </a:r>
            <a:r>
              <a:rPr lang="en-US" sz="2000" dirty="0" err="1">
                <a:solidFill>
                  <a:schemeClr val="bg1"/>
                </a:solidFill>
                <a:latin typeface="Tahoma"/>
                <a:ea typeface="Tahoma"/>
                <a:cs typeface="Tahoma"/>
              </a:rPr>
              <a:t>Actualmente</a:t>
            </a:r>
            <a:r>
              <a:rPr lang="en-US" sz="2000" dirty="0">
                <a:solidFill>
                  <a:schemeClr val="bg1"/>
                </a:solidFill>
                <a:latin typeface="Tahoma"/>
                <a:ea typeface="Tahoma"/>
                <a:cs typeface="Tahoma"/>
              </a:rPr>
              <a:t>, la </a:t>
            </a:r>
            <a:r>
              <a:rPr lang="en-US" sz="2000" dirty="0" err="1">
                <a:solidFill>
                  <a:schemeClr val="bg1"/>
                </a:solidFill>
                <a:latin typeface="Tahoma"/>
                <a:ea typeface="Tahoma"/>
                <a:cs typeface="Tahoma"/>
              </a:rPr>
              <a:t>mayoría</a:t>
            </a:r>
            <a:r>
              <a:rPr lang="en-US" sz="2000" dirty="0">
                <a:solidFill>
                  <a:schemeClr val="bg1"/>
                </a:solidFill>
                <a:latin typeface="Tahoma"/>
                <a:ea typeface="Tahoma"/>
                <a:cs typeface="Tahoma"/>
              </a:rPr>
              <a:t> de </a:t>
            </a:r>
            <a:r>
              <a:rPr lang="en-US" sz="2000" dirty="0" err="1">
                <a:solidFill>
                  <a:schemeClr val="bg1"/>
                </a:solidFill>
                <a:latin typeface="Tahoma"/>
                <a:ea typeface="Tahoma"/>
                <a:cs typeface="Tahoma"/>
              </a:rPr>
              <a:t>los</a:t>
            </a:r>
            <a:r>
              <a:rPr lang="en-US" sz="2000" dirty="0">
                <a:solidFill>
                  <a:schemeClr val="bg1"/>
                </a:solidFill>
                <a:latin typeface="Tahoma"/>
                <a:ea typeface="Tahoma"/>
                <a:cs typeface="Tahoma"/>
              </a:rPr>
              <a:t> </a:t>
            </a:r>
            <a:r>
              <a:rPr lang="en-US" sz="2000" dirty="0" err="1">
                <a:solidFill>
                  <a:schemeClr val="bg1"/>
                </a:solidFill>
                <a:latin typeface="Tahoma"/>
                <a:ea typeface="Tahoma"/>
                <a:cs typeface="Tahoma"/>
              </a:rPr>
              <a:t>eruditos</a:t>
            </a:r>
            <a:r>
              <a:rPr lang="en-US" sz="2000" dirty="0">
                <a:solidFill>
                  <a:schemeClr val="bg1"/>
                </a:solidFill>
                <a:latin typeface="Tahoma"/>
                <a:ea typeface="Tahoma"/>
                <a:cs typeface="Tahoma"/>
              </a:rPr>
              <a:t> no </a:t>
            </a:r>
            <a:r>
              <a:rPr lang="en-US" sz="2000" dirty="0" err="1">
                <a:solidFill>
                  <a:schemeClr val="bg1"/>
                </a:solidFill>
                <a:latin typeface="Tahoma"/>
                <a:ea typeface="Tahoma"/>
                <a:cs typeface="Tahoma"/>
              </a:rPr>
              <a:t>evangélicos</a:t>
            </a:r>
            <a:r>
              <a:rPr lang="en-US" sz="2000" dirty="0">
                <a:solidFill>
                  <a:schemeClr val="bg1"/>
                </a:solidFill>
                <a:latin typeface="Tahoma"/>
                <a:ea typeface="Tahoma"/>
                <a:cs typeface="Tahoma"/>
              </a:rPr>
              <a:t> </a:t>
            </a:r>
            <a:r>
              <a:rPr lang="en-US" sz="2000" dirty="0" err="1">
                <a:solidFill>
                  <a:schemeClr val="bg1"/>
                </a:solidFill>
                <a:latin typeface="Tahoma"/>
                <a:ea typeface="Tahoma"/>
                <a:cs typeface="Tahoma"/>
              </a:rPr>
              <a:t>apoyan</a:t>
            </a:r>
            <a:r>
              <a:rPr lang="en-US" sz="2000" dirty="0">
                <a:solidFill>
                  <a:schemeClr val="bg1"/>
                </a:solidFill>
                <a:latin typeface="Tahoma"/>
                <a:ea typeface="Tahoma"/>
                <a:cs typeface="Tahoma"/>
              </a:rPr>
              <a:t> la </a:t>
            </a:r>
            <a:r>
              <a:rPr lang="en-US" sz="2000" dirty="0" err="1">
                <a:solidFill>
                  <a:schemeClr val="bg1"/>
                </a:solidFill>
                <a:latin typeface="Tahoma"/>
                <a:ea typeface="Tahoma"/>
                <a:cs typeface="Tahoma"/>
              </a:rPr>
              <a:t>fecha</a:t>
            </a:r>
            <a:r>
              <a:rPr lang="en-US" sz="2000" dirty="0">
                <a:solidFill>
                  <a:schemeClr val="bg1"/>
                </a:solidFill>
                <a:latin typeface="Tahoma"/>
                <a:ea typeface="Tahoma"/>
                <a:cs typeface="Tahoma"/>
              </a:rPr>
              <a:t> posterior al </a:t>
            </a:r>
            <a:r>
              <a:rPr lang="en-US" sz="2000" dirty="0" err="1">
                <a:solidFill>
                  <a:schemeClr val="bg1"/>
                </a:solidFill>
                <a:latin typeface="Tahoma"/>
                <a:ea typeface="Tahoma"/>
                <a:cs typeface="Tahoma"/>
              </a:rPr>
              <a:t>igual</a:t>
            </a:r>
            <a:r>
              <a:rPr lang="en-US" sz="2000" dirty="0">
                <a:solidFill>
                  <a:schemeClr val="bg1"/>
                </a:solidFill>
                <a:latin typeface="Tahoma"/>
                <a:ea typeface="Tahoma"/>
                <a:cs typeface="Tahoma"/>
              </a:rPr>
              <a:t> que </a:t>
            </a:r>
            <a:r>
              <a:rPr lang="en-US" sz="2000" dirty="0" err="1">
                <a:solidFill>
                  <a:schemeClr val="bg1"/>
                </a:solidFill>
                <a:latin typeface="Tahoma"/>
                <a:ea typeface="Tahoma"/>
                <a:cs typeface="Tahoma"/>
              </a:rPr>
              <a:t>algunos</a:t>
            </a:r>
            <a:r>
              <a:rPr lang="en-US" sz="2000" dirty="0">
                <a:solidFill>
                  <a:schemeClr val="bg1"/>
                </a:solidFill>
                <a:latin typeface="Tahoma"/>
                <a:ea typeface="Tahoma"/>
                <a:cs typeface="Tahoma"/>
              </a:rPr>
              <a:t> </a:t>
            </a:r>
            <a:r>
              <a:rPr lang="en-US" sz="2000" dirty="0" err="1">
                <a:solidFill>
                  <a:schemeClr val="bg1"/>
                </a:solidFill>
                <a:latin typeface="Tahoma"/>
                <a:ea typeface="Tahoma"/>
                <a:cs typeface="Tahoma"/>
              </a:rPr>
              <a:t>eruditos</a:t>
            </a:r>
            <a:r>
              <a:rPr lang="en-US" sz="2000" dirty="0">
                <a:solidFill>
                  <a:schemeClr val="bg1"/>
                </a:solidFill>
                <a:latin typeface="Tahoma"/>
                <a:ea typeface="Tahoma"/>
                <a:cs typeface="Tahoma"/>
              </a:rPr>
              <a:t> </a:t>
            </a:r>
            <a:r>
              <a:rPr lang="en-US" sz="2000" dirty="0" err="1">
                <a:solidFill>
                  <a:schemeClr val="bg1"/>
                </a:solidFill>
                <a:latin typeface="Tahoma"/>
                <a:ea typeface="Tahoma"/>
                <a:cs typeface="Tahoma"/>
              </a:rPr>
              <a:t>evangélicos</a:t>
            </a:r>
            <a:r>
              <a:rPr lang="en-US" sz="2000" dirty="0">
                <a:solidFill>
                  <a:schemeClr val="bg1"/>
                </a:solidFill>
                <a:latin typeface="Tahoma"/>
                <a:ea typeface="Tahoma"/>
                <a:cs typeface="Tahoma"/>
              </a:rPr>
              <a:t>. Sin embargo, </a:t>
            </a:r>
            <a:r>
              <a:rPr lang="en-US" sz="2000" dirty="0" err="1">
                <a:solidFill>
                  <a:schemeClr val="bg1"/>
                </a:solidFill>
                <a:latin typeface="Tahoma"/>
                <a:ea typeface="Tahoma"/>
                <a:cs typeface="Tahoma"/>
              </a:rPr>
              <a:t>otros</a:t>
            </a:r>
            <a:r>
              <a:rPr lang="en-US" sz="2000" dirty="0">
                <a:solidFill>
                  <a:schemeClr val="bg1"/>
                </a:solidFill>
                <a:latin typeface="Tahoma"/>
                <a:ea typeface="Tahoma"/>
                <a:cs typeface="Tahoma"/>
              </a:rPr>
              <a:t> </a:t>
            </a:r>
            <a:r>
              <a:rPr lang="en-US" sz="2000" dirty="0" err="1">
                <a:solidFill>
                  <a:schemeClr val="bg1"/>
                </a:solidFill>
                <a:latin typeface="Tahoma"/>
                <a:ea typeface="Tahoma"/>
                <a:cs typeface="Tahoma"/>
              </a:rPr>
              <a:t>académicos</a:t>
            </a:r>
            <a:r>
              <a:rPr lang="en-US" sz="2000" dirty="0">
                <a:solidFill>
                  <a:schemeClr val="bg1"/>
                </a:solidFill>
                <a:latin typeface="Tahoma"/>
                <a:ea typeface="Tahoma"/>
                <a:cs typeface="Tahoma"/>
              </a:rPr>
              <a:t> </a:t>
            </a:r>
            <a:r>
              <a:rPr lang="en-US" sz="2000" dirty="0" err="1">
                <a:solidFill>
                  <a:schemeClr val="bg1"/>
                </a:solidFill>
                <a:latin typeface="Tahoma"/>
                <a:ea typeface="Tahoma"/>
                <a:cs typeface="Tahoma"/>
              </a:rPr>
              <a:t>conservadores</a:t>
            </a:r>
            <a:r>
              <a:rPr lang="en-US" sz="2000" dirty="0">
                <a:solidFill>
                  <a:schemeClr val="bg1"/>
                </a:solidFill>
                <a:latin typeface="Tahoma"/>
                <a:ea typeface="Tahoma"/>
                <a:cs typeface="Tahoma"/>
              </a:rPr>
              <a:t> </a:t>
            </a:r>
            <a:r>
              <a:rPr lang="en-US" sz="2000" dirty="0" err="1">
                <a:solidFill>
                  <a:schemeClr val="bg1"/>
                </a:solidFill>
                <a:latin typeface="Tahoma"/>
                <a:ea typeface="Tahoma"/>
                <a:cs typeface="Tahoma"/>
              </a:rPr>
              <a:t>continúan</a:t>
            </a:r>
            <a:r>
              <a:rPr lang="en-US" sz="2000" dirty="0">
                <a:solidFill>
                  <a:schemeClr val="bg1"/>
                </a:solidFill>
                <a:latin typeface="Tahoma"/>
                <a:ea typeface="Tahoma"/>
                <a:cs typeface="Tahoma"/>
              </a:rPr>
              <a:t> </a:t>
            </a:r>
            <a:r>
              <a:rPr lang="en-US" sz="2000" dirty="0" err="1">
                <a:solidFill>
                  <a:schemeClr val="bg1"/>
                </a:solidFill>
                <a:latin typeface="Tahoma"/>
                <a:ea typeface="Tahoma"/>
                <a:cs typeface="Tahoma"/>
              </a:rPr>
              <a:t>apoyando</a:t>
            </a:r>
            <a:r>
              <a:rPr lang="en-US" sz="2000" dirty="0">
                <a:solidFill>
                  <a:schemeClr val="bg1"/>
                </a:solidFill>
                <a:latin typeface="Tahoma"/>
                <a:ea typeface="Tahoma"/>
                <a:cs typeface="Tahoma"/>
              </a:rPr>
              <a:t> la </a:t>
            </a:r>
            <a:r>
              <a:rPr lang="en-US" sz="2000" dirty="0" err="1">
                <a:solidFill>
                  <a:schemeClr val="bg1"/>
                </a:solidFill>
                <a:latin typeface="Tahoma"/>
                <a:ea typeface="Tahoma"/>
                <a:cs typeface="Tahoma"/>
              </a:rPr>
              <a:t>fecha</a:t>
            </a:r>
            <a:r>
              <a:rPr lang="en-US" sz="2000" dirty="0">
                <a:solidFill>
                  <a:schemeClr val="bg1"/>
                </a:solidFill>
                <a:latin typeface="Tahoma"/>
                <a:ea typeface="Tahoma"/>
                <a:cs typeface="Tahoma"/>
              </a:rPr>
              <a:t> </a:t>
            </a:r>
            <a:r>
              <a:rPr lang="en-US" sz="2000" dirty="0" err="1">
                <a:solidFill>
                  <a:schemeClr val="bg1"/>
                </a:solidFill>
                <a:latin typeface="Tahoma"/>
                <a:ea typeface="Tahoma"/>
                <a:cs typeface="Tahoma"/>
              </a:rPr>
              <a:t>temprana</a:t>
            </a:r>
            <a:r>
              <a:rPr lang="en-US" sz="2000" dirty="0">
                <a:solidFill>
                  <a:schemeClr val="bg1"/>
                </a:solidFill>
                <a:latin typeface="Tahoma"/>
                <a:ea typeface="Tahoma"/>
                <a:cs typeface="Tahoma"/>
              </a:rPr>
              <a:t>.</a:t>
            </a:r>
            <a:endParaRPr kumimoji="0" lang="en-US" altLang="en-US" sz="2000" b="0" i="0" u="none" strike="noStrike" kern="1200" cap="none" spc="0" normalizeH="0" baseline="0" noProof="0" dirty="0">
              <a:ln>
                <a:noFill/>
              </a:ln>
              <a:solidFill>
                <a:schemeClr val="bg1"/>
              </a:solidFill>
              <a:effectLst/>
              <a:uLnTx/>
              <a:uFillTx/>
              <a:latin typeface="Agency FB" panose="020B0503020202020204" pitchFamily="34" charset="0"/>
              <a:ea typeface="+mn-ea"/>
              <a:cs typeface="+mn-cs"/>
            </a:endParaRPr>
          </a:p>
        </p:txBody>
      </p:sp>
      <p:sp>
        <p:nvSpPr>
          <p:cNvPr id="2" name="Slide Number Placeholder 1">
            <a:extLst>
              <a:ext uri="{FF2B5EF4-FFF2-40B4-BE49-F238E27FC236}">
                <a16:creationId xmlns:a16="http://schemas.microsoft.com/office/drawing/2014/main" id="{A2376451-A59C-AECC-0677-A2BBC72A6006}"/>
              </a:ext>
            </a:extLst>
          </p:cNvPr>
          <p:cNvSpPr>
            <a:spLocks noGrp="1"/>
          </p:cNvSpPr>
          <p:nvPr>
            <p:ph type="sldNum" sz="quarter" idx="12"/>
          </p:nvPr>
        </p:nvSpPr>
        <p:spPr>
          <a:xfrm>
            <a:off x="11206480" y="6492875"/>
            <a:ext cx="631920" cy="365125"/>
          </a:xfrm>
        </p:spPr>
        <p:txBody>
          <a:bodyPr/>
          <a:lstStyle/>
          <a:p>
            <a:fld id="{45C00377-489B-40EC-B059-26BDDD2E89B9}" type="slidenum">
              <a:rPr lang="en-US" smtClean="0"/>
              <a:pPr/>
              <a:t>154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p:cTn id="7" dur="500" fill="hold"/>
                                        <p:tgtEl>
                                          <p:spTgt spid="747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475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4755">
                                            <p:txEl>
                                              <p:pRg st="1" end="1"/>
                                            </p:txEl>
                                          </p:spTgt>
                                        </p:tgtEl>
                                        <p:attrNameLst>
                                          <p:attrName>style.visibility</p:attrName>
                                        </p:attrNameLst>
                                      </p:cBhvr>
                                      <p:to>
                                        <p:strVal val="visible"/>
                                      </p:to>
                                    </p:set>
                                    <p:anim calcmode="lin" valueType="num">
                                      <p:cBhvr additive="base">
                                        <p:cTn id="13" dur="500" fill="hold"/>
                                        <p:tgtEl>
                                          <p:spTgt spid="747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7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4755">
                                            <p:txEl>
                                              <p:pRg st="2" end="2"/>
                                            </p:txEl>
                                          </p:spTgt>
                                        </p:tgtEl>
                                        <p:attrNameLst>
                                          <p:attrName>style.visibility</p:attrName>
                                        </p:attrNameLst>
                                      </p:cBhvr>
                                      <p:to>
                                        <p:strVal val="visible"/>
                                      </p:to>
                                    </p:set>
                                    <p:anim calcmode="lin" valueType="num">
                                      <p:cBhvr additive="base">
                                        <p:cTn id="19" dur="500" fill="hold"/>
                                        <p:tgtEl>
                                          <p:spTgt spid="747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7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74756"/>
                                        </p:tgtEl>
                                        <p:attrNameLst>
                                          <p:attrName>style.visibility</p:attrName>
                                        </p:attrNameLst>
                                      </p:cBhvr>
                                      <p:to>
                                        <p:strVal val="visible"/>
                                      </p:to>
                                    </p:set>
                                    <p:animEffect transition="in" filter="dissolve">
                                      <p:cBhvr>
                                        <p:cTn id="25" dur="500"/>
                                        <p:tgtEl>
                                          <p:spTgt spid="74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21F723-B59D-52A8-F53C-FDF3241985B6}"/>
              </a:ext>
            </a:extLst>
          </p:cNvPr>
          <p:cNvSpPr>
            <a:spLocks noGrp="1"/>
          </p:cNvSpPr>
          <p:nvPr>
            <p:ph type="title"/>
          </p:nvPr>
        </p:nvSpPr>
        <p:spPr>
          <a:xfrm>
            <a:off x="852200" y="2509839"/>
            <a:ext cx="11158191" cy="2852737"/>
          </a:xfrm>
        </p:spPr>
        <p:txBody>
          <a:bodyPr/>
          <a:lstStyle/>
          <a:p>
            <a:pPr algn="r"/>
            <a:r>
              <a:rPr lang="en-US" dirty="0">
                <a:solidFill>
                  <a:srgbClr val="FF3300"/>
                </a:solidFill>
                <a:latin typeface="Matura MT Script Capitals"/>
              </a:rPr>
              <a:t>The Lack of Archaeological Evidence for the Exodus / </a:t>
            </a:r>
            <a:r>
              <a:rPr lang="en-US" sz="5400" dirty="0">
                <a:ea typeface="+mj-lt"/>
                <a:cs typeface="+mj-lt"/>
              </a:rPr>
              <a:t>La Falta de </a:t>
            </a:r>
            <a:r>
              <a:rPr lang="en-US" sz="5400" dirty="0" err="1">
                <a:ea typeface="+mj-lt"/>
                <a:cs typeface="+mj-lt"/>
              </a:rPr>
              <a:t>Evidencia</a:t>
            </a:r>
            <a:r>
              <a:rPr lang="en-US" sz="5400" dirty="0">
                <a:ea typeface="+mj-lt"/>
                <a:cs typeface="+mj-lt"/>
              </a:rPr>
              <a:t> </a:t>
            </a:r>
            <a:r>
              <a:rPr lang="en-US" sz="5400" dirty="0" err="1">
                <a:ea typeface="+mj-lt"/>
                <a:cs typeface="+mj-lt"/>
              </a:rPr>
              <a:t>Arqueológica</a:t>
            </a:r>
            <a:r>
              <a:rPr lang="en-US" sz="5400" dirty="0">
                <a:ea typeface="+mj-lt"/>
                <a:cs typeface="+mj-lt"/>
              </a:rPr>
              <a:t> del </a:t>
            </a:r>
            <a:r>
              <a:rPr lang="en-US" sz="5400" dirty="0" err="1">
                <a:ea typeface="+mj-lt"/>
                <a:cs typeface="+mj-lt"/>
              </a:rPr>
              <a:t>Éxodo</a:t>
            </a:r>
            <a:endParaRPr lang="en-US" sz="5400" dirty="0" err="1">
              <a:solidFill>
                <a:srgbClr val="FF3300"/>
              </a:solidFill>
              <a:latin typeface="Matura MT Script Capitals" panose="03020802060602070202" pitchFamily="66" charset="0"/>
            </a:endParaRPr>
          </a:p>
        </p:txBody>
      </p:sp>
      <p:sp>
        <p:nvSpPr>
          <p:cNvPr id="2" name="Slide Number Placeholder 1">
            <a:extLst>
              <a:ext uri="{FF2B5EF4-FFF2-40B4-BE49-F238E27FC236}">
                <a16:creationId xmlns:a16="http://schemas.microsoft.com/office/drawing/2014/main" id="{3EE1711D-AC74-27BE-6E44-E13B4EBBBA8F}"/>
              </a:ext>
            </a:extLst>
          </p:cNvPr>
          <p:cNvSpPr>
            <a:spLocks noGrp="1"/>
          </p:cNvSpPr>
          <p:nvPr>
            <p:ph type="sldNum" sz="quarter" idx="12"/>
          </p:nvPr>
        </p:nvSpPr>
        <p:spPr/>
        <p:txBody>
          <a:bodyPr/>
          <a:lstStyle/>
          <a:p>
            <a:fld id="{F2AC4C17-2516-49E8-BE9B-E38D16CCA577}" type="slidenum">
              <a:rPr lang="en-US" altLang="en-US" smtClean="0"/>
              <a:pPr/>
              <a:t>155</a:t>
            </a:fld>
            <a:endParaRPr lang="en-US" altLang="en-US"/>
          </a:p>
        </p:txBody>
      </p:sp>
    </p:spTree>
    <p:extLst>
      <p:ext uri="{BB962C8B-B14F-4D97-AF65-F5344CB8AC3E}">
        <p14:creationId xmlns:p14="http://schemas.microsoft.com/office/powerpoint/2010/main" val="230381736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50F414-9DB1-4618-9861-1126520CDB74}"/>
              </a:ext>
            </a:extLst>
          </p:cNvPr>
          <p:cNvSpPr>
            <a:spLocks noGrp="1"/>
          </p:cNvSpPr>
          <p:nvPr>
            <p:ph type="body" idx="1"/>
          </p:nvPr>
        </p:nvSpPr>
        <p:spPr>
          <a:xfrm>
            <a:off x="4820761" y="136526"/>
            <a:ext cx="7371239" cy="6412420"/>
          </a:xfrm>
        </p:spPr>
        <p:txBody>
          <a:bodyPr vert="horz" lIns="91440" tIns="45720" rIns="91440" bIns="45720" rtlCol="0" anchor="t">
            <a:normAutofit fontScale="70000" lnSpcReduction="20000"/>
          </a:bodyPr>
          <a:lstStyle/>
          <a:p>
            <a:r>
              <a:rPr lang="en-US" sz="2800" b="1" dirty="0">
                <a:solidFill>
                  <a:srgbClr val="002060"/>
                </a:solidFill>
                <a:latin typeface="Comic Sans MS"/>
              </a:rPr>
              <a:t>One of the debated factors regarding the exodus story is the absence of archaeological corroboration. / </a:t>
            </a:r>
            <a:r>
              <a:rPr lang="en-US" sz="2800" dirty="0">
                <a:ea typeface="+mj-lt"/>
                <a:cs typeface="+mj-lt"/>
              </a:rPr>
              <a:t>Uno de </a:t>
            </a:r>
            <a:r>
              <a:rPr lang="en-US" sz="2800" dirty="0" err="1">
                <a:ea typeface="+mj-lt"/>
                <a:cs typeface="+mj-lt"/>
              </a:rPr>
              <a:t>los</a:t>
            </a:r>
            <a:r>
              <a:rPr lang="en-US" sz="2800" dirty="0">
                <a:ea typeface="+mj-lt"/>
                <a:cs typeface="+mj-lt"/>
              </a:rPr>
              <a:t> </a:t>
            </a:r>
            <a:r>
              <a:rPr lang="en-US" sz="2800" dirty="0" err="1">
                <a:ea typeface="+mj-lt"/>
                <a:cs typeface="+mj-lt"/>
              </a:rPr>
              <a:t>factores</a:t>
            </a:r>
            <a:r>
              <a:rPr lang="en-US" sz="2800" dirty="0">
                <a:ea typeface="+mj-lt"/>
                <a:cs typeface="+mj-lt"/>
              </a:rPr>
              <a:t> </a:t>
            </a:r>
            <a:r>
              <a:rPr lang="en-US" sz="2800" dirty="0" err="1">
                <a:ea typeface="+mj-lt"/>
                <a:cs typeface="+mj-lt"/>
              </a:rPr>
              <a:t>debatidos</a:t>
            </a:r>
            <a:r>
              <a:rPr lang="en-US" sz="2800" dirty="0">
                <a:ea typeface="+mj-lt"/>
                <a:cs typeface="+mj-lt"/>
              </a:rPr>
              <a:t> con </a:t>
            </a:r>
            <a:r>
              <a:rPr lang="en-US" sz="2800" dirty="0" err="1">
                <a:ea typeface="+mj-lt"/>
                <a:cs typeface="+mj-lt"/>
              </a:rPr>
              <a:t>respecto</a:t>
            </a:r>
            <a:r>
              <a:rPr lang="en-US" sz="2800" dirty="0">
                <a:ea typeface="+mj-lt"/>
                <a:cs typeface="+mj-lt"/>
              </a:rPr>
              <a:t> a la </a:t>
            </a:r>
            <a:r>
              <a:rPr lang="en-US" sz="2800" dirty="0" err="1">
                <a:ea typeface="+mj-lt"/>
                <a:cs typeface="+mj-lt"/>
              </a:rPr>
              <a:t>historia</a:t>
            </a:r>
            <a:r>
              <a:rPr lang="en-US" sz="2800" dirty="0">
                <a:ea typeface="+mj-lt"/>
                <a:cs typeface="+mj-lt"/>
              </a:rPr>
              <a:t> del </a:t>
            </a:r>
            <a:r>
              <a:rPr lang="en-US" sz="2800" dirty="0" err="1">
                <a:ea typeface="+mj-lt"/>
                <a:cs typeface="+mj-lt"/>
              </a:rPr>
              <a:t>éxodo</a:t>
            </a:r>
            <a:r>
              <a:rPr lang="en-US" sz="2800" dirty="0">
                <a:ea typeface="+mj-lt"/>
                <a:cs typeface="+mj-lt"/>
              </a:rPr>
              <a:t> es la </a:t>
            </a:r>
            <a:r>
              <a:rPr lang="en-US" sz="2800" dirty="0" err="1">
                <a:ea typeface="+mj-lt"/>
                <a:cs typeface="+mj-lt"/>
              </a:rPr>
              <a:t>ausencia</a:t>
            </a:r>
            <a:r>
              <a:rPr lang="en-US" sz="2800" dirty="0">
                <a:ea typeface="+mj-lt"/>
                <a:cs typeface="+mj-lt"/>
              </a:rPr>
              <a:t> de </a:t>
            </a:r>
            <a:r>
              <a:rPr lang="en-US" sz="2800" dirty="0" err="1">
                <a:ea typeface="+mj-lt"/>
                <a:cs typeface="+mj-lt"/>
              </a:rPr>
              <a:t>corroboración</a:t>
            </a:r>
            <a:r>
              <a:rPr lang="en-US" sz="2800" dirty="0">
                <a:ea typeface="+mj-lt"/>
                <a:cs typeface="+mj-lt"/>
              </a:rPr>
              <a:t> </a:t>
            </a:r>
            <a:r>
              <a:rPr lang="en-US" sz="2800" dirty="0" err="1">
                <a:ea typeface="+mj-lt"/>
                <a:cs typeface="+mj-lt"/>
              </a:rPr>
              <a:t>arqueológica</a:t>
            </a:r>
            <a:r>
              <a:rPr lang="en-US" sz="2800" dirty="0">
                <a:ea typeface="+mj-lt"/>
                <a:cs typeface="+mj-lt"/>
              </a:rPr>
              <a:t>.</a:t>
            </a:r>
            <a:endParaRPr lang="en-US" sz="2800" b="1" dirty="0">
              <a:solidFill>
                <a:srgbClr val="002060"/>
              </a:solidFill>
              <a:latin typeface="Comic Sans MS" panose="030F0702030302020204" pitchFamily="66" charset="0"/>
            </a:endParaRPr>
          </a:p>
          <a:p>
            <a:r>
              <a:rPr lang="en-US" sz="2400" b="1" i="1" dirty="0">
                <a:solidFill>
                  <a:srgbClr val="C00000"/>
                </a:solidFill>
                <a:latin typeface="Comic Sans MS"/>
              </a:rPr>
              <a:t>To date, there is no unequivocal material remains of the Israelites in Egypt or their departure in a mass exodus into the Sinai Peninsula.</a:t>
            </a:r>
            <a:r>
              <a:rPr lang="en-US" i="1" dirty="0">
                <a:latin typeface="Comic Sans MS"/>
              </a:rPr>
              <a:t> / Hasta la </a:t>
            </a:r>
            <a:r>
              <a:rPr lang="en-US" i="1" dirty="0" err="1">
                <a:latin typeface="Comic Sans MS"/>
              </a:rPr>
              <a:t>fecha</a:t>
            </a:r>
            <a:r>
              <a:rPr lang="en-US" i="1" dirty="0">
                <a:latin typeface="Comic Sans MS"/>
              </a:rPr>
              <a:t>, no hay </a:t>
            </a:r>
            <a:r>
              <a:rPr lang="en-US" i="1" dirty="0" err="1">
                <a:latin typeface="Comic Sans MS"/>
              </a:rPr>
              <a:t>restos</a:t>
            </a:r>
            <a:r>
              <a:rPr lang="en-US" i="1" dirty="0">
                <a:latin typeface="Comic Sans MS"/>
              </a:rPr>
              <a:t> </a:t>
            </a:r>
            <a:r>
              <a:rPr lang="en-US" i="1" dirty="0" err="1">
                <a:latin typeface="Comic Sans MS"/>
              </a:rPr>
              <a:t>materiales</a:t>
            </a:r>
            <a:r>
              <a:rPr lang="en-US" i="1" dirty="0">
                <a:latin typeface="Comic Sans MS"/>
              </a:rPr>
              <a:t> </a:t>
            </a:r>
            <a:r>
              <a:rPr lang="en-US" i="1" dirty="0" err="1">
                <a:latin typeface="Comic Sans MS"/>
              </a:rPr>
              <a:t>inequívocos</a:t>
            </a:r>
            <a:r>
              <a:rPr lang="en-US" i="1" dirty="0">
                <a:latin typeface="Comic Sans MS"/>
              </a:rPr>
              <a:t> de </a:t>
            </a:r>
            <a:r>
              <a:rPr lang="en-US" i="1" dirty="0" err="1">
                <a:latin typeface="Comic Sans MS"/>
              </a:rPr>
              <a:t>los</a:t>
            </a:r>
            <a:r>
              <a:rPr lang="en-US" i="1" dirty="0">
                <a:latin typeface="Comic Sans MS"/>
              </a:rPr>
              <a:t> </a:t>
            </a:r>
            <a:r>
              <a:rPr lang="en-US" i="1" dirty="0" err="1">
                <a:latin typeface="Comic Sans MS"/>
              </a:rPr>
              <a:t>israelitas</a:t>
            </a:r>
            <a:r>
              <a:rPr lang="en-US" i="1" dirty="0">
                <a:latin typeface="Comic Sans MS"/>
              </a:rPr>
              <a:t> </a:t>
            </a:r>
            <a:r>
              <a:rPr lang="en-US" i="1" dirty="0" err="1">
                <a:latin typeface="Comic Sans MS"/>
              </a:rPr>
              <a:t>en</a:t>
            </a:r>
            <a:r>
              <a:rPr lang="en-US" i="1" dirty="0">
                <a:latin typeface="Comic Sans MS"/>
              </a:rPr>
              <a:t> </a:t>
            </a:r>
            <a:r>
              <a:rPr lang="en-US" i="1" dirty="0" err="1">
                <a:latin typeface="Comic Sans MS"/>
              </a:rPr>
              <a:t>Egipto</a:t>
            </a:r>
            <a:r>
              <a:rPr lang="en-US" i="1" dirty="0">
                <a:latin typeface="Comic Sans MS"/>
              </a:rPr>
              <a:t> o </a:t>
            </a:r>
            <a:r>
              <a:rPr lang="en-US" i="1" dirty="0" err="1">
                <a:latin typeface="Comic Sans MS"/>
              </a:rPr>
              <a:t>su</a:t>
            </a:r>
            <a:r>
              <a:rPr lang="en-US" i="1" dirty="0">
                <a:latin typeface="Comic Sans MS"/>
              </a:rPr>
              <a:t> </a:t>
            </a:r>
            <a:r>
              <a:rPr lang="en-US" i="1" dirty="0" err="1">
                <a:latin typeface="Comic Sans MS"/>
              </a:rPr>
              <a:t>partida</a:t>
            </a:r>
            <a:r>
              <a:rPr lang="en-US" i="1" dirty="0">
                <a:latin typeface="Comic Sans MS"/>
              </a:rPr>
              <a:t> </a:t>
            </a:r>
            <a:r>
              <a:rPr lang="en-US" i="1" dirty="0" err="1">
                <a:latin typeface="Comic Sans MS"/>
              </a:rPr>
              <a:t>en</a:t>
            </a:r>
            <a:r>
              <a:rPr lang="en-US" i="1" dirty="0">
                <a:latin typeface="Comic Sans MS"/>
              </a:rPr>
              <a:t> un </a:t>
            </a:r>
            <a:r>
              <a:rPr lang="en-US" i="1" dirty="0" err="1">
                <a:latin typeface="Comic Sans MS"/>
              </a:rPr>
              <a:t>éxodo</a:t>
            </a:r>
            <a:r>
              <a:rPr lang="en-US" i="1" dirty="0">
                <a:latin typeface="Comic Sans MS"/>
              </a:rPr>
              <a:t> </a:t>
            </a:r>
            <a:r>
              <a:rPr lang="en-US" i="1" dirty="0" err="1">
                <a:latin typeface="Comic Sans MS"/>
              </a:rPr>
              <a:t>masivo</a:t>
            </a:r>
            <a:r>
              <a:rPr lang="en-US" i="1" dirty="0">
                <a:latin typeface="Comic Sans MS"/>
              </a:rPr>
              <a:t> </a:t>
            </a:r>
            <a:r>
              <a:rPr lang="en-US" i="1" dirty="0" err="1">
                <a:latin typeface="Comic Sans MS"/>
              </a:rPr>
              <a:t>hacia</a:t>
            </a:r>
            <a:r>
              <a:rPr lang="en-US" i="1" dirty="0">
                <a:latin typeface="Comic Sans MS"/>
              </a:rPr>
              <a:t> la </a:t>
            </a:r>
            <a:r>
              <a:rPr lang="en-US" i="1" dirty="0" err="1">
                <a:latin typeface="Comic Sans MS"/>
              </a:rPr>
              <a:t>península</a:t>
            </a:r>
            <a:r>
              <a:rPr lang="en-US" i="1" dirty="0">
                <a:latin typeface="Comic Sans MS"/>
              </a:rPr>
              <a:t> del </a:t>
            </a:r>
            <a:r>
              <a:rPr lang="en-US" i="1" dirty="0" err="1">
                <a:latin typeface="Comic Sans MS"/>
              </a:rPr>
              <a:t>Sinaí</a:t>
            </a:r>
            <a:r>
              <a:rPr lang="en-US" i="1" dirty="0">
                <a:latin typeface="Comic Sans MS"/>
              </a:rPr>
              <a:t>.</a:t>
            </a:r>
            <a:endParaRPr lang="en-US" i="1">
              <a:latin typeface="Comic Sans MS"/>
            </a:endParaRPr>
          </a:p>
          <a:p>
            <a:r>
              <a:rPr lang="en-US" sz="2400" b="1" i="1" dirty="0">
                <a:solidFill>
                  <a:srgbClr val="C00000"/>
                </a:solidFill>
                <a:latin typeface="Comic Sans MS"/>
              </a:rPr>
              <a:t>Further, there is no surviving textual material outside the Bible that speaks of the exodus.</a:t>
            </a:r>
            <a:r>
              <a:rPr lang="en-US" b="1" i="1" dirty="0">
                <a:solidFill>
                  <a:srgbClr val="C00000"/>
                </a:solidFill>
                <a:latin typeface="Comic Sans MS"/>
              </a:rPr>
              <a:t> </a:t>
            </a:r>
            <a:r>
              <a:rPr lang="en-US" i="1" dirty="0">
                <a:latin typeface="Comic Sans MS"/>
              </a:rPr>
              <a:t>/ </a:t>
            </a:r>
            <a:r>
              <a:rPr lang="en-US" i="1" dirty="0" err="1">
                <a:latin typeface="Comic Sans MS"/>
              </a:rPr>
              <a:t>Además</a:t>
            </a:r>
            <a:r>
              <a:rPr lang="en-US" i="1" dirty="0">
                <a:latin typeface="Comic Sans MS"/>
              </a:rPr>
              <a:t>, no hay material textual </a:t>
            </a:r>
            <a:r>
              <a:rPr lang="en-US" i="1" dirty="0" err="1">
                <a:latin typeface="Comic Sans MS"/>
              </a:rPr>
              <a:t>sobreviviente</a:t>
            </a:r>
            <a:r>
              <a:rPr lang="en-US" i="1" dirty="0">
                <a:latin typeface="Comic Sans MS"/>
              </a:rPr>
              <a:t> </a:t>
            </a:r>
            <a:r>
              <a:rPr lang="en-US" i="1" dirty="0" err="1">
                <a:latin typeface="Comic Sans MS"/>
              </a:rPr>
              <a:t>fuera</a:t>
            </a:r>
            <a:r>
              <a:rPr lang="en-US" i="1" dirty="0">
                <a:latin typeface="Comic Sans MS"/>
              </a:rPr>
              <a:t> de la Biblia que </a:t>
            </a:r>
            <a:r>
              <a:rPr lang="en-US" i="1" dirty="0" err="1">
                <a:latin typeface="Comic Sans MS"/>
              </a:rPr>
              <a:t>hable</a:t>
            </a:r>
            <a:r>
              <a:rPr lang="en-US" i="1" dirty="0">
                <a:latin typeface="Comic Sans MS"/>
              </a:rPr>
              <a:t> del </a:t>
            </a:r>
            <a:r>
              <a:rPr lang="en-US" i="1" dirty="0" err="1">
                <a:latin typeface="Comic Sans MS"/>
              </a:rPr>
              <a:t>éxodo</a:t>
            </a:r>
            <a:r>
              <a:rPr lang="en-US" i="1" dirty="0">
                <a:latin typeface="Comic Sans MS"/>
              </a:rPr>
              <a:t>.</a:t>
            </a:r>
            <a:endParaRPr lang="en-US" i="1">
              <a:latin typeface="Comic Sans MS"/>
            </a:endParaRPr>
          </a:p>
          <a:p>
            <a:r>
              <a:rPr lang="en-US" sz="2400" b="1" i="1" dirty="0">
                <a:solidFill>
                  <a:srgbClr val="C00000"/>
                </a:solidFill>
                <a:latin typeface="Comic Sans MS"/>
              </a:rPr>
              <a:t>To be sure, as Egyptologist Kenneth Kitchen (University of Liverpool) has aptly put it, “Absence of evidence is not evidence of absence.”</a:t>
            </a:r>
            <a:r>
              <a:rPr lang="en-US" i="1" dirty="0">
                <a:latin typeface="Comic Sans MS"/>
              </a:rPr>
              <a:t> / Sin </a:t>
            </a:r>
            <a:r>
              <a:rPr lang="en-US" i="1" err="1">
                <a:latin typeface="Comic Sans MS"/>
              </a:rPr>
              <a:t>duda</a:t>
            </a:r>
            <a:r>
              <a:rPr lang="en-US" i="1" dirty="0">
                <a:latin typeface="Comic Sans MS"/>
              </a:rPr>
              <a:t>, </a:t>
            </a:r>
            <a:r>
              <a:rPr lang="en-US" i="1" err="1">
                <a:latin typeface="Comic Sans MS"/>
              </a:rPr>
              <a:t>como</a:t>
            </a:r>
            <a:r>
              <a:rPr lang="en-US" i="1" dirty="0">
                <a:latin typeface="Comic Sans MS"/>
              </a:rPr>
              <a:t> lo </a:t>
            </a:r>
            <a:r>
              <a:rPr lang="en-US" i="1" err="1">
                <a:latin typeface="Comic Sans MS"/>
              </a:rPr>
              <a:t>expresó</a:t>
            </a:r>
            <a:r>
              <a:rPr lang="en-US" i="1" dirty="0">
                <a:latin typeface="Comic Sans MS"/>
              </a:rPr>
              <a:t> </a:t>
            </a:r>
            <a:r>
              <a:rPr lang="en-US" i="1" err="1">
                <a:latin typeface="Comic Sans MS"/>
              </a:rPr>
              <a:t>acertadamente</a:t>
            </a:r>
            <a:r>
              <a:rPr lang="en-US" i="1" dirty="0">
                <a:latin typeface="Comic Sans MS"/>
              </a:rPr>
              <a:t> </a:t>
            </a:r>
            <a:r>
              <a:rPr lang="en-US" i="1" err="1">
                <a:latin typeface="Comic Sans MS"/>
              </a:rPr>
              <a:t>el</a:t>
            </a:r>
            <a:r>
              <a:rPr lang="en-US" i="1" dirty="0">
                <a:latin typeface="Comic Sans MS"/>
              </a:rPr>
              <a:t> </a:t>
            </a:r>
            <a:r>
              <a:rPr lang="en-US" i="1" err="1">
                <a:latin typeface="Comic Sans MS"/>
              </a:rPr>
              <a:t>egiptólogo</a:t>
            </a:r>
            <a:r>
              <a:rPr lang="en-US" i="1" dirty="0">
                <a:latin typeface="Comic Sans MS"/>
              </a:rPr>
              <a:t> Kenneth Kitchen (Universidad de Liverpool), "La </a:t>
            </a:r>
            <a:r>
              <a:rPr lang="en-US" i="1" dirty="0" err="1">
                <a:latin typeface="Comic Sans MS"/>
              </a:rPr>
              <a:t>ausencia</a:t>
            </a:r>
            <a:r>
              <a:rPr lang="en-US" i="1" dirty="0">
                <a:latin typeface="Comic Sans MS"/>
              </a:rPr>
              <a:t> de </a:t>
            </a:r>
            <a:r>
              <a:rPr lang="en-US" i="1" dirty="0" err="1">
                <a:latin typeface="Comic Sans MS"/>
              </a:rPr>
              <a:t>evidencia</a:t>
            </a:r>
            <a:r>
              <a:rPr lang="en-US" i="1" dirty="0">
                <a:latin typeface="Comic Sans MS"/>
              </a:rPr>
              <a:t> no es </a:t>
            </a:r>
            <a:r>
              <a:rPr lang="en-US" i="1" dirty="0" err="1">
                <a:latin typeface="Comic Sans MS"/>
              </a:rPr>
              <a:t>evidencia</a:t>
            </a:r>
            <a:r>
              <a:rPr lang="en-US" i="1" dirty="0">
                <a:latin typeface="Comic Sans MS"/>
              </a:rPr>
              <a:t> de </a:t>
            </a:r>
            <a:r>
              <a:rPr lang="en-US" i="1" dirty="0" err="1">
                <a:latin typeface="Comic Sans MS"/>
              </a:rPr>
              <a:t>ausencia</a:t>
            </a:r>
            <a:r>
              <a:rPr lang="en-US" i="1" dirty="0">
                <a:latin typeface="Comic Sans MS"/>
              </a:rPr>
              <a:t>".</a:t>
            </a:r>
            <a:endParaRPr lang="en-US" i="1">
              <a:latin typeface="Comic Sans MS"/>
            </a:endParaRPr>
          </a:p>
          <a:p>
            <a:r>
              <a:rPr lang="en-US" sz="2400" b="1" i="1" dirty="0">
                <a:solidFill>
                  <a:srgbClr val="C00000"/>
                </a:solidFill>
                <a:latin typeface="Comic Sans MS"/>
              </a:rPr>
              <a:t>Still, this “gap” has led to the development of what are called “minimalists” and “maximalists.”</a:t>
            </a:r>
            <a:r>
              <a:rPr lang="en-US" b="1" i="1" dirty="0">
                <a:solidFill>
                  <a:srgbClr val="C00000"/>
                </a:solidFill>
                <a:latin typeface="Comic Sans MS"/>
              </a:rPr>
              <a:t> </a:t>
            </a:r>
            <a:r>
              <a:rPr lang="en-US" i="1" dirty="0">
                <a:latin typeface="Comic Sans MS"/>
              </a:rPr>
              <a:t>/ </a:t>
            </a:r>
            <a:r>
              <a:rPr lang="en-US" i="1" dirty="0" err="1">
                <a:latin typeface="Comic Sans MS"/>
              </a:rPr>
              <a:t>Aún</a:t>
            </a:r>
            <a:r>
              <a:rPr lang="en-US" i="1" dirty="0">
                <a:latin typeface="Comic Sans MS"/>
              </a:rPr>
              <a:t> </a:t>
            </a:r>
            <a:r>
              <a:rPr lang="en-US" i="1" dirty="0" err="1">
                <a:latin typeface="Comic Sans MS"/>
              </a:rPr>
              <a:t>así</a:t>
            </a:r>
            <a:r>
              <a:rPr lang="en-US" i="1" dirty="0">
                <a:latin typeface="Comic Sans MS"/>
              </a:rPr>
              <a:t>, </a:t>
            </a:r>
            <a:r>
              <a:rPr lang="en-US" i="1" dirty="0" err="1">
                <a:latin typeface="Comic Sans MS"/>
              </a:rPr>
              <a:t>esta</a:t>
            </a:r>
            <a:r>
              <a:rPr lang="en-US" i="1" dirty="0">
                <a:latin typeface="Comic Sans MS"/>
              </a:rPr>
              <a:t> "</a:t>
            </a:r>
            <a:r>
              <a:rPr lang="en-US" i="1" dirty="0" err="1">
                <a:latin typeface="Comic Sans MS"/>
              </a:rPr>
              <a:t>brecha</a:t>
            </a:r>
            <a:r>
              <a:rPr lang="en-US" i="1" dirty="0">
                <a:latin typeface="Comic Sans MS"/>
              </a:rPr>
              <a:t>" ha </a:t>
            </a:r>
            <a:r>
              <a:rPr lang="en-US" i="1" dirty="0" err="1">
                <a:latin typeface="Comic Sans MS"/>
              </a:rPr>
              <a:t>llevado</a:t>
            </a:r>
            <a:r>
              <a:rPr lang="en-US" i="1" dirty="0">
                <a:latin typeface="Comic Sans MS"/>
              </a:rPr>
              <a:t> al </a:t>
            </a:r>
            <a:r>
              <a:rPr lang="en-US" i="1" dirty="0" err="1">
                <a:latin typeface="Comic Sans MS"/>
              </a:rPr>
              <a:t>desarrollo</a:t>
            </a:r>
            <a:r>
              <a:rPr lang="en-US" i="1" dirty="0">
                <a:latin typeface="Comic Sans MS"/>
              </a:rPr>
              <a:t> de lo que se llama "</a:t>
            </a:r>
            <a:r>
              <a:rPr lang="en-US" i="1" dirty="0" err="1">
                <a:latin typeface="Comic Sans MS"/>
              </a:rPr>
              <a:t>minimalistas</a:t>
            </a:r>
            <a:r>
              <a:rPr lang="en-US" i="1" dirty="0">
                <a:latin typeface="Comic Sans MS"/>
              </a:rPr>
              <a:t>" y "</a:t>
            </a:r>
            <a:r>
              <a:rPr lang="en-US" i="1" dirty="0" err="1">
                <a:latin typeface="Comic Sans MS"/>
              </a:rPr>
              <a:t>maximalistas</a:t>
            </a:r>
            <a:r>
              <a:rPr lang="en-US" i="1" dirty="0">
                <a:latin typeface="Comic Sans MS"/>
              </a:rPr>
              <a:t>".</a:t>
            </a:r>
          </a:p>
        </p:txBody>
      </p:sp>
      <p:sp>
        <p:nvSpPr>
          <p:cNvPr id="6" name="Picture Placeholder 5">
            <a:extLst>
              <a:ext uri="{FF2B5EF4-FFF2-40B4-BE49-F238E27FC236}">
                <a16:creationId xmlns:a16="http://schemas.microsoft.com/office/drawing/2014/main" id="{EE328D04-70D6-460D-B5AD-F39ED1734D55}"/>
              </a:ext>
            </a:extLst>
          </p:cNvPr>
          <p:cNvSpPr>
            <a:spLocks noGrp="1"/>
          </p:cNvSpPr>
          <p:nvPr>
            <p:ph type="pic" sz="quarter" idx="13"/>
          </p:nvPr>
        </p:nvSpPr>
        <p:spPr>
          <a:xfrm>
            <a:off x="0" y="0"/>
            <a:ext cx="4820760" cy="6857999"/>
          </a:xfrm>
        </p:spPr>
      </p:sp>
      <p:sp>
        <p:nvSpPr>
          <p:cNvPr id="4" name="Slide Number Placeholder 3">
            <a:extLst>
              <a:ext uri="{FF2B5EF4-FFF2-40B4-BE49-F238E27FC236}">
                <a16:creationId xmlns:a16="http://schemas.microsoft.com/office/drawing/2014/main" id="{ECF6AEC7-2F61-4189-9DB4-9E5A04D833CB}"/>
              </a:ext>
            </a:extLst>
          </p:cNvPr>
          <p:cNvSpPr>
            <a:spLocks noGrp="1"/>
          </p:cNvSpPr>
          <p:nvPr>
            <p:ph type="sldNum" sz="quarter" idx="4294967295"/>
          </p:nvPr>
        </p:nvSpPr>
        <p:spPr>
          <a:xfrm>
            <a:off x="11541760" y="6356350"/>
            <a:ext cx="65024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00377-489B-40EC-B059-26BDDD2E89B9}"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156</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AA3266CC-323F-4CD8-BBF4-2CE6C50FEEE3}"/>
              </a:ext>
            </a:extLst>
          </p:cNvPr>
          <p:cNvSpPr txBox="1">
            <a:spLocks/>
          </p:cNvSpPr>
          <p:nvPr/>
        </p:nvSpPr>
        <p:spPr>
          <a:xfrm>
            <a:off x="-575094" y="130259"/>
            <a:ext cx="5160719" cy="87407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pPr algn="r">
              <a:defRPr/>
            </a:pPr>
            <a:r>
              <a:rPr kumimoji="0" lang="en-US" sz="2800" b="1" i="0" u="none"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Eras Demi ITC"/>
              </a:rPr>
              <a:t>The Archaeological Issue</a:t>
            </a:r>
            <a:r>
              <a:rPr lang="en-US" sz="2800" dirty="0">
                <a:solidFill>
                  <a:srgbClr val="FF6600"/>
                </a:solidFill>
                <a:effectLst>
                  <a:outerShdw blurRad="38100" dist="38100" dir="2700000" algn="tl">
                    <a:srgbClr val="000000">
                      <a:alpha val="43137"/>
                    </a:srgbClr>
                  </a:outerShdw>
                </a:effectLst>
                <a:latin typeface="Eras Demi ITC"/>
              </a:rPr>
              <a:t> /</a:t>
            </a:r>
            <a:endParaRPr lang="en-US" sz="2800" dirty="0">
              <a:effectLst>
                <a:outerShdw blurRad="38100" dist="38100" dir="2700000" algn="tl">
                  <a:srgbClr val="000000">
                    <a:alpha val="43137"/>
                  </a:srgbClr>
                </a:outerShdw>
              </a:effectLst>
              <a:latin typeface="Eras Demi ITC" panose="020B0805030504020804" pitchFamily="34" charset="0"/>
              <a:ea typeface="+mn-lt"/>
              <a:cs typeface="+mn-lt"/>
            </a:endParaRPr>
          </a:p>
          <a:p>
            <a:pPr algn="r">
              <a:defRPr/>
            </a:pPr>
            <a:r>
              <a:rPr lang="en-US" sz="2800" b="0" dirty="0">
                <a:effectLst>
                  <a:outerShdw blurRad="38100" dist="38100" dir="2700000" algn="tl">
                    <a:srgbClr val="000000">
                      <a:alpha val="43137"/>
                    </a:srgbClr>
                  </a:outerShdw>
                </a:effectLst>
                <a:ea typeface="+mn-lt"/>
                <a:cs typeface="+mn-lt"/>
              </a:rPr>
              <a:t>El </a:t>
            </a:r>
            <a:r>
              <a:rPr lang="en-US" sz="2800" b="0" dirty="0" err="1">
                <a:effectLst>
                  <a:outerShdw blurRad="38100" dist="38100" dir="2700000" algn="tl">
                    <a:srgbClr val="000000">
                      <a:alpha val="43137"/>
                    </a:srgbClr>
                  </a:outerShdw>
                </a:effectLst>
                <a:ea typeface="+mn-lt"/>
                <a:cs typeface="+mn-lt"/>
              </a:rPr>
              <a:t>Problema</a:t>
            </a:r>
            <a:r>
              <a:rPr lang="en-US" sz="2800" b="0" dirty="0">
                <a:effectLst>
                  <a:outerShdw blurRad="38100" dist="38100" dir="2700000" algn="tl">
                    <a:srgbClr val="000000">
                      <a:alpha val="43137"/>
                    </a:srgbClr>
                  </a:outerShdw>
                </a:effectLst>
                <a:ea typeface="+mn-lt"/>
                <a:cs typeface="+mn-lt"/>
              </a:rPr>
              <a:t> </a:t>
            </a:r>
            <a:r>
              <a:rPr lang="en-US" sz="2800" b="0" dirty="0" err="1">
                <a:effectLst>
                  <a:outerShdw blurRad="38100" dist="38100" dir="2700000" algn="tl">
                    <a:srgbClr val="000000">
                      <a:alpha val="43137"/>
                    </a:srgbClr>
                  </a:outerShdw>
                </a:effectLst>
                <a:ea typeface="+mn-lt"/>
                <a:cs typeface="+mn-lt"/>
              </a:rPr>
              <a:t>Arqueológico</a:t>
            </a:r>
            <a:endParaRPr lang="en-US" sz="2800" b="1" i="0" u="none" strike="noStrike" kern="1200" cap="none" spc="0" normalizeH="0" baseline="0" noProof="0">
              <a:ln>
                <a:noFill/>
              </a:ln>
              <a:effectLst>
                <a:outerShdw blurRad="38100" dist="38100" dir="2700000" algn="tl">
                  <a:srgbClr val="000000">
                    <a:alpha val="43137"/>
                  </a:srgbClr>
                </a:outerShdw>
              </a:effectLst>
              <a:uLnTx/>
              <a:uFillTx/>
              <a:latin typeface="Eras Demi ITC" panose="020B0805030504020804" pitchFamily="34" charset="0"/>
            </a:endParaRPr>
          </a:p>
        </p:txBody>
      </p:sp>
    </p:spTree>
    <p:extLst>
      <p:ext uri="{BB962C8B-B14F-4D97-AF65-F5344CB8AC3E}">
        <p14:creationId xmlns:p14="http://schemas.microsoft.com/office/powerpoint/2010/main" val="43444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3ED852E-69EF-4522-AE7C-09C1A9EC92E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0DF9E10-4E6E-413F-AF31-C951A9CE8D5A}" type="slidenum">
              <a:rPr kumimoji="0" lang="en-US" altLang="en-US" sz="1000" b="0" i="0" u="none" strike="noStrike" kern="1200" cap="none" spc="0" normalizeH="0" baseline="0" noProof="0">
                <a:ln>
                  <a:noFill/>
                </a:ln>
                <a:solidFill>
                  <a:srgbClr val="FFFFFF"/>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157</a:t>
            </a:fld>
            <a:endParaRPr kumimoji="0" lang="en-US" altLang="en-US" sz="10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67586" name="Rectangle 2">
            <a:extLst>
              <a:ext uri="{FF2B5EF4-FFF2-40B4-BE49-F238E27FC236}">
                <a16:creationId xmlns:a16="http://schemas.microsoft.com/office/drawing/2014/main" id="{72DD006E-0406-45A4-91C8-5043C620333D}"/>
              </a:ext>
            </a:extLst>
          </p:cNvPr>
          <p:cNvSpPr>
            <a:spLocks noGrp="1" noChangeArrowheads="1"/>
          </p:cNvSpPr>
          <p:nvPr>
            <p:ph type="title"/>
          </p:nvPr>
        </p:nvSpPr>
        <p:spPr>
          <a:xfrm>
            <a:off x="720846" y="626858"/>
            <a:ext cx="10871200" cy="1143000"/>
          </a:xfrm>
        </p:spPr>
        <p:txBody>
          <a:bodyPr/>
          <a:lstStyle/>
          <a:p>
            <a:pPr eaLnBrk="1" hangingPunct="1"/>
            <a:r>
              <a:rPr lang="en-US" altLang="en-US" sz="4000" dirty="0">
                <a:solidFill>
                  <a:srgbClr val="FFFF00"/>
                </a:solidFill>
              </a:rPr>
              <a:t>Minimalists / </a:t>
            </a:r>
            <a:r>
              <a:rPr lang="en-US" altLang="en-US" sz="4000" dirty="0" err="1">
                <a:solidFill>
                  <a:srgbClr val="FFFF00"/>
                </a:solidFill>
              </a:rPr>
              <a:t>Minimalistas</a:t>
            </a:r>
            <a:r>
              <a:rPr lang="en-US" altLang="en-US" sz="4000" dirty="0">
                <a:solidFill>
                  <a:srgbClr val="FFFF00"/>
                </a:solidFill>
              </a:rPr>
              <a:t> </a:t>
            </a:r>
            <a:br>
              <a:rPr lang="en-US" altLang="en-US" sz="4000" dirty="0"/>
            </a:br>
            <a:r>
              <a:rPr lang="en-US" altLang="en-US" sz="2400" dirty="0">
                <a:solidFill>
                  <a:srgbClr val="FFFF99"/>
                </a:solidFill>
              </a:rPr>
              <a:t>(the terms “minimalist” and “maximalist” were coined by William Hallo of Yale University) / </a:t>
            </a:r>
            <a:r>
              <a:rPr lang="en-US" sz="2400" dirty="0">
                <a:ea typeface="+mj-lt"/>
                <a:cs typeface="+mj-lt"/>
              </a:rPr>
              <a:t>(</a:t>
            </a:r>
            <a:r>
              <a:rPr lang="en-US" sz="2400" dirty="0" err="1">
                <a:ea typeface="+mj-lt"/>
                <a:cs typeface="+mj-lt"/>
              </a:rPr>
              <a:t>los</a:t>
            </a:r>
            <a:r>
              <a:rPr lang="en-US" sz="2400" dirty="0">
                <a:ea typeface="+mj-lt"/>
                <a:cs typeface="+mj-lt"/>
              </a:rPr>
              <a:t> </a:t>
            </a:r>
            <a:r>
              <a:rPr lang="en-US" sz="2400" dirty="0" err="1">
                <a:ea typeface="+mj-lt"/>
                <a:cs typeface="+mj-lt"/>
              </a:rPr>
              <a:t>términos</a:t>
            </a:r>
            <a:r>
              <a:rPr lang="en-US" sz="2400" dirty="0">
                <a:ea typeface="+mj-lt"/>
                <a:cs typeface="+mj-lt"/>
              </a:rPr>
              <a:t> "</a:t>
            </a:r>
            <a:r>
              <a:rPr lang="en-US" sz="2400" dirty="0" err="1">
                <a:ea typeface="+mj-lt"/>
                <a:cs typeface="+mj-lt"/>
              </a:rPr>
              <a:t>minimalista</a:t>
            </a:r>
            <a:r>
              <a:rPr lang="en-US" sz="2400" dirty="0">
                <a:ea typeface="+mj-lt"/>
                <a:cs typeface="+mj-lt"/>
              </a:rPr>
              <a:t>" y "</a:t>
            </a:r>
            <a:r>
              <a:rPr lang="en-US" sz="2400" dirty="0" err="1">
                <a:ea typeface="+mj-lt"/>
                <a:cs typeface="+mj-lt"/>
              </a:rPr>
              <a:t>maximalista</a:t>
            </a:r>
            <a:r>
              <a:rPr lang="en-US" sz="2400" dirty="0">
                <a:ea typeface="+mj-lt"/>
                <a:cs typeface="+mj-lt"/>
              </a:rPr>
              <a:t>" </a:t>
            </a:r>
            <a:r>
              <a:rPr lang="en-US" sz="2400" dirty="0" err="1">
                <a:ea typeface="+mj-lt"/>
                <a:cs typeface="+mj-lt"/>
              </a:rPr>
              <a:t>fueron</a:t>
            </a:r>
            <a:r>
              <a:rPr lang="en-US" sz="2400" dirty="0">
                <a:ea typeface="+mj-lt"/>
                <a:cs typeface="+mj-lt"/>
              </a:rPr>
              <a:t> </a:t>
            </a:r>
            <a:r>
              <a:rPr lang="en-US" sz="2400" dirty="0" err="1">
                <a:ea typeface="+mj-lt"/>
                <a:cs typeface="+mj-lt"/>
              </a:rPr>
              <a:t>acuñados</a:t>
            </a:r>
            <a:r>
              <a:rPr lang="en-US" sz="2400" dirty="0">
                <a:ea typeface="+mj-lt"/>
                <a:cs typeface="+mj-lt"/>
              </a:rPr>
              <a:t> </a:t>
            </a:r>
            <a:r>
              <a:rPr lang="en-US" sz="2400" dirty="0" err="1">
                <a:ea typeface="+mj-lt"/>
                <a:cs typeface="+mj-lt"/>
              </a:rPr>
              <a:t>por</a:t>
            </a:r>
            <a:r>
              <a:rPr lang="en-US" sz="2400" dirty="0">
                <a:ea typeface="+mj-lt"/>
                <a:cs typeface="+mj-lt"/>
              </a:rPr>
              <a:t> William Hallo de la Universidad de Yale)</a:t>
            </a:r>
            <a:endParaRPr lang="en-US" altLang="en-US" sz="4000" dirty="0">
              <a:solidFill>
                <a:srgbClr val="FFFF99"/>
              </a:solidFill>
            </a:endParaRPr>
          </a:p>
        </p:txBody>
      </p:sp>
      <p:sp>
        <p:nvSpPr>
          <p:cNvPr id="67587" name="Rectangle 3">
            <a:extLst>
              <a:ext uri="{FF2B5EF4-FFF2-40B4-BE49-F238E27FC236}">
                <a16:creationId xmlns:a16="http://schemas.microsoft.com/office/drawing/2014/main" id="{99FB5E3E-9E12-4255-B655-063292B0B798}"/>
              </a:ext>
            </a:extLst>
          </p:cNvPr>
          <p:cNvSpPr>
            <a:spLocks noGrp="1" noChangeArrowheads="1"/>
          </p:cNvSpPr>
          <p:nvPr>
            <p:ph type="body" idx="1"/>
          </p:nvPr>
        </p:nvSpPr>
        <p:spPr>
          <a:xfrm>
            <a:off x="466785" y="1897380"/>
            <a:ext cx="11403162" cy="4122420"/>
          </a:xfrm>
        </p:spPr>
        <p:txBody>
          <a:bodyPr/>
          <a:lstStyle/>
          <a:p>
            <a:pPr eaLnBrk="1" hangingPunct="1">
              <a:lnSpc>
                <a:spcPct val="90000"/>
              </a:lnSpc>
            </a:pPr>
            <a:r>
              <a:rPr lang="en-US" altLang="en-US" sz="2000" dirty="0">
                <a:solidFill>
                  <a:srgbClr val="FF6600"/>
                </a:solidFill>
              </a:rPr>
              <a:t>Minimalists are those scholars who widely doubt the reliability of the biblical record: they doubt or reject all historical statements in the Bible unless corroborated by extra-biblical sources from the ancient Near East. / </a:t>
            </a:r>
            <a:r>
              <a:rPr lang="en-US" sz="2000" dirty="0">
                <a:ea typeface="+mn-lt"/>
                <a:cs typeface="+mn-lt"/>
              </a:rPr>
              <a:t>Los </a:t>
            </a:r>
            <a:r>
              <a:rPr lang="en-US" sz="2000" dirty="0" err="1">
                <a:ea typeface="+mn-lt"/>
                <a:cs typeface="+mn-lt"/>
              </a:rPr>
              <a:t>minimalistas</a:t>
            </a:r>
            <a:r>
              <a:rPr lang="en-US" sz="2000" dirty="0">
                <a:ea typeface="+mn-lt"/>
                <a:cs typeface="+mn-lt"/>
              </a:rPr>
              <a:t> son </a:t>
            </a:r>
            <a:r>
              <a:rPr lang="en-US" sz="2000" dirty="0" err="1">
                <a:ea typeface="+mn-lt"/>
                <a:cs typeface="+mn-lt"/>
              </a:rPr>
              <a:t>aquellos</a:t>
            </a:r>
            <a:r>
              <a:rPr lang="en-US" sz="2000" dirty="0">
                <a:ea typeface="+mn-lt"/>
                <a:cs typeface="+mn-lt"/>
              </a:rPr>
              <a:t> </a:t>
            </a:r>
            <a:r>
              <a:rPr lang="en-US" sz="2000" dirty="0" err="1">
                <a:ea typeface="+mn-lt"/>
                <a:cs typeface="+mn-lt"/>
              </a:rPr>
              <a:t>eruditos</a:t>
            </a:r>
            <a:r>
              <a:rPr lang="en-US" sz="2000" dirty="0">
                <a:ea typeface="+mn-lt"/>
                <a:cs typeface="+mn-lt"/>
              </a:rPr>
              <a:t> que </a:t>
            </a:r>
            <a:r>
              <a:rPr lang="en-US" sz="2000" dirty="0" err="1">
                <a:ea typeface="+mn-lt"/>
                <a:cs typeface="+mn-lt"/>
              </a:rPr>
              <a:t>dudan</a:t>
            </a:r>
            <a:r>
              <a:rPr lang="en-US" sz="2000" dirty="0">
                <a:ea typeface="+mn-lt"/>
                <a:cs typeface="+mn-lt"/>
              </a:rPr>
              <a:t> </a:t>
            </a:r>
            <a:r>
              <a:rPr lang="en-US" sz="2000" dirty="0" err="1">
                <a:ea typeface="+mn-lt"/>
                <a:cs typeface="+mn-lt"/>
              </a:rPr>
              <a:t>ampliamente</a:t>
            </a:r>
            <a:r>
              <a:rPr lang="en-US" sz="2000" dirty="0">
                <a:ea typeface="+mn-lt"/>
                <a:cs typeface="+mn-lt"/>
              </a:rPr>
              <a:t> de la </a:t>
            </a:r>
            <a:r>
              <a:rPr lang="en-US" sz="2000" dirty="0" err="1">
                <a:ea typeface="+mn-lt"/>
                <a:cs typeface="+mn-lt"/>
              </a:rPr>
              <a:t>confiabilidad</a:t>
            </a:r>
            <a:r>
              <a:rPr lang="en-US" sz="2000" dirty="0">
                <a:ea typeface="+mn-lt"/>
                <a:cs typeface="+mn-lt"/>
              </a:rPr>
              <a:t> del </a:t>
            </a:r>
            <a:r>
              <a:rPr lang="en-US" sz="2000" dirty="0" err="1">
                <a:ea typeface="+mn-lt"/>
                <a:cs typeface="+mn-lt"/>
              </a:rPr>
              <a:t>registro</a:t>
            </a:r>
            <a:r>
              <a:rPr lang="en-US" sz="2000" dirty="0">
                <a:ea typeface="+mn-lt"/>
                <a:cs typeface="+mn-lt"/>
              </a:rPr>
              <a:t> </a:t>
            </a:r>
            <a:r>
              <a:rPr lang="en-US" sz="2000" dirty="0" err="1">
                <a:ea typeface="+mn-lt"/>
                <a:cs typeface="+mn-lt"/>
              </a:rPr>
              <a:t>bíblico</a:t>
            </a:r>
            <a:r>
              <a:rPr lang="en-US" sz="2000" dirty="0">
                <a:ea typeface="+mn-lt"/>
                <a:cs typeface="+mn-lt"/>
              </a:rPr>
              <a:t>: </a:t>
            </a:r>
            <a:r>
              <a:rPr lang="en-US" sz="2000" dirty="0" err="1">
                <a:ea typeface="+mn-lt"/>
                <a:cs typeface="+mn-lt"/>
              </a:rPr>
              <a:t>dudan</a:t>
            </a:r>
            <a:r>
              <a:rPr lang="en-US" sz="2000" dirty="0">
                <a:ea typeface="+mn-lt"/>
                <a:cs typeface="+mn-lt"/>
              </a:rPr>
              <a:t> o </a:t>
            </a:r>
            <a:r>
              <a:rPr lang="en-US" sz="2000" dirty="0" err="1">
                <a:ea typeface="+mn-lt"/>
                <a:cs typeface="+mn-lt"/>
              </a:rPr>
              <a:t>rechazan</a:t>
            </a:r>
            <a:r>
              <a:rPr lang="en-US" sz="2000" dirty="0">
                <a:ea typeface="+mn-lt"/>
                <a:cs typeface="+mn-lt"/>
              </a:rPr>
              <a:t> </a:t>
            </a:r>
            <a:r>
              <a:rPr lang="en-US" sz="2000" dirty="0" err="1">
                <a:ea typeface="+mn-lt"/>
                <a:cs typeface="+mn-lt"/>
              </a:rPr>
              <a:t>todas</a:t>
            </a:r>
            <a:r>
              <a:rPr lang="en-US" sz="2000" dirty="0">
                <a:ea typeface="+mn-lt"/>
                <a:cs typeface="+mn-lt"/>
              </a:rPr>
              <a:t> las </a:t>
            </a:r>
            <a:r>
              <a:rPr lang="en-US" sz="2000" dirty="0" err="1">
                <a:ea typeface="+mn-lt"/>
                <a:cs typeface="+mn-lt"/>
              </a:rPr>
              <a:t>declaraciones</a:t>
            </a:r>
            <a:r>
              <a:rPr lang="en-US" sz="2000" dirty="0">
                <a:ea typeface="+mn-lt"/>
                <a:cs typeface="+mn-lt"/>
              </a:rPr>
              <a:t> </a:t>
            </a:r>
            <a:r>
              <a:rPr lang="en-US" sz="2000" dirty="0" err="1">
                <a:ea typeface="+mn-lt"/>
                <a:cs typeface="+mn-lt"/>
              </a:rPr>
              <a:t>históricas</a:t>
            </a:r>
            <a:r>
              <a:rPr lang="en-US" sz="2000" dirty="0">
                <a:ea typeface="+mn-lt"/>
                <a:cs typeface="+mn-lt"/>
              </a:rPr>
              <a:t> </a:t>
            </a:r>
            <a:r>
              <a:rPr lang="en-US" sz="2000" dirty="0" err="1">
                <a:ea typeface="+mn-lt"/>
                <a:cs typeface="+mn-lt"/>
              </a:rPr>
              <a:t>en</a:t>
            </a:r>
            <a:r>
              <a:rPr lang="en-US" sz="2000" dirty="0">
                <a:ea typeface="+mn-lt"/>
                <a:cs typeface="+mn-lt"/>
              </a:rPr>
              <a:t> la Biblia a </a:t>
            </a:r>
            <a:r>
              <a:rPr lang="en-US" sz="2000" dirty="0" err="1">
                <a:ea typeface="+mn-lt"/>
                <a:cs typeface="+mn-lt"/>
              </a:rPr>
              <a:t>menos</a:t>
            </a:r>
            <a:r>
              <a:rPr lang="en-US" sz="2000" dirty="0">
                <a:ea typeface="+mn-lt"/>
                <a:cs typeface="+mn-lt"/>
              </a:rPr>
              <a:t> que </a:t>
            </a:r>
            <a:r>
              <a:rPr lang="en-US" sz="2000" dirty="0" err="1">
                <a:ea typeface="+mn-lt"/>
                <a:cs typeface="+mn-lt"/>
              </a:rPr>
              <a:t>sean</a:t>
            </a:r>
            <a:r>
              <a:rPr lang="en-US" sz="2000" dirty="0">
                <a:ea typeface="+mn-lt"/>
                <a:cs typeface="+mn-lt"/>
              </a:rPr>
              <a:t> </a:t>
            </a:r>
            <a:r>
              <a:rPr lang="en-US" sz="2000" dirty="0" err="1">
                <a:ea typeface="+mn-lt"/>
                <a:cs typeface="+mn-lt"/>
              </a:rPr>
              <a:t>corroboradas</a:t>
            </a:r>
            <a:r>
              <a:rPr lang="en-US" sz="2000" dirty="0">
                <a:ea typeface="+mn-lt"/>
                <a:cs typeface="+mn-lt"/>
              </a:rPr>
              <a:t> </a:t>
            </a:r>
            <a:r>
              <a:rPr lang="en-US" sz="2000" dirty="0" err="1">
                <a:ea typeface="+mn-lt"/>
                <a:cs typeface="+mn-lt"/>
              </a:rPr>
              <a:t>por</a:t>
            </a:r>
            <a:r>
              <a:rPr lang="en-US" sz="2000" dirty="0">
                <a:ea typeface="+mn-lt"/>
                <a:cs typeface="+mn-lt"/>
              </a:rPr>
              <a:t> </a:t>
            </a:r>
            <a:r>
              <a:rPr lang="en-US" sz="2000" dirty="0" err="1">
                <a:ea typeface="+mn-lt"/>
                <a:cs typeface="+mn-lt"/>
              </a:rPr>
              <a:t>fuentes</a:t>
            </a:r>
            <a:r>
              <a:rPr lang="en-US" sz="2000" dirty="0">
                <a:ea typeface="+mn-lt"/>
                <a:cs typeface="+mn-lt"/>
              </a:rPr>
              <a:t> </a:t>
            </a:r>
            <a:r>
              <a:rPr lang="en-US" sz="2000" dirty="0" err="1">
                <a:ea typeface="+mn-lt"/>
                <a:cs typeface="+mn-lt"/>
              </a:rPr>
              <a:t>extrabíblicas</a:t>
            </a:r>
            <a:r>
              <a:rPr lang="en-US" sz="2000" dirty="0">
                <a:ea typeface="+mn-lt"/>
                <a:cs typeface="+mn-lt"/>
              </a:rPr>
              <a:t> del </a:t>
            </a:r>
            <a:r>
              <a:rPr lang="en-US" sz="2000" dirty="0" err="1">
                <a:ea typeface="+mn-lt"/>
                <a:cs typeface="+mn-lt"/>
              </a:rPr>
              <a:t>antiguo</a:t>
            </a:r>
            <a:r>
              <a:rPr lang="en-US" sz="2000" dirty="0">
                <a:ea typeface="+mn-lt"/>
                <a:cs typeface="+mn-lt"/>
              </a:rPr>
              <a:t> </a:t>
            </a:r>
            <a:r>
              <a:rPr lang="en-US" sz="2000" dirty="0" err="1">
                <a:ea typeface="+mn-lt"/>
                <a:cs typeface="+mn-lt"/>
              </a:rPr>
              <a:t>Cercano</a:t>
            </a:r>
            <a:r>
              <a:rPr lang="en-US" sz="2000" dirty="0">
                <a:ea typeface="+mn-lt"/>
                <a:cs typeface="+mn-lt"/>
              </a:rPr>
              <a:t> Oriente.</a:t>
            </a:r>
            <a:endParaRPr lang="en-US" altLang="en-US" sz="2000" dirty="0">
              <a:solidFill>
                <a:srgbClr val="FF6600"/>
              </a:solidFill>
            </a:endParaRPr>
          </a:p>
          <a:p>
            <a:pPr lvl="1" eaLnBrk="1" hangingPunct="1">
              <a:lnSpc>
                <a:spcPct val="90000"/>
              </a:lnSpc>
              <a:buClr>
                <a:srgbClr val="00FFFF"/>
              </a:buClr>
              <a:buFont typeface="Wingdings" panose="05000000000000000000" pitchFamily="2" charset="2"/>
              <a:buChar char="Ø"/>
            </a:pPr>
            <a:r>
              <a:rPr lang="en-US" altLang="en-US" sz="2000" i="1" dirty="0">
                <a:solidFill>
                  <a:srgbClr val="FFFF66"/>
                </a:solidFill>
                <a:latin typeface="Arial"/>
                <a:cs typeface="Arial"/>
              </a:rPr>
              <a:t>Large portions of biblical history, including the exodus narratives, are treated as legend or heroic myth. / </a:t>
            </a:r>
            <a:r>
              <a:rPr lang="en-US" sz="2000" dirty="0">
                <a:ea typeface="+mn-lt"/>
                <a:cs typeface="+mn-lt"/>
              </a:rPr>
              <a:t>Grandes </a:t>
            </a:r>
            <a:r>
              <a:rPr lang="en-US" sz="2000" dirty="0" err="1">
                <a:ea typeface="+mn-lt"/>
                <a:cs typeface="+mn-lt"/>
              </a:rPr>
              <a:t>porciones</a:t>
            </a:r>
            <a:r>
              <a:rPr lang="en-US" sz="2000" dirty="0">
                <a:ea typeface="+mn-lt"/>
                <a:cs typeface="+mn-lt"/>
              </a:rPr>
              <a:t> de la </a:t>
            </a:r>
            <a:r>
              <a:rPr lang="en-US" sz="2000" dirty="0" err="1">
                <a:ea typeface="+mn-lt"/>
                <a:cs typeface="+mn-lt"/>
              </a:rPr>
              <a:t>historia</a:t>
            </a:r>
            <a:r>
              <a:rPr lang="en-US" sz="2000" dirty="0">
                <a:ea typeface="+mn-lt"/>
                <a:cs typeface="+mn-lt"/>
              </a:rPr>
              <a:t> </a:t>
            </a:r>
            <a:r>
              <a:rPr lang="en-US" sz="2000" dirty="0" err="1">
                <a:ea typeface="+mn-lt"/>
                <a:cs typeface="+mn-lt"/>
              </a:rPr>
              <a:t>bíblica</a:t>
            </a:r>
            <a:r>
              <a:rPr lang="en-US" sz="2000" dirty="0">
                <a:ea typeface="+mn-lt"/>
                <a:cs typeface="+mn-lt"/>
              </a:rPr>
              <a:t>, </a:t>
            </a:r>
            <a:r>
              <a:rPr lang="en-US" sz="2000" dirty="0" err="1">
                <a:ea typeface="+mn-lt"/>
                <a:cs typeface="+mn-lt"/>
              </a:rPr>
              <a:t>incluidas</a:t>
            </a:r>
            <a:r>
              <a:rPr lang="en-US" sz="2000" dirty="0">
                <a:ea typeface="+mn-lt"/>
                <a:cs typeface="+mn-lt"/>
              </a:rPr>
              <a:t> las </a:t>
            </a:r>
            <a:r>
              <a:rPr lang="en-US" sz="2000" dirty="0" err="1">
                <a:ea typeface="+mn-lt"/>
                <a:cs typeface="+mn-lt"/>
              </a:rPr>
              <a:t>narraciones</a:t>
            </a:r>
            <a:r>
              <a:rPr lang="en-US" sz="2000" dirty="0">
                <a:ea typeface="+mn-lt"/>
                <a:cs typeface="+mn-lt"/>
              </a:rPr>
              <a:t> del </a:t>
            </a:r>
            <a:r>
              <a:rPr lang="en-US" sz="2000" dirty="0" err="1">
                <a:ea typeface="+mn-lt"/>
                <a:cs typeface="+mn-lt"/>
              </a:rPr>
              <a:t>éxodo</a:t>
            </a:r>
            <a:r>
              <a:rPr lang="en-US" sz="2000" dirty="0">
                <a:ea typeface="+mn-lt"/>
                <a:cs typeface="+mn-lt"/>
              </a:rPr>
              <a:t>, se </a:t>
            </a:r>
            <a:r>
              <a:rPr lang="en-US" sz="2000" dirty="0" err="1">
                <a:ea typeface="+mn-lt"/>
                <a:cs typeface="+mn-lt"/>
              </a:rPr>
              <a:t>tratan</a:t>
            </a:r>
            <a:r>
              <a:rPr lang="en-US" sz="2000" dirty="0">
                <a:ea typeface="+mn-lt"/>
                <a:cs typeface="+mn-lt"/>
              </a:rPr>
              <a:t> </a:t>
            </a:r>
            <a:r>
              <a:rPr lang="en-US" sz="2000" dirty="0" err="1">
                <a:ea typeface="+mn-lt"/>
                <a:cs typeface="+mn-lt"/>
              </a:rPr>
              <a:t>como</a:t>
            </a:r>
            <a:r>
              <a:rPr lang="en-US" sz="2000" dirty="0">
                <a:ea typeface="+mn-lt"/>
                <a:cs typeface="+mn-lt"/>
              </a:rPr>
              <a:t> </a:t>
            </a:r>
            <a:r>
              <a:rPr lang="en-US" sz="2000" dirty="0" err="1">
                <a:ea typeface="+mn-lt"/>
                <a:cs typeface="+mn-lt"/>
              </a:rPr>
              <a:t>leyendas</a:t>
            </a:r>
            <a:r>
              <a:rPr lang="en-US" sz="2000" dirty="0">
                <a:ea typeface="+mn-lt"/>
                <a:cs typeface="+mn-lt"/>
              </a:rPr>
              <a:t> o </a:t>
            </a:r>
            <a:r>
              <a:rPr lang="en-US" sz="2000" dirty="0" err="1">
                <a:ea typeface="+mn-lt"/>
                <a:cs typeface="+mn-lt"/>
              </a:rPr>
              <a:t>mitos</a:t>
            </a:r>
            <a:r>
              <a:rPr lang="en-US" sz="2000" dirty="0">
                <a:ea typeface="+mn-lt"/>
                <a:cs typeface="+mn-lt"/>
              </a:rPr>
              <a:t> </a:t>
            </a:r>
            <a:r>
              <a:rPr lang="en-US" sz="2000" dirty="0" err="1">
                <a:ea typeface="+mn-lt"/>
                <a:cs typeface="+mn-lt"/>
              </a:rPr>
              <a:t>heroicos</a:t>
            </a:r>
            <a:r>
              <a:rPr lang="en-US" sz="2000" dirty="0">
                <a:ea typeface="+mn-lt"/>
                <a:cs typeface="+mn-lt"/>
              </a:rPr>
              <a:t>.</a:t>
            </a:r>
            <a:endParaRPr lang="en-US" altLang="en-US" sz="2000" i="1" dirty="0">
              <a:solidFill>
                <a:srgbClr val="FFFF66"/>
              </a:solidFill>
              <a:latin typeface="Arial" panose="020B0604020202020204" pitchFamily="34" charset="0"/>
              <a:cs typeface="Arial" panose="020B0604020202020204" pitchFamily="34" charset="0"/>
            </a:endParaRPr>
          </a:p>
          <a:p>
            <a:pPr lvl="1" eaLnBrk="1" hangingPunct="1">
              <a:lnSpc>
                <a:spcPct val="90000"/>
              </a:lnSpc>
              <a:buClr>
                <a:srgbClr val="00FFFF"/>
              </a:buClr>
              <a:buFont typeface="Wingdings" panose="05000000000000000000" pitchFamily="2" charset="2"/>
              <a:buChar char="Ø"/>
            </a:pPr>
            <a:r>
              <a:rPr lang="en-US" altLang="en-US" sz="2000" i="1" dirty="0">
                <a:solidFill>
                  <a:srgbClr val="FFFF66"/>
                </a:solidFill>
                <a:latin typeface="Arial"/>
                <a:cs typeface="Arial"/>
              </a:rPr>
              <a:t>Current major “players” include: / </a:t>
            </a:r>
            <a:r>
              <a:rPr lang="en-US" sz="2000" dirty="0">
                <a:ea typeface="+mn-lt"/>
                <a:cs typeface="+mn-lt"/>
              </a:rPr>
              <a:t>Los </a:t>
            </a:r>
            <a:r>
              <a:rPr lang="en-US" sz="2000" dirty="0" err="1">
                <a:ea typeface="+mn-lt"/>
                <a:cs typeface="+mn-lt"/>
              </a:rPr>
              <a:t>principales</a:t>
            </a:r>
            <a:r>
              <a:rPr lang="en-US" sz="2000" dirty="0">
                <a:ea typeface="+mn-lt"/>
                <a:cs typeface="+mn-lt"/>
              </a:rPr>
              <a:t> "</a:t>
            </a:r>
            <a:r>
              <a:rPr lang="en-US" sz="2000" dirty="0" err="1">
                <a:ea typeface="+mn-lt"/>
                <a:cs typeface="+mn-lt"/>
              </a:rPr>
              <a:t>jugadores</a:t>
            </a:r>
            <a:r>
              <a:rPr lang="en-US" sz="2000" dirty="0">
                <a:ea typeface="+mn-lt"/>
                <a:cs typeface="+mn-lt"/>
              </a:rPr>
              <a:t>" </a:t>
            </a:r>
            <a:r>
              <a:rPr lang="en-US" sz="2000" dirty="0" err="1">
                <a:ea typeface="+mn-lt"/>
                <a:cs typeface="+mn-lt"/>
              </a:rPr>
              <a:t>actuales</a:t>
            </a:r>
            <a:r>
              <a:rPr lang="en-US" sz="2000" dirty="0">
                <a:ea typeface="+mn-lt"/>
                <a:cs typeface="+mn-lt"/>
              </a:rPr>
              <a:t> </a:t>
            </a:r>
            <a:r>
              <a:rPr lang="en-US" sz="2000" dirty="0" err="1">
                <a:ea typeface="+mn-lt"/>
                <a:cs typeface="+mn-lt"/>
              </a:rPr>
              <a:t>incluyen</a:t>
            </a:r>
            <a:r>
              <a:rPr lang="en-US" sz="2000" dirty="0">
                <a:ea typeface="+mn-lt"/>
                <a:cs typeface="+mn-lt"/>
              </a:rPr>
              <a:t>:</a:t>
            </a:r>
            <a:endParaRPr lang="en-US" altLang="en-US" sz="2000" i="1" dirty="0">
              <a:solidFill>
                <a:srgbClr val="FFFF66"/>
              </a:solidFill>
              <a:latin typeface="Arial" panose="020B0604020202020204" pitchFamily="34" charset="0"/>
              <a:cs typeface="Arial" panose="020B0604020202020204" pitchFamily="34" charset="0"/>
            </a:endParaRPr>
          </a:p>
          <a:p>
            <a:pPr lvl="2" eaLnBrk="1" hangingPunct="1">
              <a:lnSpc>
                <a:spcPct val="90000"/>
              </a:lnSpc>
            </a:pPr>
            <a:r>
              <a:rPr lang="en-US" altLang="en-US" sz="2000" i="1" dirty="0">
                <a:latin typeface="Arial"/>
                <a:cs typeface="Arial"/>
              </a:rPr>
              <a:t>Philip Davies (University of Sheffield / </a:t>
            </a:r>
            <a:r>
              <a:rPr lang="en-US" sz="2000" dirty="0">
                <a:ea typeface="+mn-lt"/>
                <a:cs typeface="+mn-lt"/>
              </a:rPr>
              <a:t>Universidad de Sheffield</a:t>
            </a:r>
            <a:r>
              <a:rPr lang="en-US" altLang="en-US" sz="2000" i="1" dirty="0">
                <a:latin typeface="Arial"/>
                <a:cs typeface="Arial"/>
              </a:rPr>
              <a:t>)</a:t>
            </a:r>
          </a:p>
          <a:p>
            <a:pPr lvl="2" eaLnBrk="1" hangingPunct="1">
              <a:lnSpc>
                <a:spcPct val="90000"/>
              </a:lnSpc>
            </a:pPr>
            <a:r>
              <a:rPr lang="en-US" altLang="en-US" sz="2000" i="1" dirty="0">
                <a:latin typeface="Arial"/>
                <a:cs typeface="Arial"/>
              </a:rPr>
              <a:t>Niels Peter Lemche (University of Copenhagen / </a:t>
            </a:r>
            <a:r>
              <a:rPr lang="en-US" sz="2000" dirty="0">
                <a:ea typeface="+mn-lt"/>
                <a:cs typeface="+mn-lt"/>
              </a:rPr>
              <a:t>Universidad de </a:t>
            </a:r>
            <a:r>
              <a:rPr lang="en-US" sz="2000" dirty="0" err="1">
                <a:ea typeface="+mn-lt"/>
                <a:cs typeface="+mn-lt"/>
              </a:rPr>
              <a:t>Copenhague</a:t>
            </a:r>
            <a:r>
              <a:rPr lang="en-US" altLang="en-US" sz="2000" i="1" dirty="0">
                <a:latin typeface="Arial"/>
                <a:cs typeface="Arial"/>
              </a:rPr>
              <a:t>)</a:t>
            </a:r>
          </a:p>
          <a:p>
            <a:pPr lvl="2" eaLnBrk="1" hangingPunct="1">
              <a:lnSpc>
                <a:spcPct val="90000"/>
              </a:lnSpc>
            </a:pPr>
            <a:r>
              <a:rPr lang="en-US" altLang="en-US" sz="2000" i="1" dirty="0">
                <a:latin typeface="Arial"/>
                <a:cs typeface="Arial"/>
              </a:rPr>
              <a:t>Thomas Thompson (Marquette University / </a:t>
            </a:r>
            <a:r>
              <a:rPr lang="en-US" sz="2000" dirty="0">
                <a:ea typeface="+mn-lt"/>
                <a:cs typeface="+mn-lt"/>
              </a:rPr>
              <a:t>Universidad Marquette</a:t>
            </a:r>
            <a:r>
              <a:rPr lang="en-US" altLang="en-US" sz="2000" i="1" dirty="0">
                <a:latin typeface="Arial"/>
                <a:cs typeface="Arial"/>
              </a:rPr>
              <a:t>)</a:t>
            </a:r>
          </a:p>
          <a:p>
            <a:pPr lvl="2" eaLnBrk="1" hangingPunct="1">
              <a:lnSpc>
                <a:spcPct val="90000"/>
              </a:lnSpc>
            </a:pPr>
            <a:r>
              <a:rPr lang="en-US" altLang="en-US" sz="2000" i="1" dirty="0">
                <a:latin typeface="Arial"/>
                <a:cs typeface="Arial"/>
              </a:rPr>
              <a:t>Margaret Steiner (University of Leiden / </a:t>
            </a:r>
            <a:r>
              <a:rPr lang="en-US" sz="2000" dirty="0">
                <a:ea typeface="+mn-lt"/>
                <a:cs typeface="+mn-lt"/>
              </a:rPr>
              <a:t>Universidad de Leiden</a:t>
            </a:r>
            <a:r>
              <a:rPr lang="en-US" altLang="en-US" sz="2000" i="1" dirty="0">
                <a:latin typeface="Arial"/>
                <a:cs typeface="Arial"/>
              </a:rPr>
              <a:t>)</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fade">
                                      <p:cBhvr>
                                        <p:cTn id="7" dur="800" decel="100000"/>
                                        <p:tgtEl>
                                          <p:spTgt spid="67586"/>
                                        </p:tgtEl>
                                      </p:cBhvr>
                                    </p:animEffect>
                                    <p:anim calcmode="lin" valueType="num">
                                      <p:cBhvr>
                                        <p:cTn id="8" dur="800" decel="100000" fill="hold"/>
                                        <p:tgtEl>
                                          <p:spTgt spid="67586"/>
                                        </p:tgtEl>
                                        <p:attrNameLst>
                                          <p:attrName>style.rotation</p:attrName>
                                        </p:attrNameLst>
                                      </p:cBhvr>
                                      <p:tavLst>
                                        <p:tav tm="0">
                                          <p:val>
                                            <p:fltVal val="-90"/>
                                          </p:val>
                                        </p:tav>
                                        <p:tav tm="100000">
                                          <p:val>
                                            <p:fltVal val="0"/>
                                          </p:val>
                                        </p:tav>
                                      </p:tavLst>
                                    </p:anim>
                                    <p:anim calcmode="lin" valueType="num">
                                      <p:cBhvr>
                                        <p:cTn id="9" dur="800" decel="100000" fill="hold"/>
                                        <p:tgtEl>
                                          <p:spTgt spid="67586"/>
                                        </p:tgtEl>
                                        <p:attrNameLst>
                                          <p:attrName>ppt_x</p:attrName>
                                        </p:attrNameLst>
                                      </p:cBhvr>
                                      <p:tavLst>
                                        <p:tav tm="0">
                                          <p:val>
                                            <p:strVal val="#ppt_x+0.4"/>
                                          </p:val>
                                        </p:tav>
                                        <p:tav tm="100000">
                                          <p:val>
                                            <p:strVal val="#ppt_x-0.05"/>
                                          </p:val>
                                        </p:tav>
                                      </p:tavLst>
                                    </p:anim>
                                    <p:anim calcmode="lin" valueType="num">
                                      <p:cBhvr>
                                        <p:cTn id="10" dur="800" decel="100000" fill="hold"/>
                                        <p:tgtEl>
                                          <p:spTgt spid="6758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758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758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67587">
                                            <p:txEl>
                                              <p:pRg st="0" end="0"/>
                                            </p:txEl>
                                          </p:spTgt>
                                        </p:tgtEl>
                                        <p:attrNameLst>
                                          <p:attrName>style.visibility</p:attrName>
                                        </p:attrNameLst>
                                      </p:cBhvr>
                                      <p:to>
                                        <p:strVal val="visible"/>
                                      </p:to>
                                    </p:set>
                                    <p:animEffect transition="in" filter="fade">
                                      <p:cBhvr>
                                        <p:cTn id="17" dur="1000"/>
                                        <p:tgtEl>
                                          <p:spTgt spid="67587">
                                            <p:txEl>
                                              <p:pRg st="0" end="0"/>
                                            </p:txEl>
                                          </p:spTgt>
                                        </p:tgtEl>
                                      </p:cBhvr>
                                    </p:animEffect>
                                    <p:anim calcmode="lin" valueType="num">
                                      <p:cBhvr>
                                        <p:cTn id="18" dur="1000" fill="hold"/>
                                        <p:tgtEl>
                                          <p:spTgt spid="6758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7587">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67587">
                                            <p:txEl>
                                              <p:pRg st="1" end="1"/>
                                            </p:txEl>
                                          </p:spTgt>
                                        </p:tgtEl>
                                        <p:attrNameLst>
                                          <p:attrName>style.visibility</p:attrName>
                                        </p:attrNameLst>
                                      </p:cBhvr>
                                      <p:to>
                                        <p:strVal val="visible"/>
                                      </p:to>
                                    </p:set>
                                    <p:animEffect transition="in" filter="fade">
                                      <p:cBhvr>
                                        <p:cTn id="22" dur="1000"/>
                                        <p:tgtEl>
                                          <p:spTgt spid="67587">
                                            <p:txEl>
                                              <p:pRg st="1" end="1"/>
                                            </p:txEl>
                                          </p:spTgt>
                                        </p:tgtEl>
                                      </p:cBhvr>
                                    </p:animEffect>
                                    <p:anim calcmode="lin" valueType="num">
                                      <p:cBhvr>
                                        <p:cTn id="23" dur="1000" fill="hold"/>
                                        <p:tgtEl>
                                          <p:spTgt spid="67587">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67587">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67587">
                                            <p:txEl>
                                              <p:pRg st="2" end="2"/>
                                            </p:txEl>
                                          </p:spTgt>
                                        </p:tgtEl>
                                        <p:attrNameLst>
                                          <p:attrName>style.visibility</p:attrName>
                                        </p:attrNameLst>
                                      </p:cBhvr>
                                      <p:to>
                                        <p:strVal val="visible"/>
                                      </p:to>
                                    </p:set>
                                    <p:animEffect transition="in" filter="fade">
                                      <p:cBhvr>
                                        <p:cTn id="27" dur="1000"/>
                                        <p:tgtEl>
                                          <p:spTgt spid="67587">
                                            <p:txEl>
                                              <p:pRg st="2" end="2"/>
                                            </p:txEl>
                                          </p:spTgt>
                                        </p:tgtEl>
                                      </p:cBhvr>
                                    </p:animEffect>
                                    <p:anim calcmode="lin" valueType="num">
                                      <p:cBhvr>
                                        <p:cTn id="28" dur="1000" fill="hold"/>
                                        <p:tgtEl>
                                          <p:spTgt spid="67587">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67587">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67587">
                                            <p:txEl>
                                              <p:pRg st="3" end="3"/>
                                            </p:txEl>
                                          </p:spTgt>
                                        </p:tgtEl>
                                        <p:attrNameLst>
                                          <p:attrName>style.visibility</p:attrName>
                                        </p:attrNameLst>
                                      </p:cBhvr>
                                      <p:to>
                                        <p:strVal val="visible"/>
                                      </p:to>
                                    </p:set>
                                    <p:animEffect transition="in" filter="fade">
                                      <p:cBhvr>
                                        <p:cTn id="32" dur="1000"/>
                                        <p:tgtEl>
                                          <p:spTgt spid="67587">
                                            <p:txEl>
                                              <p:pRg st="3" end="3"/>
                                            </p:txEl>
                                          </p:spTgt>
                                        </p:tgtEl>
                                      </p:cBhvr>
                                    </p:animEffect>
                                    <p:anim calcmode="lin" valueType="num">
                                      <p:cBhvr>
                                        <p:cTn id="33" dur="1000" fill="hold"/>
                                        <p:tgtEl>
                                          <p:spTgt spid="67587">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7587">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67587">
                                            <p:txEl>
                                              <p:pRg st="4" end="4"/>
                                            </p:txEl>
                                          </p:spTgt>
                                        </p:tgtEl>
                                        <p:attrNameLst>
                                          <p:attrName>style.visibility</p:attrName>
                                        </p:attrNameLst>
                                      </p:cBhvr>
                                      <p:to>
                                        <p:strVal val="visible"/>
                                      </p:to>
                                    </p:set>
                                    <p:animEffect transition="in" filter="fade">
                                      <p:cBhvr>
                                        <p:cTn id="37" dur="1000"/>
                                        <p:tgtEl>
                                          <p:spTgt spid="67587">
                                            <p:txEl>
                                              <p:pRg st="4" end="4"/>
                                            </p:txEl>
                                          </p:spTgt>
                                        </p:tgtEl>
                                      </p:cBhvr>
                                    </p:animEffect>
                                    <p:anim calcmode="lin" valueType="num">
                                      <p:cBhvr>
                                        <p:cTn id="38" dur="1000" fill="hold"/>
                                        <p:tgtEl>
                                          <p:spTgt spid="67587">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67587">
                                            <p:txEl>
                                              <p:pRg st="4" end="4"/>
                                            </p:tx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67587">
                                            <p:txEl>
                                              <p:pRg st="5" end="5"/>
                                            </p:txEl>
                                          </p:spTgt>
                                        </p:tgtEl>
                                        <p:attrNameLst>
                                          <p:attrName>style.visibility</p:attrName>
                                        </p:attrNameLst>
                                      </p:cBhvr>
                                      <p:to>
                                        <p:strVal val="visible"/>
                                      </p:to>
                                    </p:set>
                                    <p:animEffect transition="in" filter="fade">
                                      <p:cBhvr>
                                        <p:cTn id="42" dur="1000"/>
                                        <p:tgtEl>
                                          <p:spTgt spid="67587">
                                            <p:txEl>
                                              <p:pRg st="5" end="5"/>
                                            </p:txEl>
                                          </p:spTgt>
                                        </p:tgtEl>
                                      </p:cBhvr>
                                    </p:animEffect>
                                    <p:anim calcmode="lin" valueType="num">
                                      <p:cBhvr>
                                        <p:cTn id="43" dur="1000" fill="hold"/>
                                        <p:tgtEl>
                                          <p:spTgt spid="6758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7587">
                                            <p:txEl>
                                              <p:pRg st="5" end="5"/>
                                            </p:txEl>
                                          </p:spTgt>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67587">
                                            <p:txEl>
                                              <p:pRg st="6" end="6"/>
                                            </p:txEl>
                                          </p:spTgt>
                                        </p:tgtEl>
                                        <p:attrNameLst>
                                          <p:attrName>style.visibility</p:attrName>
                                        </p:attrNameLst>
                                      </p:cBhvr>
                                      <p:to>
                                        <p:strVal val="visible"/>
                                      </p:to>
                                    </p:set>
                                    <p:animEffect transition="in" filter="fade">
                                      <p:cBhvr>
                                        <p:cTn id="47" dur="1000"/>
                                        <p:tgtEl>
                                          <p:spTgt spid="67587">
                                            <p:txEl>
                                              <p:pRg st="6" end="6"/>
                                            </p:txEl>
                                          </p:spTgt>
                                        </p:tgtEl>
                                      </p:cBhvr>
                                    </p:animEffect>
                                    <p:anim calcmode="lin" valueType="num">
                                      <p:cBhvr>
                                        <p:cTn id="48" dur="1000" fill="hold"/>
                                        <p:tgtEl>
                                          <p:spTgt spid="67587">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758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587" grpId="0" uiExpand="1" build="p"/>
    </p:bldLst>
  </p:timing>
</p:sld>
</file>

<file path=ppt/slides/slide1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DAF4308-CDEB-4941-8C9E-701561F67DA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D07299-7F1A-460E-9EBA-41296BC509BF}" type="slidenum">
              <a:rPr kumimoji="0" lang="en-US" altLang="en-US" sz="1000" b="0" i="0" u="none" strike="noStrike" kern="1200" cap="none" spc="0" normalizeH="0" baseline="0" noProof="0">
                <a:ln>
                  <a:noFill/>
                </a:ln>
                <a:solidFill>
                  <a:srgbClr val="FFFFFF"/>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158</a:t>
            </a:fld>
            <a:endParaRPr kumimoji="0" lang="en-US" altLang="en-US" sz="10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68610" name="Rectangle 2">
            <a:extLst>
              <a:ext uri="{FF2B5EF4-FFF2-40B4-BE49-F238E27FC236}">
                <a16:creationId xmlns:a16="http://schemas.microsoft.com/office/drawing/2014/main" id="{E8367BC9-3E6E-4AE2-BF06-1DAF1FDB3013}"/>
              </a:ext>
            </a:extLst>
          </p:cNvPr>
          <p:cNvSpPr>
            <a:spLocks noGrp="1" noChangeArrowheads="1"/>
          </p:cNvSpPr>
          <p:nvPr>
            <p:ph type="title"/>
          </p:nvPr>
        </p:nvSpPr>
        <p:spPr>
          <a:xfrm>
            <a:off x="711200" y="473075"/>
            <a:ext cx="10871200" cy="836221"/>
          </a:xfrm>
        </p:spPr>
        <p:txBody>
          <a:bodyPr/>
          <a:lstStyle/>
          <a:p>
            <a:pPr eaLnBrk="1" hangingPunct="1"/>
            <a:r>
              <a:rPr lang="en-US" altLang="en-US" dirty="0">
                <a:solidFill>
                  <a:srgbClr val="FFFF00"/>
                </a:solidFill>
              </a:rPr>
              <a:t>Maximalists / </a:t>
            </a:r>
            <a:r>
              <a:rPr lang="en-US" altLang="en-US" dirty="0" err="1">
                <a:solidFill>
                  <a:srgbClr val="FFFF00"/>
                </a:solidFill>
              </a:rPr>
              <a:t>Maximalistas</a:t>
            </a:r>
          </a:p>
        </p:txBody>
      </p:sp>
      <p:sp>
        <p:nvSpPr>
          <p:cNvPr id="68611" name="Rectangle 3">
            <a:extLst>
              <a:ext uri="{FF2B5EF4-FFF2-40B4-BE49-F238E27FC236}">
                <a16:creationId xmlns:a16="http://schemas.microsoft.com/office/drawing/2014/main" id="{AC855658-7F16-4BB8-8127-C1DFF8FAD931}"/>
              </a:ext>
            </a:extLst>
          </p:cNvPr>
          <p:cNvSpPr>
            <a:spLocks noGrp="1" noChangeArrowheads="1"/>
          </p:cNvSpPr>
          <p:nvPr>
            <p:ph type="body" idx="1"/>
          </p:nvPr>
        </p:nvSpPr>
        <p:spPr>
          <a:xfrm>
            <a:off x="711200" y="1828800"/>
            <a:ext cx="10871200" cy="4254260"/>
          </a:xfrm>
        </p:spPr>
        <p:txBody>
          <a:bodyPr/>
          <a:lstStyle/>
          <a:p>
            <a:pPr eaLnBrk="1" hangingPunct="1"/>
            <a:r>
              <a:rPr lang="en-US" altLang="en-US" sz="2000" dirty="0">
                <a:solidFill>
                  <a:srgbClr val="FF6600"/>
                </a:solidFill>
              </a:rPr>
              <a:t>Maximalists are those scholars who tend to accept historical statements in the biblical record unless disproved by extra-biblical evidence. / </a:t>
            </a:r>
            <a:r>
              <a:rPr lang="en-US" sz="2000" dirty="0">
                <a:ea typeface="+mn-lt"/>
                <a:cs typeface="+mn-lt"/>
              </a:rPr>
              <a:t>Los </a:t>
            </a:r>
            <a:r>
              <a:rPr lang="en-US" sz="2000" dirty="0" err="1">
                <a:ea typeface="+mn-lt"/>
                <a:cs typeface="+mn-lt"/>
              </a:rPr>
              <a:t>maximalistas</a:t>
            </a:r>
            <a:r>
              <a:rPr lang="en-US" sz="2000" dirty="0">
                <a:ea typeface="+mn-lt"/>
                <a:cs typeface="+mn-lt"/>
              </a:rPr>
              <a:t> son </a:t>
            </a:r>
            <a:r>
              <a:rPr lang="en-US" sz="2000" dirty="0" err="1">
                <a:ea typeface="+mn-lt"/>
                <a:cs typeface="+mn-lt"/>
              </a:rPr>
              <a:t>aquellos</a:t>
            </a:r>
            <a:r>
              <a:rPr lang="en-US" sz="2000" dirty="0">
                <a:ea typeface="+mn-lt"/>
                <a:cs typeface="+mn-lt"/>
              </a:rPr>
              <a:t> </a:t>
            </a:r>
            <a:r>
              <a:rPr lang="en-US" sz="2000" dirty="0" err="1">
                <a:ea typeface="+mn-lt"/>
                <a:cs typeface="+mn-lt"/>
              </a:rPr>
              <a:t>eruditos</a:t>
            </a:r>
            <a:r>
              <a:rPr lang="en-US" sz="2000" dirty="0">
                <a:ea typeface="+mn-lt"/>
                <a:cs typeface="+mn-lt"/>
              </a:rPr>
              <a:t> que </a:t>
            </a:r>
            <a:r>
              <a:rPr lang="en-US" sz="2000" dirty="0" err="1">
                <a:ea typeface="+mn-lt"/>
                <a:cs typeface="+mn-lt"/>
              </a:rPr>
              <a:t>tienden</a:t>
            </a:r>
            <a:r>
              <a:rPr lang="en-US" sz="2000" dirty="0">
                <a:ea typeface="+mn-lt"/>
                <a:cs typeface="+mn-lt"/>
              </a:rPr>
              <a:t> a </a:t>
            </a:r>
            <a:r>
              <a:rPr lang="en-US" sz="2000" dirty="0" err="1">
                <a:ea typeface="+mn-lt"/>
                <a:cs typeface="+mn-lt"/>
              </a:rPr>
              <a:t>aceptar</a:t>
            </a:r>
            <a:r>
              <a:rPr lang="en-US" sz="2000" dirty="0">
                <a:ea typeface="+mn-lt"/>
                <a:cs typeface="+mn-lt"/>
              </a:rPr>
              <a:t> </a:t>
            </a:r>
            <a:r>
              <a:rPr lang="en-US" sz="2000" dirty="0" err="1">
                <a:ea typeface="+mn-lt"/>
                <a:cs typeface="+mn-lt"/>
              </a:rPr>
              <a:t>declaraciones</a:t>
            </a:r>
            <a:r>
              <a:rPr lang="en-US" sz="2000" dirty="0">
                <a:ea typeface="+mn-lt"/>
                <a:cs typeface="+mn-lt"/>
              </a:rPr>
              <a:t> </a:t>
            </a:r>
            <a:r>
              <a:rPr lang="en-US" sz="2000" dirty="0" err="1">
                <a:ea typeface="+mn-lt"/>
                <a:cs typeface="+mn-lt"/>
              </a:rPr>
              <a:t>históricas</a:t>
            </a:r>
            <a:r>
              <a:rPr lang="en-US" sz="2000" dirty="0">
                <a:ea typeface="+mn-lt"/>
                <a:cs typeface="+mn-lt"/>
              </a:rPr>
              <a:t> </a:t>
            </a:r>
            <a:r>
              <a:rPr lang="en-US" sz="2000" dirty="0" err="1">
                <a:ea typeface="+mn-lt"/>
                <a:cs typeface="+mn-lt"/>
              </a:rPr>
              <a:t>en</a:t>
            </a:r>
            <a:r>
              <a:rPr lang="en-US" sz="2000" dirty="0">
                <a:ea typeface="+mn-lt"/>
                <a:cs typeface="+mn-lt"/>
              </a:rPr>
              <a:t> </a:t>
            </a:r>
            <a:r>
              <a:rPr lang="en-US" sz="2000" dirty="0" err="1">
                <a:ea typeface="+mn-lt"/>
                <a:cs typeface="+mn-lt"/>
              </a:rPr>
              <a:t>el</a:t>
            </a:r>
            <a:r>
              <a:rPr lang="en-US" sz="2000" dirty="0">
                <a:ea typeface="+mn-lt"/>
                <a:cs typeface="+mn-lt"/>
              </a:rPr>
              <a:t> </a:t>
            </a:r>
            <a:r>
              <a:rPr lang="en-US" sz="2000" dirty="0" err="1">
                <a:ea typeface="+mn-lt"/>
                <a:cs typeface="+mn-lt"/>
              </a:rPr>
              <a:t>registro</a:t>
            </a:r>
            <a:r>
              <a:rPr lang="en-US" sz="2000" dirty="0">
                <a:ea typeface="+mn-lt"/>
                <a:cs typeface="+mn-lt"/>
              </a:rPr>
              <a:t> </a:t>
            </a:r>
            <a:r>
              <a:rPr lang="en-US" sz="2000" dirty="0" err="1">
                <a:ea typeface="+mn-lt"/>
                <a:cs typeface="+mn-lt"/>
              </a:rPr>
              <a:t>bíblico</a:t>
            </a:r>
            <a:r>
              <a:rPr lang="en-US" sz="2000" dirty="0">
                <a:ea typeface="+mn-lt"/>
                <a:cs typeface="+mn-lt"/>
              </a:rPr>
              <a:t> a </a:t>
            </a:r>
            <a:r>
              <a:rPr lang="en-US" sz="2000" dirty="0" err="1">
                <a:ea typeface="+mn-lt"/>
                <a:cs typeface="+mn-lt"/>
              </a:rPr>
              <a:t>menos</a:t>
            </a:r>
            <a:r>
              <a:rPr lang="en-US" sz="2000" dirty="0">
                <a:ea typeface="+mn-lt"/>
                <a:cs typeface="+mn-lt"/>
              </a:rPr>
              <a:t> que </a:t>
            </a:r>
            <a:r>
              <a:rPr lang="en-US" sz="2000" dirty="0" err="1">
                <a:ea typeface="+mn-lt"/>
                <a:cs typeface="+mn-lt"/>
              </a:rPr>
              <a:t>sean</a:t>
            </a:r>
            <a:r>
              <a:rPr lang="en-US" sz="2000" dirty="0">
                <a:ea typeface="+mn-lt"/>
                <a:cs typeface="+mn-lt"/>
              </a:rPr>
              <a:t> </a:t>
            </a:r>
            <a:r>
              <a:rPr lang="en-US" sz="2000" dirty="0" err="1">
                <a:ea typeface="+mn-lt"/>
                <a:cs typeface="+mn-lt"/>
              </a:rPr>
              <a:t>refutadas</a:t>
            </a:r>
            <a:r>
              <a:rPr lang="en-US" sz="2000" dirty="0">
                <a:ea typeface="+mn-lt"/>
                <a:cs typeface="+mn-lt"/>
              </a:rPr>
              <a:t> </a:t>
            </a:r>
            <a:r>
              <a:rPr lang="en-US" sz="2000" dirty="0" err="1">
                <a:ea typeface="+mn-lt"/>
                <a:cs typeface="+mn-lt"/>
              </a:rPr>
              <a:t>por</a:t>
            </a:r>
            <a:r>
              <a:rPr lang="en-US" sz="2000" dirty="0">
                <a:ea typeface="+mn-lt"/>
                <a:cs typeface="+mn-lt"/>
              </a:rPr>
              <a:t> </a:t>
            </a:r>
            <a:r>
              <a:rPr lang="en-US" sz="2000" dirty="0" err="1">
                <a:ea typeface="+mn-lt"/>
                <a:cs typeface="+mn-lt"/>
              </a:rPr>
              <a:t>evidencia</a:t>
            </a:r>
            <a:r>
              <a:rPr lang="en-US" sz="2000" dirty="0">
                <a:ea typeface="+mn-lt"/>
                <a:cs typeface="+mn-lt"/>
              </a:rPr>
              <a:t> </a:t>
            </a:r>
            <a:r>
              <a:rPr lang="en-US" sz="2000" dirty="0" err="1">
                <a:ea typeface="+mn-lt"/>
                <a:cs typeface="+mn-lt"/>
              </a:rPr>
              <a:t>extrabíblica</a:t>
            </a:r>
            <a:r>
              <a:rPr lang="en-US" sz="2000" dirty="0">
                <a:ea typeface="+mn-lt"/>
                <a:cs typeface="+mn-lt"/>
              </a:rPr>
              <a:t>.</a:t>
            </a:r>
            <a:endParaRPr lang="en-US" altLang="en-US" sz="2000" dirty="0">
              <a:solidFill>
                <a:srgbClr val="FF6600"/>
              </a:solidFill>
            </a:endParaRPr>
          </a:p>
          <a:p>
            <a:pPr lvl="1" eaLnBrk="1" hangingPunct="1">
              <a:buClr>
                <a:srgbClr val="00FFFF"/>
              </a:buClr>
              <a:buFont typeface="Wingdings" panose="05000000000000000000" pitchFamily="2" charset="2"/>
              <a:buChar char="Ø"/>
            </a:pPr>
            <a:r>
              <a:rPr lang="en-US" altLang="en-US" sz="2200" i="1" dirty="0">
                <a:solidFill>
                  <a:srgbClr val="FFFF66"/>
                </a:solidFill>
              </a:rPr>
              <a:t>Current major “players” include: / </a:t>
            </a:r>
            <a:r>
              <a:rPr lang="en-US" sz="2200" dirty="0">
                <a:ea typeface="+mn-lt"/>
                <a:cs typeface="+mn-lt"/>
              </a:rPr>
              <a:t>Los </a:t>
            </a:r>
            <a:r>
              <a:rPr lang="en-US" sz="2200" dirty="0" err="1">
                <a:ea typeface="+mn-lt"/>
                <a:cs typeface="+mn-lt"/>
              </a:rPr>
              <a:t>principales</a:t>
            </a:r>
            <a:r>
              <a:rPr lang="en-US" sz="2200" dirty="0">
                <a:ea typeface="+mn-lt"/>
                <a:cs typeface="+mn-lt"/>
              </a:rPr>
              <a:t> "</a:t>
            </a:r>
            <a:r>
              <a:rPr lang="en-US" sz="2200" dirty="0" err="1">
                <a:ea typeface="+mn-lt"/>
                <a:cs typeface="+mn-lt"/>
              </a:rPr>
              <a:t>jugadores</a:t>
            </a:r>
            <a:r>
              <a:rPr lang="en-US" sz="2200" dirty="0">
                <a:ea typeface="+mn-lt"/>
                <a:cs typeface="+mn-lt"/>
              </a:rPr>
              <a:t>" </a:t>
            </a:r>
            <a:r>
              <a:rPr lang="en-US" sz="2200" dirty="0" err="1">
                <a:ea typeface="+mn-lt"/>
                <a:cs typeface="+mn-lt"/>
              </a:rPr>
              <a:t>actuales</a:t>
            </a:r>
            <a:r>
              <a:rPr lang="en-US" sz="2200" dirty="0">
                <a:ea typeface="+mn-lt"/>
                <a:cs typeface="+mn-lt"/>
              </a:rPr>
              <a:t> </a:t>
            </a:r>
            <a:r>
              <a:rPr lang="en-US" sz="2200" dirty="0" err="1">
                <a:ea typeface="+mn-lt"/>
                <a:cs typeface="+mn-lt"/>
              </a:rPr>
              <a:t>incluyen</a:t>
            </a:r>
            <a:r>
              <a:rPr lang="en-US" sz="2200" dirty="0">
                <a:ea typeface="+mn-lt"/>
                <a:cs typeface="+mn-lt"/>
              </a:rPr>
              <a:t>:</a:t>
            </a:r>
          </a:p>
          <a:p>
            <a:pPr lvl="2" eaLnBrk="1" hangingPunct="1"/>
            <a:r>
              <a:rPr lang="en-US" altLang="en-US" sz="2200" i="1" dirty="0"/>
              <a:t>William Dever (University of Arizona / </a:t>
            </a:r>
            <a:r>
              <a:rPr lang="en-US" altLang="en-US" sz="2200" i="1" dirty="0">
                <a:ea typeface="+mn-lt"/>
                <a:cs typeface="+mn-lt"/>
              </a:rPr>
              <a:t>U</a:t>
            </a:r>
            <a:r>
              <a:rPr lang="en-US" sz="2200" dirty="0">
                <a:ea typeface="+mn-lt"/>
                <a:cs typeface="+mn-lt"/>
              </a:rPr>
              <a:t>niversidad de Arizona</a:t>
            </a:r>
            <a:r>
              <a:rPr lang="en-US" altLang="en-US" sz="2200" i="1" dirty="0"/>
              <a:t>)</a:t>
            </a:r>
          </a:p>
          <a:p>
            <a:pPr lvl="2" eaLnBrk="1" hangingPunct="1"/>
            <a:r>
              <a:rPr lang="en-US" altLang="en-US" sz="2200" i="1" dirty="0"/>
              <a:t>Kenneth Kitchen (University of Liverpool / </a:t>
            </a:r>
            <a:r>
              <a:rPr lang="en-US" sz="2200" i="1" dirty="0"/>
              <a:t>U</a:t>
            </a:r>
            <a:r>
              <a:rPr lang="en-US" sz="2200" dirty="0"/>
              <a:t>niversidad de Liverpool</a:t>
            </a:r>
            <a:r>
              <a:rPr lang="en-US" altLang="en-US" sz="2200" i="1" dirty="0"/>
              <a:t>)</a:t>
            </a:r>
          </a:p>
          <a:p>
            <a:pPr lvl="2" eaLnBrk="1" hangingPunct="1"/>
            <a:r>
              <a:rPr lang="en-US" altLang="en-US" sz="2200" i="1" dirty="0"/>
              <a:t>Alan Millard (University of Liverpool / </a:t>
            </a:r>
            <a:r>
              <a:rPr lang="en-US" sz="2200" i="1" dirty="0"/>
              <a:t>U</a:t>
            </a:r>
            <a:r>
              <a:rPr lang="en-US" sz="2200" dirty="0"/>
              <a:t>niversidad de Liverpool</a:t>
            </a:r>
            <a:r>
              <a:rPr lang="en-US" altLang="en-US" sz="2200" i="1" dirty="0"/>
              <a:t>)</a:t>
            </a:r>
          </a:p>
          <a:p>
            <a:pPr lvl="2" eaLnBrk="1" hangingPunct="1"/>
            <a:r>
              <a:rPr lang="en-US" altLang="en-US" sz="2200" i="1" dirty="0"/>
              <a:t>William Hallo (Yale University / </a:t>
            </a:r>
            <a:r>
              <a:rPr lang="en-US" sz="2200" i="1" dirty="0"/>
              <a:t>U</a:t>
            </a:r>
            <a:r>
              <a:rPr lang="en-US" sz="2200" dirty="0"/>
              <a:t>niversidad de Yale</a:t>
            </a:r>
            <a:r>
              <a:rPr lang="en-US" altLang="en-US" sz="2200" i="1" dirty="0"/>
              <a:t>)</a:t>
            </a:r>
          </a:p>
          <a:p>
            <a:pPr lvl="2" eaLnBrk="1" hangingPunct="1"/>
            <a:r>
              <a:rPr lang="en-US" altLang="en-US" sz="2200" i="1" dirty="0"/>
              <a:t>Kyle McCarter (Johns Hopkins University / </a:t>
            </a:r>
            <a:r>
              <a:rPr lang="en-US" sz="2200" i="1" dirty="0"/>
              <a:t>U</a:t>
            </a:r>
            <a:r>
              <a:rPr lang="en-US" sz="2200" dirty="0"/>
              <a:t>niversidad Johns Hopkins</a:t>
            </a:r>
            <a:r>
              <a:rPr lang="en-US" altLang="en-US" sz="2200" i="1" dirty="0"/>
              <a:t>)</a:t>
            </a:r>
          </a:p>
          <a:p>
            <a:pPr lvl="2" eaLnBrk="1" hangingPunct="1"/>
            <a:r>
              <a:rPr lang="en-US" altLang="en-US" sz="2200" i="1" dirty="0"/>
              <a:t>Andre Lemaire (Sorbonne University / </a:t>
            </a:r>
            <a:r>
              <a:rPr lang="en-US" sz="2200" i="1" dirty="0"/>
              <a:t>U</a:t>
            </a:r>
            <a:r>
              <a:rPr lang="en-US" sz="2200" dirty="0"/>
              <a:t>niversidad Sorbonne</a:t>
            </a:r>
            <a:r>
              <a:rPr lang="en-US" altLang="en-US" sz="2200" i="1" dirty="0"/>
              <a:t>)</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fade">
                                      <p:cBhvr>
                                        <p:cTn id="7" dur="800" decel="100000"/>
                                        <p:tgtEl>
                                          <p:spTgt spid="68610"/>
                                        </p:tgtEl>
                                      </p:cBhvr>
                                    </p:animEffect>
                                    <p:anim calcmode="lin" valueType="num">
                                      <p:cBhvr>
                                        <p:cTn id="8" dur="800" decel="100000" fill="hold"/>
                                        <p:tgtEl>
                                          <p:spTgt spid="68610"/>
                                        </p:tgtEl>
                                        <p:attrNameLst>
                                          <p:attrName>style.rotation</p:attrName>
                                        </p:attrNameLst>
                                      </p:cBhvr>
                                      <p:tavLst>
                                        <p:tav tm="0">
                                          <p:val>
                                            <p:fltVal val="-90"/>
                                          </p:val>
                                        </p:tav>
                                        <p:tav tm="100000">
                                          <p:val>
                                            <p:fltVal val="0"/>
                                          </p:val>
                                        </p:tav>
                                      </p:tavLst>
                                    </p:anim>
                                    <p:anim calcmode="lin" valueType="num">
                                      <p:cBhvr>
                                        <p:cTn id="9" dur="800" decel="100000" fill="hold"/>
                                        <p:tgtEl>
                                          <p:spTgt spid="68610"/>
                                        </p:tgtEl>
                                        <p:attrNameLst>
                                          <p:attrName>ppt_x</p:attrName>
                                        </p:attrNameLst>
                                      </p:cBhvr>
                                      <p:tavLst>
                                        <p:tav tm="0">
                                          <p:val>
                                            <p:strVal val="#ppt_x+0.4"/>
                                          </p:val>
                                        </p:tav>
                                        <p:tav tm="100000">
                                          <p:val>
                                            <p:strVal val="#ppt_x-0.05"/>
                                          </p:val>
                                        </p:tav>
                                      </p:tavLst>
                                    </p:anim>
                                    <p:anim calcmode="lin" valueType="num">
                                      <p:cBhvr>
                                        <p:cTn id="10" dur="800" decel="100000" fill="hold"/>
                                        <p:tgtEl>
                                          <p:spTgt spid="686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86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8610"/>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68611">
                                            <p:txEl>
                                              <p:pRg st="0" end="0"/>
                                            </p:txEl>
                                          </p:spTgt>
                                        </p:tgtEl>
                                        <p:attrNameLst>
                                          <p:attrName>style.visibility</p:attrName>
                                        </p:attrNameLst>
                                      </p:cBhvr>
                                      <p:to>
                                        <p:strVal val="visible"/>
                                      </p:to>
                                    </p:set>
                                    <p:animEffect transition="in" filter="fade">
                                      <p:cBhvr>
                                        <p:cTn id="17" dur="1000"/>
                                        <p:tgtEl>
                                          <p:spTgt spid="68611">
                                            <p:txEl>
                                              <p:pRg st="0" end="0"/>
                                            </p:txEl>
                                          </p:spTgt>
                                        </p:tgtEl>
                                      </p:cBhvr>
                                    </p:animEffect>
                                    <p:anim calcmode="lin" valueType="num">
                                      <p:cBhvr>
                                        <p:cTn id="18" dur="10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8611">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68611">
                                            <p:txEl>
                                              <p:pRg st="1" end="1"/>
                                            </p:txEl>
                                          </p:spTgt>
                                        </p:tgtEl>
                                        <p:attrNameLst>
                                          <p:attrName>style.visibility</p:attrName>
                                        </p:attrNameLst>
                                      </p:cBhvr>
                                      <p:to>
                                        <p:strVal val="visible"/>
                                      </p:to>
                                    </p:set>
                                    <p:animEffect transition="in" filter="fade">
                                      <p:cBhvr>
                                        <p:cTn id="22" dur="1000"/>
                                        <p:tgtEl>
                                          <p:spTgt spid="68611">
                                            <p:txEl>
                                              <p:pRg st="1" end="1"/>
                                            </p:txEl>
                                          </p:spTgt>
                                        </p:tgtEl>
                                      </p:cBhvr>
                                    </p:animEffect>
                                    <p:anim calcmode="lin" valueType="num">
                                      <p:cBhvr>
                                        <p:cTn id="23" dur="10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68611">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68611">
                                            <p:txEl>
                                              <p:pRg st="2" end="2"/>
                                            </p:txEl>
                                          </p:spTgt>
                                        </p:tgtEl>
                                        <p:attrNameLst>
                                          <p:attrName>style.visibility</p:attrName>
                                        </p:attrNameLst>
                                      </p:cBhvr>
                                      <p:to>
                                        <p:strVal val="visible"/>
                                      </p:to>
                                    </p:set>
                                    <p:animEffect transition="in" filter="fade">
                                      <p:cBhvr>
                                        <p:cTn id="27" dur="1000"/>
                                        <p:tgtEl>
                                          <p:spTgt spid="68611">
                                            <p:txEl>
                                              <p:pRg st="2" end="2"/>
                                            </p:txEl>
                                          </p:spTgt>
                                        </p:tgtEl>
                                      </p:cBhvr>
                                    </p:animEffect>
                                    <p:anim calcmode="lin" valueType="num">
                                      <p:cBhvr>
                                        <p:cTn id="28" dur="1000" fill="hold"/>
                                        <p:tgtEl>
                                          <p:spTgt spid="68611">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68611">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68611">
                                            <p:txEl>
                                              <p:pRg st="3" end="3"/>
                                            </p:txEl>
                                          </p:spTgt>
                                        </p:tgtEl>
                                        <p:attrNameLst>
                                          <p:attrName>style.visibility</p:attrName>
                                        </p:attrNameLst>
                                      </p:cBhvr>
                                      <p:to>
                                        <p:strVal val="visible"/>
                                      </p:to>
                                    </p:set>
                                    <p:animEffect transition="in" filter="fade">
                                      <p:cBhvr>
                                        <p:cTn id="32" dur="1000"/>
                                        <p:tgtEl>
                                          <p:spTgt spid="68611">
                                            <p:txEl>
                                              <p:pRg st="3" end="3"/>
                                            </p:txEl>
                                          </p:spTgt>
                                        </p:tgtEl>
                                      </p:cBhvr>
                                    </p:animEffect>
                                    <p:anim calcmode="lin" valueType="num">
                                      <p:cBhvr>
                                        <p:cTn id="33" dur="1000" fill="hold"/>
                                        <p:tgtEl>
                                          <p:spTgt spid="68611">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8611">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68611">
                                            <p:txEl>
                                              <p:pRg st="4" end="4"/>
                                            </p:txEl>
                                          </p:spTgt>
                                        </p:tgtEl>
                                        <p:attrNameLst>
                                          <p:attrName>style.visibility</p:attrName>
                                        </p:attrNameLst>
                                      </p:cBhvr>
                                      <p:to>
                                        <p:strVal val="visible"/>
                                      </p:to>
                                    </p:set>
                                    <p:animEffect transition="in" filter="fade">
                                      <p:cBhvr>
                                        <p:cTn id="37" dur="1000"/>
                                        <p:tgtEl>
                                          <p:spTgt spid="68611">
                                            <p:txEl>
                                              <p:pRg st="4" end="4"/>
                                            </p:txEl>
                                          </p:spTgt>
                                        </p:tgtEl>
                                      </p:cBhvr>
                                    </p:animEffect>
                                    <p:anim calcmode="lin" valueType="num">
                                      <p:cBhvr>
                                        <p:cTn id="38" dur="1000" fill="hold"/>
                                        <p:tgtEl>
                                          <p:spTgt spid="68611">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68611">
                                            <p:txEl>
                                              <p:pRg st="4" end="4"/>
                                            </p:tx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68611">
                                            <p:txEl>
                                              <p:pRg st="5" end="5"/>
                                            </p:txEl>
                                          </p:spTgt>
                                        </p:tgtEl>
                                        <p:attrNameLst>
                                          <p:attrName>style.visibility</p:attrName>
                                        </p:attrNameLst>
                                      </p:cBhvr>
                                      <p:to>
                                        <p:strVal val="visible"/>
                                      </p:to>
                                    </p:set>
                                    <p:animEffect transition="in" filter="fade">
                                      <p:cBhvr>
                                        <p:cTn id="42" dur="1000"/>
                                        <p:tgtEl>
                                          <p:spTgt spid="68611">
                                            <p:txEl>
                                              <p:pRg st="5" end="5"/>
                                            </p:txEl>
                                          </p:spTgt>
                                        </p:tgtEl>
                                      </p:cBhvr>
                                    </p:animEffect>
                                    <p:anim calcmode="lin" valueType="num">
                                      <p:cBhvr>
                                        <p:cTn id="43" dur="1000" fill="hold"/>
                                        <p:tgtEl>
                                          <p:spTgt spid="6861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8611">
                                            <p:txEl>
                                              <p:pRg st="5" end="5"/>
                                            </p:txEl>
                                          </p:spTgt>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68611">
                                            <p:txEl>
                                              <p:pRg st="6" end="6"/>
                                            </p:txEl>
                                          </p:spTgt>
                                        </p:tgtEl>
                                        <p:attrNameLst>
                                          <p:attrName>style.visibility</p:attrName>
                                        </p:attrNameLst>
                                      </p:cBhvr>
                                      <p:to>
                                        <p:strVal val="visible"/>
                                      </p:to>
                                    </p:set>
                                    <p:animEffect transition="in" filter="fade">
                                      <p:cBhvr>
                                        <p:cTn id="47" dur="1000"/>
                                        <p:tgtEl>
                                          <p:spTgt spid="68611">
                                            <p:txEl>
                                              <p:pRg st="6" end="6"/>
                                            </p:txEl>
                                          </p:spTgt>
                                        </p:tgtEl>
                                      </p:cBhvr>
                                    </p:animEffect>
                                    <p:anim calcmode="lin" valueType="num">
                                      <p:cBhvr>
                                        <p:cTn id="48" dur="1000" fill="hold"/>
                                        <p:tgtEl>
                                          <p:spTgt spid="68611">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8611">
                                            <p:txEl>
                                              <p:pRg st="6" end="6"/>
                                            </p:txEl>
                                          </p:spTgt>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68611">
                                            <p:txEl>
                                              <p:pRg st="7" end="7"/>
                                            </p:txEl>
                                          </p:spTgt>
                                        </p:tgtEl>
                                        <p:attrNameLst>
                                          <p:attrName>style.visibility</p:attrName>
                                        </p:attrNameLst>
                                      </p:cBhvr>
                                      <p:to>
                                        <p:strVal val="visible"/>
                                      </p:to>
                                    </p:set>
                                    <p:animEffect transition="in" filter="fade">
                                      <p:cBhvr>
                                        <p:cTn id="52" dur="1000"/>
                                        <p:tgtEl>
                                          <p:spTgt spid="68611">
                                            <p:txEl>
                                              <p:pRg st="7" end="7"/>
                                            </p:txEl>
                                          </p:spTgt>
                                        </p:tgtEl>
                                      </p:cBhvr>
                                    </p:animEffect>
                                    <p:anim calcmode="lin" valueType="num">
                                      <p:cBhvr>
                                        <p:cTn id="53" dur="1000" fill="hold"/>
                                        <p:tgtEl>
                                          <p:spTgt spid="68611">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6861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P spid="68611" grpId="0" uiExpand="1" build="p"/>
    </p:bldLst>
  </p:timing>
</p:sld>
</file>

<file path=ppt/slides/slide159.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55F1D-A1A8-4766-9650-60D1756EBE77}"/>
              </a:ext>
            </a:extLst>
          </p:cNvPr>
          <p:cNvSpPr>
            <a:spLocks noGrp="1"/>
          </p:cNvSpPr>
          <p:nvPr>
            <p:ph type="title"/>
          </p:nvPr>
        </p:nvSpPr>
        <p:spPr>
          <a:xfrm>
            <a:off x="100672" y="2775"/>
            <a:ext cx="12005033" cy="1139825"/>
          </a:xfrm>
        </p:spPr>
        <p:txBody>
          <a:bodyPr>
            <a:noAutofit/>
          </a:bodyPr>
          <a:lstStyle/>
          <a:p>
            <a:r>
              <a:rPr lang="en-US" sz="2400" dirty="0">
                <a:solidFill>
                  <a:srgbClr val="FF3300"/>
                </a:solidFill>
                <a:effectLst>
                  <a:outerShdw blurRad="38100" dist="38100" dir="2700000" algn="tl">
                    <a:srgbClr val="000000">
                      <a:alpha val="43137"/>
                    </a:srgbClr>
                  </a:outerShdw>
                </a:effectLst>
              </a:rPr>
              <a:t>This debate, in turn, has led to two basic positions in the academy regarding the Israelites in Egypt and the exodus. / </a:t>
            </a:r>
            <a:r>
              <a:rPr lang="en-US" sz="2400" b="0" dirty="0">
                <a:effectLst>
                  <a:outerShdw blurRad="38100" dist="38100" dir="2700000" algn="tl">
                    <a:srgbClr val="000000">
                      <a:alpha val="43137"/>
                    </a:srgbClr>
                  </a:outerShdw>
                </a:effectLst>
                <a:ea typeface="+mn-lt"/>
                <a:cs typeface="+mn-lt"/>
              </a:rPr>
              <a:t>Este debate, a </a:t>
            </a:r>
            <a:r>
              <a:rPr lang="en-US" sz="2400" b="0" dirty="0" err="1">
                <a:effectLst>
                  <a:outerShdw blurRad="38100" dist="38100" dir="2700000" algn="tl">
                    <a:srgbClr val="000000">
                      <a:alpha val="43137"/>
                    </a:srgbClr>
                  </a:outerShdw>
                </a:effectLst>
                <a:ea typeface="+mn-lt"/>
                <a:cs typeface="+mn-lt"/>
              </a:rPr>
              <a:t>su</a:t>
            </a:r>
            <a:r>
              <a:rPr lang="en-US" sz="2400" b="0" dirty="0">
                <a:effectLst>
                  <a:outerShdw blurRad="38100" dist="38100" dir="2700000" algn="tl">
                    <a:srgbClr val="000000">
                      <a:alpha val="43137"/>
                    </a:srgbClr>
                  </a:outerShdw>
                </a:effectLst>
                <a:ea typeface="+mn-lt"/>
                <a:cs typeface="+mn-lt"/>
              </a:rPr>
              <a:t> </a:t>
            </a:r>
            <a:r>
              <a:rPr lang="en-US" sz="2400" b="0" dirty="0" err="1">
                <a:effectLst>
                  <a:outerShdw blurRad="38100" dist="38100" dir="2700000" algn="tl">
                    <a:srgbClr val="000000">
                      <a:alpha val="43137"/>
                    </a:srgbClr>
                  </a:outerShdw>
                </a:effectLst>
                <a:ea typeface="+mn-lt"/>
                <a:cs typeface="+mn-lt"/>
              </a:rPr>
              <a:t>vez</a:t>
            </a:r>
            <a:r>
              <a:rPr lang="en-US" sz="2400" b="0" dirty="0">
                <a:effectLst>
                  <a:outerShdw blurRad="38100" dist="38100" dir="2700000" algn="tl">
                    <a:srgbClr val="000000">
                      <a:alpha val="43137"/>
                    </a:srgbClr>
                  </a:outerShdw>
                </a:effectLst>
                <a:ea typeface="+mn-lt"/>
                <a:cs typeface="+mn-lt"/>
              </a:rPr>
              <a:t>, ha </a:t>
            </a:r>
            <a:r>
              <a:rPr lang="en-US" sz="2400" b="0" dirty="0" err="1">
                <a:effectLst>
                  <a:outerShdw blurRad="38100" dist="38100" dir="2700000" algn="tl">
                    <a:srgbClr val="000000">
                      <a:alpha val="43137"/>
                    </a:srgbClr>
                  </a:outerShdw>
                </a:effectLst>
                <a:ea typeface="+mn-lt"/>
                <a:cs typeface="+mn-lt"/>
              </a:rPr>
              <a:t>llevado</a:t>
            </a:r>
            <a:r>
              <a:rPr lang="en-US" sz="2400" b="0" dirty="0">
                <a:effectLst>
                  <a:outerShdw blurRad="38100" dist="38100" dir="2700000" algn="tl">
                    <a:srgbClr val="000000">
                      <a:alpha val="43137"/>
                    </a:srgbClr>
                  </a:outerShdw>
                </a:effectLst>
                <a:ea typeface="+mn-lt"/>
                <a:cs typeface="+mn-lt"/>
              </a:rPr>
              <a:t> a dos </a:t>
            </a:r>
            <a:r>
              <a:rPr lang="en-US" sz="2400" b="0" dirty="0" err="1">
                <a:effectLst>
                  <a:outerShdw blurRad="38100" dist="38100" dir="2700000" algn="tl">
                    <a:srgbClr val="000000">
                      <a:alpha val="43137"/>
                    </a:srgbClr>
                  </a:outerShdw>
                </a:effectLst>
                <a:ea typeface="+mn-lt"/>
                <a:cs typeface="+mn-lt"/>
              </a:rPr>
              <a:t>posiciones</a:t>
            </a:r>
            <a:r>
              <a:rPr lang="en-US" sz="2400" b="0" dirty="0">
                <a:effectLst>
                  <a:outerShdw blurRad="38100" dist="38100" dir="2700000" algn="tl">
                    <a:srgbClr val="000000">
                      <a:alpha val="43137"/>
                    </a:srgbClr>
                  </a:outerShdw>
                </a:effectLst>
                <a:ea typeface="+mn-lt"/>
                <a:cs typeface="+mn-lt"/>
              </a:rPr>
              <a:t> </a:t>
            </a:r>
            <a:r>
              <a:rPr lang="en-US" sz="2400" b="0" dirty="0" err="1">
                <a:effectLst>
                  <a:outerShdw blurRad="38100" dist="38100" dir="2700000" algn="tl">
                    <a:srgbClr val="000000">
                      <a:alpha val="43137"/>
                    </a:srgbClr>
                  </a:outerShdw>
                </a:effectLst>
                <a:ea typeface="+mn-lt"/>
                <a:cs typeface="+mn-lt"/>
              </a:rPr>
              <a:t>básicas</a:t>
            </a:r>
            <a:r>
              <a:rPr lang="en-US" sz="2400" b="0" dirty="0">
                <a:effectLst>
                  <a:outerShdw blurRad="38100" dist="38100" dir="2700000" algn="tl">
                    <a:srgbClr val="000000">
                      <a:alpha val="43137"/>
                    </a:srgbClr>
                  </a:outerShdw>
                </a:effectLst>
                <a:ea typeface="+mn-lt"/>
                <a:cs typeface="+mn-lt"/>
              </a:rPr>
              <a:t> </a:t>
            </a:r>
            <a:r>
              <a:rPr lang="en-US" sz="2400" b="0" dirty="0" err="1">
                <a:effectLst>
                  <a:outerShdw blurRad="38100" dist="38100" dir="2700000" algn="tl">
                    <a:srgbClr val="000000">
                      <a:alpha val="43137"/>
                    </a:srgbClr>
                  </a:outerShdw>
                </a:effectLst>
                <a:ea typeface="+mn-lt"/>
                <a:cs typeface="+mn-lt"/>
              </a:rPr>
              <a:t>en</a:t>
            </a:r>
            <a:r>
              <a:rPr lang="en-US" sz="2400" b="0" dirty="0">
                <a:effectLst>
                  <a:outerShdw blurRad="38100" dist="38100" dir="2700000" algn="tl">
                    <a:srgbClr val="000000">
                      <a:alpha val="43137"/>
                    </a:srgbClr>
                  </a:outerShdw>
                </a:effectLst>
                <a:ea typeface="+mn-lt"/>
                <a:cs typeface="+mn-lt"/>
              </a:rPr>
              <a:t> la academia con </a:t>
            </a:r>
            <a:r>
              <a:rPr lang="en-US" sz="2400" b="0" dirty="0" err="1">
                <a:effectLst>
                  <a:outerShdw blurRad="38100" dist="38100" dir="2700000" algn="tl">
                    <a:srgbClr val="000000">
                      <a:alpha val="43137"/>
                    </a:srgbClr>
                  </a:outerShdw>
                </a:effectLst>
                <a:ea typeface="+mn-lt"/>
                <a:cs typeface="+mn-lt"/>
              </a:rPr>
              <a:t>respecto</a:t>
            </a:r>
            <a:r>
              <a:rPr lang="en-US" sz="2400" b="0" dirty="0">
                <a:effectLst>
                  <a:outerShdw blurRad="38100" dist="38100" dir="2700000" algn="tl">
                    <a:srgbClr val="000000">
                      <a:alpha val="43137"/>
                    </a:srgbClr>
                  </a:outerShdw>
                </a:effectLst>
                <a:ea typeface="+mn-lt"/>
                <a:cs typeface="+mn-lt"/>
              </a:rPr>
              <a:t> a </a:t>
            </a:r>
            <a:r>
              <a:rPr lang="en-US" sz="2400" b="0" dirty="0" err="1">
                <a:effectLst>
                  <a:outerShdw blurRad="38100" dist="38100" dir="2700000" algn="tl">
                    <a:srgbClr val="000000">
                      <a:alpha val="43137"/>
                    </a:srgbClr>
                  </a:outerShdw>
                </a:effectLst>
                <a:ea typeface="+mn-lt"/>
                <a:cs typeface="+mn-lt"/>
              </a:rPr>
              <a:t>los</a:t>
            </a:r>
            <a:r>
              <a:rPr lang="en-US" sz="2400" b="0" dirty="0">
                <a:effectLst>
                  <a:outerShdw blurRad="38100" dist="38100" dir="2700000" algn="tl">
                    <a:srgbClr val="000000">
                      <a:alpha val="43137"/>
                    </a:srgbClr>
                  </a:outerShdw>
                </a:effectLst>
                <a:ea typeface="+mn-lt"/>
                <a:cs typeface="+mn-lt"/>
              </a:rPr>
              <a:t> </a:t>
            </a:r>
            <a:r>
              <a:rPr lang="en-US" sz="2400" b="0" dirty="0" err="1">
                <a:effectLst>
                  <a:outerShdw blurRad="38100" dist="38100" dir="2700000" algn="tl">
                    <a:srgbClr val="000000">
                      <a:alpha val="43137"/>
                    </a:srgbClr>
                  </a:outerShdw>
                </a:effectLst>
                <a:ea typeface="+mn-lt"/>
                <a:cs typeface="+mn-lt"/>
              </a:rPr>
              <a:t>israelitas</a:t>
            </a:r>
            <a:r>
              <a:rPr lang="en-US" sz="2400" b="0" dirty="0">
                <a:effectLst>
                  <a:outerShdw blurRad="38100" dist="38100" dir="2700000" algn="tl">
                    <a:srgbClr val="000000">
                      <a:alpha val="43137"/>
                    </a:srgbClr>
                  </a:outerShdw>
                </a:effectLst>
                <a:ea typeface="+mn-lt"/>
                <a:cs typeface="+mn-lt"/>
              </a:rPr>
              <a:t> </a:t>
            </a:r>
            <a:r>
              <a:rPr lang="en-US" sz="2400" b="0" dirty="0" err="1">
                <a:effectLst>
                  <a:outerShdw blurRad="38100" dist="38100" dir="2700000" algn="tl">
                    <a:srgbClr val="000000">
                      <a:alpha val="43137"/>
                    </a:srgbClr>
                  </a:outerShdw>
                </a:effectLst>
                <a:ea typeface="+mn-lt"/>
                <a:cs typeface="+mn-lt"/>
              </a:rPr>
              <a:t>en</a:t>
            </a:r>
            <a:r>
              <a:rPr lang="en-US" sz="2400" b="0" dirty="0">
                <a:effectLst>
                  <a:outerShdw blurRad="38100" dist="38100" dir="2700000" algn="tl">
                    <a:srgbClr val="000000">
                      <a:alpha val="43137"/>
                    </a:srgbClr>
                  </a:outerShdw>
                </a:effectLst>
                <a:ea typeface="+mn-lt"/>
                <a:cs typeface="+mn-lt"/>
              </a:rPr>
              <a:t> </a:t>
            </a:r>
            <a:r>
              <a:rPr lang="en-US" sz="2400" b="0" dirty="0" err="1">
                <a:effectLst>
                  <a:outerShdw blurRad="38100" dist="38100" dir="2700000" algn="tl">
                    <a:srgbClr val="000000">
                      <a:alpha val="43137"/>
                    </a:srgbClr>
                  </a:outerShdw>
                </a:effectLst>
                <a:ea typeface="+mn-lt"/>
                <a:cs typeface="+mn-lt"/>
              </a:rPr>
              <a:t>Egipto</a:t>
            </a:r>
            <a:r>
              <a:rPr lang="en-US" sz="2400" b="0" dirty="0">
                <a:effectLst>
                  <a:outerShdw blurRad="38100" dist="38100" dir="2700000" algn="tl">
                    <a:srgbClr val="000000">
                      <a:alpha val="43137"/>
                    </a:srgbClr>
                  </a:outerShdw>
                </a:effectLst>
                <a:ea typeface="+mn-lt"/>
                <a:cs typeface="+mn-lt"/>
              </a:rPr>
              <a:t> y </a:t>
            </a:r>
            <a:r>
              <a:rPr lang="en-US" sz="2400" b="0" dirty="0" err="1">
                <a:effectLst>
                  <a:outerShdw blurRad="38100" dist="38100" dir="2700000" algn="tl">
                    <a:srgbClr val="000000">
                      <a:alpha val="43137"/>
                    </a:srgbClr>
                  </a:outerShdw>
                </a:effectLst>
                <a:ea typeface="+mn-lt"/>
                <a:cs typeface="+mn-lt"/>
              </a:rPr>
              <a:t>el</a:t>
            </a:r>
            <a:r>
              <a:rPr lang="en-US" sz="2400" b="0" dirty="0">
                <a:effectLst>
                  <a:outerShdw blurRad="38100" dist="38100" dir="2700000" algn="tl">
                    <a:srgbClr val="000000">
                      <a:alpha val="43137"/>
                    </a:srgbClr>
                  </a:outerShdw>
                </a:effectLst>
                <a:ea typeface="+mn-lt"/>
                <a:cs typeface="+mn-lt"/>
              </a:rPr>
              <a:t> </a:t>
            </a:r>
            <a:r>
              <a:rPr lang="en-US" sz="2400" b="0" dirty="0" err="1">
                <a:effectLst>
                  <a:outerShdw blurRad="38100" dist="38100" dir="2700000" algn="tl">
                    <a:srgbClr val="000000">
                      <a:alpha val="43137"/>
                    </a:srgbClr>
                  </a:outerShdw>
                </a:effectLst>
                <a:ea typeface="+mn-lt"/>
                <a:cs typeface="+mn-lt"/>
              </a:rPr>
              <a:t>éxodo</a:t>
            </a:r>
            <a:r>
              <a:rPr lang="en-US" sz="2400" b="0" dirty="0">
                <a:effectLst>
                  <a:outerShdw blurRad="38100" dist="38100" dir="2700000" algn="tl">
                    <a:srgbClr val="000000">
                      <a:alpha val="43137"/>
                    </a:srgbClr>
                  </a:outerShdw>
                </a:effectLst>
                <a:ea typeface="+mn-lt"/>
                <a:cs typeface="+mn-lt"/>
              </a:rPr>
              <a:t>.</a:t>
            </a:r>
            <a:endParaRPr lang="en-US" sz="2400" dirty="0">
              <a:solidFill>
                <a:srgbClr val="FF3300"/>
              </a:solidFill>
              <a:effectLst>
                <a:outerShdw blurRad="38100" dist="38100" dir="2700000" algn="tl">
                  <a:srgbClr val="000000">
                    <a:alpha val="43137"/>
                  </a:srgbClr>
                </a:outerShdw>
              </a:effectLst>
            </a:endParaRPr>
          </a:p>
        </p:txBody>
      </p:sp>
      <p:sp>
        <p:nvSpPr>
          <p:cNvPr id="5" name="Content Placeholder 4">
            <a:extLst>
              <a:ext uri="{FF2B5EF4-FFF2-40B4-BE49-F238E27FC236}">
                <a16:creationId xmlns:a16="http://schemas.microsoft.com/office/drawing/2014/main" id="{7303BAE6-3D22-41D4-960D-EF53C9D91037}"/>
              </a:ext>
            </a:extLst>
          </p:cNvPr>
          <p:cNvSpPr>
            <a:spLocks noGrp="1"/>
          </p:cNvSpPr>
          <p:nvPr>
            <p:ph sz="half" idx="1"/>
          </p:nvPr>
        </p:nvSpPr>
        <p:spPr>
          <a:xfrm>
            <a:off x="483139" y="1257619"/>
            <a:ext cx="3558283" cy="5492071"/>
          </a:xfrm>
          <a:solidFill>
            <a:srgbClr val="FFFFCC"/>
          </a:solidFill>
          <a:ln>
            <a:solidFill>
              <a:schemeClr val="accent1"/>
            </a:solidFill>
          </a:ln>
        </p:spPr>
        <p:txBody>
          <a:bodyPr vert="horz" lIns="91440" tIns="45720" rIns="91440" bIns="45720" rtlCol="0" anchor="t">
            <a:noAutofit/>
          </a:bodyPr>
          <a:lstStyle/>
          <a:p>
            <a:pPr marL="0" indent="0">
              <a:buNone/>
            </a:pPr>
            <a:r>
              <a:rPr lang="en-US" sz="2000" b="1" dirty="0">
                <a:solidFill>
                  <a:srgbClr val="FF6600"/>
                </a:solidFill>
              </a:rPr>
              <a:t>The Israelites were never there… /</a:t>
            </a:r>
            <a:r>
              <a:rPr lang="en-US" sz="2000" b="1" dirty="0">
                <a:solidFill>
                  <a:srgbClr val="002060"/>
                </a:solidFill>
              </a:rPr>
              <a:t> </a:t>
            </a:r>
            <a:r>
              <a:rPr lang="en-US" sz="2000" dirty="0">
                <a:ea typeface="+mj-lt"/>
                <a:cs typeface="+mj-lt"/>
              </a:rPr>
              <a:t>Los </a:t>
            </a:r>
            <a:r>
              <a:rPr lang="en-US" sz="2000" dirty="0" err="1">
                <a:ea typeface="+mj-lt"/>
                <a:cs typeface="+mj-lt"/>
              </a:rPr>
              <a:t>israelitas</a:t>
            </a:r>
            <a:r>
              <a:rPr lang="en-US" sz="2000" dirty="0">
                <a:ea typeface="+mj-lt"/>
                <a:cs typeface="+mj-lt"/>
              </a:rPr>
              <a:t> </a:t>
            </a:r>
            <a:r>
              <a:rPr lang="en-US" sz="2000" dirty="0" err="1">
                <a:ea typeface="+mj-lt"/>
                <a:cs typeface="+mj-lt"/>
              </a:rPr>
              <a:t>nunca</a:t>
            </a:r>
            <a:r>
              <a:rPr lang="en-US" sz="2000" dirty="0">
                <a:ea typeface="+mj-lt"/>
                <a:cs typeface="+mj-lt"/>
              </a:rPr>
              <a:t> </a:t>
            </a:r>
            <a:r>
              <a:rPr lang="en-US" sz="2000" dirty="0" err="1">
                <a:ea typeface="+mj-lt"/>
                <a:cs typeface="+mj-lt"/>
              </a:rPr>
              <a:t>estuvieron</a:t>
            </a:r>
            <a:r>
              <a:rPr lang="en-US" sz="2000" dirty="0">
                <a:ea typeface="+mj-lt"/>
                <a:cs typeface="+mj-lt"/>
              </a:rPr>
              <a:t> </a:t>
            </a:r>
            <a:r>
              <a:rPr lang="en-US" sz="2000" dirty="0" err="1">
                <a:ea typeface="+mj-lt"/>
                <a:cs typeface="+mj-lt"/>
              </a:rPr>
              <a:t>allí</a:t>
            </a:r>
            <a:r>
              <a:rPr lang="en-US" sz="2000" dirty="0">
                <a:ea typeface="+mj-lt"/>
                <a:cs typeface="+mj-lt"/>
              </a:rPr>
              <a:t> ...</a:t>
            </a:r>
            <a:endParaRPr lang="en-US" sz="2000" b="1">
              <a:solidFill>
                <a:srgbClr val="002060"/>
              </a:solidFill>
              <a:cs typeface="Calibri Light"/>
            </a:endParaRPr>
          </a:p>
          <a:p>
            <a:r>
              <a:rPr lang="en-US" sz="1800" b="1" i="1" dirty="0">
                <a:solidFill>
                  <a:srgbClr val="C00000"/>
                </a:solidFill>
              </a:rPr>
              <a:t>The account of the exodus is mere folklore and legend. /</a:t>
            </a:r>
            <a:r>
              <a:rPr lang="en-US" sz="1800" i="1" dirty="0"/>
              <a:t> </a:t>
            </a:r>
            <a:r>
              <a:rPr lang="en-US" sz="1800" dirty="0">
                <a:ea typeface="+mj-lt"/>
                <a:cs typeface="+mj-lt"/>
              </a:rPr>
              <a:t>El </a:t>
            </a:r>
            <a:r>
              <a:rPr lang="en-US" sz="1800" dirty="0" err="1">
                <a:ea typeface="+mj-lt"/>
                <a:cs typeface="+mj-lt"/>
              </a:rPr>
              <a:t>relato</a:t>
            </a:r>
            <a:r>
              <a:rPr lang="en-US" sz="1800" dirty="0">
                <a:ea typeface="+mj-lt"/>
                <a:cs typeface="+mj-lt"/>
              </a:rPr>
              <a:t> del </a:t>
            </a:r>
            <a:r>
              <a:rPr lang="en-US" sz="1800" dirty="0" err="1">
                <a:ea typeface="+mj-lt"/>
                <a:cs typeface="+mj-lt"/>
              </a:rPr>
              <a:t>éxodo</a:t>
            </a:r>
            <a:r>
              <a:rPr lang="en-US" sz="1800" dirty="0">
                <a:ea typeface="+mj-lt"/>
                <a:cs typeface="+mj-lt"/>
              </a:rPr>
              <a:t> es </a:t>
            </a:r>
            <a:r>
              <a:rPr lang="en-US" sz="1800" dirty="0" err="1">
                <a:ea typeface="+mj-lt"/>
                <a:cs typeface="+mj-lt"/>
              </a:rPr>
              <a:t>mero</a:t>
            </a:r>
            <a:r>
              <a:rPr lang="en-US" sz="1800" dirty="0">
                <a:ea typeface="+mj-lt"/>
                <a:cs typeface="+mj-lt"/>
              </a:rPr>
              <a:t> </a:t>
            </a:r>
            <a:r>
              <a:rPr lang="en-US" sz="1800" dirty="0" err="1">
                <a:ea typeface="+mj-lt"/>
                <a:cs typeface="+mj-lt"/>
              </a:rPr>
              <a:t>folclore</a:t>
            </a:r>
            <a:r>
              <a:rPr lang="en-US" sz="1800" dirty="0">
                <a:ea typeface="+mj-lt"/>
                <a:cs typeface="+mj-lt"/>
              </a:rPr>
              <a:t> y </a:t>
            </a:r>
            <a:r>
              <a:rPr lang="en-US" sz="1800" dirty="0" err="1">
                <a:ea typeface="+mj-lt"/>
                <a:cs typeface="+mj-lt"/>
              </a:rPr>
              <a:t>leyenda</a:t>
            </a:r>
            <a:r>
              <a:rPr lang="en-US" sz="1800" dirty="0">
                <a:ea typeface="+mj-lt"/>
                <a:cs typeface="+mj-lt"/>
              </a:rPr>
              <a:t>.</a:t>
            </a:r>
            <a:endParaRPr lang="en-US" sz="1800" i="1">
              <a:cs typeface="Calibri Light"/>
            </a:endParaRPr>
          </a:p>
          <a:p>
            <a:r>
              <a:rPr lang="en-US" sz="1800" b="1" i="1" dirty="0">
                <a:solidFill>
                  <a:srgbClr val="C00000"/>
                </a:solidFill>
              </a:rPr>
              <a:t>It was composed centuries after the event, so the account cannot be read as “history.”/</a:t>
            </a:r>
            <a:r>
              <a:rPr lang="en-US" sz="1800" i="1" dirty="0"/>
              <a:t> </a:t>
            </a:r>
            <a:r>
              <a:rPr lang="en-US" sz="1800" dirty="0">
                <a:ea typeface="+mj-lt"/>
                <a:cs typeface="+mj-lt"/>
              </a:rPr>
              <a:t>Se </a:t>
            </a:r>
            <a:r>
              <a:rPr lang="en-US" sz="1800" dirty="0" err="1">
                <a:ea typeface="+mj-lt"/>
                <a:cs typeface="+mj-lt"/>
              </a:rPr>
              <a:t>compuso</a:t>
            </a:r>
            <a:r>
              <a:rPr lang="en-US" sz="1800" dirty="0">
                <a:ea typeface="+mj-lt"/>
                <a:cs typeface="+mj-lt"/>
              </a:rPr>
              <a:t> siglos </a:t>
            </a:r>
            <a:r>
              <a:rPr lang="en-US" sz="1800" dirty="0" err="1">
                <a:ea typeface="+mj-lt"/>
                <a:cs typeface="+mj-lt"/>
              </a:rPr>
              <a:t>después</a:t>
            </a:r>
            <a:r>
              <a:rPr lang="en-US" sz="1800" dirty="0">
                <a:ea typeface="+mj-lt"/>
                <a:cs typeface="+mj-lt"/>
              </a:rPr>
              <a:t> del </a:t>
            </a:r>
            <a:r>
              <a:rPr lang="en-US" sz="1800" dirty="0" err="1">
                <a:ea typeface="+mj-lt"/>
                <a:cs typeface="+mj-lt"/>
              </a:rPr>
              <a:t>evento</a:t>
            </a:r>
            <a:r>
              <a:rPr lang="en-US" sz="1800" dirty="0">
                <a:ea typeface="+mj-lt"/>
                <a:cs typeface="+mj-lt"/>
              </a:rPr>
              <a:t>, </a:t>
            </a:r>
            <a:r>
              <a:rPr lang="en-US" sz="1800" dirty="0" err="1">
                <a:ea typeface="+mj-lt"/>
                <a:cs typeface="+mj-lt"/>
              </a:rPr>
              <a:t>por</a:t>
            </a:r>
            <a:r>
              <a:rPr lang="en-US" sz="1800" dirty="0">
                <a:ea typeface="+mj-lt"/>
                <a:cs typeface="+mj-lt"/>
              </a:rPr>
              <a:t> lo que </a:t>
            </a:r>
            <a:r>
              <a:rPr lang="en-US" sz="1800" dirty="0" err="1">
                <a:ea typeface="+mj-lt"/>
                <a:cs typeface="+mj-lt"/>
              </a:rPr>
              <a:t>el</a:t>
            </a:r>
            <a:r>
              <a:rPr lang="en-US" sz="1800" dirty="0">
                <a:ea typeface="+mj-lt"/>
                <a:cs typeface="+mj-lt"/>
              </a:rPr>
              <a:t> </a:t>
            </a:r>
            <a:r>
              <a:rPr lang="en-US" sz="1800" dirty="0" err="1">
                <a:ea typeface="+mj-lt"/>
                <a:cs typeface="+mj-lt"/>
              </a:rPr>
              <a:t>relato</a:t>
            </a:r>
            <a:r>
              <a:rPr lang="en-US" sz="1800" dirty="0">
                <a:ea typeface="+mj-lt"/>
                <a:cs typeface="+mj-lt"/>
              </a:rPr>
              <a:t> no </a:t>
            </a:r>
            <a:r>
              <a:rPr lang="en-US" sz="1800" dirty="0" err="1">
                <a:ea typeface="+mj-lt"/>
                <a:cs typeface="+mj-lt"/>
              </a:rPr>
              <a:t>puede</a:t>
            </a:r>
            <a:r>
              <a:rPr lang="en-US" sz="1800" dirty="0">
                <a:ea typeface="+mj-lt"/>
                <a:cs typeface="+mj-lt"/>
              </a:rPr>
              <a:t> </a:t>
            </a:r>
            <a:r>
              <a:rPr lang="en-US" sz="1800" dirty="0" err="1">
                <a:ea typeface="+mj-lt"/>
                <a:cs typeface="+mj-lt"/>
              </a:rPr>
              <a:t>leerse</a:t>
            </a:r>
            <a:r>
              <a:rPr lang="en-US" sz="1800" dirty="0">
                <a:ea typeface="+mj-lt"/>
                <a:cs typeface="+mj-lt"/>
              </a:rPr>
              <a:t> </a:t>
            </a:r>
            <a:r>
              <a:rPr lang="en-US" sz="1800" dirty="0" err="1">
                <a:ea typeface="+mj-lt"/>
                <a:cs typeface="+mj-lt"/>
              </a:rPr>
              <a:t>como</a:t>
            </a:r>
            <a:r>
              <a:rPr lang="en-US" sz="1800" dirty="0">
                <a:ea typeface="+mj-lt"/>
                <a:cs typeface="+mj-lt"/>
              </a:rPr>
              <a:t> "</a:t>
            </a:r>
            <a:r>
              <a:rPr lang="en-US" sz="1800" dirty="0" err="1">
                <a:ea typeface="+mj-lt"/>
                <a:cs typeface="+mj-lt"/>
              </a:rPr>
              <a:t>historia</a:t>
            </a:r>
            <a:r>
              <a:rPr lang="en-US" sz="1800" dirty="0">
                <a:ea typeface="+mj-lt"/>
                <a:cs typeface="+mj-lt"/>
              </a:rPr>
              <a:t>".</a:t>
            </a:r>
            <a:endParaRPr lang="en-US" sz="1800" i="1" dirty="0">
              <a:cs typeface="Calibri Light"/>
            </a:endParaRPr>
          </a:p>
        </p:txBody>
      </p:sp>
      <p:sp>
        <p:nvSpPr>
          <p:cNvPr id="6" name="Text Placeholder 5">
            <a:extLst>
              <a:ext uri="{FF2B5EF4-FFF2-40B4-BE49-F238E27FC236}">
                <a16:creationId xmlns:a16="http://schemas.microsoft.com/office/drawing/2014/main" id="{4968FBF7-8816-44B5-B376-6E4865F396FC}"/>
              </a:ext>
            </a:extLst>
          </p:cNvPr>
          <p:cNvSpPr>
            <a:spLocks noGrp="1"/>
          </p:cNvSpPr>
          <p:nvPr>
            <p:ph type="body" sz="half" idx="2"/>
          </p:nvPr>
        </p:nvSpPr>
        <p:spPr>
          <a:xfrm>
            <a:off x="4343400" y="1257619"/>
            <a:ext cx="7652447" cy="5492483"/>
          </a:xfrm>
          <a:solidFill>
            <a:srgbClr val="FFFF66"/>
          </a:solidFill>
          <a:ln>
            <a:solidFill>
              <a:schemeClr val="accent1"/>
            </a:solidFill>
          </a:ln>
        </p:spPr>
        <p:txBody>
          <a:bodyPr vert="horz" lIns="91440" tIns="45720" rIns="91440" bIns="45720" rtlCol="0" anchor="t">
            <a:normAutofit fontScale="62500" lnSpcReduction="20000"/>
          </a:bodyPr>
          <a:lstStyle/>
          <a:p>
            <a:pPr marL="0" indent="0">
              <a:buNone/>
            </a:pPr>
            <a:r>
              <a:rPr lang="en-US" sz="3000" b="1" dirty="0">
                <a:solidFill>
                  <a:srgbClr val="FF6600"/>
                </a:solidFill>
              </a:rPr>
              <a:t>The Israelites were there, but we have had unrealistic expectations as to what archaeology can deliver… / </a:t>
            </a:r>
            <a:r>
              <a:rPr lang="en-US" sz="3000" dirty="0">
                <a:ea typeface="+mj-lt"/>
                <a:cs typeface="+mj-lt"/>
              </a:rPr>
              <a:t>Los </a:t>
            </a:r>
            <a:r>
              <a:rPr lang="en-US" sz="3000" dirty="0" err="1">
                <a:ea typeface="+mj-lt"/>
                <a:cs typeface="+mj-lt"/>
              </a:rPr>
              <a:t>israelitas</a:t>
            </a:r>
            <a:r>
              <a:rPr lang="en-US" sz="3000" dirty="0">
                <a:ea typeface="+mj-lt"/>
                <a:cs typeface="+mj-lt"/>
              </a:rPr>
              <a:t> </a:t>
            </a:r>
            <a:r>
              <a:rPr lang="en-US" sz="3000" dirty="0" err="1">
                <a:ea typeface="+mj-lt"/>
                <a:cs typeface="+mj-lt"/>
              </a:rPr>
              <a:t>estaban</a:t>
            </a:r>
            <a:r>
              <a:rPr lang="en-US" sz="3000" dirty="0">
                <a:ea typeface="+mj-lt"/>
                <a:cs typeface="+mj-lt"/>
              </a:rPr>
              <a:t> </a:t>
            </a:r>
            <a:r>
              <a:rPr lang="en-US" sz="3000" dirty="0" err="1">
                <a:ea typeface="+mj-lt"/>
                <a:cs typeface="+mj-lt"/>
              </a:rPr>
              <a:t>allí</a:t>
            </a:r>
            <a:r>
              <a:rPr lang="en-US" sz="3000" dirty="0">
                <a:ea typeface="+mj-lt"/>
                <a:cs typeface="+mj-lt"/>
              </a:rPr>
              <a:t>, </a:t>
            </a:r>
            <a:r>
              <a:rPr lang="en-US" sz="3000" dirty="0" err="1">
                <a:ea typeface="+mj-lt"/>
                <a:cs typeface="+mj-lt"/>
              </a:rPr>
              <a:t>pero</a:t>
            </a:r>
            <a:r>
              <a:rPr lang="en-US" sz="3000" dirty="0">
                <a:ea typeface="+mj-lt"/>
                <a:cs typeface="+mj-lt"/>
              </a:rPr>
              <a:t> </a:t>
            </a:r>
            <a:r>
              <a:rPr lang="en-US" sz="3000" dirty="0" err="1">
                <a:ea typeface="+mj-lt"/>
                <a:cs typeface="+mj-lt"/>
              </a:rPr>
              <a:t>hemos</a:t>
            </a:r>
            <a:r>
              <a:rPr lang="en-US" sz="3000" dirty="0">
                <a:ea typeface="+mj-lt"/>
                <a:cs typeface="+mj-lt"/>
              </a:rPr>
              <a:t> </a:t>
            </a:r>
            <a:r>
              <a:rPr lang="en-US" sz="3000" dirty="0" err="1">
                <a:ea typeface="+mj-lt"/>
                <a:cs typeface="+mj-lt"/>
              </a:rPr>
              <a:t>tenido</a:t>
            </a:r>
            <a:r>
              <a:rPr lang="en-US" sz="3000" dirty="0">
                <a:ea typeface="+mj-lt"/>
                <a:cs typeface="+mj-lt"/>
              </a:rPr>
              <a:t> </a:t>
            </a:r>
            <a:r>
              <a:rPr lang="en-US" sz="3000" dirty="0" err="1">
                <a:ea typeface="+mj-lt"/>
                <a:cs typeface="+mj-lt"/>
              </a:rPr>
              <a:t>expectativas</a:t>
            </a:r>
            <a:r>
              <a:rPr lang="en-US" sz="3000" dirty="0">
                <a:ea typeface="+mj-lt"/>
                <a:cs typeface="+mj-lt"/>
              </a:rPr>
              <a:t> poco </a:t>
            </a:r>
            <a:r>
              <a:rPr lang="en-US" sz="3000" dirty="0" err="1">
                <a:ea typeface="+mj-lt"/>
                <a:cs typeface="+mj-lt"/>
              </a:rPr>
              <a:t>realistas</a:t>
            </a:r>
            <a:r>
              <a:rPr lang="en-US" sz="3000" dirty="0">
                <a:ea typeface="+mj-lt"/>
                <a:cs typeface="+mj-lt"/>
              </a:rPr>
              <a:t> </a:t>
            </a:r>
            <a:r>
              <a:rPr lang="en-US" sz="3000" dirty="0" err="1">
                <a:ea typeface="+mj-lt"/>
                <a:cs typeface="+mj-lt"/>
              </a:rPr>
              <a:t>en</a:t>
            </a:r>
            <a:r>
              <a:rPr lang="en-US" sz="3000" dirty="0">
                <a:ea typeface="+mj-lt"/>
                <a:cs typeface="+mj-lt"/>
              </a:rPr>
              <a:t> </a:t>
            </a:r>
            <a:r>
              <a:rPr lang="en-US" sz="3000" dirty="0" err="1">
                <a:ea typeface="+mj-lt"/>
                <a:cs typeface="+mj-lt"/>
              </a:rPr>
              <a:t>cuanto</a:t>
            </a:r>
            <a:r>
              <a:rPr lang="en-US" sz="3000" dirty="0">
                <a:ea typeface="+mj-lt"/>
                <a:cs typeface="+mj-lt"/>
              </a:rPr>
              <a:t> a lo que la </a:t>
            </a:r>
            <a:r>
              <a:rPr lang="en-US" sz="3000" dirty="0" err="1">
                <a:ea typeface="+mj-lt"/>
                <a:cs typeface="+mj-lt"/>
              </a:rPr>
              <a:t>arqueología</a:t>
            </a:r>
            <a:r>
              <a:rPr lang="en-US" sz="3000" dirty="0">
                <a:ea typeface="+mj-lt"/>
                <a:cs typeface="+mj-lt"/>
              </a:rPr>
              <a:t> </a:t>
            </a:r>
            <a:r>
              <a:rPr lang="en-US" sz="3000" dirty="0" err="1">
                <a:ea typeface="+mj-lt"/>
                <a:cs typeface="+mj-lt"/>
              </a:rPr>
              <a:t>puede</a:t>
            </a:r>
            <a:r>
              <a:rPr lang="en-US" sz="3000" dirty="0">
                <a:ea typeface="+mj-lt"/>
                <a:cs typeface="+mj-lt"/>
              </a:rPr>
              <a:t> </a:t>
            </a:r>
            <a:r>
              <a:rPr lang="en-US" sz="3000" dirty="0" err="1">
                <a:ea typeface="+mj-lt"/>
                <a:cs typeface="+mj-lt"/>
              </a:rPr>
              <a:t>ofrecer</a:t>
            </a:r>
            <a:r>
              <a:rPr lang="en-US" sz="3000" dirty="0">
                <a:ea typeface="+mj-lt"/>
                <a:cs typeface="+mj-lt"/>
              </a:rPr>
              <a:t>...</a:t>
            </a:r>
            <a:endParaRPr lang="en-US" sz="3000" b="1">
              <a:solidFill>
                <a:srgbClr val="002060"/>
              </a:solidFill>
              <a:cs typeface="Calibri Light"/>
            </a:endParaRPr>
          </a:p>
          <a:p>
            <a:r>
              <a:rPr lang="en-US" sz="2600" b="1" i="1" dirty="0">
                <a:solidFill>
                  <a:srgbClr val="C00000"/>
                </a:solidFill>
              </a:rPr>
              <a:t>The ability to determine ethnicity in the archaeological record is quite limited, so trying to find “Israel” in Egypt is nearly impossible. /</a:t>
            </a:r>
            <a:r>
              <a:rPr lang="en-US" sz="2600" i="1" dirty="0"/>
              <a:t> </a:t>
            </a:r>
            <a:r>
              <a:rPr lang="en-US" sz="2600" dirty="0">
                <a:ea typeface="+mj-lt"/>
                <a:cs typeface="+mj-lt"/>
              </a:rPr>
              <a:t>La </a:t>
            </a:r>
            <a:r>
              <a:rPr lang="en-US" sz="2600" err="1">
                <a:ea typeface="+mj-lt"/>
                <a:cs typeface="+mj-lt"/>
              </a:rPr>
              <a:t>capacidad</a:t>
            </a:r>
            <a:r>
              <a:rPr lang="en-US" sz="2600" dirty="0">
                <a:ea typeface="+mj-lt"/>
                <a:cs typeface="+mj-lt"/>
              </a:rPr>
              <a:t> de </a:t>
            </a:r>
            <a:r>
              <a:rPr lang="en-US" sz="2600" err="1">
                <a:ea typeface="+mj-lt"/>
                <a:cs typeface="+mj-lt"/>
              </a:rPr>
              <a:t>determinar</a:t>
            </a:r>
            <a:r>
              <a:rPr lang="en-US" sz="2600" dirty="0">
                <a:ea typeface="+mj-lt"/>
                <a:cs typeface="+mj-lt"/>
              </a:rPr>
              <a:t> </a:t>
            </a:r>
            <a:r>
              <a:rPr lang="en-US" sz="2600" err="1">
                <a:ea typeface="+mj-lt"/>
                <a:cs typeface="+mj-lt"/>
              </a:rPr>
              <a:t>el</a:t>
            </a:r>
            <a:r>
              <a:rPr lang="en-US" sz="2600" dirty="0">
                <a:ea typeface="+mj-lt"/>
                <a:cs typeface="+mj-lt"/>
              </a:rPr>
              <a:t> </a:t>
            </a:r>
            <a:r>
              <a:rPr lang="en-US" sz="2600" err="1">
                <a:ea typeface="+mj-lt"/>
                <a:cs typeface="+mj-lt"/>
              </a:rPr>
              <a:t>origen</a:t>
            </a:r>
            <a:r>
              <a:rPr lang="en-US" sz="2600" dirty="0">
                <a:ea typeface="+mj-lt"/>
                <a:cs typeface="+mj-lt"/>
              </a:rPr>
              <a:t> </a:t>
            </a:r>
            <a:r>
              <a:rPr lang="en-US" sz="2600" err="1">
                <a:ea typeface="+mj-lt"/>
                <a:cs typeface="+mj-lt"/>
              </a:rPr>
              <a:t>étnico</a:t>
            </a:r>
            <a:r>
              <a:rPr lang="en-US" sz="2600" dirty="0">
                <a:ea typeface="+mj-lt"/>
                <a:cs typeface="+mj-lt"/>
              </a:rPr>
              <a:t> </a:t>
            </a:r>
            <a:r>
              <a:rPr lang="en-US" sz="2600" err="1">
                <a:ea typeface="+mj-lt"/>
                <a:cs typeface="+mj-lt"/>
              </a:rPr>
              <a:t>en</a:t>
            </a:r>
            <a:r>
              <a:rPr lang="en-US" sz="2600" dirty="0">
                <a:ea typeface="+mj-lt"/>
                <a:cs typeface="+mj-lt"/>
              </a:rPr>
              <a:t> </a:t>
            </a:r>
            <a:r>
              <a:rPr lang="en-US" sz="2600" err="1">
                <a:ea typeface="+mj-lt"/>
                <a:cs typeface="+mj-lt"/>
              </a:rPr>
              <a:t>el</a:t>
            </a:r>
            <a:r>
              <a:rPr lang="en-US" sz="2600" dirty="0">
                <a:ea typeface="+mj-lt"/>
                <a:cs typeface="+mj-lt"/>
              </a:rPr>
              <a:t> </a:t>
            </a:r>
            <a:r>
              <a:rPr lang="en-US" sz="2600" err="1">
                <a:ea typeface="+mj-lt"/>
                <a:cs typeface="+mj-lt"/>
              </a:rPr>
              <a:t>registro</a:t>
            </a:r>
            <a:r>
              <a:rPr lang="en-US" sz="2600" dirty="0">
                <a:ea typeface="+mj-lt"/>
                <a:cs typeface="+mj-lt"/>
              </a:rPr>
              <a:t> </a:t>
            </a:r>
            <a:r>
              <a:rPr lang="en-US" sz="2600" err="1">
                <a:ea typeface="+mj-lt"/>
                <a:cs typeface="+mj-lt"/>
              </a:rPr>
              <a:t>arqueológico</a:t>
            </a:r>
            <a:r>
              <a:rPr lang="en-US" sz="2600" dirty="0">
                <a:ea typeface="+mj-lt"/>
                <a:cs typeface="+mj-lt"/>
              </a:rPr>
              <a:t> es </a:t>
            </a:r>
            <a:r>
              <a:rPr lang="en-US" sz="2600" err="1">
                <a:ea typeface="+mj-lt"/>
                <a:cs typeface="+mj-lt"/>
              </a:rPr>
              <a:t>bastante</a:t>
            </a:r>
            <a:r>
              <a:rPr lang="en-US" sz="2600" dirty="0">
                <a:ea typeface="+mj-lt"/>
                <a:cs typeface="+mj-lt"/>
              </a:rPr>
              <a:t> </a:t>
            </a:r>
            <a:r>
              <a:rPr lang="en-US" sz="2600" err="1">
                <a:ea typeface="+mj-lt"/>
                <a:cs typeface="+mj-lt"/>
              </a:rPr>
              <a:t>limitada</a:t>
            </a:r>
            <a:r>
              <a:rPr lang="en-US" sz="2600" dirty="0">
                <a:ea typeface="+mj-lt"/>
                <a:cs typeface="+mj-lt"/>
              </a:rPr>
              <a:t>, </a:t>
            </a:r>
            <a:r>
              <a:rPr lang="en-US" sz="2600" err="1">
                <a:ea typeface="+mj-lt"/>
                <a:cs typeface="+mj-lt"/>
              </a:rPr>
              <a:t>por</a:t>
            </a:r>
            <a:r>
              <a:rPr lang="en-US" sz="2600" dirty="0">
                <a:ea typeface="+mj-lt"/>
                <a:cs typeface="+mj-lt"/>
              </a:rPr>
              <a:t> lo que </a:t>
            </a:r>
            <a:r>
              <a:rPr lang="en-US" sz="2600" err="1">
                <a:ea typeface="+mj-lt"/>
                <a:cs typeface="+mj-lt"/>
              </a:rPr>
              <a:t>tratar</a:t>
            </a:r>
            <a:r>
              <a:rPr lang="en-US" sz="2600" dirty="0">
                <a:ea typeface="+mj-lt"/>
                <a:cs typeface="+mj-lt"/>
              </a:rPr>
              <a:t> de </a:t>
            </a:r>
            <a:r>
              <a:rPr lang="en-US" sz="2600" err="1">
                <a:ea typeface="+mj-lt"/>
                <a:cs typeface="+mj-lt"/>
              </a:rPr>
              <a:t>encontrar</a:t>
            </a:r>
            <a:r>
              <a:rPr lang="en-US" sz="2600" dirty="0">
                <a:ea typeface="+mj-lt"/>
                <a:cs typeface="+mj-lt"/>
              </a:rPr>
              <a:t> a "Israel" </a:t>
            </a:r>
            <a:r>
              <a:rPr lang="en-US" sz="2600" err="1">
                <a:ea typeface="+mj-lt"/>
                <a:cs typeface="+mj-lt"/>
              </a:rPr>
              <a:t>en</a:t>
            </a:r>
            <a:r>
              <a:rPr lang="en-US" sz="2600" dirty="0">
                <a:ea typeface="+mj-lt"/>
                <a:cs typeface="+mj-lt"/>
              </a:rPr>
              <a:t> </a:t>
            </a:r>
            <a:r>
              <a:rPr lang="en-US" sz="2600" err="1">
                <a:ea typeface="+mj-lt"/>
                <a:cs typeface="+mj-lt"/>
              </a:rPr>
              <a:t>Egipto</a:t>
            </a:r>
            <a:r>
              <a:rPr lang="en-US" sz="2600" dirty="0">
                <a:ea typeface="+mj-lt"/>
                <a:cs typeface="+mj-lt"/>
              </a:rPr>
              <a:t> es </a:t>
            </a:r>
            <a:r>
              <a:rPr lang="en-US" sz="2600" err="1">
                <a:ea typeface="+mj-lt"/>
                <a:cs typeface="+mj-lt"/>
              </a:rPr>
              <a:t>casi</a:t>
            </a:r>
            <a:r>
              <a:rPr lang="en-US" sz="2600" dirty="0">
                <a:ea typeface="+mj-lt"/>
                <a:cs typeface="+mj-lt"/>
              </a:rPr>
              <a:t> </a:t>
            </a:r>
            <a:r>
              <a:rPr lang="en-US" sz="2600" err="1">
                <a:ea typeface="+mj-lt"/>
                <a:cs typeface="+mj-lt"/>
              </a:rPr>
              <a:t>imposible</a:t>
            </a:r>
            <a:r>
              <a:rPr lang="en-US" sz="2600" dirty="0">
                <a:ea typeface="+mj-lt"/>
                <a:cs typeface="+mj-lt"/>
              </a:rPr>
              <a:t>.</a:t>
            </a:r>
            <a:endParaRPr lang="en-US" sz="2600" i="1" dirty="0">
              <a:cs typeface="Calibri Light"/>
            </a:endParaRPr>
          </a:p>
          <a:p>
            <a:r>
              <a:rPr lang="en-US" sz="2600" b="1" i="1" dirty="0">
                <a:solidFill>
                  <a:srgbClr val="C00000"/>
                </a:solidFill>
              </a:rPr>
              <a:t>The area where the Israelites lived, the northeastern Delta (cf. Ge. 45:10; 47:4, 6, 11; Ex. 8:22; 9:26), has a very high water table (due to the waters of the Nile River), which makes excavation difficult and expensive. / </a:t>
            </a:r>
            <a:r>
              <a:rPr lang="en-US" sz="2600" dirty="0">
                <a:ea typeface="+mj-lt"/>
                <a:cs typeface="+mj-lt"/>
              </a:rPr>
              <a:t>La zona </a:t>
            </a:r>
            <a:r>
              <a:rPr lang="en-US" sz="2600" dirty="0" err="1">
                <a:ea typeface="+mj-lt"/>
                <a:cs typeface="+mj-lt"/>
              </a:rPr>
              <a:t>donde</a:t>
            </a:r>
            <a:r>
              <a:rPr lang="en-US" sz="2600" dirty="0">
                <a:ea typeface="+mj-lt"/>
                <a:cs typeface="+mj-lt"/>
              </a:rPr>
              <a:t> </a:t>
            </a:r>
            <a:r>
              <a:rPr lang="en-US" sz="2600" dirty="0" err="1">
                <a:ea typeface="+mj-lt"/>
                <a:cs typeface="+mj-lt"/>
              </a:rPr>
              <a:t>vivían</a:t>
            </a:r>
            <a:r>
              <a:rPr lang="en-US" sz="2600" dirty="0">
                <a:ea typeface="+mj-lt"/>
                <a:cs typeface="+mj-lt"/>
              </a:rPr>
              <a:t> </a:t>
            </a:r>
            <a:r>
              <a:rPr lang="en-US" sz="2600" dirty="0" err="1">
                <a:ea typeface="+mj-lt"/>
                <a:cs typeface="+mj-lt"/>
              </a:rPr>
              <a:t>los</a:t>
            </a:r>
            <a:r>
              <a:rPr lang="en-US" sz="2600" dirty="0">
                <a:ea typeface="+mj-lt"/>
                <a:cs typeface="+mj-lt"/>
              </a:rPr>
              <a:t> </a:t>
            </a:r>
            <a:r>
              <a:rPr lang="en-US" sz="2600" dirty="0" err="1">
                <a:ea typeface="+mj-lt"/>
                <a:cs typeface="+mj-lt"/>
              </a:rPr>
              <a:t>israelitas</a:t>
            </a:r>
            <a:r>
              <a:rPr lang="en-US" sz="2600" dirty="0">
                <a:ea typeface="+mj-lt"/>
                <a:cs typeface="+mj-lt"/>
              </a:rPr>
              <a:t>, </a:t>
            </a:r>
            <a:r>
              <a:rPr lang="en-US" sz="2600" dirty="0" err="1">
                <a:ea typeface="+mj-lt"/>
                <a:cs typeface="+mj-lt"/>
              </a:rPr>
              <a:t>el</a:t>
            </a:r>
            <a:r>
              <a:rPr lang="en-US" sz="2600" dirty="0">
                <a:ea typeface="+mj-lt"/>
                <a:cs typeface="+mj-lt"/>
              </a:rPr>
              <a:t> Delta </a:t>
            </a:r>
            <a:r>
              <a:rPr lang="en-US" sz="2600" dirty="0" err="1">
                <a:ea typeface="+mj-lt"/>
                <a:cs typeface="+mj-lt"/>
              </a:rPr>
              <a:t>nororiental</a:t>
            </a:r>
            <a:r>
              <a:rPr lang="en-US" sz="2600" dirty="0">
                <a:ea typeface="+mj-lt"/>
                <a:cs typeface="+mj-lt"/>
              </a:rPr>
              <a:t> (cf. </a:t>
            </a:r>
            <a:r>
              <a:rPr lang="en-US" sz="2600" dirty="0" err="1">
                <a:ea typeface="+mj-lt"/>
                <a:cs typeface="+mj-lt"/>
              </a:rPr>
              <a:t>Gé</a:t>
            </a:r>
            <a:r>
              <a:rPr lang="en-US" sz="2600" dirty="0">
                <a:ea typeface="+mj-lt"/>
                <a:cs typeface="+mj-lt"/>
              </a:rPr>
              <a:t> 45, 10; 47, 4, 6, 11; Ex 8, 22; 9, 26), </a:t>
            </a:r>
            <a:r>
              <a:rPr lang="en-US" sz="2600" dirty="0" err="1">
                <a:ea typeface="+mj-lt"/>
                <a:cs typeface="+mj-lt"/>
              </a:rPr>
              <a:t>tiene</a:t>
            </a:r>
            <a:r>
              <a:rPr lang="en-US" sz="2600" dirty="0">
                <a:ea typeface="+mj-lt"/>
                <a:cs typeface="+mj-lt"/>
              </a:rPr>
              <a:t> un </a:t>
            </a:r>
            <a:r>
              <a:rPr lang="en-US" sz="2600" dirty="0" err="1">
                <a:ea typeface="+mj-lt"/>
                <a:cs typeface="+mj-lt"/>
              </a:rPr>
              <a:t>nivel</a:t>
            </a:r>
            <a:r>
              <a:rPr lang="en-US" sz="2600" dirty="0">
                <a:ea typeface="+mj-lt"/>
                <a:cs typeface="+mj-lt"/>
              </a:rPr>
              <a:t> </a:t>
            </a:r>
            <a:r>
              <a:rPr lang="en-US" sz="2600" dirty="0" err="1">
                <a:ea typeface="+mj-lt"/>
                <a:cs typeface="+mj-lt"/>
              </a:rPr>
              <a:t>freático</a:t>
            </a:r>
            <a:r>
              <a:rPr lang="en-US" sz="2600" dirty="0">
                <a:ea typeface="+mj-lt"/>
                <a:cs typeface="+mj-lt"/>
              </a:rPr>
              <a:t> </a:t>
            </a:r>
            <a:r>
              <a:rPr lang="en-US" sz="2600" dirty="0" err="1">
                <a:ea typeface="+mj-lt"/>
                <a:cs typeface="+mj-lt"/>
              </a:rPr>
              <a:t>muy</a:t>
            </a:r>
            <a:r>
              <a:rPr lang="en-US" sz="2600" dirty="0">
                <a:ea typeface="+mj-lt"/>
                <a:cs typeface="+mj-lt"/>
              </a:rPr>
              <a:t> alto (</a:t>
            </a:r>
            <a:r>
              <a:rPr lang="en-US" sz="2600" dirty="0" err="1">
                <a:ea typeface="+mj-lt"/>
                <a:cs typeface="+mj-lt"/>
              </a:rPr>
              <a:t>debido</a:t>
            </a:r>
            <a:r>
              <a:rPr lang="en-US" sz="2600" dirty="0">
                <a:ea typeface="+mj-lt"/>
                <a:cs typeface="+mj-lt"/>
              </a:rPr>
              <a:t> a las </a:t>
            </a:r>
            <a:r>
              <a:rPr lang="en-US" sz="2600" dirty="0" err="1">
                <a:ea typeface="+mj-lt"/>
                <a:cs typeface="+mj-lt"/>
              </a:rPr>
              <a:t>aguas</a:t>
            </a:r>
            <a:r>
              <a:rPr lang="en-US" sz="2600" dirty="0">
                <a:ea typeface="+mj-lt"/>
                <a:cs typeface="+mj-lt"/>
              </a:rPr>
              <a:t> del </a:t>
            </a:r>
            <a:r>
              <a:rPr lang="en-US" sz="2600" dirty="0" err="1">
                <a:ea typeface="+mj-lt"/>
                <a:cs typeface="+mj-lt"/>
              </a:rPr>
              <a:t>el</a:t>
            </a:r>
            <a:r>
              <a:rPr lang="en-US" sz="2600" dirty="0">
                <a:ea typeface="+mj-lt"/>
                <a:cs typeface="+mj-lt"/>
              </a:rPr>
              <a:t> </a:t>
            </a:r>
            <a:r>
              <a:rPr lang="en-US" sz="2600" dirty="0" err="1">
                <a:ea typeface="+mj-lt"/>
                <a:cs typeface="+mj-lt"/>
              </a:rPr>
              <a:t>río</a:t>
            </a:r>
            <a:r>
              <a:rPr lang="en-US" sz="2600" dirty="0">
                <a:ea typeface="+mj-lt"/>
                <a:cs typeface="+mj-lt"/>
              </a:rPr>
              <a:t> </a:t>
            </a:r>
            <a:r>
              <a:rPr lang="en-US" sz="2600" dirty="0" err="1">
                <a:ea typeface="+mj-lt"/>
                <a:cs typeface="+mj-lt"/>
              </a:rPr>
              <a:t>Nilo</a:t>
            </a:r>
            <a:r>
              <a:rPr lang="en-US" sz="2600" dirty="0">
                <a:ea typeface="+mj-lt"/>
                <a:cs typeface="+mj-lt"/>
              </a:rPr>
              <a:t>), lo que </a:t>
            </a:r>
            <a:r>
              <a:rPr lang="en-US" sz="2600" dirty="0" err="1">
                <a:ea typeface="+mj-lt"/>
                <a:cs typeface="+mj-lt"/>
              </a:rPr>
              <a:t>hace</a:t>
            </a:r>
            <a:r>
              <a:rPr lang="en-US" sz="2600" dirty="0">
                <a:ea typeface="+mj-lt"/>
                <a:cs typeface="+mj-lt"/>
              </a:rPr>
              <a:t> que la </a:t>
            </a:r>
            <a:r>
              <a:rPr lang="en-US" sz="2600" dirty="0" err="1">
                <a:ea typeface="+mj-lt"/>
                <a:cs typeface="+mj-lt"/>
              </a:rPr>
              <a:t>excavación</a:t>
            </a:r>
            <a:r>
              <a:rPr lang="en-US" sz="2600" dirty="0">
                <a:ea typeface="+mj-lt"/>
                <a:cs typeface="+mj-lt"/>
              </a:rPr>
              <a:t> sea </a:t>
            </a:r>
            <a:r>
              <a:rPr lang="en-US" sz="2600" dirty="0" err="1">
                <a:ea typeface="+mj-lt"/>
                <a:cs typeface="+mj-lt"/>
              </a:rPr>
              <a:t>difícil</a:t>
            </a:r>
            <a:r>
              <a:rPr lang="en-US" sz="2600" dirty="0">
                <a:ea typeface="+mj-lt"/>
                <a:cs typeface="+mj-lt"/>
              </a:rPr>
              <a:t> y </a:t>
            </a:r>
            <a:r>
              <a:rPr lang="en-US" sz="2600" dirty="0" err="1">
                <a:ea typeface="+mj-lt"/>
                <a:cs typeface="+mj-lt"/>
              </a:rPr>
              <a:t>costosa</a:t>
            </a:r>
            <a:r>
              <a:rPr lang="en-US" sz="2600" dirty="0">
                <a:ea typeface="+mj-lt"/>
                <a:cs typeface="+mj-lt"/>
              </a:rPr>
              <a:t>.</a:t>
            </a:r>
            <a:endParaRPr lang="en-US" sz="2600" i="1" dirty="0">
              <a:cs typeface="Calibri Light"/>
            </a:endParaRPr>
          </a:p>
          <a:p>
            <a:r>
              <a:rPr lang="en-US" sz="2600" b="1" i="1" dirty="0">
                <a:solidFill>
                  <a:srgbClr val="C00000"/>
                </a:solidFill>
              </a:rPr>
              <a:t>No historical or administrative papyri, which might have had a bearing on Israel in Egypt, has survived in this damp environment. </a:t>
            </a:r>
            <a:r>
              <a:rPr lang="en-US" sz="2600" i="1" dirty="0"/>
              <a:t>/ </a:t>
            </a:r>
            <a:r>
              <a:rPr lang="en-US" sz="2600" dirty="0" err="1">
                <a:ea typeface="+mj-lt"/>
                <a:cs typeface="+mj-lt"/>
              </a:rPr>
              <a:t>Ningún</a:t>
            </a:r>
            <a:r>
              <a:rPr lang="en-US" sz="2600" dirty="0">
                <a:ea typeface="+mj-lt"/>
                <a:cs typeface="+mj-lt"/>
              </a:rPr>
              <a:t> </a:t>
            </a:r>
            <a:r>
              <a:rPr lang="en-US" sz="2600" dirty="0" err="1">
                <a:ea typeface="+mj-lt"/>
                <a:cs typeface="+mj-lt"/>
              </a:rPr>
              <a:t>papiro</a:t>
            </a:r>
            <a:r>
              <a:rPr lang="en-US" sz="2600" dirty="0">
                <a:ea typeface="+mj-lt"/>
                <a:cs typeface="+mj-lt"/>
              </a:rPr>
              <a:t> </a:t>
            </a:r>
            <a:r>
              <a:rPr lang="en-US" sz="2600" dirty="0" err="1">
                <a:ea typeface="+mj-lt"/>
                <a:cs typeface="+mj-lt"/>
              </a:rPr>
              <a:t>histórico</a:t>
            </a:r>
            <a:r>
              <a:rPr lang="en-US" sz="2600" dirty="0">
                <a:ea typeface="+mj-lt"/>
                <a:cs typeface="+mj-lt"/>
              </a:rPr>
              <a:t> o </a:t>
            </a:r>
            <a:r>
              <a:rPr lang="en-US" sz="2600" dirty="0" err="1">
                <a:ea typeface="+mj-lt"/>
                <a:cs typeface="+mj-lt"/>
              </a:rPr>
              <a:t>administrativo</a:t>
            </a:r>
            <a:r>
              <a:rPr lang="en-US" sz="2600" dirty="0">
                <a:ea typeface="+mj-lt"/>
                <a:cs typeface="+mj-lt"/>
              </a:rPr>
              <a:t>, que </a:t>
            </a:r>
            <a:r>
              <a:rPr lang="en-US" sz="2600" dirty="0" err="1">
                <a:ea typeface="+mj-lt"/>
                <a:cs typeface="+mj-lt"/>
              </a:rPr>
              <a:t>podría</a:t>
            </a:r>
            <a:r>
              <a:rPr lang="en-US" sz="2600" dirty="0">
                <a:ea typeface="+mj-lt"/>
                <a:cs typeface="+mj-lt"/>
              </a:rPr>
              <a:t> </a:t>
            </a:r>
            <a:r>
              <a:rPr lang="en-US" sz="2600" dirty="0" err="1">
                <a:ea typeface="+mj-lt"/>
                <a:cs typeface="+mj-lt"/>
              </a:rPr>
              <a:t>haber</a:t>
            </a:r>
            <a:r>
              <a:rPr lang="en-US" sz="2600" dirty="0">
                <a:ea typeface="+mj-lt"/>
                <a:cs typeface="+mj-lt"/>
              </a:rPr>
              <a:t> </a:t>
            </a:r>
            <a:r>
              <a:rPr lang="en-US" sz="2600" dirty="0" err="1">
                <a:ea typeface="+mj-lt"/>
                <a:cs typeface="+mj-lt"/>
              </a:rPr>
              <a:t>tenido</a:t>
            </a:r>
            <a:r>
              <a:rPr lang="en-US" sz="2600" dirty="0">
                <a:ea typeface="+mj-lt"/>
                <a:cs typeface="+mj-lt"/>
              </a:rPr>
              <a:t> </a:t>
            </a:r>
            <a:r>
              <a:rPr lang="en-US" sz="2600" dirty="0" err="1">
                <a:ea typeface="+mj-lt"/>
                <a:cs typeface="+mj-lt"/>
              </a:rPr>
              <a:t>relación</a:t>
            </a:r>
            <a:r>
              <a:rPr lang="en-US" sz="2600" dirty="0">
                <a:ea typeface="+mj-lt"/>
                <a:cs typeface="+mj-lt"/>
              </a:rPr>
              <a:t> con Israel </a:t>
            </a:r>
            <a:r>
              <a:rPr lang="en-US" sz="2600" dirty="0" err="1">
                <a:ea typeface="+mj-lt"/>
                <a:cs typeface="+mj-lt"/>
              </a:rPr>
              <a:t>en</a:t>
            </a:r>
            <a:r>
              <a:rPr lang="en-US" sz="2600" dirty="0">
                <a:ea typeface="+mj-lt"/>
                <a:cs typeface="+mj-lt"/>
              </a:rPr>
              <a:t> </a:t>
            </a:r>
            <a:r>
              <a:rPr lang="en-US" sz="2600" dirty="0" err="1">
                <a:ea typeface="+mj-lt"/>
                <a:cs typeface="+mj-lt"/>
              </a:rPr>
              <a:t>Egipto</a:t>
            </a:r>
            <a:r>
              <a:rPr lang="en-US" sz="2600" dirty="0">
                <a:ea typeface="+mj-lt"/>
                <a:cs typeface="+mj-lt"/>
              </a:rPr>
              <a:t>, ha </a:t>
            </a:r>
            <a:r>
              <a:rPr lang="en-US" sz="2600" dirty="0" err="1">
                <a:ea typeface="+mj-lt"/>
                <a:cs typeface="+mj-lt"/>
              </a:rPr>
              <a:t>sobrevivido</a:t>
            </a:r>
            <a:r>
              <a:rPr lang="en-US" sz="2600" dirty="0">
                <a:ea typeface="+mj-lt"/>
                <a:cs typeface="+mj-lt"/>
              </a:rPr>
              <a:t> </a:t>
            </a:r>
            <a:r>
              <a:rPr lang="en-US" sz="2600" dirty="0" err="1">
                <a:ea typeface="+mj-lt"/>
                <a:cs typeface="+mj-lt"/>
              </a:rPr>
              <a:t>en</a:t>
            </a:r>
            <a:r>
              <a:rPr lang="en-US" sz="2600" dirty="0">
                <a:ea typeface="+mj-lt"/>
                <a:cs typeface="+mj-lt"/>
              </a:rPr>
              <a:t> </a:t>
            </a:r>
            <a:r>
              <a:rPr lang="en-US" sz="2600" dirty="0" err="1">
                <a:ea typeface="+mj-lt"/>
                <a:cs typeface="+mj-lt"/>
              </a:rPr>
              <a:t>este</a:t>
            </a:r>
            <a:r>
              <a:rPr lang="en-US" sz="2600" dirty="0">
                <a:ea typeface="+mj-lt"/>
                <a:cs typeface="+mj-lt"/>
              </a:rPr>
              <a:t> </a:t>
            </a:r>
            <a:r>
              <a:rPr lang="en-US" sz="2600" dirty="0" err="1">
                <a:ea typeface="+mj-lt"/>
                <a:cs typeface="+mj-lt"/>
              </a:rPr>
              <a:t>ambiente</a:t>
            </a:r>
            <a:r>
              <a:rPr lang="en-US" sz="2600" dirty="0">
                <a:ea typeface="+mj-lt"/>
                <a:cs typeface="+mj-lt"/>
              </a:rPr>
              <a:t> </a:t>
            </a:r>
            <a:r>
              <a:rPr lang="en-US" sz="2600" dirty="0" err="1">
                <a:ea typeface="+mj-lt"/>
                <a:cs typeface="+mj-lt"/>
              </a:rPr>
              <a:t>húmedo</a:t>
            </a:r>
            <a:r>
              <a:rPr lang="en-US" sz="2600" dirty="0">
                <a:ea typeface="+mj-lt"/>
                <a:cs typeface="+mj-lt"/>
              </a:rPr>
              <a:t>.</a:t>
            </a:r>
            <a:endParaRPr lang="en-US" sz="2600" i="1" dirty="0">
              <a:cs typeface="Calibri Light"/>
            </a:endParaRPr>
          </a:p>
        </p:txBody>
      </p:sp>
    </p:spTree>
    <p:extLst>
      <p:ext uri="{BB962C8B-B14F-4D97-AF65-F5344CB8AC3E}">
        <p14:creationId xmlns:p14="http://schemas.microsoft.com/office/powerpoint/2010/main" val="57009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bg/>
                                          </p:spTgt>
                                        </p:tgtEl>
                                        <p:attrNameLst>
                                          <p:attrName>style.visibility</p:attrName>
                                        </p:attrNameLst>
                                      </p:cBhvr>
                                      <p:to>
                                        <p:strVal val="visible"/>
                                      </p:to>
                                    </p:set>
                                    <p:animEffect transition="in" filter="randombar(horizontal)">
                                      <p:cBhvr>
                                        <p:cTn id="29" dur="500"/>
                                        <p:tgtEl>
                                          <p:spTgt spid="6">
                                            <p:bg/>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randombar(horizontal)">
                                      <p:cBhvr>
                                        <p:cTn id="34" dur="500"/>
                                        <p:tgtEl>
                                          <p:spTgt spid="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additive="base">
                                        <p:cTn id="3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 calcmode="lin" valueType="num">
                                      <p:cBhvr additive="base">
                                        <p:cTn id="4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
                                            <p:txEl>
                                              <p:pRg st="3" end="3"/>
                                            </p:txEl>
                                          </p:spTgt>
                                        </p:tgtEl>
                                        <p:attrNameLst>
                                          <p:attrName>style.visibility</p:attrName>
                                        </p:attrNameLst>
                                      </p:cBhvr>
                                      <p:to>
                                        <p:strVal val="visible"/>
                                      </p:to>
                                    </p:set>
                                    <p:anim calcmode="lin" valueType="num">
                                      <p:cBhvr additive="base">
                                        <p:cTn id="5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CC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01821-9A9E-4F57-83CD-8DA0614F52FF}"/>
              </a:ext>
            </a:extLst>
          </p:cNvPr>
          <p:cNvSpPr>
            <a:spLocks noGrp="1"/>
          </p:cNvSpPr>
          <p:nvPr>
            <p:ph type="title"/>
          </p:nvPr>
        </p:nvSpPr>
        <p:spPr>
          <a:xfrm>
            <a:off x="4314" y="-2786"/>
            <a:ext cx="12197750" cy="1068518"/>
          </a:xfrm>
        </p:spPr>
        <p:txBody>
          <a:bodyPr>
            <a:noAutofit/>
          </a:bodyPr>
          <a:lstStyle/>
          <a:p>
            <a:pPr algn="ctr"/>
            <a:r>
              <a:rPr lang="en-US" dirty="0">
                <a:solidFill>
                  <a:srgbClr val="C00000"/>
                </a:solidFill>
                <a:effectLst>
                  <a:outerShdw blurRad="38100" dist="38100" dir="2700000" algn="tl">
                    <a:srgbClr val="000000">
                      <a:alpha val="43137"/>
                    </a:srgbClr>
                  </a:outerShdw>
                </a:effectLst>
              </a:rPr>
              <a:t>CORPORATE PERSONALITY IN ANCIENT ISRAEL </a:t>
            </a:r>
            <a:br>
              <a:rPr lang="en-US" dirty="0">
                <a:solidFill>
                  <a:srgbClr val="C00000"/>
                </a:solidFill>
                <a:effectLst>
                  <a:outerShdw blurRad="38100" dist="38100" dir="2700000" algn="tl">
                    <a:srgbClr val="000000">
                      <a:alpha val="43137"/>
                    </a:srgbClr>
                  </a:outerShdw>
                </a:effectLst>
                <a:ea typeface="+mn-lt"/>
                <a:cs typeface="+mn-lt"/>
              </a:rPr>
            </a:br>
            <a:r>
              <a:rPr lang="en-US" b="0" dirty="0">
                <a:effectLst>
                  <a:outerShdw blurRad="38100" dist="38100" dir="2700000" algn="tl">
                    <a:srgbClr val="000000">
                      <a:alpha val="43137"/>
                    </a:srgbClr>
                  </a:outerShdw>
                </a:effectLst>
                <a:ea typeface="+mn-lt"/>
                <a:cs typeface="+mn-lt"/>
              </a:rPr>
              <a:t>PERSONALIDAD GRUPAL EN EL ANTIGUO ISRAEL </a:t>
            </a:r>
            <a:endParaRPr lang="en-US" dirty="0">
              <a:solidFill>
                <a:srgbClr val="C00000"/>
              </a:solidFill>
              <a:effectLst>
                <a:outerShdw blurRad="38100" dist="38100" dir="2700000" algn="tl">
                  <a:srgbClr val="000000">
                    <a:alpha val="43137"/>
                  </a:srgbClr>
                </a:outerShdw>
              </a:effectLst>
              <a:cs typeface="Calibri"/>
            </a:endParaRPr>
          </a:p>
        </p:txBody>
      </p:sp>
      <p:sp>
        <p:nvSpPr>
          <p:cNvPr id="3" name="Content Placeholder 2">
            <a:extLst>
              <a:ext uri="{FF2B5EF4-FFF2-40B4-BE49-F238E27FC236}">
                <a16:creationId xmlns:a16="http://schemas.microsoft.com/office/drawing/2014/main" id="{722A8166-C7CE-4719-9D50-2FA5C48799ED}"/>
              </a:ext>
            </a:extLst>
          </p:cNvPr>
          <p:cNvSpPr>
            <a:spLocks noGrp="1"/>
          </p:cNvSpPr>
          <p:nvPr>
            <p:ph idx="1"/>
          </p:nvPr>
        </p:nvSpPr>
        <p:spPr>
          <a:xfrm>
            <a:off x="4736745" y="1334928"/>
            <a:ext cx="7295235" cy="5386547"/>
          </a:xfrm>
        </p:spPr>
        <p:txBody>
          <a:bodyPr vert="horz" lIns="91440" tIns="45720" rIns="91440" bIns="45720" rtlCol="0" anchor="t">
            <a:normAutofit fontScale="70000" lnSpcReduction="20000"/>
          </a:bodyPr>
          <a:lstStyle/>
          <a:p>
            <a:pPr marL="0" indent="0">
              <a:buNone/>
            </a:pPr>
            <a:r>
              <a:rPr lang="en-US" sz="2800" b="1" dirty="0">
                <a:solidFill>
                  <a:srgbClr val="FF0000"/>
                </a:solidFill>
                <a:effectLst>
                  <a:outerShdw blurRad="38100" dist="38100" dir="2700000" algn="tl">
                    <a:srgbClr val="000000">
                      <a:alpha val="43137"/>
                    </a:srgbClr>
                  </a:outerShdw>
                </a:effectLst>
                <a:latin typeface="+mn-lt"/>
              </a:rPr>
              <a:t>In Hebrew literature, there is a fluidity between “the one” and “the many,” so that a single person can represent the group and vice versa. / </a:t>
            </a:r>
            <a:r>
              <a:rPr lang="en-US" sz="2800" dirty="0">
                <a:effectLst>
                  <a:outerShdw blurRad="38100" dist="38100" dir="2700000" algn="tl">
                    <a:srgbClr val="000000">
                      <a:alpha val="43137"/>
                    </a:srgbClr>
                  </a:outerShdw>
                </a:effectLst>
                <a:ea typeface="+mj-lt"/>
                <a:cs typeface="+mj-lt"/>
              </a:rPr>
              <a:t>En la </a:t>
            </a:r>
            <a:r>
              <a:rPr lang="en-US" sz="2800" dirty="0" err="1">
                <a:effectLst>
                  <a:outerShdw blurRad="38100" dist="38100" dir="2700000" algn="tl">
                    <a:srgbClr val="000000">
                      <a:alpha val="43137"/>
                    </a:srgbClr>
                  </a:outerShdw>
                </a:effectLst>
                <a:ea typeface="+mj-lt"/>
                <a:cs typeface="+mj-lt"/>
              </a:rPr>
              <a:t>literatura</a:t>
            </a:r>
            <a:r>
              <a:rPr lang="en-US" sz="2800" dirty="0">
                <a:effectLst>
                  <a:outerShdw blurRad="38100" dist="38100" dir="2700000" algn="tl">
                    <a:srgbClr val="000000">
                      <a:alpha val="43137"/>
                    </a:srgbClr>
                  </a:outerShdw>
                </a:effectLst>
                <a:ea typeface="+mj-lt"/>
                <a:cs typeface="+mj-lt"/>
              </a:rPr>
              <a:t> </a:t>
            </a:r>
            <a:r>
              <a:rPr lang="en-US" sz="2800" dirty="0" err="1">
                <a:effectLst>
                  <a:outerShdw blurRad="38100" dist="38100" dir="2700000" algn="tl">
                    <a:srgbClr val="000000">
                      <a:alpha val="43137"/>
                    </a:srgbClr>
                  </a:outerShdw>
                </a:effectLst>
                <a:ea typeface="+mj-lt"/>
                <a:cs typeface="+mj-lt"/>
              </a:rPr>
              <a:t>hebrea</a:t>
            </a:r>
            <a:r>
              <a:rPr lang="en-US" sz="2800" dirty="0">
                <a:effectLst>
                  <a:outerShdw blurRad="38100" dist="38100" dir="2700000" algn="tl">
                    <a:srgbClr val="000000">
                      <a:alpha val="43137"/>
                    </a:srgbClr>
                  </a:outerShdw>
                </a:effectLst>
                <a:ea typeface="+mj-lt"/>
                <a:cs typeface="+mj-lt"/>
              </a:rPr>
              <a:t>, </a:t>
            </a:r>
            <a:r>
              <a:rPr lang="en-US" sz="2800" dirty="0" err="1">
                <a:effectLst>
                  <a:outerShdw blurRad="38100" dist="38100" dir="2700000" algn="tl">
                    <a:srgbClr val="000000">
                      <a:alpha val="43137"/>
                    </a:srgbClr>
                  </a:outerShdw>
                </a:effectLst>
                <a:ea typeface="+mj-lt"/>
                <a:cs typeface="+mj-lt"/>
              </a:rPr>
              <a:t>existe</a:t>
            </a:r>
            <a:r>
              <a:rPr lang="en-US" sz="2800" dirty="0">
                <a:effectLst>
                  <a:outerShdw blurRad="38100" dist="38100" dir="2700000" algn="tl">
                    <a:srgbClr val="000000">
                      <a:alpha val="43137"/>
                    </a:srgbClr>
                  </a:outerShdw>
                </a:effectLst>
                <a:ea typeface="+mj-lt"/>
                <a:cs typeface="+mj-lt"/>
              </a:rPr>
              <a:t> </a:t>
            </a:r>
            <a:r>
              <a:rPr lang="en-US" sz="2800" dirty="0" err="1">
                <a:effectLst>
                  <a:outerShdw blurRad="38100" dist="38100" dir="2700000" algn="tl">
                    <a:srgbClr val="000000">
                      <a:alpha val="43137"/>
                    </a:srgbClr>
                  </a:outerShdw>
                </a:effectLst>
                <a:ea typeface="+mj-lt"/>
                <a:cs typeface="+mj-lt"/>
              </a:rPr>
              <a:t>una</a:t>
            </a:r>
            <a:r>
              <a:rPr lang="en-US" sz="2800" dirty="0">
                <a:effectLst>
                  <a:outerShdw blurRad="38100" dist="38100" dir="2700000" algn="tl">
                    <a:srgbClr val="000000">
                      <a:alpha val="43137"/>
                    </a:srgbClr>
                  </a:outerShdw>
                </a:effectLst>
                <a:ea typeface="+mj-lt"/>
                <a:cs typeface="+mj-lt"/>
              </a:rPr>
              <a:t> </a:t>
            </a:r>
            <a:r>
              <a:rPr lang="en-US" sz="2800" dirty="0" err="1">
                <a:effectLst>
                  <a:outerShdw blurRad="38100" dist="38100" dir="2700000" algn="tl">
                    <a:srgbClr val="000000">
                      <a:alpha val="43137"/>
                    </a:srgbClr>
                  </a:outerShdw>
                </a:effectLst>
                <a:ea typeface="+mj-lt"/>
                <a:cs typeface="+mj-lt"/>
              </a:rPr>
              <a:t>fluidez</a:t>
            </a:r>
            <a:r>
              <a:rPr lang="en-US" sz="2800" dirty="0">
                <a:effectLst>
                  <a:outerShdw blurRad="38100" dist="38100" dir="2700000" algn="tl">
                    <a:srgbClr val="000000">
                      <a:alpha val="43137"/>
                    </a:srgbClr>
                  </a:outerShdw>
                </a:effectLst>
                <a:ea typeface="+mj-lt"/>
                <a:cs typeface="+mj-lt"/>
              </a:rPr>
              <a:t> entre "</a:t>
            </a:r>
            <a:r>
              <a:rPr lang="en-US" sz="2800" dirty="0" err="1">
                <a:effectLst>
                  <a:outerShdw blurRad="38100" dist="38100" dir="2700000" algn="tl">
                    <a:srgbClr val="000000">
                      <a:alpha val="43137"/>
                    </a:srgbClr>
                  </a:outerShdw>
                </a:effectLst>
                <a:ea typeface="+mj-lt"/>
                <a:cs typeface="+mj-lt"/>
              </a:rPr>
              <a:t>el</a:t>
            </a:r>
            <a:r>
              <a:rPr lang="en-US" sz="2800" dirty="0">
                <a:effectLst>
                  <a:outerShdw blurRad="38100" dist="38100" dir="2700000" algn="tl">
                    <a:srgbClr val="000000">
                      <a:alpha val="43137"/>
                    </a:srgbClr>
                  </a:outerShdw>
                </a:effectLst>
                <a:ea typeface="+mj-lt"/>
                <a:cs typeface="+mj-lt"/>
              </a:rPr>
              <a:t> uno" y "</a:t>
            </a:r>
            <a:r>
              <a:rPr lang="en-US" sz="2800" dirty="0" err="1">
                <a:effectLst>
                  <a:outerShdw blurRad="38100" dist="38100" dir="2700000" algn="tl">
                    <a:srgbClr val="000000">
                      <a:alpha val="43137"/>
                    </a:srgbClr>
                  </a:outerShdw>
                </a:effectLst>
                <a:ea typeface="+mj-lt"/>
                <a:cs typeface="+mj-lt"/>
              </a:rPr>
              <a:t>los</a:t>
            </a:r>
            <a:r>
              <a:rPr lang="en-US" sz="2800" dirty="0">
                <a:effectLst>
                  <a:outerShdw blurRad="38100" dist="38100" dir="2700000" algn="tl">
                    <a:srgbClr val="000000">
                      <a:alpha val="43137"/>
                    </a:srgbClr>
                  </a:outerShdw>
                </a:effectLst>
                <a:ea typeface="+mj-lt"/>
                <a:cs typeface="+mj-lt"/>
              </a:rPr>
              <a:t> </a:t>
            </a:r>
            <a:r>
              <a:rPr lang="en-US" sz="2800" dirty="0" err="1">
                <a:effectLst>
                  <a:outerShdw blurRad="38100" dist="38100" dir="2700000" algn="tl">
                    <a:srgbClr val="000000">
                      <a:alpha val="43137"/>
                    </a:srgbClr>
                  </a:outerShdw>
                </a:effectLst>
                <a:ea typeface="+mj-lt"/>
                <a:cs typeface="+mj-lt"/>
              </a:rPr>
              <a:t>muchos</a:t>
            </a:r>
            <a:r>
              <a:rPr lang="en-US" sz="2800" dirty="0">
                <a:effectLst>
                  <a:outerShdw blurRad="38100" dist="38100" dir="2700000" algn="tl">
                    <a:srgbClr val="000000">
                      <a:alpha val="43137"/>
                    </a:srgbClr>
                  </a:outerShdw>
                </a:effectLst>
                <a:ea typeface="+mj-lt"/>
                <a:cs typeface="+mj-lt"/>
              </a:rPr>
              <a:t>", de modo que </a:t>
            </a:r>
            <a:r>
              <a:rPr lang="en-US" sz="2800" dirty="0" err="1">
                <a:effectLst>
                  <a:outerShdw blurRad="38100" dist="38100" dir="2700000" algn="tl">
                    <a:srgbClr val="000000">
                      <a:alpha val="43137"/>
                    </a:srgbClr>
                  </a:outerShdw>
                </a:effectLst>
                <a:ea typeface="+mj-lt"/>
                <a:cs typeface="+mj-lt"/>
              </a:rPr>
              <a:t>una</a:t>
            </a:r>
            <a:r>
              <a:rPr lang="en-US" sz="2800" dirty="0">
                <a:effectLst>
                  <a:outerShdw blurRad="38100" dist="38100" dir="2700000" algn="tl">
                    <a:srgbClr val="000000">
                      <a:alpha val="43137"/>
                    </a:srgbClr>
                  </a:outerShdw>
                </a:effectLst>
                <a:ea typeface="+mj-lt"/>
                <a:cs typeface="+mj-lt"/>
              </a:rPr>
              <a:t> sola persona </a:t>
            </a:r>
            <a:r>
              <a:rPr lang="en-US" sz="2800" dirty="0" err="1">
                <a:effectLst>
                  <a:outerShdw blurRad="38100" dist="38100" dir="2700000" algn="tl">
                    <a:srgbClr val="000000">
                      <a:alpha val="43137"/>
                    </a:srgbClr>
                  </a:outerShdw>
                </a:effectLst>
                <a:ea typeface="+mj-lt"/>
                <a:cs typeface="+mj-lt"/>
              </a:rPr>
              <a:t>puede</a:t>
            </a:r>
            <a:r>
              <a:rPr lang="en-US" sz="2800" dirty="0">
                <a:effectLst>
                  <a:outerShdw blurRad="38100" dist="38100" dir="2700000" algn="tl">
                    <a:srgbClr val="000000">
                      <a:alpha val="43137"/>
                    </a:srgbClr>
                  </a:outerShdw>
                </a:effectLst>
                <a:ea typeface="+mj-lt"/>
                <a:cs typeface="+mj-lt"/>
              </a:rPr>
              <a:t> </a:t>
            </a:r>
            <a:r>
              <a:rPr lang="en-US" sz="2800" dirty="0" err="1">
                <a:effectLst>
                  <a:outerShdw blurRad="38100" dist="38100" dir="2700000" algn="tl">
                    <a:srgbClr val="000000">
                      <a:alpha val="43137"/>
                    </a:srgbClr>
                  </a:outerShdw>
                </a:effectLst>
                <a:ea typeface="+mj-lt"/>
                <a:cs typeface="+mj-lt"/>
              </a:rPr>
              <a:t>representar</a:t>
            </a:r>
            <a:r>
              <a:rPr lang="en-US" sz="2800" dirty="0">
                <a:effectLst>
                  <a:outerShdw blurRad="38100" dist="38100" dir="2700000" algn="tl">
                    <a:srgbClr val="000000">
                      <a:alpha val="43137"/>
                    </a:srgbClr>
                  </a:outerShdw>
                </a:effectLst>
                <a:ea typeface="+mj-lt"/>
                <a:cs typeface="+mj-lt"/>
              </a:rPr>
              <a:t> al </a:t>
            </a:r>
            <a:r>
              <a:rPr lang="en-US" sz="2800" dirty="0" err="1">
                <a:effectLst>
                  <a:outerShdw blurRad="38100" dist="38100" dir="2700000" algn="tl">
                    <a:srgbClr val="000000">
                      <a:alpha val="43137"/>
                    </a:srgbClr>
                  </a:outerShdw>
                </a:effectLst>
                <a:ea typeface="+mj-lt"/>
                <a:cs typeface="+mj-lt"/>
              </a:rPr>
              <a:t>grupo</a:t>
            </a:r>
            <a:r>
              <a:rPr lang="en-US" sz="2800" dirty="0">
                <a:effectLst>
                  <a:outerShdw blurRad="38100" dist="38100" dir="2700000" algn="tl">
                    <a:srgbClr val="000000">
                      <a:alpha val="43137"/>
                    </a:srgbClr>
                  </a:outerShdw>
                </a:effectLst>
                <a:ea typeface="+mj-lt"/>
                <a:cs typeface="+mj-lt"/>
              </a:rPr>
              <a:t> y </a:t>
            </a:r>
            <a:r>
              <a:rPr lang="en-US" sz="2800" dirty="0" err="1">
                <a:effectLst>
                  <a:outerShdw blurRad="38100" dist="38100" dir="2700000" algn="tl">
                    <a:srgbClr val="000000">
                      <a:alpha val="43137"/>
                    </a:srgbClr>
                  </a:outerShdw>
                </a:effectLst>
                <a:ea typeface="+mj-lt"/>
                <a:cs typeface="+mj-lt"/>
              </a:rPr>
              <a:t>viceversa</a:t>
            </a:r>
            <a:r>
              <a:rPr lang="en-US" sz="2800" dirty="0">
                <a:effectLst>
                  <a:outerShdw blurRad="38100" dist="38100" dir="2700000" algn="tl">
                    <a:srgbClr val="000000">
                      <a:alpha val="43137"/>
                    </a:srgbClr>
                  </a:outerShdw>
                </a:effectLst>
                <a:ea typeface="+mj-lt"/>
                <a:cs typeface="+mj-lt"/>
              </a:rPr>
              <a:t>.</a:t>
            </a:r>
            <a:endParaRPr lang="en-US" sz="2800" b="1" dirty="0">
              <a:solidFill>
                <a:srgbClr val="FF0000"/>
              </a:solidFill>
              <a:effectLst>
                <a:outerShdw blurRad="38100" dist="38100" dir="2700000" algn="tl">
                  <a:srgbClr val="000000">
                    <a:alpha val="43137"/>
                  </a:srgbClr>
                </a:outerShdw>
              </a:effectLst>
              <a:latin typeface="+mn-lt"/>
            </a:endParaRPr>
          </a:p>
          <a:p>
            <a:r>
              <a:rPr lang="en-US" sz="2400" b="1" i="1" dirty="0">
                <a:solidFill>
                  <a:srgbClr val="C00000"/>
                </a:solidFill>
                <a:latin typeface="+mn-lt"/>
              </a:rPr>
              <a:t>This idea begins with Jacob, renamed Israel, and the names “Jacob” and “Israel” can refer to the man (Ge. 32:28) but also to the nation (Is. 40:27; 41:8, etc.).</a:t>
            </a:r>
            <a:r>
              <a:rPr lang="en-US" sz="2400" i="1" dirty="0">
                <a:latin typeface="+mn-lt"/>
              </a:rPr>
              <a:t> / </a:t>
            </a:r>
            <a:r>
              <a:rPr lang="en-US" sz="2400" dirty="0" err="1">
                <a:ea typeface="+mj-lt"/>
                <a:cs typeface="+mj-lt"/>
              </a:rPr>
              <a:t>Esta</a:t>
            </a:r>
            <a:r>
              <a:rPr lang="en-US" sz="2400" dirty="0">
                <a:ea typeface="+mj-lt"/>
                <a:cs typeface="+mj-lt"/>
              </a:rPr>
              <a:t> idea </a:t>
            </a:r>
            <a:r>
              <a:rPr lang="en-US" sz="2400" dirty="0" err="1">
                <a:ea typeface="+mj-lt"/>
                <a:cs typeface="+mj-lt"/>
              </a:rPr>
              <a:t>comienza</a:t>
            </a:r>
            <a:r>
              <a:rPr lang="en-US" sz="2400" dirty="0">
                <a:ea typeface="+mj-lt"/>
                <a:cs typeface="+mj-lt"/>
              </a:rPr>
              <a:t> con Jacob, </a:t>
            </a:r>
            <a:r>
              <a:rPr lang="en-US" sz="2400" dirty="0" err="1">
                <a:ea typeface="+mj-lt"/>
                <a:cs typeface="+mj-lt"/>
              </a:rPr>
              <a:t>renombrado</a:t>
            </a:r>
            <a:r>
              <a:rPr lang="en-US" sz="2400" dirty="0">
                <a:ea typeface="+mj-lt"/>
                <a:cs typeface="+mj-lt"/>
              </a:rPr>
              <a:t> Israel, y </a:t>
            </a:r>
            <a:r>
              <a:rPr lang="en-US" sz="2400" dirty="0" err="1">
                <a:ea typeface="+mj-lt"/>
                <a:cs typeface="+mj-lt"/>
              </a:rPr>
              <a:t>los</a:t>
            </a:r>
            <a:r>
              <a:rPr lang="en-US" sz="2400" dirty="0">
                <a:ea typeface="+mj-lt"/>
                <a:cs typeface="+mj-lt"/>
              </a:rPr>
              <a:t> </a:t>
            </a:r>
            <a:r>
              <a:rPr lang="en-US" sz="2400" dirty="0" err="1">
                <a:ea typeface="+mj-lt"/>
                <a:cs typeface="+mj-lt"/>
              </a:rPr>
              <a:t>nombres</a:t>
            </a:r>
            <a:r>
              <a:rPr lang="en-US" sz="2400" dirty="0">
                <a:ea typeface="+mj-lt"/>
                <a:cs typeface="+mj-lt"/>
              </a:rPr>
              <a:t> “Jacob” e “Israel” </a:t>
            </a:r>
            <a:r>
              <a:rPr lang="en-US" sz="2400" dirty="0" err="1">
                <a:ea typeface="+mj-lt"/>
                <a:cs typeface="+mj-lt"/>
              </a:rPr>
              <a:t>pueden</a:t>
            </a:r>
            <a:r>
              <a:rPr lang="en-US" sz="2400" dirty="0">
                <a:ea typeface="+mj-lt"/>
                <a:cs typeface="+mj-lt"/>
              </a:rPr>
              <a:t> </a:t>
            </a:r>
            <a:r>
              <a:rPr lang="en-US" sz="2400" dirty="0" err="1">
                <a:ea typeface="+mj-lt"/>
                <a:cs typeface="+mj-lt"/>
              </a:rPr>
              <a:t>referirse</a:t>
            </a:r>
            <a:r>
              <a:rPr lang="en-US" sz="2400" dirty="0">
                <a:ea typeface="+mj-lt"/>
                <a:cs typeface="+mj-lt"/>
              </a:rPr>
              <a:t> al hombre (</a:t>
            </a:r>
            <a:r>
              <a:rPr lang="en-US" sz="2400" dirty="0" err="1">
                <a:ea typeface="+mj-lt"/>
                <a:cs typeface="+mj-lt"/>
              </a:rPr>
              <a:t>Gén</a:t>
            </a:r>
            <a:r>
              <a:rPr lang="en-US" sz="2400" dirty="0">
                <a:ea typeface="+mj-lt"/>
                <a:cs typeface="+mj-lt"/>
              </a:rPr>
              <a:t>. 32:28) </a:t>
            </a:r>
            <a:r>
              <a:rPr lang="en-US" sz="2400" dirty="0" err="1">
                <a:ea typeface="+mj-lt"/>
                <a:cs typeface="+mj-lt"/>
              </a:rPr>
              <a:t>pero</a:t>
            </a:r>
            <a:r>
              <a:rPr lang="en-US" sz="2400" dirty="0">
                <a:ea typeface="+mj-lt"/>
                <a:cs typeface="+mj-lt"/>
              </a:rPr>
              <a:t> </a:t>
            </a:r>
            <a:r>
              <a:rPr lang="en-US" sz="2400" dirty="0" err="1">
                <a:ea typeface="+mj-lt"/>
                <a:cs typeface="+mj-lt"/>
              </a:rPr>
              <a:t>también</a:t>
            </a:r>
            <a:r>
              <a:rPr lang="en-US" sz="2400" dirty="0">
                <a:ea typeface="+mj-lt"/>
                <a:cs typeface="+mj-lt"/>
              </a:rPr>
              <a:t> a la </a:t>
            </a:r>
            <a:r>
              <a:rPr lang="en-US" sz="2400" dirty="0" err="1">
                <a:ea typeface="+mj-lt"/>
                <a:cs typeface="+mj-lt"/>
              </a:rPr>
              <a:t>nación</a:t>
            </a:r>
            <a:r>
              <a:rPr lang="en-US" sz="2400" dirty="0">
                <a:ea typeface="+mj-lt"/>
                <a:cs typeface="+mj-lt"/>
              </a:rPr>
              <a:t> (Is. 40:27; 41:8, etc.) . </a:t>
            </a:r>
            <a:endParaRPr lang="en-US" sz="2400" i="1">
              <a:latin typeface="+mn-lt"/>
              <a:cs typeface="Calibri"/>
            </a:endParaRPr>
          </a:p>
          <a:p>
            <a:r>
              <a:rPr lang="en-US" sz="2400" b="1" i="1" dirty="0">
                <a:solidFill>
                  <a:srgbClr val="C00000"/>
                </a:solidFill>
                <a:latin typeface="+mn-lt"/>
              </a:rPr>
              <a:t>In Yahweh’s word to Moses, this idiom of corporate personality is used to describe Israel as God’s “firstborn son” (Ex. 4:22; cf. Ho. 11:1).</a:t>
            </a:r>
            <a:r>
              <a:rPr lang="en-US" sz="2400" i="1" dirty="0">
                <a:latin typeface="+mn-lt"/>
              </a:rPr>
              <a:t> / </a:t>
            </a:r>
            <a:r>
              <a:rPr lang="en-US" sz="2400" dirty="0">
                <a:ea typeface="+mj-lt"/>
                <a:cs typeface="+mj-lt"/>
              </a:rPr>
              <a:t>En la palabra de Yahweh a Moisés, </a:t>
            </a:r>
            <a:r>
              <a:rPr lang="en-US" sz="2400" dirty="0" err="1">
                <a:ea typeface="+mj-lt"/>
                <a:cs typeface="+mj-lt"/>
              </a:rPr>
              <a:t>este</a:t>
            </a:r>
            <a:r>
              <a:rPr lang="en-US" sz="2400" dirty="0">
                <a:ea typeface="+mj-lt"/>
                <a:cs typeface="+mj-lt"/>
              </a:rPr>
              <a:t> </a:t>
            </a:r>
            <a:r>
              <a:rPr lang="en-US" sz="2400" dirty="0" err="1">
                <a:ea typeface="+mj-lt"/>
                <a:cs typeface="+mj-lt"/>
              </a:rPr>
              <a:t>modismo</a:t>
            </a:r>
            <a:r>
              <a:rPr lang="en-US" sz="2400" dirty="0">
                <a:ea typeface="+mj-lt"/>
                <a:cs typeface="+mj-lt"/>
              </a:rPr>
              <a:t> de </a:t>
            </a:r>
            <a:r>
              <a:rPr lang="en-US" sz="2400" dirty="0" err="1">
                <a:ea typeface="+mj-lt"/>
                <a:cs typeface="+mj-lt"/>
              </a:rPr>
              <a:t>personalidad</a:t>
            </a:r>
            <a:r>
              <a:rPr lang="en-US" sz="2400" dirty="0">
                <a:ea typeface="+mj-lt"/>
                <a:cs typeface="+mj-lt"/>
              </a:rPr>
              <a:t> </a:t>
            </a:r>
            <a:r>
              <a:rPr lang="en-US" sz="2400" dirty="0" err="1">
                <a:ea typeface="+mj-lt"/>
                <a:cs typeface="+mj-lt"/>
              </a:rPr>
              <a:t>corporativa</a:t>
            </a:r>
            <a:r>
              <a:rPr lang="en-US" sz="2400" dirty="0">
                <a:ea typeface="+mj-lt"/>
                <a:cs typeface="+mj-lt"/>
              </a:rPr>
              <a:t> se </a:t>
            </a:r>
            <a:r>
              <a:rPr lang="en-US" sz="2400" dirty="0" err="1">
                <a:ea typeface="+mj-lt"/>
                <a:cs typeface="+mj-lt"/>
              </a:rPr>
              <a:t>usa</a:t>
            </a:r>
            <a:r>
              <a:rPr lang="en-US" sz="2400" dirty="0">
                <a:ea typeface="+mj-lt"/>
                <a:cs typeface="+mj-lt"/>
              </a:rPr>
              <a:t> para </a:t>
            </a:r>
            <a:r>
              <a:rPr lang="en-US" sz="2400" dirty="0" err="1">
                <a:ea typeface="+mj-lt"/>
                <a:cs typeface="+mj-lt"/>
              </a:rPr>
              <a:t>describir</a:t>
            </a:r>
            <a:r>
              <a:rPr lang="en-US" sz="2400" dirty="0">
                <a:ea typeface="+mj-lt"/>
                <a:cs typeface="+mj-lt"/>
              </a:rPr>
              <a:t> a Israel </a:t>
            </a:r>
            <a:r>
              <a:rPr lang="en-US" sz="2400" dirty="0" err="1">
                <a:ea typeface="+mj-lt"/>
                <a:cs typeface="+mj-lt"/>
              </a:rPr>
              <a:t>como</a:t>
            </a:r>
            <a:r>
              <a:rPr lang="en-US" sz="2400" dirty="0">
                <a:ea typeface="+mj-lt"/>
                <a:cs typeface="+mj-lt"/>
              </a:rPr>
              <a:t> </a:t>
            </a:r>
            <a:r>
              <a:rPr lang="en-US" sz="2400" dirty="0" err="1">
                <a:ea typeface="+mj-lt"/>
                <a:cs typeface="+mj-lt"/>
              </a:rPr>
              <a:t>el</a:t>
            </a:r>
            <a:r>
              <a:rPr lang="en-US" sz="2400" dirty="0">
                <a:ea typeface="+mj-lt"/>
                <a:cs typeface="+mj-lt"/>
              </a:rPr>
              <a:t> "</a:t>
            </a:r>
            <a:r>
              <a:rPr lang="en-US" sz="2400" dirty="0" err="1">
                <a:ea typeface="+mj-lt"/>
                <a:cs typeface="+mj-lt"/>
              </a:rPr>
              <a:t>hijo</a:t>
            </a:r>
            <a:r>
              <a:rPr lang="en-US" sz="2400" dirty="0">
                <a:ea typeface="+mj-lt"/>
                <a:cs typeface="+mj-lt"/>
              </a:rPr>
              <a:t> </a:t>
            </a:r>
            <a:r>
              <a:rPr lang="en-US" sz="2400" dirty="0" err="1">
                <a:ea typeface="+mj-lt"/>
                <a:cs typeface="+mj-lt"/>
              </a:rPr>
              <a:t>primogénito</a:t>
            </a:r>
            <a:r>
              <a:rPr lang="en-US" sz="2400" dirty="0">
                <a:ea typeface="+mj-lt"/>
                <a:cs typeface="+mj-lt"/>
              </a:rPr>
              <a:t>" de Dios (Ex. 4:22; cf. Oseas 11:1).</a:t>
            </a:r>
            <a:endParaRPr lang="en-US" sz="2400" i="1" dirty="0">
              <a:latin typeface="+mn-lt"/>
              <a:cs typeface="Calibri"/>
            </a:endParaRPr>
          </a:p>
          <a:p>
            <a:r>
              <a:rPr lang="en-US" sz="2400" b="1" i="1" dirty="0">
                <a:solidFill>
                  <a:srgbClr val="C00000"/>
                </a:solidFill>
                <a:latin typeface="+mn-lt"/>
              </a:rPr>
              <a:t>In the NT, the idiom can move from the general to the specific (Mt. 2:15).</a:t>
            </a:r>
            <a:r>
              <a:rPr lang="en-US" sz="2400" i="1" dirty="0">
                <a:latin typeface="+mn-lt"/>
              </a:rPr>
              <a:t> / </a:t>
            </a:r>
            <a:r>
              <a:rPr lang="en-US" sz="2400" dirty="0">
                <a:ea typeface="+mj-lt"/>
                <a:cs typeface="+mj-lt"/>
              </a:rPr>
              <a:t>En </a:t>
            </a:r>
            <a:r>
              <a:rPr lang="en-US" sz="2400" dirty="0" err="1">
                <a:ea typeface="+mj-lt"/>
                <a:cs typeface="+mj-lt"/>
              </a:rPr>
              <a:t>el</a:t>
            </a:r>
            <a:r>
              <a:rPr lang="en-US" sz="2400" dirty="0">
                <a:ea typeface="+mj-lt"/>
                <a:cs typeface="+mj-lt"/>
              </a:rPr>
              <a:t> NT, </a:t>
            </a:r>
            <a:r>
              <a:rPr lang="en-US" sz="2400" dirty="0" err="1">
                <a:ea typeface="+mj-lt"/>
                <a:cs typeface="+mj-lt"/>
              </a:rPr>
              <a:t>el</a:t>
            </a:r>
            <a:r>
              <a:rPr lang="en-US" sz="2400" dirty="0">
                <a:ea typeface="+mj-lt"/>
                <a:cs typeface="+mj-lt"/>
              </a:rPr>
              <a:t> </a:t>
            </a:r>
            <a:r>
              <a:rPr lang="en-US" sz="2400" dirty="0" err="1">
                <a:ea typeface="+mj-lt"/>
                <a:cs typeface="+mj-lt"/>
              </a:rPr>
              <a:t>modismo</a:t>
            </a:r>
            <a:r>
              <a:rPr lang="en-US" sz="2400" dirty="0">
                <a:ea typeface="+mj-lt"/>
                <a:cs typeface="+mj-lt"/>
              </a:rPr>
              <a:t> </a:t>
            </a:r>
            <a:r>
              <a:rPr lang="en-US" sz="2400" dirty="0" err="1">
                <a:ea typeface="+mj-lt"/>
                <a:cs typeface="+mj-lt"/>
              </a:rPr>
              <a:t>puede</a:t>
            </a:r>
            <a:r>
              <a:rPr lang="en-US" sz="2400" dirty="0">
                <a:ea typeface="+mj-lt"/>
                <a:cs typeface="+mj-lt"/>
              </a:rPr>
              <a:t> pasar de lo general a lo </a:t>
            </a:r>
            <a:r>
              <a:rPr lang="en-US" sz="2400" dirty="0" err="1">
                <a:ea typeface="+mj-lt"/>
                <a:cs typeface="+mj-lt"/>
              </a:rPr>
              <a:t>específico</a:t>
            </a:r>
            <a:r>
              <a:rPr lang="en-US" sz="2400" dirty="0">
                <a:ea typeface="+mj-lt"/>
                <a:cs typeface="+mj-lt"/>
              </a:rPr>
              <a:t> (Mt. 2:15).</a:t>
            </a:r>
            <a:endParaRPr lang="en-US" sz="2400" i="1" dirty="0">
              <a:latin typeface="+mn-lt"/>
              <a:cs typeface="Calibri"/>
            </a:endParaRPr>
          </a:p>
        </p:txBody>
      </p:sp>
      <p:sp>
        <p:nvSpPr>
          <p:cNvPr id="4" name="Slide Number Placeholder 3">
            <a:extLst>
              <a:ext uri="{FF2B5EF4-FFF2-40B4-BE49-F238E27FC236}">
                <a16:creationId xmlns:a16="http://schemas.microsoft.com/office/drawing/2014/main" id="{5F1C56FB-5B87-473E-9C5A-F5807D226B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00377-489B-40EC-B059-26BDDD2E89B9}"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6A76E12-1818-4C27-A227-B38F9348961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27050" y="3201670"/>
            <a:ext cx="3656330" cy="3656330"/>
          </a:xfrm>
          <a:prstGeom prst="rect">
            <a:avLst/>
          </a:prstGeom>
        </p:spPr>
      </p:pic>
      <p:pic>
        <p:nvPicPr>
          <p:cNvPr id="9" name="Picture 8">
            <a:extLst>
              <a:ext uri="{FF2B5EF4-FFF2-40B4-BE49-F238E27FC236}">
                <a16:creationId xmlns:a16="http://schemas.microsoft.com/office/drawing/2014/main" id="{51D5EFA0-655D-445B-AB24-F83B6F435898}"/>
              </a:ext>
            </a:extLst>
          </p:cNvPr>
          <p:cNvPicPr>
            <a:picLocks noChangeAspect="1"/>
          </p:cNvPicPr>
          <p:nvPr/>
        </p:nvPicPr>
        <p:blipFill rotWithShape="1">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rcRect b="-1"/>
          <a:stretch/>
        </p:blipFill>
        <p:spPr>
          <a:xfrm>
            <a:off x="1811655" y="1334928"/>
            <a:ext cx="1005847" cy="2368392"/>
          </a:xfrm>
          <a:prstGeom prst="rect">
            <a:avLst/>
          </a:prstGeom>
        </p:spPr>
      </p:pic>
      <p:sp>
        <p:nvSpPr>
          <p:cNvPr id="11" name="Rectangle 10">
            <a:extLst>
              <a:ext uri="{FF2B5EF4-FFF2-40B4-BE49-F238E27FC236}">
                <a16:creationId xmlns:a16="http://schemas.microsoft.com/office/drawing/2014/main" id="{56CF9874-DE99-4677-81FF-B0DD18B39CBA}"/>
              </a:ext>
            </a:extLst>
          </p:cNvPr>
          <p:cNvSpPr/>
          <p:nvPr/>
        </p:nvSpPr>
        <p:spPr>
          <a:xfrm>
            <a:off x="2613870" y="1316220"/>
            <a:ext cx="497700" cy="47101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82C5B97-9109-4353-86F9-A90A4FF34616}"/>
              </a:ext>
            </a:extLst>
          </p:cNvPr>
          <p:cNvSpPr/>
          <p:nvPr/>
        </p:nvSpPr>
        <p:spPr>
          <a:xfrm>
            <a:off x="1562805" y="1316220"/>
            <a:ext cx="497700" cy="47101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580C3B8-2A96-44A5-83C3-61F58D810C49}"/>
              </a:ext>
            </a:extLst>
          </p:cNvPr>
          <p:cNvSpPr/>
          <p:nvPr/>
        </p:nvSpPr>
        <p:spPr>
          <a:xfrm>
            <a:off x="2715686" y="2905616"/>
            <a:ext cx="497700" cy="637198"/>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09C2B27-3A12-40D6-BFF6-488203523108}"/>
              </a:ext>
            </a:extLst>
          </p:cNvPr>
          <p:cNvSpPr/>
          <p:nvPr/>
        </p:nvSpPr>
        <p:spPr>
          <a:xfrm>
            <a:off x="1441492" y="2818136"/>
            <a:ext cx="497700" cy="724677"/>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Arrow: Curved Right 14">
            <a:extLst>
              <a:ext uri="{FF2B5EF4-FFF2-40B4-BE49-F238E27FC236}">
                <a16:creationId xmlns:a16="http://schemas.microsoft.com/office/drawing/2014/main" id="{941FC5E9-06F6-4122-851B-3D612AA5996C}"/>
              </a:ext>
            </a:extLst>
          </p:cNvPr>
          <p:cNvSpPr/>
          <p:nvPr/>
        </p:nvSpPr>
        <p:spPr>
          <a:xfrm rot="1161054">
            <a:off x="549162" y="1974430"/>
            <a:ext cx="741687" cy="191608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Arrow: Curved Right 15">
            <a:extLst>
              <a:ext uri="{FF2B5EF4-FFF2-40B4-BE49-F238E27FC236}">
                <a16:creationId xmlns:a16="http://schemas.microsoft.com/office/drawing/2014/main" id="{F3C4FE46-4086-4EFE-BB5E-AC49C9C06FF9}"/>
              </a:ext>
            </a:extLst>
          </p:cNvPr>
          <p:cNvSpPr/>
          <p:nvPr/>
        </p:nvSpPr>
        <p:spPr>
          <a:xfrm rot="9615960">
            <a:off x="3287018" y="1880841"/>
            <a:ext cx="741687" cy="191608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25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6A029-B927-46E2-8FC7-EC5FFF985EBC}"/>
              </a:ext>
            </a:extLst>
          </p:cNvPr>
          <p:cNvSpPr>
            <a:spLocks noGrp="1"/>
          </p:cNvSpPr>
          <p:nvPr>
            <p:ph type="title"/>
          </p:nvPr>
        </p:nvSpPr>
        <p:spPr>
          <a:xfrm>
            <a:off x="32594" y="0"/>
            <a:ext cx="7533591" cy="739098"/>
          </a:xfrm>
        </p:spPr>
        <p:txBody>
          <a:bodyPr/>
          <a:lstStyle/>
          <a:p>
            <a:r>
              <a:rPr lang="en-US" sz="2800" dirty="0">
                <a:solidFill>
                  <a:srgbClr val="FF3300"/>
                </a:solidFill>
                <a:effectLst>
                  <a:outerShdw blurRad="38100" dist="38100" dir="2700000" algn="tl">
                    <a:srgbClr val="000000">
                      <a:alpha val="43137"/>
                    </a:srgbClr>
                  </a:outerShdw>
                </a:effectLst>
              </a:rPr>
              <a:t>Factors to consider… / </a:t>
            </a:r>
            <a:r>
              <a:rPr lang="en-US" sz="2800" b="0" dirty="0">
                <a:effectLst>
                  <a:outerShdw blurRad="38100" dist="38100" dir="2700000" algn="tl">
                    <a:srgbClr val="000000">
                      <a:alpha val="43137"/>
                    </a:srgbClr>
                  </a:outerShdw>
                </a:effectLst>
                <a:ea typeface="+mn-lt"/>
                <a:cs typeface="+mn-lt"/>
              </a:rPr>
              <a:t>Factores a </a:t>
            </a:r>
            <a:r>
              <a:rPr lang="en-US" sz="2800" b="0" dirty="0" err="1">
                <a:effectLst>
                  <a:outerShdw blurRad="38100" dist="38100" dir="2700000" algn="tl">
                    <a:srgbClr val="000000">
                      <a:alpha val="43137"/>
                    </a:srgbClr>
                  </a:outerShdw>
                </a:effectLst>
                <a:ea typeface="+mn-lt"/>
                <a:cs typeface="+mn-lt"/>
              </a:rPr>
              <a:t>considerar</a:t>
            </a:r>
            <a:r>
              <a:rPr lang="en-US" sz="2800" b="0" dirty="0">
                <a:effectLst>
                  <a:outerShdw blurRad="38100" dist="38100" dir="2700000" algn="tl">
                    <a:srgbClr val="000000">
                      <a:alpha val="43137"/>
                    </a:srgbClr>
                  </a:outerShdw>
                </a:effectLst>
                <a:ea typeface="+mn-lt"/>
                <a:cs typeface="+mn-lt"/>
              </a:rPr>
              <a:t>…</a:t>
            </a:r>
            <a:endParaRPr lang="en-US" sz="2800" dirty="0">
              <a:solidFill>
                <a:srgbClr val="FF3300"/>
              </a:solidFill>
              <a:effectLst>
                <a:outerShdw blurRad="38100" dist="38100" dir="2700000" algn="tl">
                  <a:srgbClr val="000000">
                    <a:alpha val="43137"/>
                  </a:srgbClr>
                </a:outerShdw>
              </a:effectLst>
            </a:endParaRPr>
          </a:p>
        </p:txBody>
      </p:sp>
      <p:pic>
        <p:nvPicPr>
          <p:cNvPr id="9" name="Content Placeholder 8">
            <a:extLst>
              <a:ext uri="{FF2B5EF4-FFF2-40B4-BE49-F238E27FC236}">
                <a16:creationId xmlns:a16="http://schemas.microsoft.com/office/drawing/2014/main" id="{729FAE3D-1180-4AC3-8C9B-3544DB5C2540}"/>
              </a:ext>
            </a:extLst>
          </p:cNvPr>
          <p:cNvPicPr>
            <a:picLocks noGrp="1" noChangeAspect="1"/>
          </p:cNvPicPr>
          <p:nvPr>
            <p:ph sz="half" idx="1"/>
          </p:nvPr>
        </p:nvPicPr>
        <p:blipFill>
          <a:blip r:embed="rId2"/>
          <a:stretch>
            <a:fillRect/>
          </a:stretch>
        </p:blipFill>
        <p:spPr>
          <a:xfrm>
            <a:off x="12178" y="731520"/>
            <a:ext cx="7348741" cy="4889646"/>
          </a:xfrm>
          <a:prstGeom prst="rect">
            <a:avLst/>
          </a:prstGeom>
        </p:spPr>
      </p:pic>
      <p:sp>
        <p:nvSpPr>
          <p:cNvPr id="6" name="Text Placeholder 5">
            <a:extLst>
              <a:ext uri="{FF2B5EF4-FFF2-40B4-BE49-F238E27FC236}">
                <a16:creationId xmlns:a16="http://schemas.microsoft.com/office/drawing/2014/main" id="{02CC63AC-AD57-455D-BC26-5E26124B8EBF}"/>
              </a:ext>
            </a:extLst>
          </p:cNvPr>
          <p:cNvSpPr>
            <a:spLocks noGrp="1"/>
          </p:cNvSpPr>
          <p:nvPr>
            <p:ph type="body" sz="half" idx="2"/>
          </p:nvPr>
        </p:nvSpPr>
        <p:spPr>
          <a:xfrm>
            <a:off x="7404814" y="136525"/>
            <a:ext cx="4658120" cy="6570573"/>
          </a:xfrm>
        </p:spPr>
        <p:txBody>
          <a:bodyPr vert="horz" lIns="91440" tIns="45720" rIns="91440" bIns="45720" rtlCol="0" anchor="t">
            <a:normAutofit fontScale="70000" lnSpcReduction="20000"/>
          </a:bodyPr>
          <a:lstStyle/>
          <a:p>
            <a:pPr marL="0" indent="0">
              <a:buNone/>
            </a:pPr>
            <a:r>
              <a:rPr lang="en-US" sz="3000" b="1" dirty="0">
                <a:solidFill>
                  <a:srgbClr val="FF6600"/>
                </a:solidFill>
                <a:effectLst>
                  <a:outerShdw blurRad="38100" dist="38100" dir="2700000" algn="tl">
                    <a:srgbClr val="000000">
                      <a:alpha val="43137"/>
                    </a:srgbClr>
                  </a:outerShdw>
                </a:effectLst>
              </a:rPr>
              <a:t>The Egyptians were not famous for recording their defeats. /</a:t>
            </a:r>
            <a:r>
              <a:rPr lang="en-US" sz="3000" b="1" dirty="0">
                <a:solidFill>
                  <a:srgbClr val="FF3300"/>
                </a:solidFill>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ea typeface="+mj-lt"/>
                <a:cs typeface="+mj-lt"/>
              </a:rPr>
              <a:t>Los </a:t>
            </a:r>
            <a:r>
              <a:rPr lang="en-US" sz="3000" dirty="0" err="1">
                <a:effectLst>
                  <a:outerShdw blurRad="38100" dist="38100" dir="2700000" algn="tl">
                    <a:srgbClr val="000000">
                      <a:alpha val="43137"/>
                    </a:srgbClr>
                  </a:outerShdw>
                </a:effectLst>
                <a:ea typeface="+mj-lt"/>
                <a:cs typeface="+mj-lt"/>
              </a:rPr>
              <a:t>egipcios</a:t>
            </a:r>
            <a:r>
              <a:rPr lang="en-US" sz="3000" dirty="0">
                <a:effectLst>
                  <a:outerShdw blurRad="38100" dist="38100" dir="2700000" algn="tl">
                    <a:srgbClr val="000000">
                      <a:alpha val="43137"/>
                    </a:srgbClr>
                  </a:outerShdw>
                </a:effectLst>
                <a:ea typeface="+mj-lt"/>
                <a:cs typeface="+mj-lt"/>
              </a:rPr>
              <a:t> no </a:t>
            </a:r>
            <a:r>
              <a:rPr lang="en-US" sz="3000" dirty="0" err="1">
                <a:effectLst>
                  <a:outerShdw blurRad="38100" dist="38100" dir="2700000" algn="tl">
                    <a:srgbClr val="000000">
                      <a:alpha val="43137"/>
                    </a:srgbClr>
                  </a:outerShdw>
                </a:effectLst>
                <a:ea typeface="+mj-lt"/>
                <a:cs typeface="+mj-lt"/>
              </a:rPr>
              <a:t>eran</a:t>
            </a:r>
            <a:r>
              <a:rPr lang="en-US" sz="3000" dirty="0">
                <a:effectLst>
                  <a:outerShdw blurRad="38100" dist="38100" dir="2700000" algn="tl">
                    <a:srgbClr val="000000">
                      <a:alpha val="43137"/>
                    </a:srgbClr>
                  </a:outerShdw>
                </a:effectLst>
                <a:ea typeface="+mj-lt"/>
                <a:cs typeface="+mj-lt"/>
              </a:rPr>
              <a:t> </a:t>
            </a:r>
            <a:r>
              <a:rPr lang="en-US" sz="3000" dirty="0" err="1">
                <a:effectLst>
                  <a:outerShdw blurRad="38100" dist="38100" dir="2700000" algn="tl">
                    <a:srgbClr val="000000">
                      <a:alpha val="43137"/>
                    </a:srgbClr>
                  </a:outerShdw>
                </a:effectLst>
                <a:ea typeface="+mj-lt"/>
                <a:cs typeface="+mj-lt"/>
              </a:rPr>
              <a:t>famosos</a:t>
            </a:r>
            <a:r>
              <a:rPr lang="en-US" sz="3000" dirty="0">
                <a:effectLst>
                  <a:outerShdw blurRad="38100" dist="38100" dir="2700000" algn="tl">
                    <a:srgbClr val="000000">
                      <a:alpha val="43137"/>
                    </a:srgbClr>
                  </a:outerShdw>
                </a:effectLst>
                <a:ea typeface="+mj-lt"/>
                <a:cs typeface="+mj-lt"/>
              </a:rPr>
              <a:t> </a:t>
            </a:r>
            <a:r>
              <a:rPr lang="en-US" sz="3000" dirty="0" err="1">
                <a:effectLst>
                  <a:outerShdw blurRad="38100" dist="38100" dir="2700000" algn="tl">
                    <a:srgbClr val="000000">
                      <a:alpha val="43137"/>
                    </a:srgbClr>
                  </a:outerShdw>
                </a:effectLst>
                <a:ea typeface="+mj-lt"/>
                <a:cs typeface="+mj-lt"/>
              </a:rPr>
              <a:t>por</a:t>
            </a:r>
            <a:r>
              <a:rPr lang="en-US" sz="3000" dirty="0">
                <a:effectLst>
                  <a:outerShdw blurRad="38100" dist="38100" dir="2700000" algn="tl">
                    <a:srgbClr val="000000">
                      <a:alpha val="43137"/>
                    </a:srgbClr>
                  </a:outerShdw>
                </a:effectLst>
                <a:ea typeface="+mj-lt"/>
                <a:cs typeface="+mj-lt"/>
              </a:rPr>
              <a:t> registrar sus </a:t>
            </a:r>
            <a:r>
              <a:rPr lang="en-US" sz="3000" dirty="0" err="1">
                <a:effectLst>
                  <a:outerShdw blurRad="38100" dist="38100" dir="2700000" algn="tl">
                    <a:srgbClr val="000000">
                      <a:alpha val="43137"/>
                    </a:srgbClr>
                  </a:outerShdw>
                </a:effectLst>
                <a:ea typeface="+mj-lt"/>
                <a:cs typeface="+mj-lt"/>
              </a:rPr>
              <a:t>derrotas</a:t>
            </a:r>
            <a:r>
              <a:rPr lang="en-US" sz="3000" dirty="0">
                <a:effectLst>
                  <a:outerShdw blurRad="38100" dist="38100" dir="2700000" algn="tl">
                    <a:srgbClr val="000000">
                      <a:alpha val="43137"/>
                    </a:srgbClr>
                  </a:outerShdw>
                </a:effectLst>
                <a:ea typeface="+mj-lt"/>
                <a:cs typeface="+mj-lt"/>
              </a:rPr>
              <a:t>.</a:t>
            </a:r>
            <a:endParaRPr lang="en-US" sz="3000" b="1" dirty="0">
              <a:solidFill>
                <a:srgbClr val="FF3300"/>
              </a:solidFill>
              <a:effectLst>
                <a:outerShdw blurRad="38100" dist="38100" dir="2700000" algn="tl">
                  <a:srgbClr val="000000">
                    <a:alpha val="43137"/>
                  </a:srgbClr>
                </a:outerShdw>
              </a:effectLst>
              <a:cs typeface="Calibri Light"/>
            </a:endParaRPr>
          </a:p>
          <a:p>
            <a:r>
              <a:rPr lang="en-US" sz="2800" b="1" i="1" dirty="0">
                <a:solidFill>
                  <a:srgbClr val="C00000"/>
                </a:solidFill>
              </a:rPr>
              <a:t>When they experienced military victories, they built monuments to these victories.</a:t>
            </a:r>
            <a:r>
              <a:rPr lang="en-US" sz="2800" i="1" dirty="0"/>
              <a:t> / </a:t>
            </a:r>
            <a:r>
              <a:rPr lang="en-US" sz="2800" dirty="0" err="1">
                <a:ea typeface="+mj-lt"/>
                <a:cs typeface="+mj-lt"/>
              </a:rPr>
              <a:t>Cuando</a:t>
            </a:r>
            <a:r>
              <a:rPr lang="en-US" sz="2800" dirty="0">
                <a:ea typeface="+mj-lt"/>
                <a:cs typeface="+mj-lt"/>
              </a:rPr>
              <a:t> </a:t>
            </a:r>
            <a:r>
              <a:rPr lang="en-US" sz="2800" dirty="0" err="1">
                <a:ea typeface="+mj-lt"/>
                <a:cs typeface="+mj-lt"/>
              </a:rPr>
              <a:t>experimentaron</a:t>
            </a:r>
            <a:r>
              <a:rPr lang="en-US" sz="2800" dirty="0">
                <a:ea typeface="+mj-lt"/>
                <a:cs typeface="+mj-lt"/>
              </a:rPr>
              <a:t> </a:t>
            </a:r>
            <a:r>
              <a:rPr lang="en-US" sz="2800" dirty="0" err="1">
                <a:ea typeface="+mj-lt"/>
                <a:cs typeface="+mj-lt"/>
              </a:rPr>
              <a:t>victorias</a:t>
            </a:r>
            <a:r>
              <a:rPr lang="en-US" sz="2800" dirty="0">
                <a:ea typeface="+mj-lt"/>
                <a:cs typeface="+mj-lt"/>
              </a:rPr>
              <a:t> </a:t>
            </a:r>
            <a:r>
              <a:rPr lang="en-US" sz="2800" dirty="0" err="1">
                <a:ea typeface="+mj-lt"/>
                <a:cs typeface="+mj-lt"/>
              </a:rPr>
              <a:t>militares</a:t>
            </a:r>
            <a:r>
              <a:rPr lang="en-US" sz="2800" dirty="0">
                <a:ea typeface="+mj-lt"/>
                <a:cs typeface="+mj-lt"/>
              </a:rPr>
              <a:t>, </a:t>
            </a:r>
            <a:r>
              <a:rPr lang="en-US" sz="2800" dirty="0" err="1">
                <a:ea typeface="+mj-lt"/>
                <a:cs typeface="+mj-lt"/>
              </a:rPr>
              <a:t>construyeron</a:t>
            </a:r>
            <a:r>
              <a:rPr lang="en-US" sz="2800" dirty="0">
                <a:ea typeface="+mj-lt"/>
                <a:cs typeface="+mj-lt"/>
              </a:rPr>
              <a:t> </a:t>
            </a:r>
            <a:r>
              <a:rPr lang="en-US" sz="2800" dirty="0" err="1">
                <a:ea typeface="+mj-lt"/>
                <a:cs typeface="+mj-lt"/>
              </a:rPr>
              <a:t>monumentos</a:t>
            </a:r>
            <a:r>
              <a:rPr lang="en-US" sz="2800" dirty="0">
                <a:ea typeface="+mj-lt"/>
                <a:cs typeface="+mj-lt"/>
              </a:rPr>
              <a:t> a </a:t>
            </a:r>
            <a:r>
              <a:rPr lang="en-US" sz="2800" dirty="0" err="1">
                <a:ea typeface="+mj-lt"/>
                <a:cs typeface="+mj-lt"/>
              </a:rPr>
              <a:t>estas</a:t>
            </a:r>
            <a:r>
              <a:rPr lang="en-US" sz="2800" dirty="0">
                <a:ea typeface="+mj-lt"/>
                <a:cs typeface="+mj-lt"/>
              </a:rPr>
              <a:t> </a:t>
            </a:r>
            <a:r>
              <a:rPr lang="en-US" sz="2800" dirty="0" err="1">
                <a:ea typeface="+mj-lt"/>
                <a:cs typeface="+mj-lt"/>
              </a:rPr>
              <a:t>victorias</a:t>
            </a:r>
            <a:r>
              <a:rPr lang="en-US" sz="2800" dirty="0">
                <a:ea typeface="+mj-lt"/>
                <a:cs typeface="+mj-lt"/>
              </a:rPr>
              <a:t>.</a:t>
            </a:r>
            <a:endParaRPr lang="en-US" sz="2800" i="1" dirty="0">
              <a:cs typeface="Calibri Light"/>
            </a:endParaRPr>
          </a:p>
          <a:p>
            <a:r>
              <a:rPr lang="en-US" sz="2800" b="1" i="1" dirty="0">
                <a:solidFill>
                  <a:srgbClr val="C00000"/>
                </a:solidFill>
              </a:rPr>
              <a:t>When they suffered defeat, they either remained silent or, in some cases, claimed victory when there was none.</a:t>
            </a:r>
            <a:r>
              <a:rPr lang="en-US" sz="2800" i="1" dirty="0"/>
              <a:t> / </a:t>
            </a:r>
            <a:r>
              <a:rPr lang="en-US" sz="2800" dirty="0" err="1">
                <a:ea typeface="+mj-lt"/>
                <a:cs typeface="+mj-lt"/>
              </a:rPr>
              <a:t>Cuando</a:t>
            </a:r>
            <a:r>
              <a:rPr lang="en-US" sz="2800" dirty="0">
                <a:ea typeface="+mj-lt"/>
                <a:cs typeface="+mj-lt"/>
              </a:rPr>
              <a:t> </a:t>
            </a:r>
            <a:r>
              <a:rPr lang="en-US" sz="2800" dirty="0" err="1">
                <a:ea typeface="+mj-lt"/>
                <a:cs typeface="+mj-lt"/>
              </a:rPr>
              <a:t>sufrieron</a:t>
            </a:r>
            <a:r>
              <a:rPr lang="en-US" sz="2800" dirty="0">
                <a:ea typeface="+mj-lt"/>
                <a:cs typeface="+mj-lt"/>
              </a:rPr>
              <a:t> la </a:t>
            </a:r>
            <a:r>
              <a:rPr lang="en-US" sz="2800" dirty="0" err="1">
                <a:ea typeface="+mj-lt"/>
                <a:cs typeface="+mj-lt"/>
              </a:rPr>
              <a:t>derrota</a:t>
            </a:r>
            <a:r>
              <a:rPr lang="en-US" sz="2800" dirty="0">
                <a:ea typeface="+mj-lt"/>
                <a:cs typeface="+mj-lt"/>
              </a:rPr>
              <a:t>, </a:t>
            </a:r>
            <a:r>
              <a:rPr lang="en-US" sz="2800" dirty="0" err="1">
                <a:ea typeface="+mj-lt"/>
                <a:cs typeface="+mj-lt"/>
              </a:rPr>
              <a:t>permanecieron</a:t>
            </a:r>
            <a:r>
              <a:rPr lang="en-US" sz="2800" dirty="0">
                <a:ea typeface="+mj-lt"/>
                <a:cs typeface="+mj-lt"/>
              </a:rPr>
              <a:t> </a:t>
            </a:r>
            <a:r>
              <a:rPr lang="en-US" sz="2800" dirty="0" err="1">
                <a:ea typeface="+mj-lt"/>
                <a:cs typeface="+mj-lt"/>
              </a:rPr>
              <a:t>en</a:t>
            </a:r>
            <a:r>
              <a:rPr lang="en-US" sz="2800" dirty="0">
                <a:ea typeface="+mj-lt"/>
                <a:cs typeface="+mj-lt"/>
              </a:rPr>
              <a:t> </a:t>
            </a:r>
            <a:r>
              <a:rPr lang="en-US" sz="2800" dirty="0" err="1">
                <a:ea typeface="+mj-lt"/>
                <a:cs typeface="+mj-lt"/>
              </a:rPr>
              <a:t>silencio</a:t>
            </a:r>
            <a:r>
              <a:rPr lang="en-US" sz="2800" dirty="0">
                <a:ea typeface="+mj-lt"/>
                <a:cs typeface="+mj-lt"/>
              </a:rPr>
              <a:t> o, </a:t>
            </a:r>
            <a:r>
              <a:rPr lang="en-US" sz="2800" dirty="0" err="1">
                <a:ea typeface="+mj-lt"/>
                <a:cs typeface="+mj-lt"/>
              </a:rPr>
              <a:t>en</a:t>
            </a:r>
            <a:r>
              <a:rPr lang="en-US" sz="2800" dirty="0">
                <a:ea typeface="+mj-lt"/>
                <a:cs typeface="+mj-lt"/>
              </a:rPr>
              <a:t> </a:t>
            </a:r>
            <a:r>
              <a:rPr lang="en-US" sz="2800" dirty="0" err="1">
                <a:ea typeface="+mj-lt"/>
                <a:cs typeface="+mj-lt"/>
              </a:rPr>
              <a:t>algunos</a:t>
            </a:r>
            <a:r>
              <a:rPr lang="en-US" sz="2800" dirty="0">
                <a:ea typeface="+mj-lt"/>
                <a:cs typeface="+mj-lt"/>
              </a:rPr>
              <a:t> </a:t>
            </a:r>
            <a:r>
              <a:rPr lang="en-US" sz="2800" dirty="0" err="1">
                <a:ea typeface="+mj-lt"/>
                <a:cs typeface="+mj-lt"/>
              </a:rPr>
              <a:t>casos</a:t>
            </a:r>
            <a:r>
              <a:rPr lang="en-US" sz="2800" dirty="0">
                <a:ea typeface="+mj-lt"/>
                <a:cs typeface="+mj-lt"/>
              </a:rPr>
              <a:t>, </a:t>
            </a:r>
            <a:r>
              <a:rPr lang="en-US" sz="2800" dirty="0" err="1">
                <a:ea typeface="+mj-lt"/>
                <a:cs typeface="+mj-lt"/>
              </a:rPr>
              <a:t>reclamaron</a:t>
            </a:r>
            <a:r>
              <a:rPr lang="en-US" sz="2800" dirty="0">
                <a:ea typeface="+mj-lt"/>
                <a:cs typeface="+mj-lt"/>
              </a:rPr>
              <a:t> la </a:t>
            </a:r>
            <a:r>
              <a:rPr lang="en-US" sz="2800" dirty="0" err="1">
                <a:ea typeface="+mj-lt"/>
                <a:cs typeface="+mj-lt"/>
              </a:rPr>
              <a:t>victoria</a:t>
            </a:r>
            <a:r>
              <a:rPr lang="en-US" sz="2800" dirty="0">
                <a:ea typeface="+mj-lt"/>
                <a:cs typeface="+mj-lt"/>
              </a:rPr>
              <a:t> </a:t>
            </a:r>
            <a:r>
              <a:rPr lang="en-US" sz="2800" dirty="0" err="1">
                <a:ea typeface="+mj-lt"/>
                <a:cs typeface="+mj-lt"/>
              </a:rPr>
              <a:t>cuando</a:t>
            </a:r>
            <a:r>
              <a:rPr lang="en-US" sz="2800" dirty="0">
                <a:ea typeface="+mj-lt"/>
                <a:cs typeface="+mj-lt"/>
              </a:rPr>
              <a:t> no la </a:t>
            </a:r>
            <a:r>
              <a:rPr lang="en-US" sz="2800" dirty="0" err="1">
                <a:ea typeface="+mj-lt"/>
                <a:cs typeface="+mj-lt"/>
              </a:rPr>
              <a:t>hubo</a:t>
            </a:r>
            <a:r>
              <a:rPr lang="en-US" sz="2800" dirty="0">
                <a:ea typeface="+mj-lt"/>
                <a:cs typeface="+mj-lt"/>
              </a:rPr>
              <a:t>.</a:t>
            </a:r>
            <a:endParaRPr lang="en-US" sz="2800" i="1" dirty="0">
              <a:cs typeface="Calibri Light"/>
            </a:endParaRPr>
          </a:p>
          <a:p>
            <a:r>
              <a:rPr lang="en-US" sz="2800" b="1" i="1" dirty="0">
                <a:solidFill>
                  <a:srgbClr val="C00000"/>
                </a:solidFill>
              </a:rPr>
              <a:t>Hence, expecting to find a text describing an Israelite triumph over Pharaoh is unlikely.</a:t>
            </a:r>
            <a:r>
              <a:rPr lang="en-US" sz="2800" i="1" dirty="0"/>
              <a:t> / </a:t>
            </a:r>
            <a:r>
              <a:rPr lang="en-US" sz="2800" dirty="0">
                <a:ea typeface="+mj-lt"/>
                <a:cs typeface="+mj-lt"/>
              </a:rPr>
              <a:t>Por lo tanto, </a:t>
            </a:r>
            <a:r>
              <a:rPr lang="en-US" sz="2800" dirty="0" err="1">
                <a:ea typeface="+mj-lt"/>
                <a:cs typeface="+mj-lt"/>
              </a:rPr>
              <a:t>esperar</a:t>
            </a:r>
            <a:r>
              <a:rPr lang="en-US" sz="2800" dirty="0">
                <a:ea typeface="+mj-lt"/>
                <a:cs typeface="+mj-lt"/>
              </a:rPr>
              <a:t> </a:t>
            </a:r>
            <a:r>
              <a:rPr lang="en-US" sz="2800" dirty="0" err="1">
                <a:ea typeface="+mj-lt"/>
                <a:cs typeface="+mj-lt"/>
              </a:rPr>
              <a:t>encontrar</a:t>
            </a:r>
            <a:r>
              <a:rPr lang="en-US" sz="2800" dirty="0">
                <a:ea typeface="+mj-lt"/>
                <a:cs typeface="+mj-lt"/>
              </a:rPr>
              <a:t> un </a:t>
            </a:r>
            <a:r>
              <a:rPr lang="en-US" sz="2800" dirty="0" err="1">
                <a:ea typeface="+mj-lt"/>
                <a:cs typeface="+mj-lt"/>
              </a:rPr>
              <a:t>texto</a:t>
            </a:r>
            <a:r>
              <a:rPr lang="en-US" sz="2800" dirty="0">
                <a:ea typeface="+mj-lt"/>
                <a:cs typeface="+mj-lt"/>
              </a:rPr>
              <a:t> que </a:t>
            </a:r>
            <a:r>
              <a:rPr lang="en-US" sz="2800" dirty="0" err="1">
                <a:ea typeface="+mj-lt"/>
                <a:cs typeface="+mj-lt"/>
              </a:rPr>
              <a:t>describa</a:t>
            </a:r>
            <a:r>
              <a:rPr lang="en-US" sz="2800" dirty="0">
                <a:ea typeface="+mj-lt"/>
                <a:cs typeface="+mj-lt"/>
              </a:rPr>
              <a:t> un </a:t>
            </a:r>
            <a:r>
              <a:rPr lang="en-US" sz="2800" dirty="0" err="1">
                <a:ea typeface="+mj-lt"/>
                <a:cs typeface="+mj-lt"/>
              </a:rPr>
              <a:t>triunfo</a:t>
            </a:r>
            <a:r>
              <a:rPr lang="en-US" sz="2800" dirty="0">
                <a:ea typeface="+mj-lt"/>
                <a:cs typeface="+mj-lt"/>
              </a:rPr>
              <a:t> </a:t>
            </a:r>
            <a:r>
              <a:rPr lang="en-US" sz="2800" dirty="0" err="1">
                <a:ea typeface="+mj-lt"/>
                <a:cs typeface="+mj-lt"/>
              </a:rPr>
              <a:t>israelita</a:t>
            </a:r>
            <a:r>
              <a:rPr lang="en-US" sz="2800" dirty="0">
                <a:ea typeface="+mj-lt"/>
                <a:cs typeface="+mj-lt"/>
              </a:rPr>
              <a:t> </a:t>
            </a:r>
            <a:r>
              <a:rPr lang="en-US" sz="2800" dirty="0" err="1">
                <a:ea typeface="+mj-lt"/>
                <a:cs typeface="+mj-lt"/>
              </a:rPr>
              <a:t>sobre</a:t>
            </a:r>
            <a:r>
              <a:rPr lang="en-US" sz="2800" dirty="0">
                <a:ea typeface="+mj-lt"/>
                <a:cs typeface="+mj-lt"/>
              </a:rPr>
              <a:t> </a:t>
            </a:r>
            <a:r>
              <a:rPr lang="en-US" sz="2800" dirty="0" err="1">
                <a:ea typeface="+mj-lt"/>
                <a:cs typeface="+mj-lt"/>
              </a:rPr>
              <a:t>Faraón</a:t>
            </a:r>
            <a:r>
              <a:rPr lang="en-US" sz="2800" dirty="0">
                <a:ea typeface="+mj-lt"/>
                <a:cs typeface="+mj-lt"/>
              </a:rPr>
              <a:t> es poco probable.</a:t>
            </a:r>
            <a:endParaRPr lang="en-US" sz="2800" i="1" dirty="0">
              <a:cs typeface="Calibri Light"/>
            </a:endParaRPr>
          </a:p>
        </p:txBody>
      </p:sp>
      <p:sp>
        <p:nvSpPr>
          <p:cNvPr id="5" name="Slide Number Placeholder 4">
            <a:extLst>
              <a:ext uri="{FF2B5EF4-FFF2-40B4-BE49-F238E27FC236}">
                <a16:creationId xmlns:a16="http://schemas.microsoft.com/office/drawing/2014/main" id="{B8F3556C-D3D1-4039-B76E-3D8574BAC255}"/>
              </a:ext>
            </a:extLst>
          </p:cNvPr>
          <p:cNvSpPr>
            <a:spLocks noGrp="1"/>
          </p:cNvSpPr>
          <p:nvPr>
            <p:ph type="sldNum" sz="quarter" idx="12"/>
          </p:nvPr>
        </p:nvSpPr>
        <p:spPr>
          <a:xfrm>
            <a:off x="11247120" y="6356350"/>
            <a:ext cx="62176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CE622C-DAE1-4578-8E74-28861332DA17}" type="slidenum">
              <a:rPr kumimoji="0" lang="en-US" alt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160</a:t>
            </a:fld>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DF8F382-3DFC-486A-85DD-D15CE8189FD0}"/>
              </a:ext>
            </a:extLst>
          </p:cNvPr>
          <p:cNvSpPr txBox="1"/>
          <p:nvPr/>
        </p:nvSpPr>
        <p:spPr>
          <a:xfrm>
            <a:off x="35038" y="5588910"/>
            <a:ext cx="7348741" cy="1323439"/>
          </a:xfrm>
          <a:prstGeom prst="rect">
            <a:avLst/>
          </a:prstGeom>
          <a:noFill/>
        </p:spPr>
        <p:txBody>
          <a:bodyPr wrap="square" lIns="91440" tIns="45720" rIns="91440" bIns="45720" rtlCol="0" anchor="t">
            <a:spAutoFit/>
          </a:bodyPr>
          <a:lstStyle/>
          <a:p>
            <a:pPr algn="ctr" defTabSz="914400">
              <a:defRPr/>
            </a:pPr>
            <a:r>
              <a:rPr kumimoji="0" lang="en-US" sz="1600" b="1" i="0" u="none" strike="noStrike" kern="1200" cap="none" spc="0" normalizeH="0" baseline="0" noProof="0" dirty="0">
                <a:ln>
                  <a:noFill/>
                </a:ln>
                <a:effectLst/>
                <a:uLnTx/>
                <a:uFillTx/>
                <a:latin typeface="Arial Narrow"/>
              </a:rPr>
              <a:t>In this relief of the Battle of Kadesh against the Hittites (1273 BC), the Egyptians suffered near disaster, but in their monuments, Ramesses II claimed to crush the Hittites under his chariot wheels.</a:t>
            </a:r>
            <a:r>
              <a:rPr lang="en-US" sz="1600" b="1" dirty="0">
                <a:latin typeface="Arial Narrow"/>
              </a:rPr>
              <a:t> / </a:t>
            </a:r>
            <a:r>
              <a:rPr lang="en-US" sz="1600" dirty="0">
                <a:ea typeface="+mn-lt"/>
                <a:cs typeface="+mn-lt"/>
              </a:rPr>
              <a:t>En </a:t>
            </a:r>
            <a:r>
              <a:rPr lang="en-US" sz="1600" err="1">
                <a:ea typeface="+mn-lt"/>
                <a:cs typeface="+mn-lt"/>
              </a:rPr>
              <a:t>este</a:t>
            </a:r>
            <a:r>
              <a:rPr lang="en-US" sz="1600" dirty="0">
                <a:ea typeface="+mn-lt"/>
                <a:cs typeface="+mn-lt"/>
              </a:rPr>
              <a:t> relieve de la </a:t>
            </a:r>
            <a:r>
              <a:rPr lang="en-US" sz="1600" err="1">
                <a:ea typeface="+mn-lt"/>
                <a:cs typeface="+mn-lt"/>
              </a:rPr>
              <a:t>batalla</a:t>
            </a:r>
            <a:r>
              <a:rPr lang="en-US" sz="1600" dirty="0">
                <a:ea typeface="+mn-lt"/>
                <a:cs typeface="+mn-lt"/>
              </a:rPr>
              <a:t> de Kadesh contra </a:t>
            </a:r>
            <a:r>
              <a:rPr lang="en-US" sz="1600" err="1">
                <a:ea typeface="+mn-lt"/>
                <a:cs typeface="+mn-lt"/>
              </a:rPr>
              <a:t>los</a:t>
            </a:r>
            <a:r>
              <a:rPr lang="en-US" sz="1600" dirty="0">
                <a:ea typeface="+mn-lt"/>
                <a:cs typeface="+mn-lt"/>
              </a:rPr>
              <a:t> </a:t>
            </a:r>
            <a:r>
              <a:rPr lang="en-US" sz="1600" err="1">
                <a:ea typeface="+mn-lt"/>
                <a:cs typeface="+mn-lt"/>
              </a:rPr>
              <a:t>hititas</a:t>
            </a:r>
            <a:r>
              <a:rPr lang="en-US" sz="1600" dirty="0">
                <a:ea typeface="+mn-lt"/>
                <a:cs typeface="+mn-lt"/>
              </a:rPr>
              <a:t> (1273 a. C.), </a:t>
            </a:r>
            <a:r>
              <a:rPr lang="en-US" sz="1600" err="1">
                <a:ea typeface="+mn-lt"/>
                <a:cs typeface="+mn-lt"/>
              </a:rPr>
              <a:t>los</a:t>
            </a:r>
            <a:r>
              <a:rPr lang="en-US" sz="1600" dirty="0">
                <a:ea typeface="+mn-lt"/>
                <a:cs typeface="+mn-lt"/>
              </a:rPr>
              <a:t> </a:t>
            </a:r>
            <a:r>
              <a:rPr lang="en-US" sz="1600" err="1">
                <a:ea typeface="+mn-lt"/>
                <a:cs typeface="+mn-lt"/>
              </a:rPr>
              <a:t>egipcios</a:t>
            </a:r>
            <a:r>
              <a:rPr lang="en-US" sz="1600" dirty="0">
                <a:ea typeface="+mn-lt"/>
                <a:cs typeface="+mn-lt"/>
              </a:rPr>
              <a:t> </a:t>
            </a:r>
            <a:r>
              <a:rPr lang="en-US" sz="1600" err="1">
                <a:ea typeface="+mn-lt"/>
                <a:cs typeface="+mn-lt"/>
              </a:rPr>
              <a:t>sufrieron</a:t>
            </a:r>
            <a:r>
              <a:rPr lang="en-US" sz="1600" dirty="0">
                <a:ea typeface="+mn-lt"/>
                <a:cs typeface="+mn-lt"/>
              </a:rPr>
              <a:t> </a:t>
            </a:r>
            <a:r>
              <a:rPr lang="en-US" sz="1600" err="1">
                <a:ea typeface="+mn-lt"/>
                <a:cs typeface="+mn-lt"/>
              </a:rPr>
              <a:t>casi</a:t>
            </a:r>
            <a:r>
              <a:rPr lang="en-US" sz="1600" dirty="0">
                <a:ea typeface="+mn-lt"/>
                <a:cs typeface="+mn-lt"/>
              </a:rPr>
              <a:t> un </a:t>
            </a:r>
            <a:r>
              <a:rPr lang="en-US" sz="1600" err="1">
                <a:ea typeface="+mn-lt"/>
                <a:cs typeface="+mn-lt"/>
              </a:rPr>
              <a:t>desastre</a:t>
            </a:r>
            <a:r>
              <a:rPr lang="en-US" sz="1600" dirty="0">
                <a:ea typeface="+mn-lt"/>
                <a:cs typeface="+mn-lt"/>
              </a:rPr>
              <a:t>, </a:t>
            </a:r>
            <a:r>
              <a:rPr lang="en-US" sz="1600" err="1">
                <a:ea typeface="+mn-lt"/>
                <a:cs typeface="+mn-lt"/>
              </a:rPr>
              <a:t>pero</a:t>
            </a:r>
            <a:r>
              <a:rPr lang="en-US" sz="1600" dirty="0">
                <a:ea typeface="+mn-lt"/>
                <a:cs typeface="+mn-lt"/>
              </a:rPr>
              <a:t> </a:t>
            </a:r>
            <a:r>
              <a:rPr lang="en-US" sz="1600" err="1">
                <a:ea typeface="+mn-lt"/>
                <a:cs typeface="+mn-lt"/>
              </a:rPr>
              <a:t>en</a:t>
            </a:r>
            <a:r>
              <a:rPr lang="en-US" sz="1600" dirty="0">
                <a:ea typeface="+mn-lt"/>
                <a:cs typeface="+mn-lt"/>
              </a:rPr>
              <a:t> sus </a:t>
            </a:r>
            <a:r>
              <a:rPr lang="en-US" sz="1600" err="1">
                <a:ea typeface="+mn-lt"/>
                <a:cs typeface="+mn-lt"/>
              </a:rPr>
              <a:t>monumentos</a:t>
            </a:r>
            <a:r>
              <a:rPr lang="en-US" sz="1600" dirty="0">
                <a:ea typeface="+mn-lt"/>
                <a:cs typeface="+mn-lt"/>
              </a:rPr>
              <a:t>, Ramsés II </a:t>
            </a:r>
            <a:r>
              <a:rPr lang="en-US" sz="1600" err="1">
                <a:ea typeface="+mn-lt"/>
                <a:cs typeface="+mn-lt"/>
              </a:rPr>
              <a:t>afirmó</a:t>
            </a:r>
            <a:r>
              <a:rPr lang="en-US" sz="1600" dirty="0">
                <a:ea typeface="+mn-lt"/>
                <a:cs typeface="+mn-lt"/>
              </a:rPr>
              <a:t> </a:t>
            </a:r>
            <a:r>
              <a:rPr lang="en-US" sz="1600" err="1">
                <a:ea typeface="+mn-lt"/>
                <a:cs typeface="+mn-lt"/>
              </a:rPr>
              <a:t>haber</a:t>
            </a:r>
            <a:r>
              <a:rPr lang="en-US" sz="1600" dirty="0">
                <a:ea typeface="+mn-lt"/>
                <a:cs typeface="+mn-lt"/>
              </a:rPr>
              <a:t> </a:t>
            </a:r>
            <a:r>
              <a:rPr lang="en-US" sz="1600" err="1">
                <a:ea typeface="+mn-lt"/>
                <a:cs typeface="+mn-lt"/>
              </a:rPr>
              <a:t>aplastado</a:t>
            </a:r>
            <a:r>
              <a:rPr lang="en-US" sz="1600" dirty="0">
                <a:ea typeface="+mn-lt"/>
                <a:cs typeface="+mn-lt"/>
              </a:rPr>
              <a:t> a </a:t>
            </a:r>
            <a:r>
              <a:rPr lang="en-US" sz="1600" err="1">
                <a:ea typeface="+mn-lt"/>
                <a:cs typeface="+mn-lt"/>
              </a:rPr>
              <a:t>los</a:t>
            </a:r>
            <a:r>
              <a:rPr lang="en-US" sz="1600" dirty="0">
                <a:ea typeface="+mn-lt"/>
                <a:cs typeface="+mn-lt"/>
              </a:rPr>
              <a:t> </a:t>
            </a:r>
            <a:r>
              <a:rPr lang="en-US" sz="1600" err="1">
                <a:ea typeface="+mn-lt"/>
                <a:cs typeface="+mn-lt"/>
              </a:rPr>
              <a:t>hititas</a:t>
            </a:r>
            <a:r>
              <a:rPr lang="en-US" sz="1600" dirty="0">
                <a:ea typeface="+mn-lt"/>
                <a:cs typeface="+mn-lt"/>
              </a:rPr>
              <a:t> bajo las </a:t>
            </a:r>
            <a:r>
              <a:rPr lang="en-US" sz="1600" err="1">
                <a:ea typeface="+mn-lt"/>
                <a:cs typeface="+mn-lt"/>
              </a:rPr>
              <a:t>ruedas</a:t>
            </a:r>
            <a:r>
              <a:rPr lang="en-US" sz="1600" dirty="0">
                <a:ea typeface="+mn-lt"/>
                <a:cs typeface="+mn-lt"/>
              </a:rPr>
              <a:t> de </a:t>
            </a:r>
            <a:r>
              <a:rPr lang="en-US" sz="1600" err="1">
                <a:ea typeface="+mn-lt"/>
                <a:cs typeface="+mn-lt"/>
              </a:rPr>
              <a:t>su</a:t>
            </a:r>
            <a:r>
              <a:rPr lang="en-US" sz="1600" dirty="0">
                <a:ea typeface="+mn-lt"/>
                <a:cs typeface="+mn-lt"/>
              </a:rPr>
              <a:t> </a:t>
            </a:r>
            <a:r>
              <a:rPr lang="en-US" sz="1600" err="1">
                <a:ea typeface="+mn-lt"/>
                <a:cs typeface="+mn-lt"/>
              </a:rPr>
              <a:t>carro</a:t>
            </a:r>
            <a:r>
              <a:rPr lang="en-US" sz="1600" dirty="0">
                <a:ea typeface="+mn-lt"/>
                <a:cs typeface="+mn-lt"/>
              </a:rPr>
              <a:t>.</a:t>
            </a:r>
            <a:endParaRPr kumimoji="0" lang="en-US" sz="1600" b="1" i="0" u="none" strike="noStrike" kern="1200" cap="none" spc="0" normalizeH="0" baseline="0" noProof="0" dirty="0">
              <a:ln>
                <a:noFill/>
              </a:ln>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277236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additive="base">
                                        <p:cTn id="14"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 calcmode="lin" valueType="num">
                                      <p:cBhvr additive="base">
                                        <p:cTn id="20"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 calcmode="lin" valueType="num">
                                      <p:cBhvr additive="base">
                                        <p:cTn id="26"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1.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B9A3F-472C-411B-87F0-3F64529ABEB8}"/>
              </a:ext>
            </a:extLst>
          </p:cNvPr>
          <p:cNvSpPr>
            <a:spLocks noGrp="1"/>
          </p:cNvSpPr>
          <p:nvPr>
            <p:ph type="title"/>
          </p:nvPr>
        </p:nvSpPr>
        <p:spPr>
          <a:xfrm>
            <a:off x="223808" y="15671"/>
            <a:ext cx="11762595" cy="875871"/>
          </a:xfrm>
        </p:spPr>
        <p:txBody>
          <a:bodyPr/>
          <a:lstStyle/>
          <a:p>
            <a:r>
              <a:rPr lang="en-US" dirty="0">
                <a:solidFill>
                  <a:srgbClr val="FF3300"/>
                </a:solidFill>
                <a:effectLst>
                  <a:outerShdw blurRad="38100" dist="38100" dir="2700000" algn="tl">
                    <a:srgbClr val="000000">
                      <a:alpha val="43137"/>
                    </a:srgbClr>
                  </a:outerShdw>
                </a:effectLst>
              </a:rPr>
              <a:t>Were there Semites in Egypt? / </a:t>
            </a:r>
            <a:r>
              <a:rPr lang="en-US" b="0" dirty="0">
                <a:effectLst>
                  <a:outerShdw blurRad="38100" dist="38100" dir="2700000" algn="tl">
                    <a:srgbClr val="000000">
                      <a:alpha val="43137"/>
                    </a:srgbClr>
                  </a:outerShdw>
                </a:effectLst>
                <a:ea typeface="+mn-lt"/>
                <a:cs typeface="+mn-lt"/>
              </a:rPr>
              <a:t>¿Hubo </a:t>
            </a:r>
            <a:r>
              <a:rPr lang="en-US" b="0" dirty="0" err="1">
                <a:effectLst>
                  <a:outerShdw blurRad="38100" dist="38100" dir="2700000" algn="tl">
                    <a:srgbClr val="000000">
                      <a:alpha val="43137"/>
                    </a:srgbClr>
                  </a:outerShdw>
                </a:effectLst>
                <a:ea typeface="+mn-lt"/>
                <a:cs typeface="+mn-lt"/>
              </a:rPr>
              <a:t>semitas</a:t>
            </a:r>
            <a:r>
              <a:rPr lang="en-US" b="0" dirty="0">
                <a:effectLst>
                  <a:outerShdw blurRad="38100" dist="38100" dir="2700000" algn="tl">
                    <a:srgbClr val="000000">
                      <a:alpha val="43137"/>
                    </a:srgbClr>
                  </a:outerShdw>
                </a:effectLst>
                <a:ea typeface="+mn-lt"/>
                <a:cs typeface="+mn-lt"/>
              </a:rPr>
              <a:t> </a:t>
            </a:r>
            <a:r>
              <a:rPr lang="en-US" b="0" dirty="0" err="1">
                <a:effectLst>
                  <a:outerShdw blurRad="38100" dist="38100" dir="2700000" algn="tl">
                    <a:srgbClr val="000000">
                      <a:alpha val="43137"/>
                    </a:srgbClr>
                  </a:outerShdw>
                </a:effectLst>
                <a:ea typeface="+mn-lt"/>
                <a:cs typeface="+mn-lt"/>
              </a:rPr>
              <a:t>en</a:t>
            </a:r>
            <a:r>
              <a:rPr lang="en-US" b="0" dirty="0">
                <a:effectLst>
                  <a:outerShdw blurRad="38100" dist="38100" dir="2700000" algn="tl">
                    <a:srgbClr val="000000">
                      <a:alpha val="43137"/>
                    </a:srgbClr>
                  </a:outerShdw>
                </a:effectLst>
                <a:ea typeface="+mn-lt"/>
                <a:cs typeface="+mn-lt"/>
              </a:rPr>
              <a:t> </a:t>
            </a:r>
            <a:r>
              <a:rPr lang="en-US" b="0" dirty="0" err="1">
                <a:effectLst>
                  <a:outerShdw blurRad="38100" dist="38100" dir="2700000" algn="tl">
                    <a:srgbClr val="000000">
                      <a:alpha val="43137"/>
                    </a:srgbClr>
                  </a:outerShdw>
                </a:effectLst>
                <a:ea typeface="+mn-lt"/>
                <a:cs typeface="+mn-lt"/>
              </a:rPr>
              <a:t>Egipto</a:t>
            </a:r>
            <a:r>
              <a:rPr lang="en-US" b="0" dirty="0">
                <a:effectLst>
                  <a:outerShdw blurRad="38100" dist="38100" dir="2700000" algn="tl">
                    <a:srgbClr val="000000">
                      <a:alpha val="43137"/>
                    </a:srgbClr>
                  </a:outerShdw>
                </a:effectLst>
                <a:ea typeface="+mn-lt"/>
                <a:cs typeface="+mn-lt"/>
              </a:rPr>
              <a:t>?</a:t>
            </a:r>
            <a:endParaRPr lang="en-US" dirty="0">
              <a:solidFill>
                <a:srgbClr val="FF3300"/>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8619D458-D815-4594-8ACA-BC81DE79744F}"/>
              </a:ext>
            </a:extLst>
          </p:cNvPr>
          <p:cNvSpPr>
            <a:spLocks noGrp="1"/>
          </p:cNvSpPr>
          <p:nvPr>
            <p:ph type="body" sz="half" idx="1"/>
          </p:nvPr>
        </p:nvSpPr>
        <p:spPr>
          <a:xfrm>
            <a:off x="482600" y="708660"/>
            <a:ext cx="11508740" cy="1933003"/>
          </a:xfrm>
        </p:spPr>
        <p:txBody>
          <a:bodyPr vert="horz" lIns="91440" tIns="45720" rIns="91440" bIns="45720" rtlCol="0" anchor="t">
            <a:normAutofit fontScale="70000" lnSpcReduction="20000"/>
          </a:bodyPr>
          <a:lstStyle/>
          <a:p>
            <a:pPr marL="0" indent="0">
              <a:buNone/>
            </a:pPr>
            <a:r>
              <a:rPr lang="en-US" sz="2800" b="1" i="1" dirty="0">
                <a:solidFill>
                  <a:srgbClr val="C00000"/>
                </a:solidFill>
              </a:rPr>
              <a:t>There certainly is substantial evidence of Semitic peoples like the Israelites migrating to Egypt, usually tempted by better grazing for their livestock or by food in times of drought. This is precisely what is described in Genesis regarding Jacob and his family (cf. Ge. 42-43).</a:t>
            </a:r>
            <a:r>
              <a:rPr lang="en-US" sz="2800" i="1" dirty="0"/>
              <a:t> / </a:t>
            </a:r>
            <a:r>
              <a:rPr lang="en-US" sz="2800" dirty="0" err="1">
                <a:ea typeface="+mj-lt"/>
                <a:cs typeface="+mj-lt"/>
              </a:rPr>
              <a:t>Ciertamente</a:t>
            </a:r>
            <a:r>
              <a:rPr lang="en-US" sz="2800" dirty="0">
                <a:ea typeface="+mj-lt"/>
                <a:cs typeface="+mj-lt"/>
              </a:rPr>
              <a:t> hay </a:t>
            </a:r>
            <a:r>
              <a:rPr lang="en-US" sz="2800" dirty="0" err="1">
                <a:ea typeface="+mj-lt"/>
                <a:cs typeface="+mj-lt"/>
              </a:rPr>
              <a:t>evidencia</a:t>
            </a:r>
            <a:r>
              <a:rPr lang="en-US" sz="2800" dirty="0">
                <a:ea typeface="+mj-lt"/>
                <a:cs typeface="+mj-lt"/>
              </a:rPr>
              <a:t> </a:t>
            </a:r>
            <a:r>
              <a:rPr lang="en-US" sz="2800" dirty="0" err="1">
                <a:ea typeface="+mj-lt"/>
                <a:cs typeface="+mj-lt"/>
              </a:rPr>
              <a:t>sustancial</a:t>
            </a:r>
            <a:r>
              <a:rPr lang="en-US" sz="2800" dirty="0">
                <a:ea typeface="+mj-lt"/>
                <a:cs typeface="+mj-lt"/>
              </a:rPr>
              <a:t> de pueblos </a:t>
            </a:r>
            <a:r>
              <a:rPr lang="en-US" sz="2800" dirty="0" err="1">
                <a:ea typeface="+mj-lt"/>
                <a:cs typeface="+mj-lt"/>
              </a:rPr>
              <a:t>semíticos</a:t>
            </a:r>
            <a:r>
              <a:rPr lang="en-US" sz="2800" dirty="0">
                <a:ea typeface="+mj-lt"/>
                <a:cs typeface="+mj-lt"/>
              </a:rPr>
              <a:t> </a:t>
            </a:r>
            <a:r>
              <a:rPr lang="en-US" sz="2800" dirty="0" err="1">
                <a:ea typeface="+mj-lt"/>
                <a:cs typeface="+mj-lt"/>
              </a:rPr>
              <a:t>como</a:t>
            </a:r>
            <a:r>
              <a:rPr lang="en-US" sz="2800" dirty="0">
                <a:ea typeface="+mj-lt"/>
                <a:cs typeface="+mj-lt"/>
              </a:rPr>
              <a:t> </a:t>
            </a:r>
            <a:r>
              <a:rPr lang="en-US" sz="2800" dirty="0" err="1">
                <a:ea typeface="+mj-lt"/>
                <a:cs typeface="+mj-lt"/>
              </a:rPr>
              <a:t>los</a:t>
            </a:r>
            <a:r>
              <a:rPr lang="en-US" sz="2800" dirty="0">
                <a:ea typeface="+mj-lt"/>
                <a:cs typeface="+mj-lt"/>
              </a:rPr>
              <a:t> </a:t>
            </a:r>
            <a:r>
              <a:rPr lang="en-US" sz="2800" dirty="0" err="1">
                <a:ea typeface="+mj-lt"/>
                <a:cs typeface="+mj-lt"/>
              </a:rPr>
              <a:t>israelitas</a:t>
            </a:r>
            <a:r>
              <a:rPr lang="en-US" sz="2800" dirty="0">
                <a:ea typeface="+mj-lt"/>
                <a:cs typeface="+mj-lt"/>
              </a:rPr>
              <a:t> que </a:t>
            </a:r>
            <a:r>
              <a:rPr lang="en-US" sz="2800" dirty="0" err="1">
                <a:ea typeface="+mj-lt"/>
                <a:cs typeface="+mj-lt"/>
              </a:rPr>
              <a:t>emigraron</a:t>
            </a:r>
            <a:r>
              <a:rPr lang="en-US" sz="2800" dirty="0">
                <a:ea typeface="+mj-lt"/>
                <a:cs typeface="+mj-lt"/>
              </a:rPr>
              <a:t> a </a:t>
            </a:r>
            <a:r>
              <a:rPr lang="en-US" sz="2800" dirty="0" err="1">
                <a:ea typeface="+mj-lt"/>
                <a:cs typeface="+mj-lt"/>
              </a:rPr>
              <a:t>Egipto</a:t>
            </a:r>
            <a:r>
              <a:rPr lang="en-US" sz="2800" dirty="0">
                <a:ea typeface="+mj-lt"/>
                <a:cs typeface="+mj-lt"/>
              </a:rPr>
              <a:t>, </a:t>
            </a:r>
            <a:r>
              <a:rPr lang="en-US" sz="2800" dirty="0" err="1">
                <a:ea typeface="+mj-lt"/>
                <a:cs typeface="+mj-lt"/>
              </a:rPr>
              <a:t>generalmente</a:t>
            </a:r>
            <a:r>
              <a:rPr lang="en-US" sz="2800" dirty="0">
                <a:ea typeface="+mj-lt"/>
                <a:cs typeface="+mj-lt"/>
              </a:rPr>
              <a:t> </a:t>
            </a:r>
            <a:r>
              <a:rPr lang="en-US" sz="2800" dirty="0" err="1">
                <a:ea typeface="+mj-lt"/>
                <a:cs typeface="+mj-lt"/>
              </a:rPr>
              <a:t>tentados</a:t>
            </a:r>
            <a:r>
              <a:rPr lang="en-US" sz="2800" dirty="0">
                <a:ea typeface="+mj-lt"/>
                <a:cs typeface="+mj-lt"/>
              </a:rPr>
              <a:t> </a:t>
            </a:r>
            <a:r>
              <a:rPr lang="en-US" sz="2800" dirty="0" err="1">
                <a:ea typeface="+mj-lt"/>
                <a:cs typeface="+mj-lt"/>
              </a:rPr>
              <a:t>por</a:t>
            </a:r>
            <a:r>
              <a:rPr lang="en-US" sz="2800" dirty="0">
                <a:ea typeface="+mj-lt"/>
                <a:cs typeface="+mj-lt"/>
              </a:rPr>
              <a:t> </a:t>
            </a:r>
            <a:r>
              <a:rPr lang="en-US" sz="2800" dirty="0" err="1">
                <a:ea typeface="+mj-lt"/>
                <a:cs typeface="+mj-lt"/>
              </a:rPr>
              <a:t>mejores</a:t>
            </a:r>
            <a:r>
              <a:rPr lang="en-US" sz="2800" dirty="0">
                <a:ea typeface="+mj-lt"/>
                <a:cs typeface="+mj-lt"/>
              </a:rPr>
              <a:t> </a:t>
            </a:r>
            <a:r>
              <a:rPr lang="en-US" sz="2800" dirty="0" err="1">
                <a:ea typeface="+mj-lt"/>
                <a:cs typeface="+mj-lt"/>
              </a:rPr>
              <a:t>pastos</a:t>
            </a:r>
            <a:r>
              <a:rPr lang="en-US" sz="2800" dirty="0">
                <a:ea typeface="+mj-lt"/>
                <a:cs typeface="+mj-lt"/>
              </a:rPr>
              <a:t> para </a:t>
            </a:r>
            <a:r>
              <a:rPr lang="en-US" sz="2800" dirty="0" err="1">
                <a:ea typeface="+mj-lt"/>
                <a:cs typeface="+mj-lt"/>
              </a:rPr>
              <a:t>su</a:t>
            </a:r>
            <a:r>
              <a:rPr lang="en-US" sz="2800" dirty="0">
                <a:ea typeface="+mj-lt"/>
                <a:cs typeface="+mj-lt"/>
              </a:rPr>
              <a:t> </a:t>
            </a:r>
            <a:r>
              <a:rPr lang="en-US" sz="2800" dirty="0" err="1">
                <a:ea typeface="+mj-lt"/>
                <a:cs typeface="+mj-lt"/>
              </a:rPr>
              <a:t>ganado</a:t>
            </a:r>
            <a:r>
              <a:rPr lang="en-US" sz="2800" dirty="0">
                <a:ea typeface="+mj-lt"/>
                <a:cs typeface="+mj-lt"/>
              </a:rPr>
              <a:t> o </a:t>
            </a:r>
            <a:r>
              <a:rPr lang="en-US" sz="2800" dirty="0" err="1">
                <a:ea typeface="+mj-lt"/>
                <a:cs typeface="+mj-lt"/>
              </a:rPr>
              <a:t>por</a:t>
            </a:r>
            <a:r>
              <a:rPr lang="en-US" sz="2800" dirty="0">
                <a:ea typeface="+mj-lt"/>
                <a:cs typeface="+mj-lt"/>
              </a:rPr>
              <a:t> </a:t>
            </a:r>
            <a:r>
              <a:rPr lang="en-US" sz="2800" dirty="0" err="1">
                <a:ea typeface="+mj-lt"/>
                <a:cs typeface="+mj-lt"/>
              </a:rPr>
              <a:t>alimentos</a:t>
            </a:r>
            <a:r>
              <a:rPr lang="en-US" sz="2800" dirty="0">
                <a:ea typeface="+mj-lt"/>
                <a:cs typeface="+mj-lt"/>
              </a:rPr>
              <a:t> </a:t>
            </a:r>
            <a:r>
              <a:rPr lang="en-US" sz="2800" dirty="0" err="1">
                <a:ea typeface="+mj-lt"/>
                <a:cs typeface="+mj-lt"/>
              </a:rPr>
              <a:t>en</a:t>
            </a:r>
            <a:r>
              <a:rPr lang="en-US" sz="2800" dirty="0">
                <a:ea typeface="+mj-lt"/>
                <a:cs typeface="+mj-lt"/>
              </a:rPr>
              <a:t> </a:t>
            </a:r>
            <a:r>
              <a:rPr lang="en-US" sz="2800" dirty="0" err="1">
                <a:ea typeface="+mj-lt"/>
                <a:cs typeface="+mj-lt"/>
              </a:rPr>
              <a:t>tiempos</a:t>
            </a:r>
            <a:r>
              <a:rPr lang="en-US" sz="2800" dirty="0">
                <a:ea typeface="+mj-lt"/>
                <a:cs typeface="+mj-lt"/>
              </a:rPr>
              <a:t> de </a:t>
            </a:r>
            <a:r>
              <a:rPr lang="en-US" sz="2800" dirty="0" err="1">
                <a:ea typeface="+mj-lt"/>
                <a:cs typeface="+mj-lt"/>
              </a:rPr>
              <a:t>sequía</a:t>
            </a:r>
            <a:r>
              <a:rPr lang="en-US" sz="2800" dirty="0">
                <a:ea typeface="+mj-lt"/>
                <a:cs typeface="+mj-lt"/>
              </a:rPr>
              <a:t>. Esto es </a:t>
            </a:r>
            <a:r>
              <a:rPr lang="en-US" sz="2800" dirty="0" err="1">
                <a:ea typeface="+mj-lt"/>
                <a:cs typeface="+mj-lt"/>
              </a:rPr>
              <a:t>precisamente</a:t>
            </a:r>
            <a:r>
              <a:rPr lang="en-US" sz="2800" dirty="0">
                <a:ea typeface="+mj-lt"/>
                <a:cs typeface="+mj-lt"/>
              </a:rPr>
              <a:t> lo que se describe </a:t>
            </a:r>
            <a:r>
              <a:rPr lang="en-US" sz="2800" dirty="0" err="1">
                <a:ea typeface="+mj-lt"/>
                <a:cs typeface="+mj-lt"/>
              </a:rPr>
              <a:t>en</a:t>
            </a:r>
            <a:r>
              <a:rPr lang="en-US" sz="2800" dirty="0">
                <a:ea typeface="+mj-lt"/>
                <a:cs typeface="+mj-lt"/>
              </a:rPr>
              <a:t> </a:t>
            </a:r>
            <a:r>
              <a:rPr lang="en-US" sz="2800" dirty="0" err="1">
                <a:ea typeface="+mj-lt"/>
                <a:cs typeface="+mj-lt"/>
              </a:rPr>
              <a:t>Génesis</a:t>
            </a:r>
            <a:r>
              <a:rPr lang="en-US" sz="2800" dirty="0">
                <a:ea typeface="+mj-lt"/>
                <a:cs typeface="+mj-lt"/>
              </a:rPr>
              <a:t> con </a:t>
            </a:r>
            <a:r>
              <a:rPr lang="en-US" sz="2800" dirty="0" err="1">
                <a:ea typeface="+mj-lt"/>
                <a:cs typeface="+mj-lt"/>
              </a:rPr>
              <a:t>respecto</a:t>
            </a:r>
            <a:r>
              <a:rPr lang="en-US" sz="2800" dirty="0">
                <a:ea typeface="+mj-lt"/>
                <a:cs typeface="+mj-lt"/>
              </a:rPr>
              <a:t> a Jacob y </a:t>
            </a:r>
            <a:r>
              <a:rPr lang="en-US" sz="2800" dirty="0" err="1">
                <a:ea typeface="+mj-lt"/>
                <a:cs typeface="+mj-lt"/>
              </a:rPr>
              <a:t>su</a:t>
            </a:r>
            <a:r>
              <a:rPr lang="en-US" sz="2800" dirty="0">
                <a:ea typeface="+mj-lt"/>
                <a:cs typeface="+mj-lt"/>
              </a:rPr>
              <a:t> </a:t>
            </a:r>
            <a:r>
              <a:rPr lang="en-US" sz="2800" dirty="0" err="1">
                <a:ea typeface="+mj-lt"/>
                <a:cs typeface="+mj-lt"/>
              </a:rPr>
              <a:t>familia</a:t>
            </a:r>
            <a:r>
              <a:rPr lang="en-US" sz="2800" dirty="0">
                <a:ea typeface="+mj-lt"/>
                <a:cs typeface="+mj-lt"/>
              </a:rPr>
              <a:t> (cf. </a:t>
            </a:r>
            <a:r>
              <a:rPr lang="en-US" sz="2800" dirty="0" err="1">
                <a:ea typeface="+mj-lt"/>
                <a:cs typeface="+mj-lt"/>
              </a:rPr>
              <a:t>Gén</a:t>
            </a:r>
            <a:r>
              <a:rPr lang="en-US" sz="2800" dirty="0">
                <a:ea typeface="+mj-lt"/>
                <a:cs typeface="+mj-lt"/>
              </a:rPr>
              <a:t> 42-43).</a:t>
            </a:r>
            <a:endParaRPr lang="en-US" sz="2800" i="1" dirty="0"/>
          </a:p>
        </p:txBody>
      </p:sp>
      <p:sp>
        <p:nvSpPr>
          <p:cNvPr id="5" name="Slide Number Placeholder 4">
            <a:extLst>
              <a:ext uri="{FF2B5EF4-FFF2-40B4-BE49-F238E27FC236}">
                <a16:creationId xmlns:a16="http://schemas.microsoft.com/office/drawing/2014/main" id="{DB167DD6-0B27-438E-9D88-D7E3FAFCF181}"/>
              </a:ext>
            </a:extLst>
          </p:cNvPr>
          <p:cNvSpPr>
            <a:spLocks noGrp="1"/>
          </p:cNvSpPr>
          <p:nvPr>
            <p:ph type="sldNum" sz="quarter" idx="12"/>
          </p:nvPr>
        </p:nvSpPr>
        <p:spPr>
          <a:xfrm>
            <a:off x="11023600" y="6356350"/>
            <a:ext cx="84528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A342F-E6A5-4E07-A4EE-6D960D562992}" type="slidenum">
              <a:rPr kumimoji="0" lang="en-US" alt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161</a:t>
            </a:fld>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Content Placeholder 9">
            <a:extLst>
              <a:ext uri="{FF2B5EF4-FFF2-40B4-BE49-F238E27FC236}">
                <a16:creationId xmlns:a16="http://schemas.microsoft.com/office/drawing/2014/main" id="{86BC0AE9-0342-4551-B97E-DDF59E0A5DDC}"/>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82600" y="2641663"/>
            <a:ext cx="5613400" cy="3739928"/>
          </a:xfrm>
        </p:spPr>
      </p:pic>
      <p:sp>
        <p:nvSpPr>
          <p:cNvPr id="11" name="TextBox 10">
            <a:extLst>
              <a:ext uri="{FF2B5EF4-FFF2-40B4-BE49-F238E27FC236}">
                <a16:creationId xmlns:a16="http://schemas.microsoft.com/office/drawing/2014/main" id="{40C0CFC5-52AE-4EA4-BCEF-A4BEC4862EBE}"/>
              </a:ext>
            </a:extLst>
          </p:cNvPr>
          <p:cNvSpPr txBox="1"/>
          <p:nvPr/>
        </p:nvSpPr>
        <p:spPr>
          <a:xfrm>
            <a:off x="6234166" y="2325361"/>
            <a:ext cx="5613400" cy="4247317"/>
          </a:xfrm>
          <a:prstGeom prst="rect">
            <a:avLst/>
          </a:prstGeom>
          <a:noFill/>
        </p:spPr>
        <p:txBody>
          <a:bodyPr wrap="square" lIns="91440" tIns="45720" rIns="91440" bIns="45720" rtlCol="0" anchor="t">
            <a:spAutoFit/>
          </a:bodyPr>
          <a:lstStyle/>
          <a:p>
            <a:pPr defTabSz="914400">
              <a:defRPr/>
            </a:pPr>
            <a:r>
              <a:rPr kumimoji="0" lang="en-US" b="1" i="0" u="none" strike="noStrike" kern="1200" cap="none" spc="0" normalizeH="0" baseline="0" noProof="0" dirty="0">
                <a:ln>
                  <a:noFill/>
                </a:ln>
                <a:solidFill>
                  <a:srgbClr val="C00000"/>
                </a:solidFill>
                <a:effectLst/>
                <a:uLnTx/>
                <a:uFillTx/>
                <a:latin typeface="Calibri" panose="020F0502020204030204"/>
                <a:ea typeface="+mn-ea"/>
                <a:cs typeface="+mn-cs"/>
              </a:rPr>
              <a:t>In this 19</a:t>
            </a:r>
            <a:r>
              <a:rPr kumimoji="0" lang="en-US" b="1" i="0" u="none" strike="noStrike" kern="1200" cap="none" spc="0" normalizeH="0" baseline="30000" noProof="0" dirty="0">
                <a:ln>
                  <a:noFill/>
                </a:ln>
                <a:solidFill>
                  <a:srgbClr val="C00000"/>
                </a:solidFill>
                <a:effectLst/>
                <a:uLnTx/>
                <a:uFillTx/>
                <a:latin typeface="Calibri" panose="020F0502020204030204"/>
                <a:ea typeface="+mn-ea"/>
                <a:cs typeface="+mn-cs"/>
              </a:rPr>
              <a:t>th</a:t>
            </a:r>
            <a:r>
              <a:rPr kumimoji="0" lang="en-US" b="1" i="0" u="none" strike="noStrike" kern="1200" cap="none" spc="0" normalizeH="0" baseline="0" noProof="0" dirty="0">
                <a:ln>
                  <a:noFill/>
                </a:ln>
                <a:solidFill>
                  <a:srgbClr val="C00000"/>
                </a:solidFill>
                <a:effectLst/>
                <a:uLnTx/>
                <a:uFillTx/>
                <a:latin typeface="Calibri" panose="020F0502020204030204"/>
                <a:ea typeface="+mn-ea"/>
                <a:cs typeface="+mn-cs"/>
              </a:rPr>
              <a:t> century BC mural from a tomb painting in Beni-Hassan (left), colorfully dressed Bedouin Semites, regarded as “foreigners” by the Egyptians, are shown asking permission to enter Egypt.</a:t>
            </a:r>
            <a:r>
              <a:rPr lang="en-US" b="1" dirty="0">
                <a:solidFill>
                  <a:srgbClr val="C00000"/>
                </a:solidFill>
                <a:latin typeface="Calibri" panose="020F0502020204030204"/>
              </a:rPr>
              <a:t> /</a:t>
            </a:r>
            <a:r>
              <a:rPr lang="en-US" b="1" dirty="0">
                <a:latin typeface="Calibri" panose="020F0502020204030204"/>
              </a:rPr>
              <a:t> </a:t>
            </a:r>
            <a:r>
              <a:rPr lang="en-US" dirty="0">
                <a:ea typeface="+mn-lt"/>
                <a:cs typeface="+mn-lt"/>
              </a:rPr>
              <a:t>En </a:t>
            </a:r>
            <a:r>
              <a:rPr lang="en-US" dirty="0" err="1">
                <a:ea typeface="+mn-lt"/>
                <a:cs typeface="+mn-lt"/>
              </a:rPr>
              <a:t>este</a:t>
            </a:r>
            <a:r>
              <a:rPr lang="en-US" dirty="0">
                <a:ea typeface="+mn-lt"/>
                <a:cs typeface="+mn-lt"/>
              </a:rPr>
              <a:t> mural del </a:t>
            </a:r>
            <a:r>
              <a:rPr lang="en-US" dirty="0" err="1">
                <a:ea typeface="+mn-lt"/>
                <a:cs typeface="+mn-lt"/>
              </a:rPr>
              <a:t>siglo</a:t>
            </a:r>
            <a:r>
              <a:rPr lang="en-US" dirty="0">
                <a:ea typeface="+mn-lt"/>
                <a:cs typeface="+mn-lt"/>
              </a:rPr>
              <a:t> XIX a. C. de </a:t>
            </a:r>
            <a:r>
              <a:rPr lang="en-US" dirty="0" err="1">
                <a:ea typeface="+mn-lt"/>
                <a:cs typeface="+mn-lt"/>
              </a:rPr>
              <a:t>una</a:t>
            </a:r>
            <a:r>
              <a:rPr lang="en-US" dirty="0">
                <a:ea typeface="+mn-lt"/>
                <a:cs typeface="+mn-lt"/>
              </a:rPr>
              <a:t> pintura de </a:t>
            </a:r>
            <a:r>
              <a:rPr lang="en-US" dirty="0" err="1">
                <a:ea typeface="+mn-lt"/>
                <a:cs typeface="+mn-lt"/>
              </a:rPr>
              <a:t>una</a:t>
            </a:r>
            <a:r>
              <a:rPr lang="en-US" dirty="0">
                <a:ea typeface="+mn-lt"/>
                <a:cs typeface="+mn-lt"/>
              </a:rPr>
              <a:t> </a:t>
            </a:r>
            <a:r>
              <a:rPr lang="en-US" dirty="0" err="1">
                <a:ea typeface="+mn-lt"/>
                <a:cs typeface="+mn-lt"/>
              </a:rPr>
              <a:t>tumba</a:t>
            </a:r>
            <a:r>
              <a:rPr lang="en-US" dirty="0">
                <a:ea typeface="+mn-lt"/>
                <a:cs typeface="+mn-lt"/>
              </a:rPr>
              <a:t> </a:t>
            </a:r>
            <a:r>
              <a:rPr lang="en-US" dirty="0" err="1">
                <a:ea typeface="+mn-lt"/>
                <a:cs typeface="+mn-lt"/>
              </a:rPr>
              <a:t>en</a:t>
            </a:r>
            <a:r>
              <a:rPr lang="en-US" dirty="0">
                <a:ea typeface="+mn-lt"/>
                <a:cs typeface="+mn-lt"/>
              </a:rPr>
              <a:t> Beni-Hassan (</a:t>
            </a:r>
            <a:r>
              <a:rPr lang="en-US" dirty="0" err="1">
                <a:ea typeface="+mn-lt"/>
                <a:cs typeface="+mn-lt"/>
              </a:rPr>
              <a:t>izquierda</a:t>
            </a:r>
            <a:r>
              <a:rPr lang="en-US" dirty="0">
                <a:ea typeface="+mn-lt"/>
                <a:cs typeface="+mn-lt"/>
              </a:rPr>
              <a:t>), </a:t>
            </a:r>
            <a:r>
              <a:rPr lang="en-US" dirty="0" err="1">
                <a:ea typeface="+mn-lt"/>
                <a:cs typeface="+mn-lt"/>
              </a:rPr>
              <a:t>semitas</a:t>
            </a:r>
            <a:r>
              <a:rPr lang="en-US" dirty="0">
                <a:ea typeface="+mn-lt"/>
                <a:cs typeface="+mn-lt"/>
              </a:rPr>
              <a:t> </a:t>
            </a:r>
            <a:r>
              <a:rPr lang="en-US" dirty="0" err="1">
                <a:ea typeface="+mn-lt"/>
                <a:cs typeface="+mn-lt"/>
              </a:rPr>
              <a:t>beduinos</a:t>
            </a:r>
            <a:r>
              <a:rPr lang="en-US" dirty="0">
                <a:ea typeface="+mn-lt"/>
                <a:cs typeface="+mn-lt"/>
              </a:rPr>
              <a:t> </a:t>
            </a:r>
            <a:r>
              <a:rPr lang="en-US" dirty="0" err="1">
                <a:ea typeface="+mn-lt"/>
                <a:cs typeface="+mn-lt"/>
              </a:rPr>
              <a:t>vestidos</a:t>
            </a:r>
            <a:r>
              <a:rPr lang="en-US" dirty="0">
                <a:ea typeface="+mn-lt"/>
                <a:cs typeface="+mn-lt"/>
              </a:rPr>
              <a:t> de </a:t>
            </a:r>
            <a:r>
              <a:rPr lang="en-US" dirty="0" err="1">
                <a:ea typeface="+mn-lt"/>
                <a:cs typeface="+mn-lt"/>
              </a:rPr>
              <a:t>colores</a:t>
            </a:r>
            <a:r>
              <a:rPr lang="en-US" dirty="0">
                <a:ea typeface="+mn-lt"/>
                <a:cs typeface="+mn-lt"/>
              </a:rPr>
              <a:t>, </a:t>
            </a:r>
            <a:r>
              <a:rPr lang="en-US" dirty="0" err="1">
                <a:ea typeface="+mn-lt"/>
                <a:cs typeface="+mn-lt"/>
              </a:rPr>
              <a:t>considerados</a:t>
            </a:r>
            <a:r>
              <a:rPr lang="en-US" dirty="0">
                <a:ea typeface="+mn-lt"/>
                <a:cs typeface="+mn-lt"/>
              </a:rPr>
              <a:t> </a:t>
            </a:r>
            <a:r>
              <a:rPr lang="en-US" dirty="0" err="1">
                <a:ea typeface="+mn-lt"/>
                <a:cs typeface="+mn-lt"/>
              </a:rPr>
              <a:t>como</a:t>
            </a:r>
            <a:r>
              <a:rPr lang="en-US" dirty="0">
                <a:ea typeface="+mn-lt"/>
                <a:cs typeface="+mn-lt"/>
              </a:rPr>
              <a:t> "</a:t>
            </a:r>
            <a:r>
              <a:rPr lang="en-US" dirty="0" err="1">
                <a:ea typeface="+mn-lt"/>
                <a:cs typeface="+mn-lt"/>
              </a:rPr>
              <a:t>extranjeros</a:t>
            </a:r>
            <a:r>
              <a:rPr lang="en-US" dirty="0">
                <a:ea typeface="+mn-lt"/>
                <a:cs typeface="+mn-lt"/>
              </a:rPr>
              <a:t>" </a:t>
            </a:r>
            <a:r>
              <a:rPr lang="en-US" dirty="0" err="1">
                <a:ea typeface="+mn-lt"/>
                <a:cs typeface="+mn-lt"/>
              </a:rPr>
              <a:t>por</a:t>
            </a:r>
            <a:r>
              <a:rPr lang="en-US" dirty="0">
                <a:ea typeface="+mn-lt"/>
                <a:cs typeface="+mn-lt"/>
              </a:rPr>
              <a:t> </a:t>
            </a:r>
            <a:r>
              <a:rPr lang="en-US" dirty="0" err="1">
                <a:ea typeface="+mn-lt"/>
                <a:cs typeface="+mn-lt"/>
              </a:rPr>
              <a:t>los</a:t>
            </a:r>
            <a:r>
              <a:rPr lang="en-US" dirty="0">
                <a:ea typeface="+mn-lt"/>
                <a:cs typeface="+mn-lt"/>
              </a:rPr>
              <a:t> </a:t>
            </a:r>
            <a:r>
              <a:rPr lang="en-US" dirty="0" err="1">
                <a:ea typeface="+mn-lt"/>
                <a:cs typeface="+mn-lt"/>
              </a:rPr>
              <a:t>egipcios</a:t>
            </a:r>
            <a:r>
              <a:rPr lang="en-US" dirty="0">
                <a:ea typeface="+mn-lt"/>
                <a:cs typeface="+mn-lt"/>
              </a:rPr>
              <a:t>, se </a:t>
            </a:r>
            <a:r>
              <a:rPr lang="en-US" dirty="0" err="1">
                <a:ea typeface="+mn-lt"/>
                <a:cs typeface="+mn-lt"/>
              </a:rPr>
              <a:t>muestran</a:t>
            </a:r>
            <a:r>
              <a:rPr lang="en-US" dirty="0">
                <a:ea typeface="+mn-lt"/>
                <a:cs typeface="+mn-lt"/>
              </a:rPr>
              <a:t> </a:t>
            </a:r>
            <a:r>
              <a:rPr lang="en-US" dirty="0" err="1">
                <a:ea typeface="+mn-lt"/>
                <a:cs typeface="+mn-lt"/>
              </a:rPr>
              <a:t>pidiendo</a:t>
            </a:r>
            <a:r>
              <a:rPr lang="en-US" dirty="0">
                <a:ea typeface="+mn-lt"/>
                <a:cs typeface="+mn-lt"/>
              </a:rPr>
              <a:t> </a:t>
            </a:r>
            <a:r>
              <a:rPr lang="en-US" dirty="0" err="1">
                <a:ea typeface="+mn-lt"/>
                <a:cs typeface="+mn-lt"/>
              </a:rPr>
              <a:t>permiso</a:t>
            </a:r>
            <a:r>
              <a:rPr lang="en-US" dirty="0">
                <a:ea typeface="+mn-lt"/>
                <a:cs typeface="+mn-lt"/>
              </a:rPr>
              <a:t> para </a:t>
            </a:r>
            <a:r>
              <a:rPr lang="en-US" dirty="0" err="1">
                <a:ea typeface="+mn-lt"/>
                <a:cs typeface="+mn-lt"/>
              </a:rPr>
              <a:t>ingresar</a:t>
            </a:r>
            <a:r>
              <a:rPr lang="en-US" dirty="0">
                <a:ea typeface="+mn-lt"/>
                <a:cs typeface="+mn-lt"/>
              </a:rPr>
              <a:t> a </a:t>
            </a:r>
            <a:r>
              <a:rPr lang="en-US" dirty="0" err="1">
                <a:ea typeface="+mn-lt"/>
                <a:cs typeface="+mn-lt"/>
              </a:rPr>
              <a:t>Egipto</a:t>
            </a:r>
            <a:r>
              <a:rPr lang="en-US" dirty="0">
                <a:ea typeface="+mn-lt"/>
                <a:cs typeface="+mn-lt"/>
              </a:rPr>
              <a:t>.</a:t>
            </a:r>
            <a:endParaRPr kumimoji="0" lang="en-US" b="1" i="0" u="none" strike="noStrike" kern="1200" cap="none" spc="0" normalizeH="0" baseline="0" noProof="0" dirty="0">
              <a:ln>
                <a:noFill/>
              </a:ln>
              <a:effectLst/>
              <a:uLnTx/>
              <a:uFillTx/>
              <a:latin typeface="Calibri" panose="020F0502020204030204"/>
              <a:ea typeface="+mn-ea"/>
              <a:cs typeface="+mn-cs"/>
            </a:endParaRPr>
          </a:p>
          <a:p>
            <a:pPr defTabSz="914400">
              <a:defRPr/>
            </a:pPr>
            <a:r>
              <a:rPr kumimoji="0" lang="en-US" b="1" i="0" u="none" strike="noStrike" kern="1200" cap="none" spc="0" normalizeH="0" baseline="0" noProof="0" dirty="0">
                <a:ln>
                  <a:noFill/>
                </a:ln>
                <a:solidFill>
                  <a:srgbClr val="C00000"/>
                </a:solidFill>
                <a:effectLst/>
                <a:uLnTx/>
                <a:uFillTx/>
                <a:latin typeface="Calibri" panose="020F0502020204030204"/>
                <a:ea typeface="+mn-ea"/>
                <a:cs typeface="+mn-cs"/>
              </a:rPr>
              <a:t>In addition, several texts, including one from Pharaoh </a:t>
            </a:r>
            <a:r>
              <a:rPr kumimoji="0" lang="en-US" b="1" i="0" u="none" strike="noStrike" kern="1200" cap="none" spc="0" normalizeH="0" baseline="0" noProof="0" dirty="0" err="1">
                <a:ln>
                  <a:noFill/>
                </a:ln>
                <a:solidFill>
                  <a:srgbClr val="C00000"/>
                </a:solidFill>
                <a:effectLst/>
                <a:uLnTx/>
                <a:uFillTx/>
                <a:latin typeface="Calibri" panose="020F0502020204030204"/>
                <a:ea typeface="+mn-ea"/>
                <a:cs typeface="+mn-cs"/>
              </a:rPr>
              <a:t>Menerptah</a:t>
            </a:r>
            <a:r>
              <a:rPr kumimoji="0" lang="en-US" b="1" i="0" u="none" strike="noStrike" kern="1200" cap="none" spc="0" normalizeH="0" baseline="0" noProof="0" dirty="0">
                <a:ln>
                  <a:noFill/>
                </a:ln>
                <a:solidFill>
                  <a:srgbClr val="C00000"/>
                </a:solidFill>
                <a:effectLst/>
                <a:uLnTx/>
                <a:uFillTx/>
                <a:latin typeface="Calibri" panose="020F0502020204030204"/>
                <a:ea typeface="+mn-ea"/>
                <a:cs typeface="+mn-cs"/>
              </a:rPr>
              <a:t> (1213-1203 BC), describe Semites entering Egypt, and these texts span some 700 centuries during the 2</a:t>
            </a:r>
            <a:r>
              <a:rPr kumimoji="0" lang="en-US" b="1" i="0" u="none" strike="noStrike" kern="1200" cap="none" spc="0" normalizeH="0" baseline="30000" noProof="0" dirty="0">
                <a:ln>
                  <a:noFill/>
                </a:ln>
                <a:solidFill>
                  <a:srgbClr val="C00000"/>
                </a:solidFill>
                <a:effectLst/>
                <a:uLnTx/>
                <a:uFillTx/>
                <a:latin typeface="Calibri" panose="020F0502020204030204"/>
                <a:ea typeface="+mn-ea"/>
                <a:cs typeface="+mn-cs"/>
              </a:rPr>
              <a:t>nd</a:t>
            </a:r>
            <a:r>
              <a:rPr kumimoji="0" lang="en-US" b="1" i="0" u="none" strike="noStrike" kern="1200" cap="none" spc="0" normalizeH="0" baseline="0" noProof="0" dirty="0">
                <a:ln>
                  <a:noFill/>
                </a:ln>
                <a:solidFill>
                  <a:srgbClr val="C00000"/>
                </a:solidFill>
                <a:effectLst/>
                <a:uLnTx/>
                <a:uFillTx/>
                <a:latin typeface="Calibri" panose="020F0502020204030204"/>
                <a:ea typeface="+mn-ea"/>
                <a:cs typeface="+mn-cs"/>
              </a:rPr>
              <a:t> millennium BC.</a:t>
            </a:r>
            <a:r>
              <a:rPr lang="en-US" b="1" dirty="0">
                <a:solidFill>
                  <a:srgbClr val="C00000"/>
                </a:solidFill>
                <a:latin typeface="Calibri" panose="020F0502020204030204"/>
              </a:rPr>
              <a:t> / </a:t>
            </a:r>
            <a:r>
              <a:rPr lang="en-US" dirty="0" err="1">
                <a:ea typeface="+mn-lt"/>
                <a:cs typeface="+mn-lt"/>
              </a:rPr>
              <a:t>Además</a:t>
            </a:r>
            <a:r>
              <a:rPr lang="en-US" dirty="0">
                <a:ea typeface="+mn-lt"/>
                <a:cs typeface="+mn-lt"/>
              </a:rPr>
              <a:t>, </a:t>
            </a:r>
            <a:r>
              <a:rPr lang="en-US" dirty="0" err="1">
                <a:ea typeface="+mn-lt"/>
                <a:cs typeface="+mn-lt"/>
              </a:rPr>
              <a:t>varios</a:t>
            </a:r>
            <a:r>
              <a:rPr lang="en-US" dirty="0">
                <a:ea typeface="+mn-lt"/>
                <a:cs typeface="+mn-lt"/>
              </a:rPr>
              <a:t> </a:t>
            </a:r>
            <a:r>
              <a:rPr lang="en-US" dirty="0" err="1">
                <a:ea typeface="+mn-lt"/>
                <a:cs typeface="+mn-lt"/>
              </a:rPr>
              <a:t>textos</a:t>
            </a:r>
            <a:r>
              <a:rPr lang="en-US" dirty="0">
                <a:ea typeface="+mn-lt"/>
                <a:cs typeface="+mn-lt"/>
              </a:rPr>
              <a:t>, </a:t>
            </a:r>
            <a:r>
              <a:rPr lang="en-US" dirty="0" err="1">
                <a:ea typeface="+mn-lt"/>
                <a:cs typeface="+mn-lt"/>
              </a:rPr>
              <a:t>incluido</a:t>
            </a:r>
            <a:r>
              <a:rPr lang="en-US" dirty="0">
                <a:ea typeface="+mn-lt"/>
                <a:cs typeface="+mn-lt"/>
              </a:rPr>
              <a:t> uno del </a:t>
            </a:r>
            <a:r>
              <a:rPr lang="en-US" dirty="0" err="1">
                <a:ea typeface="+mn-lt"/>
                <a:cs typeface="+mn-lt"/>
              </a:rPr>
              <a:t>faraón</a:t>
            </a:r>
            <a:r>
              <a:rPr lang="en-US" dirty="0">
                <a:ea typeface="+mn-lt"/>
                <a:cs typeface="+mn-lt"/>
              </a:rPr>
              <a:t> </a:t>
            </a:r>
            <a:r>
              <a:rPr lang="en-US" dirty="0" err="1">
                <a:ea typeface="+mn-lt"/>
                <a:cs typeface="+mn-lt"/>
              </a:rPr>
              <a:t>Menerptah</a:t>
            </a:r>
            <a:r>
              <a:rPr lang="en-US" dirty="0">
                <a:ea typeface="+mn-lt"/>
                <a:cs typeface="+mn-lt"/>
              </a:rPr>
              <a:t> (1213-1203 A.C.), </a:t>
            </a:r>
            <a:r>
              <a:rPr lang="en-US" dirty="0" err="1">
                <a:ea typeface="+mn-lt"/>
                <a:cs typeface="+mn-lt"/>
              </a:rPr>
              <a:t>describen</a:t>
            </a:r>
            <a:r>
              <a:rPr lang="en-US" dirty="0">
                <a:ea typeface="+mn-lt"/>
                <a:cs typeface="+mn-lt"/>
              </a:rPr>
              <a:t> la entrada de </a:t>
            </a:r>
            <a:r>
              <a:rPr lang="en-US" dirty="0" err="1">
                <a:ea typeface="+mn-lt"/>
                <a:cs typeface="+mn-lt"/>
              </a:rPr>
              <a:t>los</a:t>
            </a:r>
            <a:r>
              <a:rPr lang="en-US" dirty="0">
                <a:ea typeface="+mn-lt"/>
                <a:cs typeface="+mn-lt"/>
              </a:rPr>
              <a:t> </a:t>
            </a:r>
            <a:r>
              <a:rPr lang="en-US" dirty="0" err="1">
                <a:ea typeface="+mn-lt"/>
                <a:cs typeface="+mn-lt"/>
              </a:rPr>
              <a:t>semitas</a:t>
            </a:r>
            <a:r>
              <a:rPr lang="en-US" dirty="0">
                <a:ea typeface="+mn-lt"/>
                <a:cs typeface="+mn-lt"/>
              </a:rPr>
              <a:t> </a:t>
            </a:r>
            <a:r>
              <a:rPr lang="en-US" dirty="0" err="1">
                <a:ea typeface="+mn-lt"/>
                <a:cs typeface="+mn-lt"/>
              </a:rPr>
              <a:t>en</a:t>
            </a:r>
            <a:r>
              <a:rPr lang="en-US" dirty="0">
                <a:ea typeface="+mn-lt"/>
                <a:cs typeface="+mn-lt"/>
              </a:rPr>
              <a:t> </a:t>
            </a:r>
            <a:r>
              <a:rPr lang="en-US" dirty="0" err="1">
                <a:ea typeface="+mn-lt"/>
                <a:cs typeface="+mn-lt"/>
              </a:rPr>
              <a:t>Egipto</a:t>
            </a:r>
            <a:r>
              <a:rPr lang="en-US" dirty="0">
                <a:ea typeface="+mn-lt"/>
                <a:cs typeface="+mn-lt"/>
              </a:rPr>
              <a:t>, y </a:t>
            </a:r>
            <a:r>
              <a:rPr lang="en-US" dirty="0" err="1">
                <a:ea typeface="+mn-lt"/>
                <a:cs typeface="+mn-lt"/>
              </a:rPr>
              <a:t>estos</a:t>
            </a:r>
            <a:r>
              <a:rPr lang="en-US" dirty="0">
                <a:ea typeface="+mn-lt"/>
                <a:cs typeface="+mn-lt"/>
              </a:rPr>
              <a:t> </a:t>
            </a:r>
            <a:r>
              <a:rPr lang="en-US" dirty="0" err="1">
                <a:ea typeface="+mn-lt"/>
                <a:cs typeface="+mn-lt"/>
              </a:rPr>
              <a:t>textos</a:t>
            </a:r>
            <a:r>
              <a:rPr lang="en-US" dirty="0">
                <a:ea typeface="+mn-lt"/>
                <a:cs typeface="+mn-lt"/>
              </a:rPr>
              <a:t> </a:t>
            </a:r>
            <a:r>
              <a:rPr lang="en-US" dirty="0" err="1">
                <a:ea typeface="+mn-lt"/>
                <a:cs typeface="+mn-lt"/>
              </a:rPr>
              <a:t>abarcan</a:t>
            </a:r>
            <a:r>
              <a:rPr lang="en-US" dirty="0">
                <a:ea typeface="+mn-lt"/>
                <a:cs typeface="+mn-lt"/>
              </a:rPr>
              <a:t> </a:t>
            </a:r>
            <a:r>
              <a:rPr lang="en-US" dirty="0" err="1">
                <a:ea typeface="+mn-lt"/>
                <a:cs typeface="+mn-lt"/>
              </a:rPr>
              <a:t>unos</a:t>
            </a:r>
            <a:r>
              <a:rPr lang="en-US" dirty="0">
                <a:ea typeface="+mn-lt"/>
                <a:cs typeface="+mn-lt"/>
              </a:rPr>
              <a:t> 700 siglos </a:t>
            </a:r>
            <a:r>
              <a:rPr lang="en-US" dirty="0" err="1">
                <a:ea typeface="+mn-lt"/>
                <a:cs typeface="+mn-lt"/>
              </a:rPr>
              <a:t>durante</a:t>
            </a:r>
            <a:r>
              <a:rPr lang="en-US" dirty="0">
                <a:ea typeface="+mn-lt"/>
                <a:cs typeface="+mn-lt"/>
              </a:rPr>
              <a:t> </a:t>
            </a:r>
            <a:r>
              <a:rPr lang="en-US" dirty="0" err="1">
                <a:ea typeface="+mn-lt"/>
                <a:cs typeface="+mn-lt"/>
              </a:rPr>
              <a:t>el</a:t>
            </a:r>
            <a:r>
              <a:rPr lang="en-US" dirty="0">
                <a:ea typeface="+mn-lt"/>
                <a:cs typeface="+mn-lt"/>
              </a:rPr>
              <a:t> </a:t>
            </a:r>
            <a:r>
              <a:rPr lang="en-US" dirty="0" err="1">
                <a:ea typeface="+mn-lt"/>
                <a:cs typeface="+mn-lt"/>
              </a:rPr>
              <a:t>segundo</a:t>
            </a:r>
            <a:r>
              <a:rPr lang="en-US" dirty="0">
                <a:ea typeface="+mn-lt"/>
                <a:cs typeface="+mn-lt"/>
              </a:rPr>
              <a:t> </a:t>
            </a:r>
            <a:r>
              <a:rPr lang="en-US" dirty="0" err="1">
                <a:ea typeface="+mn-lt"/>
                <a:cs typeface="+mn-lt"/>
              </a:rPr>
              <a:t>milenio</a:t>
            </a:r>
            <a:r>
              <a:rPr lang="en-US" dirty="0">
                <a:ea typeface="+mn-lt"/>
                <a:cs typeface="+mn-lt"/>
              </a:rPr>
              <a:t> A.C..</a:t>
            </a:r>
            <a:endParaRPr lang="en-US" b="1" i="0" u="none" strike="noStrike" kern="1200" cap="none" spc="0" normalizeH="0" baseline="0" noProof="0" dirty="0">
              <a:ln>
                <a:noFill/>
              </a:ln>
              <a:effectLst/>
              <a:uLnTx/>
              <a:uFillTx/>
              <a:latin typeface="Calibri" panose="020F0502020204030204"/>
              <a:cs typeface="Calibri"/>
            </a:endParaRPr>
          </a:p>
        </p:txBody>
      </p:sp>
    </p:spTree>
    <p:extLst>
      <p:ext uri="{BB962C8B-B14F-4D97-AF65-F5344CB8AC3E}">
        <p14:creationId xmlns:p14="http://schemas.microsoft.com/office/powerpoint/2010/main" val="148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2.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036F3-5BBE-4788-A1E3-19FD9A96B344}"/>
              </a:ext>
            </a:extLst>
          </p:cNvPr>
          <p:cNvSpPr>
            <a:spLocks noGrp="1"/>
          </p:cNvSpPr>
          <p:nvPr>
            <p:ph type="title"/>
          </p:nvPr>
        </p:nvSpPr>
        <p:spPr>
          <a:xfrm>
            <a:off x="92201" y="50571"/>
            <a:ext cx="11619781" cy="794745"/>
          </a:xfrm>
        </p:spPr>
        <p:txBody>
          <a:bodyPr/>
          <a:lstStyle/>
          <a:p>
            <a:pPr algn="ctr"/>
            <a:r>
              <a:rPr lang="en-US" dirty="0">
                <a:solidFill>
                  <a:srgbClr val="FF3300"/>
                </a:solidFill>
                <a:effectLst>
                  <a:outerShdw blurRad="38100" dist="38100" dir="2700000" algn="tl">
                    <a:srgbClr val="000000">
                      <a:alpha val="43137"/>
                    </a:srgbClr>
                  </a:outerShdw>
                </a:effectLst>
              </a:rPr>
              <a:t>Were Semites reduced to slavery in Egypt? / </a:t>
            </a:r>
            <a:r>
              <a:rPr lang="en-US" b="0" dirty="0">
                <a:effectLst>
                  <a:outerShdw blurRad="38100" dist="38100" dir="2700000" algn="tl">
                    <a:srgbClr val="000000">
                      <a:alpha val="43137"/>
                    </a:srgbClr>
                  </a:outerShdw>
                </a:effectLst>
                <a:ea typeface="+mn-lt"/>
                <a:cs typeface="+mn-lt"/>
              </a:rPr>
              <a:t>¿</a:t>
            </a:r>
            <a:r>
              <a:rPr lang="en-US" b="0" dirty="0" err="1">
                <a:effectLst>
                  <a:outerShdw blurRad="38100" dist="38100" dir="2700000" algn="tl">
                    <a:srgbClr val="000000">
                      <a:alpha val="43137"/>
                    </a:srgbClr>
                  </a:outerShdw>
                </a:effectLst>
                <a:ea typeface="+mn-lt"/>
                <a:cs typeface="+mn-lt"/>
              </a:rPr>
              <a:t>Fueron</a:t>
            </a:r>
            <a:r>
              <a:rPr lang="en-US" b="0" dirty="0">
                <a:effectLst>
                  <a:outerShdw blurRad="38100" dist="38100" dir="2700000" algn="tl">
                    <a:srgbClr val="000000">
                      <a:alpha val="43137"/>
                    </a:srgbClr>
                  </a:outerShdw>
                </a:effectLst>
                <a:ea typeface="+mn-lt"/>
                <a:cs typeface="+mn-lt"/>
              </a:rPr>
              <a:t> </a:t>
            </a:r>
            <a:r>
              <a:rPr lang="en-US" b="0" dirty="0" err="1">
                <a:effectLst>
                  <a:outerShdw blurRad="38100" dist="38100" dir="2700000" algn="tl">
                    <a:srgbClr val="000000">
                      <a:alpha val="43137"/>
                    </a:srgbClr>
                  </a:outerShdw>
                </a:effectLst>
                <a:ea typeface="+mn-lt"/>
                <a:cs typeface="+mn-lt"/>
              </a:rPr>
              <a:t>los</a:t>
            </a:r>
            <a:r>
              <a:rPr lang="en-US" b="0" dirty="0">
                <a:effectLst>
                  <a:outerShdw blurRad="38100" dist="38100" dir="2700000" algn="tl">
                    <a:srgbClr val="000000">
                      <a:alpha val="43137"/>
                    </a:srgbClr>
                  </a:outerShdw>
                </a:effectLst>
                <a:ea typeface="+mn-lt"/>
                <a:cs typeface="+mn-lt"/>
              </a:rPr>
              <a:t> </a:t>
            </a:r>
            <a:r>
              <a:rPr lang="en-US" b="0" dirty="0" err="1">
                <a:effectLst>
                  <a:outerShdw blurRad="38100" dist="38100" dir="2700000" algn="tl">
                    <a:srgbClr val="000000">
                      <a:alpha val="43137"/>
                    </a:srgbClr>
                  </a:outerShdw>
                </a:effectLst>
                <a:ea typeface="+mn-lt"/>
                <a:cs typeface="+mn-lt"/>
              </a:rPr>
              <a:t>semitas</a:t>
            </a:r>
            <a:r>
              <a:rPr lang="en-US" b="0" dirty="0">
                <a:effectLst>
                  <a:outerShdw blurRad="38100" dist="38100" dir="2700000" algn="tl">
                    <a:srgbClr val="000000">
                      <a:alpha val="43137"/>
                    </a:srgbClr>
                  </a:outerShdw>
                </a:effectLst>
                <a:ea typeface="+mn-lt"/>
                <a:cs typeface="+mn-lt"/>
              </a:rPr>
              <a:t> </a:t>
            </a:r>
            <a:r>
              <a:rPr lang="en-US" b="0" dirty="0" err="1">
                <a:effectLst>
                  <a:outerShdw blurRad="38100" dist="38100" dir="2700000" algn="tl">
                    <a:srgbClr val="000000">
                      <a:alpha val="43137"/>
                    </a:srgbClr>
                  </a:outerShdw>
                </a:effectLst>
                <a:ea typeface="+mn-lt"/>
                <a:cs typeface="+mn-lt"/>
              </a:rPr>
              <a:t>reducidos</a:t>
            </a:r>
            <a:r>
              <a:rPr lang="en-US" b="0" dirty="0">
                <a:effectLst>
                  <a:outerShdw blurRad="38100" dist="38100" dir="2700000" algn="tl">
                    <a:srgbClr val="000000">
                      <a:alpha val="43137"/>
                    </a:srgbClr>
                  </a:outerShdw>
                </a:effectLst>
                <a:ea typeface="+mn-lt"/>
                <a:cs typeface="+mn-lt"/>
              </a:rPr>
              <a:t> a la </a:t>
            </a:r>
            <a:r>
              <a:rPr lang="en-US" b="0" dirty="0" err="1">
                <a:effectLst>
                  <a:outerShdw blurRad="38100" dist="38100" dir="2700000" algn="tl">
                    <a:srgbClr val="000000">
                      <a:alpha val="43137"/>
                    </a:srgbClr>
                  </a:outerShdw>
                </a:effectLst>
                <a:ea typeface="+mn-lt"/>
                <a:cs typeface="+mn-lt"/>
              </a:rPr>
              <a:t>esclavitud</a:t>
            </a:r>
            <a:r>
              <a:rPr lang="en-US" b="0" dirty="0">
                <a:effectLst>
                  <a:outerShdw blurRad="38100" dist="38100" dir="2700000" algn="tl">
                    <a:srgbClr val="000000">
                      <a:alpha val="43137"/>
                    </a:srgbClr>
                  </a:outerShdw>
                </a:effectLst>
                <a:ea typeface="+mn-lt"/>
                <a:cs typeface="+mn-lt"/>
              </a:rPr>
              <a:t> </a:t>
            </a:r>
            <a:r>
              <a:rPr lang="en-US" b="0" dirty="0" err="1">
                <a:effectLst>
                  <a:outerShdw blurRad="38100" dist="38100" dir="2700000" algn="tl">
                    <a:srgbClr val="000000">
                      <a:alpha val="43137"/>
                    </a:srgbClr>
                  </a:outerShdw>
                </a:effectLst>
                <a:ea typeface="+mn-lt"/>
                <a:cs typeface="+mn-lt"/>
              </a:rPr>
              <a:t>en</a:t>
            </a:r>
            <a:r>
              <a:rPr lang="en-US" b="0" dirty="0">
                <a:effectLst>
                  <a:outerShdw blurRad="38100" dist="38100" dir="2700000" algn="tl">
                    <a:srgbClr val="000000">
                      <a:alpha val="43137"/>
                    </a:srgbClr>
                  </a:outerShdw>
                </a:effectLst>
                <a:ea typeface="+mn-lt"/>
                <a:cs typeface="+mn-lt"/>
              </a:rPr>
              <a:t> </a:t>
            </a:r>
            <a:r>
              <a:rPr lang="en-US" b="0" dirty="0" err="1">
                <a:effectLst>
                  <a:outerShdw blurRad="38100" dist="38100" dir="2700000" algn="tl">
                    <a:srgbClr val="000000">
                      <a:alpha val="43137"/>
                    </a:srgbClr>
                  </a:outerShdw>
                </a:effectLst>
                <a:ea typeface="+mn-lt"/>
                <a:cs typeface="+mn-lt"/>
              </a:rPr>
              <a:t>Egipto</a:t>
            </a:r>
            <a:r>
              <a:rPr lang="en-US" b="0" dirty="0">
                <a:effectLst>
                  <a:outerShdw blurRad="38100" dist="38100" dir="2700000" algn="tl">
                    <a:srgbClr val="000000">
                      <a:alpha val="43137"/>
                    </a:srgbClr>
                  </a:outerShdw>
                </a:effectLst>
                <a:ea typeface="+mn-lt"/>
                <a:cs typeface="+mn-lt"/>
              </a:rPr>
              <a:t>?</a:t>
            </a:r>
            <a:endParaRPr lang="en-US" dirty="0">
              <a:solidFill>
                <a:srgbClr val="FF3300"/>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5ADC443E-2D15-49BA-A873-42E002F6D815}"/>
              </a:ext>
            </a:extLst>
          </p:cNvPr>
          <p:cNvSpPr>
            <a:spLocks noGrp="1"/>
          </p:cNvSpPr>
          <p:nvPr>
            <p:ph type="body" sz="half" idx="1"/>
          </p:nvPr>
        </p:nvSpPr>
        <p:spPr>
          <a:xfrm>
            <a:off x="96070" y="925841"/>
            <a:ext cx="11937434" cy="2335123"/>
          </a:xfrm>
        </p:spPr>
        <p:txBody>
          <a:bodyPr vert="horz" lIns="91440" tIns="45720" rIns="91440" bIns="45720" rtlCol="0" anchor="t">
            <a:noAutofit/>
          </a:bodyPr>
          <a:lstStyle/>
          <a:p>
            <a:pPr marL="0" indent="0" algn="ctr">
              <a:lnSpc>
                <a:spcPct val="100000"/>
              </a:lnSpc>
              <a:buNone/>
            </a:pPr>
            <a:r>
              <a:rPr lang="en-US" sz="1800" b="1" i="1" dirty="0">
                <a:solidFill>
                  <a:srgbClr val="C00000"/>
                </a:solidFill>
              </a:rPr>
              <a:t>New Kingdom Egypt is well-known for its military campaigns into Canaan and other places, where many captives were brought to Egypt as slaves, some of which are pictured here making mud bricks in this famous tomb painting from the 15</a:t>
            </a:r>
            <a:r>
              <a:rPr lang="en-US" sz="1800" b="1" i="1" baseline="30000" dirty="0">
                <a:solidFill>
                  <a:srgbClr val="C00000"/>
                </a:solidFill>
              </a:rPr>
              <a:t>th</a:t>
            </a:r>
            <a:r>
              <a:rPr lang="en-US" sz="1800" b="1" i="1" dirty="0">
                <a:solidFill>
                  <a:srgbClr val="C00000"/>
                </a:solidFill>
              </a:rPr>
              <a:t> century BC. The accompanying text identifies them as Canaanites and Nubians. Egyptian supervisors monitor them as they gather mud and water, mix the materials, form mudbricks, carry dried bricks, and measure a wall. / </a:t>
            </a:r>
            <a:r>
              <a:rPr lang="en-US" sz="1800" dirty="0">
                <a:ea typeface="+mj-lt"/>
                <a:cs typeface="+mj-lt"/>
              </a:rPr>
              <a:t>El </a:t>
            </a:r>
            <a:r>
              <a:rPr lang="en-US" sz="1800" err="1">
                <a:ea typeface="+mj-lt"/>
                <a:cs typeface="+mj-lt"/>
              </a:rPr>
              <a:t>Egipto</a:t>
            </a:r>
            <a:r>
              <a:rPr lang="en-US" sz="1800" dirty="0">
                <a:ea typeface="+mj-lt"/>
                <a:cs typeface="+mj-lt"/>
              </a:rPr>
              <a:t> del Nuevo Reino es bien </a:t>
            </a:r>
            <a:r>
              <a:rPr lang="en-US" sz="1800" err="1">
                <a:ea typeface="+mj-lt"/>
                <a:cs typeface="+mj-lt"/>
              </a:rPr>
              <a:t>conocido</a:t>
            </a:r>
            <a:r>
              <a:rPr lang="en-US" sz="1800" dirty="0">
                <a:ea typeface="+mj-lt"/>
                <a:cs typeface="+mj-lt"/>
              </a:rPr>
              <a:t> </a:t>
            </a:r>
            <a:r>
              <a:rPr lang="en-US" sz="1800" err="1">
                <a:ea typeface="+mj-lt"/>
                <a:cs typeface="+mj-lt"/>
              </a:rPr>
              <a:t>por</a:t>
            </a:r>
            <a:r>
              <a:rPr lang="en-US" sz="1800" dirty="0">
                <a:ea typeface="+mj-lt"/>
                <a:cs typeface="+mj-lt"/>
              </a:rPr>
              <a:t> sus </a:t>
            </a:r>
            <a:r>
              <a:rPr lang="en-US" sz="1800" err="1">
                <a:ea typeface="+mj-lt"/>
                <a:cs typeface="+mj-lt"/>
              </a:rPr>
              <a:t>campañas</a:t>
            </a:r>
            <a:r>
              <a:rPr lang="en-US" sz="1800" dirty="0">
                <a:ea typeface="+mj-lt"/>
                <a:cs typeface="+mj-lt"/>
              </a:rPr>
              <a:t> </a:t>
            </a:r>
            <a:r>
              <a:rPr lang="en-US" sz="1800" err="1">
                <a:ea typeface="+mj-lt"/>
                <a:cs typeface="+mj-lt"/>
              </a:rPr>
              <a:t>militares</a:t>
            </a:r>
            <a:r>
              <a:rPr lang="en-US" sz="1800" dirty="0">
                <a:ea typeface="+mj-lt"/>
                <a:cs typeface="+mj-lt"/>
              </a:rPr>
              <a:t> </a:t>
            </a:r>
            <a:r>
              <a:rPr lang="en-US" sz="1800" err="1">
                <a:ea typeface="+mj-lt"/>
                <a:cs typeface="+mj-lt"/>
              </a:rPr>
              <a:t>en</a:t>
            </a:r>
            <a:r>
              <a:rPr lang="en-US" sz="1800" dirty="0">
                <a:ea typeface="+mj-lt"/>
                <a:cs typeface="+mj-lt"/>
              </a:rPr>
              <a:t> </a:t>
            </a:r>
            <a:r>
              <a:rPr lang="en-US" sz="1800" err="1">
                <a:ea typeface="+mj-lt"/>
                <a:cs typeface="+mj-lt"/>
              </a:rPr>
              <a:t>Canaán</a:t>
            </a:r>
            <a:r>
              <a:rPr lang="en-US" sz="1800" dirty="0">
                <a:ea typeface="+mj-lt"/>
                <a:cs typeface="+mj-lt"/>
              </a:rPr>
              <a:t> y </a:t>
            </a:r>
            <a:r>
              <a:rPr lang="en-US" sz="1800" err="1">
                <a:ea typeface="+mj-lt"/>
                <a:cs typeface="+mj-lt"/>
              </a:rPr>
              <a:t>otros</a:t>
            </a:r>
            <a:r>
              <a:rPr lang="en-US" sz="1800" dirty="0">
                <a:ea typeface="+mj-lt"/>
                <a:cs typeface="+mj-lt"/>
              </a:rPr>
              <a:t> </a:t>
            </a:r>
            <a:r>
              <a:rPr lang="en-US" sz="1800" err="1">
                <a:ea typeface="+mj-lt"/>
                <a:cs typeface="+mj-lt"/>
              </a:rPr>
              <a:t>lugares</a:t>
            </a:r>
            <a:r>
              <a:rPr lang="en-US" sz="1800" dirty="0">
                <a:ea typeface="+mj-lt"/>
                <a:cs typeface="+mj-lt"/>
              </a:rPr>
              <a:t>, </a:t>
            </a:r>
            <a:r>
              <a:rPr lang="en-US" sz="1800" err="1">
                <a:ea typeface="+mj-lt"/>
                <a:cs typeface="+mj-lt"/>
              </a:rPr>
              <a:t>donde</a:t>
            </a:r>
            <a:r>
              <a:rPr lang="en-US" sz="1800" dirty="0">
                <a:ea typeface="+mj-lt"/>
                <a:cs typeface="+mj-lt"/>
              </a:rPr>
              <a:t> </a:t>
            </a:r>
            <a:r>
              <a:rPr lang="en-US" sz="1800" err="1">
                <a:ea typeface="+mj-lt"/>
                <a:cs typeface="+mj-lt"/>
              </a:rPr>
              <a:t>muchos</a:t>
            </a:r>
            <a:r>
              <a:rPr lang="en-US" sz="1800" dirty="0">
                <a:ea typeface="+mj-lt"/>
                <a:cs typeface="+mj-lt"/>
              </a:rPr>
              <a:t> </a:t>
            </a:r>
            <a:r>
              <a:rPr lang="en-US" sz="1800" err="1">
                <a:ea typeface="+mj-lt"/>
                <a:cs typeface="+mj-lt"/>
              </a:rPr>
              <a:t>cautivos</a:t>
            </a:r>
            <a:r>
              <a:rPr lang="en-US" sz="1800" dirty="0">
                <a:ea typeface="+mj-lt"/>
                <a:cs typeface="+mj-lt"/>
              </a:rPr>
              <a:t> </a:t>
            </a:r>
            <a:r>
              <a:rPr lang="en-US" sz="1800" err="1">
                <a:ea typeface="+mj-lt"/>
                <a:cs typeface="+mj-lt"/>
              </a:rPr>
              <a:t>fueron</a:t>
            </a:r>
            <a:r>
              <a:rPr lang="en-US" sz="1800" dirty="0">
                <a:ea typeface="+mj-lt"/>
                <a:cs typeface="+mj-lt"/>
              </a:rPr>
              <a:t> </a:t>
            </a:r>
            <a:r>
              <a:rPr lang="en-US" sz="1800" err="1">
                <a:ea typeface="+mj-lt"/>
                <a:cs typeface="+mj-lt"/>
              </a:rPr>
              <a:t>llevados</a:t>
            </a:r>
            <a:r>
              <a:rPr lang="en-US" sz="1800" dirty="0">
                <a:ea typeface="+mj-lt"/>
                <a:cs typeface="+mj-lt"/>
              </a:rPr>
              <a:t> a </a:t>
            </a:r>
            <a:r>
              <a:rPr lang="en-US" sz="1800" err="1">
                <a:ea typeface="+mj-lt"/>
                <a:cs typeface="+mj-lt"/>
              </a:rPr>
              <a:t>Egipto</a:t>
            </a:r>
            <a:r>
              <a:rPr lang="en-US" sz="1800" dirty="0">
                <a:ea typeface="+mj-lt"/>
                <a:cs typeface="+mj-lt"/>
              </a:rPr>
              <a:t> </a:t>
            </a:r>
            <a:r>
              <a:rPr lang="en-US" sz="1800" err="1">
                <a:ea typeface="+mj-lt"/>
                <a:cs typeface="+mj-lt"/>
              </a:rPr>
              <a:t>como</a:t>
            </a:r>
            <a:r>
              <a:rPr lang="en-US" sz="1800" dirty="0">
                <a:ea typeface="+mj-lt"/>
                <a:cs typeface="+mj-lt"/>
              </a:rPr>
              <a:t> </a:t>
            </a:r>
            <a:r>
              <a:rPr lang="en-US" sz="1800" err="1">
                <a:ea typeface="+mj-lt"/>
                <a:cs typeface="+mj-lt"/>
              </a:rPr>
              <a:t>esclavos</a:t>
            </a:r>
            <a:r>
              <a:rPr lang="en-US" sz="1800" dirty="0">
                <a:ea typeface="+mj-lt"/>
                <a:cs typeface="+mj-lt"/>
              </a:rPr>
              <a:t>, </a:t>
            </a:r>
            <a:r>
              <a:rPr lang="en-US" sz="1800" err="1">
                <a:ea typeface="+mj-lt"/>
                <a:cs typeface="+mj-lt"/>
              </a:rPr>
              <a:t>algunos</a:t>
            </a:r>
            <a:r>
              <a:rPr lang="en-US" sz="1800" dirty="0">
                <a:ea typeface="+mj-lt"/>
                <a:cs typeface="+mj-lt"/>
              </a:rPr>
              <a:t> de </a:t>
            </a:r>
            <a:r>
              <a:rPr lang="en-US" sz="1800" err="1">
                <a:ea typeface="+mj-lt"/>
                <a:cs typeface="+mj-lt"/>
              </a:rPr>
              <a:t>los</a:t>
            </a:r>
            <a:r>
              <a:rPr lang="en-US" sz="1800" dirty="0">
                <a:ea typeface="+mj-lt"/>
                <a:cs typeface="+mj-lt"/>
              </a:rPr>
              <a:t> </a:t>
            </a:r>
            <a:r>
              <a:rPr lang="en-US" sz="1800" err="1">
                <a:ea typeface="+mj-lt"/>
                <a:cs typeface="+mj-lt"/>
              </a:rPr>
              <a:t>cuales</a:t>
            </a:r>
            <a:r>
              <a:rPr lang="en-US" sz="1800" dirty="0">
                <a:ea typeface="+mj-lt"/>
                <a:cs typeface="+mj-lt"/>
              </a:rPr>
              <a:t> se </a:t>
            </a:r>
            <a:r>
              <a:rPr lang="en-US" sz="1800" err="1">
                <a:ea typeface="+mj-lt"/>
                <a:cs typeface="+mj-lt"/>
              </a:rPr>
              <a:t>muestran</a:t>
            </a:r>
            <a:r>
              <a:rPr lang="en-US" sz="1800" dirty="0">
                <a:ea typeface="+mj-lt"/>
                <a:cs typeface="+mj-lt"/>
              </a:rPr>
              <a:t> </a:t>
            </a:r>
            <a:r>
              <a:rPr lang="en-US" sz="1800" err="1">
                <a:ea typeface="+mj-lt"/>
                <a:cs typeface="+mj-lt"/>
              </a:rPr>
              <a:t>aquí</a:t>
            </a:r>
            <a:r>
              <a:rPr lang="en-US" sz="1800" dirty="0">
                <a:ea typeface="+mj-lt"/>
                <a:cs typeface="+mj-lt"/>
              </a:rPr>
              <a:t> </a:t>
            </a:r>
            <a:r>
              <a:rPr lang="en-US" sz="1800" err="1">
                <a:ea typeface="+mj-lt"/>
                <a:cs typeface="+mj-lt"/>
              </a:rPr>
              <a:t>haciendo</a:t>
            </a:r>
            <a:r>
              <a:rPr lang="en-US" sz="1800" dirty="0">
                <a:ea typeface="+mj-lt"/>
                <a:cs typeface="+mj-lt"/>
              </a:rPr>
              <a:t> </a:t>
            </a:r>
            <a:r>
              <a:rPr lang="en-US" sz="1800" err="1">
                <a:ea typeface="+mj-lt"/>
                <a:cs typeface="+mj-lt"/>
              </a:rPr>
              <a:t>ladrillos</a:t>
            </a:r>
            <a:r>
              <a:rPr lang="en-US" sz="1800" dirty="0">
                <a:ea typeface="+mj-lt"/>
                <a:cs typeface="+mj-lt"/>
              </a:rPr>
              <a:t> de barro </a:t>
            </a:r>
            <a:r>
              <a:rPr lang="en-US" sz="1800" err="1">
                <a:ea typeface="+mj-lt"/>
                <a:cs typeface="+mj-lt"/>
              </a:rPr>
              <a:t>en</a:t>
            </a:r>
            <a:r>
              <a:rPr lang="en-US" sz="1800" dirty="0">
                <a:ea typeface="+mj-lt"/>
                <a:cs typeface="+mj-lt"/>
              </a:rPr>
              <a:t> </a:t>
            </a:r>
            <a:r>
              <a:rPr lang="en-US" sz="1800" err="1">
                <a:ea typeface="+mj-lt"/>
                <a:cs typeface="+mj-lt"/>
              </a:rPr>
              <a:t>esta</a:t>
            </a:r>
            <a:r>
              <a:rPr lang="en-US" sz="1800" dirty="0">
                <a:ea typeface="+mj-lt"/>
                <a:cs typeface="+mj-lt"/>
              </a:rPr>
              <a:t> </a:t>
            </a:r>
            <a:r>
              <a:rPr lang="en-US" sz="1800" err="1">
                <a:ea typeface="+mj-lt"/>
                <a:cs typeface="+mj-lt"/>
              </a:rPr>
              <a:t>famosa</a:t>
            </a:r>
            <a:r>
              <a:rPr lang="en-US" sz="1800" dirty="0">
                <a:ea typeface="+mj-lt"/>
                <a:cs typeface="+mj-lt"/>
              </a:rPr>
              <a:t> pintura de </a:t>
            </a:r>
            <a:r>
              <a:rPr lang="en-US" sz="1800" err="1">
                <a:ea typeface="+mj-lt"/>
                <a:cs typeface="+mj-lt"/>
              </a:rPr>
              <a:t>tumba</a:t>
            </a:r>
            <a:r>
              <a:rPr lang="en-US" sz="1800" dirty="0">
                <a:ea typeface="+mj-lt"/>
                <a:cs typeface="+mj-lt"/>
              </a:rPr>
              <a:t> del </a:t>
            </a:r>
            <a:r>
              <a:rPr lang="en-US" sz="1800" err="1">
                <a:ea typeface="+mj-lt"/>
                <a:cs typeface="+mj-lt"/>
              </a:rPr>
              <a:t>siglo</a:t>
            </a:r>
            <a:r>
              <a:rPr lang="en-US" sz="1800" dirty="0">
                <a:ea typeface="+mj-lt"/>
                <a:cs typeface="+mj-lt"/>
              </a:rPr>
              <a:t> XV </a:t>
            </a:r>
            <a:r>
              <a:rPr lang="en-US" sz="1800" err="1">
                <a:ea typeface="+mj-lt"/>
                <a:cs typeface="+mj-lt"/>
              </a:rPr>
              <a:t>a.C.</a:t>
            </a:r>
            <a:r>
              <a:rPr lang="en-US" sz="1800" dirty="0">
                <a:ea typeface="+mj-lt"/>
                <a:cs typeface="+mj-lt"/>
              </a:rPr>
              <a:t> El </a:t>
            </a:r>
            <a:r>
              <a:rPr lang="en-US" sz="1800" err="1">
                <a:ea typeface="+mj-lt"/>
                <a:cs typeface="+mj-lt"/>
              </a:rPr>
              <a:t>texto</a:t>
            </a:r>
            <a:r>
              <a:rPr lang="en-US" sz="1800" dirty="0">
                <a:ea typeface="+mj-lt"/>
                <a:cs typeface="+mj-lt"/>
              </a:rPr>
              <a:t> </a:t>
            </a:r>
            <a:r>
              <a:rPr lang="en-US" sz="1800" err="1">
                <a:ea typeface="+mj-lt"/>
                <a:cs typeface="+mj-lt"/>
              </a:rPr>
              <a:t>adjunto</a:t>
            </a:r>
            <a:r>
              <a:rPr lang="en-US" sz="1800" dirty="0">
                <a:ea typeface="+mj-lt"/>
                <a:cs typeface="+mj-lt"/>
              </a:rPr>
              <a:t> </a:t>
            </a:r>
            <a:r>
              <a:rPr lang="en-US" sz="1800" err="1">
                <a:ea typeface="+mj-lt"/>
                <a:cs typeface="+mj-lt"/>
              </a:rPr>
              <a:t>los</a:t>
            </a:r>
            <a:r>
              <a:rPr lang="en-US" sz="1800" dirty="0">
                <a:ea typeface="+mj-lt"/>
                <a:cs typeface="+mj-lt"/>
              </a:rPr>
              <a:t> </a:t>
            </a:r>
            <a:r>
              <a:rPr lang="en-US" sz="1800" err="1">
                <a:ea typeface="+mj-lt"/>
                <a:cs typeface="+mj-lt"/>
              </a:rPr>
              <a:t>identifica</a:t>
            </a:r>
            <a:r>
              <a:rPr lang="en-US" sz="1800" dirty="0">
                <a:ea typeface="+mj-lt"/>
                <a:cs typeface="+mj-lt"/>
              </a:rPr>
              <a:t> </a:t>
            </a:r>
            <a:r>
              <a:rPr lang="en-US" sz="1800" err="1">
                <a:ea typeface="+mj-lt"/>
                <a:cs typeface="+mj-lt"/>
              </a:rPr>
              <a:t>como</a:t>
            </a:r>
            <a:r>
              <a:rPr lang="en-US" sz="1800" dirty="0">
                <a:ea typeface="+mj-lt"/>
                <a:cs typeface="+mj-lt"/>
              </a:rPr>
              <a:t> </a:t>
            </a:r>
            <a:r>
              <a:rPr lang="en-US" sz="1800" err="1">
                <a:ea typeface="+mj-lt"/>
                <a:cs typeface="+mj-lt"/>
              </a:rPr>
              <a:t>cananeos</a:t>
            </a:r>
            <a:r>
              <a:rPr lang="en-US" sz="1800" dirty="0">
                <a:ea typeface="+mj-lt"/>
                <a:cs typeface="+mj-lt"/>
              </a:rPr>
              <a:t> y </a:t>
            </a:r>
            <a:r>
              <a:rPr lang="en-US" sz="1800" err="1">
                <a:ea typeface="+mj-lt"/>
                <a:cs typeface="+mj-lt"/>
              </a:rPr>
              <a:t>nubios</a:t>
            </a:r>
            <a:r>
              <a:rPr lang="en-US" sz="1800" dirty="0">
                <a:ea typeface="+mj-lt"/>
                <a:cs typeface="+mj-lt"/>
              </a:rPr>
              <a:t>. Los </a:t>
            </a:r>
            <a:r>
              <a:rPr lang="en-US" sz="1800" err="1">
                <a:ea typeface="+mj-lt"/>
                <a:cs typeface="+mj-lt"/>
              </a:rPr>
              <a:t>supervisores</a:t>
            </a:r>
            <a:r>
              <a:rPr lang="en-US" sz="1800" dirty="0">
                <a:ea typeface="+mj-lt"/>
                <a:cs typeface="+mj-lt"/>
              </a:rPr>
              <a:t> </a:t>
            </a:r>
            <a:r>
              <a:rPr lang="en-US" sz="1800" err="1">
                <a:ea typeface="+mj-lt"/>
                <a:cs typeface="+mj-lt"/>
              </a:rPr>
              <a:t>egipcios</a:t>
            </a:r>
            <a:r>
              <a:rPr lang="en-US" sz="1800" dirty="0">
                <a:ea typeface="+mj-lt"/>
                <a:cs typeface="+mj-lt"/>
              </a:rPr>
              <a:t> </a:t>
            </a:r>
            <a:r>
              <a:rPr lang="en-US" sz="1800" err="1">
                <a:ea typeface="+mj-lt"/>
                <a:cs typeface="+mj-lt"/>
              </a:rPr>
              <a:t>los</a:t>
            </a:r>
            <a:r>
              <a:rPr lang="en-US" sz="1800" dirty="0">
                <a:ea typeface="+mj-lt"/>
                <a:cs typeface="+mj-lt"/>
              </a:rPr>
              <a:t> </a:t>
            </a:r>
            <a:r>
              <a:rPr lang="en-US" sz="1800" err="1">
                <a:ea typeface="+mj-lt"/>
                <a:cs typeface="+mj-lt"/>
              </a:rPr>
              <a:t>monitorean</a:t>
            </a:r>
            <a:r>
              <a:rPr lang="en-US" sz="1800" dirty="0">
                <a:ea typeface="+mj-lt"/>
                <a:cs typeface="+mj-lt"/>
              </a:rPr>
              <a:t> </a:t>
            </a:r>
            <a:r>
              <a:rPr lang="en-US" sz="1800" err="1">
                <a:ea typeface="+mj-lt"/>
                <a:cs typeface="+mj-lt"/>
              </a:rPr>
              <a:t>mientras</a:t>
            </a:r>
            <a:r>
              <a:rPr lang="en-US" sz="1800" dirty="0">
                <a:ea typeface="+mj-lt"/>
                <a:cs typeface="+mj-lt"/>
              </a:rPr>
              <a:t> </a:t>
            </a:r>
            <a:r>
              <a:rPr lang="en-US" sz="1800" err="1">
                <a:ea typeface="+mj-lt"/>
                <a:cs typeface="+mj-lt"/>
              </a:rPr>
              <a:t>recolectan</a:t>
            </a:r>
            <a:r>
              <a:rPr lang="en-US" sz="1800" dirty="0">
                <a:ea typeface="+mj-lt"/>
                <a:cs typeface="+mj-lt"/>
              </a:rPr>
              <a:t> </a:t>
            </a:r>
            <a:r>
              <a:rPr lang="en-US" sz="1800" err="1">
                <a:ea typeface="+mj-lt"/>
                <a:cs typeface="+mj-lt"/>
              </a:rPr>
              <a:t>lodo</a:t>
            </a:r>
            <a:r>
              <a:rPr lang="en-US" sz="1800" dirty="0">
                <a:ea typeface="+mj-lt"/>
                <a:cs typeface="+mj-lt"/>
              </a:rPr>
              <a:t> y </a:t>
            </a:r>
            <a:r>
              <a:rPr lang="en-US" sz="1800" err="1">
                <a:ea typeface="+mj-lt"/>
                <a:cs typeface="+mj-lt"/>
              </a:rPr>
              <a:t>agua</a:t>
            </a:r>
            <a:r>
              <a:rPr lang="en-US" sz="1800" dirty="0">
                <a:ea typeface="+mj-lt"/>
                <a:cs typeface="+mj-lt"/>
              </a:rPr>
              <a:t>, </a:t>
            </a:r>
            <a:r>
              <a:rPr lang="en-US" sz="1800" err="1">
                <a:ea typeface="+mj-lt"/>
                <a:cs typeface="+mj-lt"/>
              </a:rPr>
              <a:t>mezclan</a:t>
            </a:r>
            <a:r>
              <a:rPr lang="en-US" sz="1800" dirty="0">
                <a:ea typeface="+mj-lt"/>
                <a:cs typeface="+mj-lt"/>
              </a:rPr>
              <a:t> </a:t>
            </a:r>
            <a:r>
              <a:rPr lang="en-US" sz="1800" err="1">
                <a:ea typeface="+mj-lt"/>
                <a:cs typeface="+mj-lt"/>
              </a:rPr>
              <a:t>los</a:t>
            </a:r>
            <a:r>
              <a:rPr lang="en-US" sz="1800" dirty="0">
                <a:ea typeface="+mj-lt"/>
                <a:cs typeface="+mj-lt"/>
              </a:rPr>
              <a:t> </a:t>
            </a:r>
            <a:r>
              <a:rPr lang="en-US" sz="1800" err="1">
                <a:ea typeface="+mj-lt"/>
                <a:cs typeface="+mj-lt"/>
              </a:rPr>
              <a:t>materiales</a:t>
            </a:r>
            <a:r>
              <a:rPr lang="en-US" sz="1800" dirty="0">
                <a:ea typeface="+mj-lt"/>
                <a:cs typeface="+mj-lt"/>
              </a:rPr>
              <a:t>, </a:t>
            </a:r>
            <a:r>
              <a:rPr lang="en-US" sz="1800" err="1">
                <a:ea typeface="+mj-lt"/>
                <a:cs typeface="+mj-lt"/>
              </a:rPr>
              <a:t>forman</a:t>
            </a:r>
            <a:r>
              <a:rPr lang="en-US" sz="1800" dirty="0">
                <a:ea typeface="+mj-lt"/>
                <a:cs typeface="+mj-lt"/>
              </a:rPr>
              <a:t> adobes, </a:t>
            </a:r>
            <a:r>
              <a:rPr lang="en-US" sz="1800" err="1">
                <a:ea typeface="+mj-lt"/>
                <a:cs typeface="+mj-lt"/>
              </a:rPr>
              <a:t>transportan</a:t>
            </a:r>
            <a:r>
              <a:rPr lang="en-US" sz="1800" dirty="0">
                <a:ea typeface="+mj-lt"/>
                <a:cs typeface="+mj-lt"/>
              </a:rPr>
              <a:t> </a:t>
            </a:r>
            <a:r>
              <a:rPr lang="en-US" sz="1800" err="1">
                <a:ea typeface="+mj-lt"/>
                <a:cs typeface="+mj-lt"/>
              </a:rPr>
              <a:t>ladrillos</a:t>
            </a:r>
            <a:r>
              <a:rPr lang="en-US" sz="1800" dirty="0">
                <a:ea typeface="+mj-lt"/>
                <a:cs typeface="+mj-lt"/>
              </a:rPr>
              <a:t> </a:t>
            </a:r>
            <a:r>
              <a:rPr lang="en-US" sz="1800" err="1">
                <a:ea typeface="+mj-lt"/>
                <a:cs typeface="+mj-lt"/>
              </a:rPr>
              <a:t>secos</a:t>
            </a:r>
            <a:r>
              <a:rPr lang="en-US" sz="1800" dirty="0">
                <a:ea typeface="+mj-lt"/>
                <a:cs typeface="+mj-lt"/>
              </a:rPr>
              <a:t> y </a:t>
            </a:r>
            <a:r>
              <a:rPr lang="en-US" sz="1800" err="1">
                <a:ea typeface="+mj-lt"/>
                <a:cs typeface="+mj-lt"/>
              </a:rPr>
              <a:t>miden</a:t>
            </a:r>
            <a:r>
              <a:rPr lang="en-US" sz="1800" dirty="0">
                <a:ea typeface="+mj-lt"/>
                <a:cs typeface="+mj-lt"/>
              </a:rPr>
              <a:t> </a:t>
            </a:r>
            <a:r>
              <a:rPr lang="en-US" sz="1800" err="1">
                <a:ea typeface="+mj-lt"/>
                <a:cs typeface="+mj-lt"/>
              </a:rPr>
              <a:t>una</a:t>
            </a:r>
            <a:r>
              <a:rPr lang="en-US" sz="1800" dirty="0">
                <a:ea typeface="+mj-lt"/>
                <a:cs typeface="+mj-lt"/>
              </a:rPr>
              <a:t> pared.</a:t>
            </a:r>
            <a:endParaRPr lang="en-US" sz="1800" i="1" dirty="0"/>
          </a:p>
        </p:txBody>
      </p:sp>
      <p:sp>
        <p:nvSpPr>
          <p:cNvPr id="5" name="Slide Number Placeholder 4">
            <a:extLst>
              <a:ext uri="{FF2B5EF4-FFF2-40B4-BE49-F238E27FC236}">
                <a16:creationId xmlns:a16="http://schemas.microsoft.com/office/drawing/2014/main" id="{521FB767-8A26-4CE9-9B44-DC65C81429A1}"/>
              </a:ext>
            </a:extLst>
          </p:cNvPr>
          <p:cNvSpPr>
            <a:spLocks noGrp="1"/>
          </p:cNvSpPr>
          <p:nvPr>
            <p:ph type="sldNum" sz="quarter" idx="12"/>
          </p:nvPr>
        </p:nvSpPr>
        <p:spPr>
          <a:xfrm>
            <a:off x="11186160" y="6356350"/>
            <a:ext cx="6827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A342F-E6A5-4E07-A4EE-6D960D562992}" type="slidenum">
              <a:rPr kumimoji="0" lang="en-US" alt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162</a:t>
            </a:fld>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3" descr="ESN10">
            <a:extLst>
              <a:ext uri="{FF2B5EF4-FFF2-40B4-BE49-F238E27FC236}">
                <a16:creationId xmlns:a16="http://schemas.microsoft.com/office/drawing/2014/main" id="{29874ADA-8164-4F85-BF5A-1C67DC77B84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0" y="3279000"/>
            <a:ext cx="12192000" cy="3256346"/>
          </a:xfrm>
          <a:prstGeom prst="rect">
            <a:avLst/>
          </a:prstGeom>
        </p:spPr>
      </p:pic>
      <p:sp>
        <p:nvSpPr>
          <p:cNvPr id="7" name="TextBox 6">
            <a:extLst>
              <a:ext uri="{FF2B5EF4-FFF2-40B4-BE49-F238E27FC236}">
                <a16:creationId xmlns:a16="http://schemas.microsoft.com/office/drawing/2014/main" id="{D4A67114-B45C-4308-B4FB-61A470CD03E2}"/>
              </a:ext>
            </a:extLst>
          </p:cNvPr>
          <p:cNvSpPr txBox="1"/>
          <p:nvPr/>
        </p:nvSpPr>
        <p:spPr>
          <a:xfrm>
            <a:off x="182880" y="6516738"/>
            <a:ext cx="11714940" cy="369332"/>
          </a:xfrm>
          <a:prstGeom prst="rect">
            <a:avLst/>
          </a:prstGeom>
          <a:noFill/>
        </p:spPr>
        <p:txBody>
          <a:bodyPr wrap="square" lIns="91440" tIns="45720" rIns="91440" bIns="45720" rtlCol="0" anchor="t">
            <a:spAutoFit/>
          </a:bodyPr>
          <a:lstStyle/>
          <a:p>
            <a:pPr algn="ctr" defTabSz="914400">
              <a:defRPr/>
            </a:pPr>
            <a:r>
              <a:rPr kumimoji="0" lang="en-US" b="1" i="0" u="none" strike="noStrike" kern="1200" cap="none" spc="0" normalizeH="0" baseline="0" noProof="0" dirty="0">
                <a:ln>
                  <a:noFill/>
                </a:ln>
                <a:solidFill>
                  <a:srgbClr val="C00000"/>
                </a:solidFill>
                <a:effectLst/>
                <a:uLnTx/>
                <a:uFillTx/>
                <a:latin typeface="Calibri" panose="020F0502020204030204"/>
                <a:ea typeface="+mn-ea"/>
                <a:cs typeface="+mn-cs"/>
              </a:rPr>
              <a:t>The Book of Exodus describes just such slavery (Ex. 5:6-18).</a:t>
            </a:r>
            <a:r>
              <a:rPr lang="en-US" b="1" dirty="0">
                <a:latin typeface="Calibri" panose="020F0502020204030204"/>
              </a:rPr>
              <a:t> / </a:t>
            </a:r>
            <a:r>
              <a:rPr lang="en-US" b="1" dirty="0">
                <a:ea typeface="+mn-lt"/>
                <a:cs typeface="+mn-lt"/>
              </a:rPr>
              <a:t>El Libro del </a:t>
            </a:r>
            <a:r>
              <a:rPr lang="en-US" b="1" dirty="0" err="1">
                <a:ea typeface="+mn-lt"/>
                <a:cs typeface="+mn-lt"/>
              </a:rPr>
              <a:t>Éxodo</a:t>
            </a:r>
            <a:r>
              <a:rPr lang="en-US" b="1" dirty="0">
                <a:ea typeface="+mn-lt"/>
                <a:cs typeface="+mn-lt"/>
              </a:rPr>
              <a:t> describe </a:t>
            </a:r>
            <a:r>
              <a:rPr lang="en-US" b="1" dirty="0" err="1">
                <a:ea typeface="+mn-lt"/>
                <a:cs typeface="+mn-lt"/>
              </a:rPr>
              <a:t>tal</a:t>
            </a:r>
            <a:r>
              <a:rPr lang="en-US" b="1" dirty="0">
                <a:ea typeface="+mn-lt"/>
                <a:cs typeface="+mn-lt"/>
              </a:rPr>
              <a:t> </a:t>
            </a:r>
            <a:r>
              <a:rPr lang="en-US" b="1" dirty="0" err="1">
                <a:ea typeface="+mn-lt"/>
                <a:cs typeface="+mn-lt"/>
              </a:rPr>
              <a:t>esclavitud</a:t>
            </a:r>
            <a:r>
              <a:rPr lang="en-US" b="1" dirty="0">
                <a:ea typeface="+mn-lt"/>
                <a:cs typeface="+mn-lt"/>
              </a:rPr>
              <a:t> (Ex. 5:6-18).</a:t>
            </a:r>
            <a:endParaRPr kumimoji="0" lang="en-US" b="1"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261308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3.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DA7F6-D6CF-41C7-AC5E-FBA6E2165D82}"/>
              </a:ext>
            </a:extLst>
          </p:cNvPr>
          <p:cNvSpPr>
            <a:spLocks noGrp="1"/>
          </p:cNvSpPr>
          <p:nvPr>
            <p:ph type="title"/>
          </p:nvPr>
        </p:nvSpPr>
        <p:spPr>
          <a:xfrm>
            <a:off x="121489" y="-93513"/>
            <a:ext cx="11924581" cy="622821"/>
          </a:xfrm>
        </p:spPr>
        <p:txBody>
          <a:bodyPr>
            <a:noAutofit/>
          </a:bodyPr>
          <a:lstStyle/>
          <a:p>
            <a:r>
              <a:rPr lang="en-US" sz="3200" dirty="0">
                <a:solidFill>
                  <a:srgbClr val="FF3300"/>
                </a:solidFill>
                <a:effectLst>
                  <a:outerShdw blurRad="38100" dist="38100" dir="2700000" algn="tl">
                    <a:srgbClr val="000000">
                      <a:alpha val="43137"/>
                    </a:srgbClr>
                  </a:outerShdw>
                </a:effectLst>
              </a:rPr>
              <a:t>Quotas for brick-making… / </a:t>
            </a:r>
            <a:r>
              <a:rPr lang="en-US" sz="3200" b="0" dirty="0" err="1">
                <a:effectLst>
                  <a:outerShdw blurRad="38100" dist="38100" dir="2700000" algn="tl">
                    <a:srgbClr val="000000">
                      <a:alpha val="43137"/>
                    </a:srgbClr>
                  </a:outerShdw>
                </a:effectLst>
                <a:ea typeface="+mn-lt"/>
                <a:cs typeface="+mn-lt"/>
              </a:rPr>
              <a:t>Cuotas</a:t>
            </a:r>
            <a:r>
              <a:rPr lang="en-US" sz="3200" b="0" dirty="0">
                <a:effectLst>
                  <a:outerShdw blurRad="38100" dist="38100" dir="2700000" algn="tl">
                    <a:srgbClr val="000000">
                      <a:alpha val="43137"/>
                    </a:srgbClr>
                  </a:outerShdw>
                </a:effectLst>
                <a:ea typeface="+mn-lt"/>
                <a:cs typeface="+mn-lt"/>
              </a:rPr>
              <a:t> para la </a:t>
            </a:r>
            <a:r>
              <a:rPr lang="en-US" sz="3200" b="0" dirty="0" err="1">
                <a:effectLst>
                  <a:outerShdw blurRad="38100" dist="38100" dir="2700000" algn="tl">
                    <a:srgbClr val="000000">
                      <a:alpha val="43137"/>
                    </a:srgbClr>
                  </a:outerShdw>
                </a:effectLst>
                <a:ea typeface="+mn-lt"/>
                <a:cs typeface="+mn-lt"/>
              </a:rPr>
              <a:t>fabricación</a:t>
            </a:r>
            <a:r>
              <a:rPr lang="en-US" sz="3200" b="0" dirty="0">
                <a:effectLst>
                  <a:outerShdw blurRad="38100" dist="38100" dir="2700000" algn="tl">
                    <a:srgbClr val="000000">
                      <a:alpha val="43137"/>
                    </a:srgbClr>
                  </a:outerShdw>
                </a:effectLst>
                <a:ea typeface="+mn-lt"/>
                <a:cs typeface="+mn-lt"/>
              </a:rPr>
              <a:t> de </a:t>
            </a:r>
            <a:r>
              <a:rPr lang="en-US" sz="3200" b="0" dirty="0" err="1">
                <a:effectLst>
                  <a:outerShdw blurRad="38100" dist="38100" dir="2700000" algn="tl">
                    <a:srgbClr val="000000">
                      <a:alpha val="43137"/>
                    </a:srgbClr>
                  </a:outerShdw>
                </a:effectLst>
                <a:ea typeface="+mn-lt"/>
                <a:cs typeface="+mn-lt"/>
              </a:rPr>
              <a:t>ladrillos</a:t>
            </a:r>
            <a:r>
              <a:rPr lang="en-US" sz="3200" b="0" dirty="0">
                <a:effectLst>
                  <a:outerShdw blurRad="38100" dist="38100" dir="2700000" algn="tl">
                    <a:srgbClr val="000000">
                      <a:alpha val="43137"/>
                    </a:srgbClr>
                  </a:outerShdw>
                </a:effectLst>
                <a:ea typeface="+mn-lt"/>
                <a:cs typeface="+mn-lt"/>
              </a:rPr>
              <a:t>...</a:t>
            </a:r>
            <a:endParaRPr lang="en-US" sz="3200" dirty="0">
              <a:solidFill>
                <a:srgbClr val="FF33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60A28C2-27B3-49E5-8D71-5D5446489D7B}"/>
              </a:ext>
            </a:extLst>
          </p:cNvPr>
          <p:cNvSpPr>
            <a:spLocks noGrp="1"/>
          </p:cNvSpPr>
          <p:nvPr>
            <p:ph idx="1"/>
          </p:nvPr>
        </p:nvSpPr>
        <p:spPr>
          <a:xfrm>
            <a:off x="135867" y="543686"/>
            <a:ext cx="11905541" cy="1902334"/>
          </a:xfrm>
        </p:spPr>
        <p:txBody>
          <a:bodyPr vert="horz" lIns="91440" tIns="45720" rIns="91440" bIns="45720" rtlCol="0" anchor="t">
            <a:normAutofit/>
          </a:bodyPr>
          <a:lstStyle/>
          <a:p>
            <a:pPr marL="0" indent="0">
              <a:lnSpc>
                <a:spcPct val="100000"/>
              </a:lnSpc>
              <a:buNone/>
            </a:pPr>
            <a:r>
              <a:rPr lang="en-US" sz="2000" b="1" dirty="0">
                <a:solidFill>
                  <a:srgbClr val="C00000"/>
                </a:solidFill>
              </a:rPr>
              <a:t>Egyptian records (preserved on a leather scroll in the Louvre Museum) from the 5</a:t>
            </a:r>
            <a:r>
              <a:rPr lang="en-US" sz="2000" b="1" baseline="30000" dirty="0">
                <a:solidFill>
                  <a:srgbClr val="C00000"/>
                </a:solidFill>
              </a:rPr>
              <a:t>th</a:t>
            </a:r>
            <a:r>
              <a:rPr lang="en-US" sz="2000" b="1" dirty="0">
                <a:solidFill>
                  <a:srgbClr val="C00000"/>
                </a:solidFill>
              </a:rPr>
              <a:t> regnal year of Ramesses II describe quotas imposed on the brick-makers. /</a:t>
            </a:r>
            <a:r>
              <a:rPr lang="en-US" sz="2000" b="1" dirty="0">
                <a:solidFill>
                  <a:srgbClr val="002060"/>
                </a:solidFill>
              </a:rPr>
              <a:t> </a:t>
            </a:r>
            <a:r>
              <a:rPr lang="en-US" sz="2000" dirty="0">
                <a:ea typeface="+mj-lt"/>
                <a:cs typeface="+mj-lt"/>
              </a:rPr>
              <a:t>Los </a:t>
            </a:r>
            <a:r>
              <a:rPr lang="en-US" sz="2000" dirty="0" err="1">
                <a:ea typeface="+mj-lt"/>
                <a:cs typeface="+mj-lt"/>
              </a:rPr>
              <a:t>registros</a:t>
            </a:r>
            <a:r>
              <a:rPr lang="en-US" sz="2000" dirty="0">
                <a:ea typeface="+mj-lt"/>
                <a:cs typeface="+mj-lt"/>
              </a:rPr>
              <a:t> </a:t>
            </a:r>
            <a:r>
              <a:rPr lang="en-US" sz="2000" dirty="0" err="1">
                <a:ea typeface="+mj-lt"/>
                <a:cs typeface="+mj-lt"/>
              </a:rPr>
              <a:t>egipcios</a:t>
            </a:r>
            <a:r>
              <a:rPr lang="en-US" sz="2000" dirty="0">
                <a:ea typeface="+mj-lt"/>
                <a:cs typeface="+mj-lt"/>
              </a:rPr>
              <a:t> (</a:t>
            </a:r>
            <a:r>
              <a:rPr lang="en-US" sz="2000" dirty="0" err="1">
                <a:ea typeface="+mj-lt"/>
                <a:cs typeface="+mj-lt"/>
              </a:rPr>
              <a:t>conservados</a:t>
            </a:r>
            <a:r>
              <a:rPr lang="en-US" sz="2000" dirty="0">
                <a:ea typeface="+mj-lt"/>
                <a:cs typeface="+mj-lt"/>
              </a:rPr>
              <a:t> </a:t>
            </a:r>
            <a:r>
              <a:rPr lang="en-US" sz="2000" dirty="0" err="1">
                <a:ea typeface="+mj-lt"/>
                <a:cs typeface="+mj-lt"/>
              </a:rPr>
              <a:t>en</a:t>
            </a:r>
            <a:r>
              <a:rPr lang="en-US" sz="2000" dirty="0">
                <a:ea typeface="+mj-lt"/>
                <a:cs typeface="+mj-lt"/>
              </a:rPr>
              <a:t> un </a:t>
            </a:r>
            <a:r>
              <a:rPr lang="en-US" sz="2000" dirty="0" err="1">
                <a:ea typeface="+mj-lt"/>
                <a:cs typeface="+mj-lt"/>
              </a:rPr>
              <a:t>pergamino</a:t>
            </a:r>
            <a:r>
              <a:rPr lang="en-US" sz="2000" dirty="0">
                <a:ea typeface="+mj-lt"/>
                <a:cs typeface="+mj-lt"/>
              </a:rPr>
              <a:t> de </a:t>
            </a:r>
            <a:r>
              <a:rPr lang="en-US" sz="2000" dirty="0" err="1">
                <a:ea typeface="+mj-lt"/>
                <a:cs typeface="+mj-lt"/>
              </a:rPr>
              <a:t>cuero</a:t>
            </a:r>
            <a:r>
              <a:rPr lang="en-US" sz="2000" dirty="0">
                <a:ea typeface="+mj-lt"/>
                <a:cs typeface="+mj-lt"/>
              </a:rPr>
              <a:t> </a:t>
            </a:r>
            <a:r>
              <a:rPr lang="en-US" sz="2000" dirty="0" err="1">
                <a:ea typeface="+mj-lt"/>
                <a:cs typeface="+mj-lt"/>
              </a:rPr>
              <a:t>en</a:t>
            </a:r>
            <a:r>
              <a:rPr lang="en-US" sz="2000" dirty="0">
                <a:ea typeface="+mj-lt"/>
                <a:cs typeface="+mj-lt"/>
              </a:rPr>
              <a:t> </a:t>
            </a:r>
            <a:r>
              <a:rPr lang="en-US" sz="2000" dirty="0" err="1">
                <a:ea typeface="+mj-lt"/>
                <a:cs typeface="+mj-lt"/>
              </a:rPr>
              <a:t>el</a:t>
            </a:r>
            <a:r>
              <a:rPr lang="en-US" sz="2000" dirty="0">
                <a:ea typeface="+mj-lt"/>
                <a:cs typeface="+mj-lt"/>
              </a:rPr>
              <a:t> Museo del Louvre) del quinto </a:t>
            </a:r>
            <a:r>
              <a:rPr lang="en-US" sz="2000" dirty="0" err="1">
                <a:ea typeface="+mj-lt"/>
                <a:cs typeface="+mj-lt"/>
              </a:rPr>
              <a:t>año</a:t>
            </a:r>
            <a:r>
              <a:rPr lang="en-US" sz="2000" dirty="0">
                <a:ea typeface="+mj-lt"/>
                <a:cs typeface="+mj-lt"/>
              </a:rPr>
              <a:t> de </a:t>
            </a:r>
            <a:r>
              <a:rPr lang="en-US" sz="2000" dirty="0" err="1">
                <a:ea typeface="+mj-lt"/>
                <a:cs typeface="+mj-lt"/>
              </a:rPr>
              <a:t>reinado</a:t>
            </a:r>
            <a:r>
              <a:rPr lang="en-US" sz="2000" dirty="0">
                <a:ea typeface="+mj-lt"/>
                <a:cs typeface="+mj-lt"/>
              </a:rPr>
              <a:t> de Ramsés II </a:t>
            </a:r>
            <a:r>
              <a:rPr lang="en-US" sz="2000" dirty="0" err="1">
                <a:ea typeface="+mj-lt"/>
                <a:cs typeface="+mj-lt"/>
              </a:rPr>
              <a:t>describen</a:t>
            </a:r>
            <a:r>
              <a:rPr lang="en-US" sz="2000" dirty="0">
                <a:ea typeface="+mj-lt"/>
                <a:cs typeface="+mj-lt"/>
              </a:rPr>
              <a:t> las </a:t>
            </a:r>
            <a:r>
              <a:rPr lang="en-US" sz="2000" dirty="0" err="1">
                <a:ea typeface="+mj-lt"/>
                <a:cs typeface="+mj-lt"/>
              </a:rPr>
              <a:t>cuotas</a:t>
            </a:r>
            <a:r>
              <a:rPr lang="en-US" sz="2000" dirty="0">
                <a:ea typeface="+mj-lt"/>
                <a:cs typeface="+mj-lt"/>
              </a:rPr>
              <a:t> </a:t>
            </a:r>
            <a:r>
              <a:rPr lang="en-US" sz="2000" dirty="0" err="1">
                <a:ea typeface="+mj-lt"/>
                <a:cs typeface="+mj-lt"/>
              </a:rPr>
              <a:t>impuestas</a:t>
            </a:r>
            <a:r>
              <a:rPr lang="en-US" sz="2000" dirty="0">
                <a:ea typeface="+mj-lt"/>
                <a:cs typeface="+mj-lt"/>
              </a:rPr>
              <a:t> a </a:t>
            </a:r>
            <a:r>
              <a:rPr lang="en-US" sz="2000" dirty="0" err="1">
                <a:ea typeface="+mj-lt"/>
                <a:cs typeface="+mj-lt"/>
              </a:rPr>
              <a:t>los</a:t>
            </a:r>
            <a:r>
              <a:rPr lang="en-US" sz="2000" dirty="0">
                <a:ea typeface="+mj-lt"/>
                <a:cs typeface="+mj-lt"/>
              </a:rPr>
              <a:t> </a:t>
            </a:r>
            <a:r>
              <a:rPr lang="en-US" sz="2000" dirty="0" err="1">
                <a:ea typeface="+mj-lt"/>
                <a:cs typeface="+mj-lt"/>
              </a:rPr>
              <a:t>fabricantes</a:t>
            </a:r>
            <a:r>
              <a:rPr lang="en-US" sz="2000" dirty="0">
                <a:ea typeface="+mj-lt"/>
                <a:cs typeface="+mj-lt"/>
              </a:rPr>
              <a:t> de </a:t>
            </a:r>
            <a:r>
              <a:rPr lang="en-US" sz="2000" dirty="0" err="1">
                <a:ea typeface="+mj-lt"/>
                <a:cs typeface="+mj-lt"/>
              </a:rPr>
              <a:t>ladrillos</a:t>
            </a:r>
            <a:r>
              <a:rPr lang="en-US" sz="2000" dirty="0">
                <a:ea typeface="+mj-lt"/>
                <a:cs typeface="+mj-lt"/>
              </a:rPr>
              <a:t>.</a:t>
            </a:r>
            <a:endParaRPr lang="en-US" sz="2000" b="1" dirty="0">
              <a:solidFill>
                <a:srgbClr val="002060"/>
              </a:solidFill>
            </a:endParaRPr>
          </a:p>
        </p:txBody>
      </p:sp>
      <p:sp>
        <p:nvSpPr>
          <p:cNvPr id="4" name="Slide Number Placeholder 3">
            <a:extLst>
              <a:ext uri="{FF2B5EF4-FFF2-40B4-BE49-F238E27FC236}">
                <a16:creationId xmlns:a16="http://schemas.microsoft.com/office/drawing/2014/main" id="{93744755-1FD4-4343-ACAF-B486DB24B568}"/>
              </a:ext>
            </a:extLst>
          </p:cNvPr>
          <p:cNvSpPr>
            <a:spLocks noGrp="1"/>
          </p:cNvSpPr>
          <p:nvPr>
            <p:ph type="sldNum" sz="quarter" idx="12"/>
          </p:nvPr>
        </p:nvSpPr>
        <p:spPr>
          <a:xfrm>
            <a:off x="11257280" y="6356350"/>
            <a:ext cx="611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00377-489B-40EC-B059-26BDDD2E89B9}"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163</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1A494BF-9227-45C0-BD5B-4A83002C864E}"/>
              </a:ext>
            </a:extLst>
          </p:cNvPr>
          <p:cNvSpPr txBox="1"/>
          <p:nvPr/>
        </p:nvSpPr>
        <p:spPr>
          <a:xfrm>
            <a:off x="8372155" y="1589508"/>
            <a:ext cx="3672307" cy="5324535"/>
          </a:xfrm>
          <a:prstGeom prst="rect">
            <a:avLst/>
          </a:prstGeom>
          <a:noFill/>
        </p:spPr>
        <p:txBody>
          <a:bodyPr wrap="square" lIns="91440" tIns="45720" rIns="91440" bIns="45720" rtlCol="0" anchor="t">
            <a:spAutoFit/>
          </a:bodyPr>
          <a:lstStyle/>
          <a:p>
            <a:pPr defTabSz="914400">
              <a:defRPr/>
            </a:pPr>
            <a:r>
              <a:rPr kumimoji="0" lang="en-US" sz="2000" i="1" u="none" strike="noStrike" kern="1200" cap="none" spc="0" normalizeH="0" baseline="0" noProof="0" dirty="0">
                <a:ln>
                  <a:noFill/>
                </a:ln>
                <a:solidFill>
                  <a:srgbClr val="C00000"/>
                </a:solidFill>
                <a:effectLst/>
                <a:uLnTx/>
                <a:uFillTx/>
                <a:latin typeface="Calibri" panose="020F0502020204030204"/>
                <a:ea typeface="+mn-ea"/>
                <a:cs typeface="+mn-cs"/>
              </a:rPr>
              <a:t>Sometimes quotas were reached; sometimes not.</a:t>
            </a:r>
            <a:r>
              <a:rPr lang="en-US" sz="2000" i="1" dirty="0">
                <a:solidFill>
                  <a:srgbClr val="C00000"/>
                </a:solidFill>
                <a:latin typeface="Calibri" panose="020F0502020204030204"/>
              </a:rPr>
              <a:t> </a:t>
            </a:r>
            <a:r>
              <a:rPr lang="en-US" sz="2000" i="1" dirty="0">
                <a:latin typeface="Calibri" panose="020F0502020204030204"/>
              </a:rPr>
              <a:t>/ </a:t>
            </a:r>
            <a:r>
              <a:rPr lang="en-US" sz="2000" dirty="0">
                <a:ea typeface="+mn-lt"/>
                <a:cs typeface="+mn-lt"/>
              </a:rPr>
              <a:t>A </a:t>
            </a:r>
            <a:r>
              <a:rPr lang="en-US" sz="2000" dirty="0" err="1">
                <a:ea typeface="+mn-lt"/>
                <a:cs typeface="+mn-lt"/>
              </a:rPr>
              <a:t>veces</a:t>
            </a:r>
            <a:r>
              <a:rPr lang="en-US" sz="2000" dirty="0">
                <a:ea typeface="+mn-lt"/>
                <a:cs typeface="+mn-lt"/>
              </a:rPr>
              <a:t> se </a:t>
            </a:r>
            <a:r>
              <a:rPr lang="en-US" sz="2000" dirty="0" err="1">
                <a:ea typeface="+mn-lt"/>
                <a:cs typeface="+mn-lt"/>
              </a:rPr>
              <a:t>alcanzaron</a:t>
            </a:r>
            <a:r>
              <a:rPr lang="en-US" sz="2000" dirty="0">
                <a:ea typeface="+mn-lt"/>
                <a:cs typeface="+mn-lt"/>
              </a:rPr>
              <a:t> las </a:t>
            </a:r>
            <a:r>
              <a:rPr lang="en-US" sz="2000" dirty="0" err="1">
                <a:ea typeface="+mn-lt"/>
                <a:cs typeface="+mn-lt"/>
              </a:rPr>
              <a:t>cuotas</a:t>
            </a:r>
            <a:r>
              <a:rPr lang="en-US" sz="2000" dirty="0">
                <a:ea typeface="+mn-lt"/>
                <a:cs typeface="+mn-lt"/>
              </a:rPr>
              <a:t>; a </a:t>
            </a:r>
            <a:r>
              <a:rPr lang="en-US" sz="2000" dirty="0" err="1">
                <a:ea typeface="+mn-lt"/>
                <a:cs typeface="+mn-lt"/>
              </a:rPr>
              <a:t>veces</a:t>
            </a:r>
            <a:r>
              <a:rPr lang="en-US" sz="2000" dirty="0">
                <a:ea typeface="+mn-lt"/>
                <a:cs typeface="+mn-lt"/>
              </a:rPr>
              <a:t> no.</a:t>
            </a:r>
            <a:endParaRPr kumimoji="0" lang="en-US" sz="2000" b="0" i="1" u="none" strike="noStrike" kern="1200" cap="none" spc="0" normalizeH="0" baseline="0" noProof="0" dirty="0">
              <a:ln>
                <a:noFill/>
              </a:ln>
              <a:effectLst/>
              <a:uLnTx/>
              <a:uFillTx/>
              <a:latin typeface="Calibri" panose="020F0502020204030204"/>
              <a:ea typeface="+mn-ea"/>
              <a:cs typeface="+mn-cs"/>
            </a:endParaRPr>
          </a:p>
          <a:p>
            <a:pPr defTabSz="914400">
              <a:defRPr/>
            </a:pPr>
            <a:r>
              <a:rPr kumimoji="0" lang="en-US" sz="2000" b="0" i="1" u="none" strike="noStrike" kern="1200" cap="none" spc="0" normalizeH="0" baseline="0" noProof="0" dirty="0">
                <a:ln>
                  <a:noFill/>
                </a:ln>
                <a:solidFill>
                  <a:srgbClr val="C00000"/>
                </a:solidFill>
                <a:effectLst/>
                <a:uLnTx/>
                <a:uFillTx/>
                <a:latin typeface="Calibri" panose="020F0502020204030204"/>
                <a:ea typeface="+mn-ea"/>
                <a:cs typeface="+mn-cs"/>
              </a:rPr>
              <a:t>One Egyptian officer complained that he was unable to complete his quota, since “…there were no men to make bricks nor straw in the neighborhood.”</a:t>
            </a:r>
            <a:r>
              <a:rPr lang="en-US" sz="2000" i="1" dirty="0">
                <a:solidFill>
                  <a:srgbClr val="C00000"/>
                </a:solidFill>
                <a:latin typeface="Calibri" panose="020F0502020204030204"/>
              </a:rPr>
              <a:t> </a:t>
            </a:r>
            <a:r>
              <a:rPr lang="en-US" sz="2000" i="1" dirty="0">
                <a:latin typeface="Calibri" panose="020F0502020204030204"/>
              </a:rPr>
              <a:t>/ </a:t>
            </a:r>
            <a:r>
              <a:rPr lang="en-US" sz="2000" dirty="0">
                <a:ea typeface="+mn-lt"/>
                <a:cs typeface="+mn-lt"/>
              </a:rPr>
              <a:t>Un </a:t>
            </a:r>
            <a:r>
              <a:rPr lang="en-US" sz="2000" dirty="0" err="1">
                <a:ea typeface="+mn-lt"/>
                <a:cs typeface="+mn-lt"/>
              </a:rPr>
              <a:t>oficial</a:t>
            </a:r>
            <a:r>
              <a:rPr lang="en-US" sz="2000" dirty="0">
                <a:ea typeface="+mn-lt"/>
                <a:cs typeface="+mn-lt"/>
              </a:rPr>
              <a:t> </a:t>
            </a:r>
            <a:r>
              <a:rPr lang="en-US" sz="2000" dirty="0" err="1">
                <a:ea typeface="+mn-lt"/>
                <a:cs typeface="+mn-lt"/>
              </a:rPr>
              <a:t>egipcio</a:t>
            </a:r>
            <a:r>
              <a:rPr lang="en-US" sz="2000" dirty="0">
                <a:ea typeface="+mn-lt"/>
                <a:cs typeface="+mn-lt"/>
              </a:rPr>
              <a:t> se </a:t>
            </a:r>
            <a:r>
              <a:rPr lang="en-US" sz="2000" dirty="0" err="1">
                <a:ea typeface="+mn-lt"/>
                <a:cs typeface="+mn-lt"/>
              </a:rPr>
              <a:t>quejó</a:t>
            </a:r>
            <a:r>
              <a:rPr lang="en-US" sz="2000" dirty="0">
                <a:ea typeface="+mn-lt"/>
                <a:cs typeface="+mn-lt"/>
              </a:rPr>
              <a:t> de que no </a:t>
            </a:r>
            <a:r>
              <a:rPr lang="en-US" sz="2000" dirty="0" err="1">
                <a:ea typeface="+mn-lt"/>
                <a:cs typeface="+mn-lt"/>
              </a:rPr>
              <a:t>podía</a:t>
            </a:r>
            <a:r>
              <a:rPr lang="en-US" sz="2000" dirty="0">
                <a:ea typeface="+mn-lt"/>
                <a:cs typeface="+mn-lt"/>
              </a:rPr>
              <a:t> </a:t>
            </a:r>
            <a:r>
              <a:rPr lang="en-US" sz="2000" dirty="0" err="1">
                <a:ea typeface="+mn-lt"/>
                <a:cs typeface="+mn-lt"/>
              </a:rPr>
              <a:t>completar</a:t>
            </a:r>
            <a:r>
              <a:rPr lang="en-US" sz="2000" dirty="0">
                <a:ea typeface="+mn-lt"/>
                <a:cs typeface="+mn-lt"/>
              </a:rPr>
              <a:t> </a:t>
            </a:r>
            <a:r>
              <a:rPr lang="en-US" sz="2000" dirty="0" err="1">
                <a:ea typeface="+mn-lt"/>
                <a:cs typeface="+mn-lt"/>
              </a:rPr>
              <a:t>su</a:t>
            </a:r>
            <a:r>
              <a:rPr lang="en-US" sz="2000" dirty="0">
                <a:ea typeface="+mn-lt"/>
                <a:cs typeface="+mn-lt"/>
              </a:rPr>
              <a:t> </a:t>
            </a:r>
            <a:r>
              <a:rPr lang="en-US" sz="2000" dirty="0" err="1">
                <a:ea typeface="+mn-lt"/>
                <a:cs typeface="+mn-lt"/>
              </a:rPr>
              <a:t>cuota</a:t>
            </a:r>
            <a:r>
              <a:rPr lang="en-US" sz="2000" dirty="0">
                <a:ea typeface="+mn-lt"/>
                <a:cs typeface="+mn-lt"/>
              </a:rPr>
              <a:t>, </a:t>
            </a:r>
            <a:r>
              <a:rPr lang="en-US" sz="2000" dirty="0" err="1">
                <a:ea typeface="+mn-lt"/>
                <a:cs typeface="+mn-lt"/>
              </a:rPr>
              <a:t>ya</a:t>
            </a:r>
            <a:r>
              <a:rPr lang="en-US" sz="2000" dirty="0">
                <a:ea typeface="+mn-lt"/>
                <a:cs typeface="+mn-lt"/>
              </a:rPr>
              <a:t> que "... no </a:t>
            </a:r>
            <a:r>
              <a:rPr lang="en-US" sz="2000" dirty="0" err="1">
                <a:ea typeface="+mn-lt"/>
                <a:cs typeface="+mn-lt"/>
              </a:rPr>
              <a:t>había</a:t>
            </a:r>
            <a:r>
              <a:rPr lang="en-US" sz="2000" dirty="0">
                <a:ea typeface="+mn-lt"/>
                <a:cs typeface="+mn-lt"/>
              </a:rPr>
              <a:t> hombres para </a:t>
            </a:r>
            <a:r>
              <a:rPr lang="en-US" sz="2000" dirty="0" err="1">
                <a:ea typeface="+mn-lt"/>
                <a:cs typeface="+mn-lt"/>
              </a:rPr>
              <a:t>hacer</a:t>
            </a:r>
            <a:r>
              <a:rPr lang="en-US" sz="2000" dirty="0">
                <a:ea typeface="+mn-lt"/>
                <a:cs typeface="+mn-lt"/>
              </a:rPr>
              <a:t> </a:t>
            </a:r>
            <a:r>
              <a:rPr lang="en-US" sz="2000" dirty="0" err="1">
                <a:ea typeface="+mn-lt"/>
                <a:cs typeface="+mn-lt"/>
              </a:rPr>
              <a:t>ladrillos</a:t>
            </a:r>
            <a:r>
              <a:rPr lang="en-US" sz="2000" dirty="0">
                <a:ea typeface="+mn-lt"/>
                <a:cs typeface="+mn-lt"/>
              </a:rPr>
              <a:t> </a:t>
            </a:r>
            <a:r>
              <a:rPr lang="en-US" sz="2000" dirty="0" err="1">
                <a:ea typeface="+mn-lt"/>
                <a:cs typeface="+mn-lt"/>
              </a:rPr>
              <a:t>ni</a:t>
            </a:r>
            <a:r>
              <a:rPr lang="en-US" sz="2000" dirty="0">
                <a:ea typeface="+mn-lt"/>
                <a:cs typeface="+mn-lt"/>
              </a:rPr>
              <a:t> </a:t>
            </a:r>
            <a:r>
              <a:rPr lang="en-US" sz="2000" dirty="0" err="1">
                <a:ea typeface="+mn-lt"/>
                <a:cs typeface="+mn-lt"/>
              </a:rPr>
              <a:t>paja</a:t>
            </a:r>
            <a:r>
              <a:rPr lang="en-US" sz="2000" dirty="0">
                <a:ea typeface="+mn-lt"/>
                <a:cs typeface="+mn-lt"/>
              </a:rPr>
              <a:t> </a:t>
            </a:r>
            <a:r>
              <a:rPr lang="en-US" sz="2000" dirty="0" err="1">
                <a:ea typeface="+mn-lt"/>
                <a:cs typeface="+mn-lt"/>
              </a:rPr>
              <a:t>en</a:t>
            </a:r>
            <a:r>
              <a:rPr lang="en-US" sz="2000" dirty="0">
                <a:ea typeface="+mn-lt"/>
                <a:cs typeface="+mn-lt"/>
              </a:rPr>
              <a:t> </a:t>
            </a:r>
            <a:r>
              <a:rPr lang="en-US" sz="2000" dirty="0" err="1">
                <a:ea typeface="+mn-lt"/>
                <a:cs typeface="+mn-lt"/>
              </a:rPr>
              <a:t>el</a:t>
            </a:r>
            <a:r>
              <a:rPr lang="en-US" sz="2000" dirty="0">
                <a:ea typeface="+mn-lt"/>
                <a:cs typeface="+mn-lt"/>
              </a:rPr>
              <a:t> </a:t>
            </a:r>
            <a:r>
              <a:rPr lang="en-US" sz="2000" dirty="0" err="1">
                <a:ea typeface="+mn-lt"/>
                <a:cs typeface="+mn-lt"/>
              </a:rPr>
              <a:t>vecindario</a:t>
            </a:r>
            <a:r>
              <a:rPr lang="en-US" sz="2000" dirty="0">
                <a:ea typeface="+mn-lt"/>
                <a:cs typeface="+mn-lt"/>
              </a:rPr>
              <a:t>".</a:t>
            </a:r>
            <a:endParaRPr lang="en-US" sz="2000" b="0" i="1" u="none" strike="noStrike" kern="1200" cap="none" spc="0" normalizeH="0" baseline="0" noProof="0" dirty="0">
              <a:ln>
                <a:noFill/>
              </a:ln>
              <a:effectLst/>
              <a:uLnTx/>
              <a:uFillTx/>
              <a:latin typeface="Calibri" panose="020F0502020204030204"/>
              <a:cs typeface="Calibri"/>
            </a:endParaRPr>
          </a:p>
          <a:p>
            <a:pPr defTabSz="914400">
              <a:defRPr/>
            </a:pPr>
            <a:r>
              <a:rPr kumimoji="0" lang="en-US" sz="2000" b="0" i="1" u="none" strike="noStrike" kern="1200" cap="none" spc="0" normalizeH="0" baseline="0" noProof="0" dirty="0">
                <a:ln>
                  <a:noFill/>
                </a:ln>
                <a:solidFill>
                  <a:srgbClr val="C00000"/>
                </a:solidFill>
                <a:effectLst/>
                <a:uLnTx/>
                <a:uFillTx/>
                <a:latin typeface="Calibri" panose="020F0502020204030204"/>
                <a:ea typeface="+mn-ea"/>
                <a:cs typeface="+mn-cs"/>
              </a:rPr>
              <a:t>This situation sounds very much like what is described in the Book of Exodus.</a:t>
            </a:r>
            <a:r>
              <a:rPr lang="en-US" sz="2000" i="1" dirty="0">
                <a:latin typeface="Calibri" panose="020F0502020204030204"/>
              </a:rPr>
              <a:t> / </a:t>
            </a:r>
            <a:r>
              <a:rPr lang="en-US" sz="2000" dirty="0" err="1">
                <a:ea typeface="+mn-lt"/>
                <a:cs typeface="+mn-lt"/>
              </a:rPr>
              <a:t>Esta</a:t>
            </a:r>
            <a:r>
              <a:rPr lang="en-US" sz="2000" dirty="0">
                <a:ea typeface="+mn-lt"/>
                <a:cs typeface="+mn-lt"/>
              </a:rPr>
              <a:t> </a:t>
            </a:r>
            <a:r>
              <a:rPr lang="en-US" sz="2000" dirty="0" err="1">
                <a:ea typeface="+mn-lt"/>
                <a:cs typeface="+mn-lt"/>
              </a:rPr>
              <a:t>situación</a:t>
            </a:r>
            <a:r>
              <a:rPr lang="en-US" sz="2000" dirty="0">
                <a:ea typeface="+mn-lt"/>
                <a:cs typeface="+mn-lt"/>
              </a:rPr>
              <a:t> se </a:t>
            </a:r>
            <a:r>
              <a:rPr lang="en-US" sz="2000" dirty="0" err="1">
                <a:ea typeface="+mn-lt"/>
                <a:cs typeface="+mn-lt"/>
              </a:rPr>
              <a:t>parece</a:t>
            </a:r>
            <a:r>
              <a:rPr lang="en-US" sz="2000" dirty="0">
                <a:ea typeface="+mn-lt"/>
                <a:cs typeface="+mn-lt"/>
              </a:rPr>
              <a:t> </a:t>
            </a:r>
            <a:r>
              <a:rPr lang="en-US" sz="2000" dirty="0" err="1">
                <a:ea typeface="+mn-lt"/>
                <a:cs typeface="+mn-lt"/>
              </a:rPr>
              <a:t>mucho</a:t>
            </a:r>
            <a:r>
              <a:rPr lang="en-US" sz="2000" dirty="0">
                <a:ea typeface="+mn-lt"/>
                <a:cs typeface="+mn-lt"/>
              </a:rPr>
              <a:t> a lo que se describe </a:t>
            </a:r>
            <a:r>
              <a:rPr lang="en-US" sz="2000" dirty="0" err="1">
                <a:ea typeface="+mn-lt"/>
                <a:cs typeface="+mn-lt"/>
              </a:rPr>
              <a:t>en</a:t>
            </a:r>
            <a:r>
              <a:rPr lang="en-US" sz="2000" dirty="0">
                <a:ea typeface="+mn-lt"/>
                <a:cs typeface="+mn-lt"/>
              </a:rPr>
              <a:t> </a:t>
            </a:r>
            <a:r>
              <a:rPr lang="en-US" sz="2000" dirty="0" err="1">
                <a:ea typeface="+mn-lt"/>
                <a:cs typeface="+mn-lt"/>
              </a:rPr>
              <a:t>el</a:t>
            </a:r>
            <a:r>
              <a:rPr lang="en-US" sz="2000" dirty="0">
                <a:ea typeface="+mn-lt"/>
                <a:cs typeface="+mn-lt"/>
              </a:rPr>
              <a:t> Libro del </a:t>
            </a:r>
            <a:r>
              <a:rPr lang="en-US" sz="2000" dirty="0" err="1">
                <a:ea typeface="+mn-lt"/>
                <a:cs typeface="+mn-lt"/>
              </a:rPr>
              <a:t>Éxodo</a:t>
            </a:r>
            <a:r>
              <a:rPr lang="en-US" sz="2000" dirty="0">
                <a:ea typeface="+mn-lt"/>
                <a:cs typeface="+mn-lt"/>
              </a:rPr>
              <a:t>.</a:t>
            </a:r>
            <a:endParaRPr lang="en-US" sz="2000" b="0" i="1" u="none" strike="noStrike" kern="1200" cap="none" spc="0" normalizeH="0" baseline="0" noProof="0" dirty="0">
              <a:ln>
                <a:noFill/>
              </a:ln>
              <a:effectLst/>
              <a:uLnTx/>
              <a:uFillTx/>
              <a:latin typeface="Calibri" panose="020F0502020204030204"/>
              <a:cs typeface="Calibri"/>
            </a:endParaRPr>
          </a:p>
        </p:txBody>
      </p:sp>
      <p:pic>
        <p:nvPicPr>
          <p:cNvPr id="7" name="Picture 6">
            <a:extLst>
              <a:ext uri="{FF2B5EF4-FFF2-40B4-BE49-F238E27FC236}">
                <a16:creationId xmlns:a16="http://schemas.microsoft.com/office/drawing/2014/main" id="{34E37A42-7A55-4792-BA97-0963CE419773}"/>
              </a:ext>
            </a:extLst>
          </p:cNvPr>
          <p:cNvPicPr>
            <a:picLocks noChangeAspect="1"/>
          </p:cNvPicPr>
          <p:nvPr/>
        </p:nvPicPr>
        <p:blipFill>
          <a:blip r:embed="rId2"/>
          <a:stretch>
            <a:fillRect/>
          </a:stretch>
        </p:blipFill>
        <p:spPr>
          <a:xfrm>
            <a:off x="342900" y="2208971"/>
            <a:ext cx="7828058" cy="4147061"/>
          </a:xfrm>
          <a:prstGeom prst="rect">
            <a:avLst/>
          </a:prstGeom>
        </p:spPr>
      </p:pic>
    </p:spTree>
    <p:extLst>
      <p:ext uri="{BB962C8B-B14F-4D97-AF65-F5344CB8AC3E}">
        <p14:creationId xmlns:p14="http://schemas.microsoft.com/office/powerpoint/2010/main" val="327304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4.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B4DBF7-305E-4AA4-B04E-291686C07C9F}"/>
              </a:ext>
            </a:extLst>
          </p:cNvPr>
          <p:cNvSpPr>
            <a:spLocks noGrp="1"/>
          </p:cNvSpPr>
          <p:nvPr>
            <p:ph type="title"/>
          </p:nvPr>
        </p:nvSpPr>
        <p:spPr>
          <a:xfrm>
            <a:off x="4694238" y="599162"/>
            <a:ext cx="7208384" cy="694164"/>
          </a:xfrm>
        </p:spPr>
        <p:txBody>
          <a:bodyPr>
            <a:normAutofit fontScale="90000"/>
          </a:bodyPr>
          <a:lstStyle/>
          <a:p>
            <a:r>
              <a:rPr lang="en-US" dirty="0">
                <a:solidFill>
                  <a:srgbClr val="FF0000"/>
                </a:solidFill>
                <a:effectLst>
                  <a:outerShdw blurRad="38100" dist="38100" dir="2700000" algn="tl">
                    <a:srgbClr val="000000">
                      <a:alpha val="43137"/>
                    </a:srgbClr>
                  </a:outerShdw>
                </a:effectLst>
              </a:rPr>
              <a:t>Papyrus Anastasi III / </a:t>
            </a:r>
            <a:r>
              <a:rPr lang="en-US" b="0" dirty="0" err="1">
                <a:effectLst>
                  <a:outerShdw blurRad="38100" dist="38100" dir="2700000" algn="tl">
                    <a:srgbClr val="000000">
                      <a:alpha val="43137"/>
                    </a:srgbClr>
                  </a:outerShdw>
                </a:effectLst>
                <a:ea typeface="+mn-lt"/>
                <a:cs typeface="+mn-lt"/>
              </a:rPr>
              <a:t>Papiro</a:t>
            </a:r>
            <a:r>
              <a:rPr lang="en-US" b="0" dirty="0">
                <a:effectLst>
                  <a:outerShdw blurRad="38100" dist="38100" dir="2700000" algn="tl">
                    <a:srgbClr val="000000">
                      <a:alpha val="43137"/>
                    </a:srgbClr>
                  </a:outerShdw>
                </a:effectLst>
                <a:ea typeface="+mn-lt"/>
                <a:cs typeface="+mn-lt"/>
              </a:rPr>
              <a:t> Anastasi III</a:t>
            </a:r>
            <a:endParaRPr lang="en-US" dirty="0"/>
          </a:p>
        </p:txBody>
      </p:sp>
      <p:sp>
        <p:nvSpPr>
          <p:cNvPr id="4" name="Slide Number Placeholder 3">
            <a:extLst>
              <a:ext uri="{FF2B5EF4-FFF2-40B4-BE49-F238E27FC236}">
                <a16:creationId xmlns:a16="http://schemas.microsoft.com/office/drawing/2014/main" id="{19FCD8B5-1571-4950-96DC-2E5C9425ED56}"/>
              </a:ext>
            </a:extLst>
          </p:cNvPr>
          <p:cNvSpPr>
            <a:spLocks noGrp="1"/>
          </p:cNvSpPr>
          <p:nvPr>
            <p:ph type="sldNum" sz="quarter" idx="14"/>
          </p:nvPr>
        </p:nvSpPr>
        <p:spPr>
          <a:xfrm>
            <a:off x="11216640" y="6356350"/>
            <a:ext cx="65224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00377-489B-40EC-B059-26BDDD2E89B9}"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164</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Content Placeholder 8">
            <a:extLst>
              <a:ext uri="{FF2B5EF4-FFF2-40B4-BE49-F238E27FC236}">
                <a16:creationId xmlns:a16="http://schemas.microsoft.com/office/drawing/2014/main" id="{53CF89BB-29F6-4323-B67E-998E157298C4}"/>
              </a:ext>
            </a:extLst>
          </p:cNvPr>
          <p:cNvPicPr>
            <a:picLocks noGrp="1" noChangeAspect="1"/>
          </p:cNvPicPr>
          <p:nvPr>
            <p:ph sz="half" idx="1"/>
          </p:nvPr>
        </p:nvPicPr>
        <p:blipFill rotWithShape="1">
          <a:blip r:embed="rId2" cstate="hqprint">
            <a:extLst>
              <a:ext uri="{28A0092B-C50C-407E-A947-70E740481C1C}">
                <a14:useLocalDpi xmlns:a14="http://schemas.microsoft.com/office/drawing/2010/main"/>
              </a:ext>
            </a:extLst>
          </a:blip>
          <a:srcRect/>
          <a:stretch/>
        </p:blipFill>
        <p:spPr>
          <a:xfrm>
            <a:off x="3788464" y="1353311"/>
            <a:ext cx="8405868" cy="4536501"/>
          </a:xfrm>
        </p:spPr>
      </p:pic>
      <p:sp>
        <p:nvSpPr>
          <p:cNvPr id="7" name="Content Placeholder 6">
            <a:extLst>
              <a:ext uri="{FF2B5EF4-FFF2-40B4-BE49-F238E27FC236}">
                <a16:creationId xmlns:a16="http://schemas.microsoft.com/office/drawing/2014/main" id="{7D58EAA0-736D-4809-A71B-B5CBEBFB1A9F}"/>
              </a:ext>
            </a:extLst>
          </p:cNvPr>
          <p:cNvSpPr>
            <a:spLocks noGrp="1"/>
          </p:cNvSpPr>
          <p:nvPr>
            <p:ph sz="half" idx="2"/>
          </p:nvPr>
        </p:nvSpPr>
        <p:spPr>
          <a:xfrm>
            <a:off x="140194" y="434630"/>
            <a:ext cx="3487285" cy="6276779"/>
          </a:xfrm>
        </p:spPr>
        <p:txBody>
          <a:bodyPr vert="horz" lIns="91440" tIns="45720" rIns="91440" bIns="45720" rtlCol="0" anchor="t">
            <a:normAutofit fontScale="85000" lnSpcReduction="10000"/>
          </a:bodyPr>
          <a:lstStyle/>
          <a:p>
            <a:pPr marL="0" indent="0" algn="r">
              <a:lnSpc>
                <a:spcPct val="110000"/>
              </a:lnSpc>
              <a:buNone/>
            </a:pPr>
            <a:r>
              <a:rPr lang="en-US" sz="2400" b="1" dirty="0">
                <a:solidFill>
                  <a:srgbClr val="C00000"/>
                </a:solidFill>
              </a:rPr>
              <a:t>This report from about 1210 BC (in hieratic script) is from an Egyptian officer describing work done in the royal workshops, including quotas set for brickmakers:  “Likewise…people are making bricks…they are making their quota of bricks daily.”</a:t>
            </a:r>
            <a:r>
              <a:rPr lang="en-US" sz="2400" dirty="0"/>
              <a:t> / </a:t>
            </a:r>
            <a:r>
              <a:rPr lang="en-US" sz="2400" dirty="0">
                <a:ea typeface="+mj-lt"/>
                <a:cs typeface="+mj-lt"/>
              </a:rPr>
              <a:t>Este </a:t>
            </a:r>
            <a:r>
              <a:rPr lang="en-US" sz="2400" dirty="0" err="1">
                <a:ea typeface="+mj-lt"/>
                <a:cs typeface="+mj-lt"/>
              </a:rPr>
              <a:t>informe</a:t>
            </a:r>
            <a:r>
              <a:rPr lang="en-US" sz="2400" dirty="0">
                <a:ea typeface="+mj-lt"/>
                <a:cs typeface="+mj-lt"/>
              </a:rPr>
              <a:t> de </a:t>
            </a:r>
            <a:r>
              <a:rPr lang="en-US" sz="2400" dirty="0" err="1">
                <a:ea typeface="+mj-lt"/>
                <a:cs typeface="+mj-lt"/>
              </a:rPr>
              <a:t>aproximadamente</a:t>
            </a:r>
            <a:r>
              <a:rPr lang="en-US" sz="2400" dirty="0">
                <a:ea typeface="+mj-lt"/>
                <a:cs typeface="+mj-lt"/>
              </a:rPr>
              <a:t> 1210 A.C. (</a:t>
            </a:r>
            <a:r>
              <a:rPr lang="en-US" sz="2400" dirty="0" err="1">
                <a:ea typeface="+mj-lt"/>
                <a:cs typeface="+mj-lt"/>
              </a:rPr>
              <a:t>en</a:t>
            </a:r>
            <a:r>
              <a:rPr lang="en-US" sz="2400" dirty="0">
                <a:ea typeface="+mj-lt"/>
                <a:cs typeface="+mj-lt"/>
              </a:rPr>
              <a:t> </a:t>
            </a:r>
            <a:r>
              <a:rPr lang="en-US" sz="2400" dirty="0" err="1">
                <a:ea typeface="+mj-lt"/>
                <a:cs typeface="+mj-lt"/>
              </a:rPr>
              <a:t>escritura</a:t>
            </a:r>
            <a:r>
              <a:rPr lang="en-US" sz="2400" dirty="0">
                <a:ea typeface="+mj-lt"/>
                <a:cs typeface="+mj-lt"/>
              </a:rPr>
              <a:t> </a:t>
            </a:r>
            <a:r>
              <a:rPr lang="en-US" sz="2400" dirty="0" err="1">
                <a:ea typeface="+mj-lt"/>
                <a:cs typeface="+mj-lt"/>
              </a:rPr>
              <a:t>hierática</a:t>
            </a:r>
            <a:r>
              <a:rPr lang="en-US" sz="2400" dirty="0">
                <a:ea typeface="+mj-lt"/>
                <a:cs typeface="+mj-lt"/>
              </a:rPr>
              <a:t>) es de un </a:t>
            </a:r>
            <a:r>
              <a:rPr lang="en-US" sz="2400" dirty="0" err="1">
                <a:ea typeface="+mj-lt"/>
                <a:cs typeface="+mj-lt"/>
              </a:rPr>
              <a:t>oficial</a:t>
            </a:r>
            <a:r>
              <a:rPr lang="en-US" sz="2400" dirty="0">
                <a:ea typeface="+mj-lt"/>
                <a:cs typeface="+mj-lt"/>
              </a:rPr>
              <a:t> </a:t>
            </a:r>
            <a:r>
              <a:rPr lang="en-US" sz="2400" dirty="0" err="1">
                <a:ea typeface="+mj-lt"/>
                <a:cs typeface="+mj-lt"/>
              </a:rPr>
              <a:t>egipcio</a:t>
            </a:r>
            <a:r>
              <a:rPr lang="en-US" sz="2400" dirty="0">
                <a:ea typeface="+mj-lt"/>
                <a:cs typeface="+mj-lt"/>
              </a:rPr>
              <a:t> que describe </a:t>
            </a:r>
            <a:r>
              <a:rPr lang="en-US" sz="2400" dirty="0" err="1">
                <a:ea typeface="+mj-lt"/>
                <a:cs typeface="+mj-lt"/>
              </a:rPr>
              <a:t>el</a:t>
            </a:r>
            <a:r>
              <a:rPr lang="en-US" sz="2400" dirty="0">
                <a:ea typeface="+mj-lt"/>
                <a:cs typeface="+mj-lt"/>
              </a:rPr>
              <a:t> </a:t>
            </a:r>
            <a:r>
              <a:rPr lang="en-US" sz="2400" dirty="0" err="1">
                <a:ea typeface="+mj-lt"/>
                <a:cs typeface="+mj-lt"/>
              </a:rPr>
              <a:t>trabajo</a:t>
            </a:r>
            <a:r>
              <a:rPr lang="en-US" sz="2400" dirty="0">
                <a:ea typeface="+mj-lt"/>
                <a:cs typeface="+mj-lt"/>
              </a:rPr>
              <a:t> </a:t>
            </a:r>
            <a:r>
              <a:rPr lang="en-US" sz="2400" dirty="0" err="1">
                <a:ea typeface="+mj-lt"/>
                <a:cs typeface="+mj-lt"/>
              </a:rPr>
              <a:t>realizado</a:t>
            </a:r>
            <a:r>
              <a:rPr lang="en-US" sz="2400" dirty="0">
                <a:ea typeface="+mj-lt"/>
                <a:cs typeface="+mj-lt"/>
              </a:rPr>
              <a:t> </a:t>
            </a:r>
            <a:r>
              <a:rPr lang="en-US" sz="2400" dirty="0" err="1">
                <a:ea typeface="+mj-lt"/>
                <a:cs typeface="+mj-lt"/>
              </a:rPr>
              <a:t>en</a:t>
            </a:r>
            <a:r>
              <a:rPr lang="en-US" sz="2400" dirty="0">
                <a:ea typeface="+mj-lt"/>
                <a:cs typeface="+mj-lt"/>
              </a:rPr>
              <a:t> </a:t>
            </a:r>
            <a:r>
              <a:rPr lang="en-US" sz="2400" dirty="0" err="1">
                <a:ea typeface="+mj-lt"/>
                <a:cs typeface="+mj-lt"/>
              </a:rPr>
              <a:t>los</a:t>
            </a:r>
            <a:r>
              <a:rPr lang="en-US" sz="2400" dirty="0">
                <a:ea typeface="+mj-lt"/>
                <a:cs typeface="+mj-lt"/>
              </a:rPr>
              <a:t> </a:t>
            </a:r>
            <a:r>
              <a:rPr lang="en-US" sz="2400" dirty="0" err="1">
                <a:ea typeface="+mj-lt"/>
                <a:cs typeface="+mj-lt"/>
              </a:rPr>
              <a:t>talleres</a:t>
            </a:r>
            <a:r>
              <a:rPr lang="en-US" sz="2400" dirty="0">
                <a:ea typeface="+mj-lt"/>
                <a:cs typeface="+mj-lt"/>
              </a:rPr>
              <a:t> </a:t>
            </a:r>
            <a:r>
              <a:rPr lang="en-US" sz="2400" dirty="0" err="1">
                <a:ea typeface="+mj-lt"/>
                <a:cs typeface="+mj-lt"/>
              </a:rPr>
              <a:t>reales</a:t>
            </a:r>
            <a:r>
              <a:rPr lang="en-US" sz="2400" dirty="0">
                <a:ea typeface="+mj-lt"/>
                <a:cs typeface="+mj-lt"/>
              </a:rPr>
              <a:t>, </a:t>
            </a:r>
            <a:r>
              <a:rPr lang="en-US" sz="2400" dirty="0" err="1">
                <a:ea typeface="+mj-lt"/>
                <a:cs typeface="+mj-lt"/>
              </a:rPr>
              <a:t>incluidas</a:t>
            </a:r>
            <a:r>
              <a:rPr lang="en-US" sz="2400" dirty="0">
                <a:ea typeface="+mj-lt"/>
                <a:cs typeface="+mj-lt"/>
              </a:rPr>
              <a:t> las </a:t>
            </a:r>
            <a:r>
              <a:rPr lang="en-US" sz="2400" dirty="0" err="1">
                <a:ea typeface="+mj-lt"/>
                <a:cs typeface="+mj-lt"/>
              </a:rPr>
              <a:t>cuotas</a:t>
            </a:r>
            <a:r>
              <a:rPr lang="en-US" sz="2400" dirty="0">
                <a:ea typeface="+mj-lt"/>
                <a:cs typeface="+mj-lt"/>
              </a:rPr>
              <a:t> </a:t>
            </a:r>
            <a:r>
              <a:rPr lang="en-US" sz="2400" dirty="0" err="1">
                <a:ea typeface="+mj-lt"/>
                <a:cs typeface="+mj-lt"/>
              </a:rPr>
              <a:t>establecidas</a:t>
            </a:r>
            <a:r>
              <a:rPr lang="en-US" sz="2400" dirty="0">
                <a:ea typeface="+mj-lt"/>
                <a:cs typeface="+mj-lt"/>
              </a:rPr>
              <a:t> para </a:t>
            </a:r>
            <a:r>
              <a:rPr lang="en-US" sz="2400" dirty="0" err="1">
                <a:ea typeface="+mj-lt"/>
                <a:cs typeface="+mj-lt"/>
              </a:rPr>
              <a:t>los</a:t>
            </a:r>
            <a:r>
              <a:rPr lang="en-US" sz="2400" dirty="0">
                <a:ea typeface="+mj-lt"/>
                <a:cs typeface="+mj-lt"/>
              </a:rPr>
              <a:t> </a:t>
            </a:r>
            <a:r>
              <a:rPr lang="en-US" sz="2400" dirty="0" err="1">
                <a:ea typeface="+mj-lt"/>
                <a:cs typeface="+mj-lt"/>
              </a:rPr>
              <a:t>ladrilleros</a:t>
            </a:r>
            <a:r>
              <a:rPr lang="en-US" sz="2400" dirty="0">
                <a:ea typeface="+mj-lt"/>
                <a:cs typeface="+mj-lt"/>
              </a:rPr>
              <a:t>: "Del </a:t>
            </a:r>
            <a:r>
              <a:rPr lang="en-US" sz="2400" dirty="0" err="1">
                <a:ea typeface="+mj-lt"/>
                <a:cs typeface="+mj-lt"/>
              </a:rPr>
              <a:t>mismo</a:t>
            </a:r>
            <a:r>
              <a:rPr lang="en-US" sz="2400" dirty="0">
                <a:ea typeface="+mj-lt"/>
                <a:cs typeface="+mj-lt"/>
              </a:rPr>
              <a:t> modo... la </a:t>
            </a:r>
            <a:r>
              <a:rPr lang="en-US" sz="2400" dirty="0" err="1">
                <a:ea typeface="+mj-lt"/>
                <a:cs typeface="+mj-lt"/>
              </a:rPr>
              <a:t>gente</a:t>
            </a:r>
            <a:r>
              <a:rPr lang="en-US" sz="2400" dirty="0">
                <a:ea typeface="+mj-lt"/>
                <a:cs typeface="+mj-lt"/>
              </a:rPr>
              <a:t> </a:t>
            </a:r>
            <a:r>
              <a:rPr lang="en-US" sz="2400" dirty="0" err="1">
                <a:ea typeface="+mj-lt"/>
                <a:cs typeface="+mj-lt"/>
              </a:rPr>
              <a:t>está</a:t>
            </a:r>
            <a:r>
              <a:rPr lang="en-US" sz="2400" dirty="0">
                <a:ea typeface="+mj-lt"/>
                <a:cs typeface="+mj-lt"/>
              </a:rPr>
              <a:t> </a:t>
            </a:r>
            <a:r>
              <a:rPr lang="en-US" sz="2400" dirty="0" err="1">
                <a:ea typeface="+mj-lt"/>
                <a:cs typeface="+mj-lt"/>
              </a:rPr>
              <a:t>haciendo</a:t>
            </a:r>
            <a:r>
              <a:rPr lang="en-US" sz="2400" dirty="0">
                <a:ea typeface="+mj-lt"/>
                <a:cs typeface="+mj-lt"/>
              </a:rPr>
              <a:t> </a:t>
            </a:r>
            <a:r>
              <a:rPr lang="en-US" sz="2400" dirty="0" err="1">
                <a:ea typeface="+mj-lt"/>
                <a:cs typeface="+mj-lt"/>
              </a:rPr>
              <a:t>ladrillos</a:t>
            </a:r>
            <a:r>
              <a:rPr lang="en-US" sz="2400" dirty="0">
                <a:ea typeface="+mj-lt"/>
                <a:cs typeface="+mj-lt"/>
              </a:rPr>
              <a:t>... </a:t>
            </a:r>
            <a:r>
              <a:rPr lang="en-US" sz="2400" dirty="0" err="1">
                <a:ea typeface="+mj-lt"/>
                <a:cs typeface="+mj-lt"/>
              </a:rPr>
              <a:t>están</a:t>
            </a:r>
            <a:r>
              <a:rPr lang="en-US" sz="2400" dirty="0">
                <a:ea typeface="+mj-lt"/>
                <a:cs typeface="+mj-lt"/>
              </a:rPr>
              <a:t> </a:t>
            </a:r>
            <a:r>
              <a:rPr lang="en-US" sz="2400" dirty="0" err="1">
                <a:ea typeface="+mj-lt"/>
                <a:cs typeface="+mj-lt"/>
              </a:rPr>
              <a:t>haciendo</a:t>
            </a:r>
            <a:r>
              <a:rPr lang="en-US" sz="2400" dirty="0">
                <a:ea typeface="+mj-lt"/>
                <a:cs typeface="+mj-lt"/>
              </a:rPr>
              <a:t> </a:t>
            </a:r>
            <a:r>
              <a:rPr lang="en-US" sz="2400" dirty="0" err="1">
                <a:ea typeface="+mj-lt"/>
                <a:cs typeface="+mj-lt"/>
              </a:rPr>
              <a:t>su</a:t>
            </a:r>
            <a:r>
              <a:rPr lang="en-US" sz="2400" dirty="0">
                <a:ea typeface="+mj-lt"/>
                <a:cs typeface="+mj-lt"/>
              </a:rPr>
              <a:t> </a:t>
            </a:r>
            <a:r>
              <a:rPr lang="en-US" sz="2400" dirty="0" err="1">
                <a:ea typeface="+mj-lt"/>
                <a:cs typeface="+mj-lt"/>
              </a:rPr>
              <a:t>cuota</a:t>
            </a:r>
            <a:r>
              <a:rPr lang="en-US" sz="2400" dirty="0">
                <a:ea typeface="+mj-lt"/>
                <a:cs typeface="+mj-lt"/>
              </a:rPr>
              <a:t> de </a:t>
            </a:r>
            <a:r>
              <a:rPr lang="en-US" sz="2400" dirty="0" err="1">
                <a:ea typeface="+mj-lt"/>
                <a:cs typeface="+mj-lt"/>
              </a:rPr>
              <a:t>ladrillos</a:t>
            </a:r>
            <a:r>
              <a:rPr lang="en-US" sz="2400" dirty="0">
                <a:ea typeface="+mj-lt"/>
                <a:cs typeface="+mj-lt"/>
              </a:rPr>
              <a:t> </a:t>
            </a:r>
            <a:r>
              <a:rPr lang="en-US" sz="2400" dirty="0" err="1">
                <a:ea typeface="+mj-lt"/>
                <a:cs typeface="+mj-lt"/>
              </a:rPr>
              <a:t>diariamente</a:t>
            </a:r>
            <a:r>
              <a:rPr lang="en-US" sz="2400" dirty="0">
                <a:ea typeface="+mj-lt"/>
                <a:cs typeface="+mj-lt"/>
              </a:rPr>
              <a:t>".</a:t>
            </a:r>
            <a:endParaRPr lang="en-US" sz="2400" dirty="0"/>
          </a:p>
        </p:txBody>
      </p:sp>
      <p:sp>
        <p:nvSpPr>
          <p:cNvPr id="10" name="TextBox 9">
            <a:extLst>
              <a:ext uri="{FF2B5EF4-FFF2-40B4-BE49-F238E27FC236}">
                <a16:creationId xmlns:a16="http://schemas.microsoft.com/office/drawing/2014/main" id="{36BA2076-8A6F-47DF-A6B5-89748FB8C910}"/>
              </a:ext>
            </a:extLst>
          </p:cNvPr>
          <p:cNvSpPr txBox="1"/>
          <p:nvPr/>
        </p:nvSpPr>
        <p:spPr>
          <a:xfrm>
            <a:off x="10163793" y="5889812"/>
            <a:ext cx="170508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British Museum, London</a:t>
            </a:r>
          </a:p>
        </p:txBody>
      </p:sp>
    </p:spTree>
    <p:extLst>
      <p:ext uri="{BB962C8B-B14F-4D97-AF65-F5344CB8AC3E}">
        <p14:creationId xmlns:p14="http://schemas.microsoft.com/office/powerpoint/2010/main" val="173093867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365C0-7849-495D-963A-A7817B4D11FA}"/>
              </a:ext>
            </a:extLst>
          </p:cNvPr>
          <p:cNvSpPr>
            <a:spLocks noGrp="1"/>
          </p:cNvSpPr>
          <p:nvPr>
            <p:ph type="title"/>
          </p:nvPr>
        </p:nvSpPr>
        <p:spPr>
          <a:xfrm>
            <a:off x="609600" y="277814"/>
            <a:ext cx="6515819" cy="1139825"/>
          </a:xfrm>
        </p:spPr>
        <p:txBody>
          <a:bodyPr/>
          <a:lstStyle/>
          <a:p>
            <a:r>
              <a:rPr lang="en-US" dirty="0">
                <a:solidFill>
                  <a:srgbClr val="FF3300"/>
                </a:solidFill>
                <a:effectLst>
                  <a:outerShdw blurRad="38100" dist="38100" dir="2700000" algn="tl">
                    <a:srgbClr val="000000">
                      <a:alpha val="43137"/>
                    </a:srgbClr>
                  </a:outerShdw>
                </a:effectLst>
              </a:rPr>
              <a:t>Slaves and agricultural work… / </a:t>
            </a:r>
            <a:r>
              <a:rPr lang="en-US" b="0" dirty="0" err="1">
                <a:effectLst>
                  <a:outerShdw blurRad="38100" dist="38100" dir="2700000" algn="tl">
                    <a:srgbClr val="000000">
                      <a:alpha val="43137"/>
                    </a:srgbClr>
                  </a:outerShdw>
                </a:effectLst>
                <a:ea typeface="+mn-lt"/>
                <a:cs typeface="+mn-lt"/>
              </a:rPr>
              <a:t>Esclavos</a:t>
            </a:r>
            <a:r>
              <a:rPr lang="en-US" b="0" dirty="0">
                <a:effectLst>
                  <a:outerShdw blurRad="38100" dist="38100" dir="2700000" algn="tl">
                    <a:srgbClr val="000000">
                      <a:alpha val="43137"/>
                    </a:srgbClr>
                  </a:outerShdw>
                </a:effectLst>
                <a:ea typeface="+mn-lt"/>
                <a:cs typeface="+mn-lt"/>
              </a:rPr>
              <a:t> y </a:t>
            </a:r>
            <a:r>
              <a:rPr lang="en-US" b="0" dirty="0" err="1">
                <a:effectLst>
                  <a:outerShdw blurRad="38100" dist="38100" dir="2700000" algn="tl">
                    <a:srgbClr val="000000">
                      <a:alpha val="43137"/>
                    </a:srgbClr>
                  </a:outerShdw>
                </a:effectLst>
                <a:ea typeface="+mn-lt"/>
                <a:cs typeface="+mn-lt"/>
              </a:rPr>
              <a:t>trabajo</a:t>
            </a:r>
            <a:r>
              <a:rPr lang="en-US" b="0" dirty="0">
                <a:effectLst>
                  <a:outerShdw blurRad="38100" dist="38100" dir="2700000" algn="tl">
                    <a:srgbClr val="000000">
                      <a:alpha val="43137"/>
                    </a:srgbClr>
                  </a:outerShdw>
                </a:effectLst>
                <a:ea typeface="+mn-lt"/>
                <a:cs typeface="+mn-lt"/>
              </a:rPr>
              <a:t> </a:t>
            </a:r>
            <a:r>
              <a:rPr lang="en-US" b="0" dirty="0" err="1">
                <a:effectLst>
                  <a:outerShdw blurRad="38100" dist="38100" dir="2700000" algn="tl">
                    <a:srgbClr val="000000">
                      <a:alpha val="43137"/>
                    </a:srgbClr>
                  </a:outerShdw>
                </a:effectLst>
                <a:ea typeface="+mn-lt"/>
                <a:cs typeface="+mn-lt"/>
              </a:rPr>
              <a:t>agrícola</a:t>
            </a:r>
            <a:r>
              <a:rPr lang="en-US" b="0" dirty="0">
                <a:effectLst>
                  <a:outerShdw blurRad="38100" dist="38100" dir="2700000" algn="tl">
                    <a:srgbClr val="000000">
                      <a:alpha val="43137"/>
                    </a:srgbClr>
                  </a:outerShdw>
                </a:effectLst>
                <a:ea typeface="+mn-lt"/>
                <a:cs typeface="+mn-lt"/>
              </a:rPr>
              <a:t>… </a:t>
            </a:r>
            <a:endParaRPr lang="en-US" dirty="0">
              <a:solidFill>
                <a:srgbClr val="FF3300"/>
              </a:solidFill>
              <a:effectLst>
                <a:outerShdw blurRad="38100" dist="38100" dir="2700000" algn="tl">
                  <a:srgbClr val="000000">
                    <a:alpha val="43137"/>
                  </a:srgbClr>
                </a:outerShdw>
              </a:effectLst>
            </a:endParaRPr>
          </a:p>
        </p:txBody>
      </p:sp>
      <p:sp>
        <p:nvSpPr>
          <p:cNvPr id="6" name="Text Placeholder 5">
            <a:extLst>
              <a:ext uri="{FF2B5EF4-FFF2-40B4-BE49-F238E27FC236}">
                <a16:creationId xmlns:a16="http://schemas.microsoft.com/office/drawing/2014/main" id="{E2DBA7C5-6DAB-4DA1-AE80-3833A7D2B8EA}"/>
              </a:ext>
            </a:extLst>
          </p:cNvPr>
          <p:cNvSpPr>
            <a:spLocks noGrp="1"/>
          </p:cNvSpPr>
          <p:nvPr>
            <p:ph type="body" sz="half" idx="2"/>
          </p:nvPr>
        </p:nvSpPr>
        <p:spPr>
          <a:xfrm>
            <a:off x="7373080" y="136525"/>
            <a:ext cx="4632960" cy="6584950"/>
          </a:xfrm>
          <a:solidFill>
            <a:srgbClr val="FFFF66"/>
          </a:solidFill>
        </p:spPr>
        <p:txBody>
          <a:bodyPr vert="horz" lIns="91440" tIns="45720" rIns="91440" bIns="45720" rtlCol="0" anchor="t">
            <a:normAutofit fontScale="70000" lnSpcReduction="20000"/>
          </a:bodyPr>
          <a:lstStyle/>
          <a:p>
            <a:pPr marL="0" indent="0">
              <a:lnSpc>
                <a:spcPct val="110000"/>
              </a:lnSpc>
              <a:buNone/>
            </a:pPr>
            <a:r>
              <a:rPr lang="en-US" sz="2800" b="1" dirty="0">
                <a:solidFill>
                  <a:srgbClr val="C00000"/>
                </a:solidFill>
              </a:rPr>
              <a:t>Beside brick-making, the Israelites also were involved in “all kinds of work in the field” (Ex. 1:14).</a:t>
            </a:r>
            <a:r>
              <a:rPr lang="en-US" sz="2800" dirty="0"/>
              <a:t> / </a:t>
            </a:r>
            <a:r>
              <a:rPr lang="en-US" sz="2800" dirty="0" err="1">
                <a:ea typeface="+mj-lt"/>
                <a:cs typeface="+mj-lt"/>
              </a:rPr>
              <a:t>Además</a:t>
            </a:r>
            <a:r>
              <a:rPr lang="en-US" sz="2800" dirty="0">
                <a:ea typeface="+mj-lt"/>
                <a:cs typeface="+mj-lt"/>
              </a:rPr>
              <a:t> de la </a:t>
            </a:r>
            <a:r>
              <a:rPr lang="en-US" sz="2800" dirty="0" err="1">
                <a:ea typeface="+mj-lt"/>
                <a:cs typeface="+mj-lt"/>
              </a:rPr>
              <a:t>fabricación</a:t>
            </a:r>
            <a:r>
              <a:rPr lang="en-US" sz="2800" dirty="0">
                <a:ea typeface="+mj-lt"/>
                <a:cs typeface="+mj-lt"/>
              </a:rPr>
              <a:t> de </a:t>
            </a:r>
            <a:r>
              <a:rPr lang="en-US" sz="2800" dirty="0" err="1">
                <a:ea typeface="+mj-lt"/>
                <a:cs typeface="+mj-lt"/>
              </a:rPr>
              <a:t>ladrillos</a:t>
            </a:r>
            <a:r>
              <a:rPr lang="en-US" sz="2800" dirty="0">
                <a:ea typeface="+mj-lt"/>
                <a:cs typeface="+mj-lt"/>
              </a:rPr>
              <a:t>, </a:t>
            </a:r>
            <a:r>
              <a:rPr lang="en-US" sz="2800" dirty="0" err="1">
                <a:ea typeface="+mj-lt"/>
                <a:cs typeface="+mj-lt"/>
              </a:rPr>
              <a:t>los</a:t>
            </a:r>
            <a:r>
              <a:rPr lang="en-US" sz="2800" dirty="0">
                <a:ea typeface="+mj-lt"/>
                <a:cs typeface="+mj-lt"/>
              </a:rPr>
              <a:t> </a:t>
            </a:r>
            <a:r>
              <a:rPr lang="en-US" sz="2800" dirty="0" err="1">
                <a:ea typeface="+mj-lt"/>
                <a:cs typeface="+mj-lt"/>
              </a:rPr>
              <a:t>israelitas</a:t>
            </a:r>
            <a:r>
              <a:rPr lang="en-US" sz="2800" dirty="0">
                <a:ea typeface="+mj-lt"/>
                <a:cs typeface="+mj-lt"/>
              </a:rPr>
              <a:t> </a:t>
            </a:r>
            <a:r>
              <a:rPr lang="en-US" sz="2800" dirty="0" err="1">
                <a:ea typeface="+mj-lt"/>
                <a:cs typeface="+mj-lt"/>
              </a:rPr>
              <a:t>también</a:t>
            </a:r>
            <a:r>
              <a:rPr lang="en-US" sz="2800" dirty="0">
                <a:ea typeface="+mj-lt"/>
                <a:cs typeface="+mj-lt"/>
              </a:rPr>
              <a:t> </a:t>
            </a:r>
            <a:r>
              <a:rPr lang="en-US" sz="2800" dirty="0" err="1">
                <a:ea typeface="+mj-lt"/>
                <a:cs typeface="+mj-lt"/>
              </a:rPr>
              <a:t>participaban</a:t>
            </a:r>
            <a:r>
              <a:rPr lang="en-US" sz="2800" dirty="0">
                <a:ea typeface="+mj-lt"/>
                <a:cs typeface="+mj-lt"/>
              </a:rPr>
              <a:t> </a:t>
            </a:r>
            <a:r>
              <a:rPr lang="en-US" sz="2800" dirty="0" err="1">
                <a:ea typeface="+mj-lt"/>
                <a:cs typeface="+mj-lt"/>
              </a:rPr>
              <a:t>en</a:t>
            </a:r>
            <a:r>
              <a:rPr lang="en-US" sz="2800" dirty="0">
                <a:ea typeface="+mj-lt"/>
                <a:cs typeface="+mj-lt"/>
              </a:rPr>
              <a:t> “</a:t>
            </a:r>
            <a:r>
              <a:rPr lang="en-US" sz="2800" dirty="0" err="1">
                <a:ea typeface="+mj-lt"/>
                <a:cs typeface="+mj-lt"/>
              </a:rPr>
              <a:t>toda</a:t>
            </a:r>
            <a:r>
              <a:rPr lang="en-US" sz="2800" dirty="0">
                <a:ea typeface="+mj-lt"/>
                <a:cs typeface="+mj-lt"/>
              </a:rPr>
              <a:t> </a:t>
            </a:r>
            <a:r>
              <a:rPr lang="en-US" sz="2800" dirty="0" err="1">
                <a:ea typeface="+mj-lt"/>
                <a:cs typeface="+mj-lt"/>
              </a:rPr>
              <a:t>clase</a:t>
            </a:r>
            <a:r>
              <a:rPr lang="en-US" sz="2800" dirty="0">
                <a:ea typeface="+mj-lt"/>
                <a:cs typeface="+mj-lt"/>
              </a:rPr>
              <a:t> de </a:t>
            </a:r>
            <a:r>
              <a:rPr lang="en-US" sz="2800" dirty="0" err="1">
                <a:ea typeface="+mj-lt"/>
                <a:cs typeface="+mj-lt"/>
              </a:rPr>
              <a:t>trabajo</a:t>
            </a:r>
            <a:r>
              <a:rPr lang="en-US" sz="2800" dirty="0">
                <a:ea typeface="+mj-lt"/>
                <a:cs typeface="+mj-lt"/>
              </a:rPr>
              <a:t> </a:t>
            </a:r>
            <a:r>
              <a:rPr lang="en-US" sz="2800" dirty="0" err="1">
                <a:ea typeface="+mj-lt"/>
                <a:cs typeface="+mj-lt"/>
              </a:rPr>
              <a:t>en</a:t>
            </a:r>
            <a:r>
              <a:rPr lang="en-US" sz="2800" dirty="0">
                <a:ea typeface="+mj-lt"/>
                <a:cs typeface="+mj-lt"/>
              </a:rPr>
              <a:t> </a:t>
            </a:r>
            <a:r>
              <a:rPr lang="en-US" sz="2800" dirty="0" err="1">
                <a:ea typeface="+mj-lt"/>
                <a:cs typeface="+mj-lt"/>
              </a:rPr>
              <a:t>el</a:t>
            </a:r>
            <a:r>
              <a:rPr lang="en-US" sz="2800" dirty="0">
                <a:ea typeface="+mj-lt"/>
                <a:cs typeface="+mj-lt"/>
              </a:rPr>
              <a:t> campo” (</a:t>
            </a:r>
            <a:r>
              <a:rPr lang="en-US" sz="2800" dirty="0" err="1">
                <a:ea typeface="+mj-lt"/>
                <a:cs typeface="+mj-lt"/>
              </a:rPr>
              <a:t>Éxodo</a:t>
            </a:r>
            <a:r>
              <a:rPr lang="en-US" sz="2800" dirty="0">
                <a:ea typeface="+mj-lt"/>
                <a:cs typeface="+mj-lt"/>
              </a:rPr>
              <a:t> 1:14).</a:t>
            </a:r>
            <a:endParaRPr lang="en-US" sz="2800" dirty="0"/>
          </a:p>
          <a:p>
            <a:pPr marL="0" indent="0">
              <a:lnSpc>
                <a:spcPct val="110000"/>
              </a:lnSpc>
              <a:buNone/>
            </a:pPr>
            <a:r>
              <a:rPr lang="en-US" sz="2800" b="1" dirty="0">
                <a:solidFill>
                  <a:srgbClr val="C00000"/>
                </a:solidFill>
              </a:rPr>
              <a:t>Slaves appear in Egyptian paintings herding cattle, serving in vineyards, and working in winepresses.</a:t>
            </a:r>
            <a:r>
              <a:rPr lang="en-US" sz="2800" dirty="0"/>
              <a:t> / </a:t>
            </a:r>
            <a:r>
              <a:rPr lang="en-US" sz="2800" dirty="0">
                <a:ea typeface="+mj-lt"/>
                <a:cs typeface="+mj-lt"/>
              </a:rPr>
              <a:t>Los </a:t>
            </a:r>
            <a:r>
              <a:rPr lang="en-US" sz="2800" dirty="0" err="1">
                <a:ea typeface="+mj-lt"/>
                <a:cs typeface="+mj-lt"/>
              </a:rPr>
              <a:t>esclavos</a:t>
            </a:r>
            <a:r>
              <a:rPr lang="en-US" sz="2800" dirty="0">
                <a:ea typeface="+mj-lt"/>
                <a:cs typeface="+mj-lt"/>
              </a:rPr>
              <a:t> </a:t>
            </a:r>
            <a:r>
              <a:rPr lang="en-US" sz="2800" dirty="0" err="1">
                <a:ea typeface="+mj-lt"/>
                <a:cs typeface="+mj-lt"/>
              </a:rPr>
              <a:t>aparecen</a:t>
            </a:r>
            <a:r>
              <a:rPr lang="en-US" sz="2800" dirty="0">
                <a:ea typeface="+mj-lt"/>
                <a:cs typeface="+mj-lt"/>
              </a:rPr>
              <a:t> </a:t>
            </a:r>
            <a:r>
              <a:rPr lang="en-US" sz="2800" dirty="0" err="1">
                <a:ea typeface="+mj-lt"/>
                <a:cs typeface="+mj-lt"/>
              </a:rPr>
              <a:t>en</a:t>
            </a:r>
            <a:r>
              <a:rPr lang="en-US" sz="2800" dirty="0">
                <a:ea typeface="+mj-lt"/>
                <a:cs typeface="+mj-lt"/>
              </a:rPr>
              <a:t> pinturas </a:t>
            </a:r>
            <a:r>
              <a:rPr lang="en-US" sz="2800" dirty="0" err="1">
                <a:ea typeface="+mj-lt"/>
                <a:cs typeface="+mj-lt"/>
              </a:rPr>
              <a:t>egipcias</a:t>
            </a:r>
            <a:r>
              <a:rPr lang="en-US" sz="2800" dirty="0">
                <a:ea typeface="+mj-lt"/>
                <a:cs typeface="+mj-lt"/>
              </a:rPr>
              <a:t> </a:t>
            </a:r>
            <a:r>
              <a:rPr lang="en-US" sz="2800" dirty="0" err="1">
                <a:ea typeface="+mj-lt"/>
                <a:cs typeface="+mj-lt"/>
              </a:rPr>
              <a:t>pastoreando</a:t>
            </a:r>
            <a:r>
              <a:rPr lang="en-US" sz="2800" dirty="0">
                <a:ea typeface="+mj-lt"/>
                <a:cs typeface="+mj-lt"/>
              </a:rPr>
              <a:t> </a:t>
            </a:r>
            <a:r>
              <a:rPr lang="en-US" sz="2800" dirty="0" err="1">
                <a:ea typeface="+mj-lt"/>
                <a:cs typeface="+mj-lt"/>
              </a:rPr>
              <a:t>ganado</a:t>
            </a:r>
            <a:r>
              <a:rPr lang="en-US" sz="2800" dirty="0">
                <a:ea typeface="+mj-lt"/>
                <a:cs typeface="+mj-lt"/>
              </a:rPr>
              <a:t>, </a:t>
            </a:r>
            <a:r>
              <a:rPr lang="en-US" sz="2800" dirty="0" err="1">
                <a:ea typeface="+mj-lt"/>
                <a:cs typeface="+mj-lt"/>
              </a:rPr>
              <a:t>sirviendo</a:t>
            </a:r>
            <a:r>
              <a:rPr lang="en-US" sz="2800" dirty="0">
                <a:ea typeface="+mj-lt"/>
                <a:cs typeface="+mj-lt"/>
              </a:rPr>
              <a:t> </a:t>
            </a:r>
            <a:r>
              <a:rPr lang="en-US" sz="2800" dirty="0" err="1">
                <a:ea typeface="+mj-lt"/>
                <a:cs typeface="+mj-lt"/>
              </a:rPr>
              <a:t>en</a:t>
            </a:r>
            <a:r>
              <a:rPr lang="en-US" sz="2800" dirty="0">
                <a:ea typeface="+mj-lt"/>
                <a:cs typeface="+mj-lt"/>
              </a:rPr>
              <a:t> </a:t>
            </a:r>
            <a:r>
              <a:rPr lang="en-US" sz="2800" dirty="0" err="1">
                <a:ea typeface="+mj-lt"/>
                <a:cs typeface="+mj-lt"/>
              </a:rPr>
              <a:t>los</a:t>
            </a:r>
            <a:r>
              <a:rPr lang="en-US" sz="2800" dirty="0">
                <a:ea typeface="+mj-lt"/>
                <a:cs typeface="+mj-lt"/>
              </a:rPr>
              <a:t> </a:t>
            </a:r>
            <a:r>
              <a:rPr lang="en-US" sz="2800" dirty="0" err="1">
                <a:ea typeface="+mj-lt"/>
                <a:cs typeface="+mj-lt"/>
              </a:rPr>
              <a:t>viñedos</a:t>
            </a:r>
            <a:r>
              <a:rPr lang="en-US" sz="2800" dirty="0">
                <a:ea typeface="+mj-lt"/>
                <a:cs typeface="+mj-lt"/>
              </a:rPr>
              <a:t> y </a:t>
            </a:r>
            <a:r>
              <a:rPr lang="en-US" sz="2800" dirty="0" err="1">
                <a:ea typeface="+mj-lt"/>
                <a:cs typeface="+mj-lt"/>
              </a:rPr>
              <a:t>trabajando</a:t>
            </a:r>
            <a:r>
              <a:rPr lang="en-US" sz="2800" dirty="0">
                <a:ea typeface="+mj-lt"/>
                <a:cs typeface="+mj-lt"/>
              </a:rPr>
              <a:t> </a:t>
            </a:r>
            <a:r>
              <a:rPr lang="en-US" sz="2800" dirty="0" err="1">
                <a:ea typeface="+mj-lt"/>
                <a:cs typeface="+mj-lt"/>
              </a:rPr>
              <a:t>en</a:t>
            </a:r>
            <a:r>
              <a:rPr lang="en-US" sz="2800" dirty="0">
                <a:ea typeface="+mj-lt"/>
                <a:cs typeface="+mj-lt"/>
              </a:rPr>
              <a:t> </a:t>
            </a:r>
            <a:r>
              <a:rPr lang="en-US" sz="2800" dirty="0" err="1">
                <a:ea typeface="+mj-lt"/>
                <a:cs typeface="+mj-lt"/>
              </a:rPr>
              <a:t>lagares</a:t>
            </a:r>
            <a:r>
              <a:rPr lang="en-US" sz="2800" dirty="0">
                <a:ea typeface="+mj-lt"/>
                <a:cs typeface="+mj-lt"/>
              </a:rPr>
              <a:t>.</a:t>
            </a:r>
          </a:p>
          <a:p>
            <a:pPr marL="0" indent="0">
              <a:lnSpc>
                <a:spcPct val="110000"/>
              </a:lnSpc>
              <a:buNone/>
            </a:pPr>
            <a:r>
              <a:rPr lang="en-US" sz="2800" b="1" dirty="0">
                <a:solidFill>
                  <a:srgbClr val="C00000"/>
                </a:solidFill>
              </a:rPr>
              <a:t>This 19</a:t>
            </a:r>
            <a:r>
              <a:rPr lang="en-US" sz="2800" b="1" baseline="30000" dirty="0">
                <a:solidFill>
                  <a:srgbClr val="C00000"/>
                </a:solidFill>
              </a:rPr>
              <a:t>th</a:t>
            </a:r>
            <a:r>
              <a:rPr lang="en-US" sz="2800" b="1" dirty="0">
                <a:solidFill>
                  <a:srgbClr val="C00000"/>
                </a:solidFill>
              </a:rPr>
              <a:t> century copy of a wall painting shows slaves gathering grapes, stomping grapes in a vat, and collecting the juice in jugs for storage.</a:t>
            </a:r>
            <a:r>
              <a:rPr lang="en-US" sz="2800" dirty="0"/>
              <a:t> / </a:t>
            </a:r>
            <a:r>
              <a:rPr lang="en-US" sz="2800" dirty="0" err="1">
                <a:ea typeface="+mj-lt"/>
                <a:cs typeface="+mj-lt"/>
              </a:rPr>
              <a:t>Esta</a:t>
            </a:r>
            <a:r>
              <a:rPr lang="en-US" sz="2800" dirty="0">
                <a:ea typeface="+mj-lt"/>
                <a:cs typeface="+mj-lt"/>
              </a:rPr>
              <a:t> </a:t>
            </a:r>
            <a:r>
              <a:rPr lang="en-US" sz="2800" dirty="0" err="1">
                <a:ea typeface="+mj-lt"/>
                <a:cs typeface="+mj-lt"/>
              </a:rPr>
              <a:t>copia</a:t>
            </a:r>
            <a:r>
              <a:rPr lang="en-US" sz="2800" dirty="0">
                <a:ea typeface="+mj-lt"/>
                <a:cs typeface="+mj-lt"/>
              </a:rPr>
              <a:t> de </a:t>
            </a:r>
            <a:r>
              <a:rPr lang="en-US" sz="2800" dirty="0" err="1">
                <a:ea typeface="+mj-lt"/>
                <a:cs typeface="+mj-lt"/>
              </a:rPr>
              <a:t>una</a:t>
            </a:r>
            <a:r>
              <a:rPr lang="en-US" sz="2800" dirty="0">
                <a:ea typeface="+mj-lt"/>
                <a:cs typeface="+mj-lt"/>
              </a:rPr>
              <a:t> pintura mural del </a:t>
            </a:r>
            <a:r>
              <a:rPr lang="en-US" sz="2800" dirty="0" err="1">
                <a:ea typeface="+mj-lt"/>
                <a:cs typeface="+mj-lt"/>
              </a:rPr>
              <a:t>siglo</a:t>
            </a:r>
            <a:r>
              <a:rPr lang="en-US" sz="2800" dirty="0">
                <a:ea typeface="+mj-lt"/>
                <a:cs typeface="+mj-lt"/>
              </a:rPr>
              <a:t> XIX </a:t>
            </a:r>
            <a:r>
              <a:rPr lang="en-US" sz="2800" dirty="0" err="1">
                <a:ea typeface="+mj-lt"/>
                <a:cs typeface="+mj-lt"/>
              </a:rPr>
              <a:t>muestra</a:t>
            </a:r>
            <a:r>
              <a:rPr lang="en-US" sz="2800" dirty="0">
                <a:ea typeface="+mj-lt"/>
                <a:cs typeface="+mj-lt"/>
              </a:rPr>
              <a:t> a </a:t>
            </a:r>
            <a:r>
              <a:rPr lang="en-US" sz="2800" dirty="0" err="1">
                <a:ea typeface="+mj-lt"/>
                <a:cs typeface="+mj-lt"/>
              </a:rPr>
              <a:t>los</a:t>
            </a:r>
            <a:r>
              <a:rPr lang="en-US" sz="2800" dirty="0">
                <a:ea typeface="+mj-lt"/>
                <a:cs typeface="+mj-lt"/>
              </a:rPr>
              <a:t> </a:t>
            </a:r>
            <a:r>
              <a:rPr lang="en-US" sz="2800" dirty="0" err="1">
                <a:ea typeface="+mj-lt"/>
                <a:cs typeface="+mj-lt"/>
              </a:rPr>
              <a:t>esclavos</a:t>
            </a:r>
            <a:r>
              <a:rPr lang="en-US" sz="2800" dirty="0">
                <a:ea typeface="+mj-lt"/>
                <a:cs typeface="+mj-lt"/>
              </a:rPr>
              <a:t> </a:t>
            </a:r>
            <a:r>
              <a:rPr lang="en-US" sz="2800" dirty="0" err="1">
                <a:ea typeface="+mj-lt"/>
                <a:cs typeface="+mj-lt"/>
              </a:rPr>
              <a:t>recolectando</a:t>
            </a:r>
            <a:r>
              <a:rPr lang="en-US" sz="2800" dirty="0">
                <a:ea typeface="+mj-lt"/>
                <a:cs typeface="+mj-lt"/>
              </a:rPr>
              <a:t> </a:t>
            </a:r>
            <a:r>
              <a:rPr lang="en-US" sz="2800" dirty="0" err="1">
                <a:ea typeface="+mj-lt"/>
                <a:cs typeface="+mj-lt"/>
              </a:rPr>
              <a:t>uvas</a:t>
            </a:r>
            <a:r>
              <a:rPr lang="en-US" sz="2800" dirty="0">
                <a:ea typeface="+mj-lt"/>
                <a:cs typeface="+mj-lt"/>
              </a:rPr>
              <a:t>, </a:t>
            </a:r>
            <a:r>
              <a:rPr lang="en-US" sz="2800" dirty="0" err="1">
                <a:ea typeface="+mj-lt"/>
                <a:cs typeface="+mj-lt"/>
              </a:rPr>
              <a:t>pisoteándolas</a:t>
            </a:r>
            <a:r>
              <a:rPr lang="en-US" sz="2800" dirty="0">
                <a:ea typeface="+mj-lt"/>
                <a:cs typeface="+mj-lt"/>
              </a:rPr>
              <a:t> </a:t>
            </a:r>
            <a:r>
              <a:rPr lang="en-US" sz="2800" dirty="0" err="1">
                <a:ea typeface="+mj-lt"/>
                <a:cs typeface="+mj-lt"/>
              </a:rPr>
              <a:t>en</a:t>
            </a:r>
            <a:r>
              <a:rPr lang="en-US" sz="2800" dirty="0">
                <a:ea typeface="+mj-lt"/>
                <a:cs typeface="+mj-lt"/>
              </a:rPr>
              <a:t> </a:t>
            </a:r>
            <a:r>
              <a:rPr lang="en-US" sz="2800" dirty="0" err="1">
                <a:ea typeface="+mj-lt"/>
                <a:cs typeface="+mj-lt"/>
              </a:rPr>
              <a:t>una</a:t>
            </a:r>
            <a:r>
              <a:rPr lang="en-US" sz="2800" dirty="0">
                <a:ea typeface="+mj-lt"/>
                <a:cs typeface="+mj-lt"/>
              </a:rPr>
              <a:t> tina y </a:t>
            </a:r>
            <a:r>
              <a:rPr lang="en-US" sz="2800" dirty="0" err="1">
                <a:ea typeface="+mj-lt"/>
                <a:cs typeface="+mj-lt"/>
              </a:rPr>
              <a:t>recolectando</a:t>
            </a:r>
            <a:r>
              <a:rPr lang="en-US" sz="2800" dirty="0">
                <a:ea typeface="+mj-lt"/>
                <a:cs typeface="+mj-lt"/>
              </a:rPr>
              <a:t> </a:t>
            </a:r>
            <a:r>
              <a:rPr lang="en-US" sz="2800" dirty="0" err="1">
                <a:ea typeface="+mj-lt"/>
                <a:cs typeface="+mj-lt"/>
              </a:rPr>
              <a:t>el</a:t>
            </a:r>
            <a:r>
              <a:rPr lang="en-US" sz="2800" dirty="0">
                <a:ea typeface="+mj-lt"/>
                <a:cs typeface="+mj-lt"/>
              </a:rPr>
              <a:t> jugo </a:t>
            </a:r>
            <a:r>
              <a:rPr lang="en-US" sz="2800" dirty="0" err="1">
                <a:ea typeface="+mj-lt"/>
                <a:cs typeface="+mj-lt"/>
              </a:rPr>
              <a:t>en</a:t>
            </a:r>
            <a:r>
              <a:rPr lang="en-US" sz="2800" dirty="0">
                <a:ea typeface="+mj-lt"/>
                <a:cs typeface="+mj-lt"/>
              </a:rPr>
              <a:t> </a:t>
            </a:r>
            <a:r>
              <a:rPr lang="en-US" sz="2800" dirty="0" err="1">
                <a:ea typeface="+mj-lt"/>
                <a:cs typeface="+mj-lt"/>
              </a:rPr>
              <a:t>jarras</a:t>
            </a:r>
            <a:r>
              <a:rPr lang="en-US" sz="2800" dirty="0">
                <a:ea typeface="+mj-lt"/>
                <a:cs typeface="+mj-lt"/>
              </a:rPr>
              <a:t> para </a:t>
            </a:r>
            <a:r>
              <a:rPr lang="en-US" sz="2800" dirty="0" err="1">
                <a:ea typeface="+mj-lt"/>
                <a:cs typeface="+mj-lt"/>
              </a:rPr>
              <a:t>almacenarlo</a:t>
            </a:r>
            <a:r>
              <a:rPr lang="en-US" sz="2800" dirty="0">
                <a:ea typeface="+mj-lt"/>
                <a:cs typeface="+mj-lt"/>
              </a:rPr>
              <a:t>.</a:t>
            </a:r>
            <a:endParaRPr lang="en-US" sz="2800" dirty="0">
              <a:cs typeface="Calibri Light"/>
            </a:endParaRPr>
          </a:p>
        </p:txBody>
      </p:sp>
      <p:pic>
        <p:nvPicPr>
          <p:cNvPr id="15" name="Content Placeholder 14">
            <a:extLst>
              <a:ext uri="{FF2B5EF4-FFF2-40B4-BE49-F238E27FC236}">
                <a16:creationId xmlns:a16="http://schemas.microsoft.com/office/drawing/2014/main" id="{7F92AA04-307E-4936-B2D3-2BC3631DBA27}"/>
              </a:ext>
            </a:extLst>
          </p:cNvPr>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1" y="1558928"/>
            <a:ext cx="7150183" cy="4362448"/>
          </a:xfrm>
        </p:spPr>
      </p:pic>
    </p:spTree>
    <p:extLst>
      <p:ext uri="{BB962C8B-B14F-4D97-AF65-F5344CB8AC3E}">
        <p14:creationId xmlns:p14="http://schemas.microsoft.com/office/powerpoint/2010/main" val="212894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randombar(horizontal)">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166.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C1F9A-5E79-4EE4-8F35-2CCC5531EC1B}"/>
              </a:ext>
            </a:extLst>
          </p:cNvPr>
          <p:cNvSpPr>
            <a:spLocks noGrp="1"/>
          </p:cNvSpPr>
          <p:nvPr>
            <p:ph type="title"/>
          </p:nvPr>
        </p:nvSpPr>
        <p:spPr>
          <a:xfrm>
            <a:off x="76200" y="-45919"/>
            <a:ext cx="12039600" cy="680330"/>
          </a:xfrm>
        </p:spPr>
        <p:txBody>
          <a:bodyPr>
            <a:normAutofit fontScale="90000"/>
          </a:bodyPr>
          <a:lstStyle/>
          <a:p>
            <a:r>
              <a:rPr lang="en-US" dirty="0">
                <a:solidFill>
                  <a:srgbClr val="FF3300"/>
                </a:solidFill>
                <a:effectLst>
                  <a:outerShdw blurRad="38100" dist="38100" dir="2700000" algn="tl">
                    <a:srgbClr val="000000">
                      <a:alpha val="43137"/>
                    </a:srgbClr>
                  </a:outerShdw>
                </a:effectLst>
              </a:rPr>
              <a:t>The importance of toponyms… / </a:t>
            </a:r>
            <a:r>
              <a:rPr lang="en-US" b="0" dirty="0">
                <a:effectLst>
                  <a:outerShdw blurRad="38100" dist="38100" dir="2700000" algn="tl">
                    <a:srgbClr val="000000">
                      <a:alpha val="43137"/>
                    </a:srgbClr>
                  </a:outerShdw>
                </a:effectLst>
                <a:ea typeface="+mn-lt"/>
                <a:cs typeface="+mn-lt"/>
              </a:rPr>
              <a:t>La </a:t>
            </a:r>
            <a:r>
              <a:rPr lang="en-US" b="0" dirty="0" err="1">
                <a:effectLst>
                  <a:outerShdw blurRad="38100" dist="38100" dir="2700000" algn="tl">
                    <a:srgbClr val="000000">
                      <a:alpha val="43137"/>
                    </a:srgbClr>
                  </a:outerShdw>
                </a:effectLst>
                <a:ea typeface="+mn-lt"/>
                <a:cs typeface="+mn-lt"/>
              </a:rPr>
              <a:t>importancia</a:t>
            </a:r>
            <a:r>
              <a:rPr lang="en-US" b="0" dirty="0">
                <a:effectLst>
                  <a:outerShdw blurRad="38100" dist="38100" dir="2700000" algn="tl">
                    <a:srgbClr val="000000">
                      <a:alpha val="43137"/>
                    </a:srgbClr>
                  </a:outerShdw>
                </a:effectLst>
                <a:ea typeface="+mn-lt"/>
                <a:cs typeface="+mn-lt"/>
              </a:rPr>
              <a:t> de </a:t>
            </a:r>
            <a:r>
              <a:rPr lang="en-US" b="0" dirty="0" err="1">
                <a:effectLst>
                  <a:outerShdw blurRad="38100" dist="38100" dir="2700000" algn="tl">
                    <a:srgbClr val="000000">
                      <a:alpha val="43137"/>
                    </a:srgbClr>
                  </a:outerShdw>
                </a:effectLst>
                <a:ea typeface="+mn-lt"/>
                <a:cs typeface="+mn-lt"/>
              </a:rPr>
              <a:t>los</a:t>
            </a:r>
            <a:r>
              <a:rPr lang="en-US" b="0" dirty="0">
                <a:effectLst>
                  <a:outerShdw blurRad="38100" dist="38100" dir="2700000" algn="tl">
                    <a:srgbClr val="000000">
                      <a:alpha val="43137"/>
                    </a:srgbClr>
                  </a:outerShdw>
                </a:effectLst>
                <a:ea typeface="+mn-lt"/>
                <a:cs typeface="+mn-lt"/>
              </a:rPr>
              <a:t> </a:t>
            </a:r>
            <a:r>
              <a:rPr lang="en-US" b="0" dirty="0" err="1">
                <a:effectLst>
                  <a:outerShdw blurRad="38100" dist="38100" dir="2700000" algn="tl">
                    <a:srgbClr val="000000">
                      <a:alpha val="43137"/>
                    </a:srgbClr>
                  </a:outerShdw>
                </a:effectLst>
                <a:ea typeface="+mn-lt"/>
                <a:cs typeface="+mn-lt"/>
              </a:rPr>
              <a:t>topónimos</a:t>
            </a:r>
            <a:r>
              <a:rPr lang="en-US" b="0" dirty="0">
                <a:effectLst>
                  <a:outerShdw blurRad="38100" dist="38100" dir="2700000" algn="tl">
                    <a:srgbClr val="000000">
                      <a:alpha val="43137"/>
                    </a:srgbClr>
                  </a:outerShdw>
                </a:effectLst>
                <a:ea typeface="+mn-lt"/>
                <a:cs typeface="+mn-lt"/>
              </a:rPr>
              <a:t>… </a:t>
            </a:r>
            <a:endParaRPr lang="en-US" dirty="0">
              <a:effectLst>
                <a:outerShdw blurRad="38100" dist="38100" dir="2700000" algn="tl">
                  <a:srgbClr val="000000">
                    <a:alpha val="43137"/>
                  </a:srgbClr>
                </a:outerShdw>
              </a:effectLst>
              <a:ea typeface="+mn-lt"/>
              <a:cs typeface="+mn-lt"/>
            </a:endParaRPr>
          </a:p>
        </p:txBody>
      </p:sp>
      <p:sp>
        <p:nvSpPr>
          <p:cNvPr id="3" name="Content Placeholder 2">
            <a:extLst>
              <a:ext uri="{FF2B5EF4-FFF2-40B4-BE49-F238E27FC236}">
                <a16:creationId xmlns:a16="http://schemas.microsoft.com/office/drawing/2014/main" id="{E3F3F51C-DC10-42A4-986A-6C3180083EFF}"/>
              </a:ext>
            </a:extLst>
          </p:cNvPr>
          <p:cNvSpPr>
            <a:spLocks noGrp="1"/>
          </p:cNvSpPr>
          <p:nvPr>
            <p:ph idx="1"/>
          </p:nvPr>
        </p:nvSpPr>
        <p:spPr>
          <a:xfrm>
            <a:off x="153366" y="639519"/>
            <a:ext cx="12039599" cy="5933451"/>
          </a:xfrm>
        </p:spPr>
        <p:txBody>
          <a:bodyPr vert="horz" lIns="91440" tIns="45720" rIns="91440" bIns="45720" rtlCol="0" anchor="t">
            <a:normAutofit fontScale="77500" lnSpcReduction="20000"/>
          </a:bodyPr>
          <a:lstStyle/>
          <a:p>
            <a:pPr marL="0" indent="0">
              <a:buNone/>
            </a:pPr>
            <a:r>
              <a:rPr lang="en-US" sz="2800" b="1" dirty="0">
                <a:solidFill>
                  <a:srgbClr val="C00000"/>
                </a:solidFill>
              </a:rPr>
              <a:t>The importance of place names is that if a story was concocted centuries after the fact, one would not expect it to contain little-known references to geography. Hence, identifiable places in the exodus story lend credibility to the narratives, suggesting real historical memory. / </a:t>
            </a:r>
            <a:r>
              <a:rPr lang="en-US" sz="2800" dirty="0">
                <a:ea typeface="+mj-lt"/>
                <a:cs typeface="+mj-lt"/>
              </a:rPr>
              <a:t>La </a:t>
            </a:r>
            <a:r>
              <a:rPr lang="en-US" sz="2800" dirty="0" err="1">
                <a:ea typeface="+mj-lt"/>
                <a:cs typeface="+mj-lt"/>
              </a:rPr>
              <a:t>importancia</a:t>
            </a:r>
            <a:r>
              <a:rPr lang="en-US" sz="2800" dirty="0">
                <a:ea typeface="+mj-lt"/>
                <a:cs typeface="+mj-lt"/>
              </a:rPr>
              <a:t> de </a:t>
            </a:r>
            <a:r>
              <a:rPr lang="en-US" sz="2800" dirty="0" err="1">
                <a:ea typeface="+mj-lt"/>
                <a:cs typeface="+mj-lt"/>
              </a:rPr>
              <a:t>los</a:t>
            </a:r>
            <a:r>
              <a:rPr lang="en-US" sz="2800" dirty="0">
                <a:ea typeface="+mj-lt"/>
                <a:cs typeface="+mj-lt"/>
              </a:rPr>
              <a:t> </a:t>
            </a:r>
            <a:r>
              <a:rPr lang="en-US" sz="2800" dirty="0" err="1">
                <a:ea typeface="+mj-lt"/>
                <a:cs typeface="+mj-lt"/>
              </a:rPr>
              <a:t>nombres</a:t>
            </a:r>
            <a:r>
              <a:rPr lang="en-US" sz="2800" dirty="0">
                <a:ea typeface="+mj-lt"/>
                <a:cs typeface="+mj-lt"/>
              </a:rPr>
              <a:t> de </a:t>
            </a:r>
            <a:r>
              <a:rPr lang="en-US" sz="2800" dirty="0" err="1">
                <a:ea typeface="+mj-lt"/>
                <a:cs typeface="+mj-lt"/>
              </a:rPr>
              <a:t>lugares</a:t>
            </a:r>
            <a:r>
              <a:rPr lang="en-US" sz="2800" dirty="0">
                <a:ea typeface="+mj-lt"/>
                <a:cs typeface="+mj-lt"/>
              </a:rPr>
              <a:t> es que </a:t>
            </a:r>
            <a:r>
              <a:rPr lang="en-US" sz="2800" dirty="0" err="1">
                <a:ea typeface="+mj-lt"/>
                <a:cs typeface="+mj-lt"/>
              </a:rPr>
              <a:t>si</a:t>
            </a:r>
            <a:r>
              <a:rPr lang="en-US" sz="2800" dirty="0">
                <a:ea typeface="+mj-lt"/>
                <a:cs typeface="+mj-lt"/>
              </a:rPr>
              <a:t> </a:t>
            </a:r>
            <a:r>
              <a:rPr lang="en-US" sz="2800" dirty="0" err="1">
                <a:ea typeface="+mj-lt"/>
                <a:cs typeface="+mj-lt"/>
              </a:rPr>
              <a:t>una</a:t>
            </a:r>
            <a:r>
              <a:rPr lang="en-US" sz="2800" dirty="0">
                <a:ea typeface="+mj-lt"/>
                <a:cs typeface="+mj-lt"/>
              </a:rPr>
              <a:t> </a:t>
            </a:r>
            <a:r>
              <a:rPr lang="en-US" sz="2800" dirty="0" err="1">
                <a:ea typeface="+mj-lt"/>
                <a:cs typeface="+mj-lt"/>
              </a:rPr>
              <a:t>historia</a:t>
            </a:r>
            <a:r>
              <a:rPr lang="en-US" sz="2800" dirty="0">
                <a:ea typeface="+mj-lt"/>
                <a:cs typeface="+mj-lt"/>
              </a:rPr>
              <a:t> </a:t>
            </a:r>
            <a:r>
              <a:rPr lang="en-US" sz="2800" dirty="0" err="1">
                <a:ea typeface="+mj-lt"/>
                <a:cs typeface="+mj-lt"/>
              </a:rPr>
              <a:t>fue</a:t>
            </a:r>
            <a:r>
              <a:rPr lang="en-US" sz="2800" dirty="0">
                <a:ea typeface="+mj-lt"/>
                <a:cs typeface="+mj-lt"/>
              </a:rPr>
              <a:t> </a:t>
            </a:r>
            <a:r>
              <a:rPr lang="en-US" sz="2800" dirty="0" err="1">
                <a:ea typeface="+mj-lt"/>
                <a:cs typeface="+mj-lt"/>
              </a:rPr>
              <a:t>inventada</a:t>
            </a:r>
            <a:r>
              <a:rPr lang="en-US" sz="2800" dirty="0">
                <a:ea typeface="+mj-lt"/>
                <a:cs typeface="+mj-lt"/>
              </a:rPr>
              <a:t> siglos </a:t>
            </a:r>
            <a:r>
              <a:rPr lang="en-US" sz="2800" dirty="0" err="1">
                <a:ea typeface="+mj-lt"/>
                <a:cs typeface="+mj-lt"/>
              </a:rPr>
              <a:t>después</a:t>
            </a:r>
            <a:r>
              <a:rPr lang="en-US" sz="2800" dirty="0">
                <a:ea typeface="+mj-lt"/>
                <a:cs typeface="+mj-lt"/>
              </a:rPr>
              <a:t> del </a:t>
            </a:r>
            <a:r>
              <a:rPr lang="en-US" sz="2800" dirty="0" err="1">
                <a:ea typeface="+mj-lt"/>
                <a:cs typeface="+mj-lt"/>
              </a:rPr>
              <a:t>hecho</a:t>
            </a:r>
            <a:r>
              <a:rPr lang="en-US" sz="2800" dirty="0">
                <a:ea typeface="+mj-lt"/>
                <a:cs typeface="+mj-lt"/>
              </a:rPr>
              <a:t>, uno no </a:t>
            </a:r>
            <a:r>
              <a:rPr lang="en-US" sz="2800" dirty="0" err="1">
                <a:ea typeface="+mj-lt"/>
                <a:cs typeface="+mj-lt"/>
              </a:rPr>
              <a:t>esperaría</a:t>
            </a:r>
            <a:r>
              <a:rPr lang="en-US" sz="2800" dirty="0">
                <a:ea typeface="+mj-lt"/>
                <a:cs typeface="+mj-lt"/>
              </a:rPr>
              <a:t> que </a:t>
            </a:r>
            <a:r>
              <a:rPr lang="en-US" sz="2800" dirty="0" err="1">
                <a:ea typeface="+mj-lt"/>
                <a:cs typeface="+mj-lt"/>
              </a:rPr>
              <a:t>contuviera</a:t>
            </a:r>
            <a:r>
              <a:rPr lang="en-US" sz="2800" dirty="0">
                <a:ea typeface="+mj-lt"/>
                <a:cs typeface="+mj-lt"/>
              </a:rPr>
              <a:t> </a:t>
            </a:r>
            <a:r>
              <a:rPr lang="en-US" sz="2800" dirty="0" err="1">
                <a:ea typeface="+mj-lt"/>
                <a:cs typeface="+mj-lt"/>
              </a:rPr>
              <a:t>referencias</a:t>
            </a:r>
            <a:r>
              <a:rPr lang="en-US" sz="2800" dirty="0">
                <a:ea typeface="+mj-lt"/>
                <a:cs typeface="+mj-lt"/>
              </a:rPr>
              <a:t> </a:t>
            </a:r>
            <a:r>
              <a:rPr lang="en-US" sz="2800" dirty="0" err="1">
                <a:ea typeface="+mj-lt"/>
                <a:cs typeface="+mj-lt"/>
              </a:rPr>
              <a:t>geográficas</a:t>
            </a:r>
            <a:r>
              <a:rPr lang="en-US" sz="2800" dirty="0">
                <a:ea typeface="+mj-lt"/>
                <a:cs typeface="+mj-lt"/>
              </a:rPr>
              <a:t> poco </a:t>
            </a:r>
            <a:r>
              <a:rPr lang="en-US" sz="2800" dirty="0" err="1">
                <a:ea typeface="+mj-lt"/>
                <a:cs typeface="+mj-lt"/>
              </a:rPr>
              <a:t>conocidas</a:t>
            </a:r>
            <a:r>
              <a:rPr lang="en-US" sz="2800" dirty="0">
                <a:ea typeface="+mj-lt"/>
                <a:cs typeface="+mj-lt"/>
              </a:rPr>
              <a:t>. Por lo tanto, </a:t>
            </a:r>
            <a:r>
              <a:rPr lang="en-US" sz="2800" dirty="0" err="1">
                <a:ea typeface="+mj-lt"/>
                <a:cs typeface="+mj-lt"/>
              </a:rPr>
              <a:t>los</a:t>
            </a:r>
            <a:r>
              <a:rPr lang="en-US" sz="2800" dirty="0">
                <a:ea typeface="+mj-lt"/>
                <a:cs typeface="+mj-lt"/>
              </a:rPr>
              <a:t> </a:t>
            </a:r>
            <a:r>
              <a:rPr lang="en-US" sz="2800" dirty="0" err="1">
                <a:ea typeface="+mj-lt"/>
                <a:cs typeface="+mj-lt"/>
              </a:rPr>
              <a:t>lugares</a:t>
            </a:r>
            <a:r>
              <a:rPr lang="en-US" sz="2800" dirty="0">
                <a:ea typeface="+mj-lt"/>
                <a:cs typeface="+mj-lt"/>
              </a:rPr>
              <a:t> </a:t>
            </a:r>
            <a:r>
              <a:rPr lang="en-US" sz="2800" dirty="0" err="1">
                <a:ea typeface="+mj-lt"/>
                <a:cs typeface="+mj-lt"/>
              </a:rPr>
              <a:t>identificables</a:t>
            </a:r>
            <a:r>
              <a:rPr lang="en-US" sz="2800" dirty="0">
                <a:ea typeface="+mj-lt"/>
                <a:cs typeface="+mj-lt"/>
              </a:rPr>
              <a:t> </a:t>
            </a:r>
            <a:r>
              <a:rPr lang="en-US" sz="2800" dirty="0" err="1">
                <a:ea typeface="+mj-lt"/>
                <a:cs typeface="+mj-lt"/>
              </a:rPr>
              <a:t>en</a:t>
            </a:r>
            <a:r>
              <a:rPr lang="en-US" sz="2800" dirty="0">
                <a:ea typeface="+mj-lt"/>
                <a:cs typeface="+mj-lt"/>
              </a:rPr>
              <a:t> la </a:t>
            </a:r>
            <a:r>
              <a:rPr lang="en-US" sz="2800" dirty="0" err="1">
                <a:ea typeface="+mj-lt"/>
                <a:cs typeface="+mj-lt"/>
              </a:rPr>
              <a:t>historia</a:t>
            </a:r>
            <a:r>
              <a:rPr lang="en-US" sz="2800" dirty="0">
                <a:ea typeface="+mj-lt"/>
                <a:cs typeface="+mj-lt"/>
              </a:rPr>
              <a:t> del </a:t>
            </a:r>
            <a:r>
              <a:rPr lang="en-US" sz="2800" dirty="0" err="1">
                <a:ea typeface="+mj-lt"/>
                <a:cs typeface="+mj-lt"/>
              </a:rPr>
              <a:t>éxodo</a:t>
            </a:r>
            <a:r>
              <a:rPr lang="en-US" sz="2800" dirty="0">
                <a:ea typeface="+mj-lt"/>
                <a:cs typeface="+mj-lt"/>
              </a:rPr>
              <a:t> </a:t>
            </a:r>
            <a:r>
              <a:rPr lang="en-US" sz="2800" dirty="0" err="1">
                <a:ea typeface="+mj-lt"/>
                <a:cs typeface="+mj-lt"/>
              </a:rPr>
              <a:t>otorgan</a:t>
            </a:r>
            <a:r>
              <a:rPr lang="en-US" sz="2800" dirty="0">
                <a:ea typeface="+mj-lt"/>
                <a:cs typeface="+mj-lt"/>
              </a:rPr>
              <a:t> </a:t>
            </a:r>
            <a:r>
              <a:rPr lang="en-US" sz="2800" dirty="0" err="1">
                <a:ea typeface="+mj-lt"/>
                <a:cs typeface="+mj-lt"/>
              </a:rPr>
              <a:t>credibilidad</a:t>
            </a:r>
            <a:r>
              <a:rPr lang="en-US" sz="2800" dirty="0">
                <a:ea typeface="+mj-lt"/>
                <a:cs typeface="+mj-lt"/>
              </a:rPr>
              <a:t> a las </a:t>
            </a:r>
            <a:r>
              <a:rPr lang="en-US" sz="2800" dirty="0" err="1">
                <a:ea typeface="+mj-lt"/>
                <a:cs typeface="+mj-lt"/>
              </a:rPr>
              <a:t>narraciones</a:t>
            </a:r>
            <a:r>
              <a:rPr lang="en-US" sz="2800" dirty="0">
                <a:ea typeface="+mj-lt"/>
                <a:cs typeface="+mj-lt"/>
              </a:rPr>
              <a:t>, lo que </a:t>
            </a:r>
            <a:r>
              <a:rPr lang="en-US" sz="2800" dirty="0" err="1">
                <a:ea typeface="+mj-lt"/>
                <a:cs typeface="+mj-lt"/>
              </a:rPr>
              <a:t>sugiere</a:t>
            </a:r>
            <a:r>
              <a:rPr lang="en-US" sz="2800" dirty="0">
                <a:ea typeface="+mj-lt"/>
                <a:cs typeface="+mj-lt"/>
              </a:rPr>
              <a:t> </a:t>
            </a:r>
            <a:r>
              <a:rPr lang="en-US" sz="2800" dirty="0" err="1">
                <a:ea typeface="+mj-lt"/>
                <a:cs typeface="+mj-lt"/>
              </a:rPr>
              <a:t>una</a:t>
            </a:r>
            <a:r>
              <a:rPr lang="en-US" sz="2800" dirty="0">
                <a:ea typeface="+mj-lt"/>
                <a:cs typeface="+mj-lt"/>
              </a:rPr>
              <a:t> </a:t>
            </a:r>
            <a:r>
              <a:rPr lang="en-US" sz="2800" dirty="0" err="1">
                <a:ea typeface="+mj-lt"/>
                <a:cs typeface="+mj-lt"/>
              </a:rPr>
              <a:t>memoria</a:t>
            </a:r>
            <a:r>
              <a:rPr lang="en-US" sz="2800" dirty="0">
                <a:ea typeface="+mj-lt"/>
                <a:cs typeface="+mj-lt"/>
              </a:rPr>
              <a:t> </a:t>
            </a:r>
            <a:r>
              <a:rPr lang="en-US" sz="2800" dirty="0" err="1">
                <a:ea typeface="+mj-lt"/>
                <a:cs typeface="+mj-lt"/>
              </a:rPr>
              <a:t>histórica</a:t>
            </a:r>
            <a:r>
              <a:rPr lang="en-US" sz="2800" dirty="0">
                <a:ea typeface="+mj-lt"/>
                <a:cs typeface="+mj-lt"/>
              </a:rPr>
              <a:t> real.</a:t>
            </a:r>
            <a:endParaRPr lang="en-US" sz="2800" b="1" dirty="0">
              <a:solidFill>
                <a:srgbClr val="002060"/>
              </a:solidFill>
            </a:endParaRPr>
          </a:p>
          <a:p>
            <a:r>
              <a:rPr lang="en-US" sz="2400" b="1" i="1" dirty="0">
                <a:solidFill>
                  <a:srgbClr val="C00000"/>
                </a:solidFill>
              </a:rPr>
              <a:t>Ramesses, the “storage city” on which the Israelites worked (Ex. 1:11) and from which they started their trek out of Egypt (Ex. 12:37; Nu. 33:3), is likely the Delta capital built by and named for Ramesses II. There is now wide agreement among scholars that it has been identified. /</a:t>
            </a:r>
            <a:r>
              <a:rPr lang="en-US" sz="2400" i="1" dirty="0">
                <a:solidFill>
                  <a:srgbClr val="C00000"/>
                </a:solidFill>
              </a:rPr>
              <a:t> </a:t>
            </a:r>
            <a:r>
              <a:rPr lang="en-US" sz="2400" dirty="0">
                <a:ea typeface="+mj-lt"/>
                <a:cs typeface="+mj-lt"/>
              </a:rPr>
              <a:t>Ramsés, la “ciudad de </a:t>
            </a:r>
            <a:r>
              <a:rPr lang="en-US" sz="2400" dirty="0" err="1">
                <a:ea typeface="+mj-lt"/>
                <a:cs typeface="+mj-lt"/>
              </a:rPr>
              <a:t>almacenamiento</a:t>
            </a:r>
            <a:r>
              <a:rPr lang="en-US" sz="2400" dirty="0">
                <a:ea typeface="+mj-lt"/>
                <a:cs typeface="+mj-lt"/>
              </a:rPr>
              <a:t>” </a:t>
            </a:r>
            <a:r>
              <a:rPr lang="en-US" sz="2400" dirty="0" err="1">
                <a:ea typeface="+mj-lt"/>
                <a:cs typeface="+mj-lt"/>
              </a:rPr>
              <a:t>en</a:t>
            </a:r>
            <a:r>
              <a:rPr lang="en-US" sz="2400" dirty="0">
                <a:ea typeface="+mj-lt"/>
                <a:cs typeface="+mj-lt"/>
              </a:rPr>
              <a:t> la que </a:t>
            </a:r>
            <a:r>
              <a:rPr lang="en-US" sz="2400" dirty="0" err="1">
                <a:ea typeface="+mj-lt"/>
                <a:cs typeface="+mj-lt"/>
              </a:rPr>
              <a:t>trabajaron</a:t>
            </a:r>
            <a:r>
              <a:rPr lang="en-US" sz="2400" dirty="0">
                <a:ea typeface="+mj-lt"/>
                <a:cs typeface="+mj-lt"/>
              </a:rPr>
              <a:t> </a:t>
            </a:r>
            <a:r>
              <a:rPr lang="en-US" sz="2400" dirty="0" err="1">
                <a:ea typeface="+mj-lt"/>
                <a:cs typeface="+mj-lt"/>
              </a:rPr>
              <a:t>los</a:t>
            </a:r>
            <a:r>
              <a:rPr lang="en-US" sz="2400" dirty="0">
                <a:ea typeface="+mj-lt"/>
                <a:cs typeface="+mj-lt"/>
              </a:rPr>
              <a:t> </a:t>
            </a:r>
            <a:r>
              <a:rPr lang="en-US" sz="2400" dirty="0" err="1">
                <a:ea typeface="+mj-lt"/>
                <a:cs typeface="+mj-lt"/>
              </a:rPr>
              <a:t>israelitas</a:t>
            </a:r>
            <a:r>
              <a:rPr lang="en-US" sz="2400" dirty="0">
                <a:ea typeface="+mj-lt"/>
                <a:cs typeface="+mj-lt"/>
              </a:rPr>
              <a:t> (</a:t>
            </a:r>
            <a:r>
              <a:rPr lang="en-US" sz="2400" dirty="0" err="1">
                <a:ea typeface="+mj-lt"/>
                <a:cs typeface="+mj-lt"/>
              </a:rPr>
              <a:t>Éx</a:t>
            </a:r>
            <a:r>
              <a:rPr lang="en-US" sz="2400" dirty="0">
                <a:ea typeface="+mj-lt"/>
                <a:cs typeface="+mj-lt"/>
              </a:rPr>
              <a:t>. 1:11) y </a:t>
            </a:r>
            <a:r>
              <a:rPr lang="en-US" sz="2400" dirty="0" err="1">
                <a:ea typeface="+mj-lt"/>
                <a:cs typeface="+mj-lt"/>
              </a:rPr>
              <a:t>desde</a:t>
            </a:r>
            <a:r>
              <a:rPr lang="en-US" sz="2400" dirty="0">
                <a:ea typeface="+mj-lt"/>
                <a:cs typeface="+mj-lt"/>
              </a:rPr>
              <a:t> la </a:t>
            </a:r>
            <a:r>
              <a:rPr lang="en-US" sz="2400" dirty="0" err="1">
                <a:ea typeface="+mj-lt"/>
                <a:cs typeface="+mj-lt"/>
              </a:rPr>
              <a:t>cual</a:t>
            </a:r>
            <a:r>
              <a:rPr lang="en-US" sz="2400" dirty="0">
                <a:ea typeface="+mj-lt"/>
                <a:cs typeface="+mj-lt"/>
              </a:rPr>
              <a:t> </a:t>
            </a:r>
            <a:r>
              <a:rPr lang="en-US" sz="2400" dirty="0" err="1">
                <a:ea typeface="+mj-lt"/>
                <a:cs typeface="+mj-lt"/>
              </a:rPr>
              <a:t>comenzaron</a:t>
            </a:r>
            <a:r>
              <a:rPr lang="en-US" sz="2400" dirty="0">
                <a:ea typeface="+mj-lt"/>
                <a:cs typeface="+mj-lt"/>
              </a:rPr>
              <a:t> </a:t>
            </a:r>
            <a:r>
              <a:rPr lang="en-US" sz="2400" dirty="0" err="1">
                <a:ea typeface="+mj-lt"/>
                <a:cs typeface="+mj-lt"/>
              </a:rPr>
              <a:t>su</a:t>
            </a:r>
            <a:r>
              <a:rPr lang="en-US" sz="2400" dirty="0">
                <a:ea typeface="+mj-lt"/>
                <a:cs typeface="+mj-lt"/>
              </a:rPr>
              <a:t> </a:t>
            </a:r>
            <a:r>
              <a:rPr lang="en-US" sz="2400" dirty="0" err="1">
                <a:ea typeface="+mj-lt"/>
                <a:cs typeface="+mj-lt"/>
              </a:rPr>
              <a:t>viaje</a:t>
            </a:r>
            <a:r>
              <a:rPr lang="en-US" sz="2400" dirty="0">
                <a:ea typeface="+mj-lt"/>
                <a:cs typeface="+mj-lt"/>
              </a:rPr>
              <a:t> </a:t>
            </a:r>
            <a:r>
              <a:rPr lang="en-US" sz="2400" dirty="0" err="1">
                <a:ea typeface="+mj-lt"/>
                <a:cs typeface="+mj-lt"/>
              </a:rPr>
              <a:t>fuera</a:t>
            </a:r>
            <a:r>
              <a:rPr lang="en-US" sz="2400" dirty="0">
                <a:ea typeface="+mj-lt"/>
                <a:cs typeface="+mj-lt"/>
              </a:rPr>
              <a:t> de </a:t>
            </a:r>
            <a:r>
              <a:rPr lang="en-US" sz="2400" dirty="0" err="1">
                <a:ea typeface="+mj-lt"/>
                <a:cs typeface="+mj-lt"/>
              </a:rPr>
              <a:t>Egipto</a:t>
            </a:r>
            <a:r>
              <a:rPr lang="en-US" sz="2400" dirty="0">
                <a:ea typeface="+mj-lt"/>
                <a:cs typeface="+mj-lt"/>
              </a:rPr>
              <a:t> (</a:t>
            </a:r>
            <a:r>
              <a:rPr lang="en-US" sz="2400" dirty="0" err="1">
                <a:ea typeface="+mj-lt"/>
                <a:cs typeface="+mj-lt"/>
              </a:rPr>
              <a:t>Éx</a:t>
            </a:r>
            <a:r>
              <a:rPr lang="en-US" sz="2400" dirty="0">
                <a:ea typeface="+mj-lt"/>
                <a:cs typeface="+mj-lt"/>
              </a:rPr>
              <a:t>. 12:37; </a:t>
            </a:r>
            <a:r>
              <a:rPr lang="en-US" sz="2400" dirty="0" err="1">
                <a:ea typeface="+mj-lt"/>
                <a:cs typeface="+mj-lt"/>
              </a:rPr>
              <a:t>Núm</a:t>
            </a:r>
            <a:r>
              <a:rPr lang="en-US" sz="2400" dirty="0">
                <a:ea typeface="+mj-lt"/>
                <a:cs typeface="+mj-lt"/>
              </a:rPr>
              <a:t>. 33:3), es </a:t>
            </a:r>
            <a:r>
              <a:rPr lang="en-US" sz="2400" dirty="0" err="1">
                <a:ea typeface="+mj-lt"/>
                <a:cs typeface="+mj-lt"/>
              </a:rPr>
              <a:t>probablemente</a:t>
            </a:r>
            <a:r>
              <a:rPr lang="en-US" sz="2400" dirty="0">
                <a:ea typeface="+mj-lt"/>
                <a:cs typeface="+mj-lt"/>
              </a:rPr>
              <a:t> la capital del Delta </a:t>
            </a:r>
            <a:r>
              <a:rPr lang="en-US" sz="2400" dirty="0" err="1">
                <a:ea typeface="+mj-lt"/>
                <a:cs typeface="+mj-lt"/>
              </a:rPr>
              <a:t>construida</a:t>
            </a:r>
            <a:r>
              <a:rPr lang="en-US" sz="2400" dirty="0">
                <a:ea typeface="+mj-lt"/>
                <a:cs typeface="+mj-lt"/>
              </a:rPr>
              <a:t> </a:t>
            </a:r>
            <a:r>
              <a:rPr lang="en-US" sz="2400" dirty="0" err="1">
                <a:ea typeface="+mj-lt"/>
                <a:cs typeface="+mj-lt"/>
              </a:rPr>
              <a:t>por</a:t>
            </a:r>
            <a:r>
              <a:rPr lang="en-US" sz="2400" dirty="0">
                <a:ea typeface="+mj-lt"/>
                <a:cs typeface="+mj-lt"/>
              </a:rPr>
              <a:t> y </a:t>
            </a:r>
            <a:r>
              <a:rPr lang="en-US" sz="2400" dirty="0" err="1">
                <a:ea typeface="+mj-lt"/>
                <a:cs typeface="+mj-lt"/>
              </a:rPr>
              <a:t>llamado</a:t>
            </a:r>
            <a:r>
              <a:rPr lang="en-US" sz="2400" dirty="0">
                <a:ea typeface="+mj-lt"/>
                <a:cs typeface="+mj-lt"/>
              </a:rPr>
              <a:t> </a:t>
            </a:r>
            <a:r>
              <a:rPr lang="en-US" sz="2400" dirty="0" err="1">
                <a:ea typeface="+mj-lt"/>
                <a:cs typeface="+mj-lt"/>
              </a:rPr>
              <a:t>así</a:t>
            </a:r>
            <a:r>
              <a:rPr lang="en-US" sz="2400" dirty="0">
                <a:ea typeface="+mj-lt"/>
                <a:cs typeface="+mj-lt"/>
              </a:rPr>
              <a:t> </a:t>
            </a:r>
            <a:r>
              <a:rPr lang="en-US" sz="2400" dirty="0" err="1">
                <a:ea typeface="+mj-lt"/>
                <a:cs typeface="+mj-lt"/>
              </a:rPr>
              <a:t>por</a:t>
            </a:r>
            <a:r>
              <a:rPr lang="en-US" sz="2400" dirty="0">
                <a:ea typeface="+mj-lt"/>
                <a:cs typeface="+mj-lt"/>
              </a:rPr>
              <a:t> Ramsés II. </a:t>
            </a:r>
            <a:r>
              <a:rPr lang="en-US" sz="2400" dirty="0" err="1">
                <a:ea typeface="+mj-lt"/>
                <a:cs typeface="+mj-lt"/>
              </a:rPr>
              <a:t>Ahora</a:t>
            </a:r>
            <a:r>
              <a:rPr lang="en-US" sz="2400" dirty="0">
                <a:ea typeface="+mj-lt"/>
                <a:cs typeface="+mj-lt"/>
              </a:rPr>
              <a:t> </a:t>
            </a:r>
            <a:r>
              <a:rPr lang="en-US" sz="2400" dirty="0" err="1">
                <a:ea typeface="+mj-lt"/>
                <a:cs typeface="+mj-lt"/>
              </a:rPr>
              <a:t>existe</a:t>
            </a:r>
            <a:r>
              <a:rPr lang="en-US" sz="2400" dirty="0">
                <a:ea typeface="+mj-lt"/>
                <a:cs typeface="+mj-lt"/>
              </a:rPr>
              <a:t> un </a:t>
            </a:r>
            <a:r>
              <a:rPr lang="en-US" sz="2400" dirty="0" err="1">
                <a:ea typeface="+mj-lt"/>
                <a:cs typeface="+mj-lt"/>
              </a:rPr>
              <a:t>amplio</a:t>
            </a:r>
            <a:r>
              <a:rPr lang="en-US" sz="2400" dirty="0">
                <a:ea typeface="+mj-lt"/>
                <a:cs typeface="+mj-lt"/>
              </a:rPr>
              <a:t> </a:t>
            </a:r>
            <a:r>
              <a:rPr lang="en-US" sz="2400" dirty="0" err="1">
                <a:ea typeface="+mj-lt"/>
                <a:cs typeface="+mj-lt"/>
              </a:rPr>
              <a:t>acuerdo</a:t>
            </a:r>
            <a:r>
              <a:rPr lang="en-US" sz="2400" dirty="0">
                <a:ea typeface="+mj-lt"/>
                <a:cs typeface="+mj-lt"/>
              </a:rPr>
              <a:t> entre </a:t>
            </a:r>
            <a:r>
              <a:rPr lang="en-US" sz="2400" dirty="0" err="1">
                <a:ea typeface="+mj-lt"/>
                <a:cs typeface="+mj-lt"/>
              </a:rPr>
              <a:t>los</a:t>
            </a:r>
            <a:r>
              <a:rPr lang="en-US" sz="2400" dirty="0">
                <a:ea typeface="+mj-lt"/>
                <a:cs typeface="+mj-lt"/>
              </a:rPr>
              <a:t> </a:t>
            </a:r>
            <a:r>
              <a:rPr lang="en-US" sz="2400" dirty="0" err="1">
                <a:ea typeface="+mj-lt"/>
                <a:cs typeface="+mj-lt"/>
              </a:rPr>
              <a:t>estudiosos</a:t>
            </a:r>
            <a:r>
              <a:rPr lang="en-US" sz="2400" dirty="0">
                <a:ea typeface="+mj-lt"/>
                <a:cs typeface="+mj-lt"/>
              </a:rPr>
              <a:t> de que se ha </a:t>
            </a:r>
            <a:r>
              <a:rPr lang="en-US" sz="2400" dirty="0" err="1">
                <a:ea typeface="+mj-lt"/>
                <a:cs typeface="+mj-lt"/>
              </a:rPr>
              <a:t>identificado</a:t>
            </a:r>
            <a:r>
              <a:rPr lang="en-US" sz="2400" dirty="0">
                <a:ea typeface="+mj-lt"/>
                <a:cs typeface="+mj-lt"/>
              </a:rPr>
              <a:t>.</a:t>
            </a:r>
            <a:endParaRPr lang="en-US" sz="2400" i="1" dirty="0">
              <a:cs typeface="Calibri Light"/>
            </a:endParaRPr>
          </a:p>
          <a:p>
            <a:r>
              <a:rPr lang="en-US" sz="2400" b="1" i="1" dirty="0">
                <a:solidFill>
                  <a:srgbClr val="C00000"/>
                </a:solidFill>
              </a:rPr>
              <a:t>Pi-Ramesses (city of Ramesses) had a relatively short life-span (ca. 1275-1075 BC), however, and was abandoned. It is unlikely that someone writing a legendary account hundreds of years later would even have known about Pi-Ramesses. /</a:t>
            </a:r>
            <a:r>
              <a:rPr lang="en-US" sz="2400" b="1" i="1" dirty="0">
                <a:solidFill>
                  <a:srgbClr val="FFFF00"/>
                </a:solidFill>
              </a:rPr>
              <a:t> </a:t>
            </a:r>
            <a:r>
              <a:rPr lang="en-US" sz="2400" dirty="0">
                <a:ea typeface="+mj-lt"/>
                <a:cs typeface="+mj-lt"/>
              </a:rPr>
              <a:t>Sin embargo, Pi-Ramsés (ciudad de Ramsés) </a:t>
            </a:r>
            <a:r>
              <a:rPr lang="en-US" sz="2400" dirty="0" err="1">
                <a:ea typeface="+mj-lt"/>
                <a:cs typeface="+mj-lt"/>
              </a:rPr>
              <a:t>tuvo</a:t>
            </a:r>
            <a:r>
              <a:rPr lang="en-US" sz="2400" dirty="0">
                <a:ea typeface="+mj-lt"/>
                <a:cs typeface="+mj-lt"/>
              </a:rPr>
              <a:t> </a:t>
            </a:r>
            <a:r>
              <a:rPr lang="en-US" sz="2400" dirty="0" err="1">
                <a:ea typeface="+mj-lt"/>
                <a:cs typeface="+mj-lt"/>
              </a:rPr>
              <a:t>una</a:t>
            </a:r>
            <a:r>
              <a:rPr lang="en-US" sz="2400" dirty="0">
                <a:ea typeface="+mj-lt"/>
                <a:cs typeface="+mj-lt"/>
              </a:rPr>
              <a:t> </a:t>
            </a:r>
            <a:r>
              <a:rPr lang="en-US" sz="2400" dirty="0" err="1">
                <a:ea typeface="+mj-lt"/>
                <a:cs typeface="+mj-lt"/>
              </a:rPr>
              <a:t>vida</a:t>
            </a:r>
            <a:r>
              <a:rPr lang="en-US" sz="2400" dirty="0">
                <a:ea typeface="+mj-lt"/>
                <a:cs typeface="+mj-lt"/>
              </a:rPr>
              <a:t> </a:t>
            </a:r>
            <a:r>
              <a:rPr lang="en-US" sz="2400" dirty="0" err="1">
                <a:ea typeface="+mj-lt"/>
                <a:cs typeface="+mj-lt"/>
              </a:rPr>
              <a:t>relativamente</a:t>
            </a:r>
            <a:r>
              <a:rPr lang="en-US" sz="2400" dirty="0">
                <a:ea typeface="+mj-lt"/>
                <a:cs typeface="+mj-lt"/>
              </a:rPr>
              <a:t> </a:t>
            </a:r>
            <a:r>
              <a:rPr lang="en-US" sz="2400" dirty="0" err="1">
                <a:ea typeface="+mj-lt"/>
                <a:cs typeface="+mj-lt"/>
              </a:rPr>
              <a:t>corta</a:t>
            </a:r>
            <a:r>
              <a:rPr lang="en-US" sz="2400" dirty="0">
                <a:ea typeface="+mj-lt"/>
                <a:cs typeface="+mj-lt"/>
              </a:rPr>
              <a:t> (ca. 1275-1075 a. C.) y </a:t>
            </a:r>
            <a:r>
              <a:rPr lang="en-US" sz="2400" dirty="0" err="1">
                <a:ea typeface="+mj-lt"/>
                <a:cs typeface="+mj-lt"/>
              </a:rPr>
              <a:t>fue</a:t>
            </a:r>
            <a:r>
              <a:rPr lang="en-US" sz="2400" dirty="0">
                <a:ea typeface="+mj-lt"/>
                <a:cs typeface="+mj-lt"/>
              </a:rPr>
              <a:t> </a:t>
            </a:r>
            <a:r>
              <a:rPr lang="en-US" sz="2400" dirty="0" err="1">
                <a:ea typeface="+mj-lt"/>
                <a:cs typeface="+mj-lt"/>
              </a:rPr>
              <a:t>abandonada</a:t>
            </a:r>
            <a:r>
              <a:rPr lang="en-US" sz="2400" dirty="0">
                <a:ea typeface="+mj-lt"/>
                <a:cs typeface="+mj-lt"/>
              </a:rPr>
              <a:t>. Es poco probable que </a:t>
            </a:r>
            <a:r>
              <a:rPr lang="en-US" sz="2400" dirty="0" err="1">
                <a:ea typeface="+mj-lt"/>
                <a:cs typeface="+mj-lt"/>
              </a:rPr>
              <a:t>alguien</a:t>
            </a:r>
            <a:r>
              <a:rPr lang="en-US" sz="2400" dirty="0">
                <a:ea typeface="+mj-lt"/>
                <a:cs typeface="+mj-lt"/>
              </a:rPr>
              <a:t> que </a:t>
            </a:r>
            <a:r>
              <a:rPr lang="en-US" sz="2400" dirty="0" err="1">
                <a:ea typeface="+mj-lt"/>
                <a:cs typeface="+mj-lt"/>
              </a:rPr>
              <a:t>escribiera</a:t>
            </a:r>
            <a:r>
              <a:rPr lang="en-US" sz="2400" dirty="0">
                <a:ea typeface="+mj-lt"/>
                <a:cs typeface="+mj-lt"/>
              </a:rPr>
              <a:t> un </a:t>
            </a:r>
            <a:r>
              <a:rPr lang="en-US" sz="2400" dirty="0" err="1">
                <a:ea typeface="+mj-lt"/>
                <a:cs typeface="+mj-lt"/>
              </a:rPr>
              <a:t>relato</a:t>
            </a:r>
            <a:r>
              <a:rPr lang="en-US" sz="2400" dirty="0">
                <a:ea typeface="+mj-lt"/>
                <a:cs typeface="+mj-lt"/>
              </a:rPr>
              <a:t> </a:t>
            </a:r>
            <a:r>
              <a:rPr lang="en-US" sz="2400" dirty="0" err="1">
                <a:ea typeface="+mj-lt"/>
                <a:cs typeface="+mj-lt"/>
              </a:rPr>
              <a:t>legendario</a:t>
            </a:r>
            <a:r>
              <a:rPr lang="en-US" sz="2400" dirty="0">
                <a:ea typeface="+mj-lt"/>
                <a:cs typeface="+mj-lt"/>
              </a:rPr>
              <a:t> </a:t>
            </a:r>
            <a:r>
              <a:rPr lang="en-US" sz="2400" dirty="0" err="1">
                <a:ea typeface="+mj-lt"/>
                <a:cs typeface="+mj-lt"/>
              </a:rPr>
              <a:t>cientos</a:t>
            </a:r>
            <a:r>
              <a:rPr lang="en-US" sz="2400" dirty="0">
                <a:ea typeface="+mj-lt"/>
                <a:cs typeface="+mj-lt"/>
              </a:rPr>
              <a:t> de </a:t>
            </a:r>
            <a:r>
              <a:rPr lang="en-US" sz="2400" dirty="0" err="1">
                <a:ea typeface="+mj-lt"/>
                <a:cs typeface="+mj-lt"/>
              </a:rPr>
              <a:t>años</a:t>
            </a:r>
            <a:r>
              <a:rPr lang="en-US" sz="2400" dirty="0">
                <a:ea typeface="+mj-lt"/>
                <a:cs typeface="+mj-lt"/>
              </a:rPr>
              <a:t> </a:t>
            </a:r>
            <a:r>
              <a:rPr lang="en-US" sz="2400" dirty="0" err="1">
                <a:ea typeface="+mj-lt"/>
                <a:cs typeface="+mj-lt"/>
              </a:rPr>
              <a:t>después</a:t>
            </a:r>
            <a:r>
              <a:rPr lang="en-US" sz="2400" dirty="0">
                <a:ea typeface="+mj-lt"/>
                <a:cs typeface="+mj-lt"/>
              </a:rPr>
              <a:t> </a:t>
            </a:r>
            <a:r>
              <a:rPr lang="en-US" sz="2400" dirty="0" err="1">
                <a:ea typeface="+mj-lt"/>
                <a:cs typeface="+mj-lt"/>
              </a:rPr>
              <a:t>supiera</a:t>
            </a:r>
            <a:r>
              <a:rPr lang="en-US" sz="2400" dirty="0">
                <a:ea typeface="+mj-lt"/>
                <a:cs typeface="+mj-lt"/>
              </a:rPr>
              <a:t> </a:t>
            </a:r>
            <a:r>
              <a:rPr lang="en-US" sz="2400" dirty="0" err="1">
                <a:ea typeface="+mj-lt"/>
                <a:cs typeface="+mj-lt"/>
              </a:rPr>
              <a:t>siquiera</a:t>
            </a:r>
            <a:r>
              <a:rPr lang="en-US" sz="2400" dirty="0">
                <a:ea typeface="+mj-lt"/>
                <a:cs typeface="+mj-lt"/>
              </a:rPr>
              <a:t> </a:t>
            </a:r>
            <a:r>
              <a:rPr lang="en-US" sz="2400" dirty="0" err="1">
                <a:ea typeface="+mj-lt"/>
                <a:cs typeface="+mj-lt"/>
              </a:rPr>
              <a:t>acerca</a:t>
            </a:r>
            <a:r>
              <a:rPr lang="en-US" sz="2400" dirty="0">
                <a:ea typeface="+mj-lt"/>
                <a:cs typeface="+mj-lt"/>
              </a:rPr>
              <a:t> de Pi-Ramsés. </a:t>
            </a:r>
            <a:endParaRPr lang="en-US" sz="2400" i="1" dirty="0">
              <a:cs typeface="Calibri Light"/>
            </a:endParaRPr>
          </a:p>
        </p:txBody>
      </p:sp>
      <p:sp>
        <p:nvSpPr>
          <p:cNvPr id="4" name="Slide Number Placeholder 3">
            <a:extLst>
              <a:ext uri="{FF2B5EF4-FFF2-40B4-BE49-F238E27FC236}">
                <a16:creationId xmlns:a16="http://schemas.microsoft.com/office/drawing/2014/main" id="{64D35A8D-0E39-4B2F-AD36-9AC2F3AA09C1}"/>
              </a:ext>
            </a:extLst>
          </p:cNvPr>
          <p:cNvSpPr>
            <a:spLocks noGrp="1"/>
          </p:cNvSpPr>
          <p:nvPr>
            <p:ph type="sldNum" sz="quarter" idx="12"/>
          </p:nvPr>
        </p:nvSpPr>
        <p:spPr>
          <a:xfrm>
            <a:off x="11145520" y="6356350"/>
            <a:ext cx="72336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00377-489B-40EC-B059-26BDDD2E89B9}"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761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68EC0-F8F3-4D39-AD62-5BF0B7C83A54}"/>
              </a:ext>
            </a:extLst>
          </p:cNvPr>
          <p:cNvSpPr>
            <a:spLocks noGrp="1"/>
          </p:cNvSpPr>
          <p:nvPr>
            <p:ph type="title"/>
          </p:nvPr>
        </p:nvSpPr>
        <p:spPr>
          <a:xfrm>
            <a:off x="231680" y="342900"/>
            <a:ext cx="2734799" cy="6013450"/>
          </a:xfrm>
        </p:spPr>
        <p:txBody>
          <a:bodyPr/>
          <a:lstStyle/>
          <a:p>
            <a:pPr algn="r"/>
            <a:r>
              <a:rPr lang="en-US" dirty="0">
                <a:solidFill>
                  <a:srgbClr val="C00000"/>
                </a:solidFill>
              </a:rPr>
              <a:t>Excavations at Pi-Ramesses are ongoing /</a:t>
            </a:r>
            <a:r>
              <a:rPr lang="en-US" dirty="0"/>
              <a:t> </a:t>
            </a:r>
            <a:r>
              <a:rPr lang="en-US" b="0" dirty="0">
                <a:ea typeface="+mn-lt"/>
                <a:cs typeface="+mn-lt"/>
              </a:rPr>
              <a:t>Las </a:t>
            </a:r>
            <a:r>
              <a:rPr lang="en-US" b="0" dirty="0" err="1">
                <a:ea typeface="+mn-lt"/>
                <a:cs typeface="+mn-lt"/>
              </a:rPr>
              <a:t>excavaciones</a:t>
            </a:r>
            <a:r>
              <a:rPr lang="en-US" b="0" dirty="0">
                <a:ea typeface="+mn-lt"/>
                <a:cs typeface="+mn-lt"/>
              </a:rPr>
              <a:t> </a:t>
            </a:r>
            <a:r>
              <a:rPr lang="en-US" b="0" dirty="0" err="1">
                <a:ea typeface="+mn-lt"/>
                <a:cs typeface="+mn-lt"/>
              </a:rPr>
              <a:t>en</a:t>
            </a:r>
            <a:r>
              <a:rPr lang="en-US" b="0" dirty="0">
                <a:ea typeface="+mn-lt"/>
                <a:cs typeface="+mn-lt"/>
              </a:rPr>
              <a:t> Pi-Ramsés </a:t>
            </a:r>
            <a:r>
              <a:rPr lang="en-US" b="0" dirty="0" err="1">
                <a:ea typeface="+mn-lt"/>
                <a:cs typeface="+mn-lt"/>
              </a:rPr>
              <a:t>continúan</a:t>
            </a:r>
            <a:endParaRPr lang="en-US" dirty="0" err="1"/>
          </a:p>
        </p:txBody>
      </p:sp>
      <p:pic>
        <p:nvPicPr>
          <p:cNvPr id="6" name="Content Placeholder 5">
            <a:extLst>
              <a:ext uri="{FF2B5EF4-FFF2-40B4-BE49-F238E27FC236}">
                <a16:creationId xmlns:a16="http://schemas.microsoft.com/office/drawing/2014/main" id="{52BAAD1B-34BE-4A99-A767-E53B1A38FE73}"/>
              </a:ext>
            </a:extLst>
          </p:cNvPr>
          <p:cNvPicPr>
            <a:picLocks noGrp="1" noChangeAspect="1"/>
          </p:cNvPicPr>
          <p:nvPr>
            <p:ph idx="1"/>
          </p:nvPr>
        </p:nvPicPr>
        <p:blipFill>
          <a:blip r:embed="rId2"/>
          <a:stretch>
            <a:fillRect/>
          </a:stretch>
        </p:blipFill>
        <p:spPr>
          <a:xfrm>
            <a:off x="3057919" y="0"/>
            <a:ext cx="9134081" cy="6858000"/>
          </a:xfrm>
        </p:spPr>
      </p:pic>
      <p:sp>
        <p:nvSpPr>
          <p:cNvPr id="4" name="Slide Number Placeholder 3">
            <a:extLst>
              <a:ext uri="{FF2B5EF4-FFF2-40B4-BE49-F238E27FC236}">
                <a16:creationId xmlns:a16="http://schemas.microsoft.com/office/drawing/2014/main" id="{998A4068-C608-4F77-A256-F0B891BAFD1B}"/>
              </a:ext>
            </a:extLst>
          </p:cNvPr>
          <p:cNvSpPr>
            <a:spLocks noGrp="1"/>
          </p:cNvSpPr>
          <p:nvPr>
            <p:ph type="sldNum" sz="quarter" idx="12"/>
          </p:nvPr>
        </p:nvSpPr>
        <p:spPr>
          <a:xfrm>
            <a:off x="11226800" y="6356350"/>
            <a:ext cx="64208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00377-489B-40EC-B059-26BDDD2E89B9}"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167</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981921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5A34-DCF0-4BE9-9E7F-2F911509BF2D}"/>
              </a:ext>
            </a:extLst>
          </p:cNvPr>
          <p:cNvSpPr>
            <a:spLocks noGrp="1"/>
          </p:cNvSpPr>
          <p:nvPr>
            <p:ph type="title"/>
          </p:nvPr>
        </p:nvSpPr>
        <p:spPr>
          <a:xfrm>
            <a:off x="118067" y="1439277"/>
            <a:ext cx="6793761" cy="695438"/>
          </a:xfrm>
        </p:spPr>
        <p:txBody>
          <a:bodyPr>
            <a:normAutofit fontScale="90000"/>
          </a:bodyPr>
          <a:lstStyle/>
          <a:p>
            <a:r>
              <a:rPr lang="en-US" dirty="0">
                <a:solidFill>
                  <a:srgbClr val="FF0000"/>
                </a:solidFill>
                <a:effectLst>
                  <a:outerShdw blurRad="38100" dist="38100" dir="2700000" algn="tl">
                    <a:srgbClr val="000000">
                      <a:alpha val="43137"/>
                    </a:srgbClr>
                  </a:outerShdw>
                </a:effectLst>
              </a:rPr>
              <a:t>Storage Depots / </a:t>
            </a:r>
            <a:r>
              <a:rPr lang="en-US" b="0" dirty="0" err="1">
                <a:effectLst>
                  <a:outerShdw blurRad="38100" dist="38100" dir="2700000" algn="tl">
                    <a:srgbClr val="000000">
                      <a:alpha val="43137"/>
                    </a:srgbClr>
                  </a:outerShdw>
                </a:effectLst>
                <a:ea typeface="+mn-lt"/>
                <a:cs typeface="+mn-lt"/>
              </a:rPr>
              <a:t>depósitos</a:t>
            </a:r>
            <a:r>
              <a:rPr lang="en-US" b="0" dirty="0">
                <a:effectLst>
                  <a:outerShdw blurRad="38100" dist="38100" dir="2700000" algn="tl">
                    <a:srgbClr val="000000">
                      <a:alpha val="43137"/>
                    </a:srgbClr>
                  </a:outerShdw>
                </a:effectLst>
                <a:ea typeface="+mn-lt"/>
                <a:cs typeface="+mn-lt"/>
              </a:rPr>
              <a:t> de </a:t>
            </a:r>
            <a:r>
              <a:rPr lang="en-US" b="0" dirty="0" err="1">
                <a:effectLst>
                  <a:outerShdw blurRad="38100" dist="38100" dir="2700000" algn="tl">
                    <a:srgbClr val="000000">
                      <a:alpha val="43137"/>
                    </a:srgbClr>
                  </a:outerShdw>
                </a:effectLst>
                <a:ea typeface="+mn-lt"/>
                <a:cs typeface="+mn-lt"/>
              </a:rPr>
              <a:t>almacenamiento</a:t>
            </a:r>
            <a:endParaRPr lang="en-US" dirty="0" err="1">
              <a:effectLst>
                <a:outerShdw blurRad="38100" dist="38100" dir="2700000" algn="tl">
                  <a:srgbClr val="000000">
                    <a:alpha val="43137"/>
                  </a:srgbClr>
                </a:outerShdw>
              </a:effectLst>
              <a:ea typeface="+mn-lt"/>
              <a:cs typeface="+mn-lt"/>
            </a:endParaRPr>
          </a:p>
        </p:txBody>
      </p:sp>
      <p:sp>
        <p:nvSpPr>
          <p:cNvPr id="3" name="Slide Number Placeholder 2">
            <a:extLst>
              <a:ext uri="{FF2B5EF4-FFF2-40B4-BE49-F238E27FC236}">
                <a16:creationId xmlns:a16="http://schemas.microsoft.com/office/drawing/2014/main" id="{AAC55674-D4E5-4701-B676-E79FE78B1EB0}"/>
              </a:ext>
            </a:extLst>
          </p:cNvPr>
          <p:cNvSpPr>
            <a:spLocks noGrp="1"/>
          </p:cNvSpPr>
          <p:nvPr>
            <p:ph type="sldNum" sz="quarter" idx="14"/>
          </p:nvPr>
        </p:nvSpPr>
        <p:spPr>
          <a:xfrm>
            <a:off x="11277600" y="6356350"/>
            <a:ext cx="59128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00377-489B-40EC-B059-26BDDD2E89B9}"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168</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Content Placeholder 6">
            <a:extLst>
              <a:ext uri="{FF2B5EF4-FFF2-40B4-BE49-F238E27FC236}">
                <a16:creationId xmlns:a16="http://schemas.microsoft.com/office/drawing/2014/main" id="{F31C94B5-B8E7-4DC8-B62C-05A75BDF06FA}"/>
              </a:ext>
            </a:extLst>
          </p:cNvPr>
          <p:cNvPicPr>
            <a:picLocks noGrp="1" noChangeAspect="1"/>
          </p:cNvPicPr>
          <p:nvPr>
            <p:ph sz="half" idx="1"/>
          </p:nvPr>
        </p:nvPicPr>
        <p:blipFill rotWithShape="1">
          <a:blip r:embed="rId2" cstate="hqprint">
            <a:extLst>
              <a:ext uri="{28A0092B-C50C-407E-A947-70E740481C1C}">
                <a14:useLocalDpi xmlns:a14="http://schemas.microsoft.com/office/drawing/2010/main"/>
              </a:ext>
            </a:extLst>
          </a:blip>
          <a:srcRect/>
          <a:stretch/>
        </p:blipFill>
        <p:spPr>
          <a:xfrm>
            <a:off x="0" y="2322576"/>
            <a:ext cx="7099237" cy="3411452"/>
          </a:xfrm>
        </p:spPr>
      </p:pic>
      <p:sp>
        <p:nvSpPr>
          <p:cNvPr id="5" name="Content Placeholder 4">
            <a:extLst>
              <a:ext uri="{FF2B5EF4-FFF2-40B4-BE49-F238E27FC236}">
                <a16:creationId xmlns:a16="http://schemas.microsoft.com/office/drawing/2014/main" id="{DDFBBB81-8ED2-4392-A3A9-69DC3D5A5601}"/>
              </a:ext>
            </a:extLst>
          </p:cNvPr>
          <p:cNvSpPr>
            <a:spLocks noGrp="1"/>
          </p:cNvSpPr>
          <p:nvPr>
            <p:ph sz="half" idx="2"/>
          </p:nvPr>
        </p:nvSpPr>
        <p:spPr>
          <a:xfrm>
            <a:off x="7218470" y="130938"/>
            <a:ext cx="4822938" cy="6527320"/>
          </a:xfrm>
        </p:spPr>
        <p:txBody>
          <a:bodyPr vert="horz" lIns="91440" tIns="45720" rIns="91440" bIns="45720" rtlCol="0" anchor="t">
            <a:normAutofit fontScale="92500" lnSpcReduction="20000"/>
          </a:bodyPr>
          <a:lstStyle/>
          <a:p>
            <a:pPr marL="0" indent="0">
              <a:buNone/>
            </a:pPr>
            <a:r>
              <a:rPr lang="en-US" sz="2400" b="1" dirty="0">
                <a:solidFill>
                  <a:srgbClr val="C00000"/>
                </a:solidFill>
              </a:rPr>
              <a:t>These mudbrick storage depots stand near the mortuary temple of Ramesses II in Thebes (13</a:t>
            </a:r>
            <a:r>
              <a:rPr lang="en-US" sz="2400" b="1" baseline="30000" dirty="0">
                <a:solidFill>
                  <a:srgbClr val="C00000"/>
                </a:solidFill>
              </a:rPr>
              <a:t>th</a:t>
            </a:r>
            <a:r>
              <a:rPr lang="en-US" sz="2400" b="1" dirty="0">
                <a:solidFill>
                  <a:srgbClr val="C00000"/>
                </a:solidFill>
              </a:rPr>
              <a:t> century BC). Such depots provided stored food to guarantee that the temple could keep functioning in the event of the Pharaoh’s death. The “storage cities” of Pithom and Rameses in Ex. 1:11 were likely similar. /</a:t>
            </a:r>
            <a:r>
              <a:rPr lang="en-US" sz="2400" dirty="0"/>
              <a:t> </a:t>
            </a:r>
            <a:r>
              <a:rPr lang="en-US" sz="2400" err="1">
                <a:ea typeface="+mj-lt"/>
                <a:cs typeface="+mj-lt"/>
              </a:rPr>
              <a:t>Estos</a:t>
            </a:r>
            <a:r>
              <a:rPr lang="en-US" sz="2400" dirty="0">
                <a:ea typeface="+mj-lt"/>
                <a:cs typeface="+mj-lt"/>
              </a:rPr>
              <a:t> </a:t>
            </a:r>
            <a:r>
              <a:rPr lang="en-US" sz="2400" err="1">
                <a:ea typeface="+mj-lt"/>
                <a:cs typeface="+mj-lt"/>
              </a:rPr>
              <a:t>depósitos</a:t>
            </a:r>
            <a:r>
              <a:rPr lang="en-US" sz="2400" dirty="0">
                <a:ea typeface="+mj-lt"/>
                <a:cs typeface="+mj-lt"/>
              </a:rPr>
              <a:t> de </a:t>
            </a:r>
            <a:r>
              <a:rPr lang="en-US" sz="2400" err="1">
                <a:ea typeface="+mj-lt"/>
                <a:cs typeface="+mj-lt"/>
              </a:rPr>
              <a:t>almacenamiento</a:t>
            </a:r>
            <a:r>
              <a:rPr lang="en-US" sz="2400" dirty="0">
                <a:ea typeface="+mj-lt"/>
                <a:cs typeface="+mj-lt"/>
              </a:rPr>
              <a:t> de adobe se </a:t>
            </a:r>
            <a:r>
              <a:rPr lang="en-US" sz="2400" err="1">
                <a:ea typeface="+mj-lt"/>
                <a:cs typeface="+mj-lt"/>
              </a:rPr>
              <a:t>encuentran</a:t>
            </a:r>
            <a:r>
              <a:rPr lang="en-US" sz="2400" dirty="0">
                <a:ea typeface="+mj-lt"/>
                <a:cs typeface="+mj-lt"/>
              </a:rPr>
              <a:t> </a:t>
            </a:r>
            <a:r>
              <a:rPr lang="en-US" sz="2400" err="1">
                <a:ea typeface="+mj-lt"/>
                <a:cs typeface="+mj-lt"/>
              </a:rPr>
              <a:t>cerca</a:t>
            </a:r>
            <a:r>
              <a:rPr lang="en-US" sz="2400" dirty="0">
                <a:ea typeface="+mj-lt"/>
                <a:cs typeface="+mj-lt"/>
              </a:rPr>
              <a:t> del </a:t>
            </a:r>
            <a:r>
              <a:rPr lang="en-US" sz="2400" err="1">
                <a:ea typeface="+mj-lt"/>
                <a:cs typeface="+mj-lt"/>
              </a:rPr>
              <a:t>templo</a:t>
            </a:r>
            <a:r>
              <a:rPr lang="en-US" sz="2400" dirty="0">
                <a:ea typeface="+mj-lt"/>
                <a:cs typeface="+mj-lt"/>
              </a:rPr>
              <a:t> </a:t>
            </a:r>
            <a:r>
              <a:rPr lang="en-US" sz="2400" err="1">
                <a:ea typeface="+mj-lt"/>
                <a:cs typeface="+mj-lt"/>
              </a:rPr>
              <a:t>mortuorio</a:t>
            </a:r>
            <a:r>
              <a:rPr lang="en-US" sz="2400" dirty="0">
                <a:ea typeface="+mj-lt"/>
                <a:cs typeface="+mj-lt"/>
              </a:rPr>
              <a:t> de Ramsés II </a:t>
            </a:r>
            <a:r>
              <a:rPr lang="en-US" sz="2400" err="1">
                <a:ea typeface="+mj-lt"/>
                <a:cs typeface="+mj-lt"/>
              </a:rPr>
              <a:t>en</a:t>
            </a:r>
            <a:r>
              <a:rPr lang="en-US" sz="2400" dirty="0">
                <a:ea typeface="+mj-lt"/>
                <a:cs typeface="+mj-lt"/>
              </a:rPr>
              <a:t> </a:t>
            </a:r>
            <a:r>
              <a:rPr lang="en-US" sz="2400" err="1">
                <a:ea typeface="+mj-lt"/>
                <a:cs typeface="+mj-lt"/>
              </a:rPr>
              <a:t>Tebas</a:t>
            </a:r>
            <a:r>
              <a:rPr lang="en-US" sz="2400" dirty="0">
                <a:ea typeface="+mj-lt"/>
                <a:cs typeface="+mj-lt"/>
              </a:rPr>
              <a:t> (</a:t>
            </a:r>
            <a:r>
              <a:rPr lang="en-US" sz="2400" err="1">
                <a:ea typeface="+mj-lt"/>
                <a:cs typeface="+mj-lt"/>
              </a:rPr>
              <a:t>siglo</a:t>
            </a:r>
            <a:r>
              <a:rPr lang="en-US" sz="2400" dirty="0">
                <a:ea typeface="+mj-lt"/>
                <a:cs typeface="+mj-lt"/>
              </a:rPr>
              <a:t> XIII a. C.). </a:t>
            </a:r>
            <a:r>
              <a:rPr lang="en-US" sz="2400" err="1">
                <a:ea typeface="+mj-lt"/>
                <a:cs typeface="+mj-lt"/>
              </a:rPr>
              <a:t>Dichos</a:t>
            </a:r>
            <a:r>
              <a:rPr lang="en-US" sz="2400" dirty="0">
                <a:ea typeface="+mj-lt"/>
                <a:cs typeface="+mj-lt"/>
              </a:rPr>
              <a:t> </a:t>
            </a:r>
            <a:r>
              <a:rPr lang="en-US" sz="2400" err="1">
                <a:ea typeface="+mj-lt"/>
                <a:cs typeface="+mj-lt"/>
              </a:rPr>
              <a:t>depósitos</a:t>
            </a:r>
            <a:r>
              <a:rPr lang="en-US" sz="2400" dirty="0">
                <a:ea typeface="+mj-lt"/>
                <a:cs typeface="+mj-lt"/>
              </a:rPr>
              <a:t> </a:t>
            </a:r>
            <a:r>
              <a:rPr lang="en-US" sz="2400" err="1">
                <a:ea typeface="+mj-lt"/>
                <a:cs typeface="+mj-lt"/>
              </a:rPr>
              <a:t>proporcionaron</a:t>
            </a:r>
            <a:r>
              <a:rPr lang="en-US" sz="2400" dirty="0">
                <a:ea typeface="+mj-lt"/>
                <a:cs typeface="+mj-lt"/>
              </a:rPr>
              <a:t> </a:t>
            </a:r>
            <a:r>
              <a:rPr lang="en-US" sz="2400" err="1">
                <a:ea typeface="+mj-lt"/>
                <a:cs typeface="+mj-lt"/>
              </a:rPr>
              <a:t>alimentos</a:t>
            </a:r>
            <a:r>
              <a:rPr lang="en-US" sz="2400" dirty="0">
                <a:ea typeface="+mj-lt"/>
                <a:cs typeface="+mj-lt"/>
              </a:rPr>
              <a:t> </a:t>
            </a:r>
            <a:r>
              <a:rPr lang="en-US" sz="2400" err="1">
                <a:ea typeface="+mj-lt"/>
                <a:cs typeface="+mj-lt"/>
              </a:rPr>
              <a:t>almacenados</a:t>
            </a:r>
            <a:r>
              <a:rPr lang="en-US" sz="2400" dirty="0">
                <a:ea typeface="+mj-lt"/>
                <a:cs typeface="+mj-lt"/>
              </a:rPr>
              <a:t> para </a:t>
            </a:r>
            <a:r>
              <a:rPr lang="en-US" sz="2400" err="1">
                <a:ea typeface="+mj-lt"/>
                <a:cs typeface="+mj-lt"/>
              </a:rPr>
              <a:t>garantizar</a:t>
            </a:r>
            <a:r>
              <a:rPr lang="en-US" sz="2400" dirty="0">
                <a:ea typeface="+mj-lt"/>
                <a:cs typeface="+mj-lt"/>
              </a:rPr>
              <a:t> que </a:t>
            </a:r>
            <a:r>
              <a:rPr lang="en-US" sz="2400" err="1">
                <a:ea typeface="+mj-lt"/>
                <a:cs typeface="+mj-lt"/>
              </a:rPr>
              <a:t>el</a:t>
            </a:r>
            <a:r>
              <a:rPr lang="en-US" sz="2400" dirty="0">
                <a:ea typeface="+mj-lt"/>
                <a:cs typeface="+mj-lt"/>
              </a:rPr>
              <a:t> </a:t>
            </a:r>
            <a:r>
              <a:rPr lang="en-US" sz="2400" err="1">
                <a:ea typeface="+mj-lt"/>
                <a:cs typeface="+mj-lt"/>
              </a:rPr>
              <a:t>templo</a:t>
            </a:r>
            <a:r>
              <a:rPr lang="en-US" sz="2400" dirty="0">
                <a:ea typeface="+mj-lt"/>
                <a:cs typeface="+mj-lt"/>
              </a:rPr>
              <a:t> </a:t>
            </a:r>
            <a:r>
              <a:rPr lang="en-US" sz="2400" err="1">
                <a:ea typeface="+mj-lt"/>
                <a:cs typeface="+mj-lt"/>
              </a:rPr>
              <a:t>pudiera</a:t>
            </a:r>
            <a:r>
              <a:rPr lang="en-US" sz="2400" dirty="0">
                <a:ea typeface="+mj-lt"/>
                <a:cs typeface="+mj-lt"/>
              </a:rPr>
              <a:t> </a:t>
            </a:r>
            <a:r>
              <a:rPr lang="en-US" sz="2400" err="1">
                <a:ea typeface="+mj-lt"/>
                <a:cs typeface="+mj-lt"/>
              </a:rPr>
              <a:t>seguir</a:t>
            </a:r>
            <a:r>
              <a:rPr lang="en-US" sz="2400" dirty="0">
                <a:ea typeface="+mj-lt"/>
                <a:cs typeface="+mj-lt"/>
              </a:rPr>
              <a:t> </a:t>
            </a:r>
            <a:r>
              <a:rPr lang="en-US" sz="2400" err="1">
                <a:ea typeface="+mj-lt"/>
                <a:cs typeface="+mj-lt"/>
              </a:rPr>
              <a:t>funcionando</a:t>
            </a:r>
            <a:r>
              <a:rPr lang="en-US" sz="2400" dirty="0">
                <a:ea typeface="+mj-lt"/>
                <a:cs typeface="+mj-lt"/>
              </a:rPr>
              <a:t> </a:t>
            </a:r>
            <a:r>
              <a:rPr lang="en-US" sz="2400" err="1">
                <a:ea typeface="+mj-lt"/>
                <a:cs typeface="+mj-lt"/>
              </a:rPr>
              <a:t>en</a:t>
            </a:r>
            <a:r>
              <a:rPr lang="en-US" sz="2400" dirty="0">
                <a:ea typeface="+mj-lt"/>
                <a:cs typeface="+mj-lt"/>
              </a:rPr>
              <a:t> </a:t>
            </a:r>
            <a:r>
              <a:rPr lang="en-US" sz="2400" err="1">
                <a:ea typeface="+mj-lt"/>
                <a:cs typeface="+mj-lt"/>
              </a:rPr>
              <a:t>caso</a:t>
            </a:r>
            <a:r>
              <a:rPr lang="en-US" sz="2400" dirty="0">
                <a:ea typeface="+mj-lt"/>
                <a:cs typeface="+mj-lt"/>
              </a:rPr>
              <a:t> de la </a:t>
            </a:r>
            <a:r>
              <a:rPr lang="en-US" sz="2400" err="1">
                <a:ea typeface="+mj-lt"/>
                <a:cs typeface="+mj-lt"/>
              </a:rPr>
              <a:t>muerte</a:t>
            </a:r>
            <a:r>
              <a:rPr lang="en-US" sz="2400" dirty="0">
                <a:ea typeface="+mj-lt"/>
                <a:cs typeface="+mj-lt"/>
              </a:rPr>
              <a:t> del </a:t>
            </a:r>
            <a:r>
              <a:rPr lang="en-US" sz="2400" err="1">
                <a:ea typeface="+mj-lt"/>
                <a:cs typeface="+mj-lt"/>
              </a:rPr>
              <a:t>faraón</a:t>
            </a:r>
            <a:r>
              <a:rPr lang="en-US" sz="2400" dirty="0">
                <a:ea typeface="+mj-lt"/>
                <a:cs typeface="+mj-lt"/>
              </a:rPr>
              <a:t>. Las "</a:t>
            </a:r>
            <a:r>
              <a:rPr lang="en-US" sz="2400" err="1">
                <a:ea typeface="+mj-lt"/>
                <a:cs typeface="+mj-lt"/>
              </a:rPr>
              <a:t>ciudades</a:t>
            </a:r>
            <a:r>
              <a:rPr lang="en-US" sz="2400" dirty="0">
                <a:ea typeface="+mj-lt"/>
                <a:cs typeface="+mj-lt"/>
              </a:rPr>
              <a:t> de </a:t>
            </a:r>
            <a:r>
              <a:rPr lang="en-US" sz="2400" err="1">
                <a:ea typeface="+mj-lt"/>
                <a:cs typeface="+mj-lt"/>
              </a:rPr>
              <a:t>almacenamiento</a:t>
            </a:r>
            <a:r>
              <a:rPr lang="en-US" sz="2400" dirty="0">
                <a:ea typeface="+mj-lt"/>
                <a:cs typeface="+mj-lt"/>
              </a:rPr>
              <a:t>" de </a:t>
            </a:r>
            <a:r>
              <a:rPr lang="en-US" sz="2400" err="1">
                <a:ea typeface="+mj-lt"/>
                <a:cs typeface="+mj-lt"/>
              </a:rPr>
              <a:t>Pitom</a:t>
            </a:r>
            <a:r>
              <a:rPr lang="en-US" sz="2400" dirty="0">
                <a:ea typeface="+mj-lt"/>
                <a:cs typeface="+mj-lt"/>
              </a:rPr>
              <a:t> y Ramsés </a:t>
            </a:r>
            <a:r>
              <a:rPr lang="en-US" sz="2400" err="1">
                <a:ea typeface="+mj-lt"/>
                <a:cs typeface="+mj-lt"/>
              </a:rPr>
              <a:t>en</a:t>
            </a:r>
            <a:r>
              <a:rPr lang="en-US" sz="2400" dirty="0">
                <a:ea typeface="+mj-lt"/>
                <a:cs typeface="+mj-lt"/>
              </a:rPr>
              <a:t> </a:t>
            </a:r>
            <a:r>
              <a:rPr lang="en-US" sz="2400" err="1">
                <a:ea typeface="+mj-lt"/>
                <a:cs typeface="+mj-lt"/>
              </a:rPr>
              <a:t>Éx</a:t>
            </a:r>
            <a:r>
              <a:rPr lang="en-US" sz="2400" dirty="0">
                <a:ea typeface="+mj-lt"/>
                <a:cs typeface="+mj-lt"/>
              </a:rPr>
              <a:t>. 1:11 </a:t>
            </a:r>
            <a:r>
              <a:rPr lang="en-US" sz="2400" err="1">
                <a:ea typeface="+mj-lt"/>
                <a:cs typeface="+mj-lt"/>
              </a:rPr>
              <a:t>probablemente</a:t>
            </a:r>
            <a:r>
              <a:rPr lang="en-US" sz="2400" dirty="0">
                <a:ea typeface="+mj-lt"/>
                <a:cs typeface="+mj-lt"/>
              </a:rPr>
              <a:t> </a:t>
            </a:r>
            <a:r>
              <a:rPr lang="en-US" sz="2400" err="1">
                <a:ea typeface="+mj-lt"/>
                <a:cs typeface="+mj-lt"/>
              </a:rPr>
              <a:t>fueron</a:t>
            </a:r>
            <a:r>
              <a:rPr lang="en-US" sz="2400" dirty="0">
                <a:ea typeface="+mj-lt"/>
                <a:cs typeface="+mj-lt"/>
              </a:rPr>
              <a:t> </a:t>
            </a:r>
            <a:r>
              <a:rPr lang="en-US" sz="2400" err="1">
                <a:ea typeface="+mj-lt"/>
                <a:cs typeface="+mj-lt"/>
              </a:rPr>
              <a:t>similares</a:t>
            </a:r>
            <a:r>
              <a:rPr lang="en-US" sz="2400" dirty="0">
                <a:ea typeface="+mj-lt"/>
                <a:cs typeface="+mj-lt"/>
              </a:rPr>
              <a:t>.</a:t>
            </a:r>
            <a:endParaRPr lang="en-US" sz="2400" dirty="0"/>
          </a:p>
        </p:txBody>
      </p:sp>
    </p:spTree>
    <p:extLst>
      <p:ext uri="{BB962C8B-B14F-4D97-AF65-F5344CB8AC3E}">
        <p14:creationId xmlns:p14="http://schemas.microsoft.com/office/powerpoint/2010/main" val="192637188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21F723-B59D-52A8-F53C-FDF3241985B6}"/>
              </a:ext>
            </a:extLst>
          </p:cNvPr>
          <p:cNvSpPr>
            <a:spLocks noGrp="1"/>
          </p:cNvSpPr>
          <p:nvPr>
            <p:ph type="title"/>
          </p:nvPr>
        </p:nvSpPr>
        <p:spPr>
          <a:xfrm>
            <a:off x="852200" y="2807019"/>
            <a:ext cx="11158191" cy="2852737"/>
          </a:xfrm>
        </p:spPr>
        <p:txBody>
          <a:bodyPr/>
          <a:lstStyle/>
          <a:p>
            <a:pPr algn="r"/>
            <a:r>
              <a:rPr lang="en-US" dirty="0">
                <a:solidFill>
                  <a:srgbClr val="FF3300"/>
                </a:solidFill>
                <a:latin typeface="Matura MT Script Capitals"/>
              </a:rPr>
              <a:t>The Problem of the Large Census Numbers / </a:t>
            </a:r>
            <a:r>
              <a:rPr lang="en-US" dirty="0">
                <a:ea typeface="+mj-lt"/>
                <a:cs typeface="+mj-lt"/>
              </a:rPr>
              <a:t>El </a:t>
            </a:r>
            <a:r>
              <a:rPr lang="en-US" dirty="0" err="1">
                <a:ea typeface="+mj-lt"/>
                <a:cs typeface="+mj-lt"/>
              </a:rPr>
              <a:t>Problema</a:t>
            </a:r>
            <a:r>
              <a:rPr lang="en-US" dirty="0">
                <a:ea typeface="+mj-lt"/>
                <a:cs typeface="+mj-lt"/>
              </a:rPr>
              <a:t> de </a:t>
            </a:r>
            <a:r>
              <a:rPr lang="en-US" dirty="0" err="1">
                <a:ea typeface="+mj-lt"/>
                <a:cs typeface="+mj-lt"/>
              </a:rPr>
              <a:t>los</a:t>
            </a:r>
            <a:r>
              <a:rPr lang="en-US" dirty="0">
                <a:ea typeface="+mj-lt"/>
                <a:cs typeface="+mj-lt"/>
              </a:rPr>
              <a:t> Grandes Números del Censo</a:t>
            </a:r>
            <a:endParaRPr lang="en-US" dirty="0" err="1"/>
          </a:p>
        </p:txBody>
      </p:sp>
      <p:sp>
        <p:nvSpPr>
          <p:cNvPr id="2" name="Slide Number Placeholder 1">
            <a:extLst>
              <a:ext uri="{FF2B5EF4-FFF2-40B4-BE49-F238E27FC236}">
                <a16:creationId xmlns:a16="http://schemas.microsoft.com/office/drawing/2014/main" id="{B2F17705-4F77-D18D-9925-04EDB538238B}"/>
              </a:ext>
            </a:extLst>
          </p:cNvPr>
          <p:cNvSpPr>
            <a:spLocks noGrp="1"/>
          </p:cNvSpPr>
          <p:nvPr>
            <p:ph type="sldNum" sz="quarter" idx="12"/>
          </p:nvPr>
        </p:nvSpPr>
        <p:spPr/>
        <p:txBody>
          <a:bodyPr/>
          <a:lstStyle/>
          <a:p>
            <a:fld id="{F2AC4C17-2516-49E8-BE9B-E38D16CCA577}" type="slidenum">
              <a:rPr lang="en-US" altLang="en-US" smtClean="0"/>
              <a:pPr/>
              <a:t>169</a:t>
            </a:fld>
            <a:endParaRPr lang="en-US" altLang="en-US"/>
          </a:p>
        </p:txBody>
      </p:sp>
    </p:spTree>
    <p:extLst>
      <p:ext uri="{BB962C8B-B14F-4D97-AF65-F5344CB8AC3E}">
        <p14:creationId xmlns:p14="http://schemas.microsoft.com/office/powerpoint/2010/main" val="1424102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85D80-B6D0-C4F6-B8D2-D026B418B83E}"/>
              </a:ext>
            </a:extLst>
          </p:cNvPr>
          <p:cNvSpPr>
            <a:spLocks noGrp="1"/>
          </p:cNvSpPr>
          <p:nvPr>
            <p:ph type="ctrTitle" sz="quarter"/>
          </p:nvPr>
        </p:nvSpPr>
        <p:spPr>
          <a:xfrm>
            <a:off x="235760" y="51547"/>
            <a:ext cx="11786558" cy="1311072"/>
          </a:xfrm>
        </p:spPr>
        <p:txBody>
          <a:bodyPr/>
          <a:lstStyle/>
          <a:p>
            <a:pPr algn="r">
              <a:spcBef>
                <a:spcPts val="0"/>
              </a:spcBef>
              <a:spcAft>
                <a:spcPts val="0"/>
              </a:spcAft>
            </a:pPr>
            <a:r>
              <a:rPr lang="en-US" dirty="0">
                <a:solidFill>
                  <a:srgbClr val="FF3300"/>
                </a:solidFill>
                <a:latin typeface="Matura MT Script Capitals"/>
              </a:rPr>
              <a:t>Humans as Prodigal Children </a:t>
            </a:r>
            <a:br>
              <a:rPr lang="en-US" dirty="0">
                <a:solidFill>
                  <a:srgbClr val="FF3300"/>
                </a:solidFill>
                <a:latin typeface="Matura MT Script Capitals"/>
              </a:rPr>
            </a:br>
            <a:r>
              <a:rPr lang="en-US" dirty="0">
                <a:solidFill>
                  <a:srgbClr val="FFC000"/>
                </a:solidFill>
                <a:latin typeface="Matura MT Script Capitals"/>
              </a:rPr>
              <a:t>Los Humanos </a:t>
            </a:r>
            <a:r>
              <a:rPr lang="en-US" dirty="0" err="1">
                <a:solidFill>
                  <a:srgbClr val="FFC000"/>
                </a:solidFill>
                <a:latin typeface="Matura MT Script Capitals"/>
              </a:rPr>
              <a:t>como</a:t>
            </a:r>
            <a:r>
              <a:rPr lang="en-US" dirty="0">
                <a:solidFill>
                  <a:srgbClr val="FFC000"/>
                </a:solidFill>
                <a:latin typeface="Matura MT Script Capitals"/>
              </a:rPr>
              <a:t> </a:t>
            </a:r>
            <a:r>
              <a:rPr lang="en-US" dirty="0" err="1">
                <a:solidFill>
                  <a:srgbClr val="FFC000"/>
                </a:solidFill>
                <a:latin typeface="Matura MT Script Capitals"/>
              </a:rPr>
              <a:t>Niños</a:t>
            </a:r>
            <a:r>
              <a:rPr lang="en-US" dirty="0">
                <a:solidFill>
                  <a:srgbClr val="FFC000"/>
                </a:solidFill>
                <a:latin typeface="Matura MT Script Capitals"/>
              </a:rPr>
              <a:t> </a:t>
            </a:r>
            <a:r>
              <a:rPr lang="en-US" dirty="0" err="1">
                <a:solidFill>
                  <a:srgbClr val="FFC000"/>
                </a:solidFill>
                <a:latin typeface="Matura MT Script Capitals"/>
              </a:rPr>
              <a:t>Pródigos</a:t>
            </a:r>
            <a:endParaRPr lang="en-US" dirty="0">
              <a:solidFill>
                <a:srgbClr val="FFC000"/>
              </a:solidFill>
              <a:latin typeface="Matura MT Script Capitals"/>
            </a:endParaRPr>
          </a:p>
        </p:txBody>
      </p:sp>
      <p:sp>
        <p:nvSpPr>
          <p:cNvPr id="3" name="Subtitle 2">
            <a:extLst>
              <a:ext uri="{FF2B5EF4-FFF2-40B4-BE49-F238E27FC236}">
                <a16:creationId xmlns:a16="http://schemas.microsoft.com/office/drawing/2014/main" id="{850097E2-1613-8269-0EEA-CF462D557D28}"/>
              </a:ext>
            </a:extLst>
          </p:cNvPr>
          <p:cNvSpPr>
            <a:spLocks noGrp="1"/>
          </p:cNvSpPr>
          <p:nvPr>
            <p:ph type="subTitle" sz="quarter" idx="1"/>
          </p:nvPr>
        </p:nvSpPr>
        <p:spPr>
          <a:xfrm>
            <a:off x="406961" y="1360406"/>
            <a:ext cx="11546758" cy="5212367"/>
          </a:xfrm>
        </p:spPr>
        <p:txBody>
          <a:bodyPr/>
          <a:lstStyle/>
          <a:p>
            <a:pPr algn="r"/>
            <a:r>
              <a:rPr lang="en-US" sz="2300" b="1" i="1" dirty="0">
                <a:solidFill>
                  <a:srgbClr val="FFFF00"/>
                </a:solidFill>
              </a:rPr>
              <a:t>Early in the biblical story, the humans whom God created abused their freedom to rebel against him. What sometimes is called “the fall” was not a brief stumble, but a headlong plunge into violence and depravity. Even a watery flood of judgment did not alter the basic problem, and humans expressed their narcissism and self-worship by building a great tower. Their rebellion knew no bounds, and it was prevalent even among the people of Israel, the ones God chose to be his special people. The nation of Israel and its unfaithfulness become a paradigm of all humans in all nations.</a:t>
            </a:r>
            <a:r>
              <a:rPr lang="en-US" sz="2300" i="1" dirty="0"/>
              <a:t> / </a:t>
            </a:r>
            <a:r>
              <a:rPr lang="en-US" sz="2300" dirty="0">
                <a:ea typeface="+mn-lt"/>
                <a:cs typeface="+mn-lt"/>
              </a:rPr>
              <a:t>Al principio de la </a:t>
            </a:r>
            <a:r>
              <a:rPr lang="en-US" sz="2300" err="1">
                <a:ea typeface="+mn-lt"/>
                <a:cs typeface="+mn-lt"/>
              </a:rPr>
              <a:t>historia</a:t>
            </a:r>
            <a:r>
              <a:rPr lang="en-US" sz="2300" dirty="0">
                <a:ea typeface="+mn-lt"/>
                <a:cs typeface="+mn-lt"/>
              </a:rPr>
              <a:t> </a:t>
            </a:r>
            <a:r>
              <a:rPr lang="en-US" sz="2300" err="1">
                <a:ea typeface="+mn-lt"/>
                <a:cs typeface="+mn-lt"/>
              </a:rPr>
              <a:t>bíblica</a:t>
            </a:r>
            <a:r>
              <a:rPr lang="en-US" sz="2300" dirty="0">
                <a:ea typeface="+mn-lt"/>
                <a:cs typeface="+mn-lt"/>
              </a:rPr>
              <a:t>, </a:t>
            </a:r>
            <a:r>
              <a:rPr lang="en-US" sz="2300" err="1">
                <a:ea typeface="+mn-lt"/>
                <a:cs typeface="+mn-lt"/>
              </a:rPr>
              <a:t>los</a:t>
            </a:r>
            <a:r>
              <a:rPr lang="en-US" sz="2300" dirty="0">
                <a:ea typeface="+mn-lt"/>
                <a:cs typeface="+mn-lt"/>
              </a:rPr>
              <a:t> </a:t>
            </a:r>
            <a:r>
              <a:rPr lang="en-US" sz="2300" err="1">
                <a:ea typeface="+mn-lt"/>
                <a:cs typeface="+mn-lt"/>
              </a:rPr>
              <a:t>humanos</a:t>
            </a:r>
            <a:r>
              <a:rPr lang="en-US" sz="2300" dirty="0">
                <a:ea typeface="+mn-lt"/>
                <a:cs typeface="+mn-lt"/>
              </a:rPr>
              <a:t> que Dios </a:t>
            </a:r>
            <a:r>
              <a:rPr lang="en-US" sz="2300" err="1">
                <a:ea typeface="+mn-lt"/>
                <a:cs typeface="+mn-lt"/>
              </a:rPr>
              <a:t>creó</a:t>
            </a:r>
            <a:r>
              <a:rPr lang="en-US" sz="2300" dirty="0">
                <a:ea typeface="+mn-lt"/>
                <a:cs typeface="+mn-lt"/>
              </a:rPr>
              <a:t> </a:t>
            </a:r>
            <a:r>
              <a:rPr lang="en-US" sz="2300" err="1">
                <a:ea typeface="+mn-lt"/>
                <a:cs typeface="+mn-lt"/>
              </a:rPr>
              <a:t>abusaron</a:t>
            </a:r>
            <a:r>
              <a:rPr lang="en-US" sz="2300" dirty="0">
                <a:ea typeface="+mn-lt"/>
                <a:cs typeface="+mn-lt"/>
              </a:rPr>
              <a:t> de </a:t>
            </a:r>
            <a:r>
              <a:rPr lang="en-US" sz="2300" err="1">
                <a:ea typeface="+mn-lt"/>
                <a:cs typeface="+mn-lt"/>
              </a:rPr>
              <a:t>su</a:t>
            </a:r>
            <a:r>
              <a:rPr lang="en-US" sz="2300" dirty="0">
                <a:ea typeface="+mn-lt"/>
                <a:cs typeface="+mn-lt"/>
              </a:rPr>
              <a:t> </a:t>
            </a:r>
            <a:r>
              <a:rPr lang="en-US" sz="2300" err="1">
                <a:ea typeface="+mn-lt"/>
                <a:cs typeface="+mn-lt"/>
              </a:rPr>
              <a:t>libertad</a:t>
            </a:r>
            <a:r>
              <a:rPr lang="en-US" sz="2300" dirty="0">
                <a:ea typeface="+mn-lt"/>
                <a:cs typeface="+mn-lt"/>
              </a:rPr>
              <a:t> para </a:t>
            </a:r>
            <a:r>
              <a:rPr lang="en-US" sz="2300" err="1">
                <a:ea typeface="+mn-lt"/>
                <a:cs typeface="+mn-lt"/>
              </a:rPr>
              <a:t>rebelarse</a:t>
            </a:r>
            <a:r>
              <a:rPr lang="en-US" sz="2300" dirty="0">
                <a:ea typeface="+mn-lt"/>
                <a:cs typeface="+mn-lt"/>
              </a:rPr>
              <a:t> contra </a:t>
            </a:r>
            <a:r>
              <a:rPr lang="en-US" sz="2300" err="1">
                <a:ea typeface="+mn-lt"/>
                <a:cs typeface="+mn-lt"/>
              </a:rPr>
              <a:t>él</a:t>
            </a:r>
            <a:r>
              <a:rPr lang="en-US" sz="2300" dirty="0">
                <a:ea typeface="+mn-lt"/>
                <a:cs typeface="+mn-lt"/>
              </a:rPr>
              <a:t>. Lo que a </a:t>
            </a:r>
            <a:r>
              <a:rPr lang="en-US" sz="2300" err="1">
                <a:ea typeface="+mn-lt"/>
                <a:cs typeface="+mn-lt"/>
              </a:rPr>
              <a:t>veces</a:t>
            </a:r>
            <a:r>
              <a:rPr lang="en-US" sz="2300" dirty="0">
                <a:ea typeface="+mn-lt"/>
                <a:cs typeface="+mn-lt"/>
              </a:rPr>
              <a:t> se llama “la </a:t>
            </a:r>
            <a:r>
              <a:rPr lang="en-US" sz="2300" err="1">
                <a:ea typeface="+mn-lt"/>
                <a:cs typeface="+mn-lt"/>
              </a:rPr>
              <a:t>caída</a:t>
            </a:r>
            <a:r>
              <a:rPr lang="en-US" sz="2300" dirty="0">
                <a:ea typeface="+mn-lt"/>
                <a:cs typeface="+mn-lt"/>
              </a:rPr>
              <a:t>” no </a:t>
            </a:r>
            <a:r>
              <a:rPr lang="en-US" sz="2300" err="1">
                <a:ea typeface="+mn-lt"/>
                <a:cs typeface="+mn-lt"/>
              </a:rPr>
              <a:t>fue</a:t>
            </a:r>
            <a:r>
              <a:rPr lang="en-US" sz="2300" dirty="0">
                <a:ea typeface="+mn-lt"/>
                <a:cs typeface="+mn-lt"/>
              </a:rPr>
              <a:t> un </a:t>
            </a:r>
            <a:r>
              <a:rPr lang="en-US" sz="2300" err="1">
                <a:ea typeface="+mn-lt"/>
                <a:cs typeface="+mn-lt"/>
              </a:rPr>
              <a:t>tropiezo</a:t>
            </a:r>
            <a:r>
              <a:rPr lang="en-US" sz="2300" dirty="0">
                <a:ea typeface="+mn-lt"/>
                <a:cs typeface="+mn-lt"/>
              </a:rPr>
              <a:t> breve, </a:t>
            </a:r>
            <a:r>
              <a:rPr lang="en-US" sz="2300" err="1">
                <a:ea typeface="+mn-lt"/>
                <a:cs typeface="+mn-lt"/>
              </a:rPr>
              <a:t>sino</a:t>
            </a:r>
            <a:r>
              <a:rPr lang="en-US" sz="2300" dirty="0">
                <a:ea typeface="+mn-lt"/>
                <a:cs typeface="+mn-lt"/>
              </a:rPr>
              <a:t> </a:t>
            </a:r>
            <a:r>
              <a:rPr lang="en-US" sz="2300" err="1">
                <a:ea typeface="+mn-lt"/>
                <a:cs typeface="+mn-lt"/>
              </a:rPr>
              <a:t>una</a:t>
            </a:r>
            <a:r>
              <a:rPr lang="en-US" sz="2300" dirty="0">
                <a:ea typeface="+mn-lt"/>
                <a:cs typeface="+mn-lt"/>
              </a:rPr>
              <a:t> </a:t>
            </a:r>
            <a:r>
              <a:rPr lang="en-US" sz="2300" err="1">
                <a:ea typeface="+mn-lt"/>
                <a:cs typeface="+mn-lt"/>
              </a:rPr>
              <a:t>caída</a:t>
            </a:r>
            <a:r>
              <a:rPr lang="en-US" sz="2300" dirty="0">
                <a:ea typeface="+mn-lt"/>
                <a:cs typeface="+mn-lt"/>
              </a:rPr>
              <a:t> de cabeza </a:t>
            </a:r>
            <a:r>
              <a:rPr lang="en-US" sz="2300" err="1">
                <a:ea typeface="+mn-lt"/>
                <a:cs typeface="+mn-lt"/>
              </a:rPr>
              <a:t>en</a:t>
            </a:r>
            <a:r>
              <a:rPr lang="en-US" sz="2300" dirty="0">
                <a:ea typeface="+mn-lt"/>
                <a:cs typeface="+mn-lt"/>
              </a:rPr>
              <a:t> la </a:t>
            </a:r>
            <a:r>
              <a:rPr lang="en-US" sz="2300" err="1">
                <a:ea typeface="+mn-lt"/>
                <a:cs typeface="+mn-lt"/>
              </a:rPr>
              <a:t>violencia</a:t>
            </a:r>
            <a:r>
              <a:rPr lang="en-US" sz="2300" dirty="0">
                <a:ea typeface="+mn-lt"/>
                <a:cs typeface="+mn-lt"/>
              </a:rPr>
              <a:t> y la </a:t>
            </a:r>
            <a:r>
              <a:rPr lang="en-US" sz="2300" err="1">
                <a:ea typeface="+mn-lt"/>
                <a:cs typeface="+mn-lt"/>
              </a:rPr>
              <a:t>depravación</a:t>
            </a:r>
            <a:r>
              <a:rPr lang="en-US" sz="2300" dirty="0">
                <a:ea typeface="+mn-lt"/>
                <a:cs typeface="+mn-lt"/>
              </a:rPr>
              <a:t>. </a:t>
            </a:r>
            <a:r>
              <a:rPr lang="en-US" sz="2300" err="1">
                <a:ea typeface="+mn-lt"/>
                <a:cs typeface="+mn-lt"/>
              </a:rPr>
              <a:t>Incluso</a:t>
            </a:r>
            <a:r>
              <a:rPr lang="en-US" sz="2300" dirty="0">
                <a:ea typeface="+mn-lt"/>
                <a:cs typeface="+mn-lt"/>
              </a:rPr>
              <a:t> </a:t>
            </a:r>
            <a:r>
              <a:rPr lang="en-US" sz="2300" err="1">
                <a:ea typeface="+mn-lt"/>
                <a:cs typeface="+mn-lt"/>
              </a:rPr>
              <a:t>una</a:t>
            </a:r>
            <a:r>
              <a:rPr lang="en-US" sz="2300" dirty="0">
                <a:ea typeface="+mn-lt"/>
                <a:cs typeface="+mn-lt"/>
              </a:rPr>
              <a:t> </a:t>
            </a:r>
            <a:r>
              <a:rPr lang="en-US" sz="2300" err="1">
                <a:ea typeface="+mn-lt"/>
                <a:cs typeface="+mn-lt"/>
              </a:rPr>
              <a:t>inundación</a:t>
            </a:r>
            <a:r>
              <a:rPr lang="en-US" sz="2300" dirty="0">
                <a:ea typeface="+mn-lt"/>
                <a:cs typeface="+mn-lt"/>
              </a:rPr>
              <a:t> </a:t>
            </a:r>
            <a:r>
              <a:rPr lang="en-US" sz="2300" err="1">
                <a:ea typeface="+mn-lt"/>
                <a:cs typeface="+mn-lt"/>
              </a:rPr>
              <a:t>acuosa</a:t>
            </a:r>
            <a:r>
              <a:rPr lang="en-US" sz="2300" dirty="0">
                <a:ea typeface="+mn-lt"/>
                <a:cs typeface="+mn-lt"/>
              </a:rPr>
              <a:t> de </a:t>
            </a:r>
            <a:r>
              <a:rPr lang="en-US" sz="2300" err="1">
                <a:ea typeface="+mn-lt"/>
                <a:cs typeface="+mn-lt"/>
              </a:rPr>
              <a:t>juicio</a:t>
            </a:r>
            <a:r>
              <a:rPr lang="en-US" sz="2300" dirty="0">
                <a:ea typeface="+mn-lt"/>
                <a:cs typeface="+mn-lt"/>
              </a:rPr>
              <a:t> no </a:t>
            </a:r>
            <a:r>
              <a:rPr lang="en-US" sz="2300" err="1">
                <a:ea typeface="+mn-lt"/>
                <a:cs typeface="+mn-lt"/>
              </a:rPr>
              <a:t>alteró</a:t>
            </a:r>
            <a:r>
              <a:rPr lang="en-US" sz="2300" dirty="0">
                <a:ea typeface="+mn-lt"/>
                <a:cs typeface="+mn-lt"/>
              </a:rPr>
              <a:t> </a:t>
            </a:r>
            <a:r>
              <a:rPr lang="en-US" sz="2300" err="1">
                <a:ea typeface="+mn-lt"/>
                <a:cs typeface="+mn-lt"/>
              </a:rPr>
              <a:t>el</a:t>
            </a:r>
            <a:r>
              <a:rPr lang="en-US" sz="2300" dirty="0">
                <a:ea typeface="+mn-lt"/>
                <a:cs typeface="+mn-lt"/>
              </a:rPr>
              <a:t> </a:t>
            </a:r>
            <a:r>
              <a:rPr lang="en-US" sz="2300" err="1">
                <a:ea typeface="+mn-lt"/>
                <a:cs typeface="+mn-lt"/>
              </a:rPr>
              <a:t>problema</a:t>
            </a:r>
            <a:r>
              <a:rPr lang="en-US" sz="2300" dirty="0">
                <a:ea typeface="+mn-lt"/>
                <a:cs typeface="+mn-lt"/>
              </a:rPr>
              <a:t> </a:t>
            </a:r>
            <a:r>
              <a:rPr lang="en-US" sz="2300" err="1">
                <a:ea typeface="+mn-lt"/>
                <a:cs typeface="+mn-lt"/>
              </a:rPr>
              <a:t>básico</a:t>
            </a:r>
            <a:r>
              <a:rPr lang="en-US" sz="2300" dirty="0">
                <a:ea typeface="+mn-lt"/>
                <a:cs typeface="+mn-lt"/>
              </a:rPr>
              <a:t>, y </a:t>
            </a:r>
            <a:r>
              <a:rPr lang="en-US" sz="2300" err="1">
                <a:ea typeface="+mn-lt"/>
                <a:cs typeface="+mn-lt"/>
              </a:rPr>
              <a:t>los</a:t>
            </a:r>
            <a:r>
              <a:rPr lang="en-US" sz="2300" dirty="0">
                <a:ea typeface="+mn-lt"/>
                <a:cs typeface="+mn-lt"/>
              </a:rPr>
              <a:t> </a:t>
            </a:r>
            <a:r>
              <a:rPr lang="en-US" sz="2300" err="1">
                <a:ea typeface="+mn-lt"/>
                <a:cs typeface="+mn-lt"/>
              </a:rPr>
              <a:t>humanos</a:t>
            </a:r>
            <a:r>
              <a:rPr lang="en-US" sz="2300" dirty="0">
                <a:ea typeface="+mn-lt"/>
                <a:cs typeface="+mn-lt"/>
              </a:rPr>
              <a:t> </a:t>
            </a:r>
            <a:r>
              <a:rPr lang="en-US" sz="2300" err="1">
                <a:ea typeface="+mn-lt"/>
                <a:cs typeface="+mn-lt"/>
              </a:rPr>
              <a:t>expresaron</a:t>
            </a:r>
            <a:r>
              <a:rPr lang="en-US" sz="2300" dirty="0">
                <a:ea typeface="+mn-lt"/>
                <a:cs typeface="+mn-lt"/>
              </a:rPr>
              <a:t> </a:t>
            </a:r>
            <a:r>
              <a:rPr lang="en-US" sz="2300" err="1">
                <a:ea typeface="+mn-lt"/>
                <a:cs typeface="+mn-lt"/>
              </a:rPr>
              <a:t>su</a:t>
            </a:r>
            <a:r>
              <a:rPr lang="en-US" sz="2300" dirty="0">
                <a:ea typeface="+mn-lt"/>
                <a:cs typeface="+mn-lt"/>
              </a:rPr>
              <a:t> </a:t>
            </a:r>
            <a:r>
              <a:rPr lang="en-US" sz="2300" err="1">
                <a:ea typeface="+mn-lt"/>
                <a:cs typeface="+mn-lt"/>
              </a:rPr>
              <a:t>narcisismo</a:t>
            </a:r>
            <a:r>
              <a:rPr lang="en-US" sz="2300" dirty="0">
                <a:ea typeface="+mn-lt"/>
                <a:cs typeface="+mn-lt"/>
              </a:rPr>
              <a:t> y </a:t>
            </a:r>
            <a:r>
              <a:rPr lang="en-US" sz="2300" err="1">
                <a:ea typeface="+mn-lt"/>
                <a:cs typeface="+mn-lt"/>
              </a:rPr>
              <a:t>adoración</a:t>
            </a:r>
            <a:r>
              <a:rPr lang="en-US" sz="2300" dirty="0">
                <a:ea typeface="+mn-lt"/>
                <a:cs typeface="+mn-lt"/>
              </a:rPr>
              <a:t> de </a:t>
            </a:r>
            <a:r>
              <a:rPr lang="en-US" sz="2300" err="1">
                <a:ea typeface="+mn-lt"/>
                <a:cs typeface="+mn-lt"/>
              </a:rPr>
              <a:t>sí</a:t>
            </a:r>
            <a:r>
              <a:rPr lang="en-US" sz="2300" dirty="0">
                <a:ea typeface="+mn-lt"/>
                <a:cs typeface="+mn-lt"/>
              </a:rPr>
              <a:t> </a:t>
            </a:r>
            <a:r>
              <a:rPr lang="en-US" sz="2300" err="1">
                <a:ea typeface="+mn-lt"/>
                <a:cs typeface="+mn-lt"/>
              </a:rPr>
              <a:t>mismos</a:t>
            </a:r>
            <a:r>
              <a:rPr lang="en-US" sz="2300" dirty="0">
                <a:ea typeface="+mn-lt"/>
                <a:cs typeface="+mn-lt"/>
              </a:rPr>
              <a:t> al </a:t>
            </a:r>
            <a:r>
              <a:rPr lang="en-US" sz="2300" err="1">
                <a:ea typeface="+mn-lt"/>
                <a:cs typeface="+mn-lt"/>
              </a:rPr>
              <a:t>construir</a:t>
            </a:r>
            <a:r>
              <a:rPr lang="en-US" sz="2300" dirty="0">
                <a:ea typeface="+mn-lt"/>
                <a:cs typeface="+mn-lt"/>
              </a:rPr>
              <a:t> </a:t>
            </a:r>
            <a:r>
              <a:rPr lang="en-US" sz="2300" err="1">
                <a:ea typeface="+mn-lt"/>
                <a:cs typeface="+mn-lt"/>
              </a:rPr>
              <a:t>una</a:t>
            </a:r>
            <a:r>
              <a:rPr lang="en-US" sz="2300" dirty="0">
                <a:ea typeface="+mn-lt"/>
                <a:cs typeface="+mn-lt"/>
              </a:rPr>
              <a:t> gran </a:t>
            </a:r>
            <a:r>
              <a:rPr lang="en-US" sz="2300" err="1">
                <a:ea typeface="+mn-lt"/>
                <a:cs typeface="+mn-lt"/>
              </a:rPr>
              <a:t>torre</a:t>
            </a:r>
            <a:r>
              <a:rPr lang="en-US" sz="2300" dirty="0">
                <a:ea typeface="+mn-lt"/>
                <a:cs typeface="+mn-lt"/>
              </a:rPr>
              <a:t>. </a:t>
            </a:r>
            <a:r>
              <a:rPr lang="en-US" sz="2300" err="1">
                <a:ea typeface="+mn-lt"/>
                <a:cs typeface="+mn-lt"/>
              </a:rPr>
              <a:t>Su</a:t>
            </a:r>
            <a:r>
              <a:rPr lang="en-US" sz="2300" dirty="0">
                <a:ea typeface="+mn-lt"/>
                <a:cs typeface="+mn-lt"/>
              </a:rPr>
              <a:t> </a:t>
            </a:r>
            <a:r>
              <a:rPr lang="en-US" sz="2300" err="1">
                <a:ea typeface="+mn-lt"/>
                <a:cs typeface="+mn-lt"/>
              </a:rPr>
              <a:t>rebelión</a:t>
            </a:r>
            <a:r>
              <a:rPr lang="en-US" sz="2300" dirty="0">
                <a:ea typeface="+mn-lt"/>
                <a:cs typeface="+mn-lt"/>
              </a:rPr>
              <a:t> no </a:t>
            </a:r>
            <a:r>
              <a:rPr lang="en-US" sz="2300" err="1">
                <a:ea typeface="+mn-lt"/>
                <a:cs typeface="+mn-lt"/>
              </a:rPr>
              <a:t>conocía</a:t>
            </a:r>
            <a:r>
              <a:rPr lang="en-US" sz="2300" dirty="0">
                <a:ea typeface="+mn-lt"/>
                <a:cs typeface="+mn-lt"/>
              </a:rPr>
              <a:t> </a:t>
            </a:r>
            <a:r>
              <a:rPr lang="en-US" sz="2300" err="1">
                <a:ea typeface="+mn-lt"/>
                <a:cs typeface="+mn-lt"/>
              </a:rPr>
              <a:t>límites</a:t>
            </a:r>
            <a:r>
              <a:rPr lang="en-US" sz="2300" dirty="0">
                <a:ea typeface="+mn-lt"/>
                <a:cs typeface="+mn-lt"/>
              </a:rPr>
              <a:t>, y </a:t>
            </a:r>
            <a:r>
              <a:rPr lang="en-US" sz="2300" err="1">
                <a:ea typeface="+mn-lt"/>
                <a:cs typeface="+mn-lt"/>
              </a:rPr>
              <a:t>prevalecía</a:t>
            </a:r>
            <a:r>
              <a:rPr lang="en-US" sz="2300" dirty="0">
                <a:ea typeface="+mn-lt"/>
                <a:cs typeface="+mn-lt"/>
              </a:rPr>
              <a:t> </a:t>
            </a:r>
            <a:r>
              <a:rPr lang="en-US" sz="2300" err="1">
                <a:ea typeface="+mn-lt"/>
                <a:cs typeface="+mn-lt"/>
              </a:rPr>
              <a:t>incluso</a:t>
            </a:r>
            <a:r>
              <a:rPr lang="en-US" sz="2300" dirty="0">
                <a:ea typeface="+mn-lt"/>
                <a:cs typeface="+mn-lt"/>
              </a:rPr>
              <a:t> entre </a:t>
            </a:r>
            <a:r>
              <a:rPr lang="en-US" sz="2300" err="1">
                <a:ea typeface="+mn-lt"/>
                <a:cs typeface="+mn-lt"/>
              </a:rPr>
              <a:t>el</a:t>
            </a:r>
            <a:r>
              <a:rPr lang="en-US" sz="2300" dirty="0">
                <a:ea typeface="+mn-lt"/>
                <a:cs typeface="+mn-lt"/>
              </a:rPr>
              <a:t> pueblo de Israel, </a:t>
            </a:r>
            <a:r>
              <a:rPr lang="en-US" sz="2300" err="1">
                <a:ea typeface="+mn-lt"/>
                <a:cs typeface="+mn-lt"/>
              </a:rPr>
              <a:t>los</a:t>
            </a:r>
            <a:r>
              <a:rPr lang="en-US" sz="2300" dirty="0">
                <a:ea typeface="+mn-lt"/>
                <a:cs typeface="+mn-lt"/>
              </a:rPr>
              <a:t> que Dios </a:t>
            </a:r>
            <a:r>
              <a:rPr lang="en-US" sz="2300" err="1">
                <a:ea typeface="+mn-lt"/>
                <a:cs typeface="+mn-lt"/>
              </a:rPr>
              <a:t>escogió</a:t>
            </a:r>
            <a:r>
              <a:rPr lang="en-US" sz="2300" dirty="0">
                <a:ea typeface="+mn-lt"/>
                <a:cs typeface="+mn-lt"/>
              </a:rPr>
              <a:t> para ser </a:t>
            </a:r>
            <a:r>
              <a:rPr lang="en-US" sz="2300" err="1">
                <a:ea typeface="+mn-lt"/>
                <a:cs typeface="+mn-lt"/>
              </a:rPr>
              <a:t>su</a:t>
            </a:r>
            <a:r>
              <a:rPr lang="en-US" sz="2300" dirty="0">
                <a:ea typeface="+mn-lt"/>
                <a:cs typeface="+mn-lt"/>
              </a:rPr>
              <a:t> pueblo especial. La </a:t>
            </a:r>
            <a:r>
              <a:rPr lang="en-US" sz="2300" err="1">
                <a:ea typeface="+mn-lt"/>
                <a:cs typeface="+mn-lt"/>
              </a:rPr>
              <a:t>nación</a:t>
            </a:r>
            <a:r>
              <a:rPr lang="en-US" sz="2300" dirty="0">
                <a:ea typeface="+mn-lt"/>
                <a:cs typeface="+mn-lt"/>
              </a:rPr>
              <a:t> de Israel y </a:t>
            </a:r>
            <a:r>
              <a:rPr lang="en-US" sz="2300" err="1">
                <a:ea typeface="+mn-lt"/>
                <a:cs typeface="+mn-lt"/>
              </a:rPr>
              <a:t>su</a:t>
            </a:r>
            <a:r>
              <a:rPr lang="en-US" sz="2300" dirty="0">
                <a:ea typeface="+mn-lt"/>
                <a:cs typeface="+mn-lt"/>
              </a:rPr>
              <a:t> </a:t>
            </a:r>
            <a:r>
              <a:rPr lang="en-US" sz="2300" err="1">
                <a:ea typeface="+mn-lt"/>
                <a:cs typeface="+mn-lt"/>
              </a:rPr>
              <a:t>infidelidad</a:t>
            </a:r>
            <a:r>
              <a:rPr lang="en-US" sz="2300" dirty="0">
                <a:ea typeface="+mn-lt"/>
                <a:cs typeface="+mn-lt"/>
              </a:rPr>
              <a:t> se </a:t>
            </a:r>
            <a:r>
              <a:rPr lang="en-US" sz="2300" err="1">
                <a:ea typeface="+mn-lt"/>
                <a:cs typeface="+mn-lt"/>
              </a:rPr>
              <a:t>convierten</a:t>
            </a:r>
            <a:r>
              <a:rPr lang="en-US" sz="2300" dirty="0">
                <a:ea typeface="+mn-lt"/>
                <a:cs typeface="+mn-lt"/>
              </a:rPr>
              <a:t> </a:t>
            </a:r>
            <a:r>
              <a:rPr lang="en-US" sz="2300" err="1">
                <a:ea typeface="+mn-lt"/>
                <a:cs typeface="+mn-lt"/>
              </a:rPr>
              <a:t>en</a:t>
            </a:r>
            <a:r>
              <a:rPr lang="en-US" sz="2300" dirty="0">
                <a:ea typeface="+mn-lt"/>
                <a:cs typeface="+mn-lt"/>
              </a:rPr>
              <a:t> </a:t>
            </a:r>
            <a:r>
              <a:rPr lang="en-US" sz="2300" err="1">
                <a:ea typeface="+mn-lt"/>
                <a:cs typeface="+mn-lt"/>
              </a:rPr>
              <a:t>paradigma</a:t>
            </a:r>
            <a:r>
              <a:rPr lang="en-US" sz="2300" dirty="0">
                <a:ea typeface="+mn-lt"/>
                <a:cs typeface="+mn-lt"/>
              </a:rPr>
              <a:t> de </a:t>
            </a:r>
            <a:r>
              <a:rPr lang="en-US" sz="2300" err="1">
                <a:ea typeface="+mn-lt"/>
                <a:cs typeface="+mn-lt"/>
              </a:rPr>
              <a:t>todos</a:t>
            </a:r>
            <a:r>
              <a:rPr lang="en-US" sz="2300" dirty="0">
                <a:ea typeface="+mn-lt"/>
                <a:cs typeface="+mn-lt"/>
              </a:rPr>
              <a:t> </a:t>
            </a:r>
            <a:r>
              <a:rPr lang="en-US" sz="2300" err="1">
                <a:ea typeface="+mn-lt"/>
                <a:cs typeface="+mn-lt"/>
              </a:rPr>
              <a:t>los</a:t>
            </a:r>
            <a:r>
              <a:rPr lang="en-US" sz="2300" dirty="0">
                <a:ea typeface="+mn-lt"/>
                <a:cs typeface="+mn-lt"/>
              </a:rPr>
              <a:t> </a:t>
            </a:r>
            <a:r>
              <a:rPr lang="en-US" sz="2300" err="1">
                <a:ea typeface="+mn-lt"/>
                <a:cs typeface="+mn-lt"/>
              </a:rPr>
              <a:t>humanos</a:t>
            </a:r>
            <a:r>
              <a:rPr lang="en-US" sz="2300" dirty="0">
                <a:ea typeface="+mn-lt"/>
                <a:cs typeface="+mn-lt"/>
              </a:rPr>
              <a:t> </a:t>
            </a:r>
            <a:r>
              <a:rPr lang="en-US" sz="2300" err="1">
                <a:ea typeface="+mn-lt"/>
                <a:cs typeface="+mn-lt"/>
              </a:rPr>
              <a:t>en</a:t>
            </a:r>
            <a:r>
              <a:rPr lang="en-US" sz="2300" dirty="0">
                <a:ea typeface="+mn-lt"/>
                <a:cs typeface="+mn-lt"/>
              </a:rPr>
              <a:t> </a:t>
            </a:r>
            <a:r>
              <a:rPr lang="en-US" sz="2300" err="1">
                <a:ea typeface="+mn-lt"/>
                <a:cs typeface="+mn-lt"/>
              </a:rPr>
              <a:t>todas</a:t>
            </a:r>
            <a:r>
              <a:rPr lang="en-US" sz="2300" dirty="0">
                <a:ea typeface="+mn-lt"/>
                <a:cs typeface="+mn-lt"/>
              </a:rPr>
              <a:t> las </a:t>
            </a:r>
            <a:r>
              <a:rPr lang="en-US" sz="2300" err="1">
                <a:ea typeface="+mn-lt"/>
                <a:cs typeface="+mn-lt"/>
              </a:rPr>
              <a:t>naciones</a:t>
            </a:r>
            <a:r>
              <a:rPr lang="en-US" sz="2300" dirty="0">
                <a:ea typeface="+mn-lt"/>
                <a:cs typeface="+mn-lt"/>
              </a:rPr>
              <a:t>. </a:t>
            </a:r>
            <a:endParaRPr lang="en-US" sz="2300"/>
          </a:p>
        </p:txBody>
      </p:sp>
      <p:sp>
        <p:nvSpPr>
          <p:cNvPr id="4" name="Slide Number Placeholder 3">
            <a:extLst>
              <a:ext uri="{FF2B5EF4-FFF2-40B4-BE49-F238E27FC236}">
                <a16:creationId xmlns:a16="http://schemas.microsoft.com/office/drawing/2014/main" id="{8F12A6A3-50CE-19F7-B1F0-07A724CE224E}"/>
              </a:ext>
            </a:extLst>
          </p:cNvPr>
          <p:cNvSpPr>
            <a:spLocks noGrp="1"/>
          </p:cNvSpPr>
          <p:nvPr>
            <p:ph type="sldNum" sz="quarter" idx="12"/>
          </p:nvPr>
        </p:nvSpPr>
        <p:spPr/>
        <p:txBody>
          <a:bodyPr/>
          <a:lstStyle/>
          <a:p>
            <a:fld id="{77B5E61A-8F73-495D-A30A-94EEFEB81471}" type="slidenum">
              <a:rPr lang="en-US" altLang="en-US" smtClean="0"/>
              <a:pPr/>
              <a:t>17</a:t>
            </a:fld>
            <a:endParaRPr lang="en-US" altLang="en-US"/>
          </a:p>
        </p:txBody>
      </p:sp>
    </p:spTree>
    <p:extLst>
      <p:ext uri="{BB962C8B-B14F-4D97-AF65-F5344CB8AC3E}">
        <p14:creationId xmlns:p14="http://schemas.microsoft.com/office/powerpoint/2010/main" val="285308188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1CF085-F737-493F-B7CC-F03BD94178AE}"/>
              </a:ext>
            </a:extLst>
          </p:cNvPr>
          <p:cNvSpPr>
            <a:spLocks noGrp="1"/>
          </p:cNvSpPr>
          <p:nvPr>
            <p:ph type="title"/>
          </p:nvPr>
        </p:nvSpPr>
        <p:spPr>
          <a:xfrm>
            <a:off x="838200" y="314151"/>
            <a:ext cx="10515600" cy="637198"/>
          </a:xfrm>
        </p:spPr>
        <p:txBody>
          <a:bodyPr>
            <a:noAutofit/>
          </a:bodyPr>
          <a:lstStyle/>
          <a:p>
            <a:pPr>
              <a:defRPr/>
            </a:pPr>
            <a:r>
              <a:rPr lang="en-US" altLang="en-US" dirty="0">
                <a:solidFill>
                  <a:srgbClr val="FF6600"/>
                </a:solidFill>
                <a:effectLst>
                  <a:outerShdw blurRad="38100" dist="38100" dir="2700000" algn="tl">
                    <a:srgbClr val="000000">
                      <a:alpha val="43137"/>
                    </a:srgbClr>
                  </a:outerShdw>
                </a:effectLst>
                <a:latin typeface="Eras Demi ITC"/>
                <a:ea typeface="+mn-ea"/>
                <a:cs typeface="+mn-cs"/>
              </a:rPr>
              <a:t>The Number of the Israelites Fleeing Egypt / </a:t>
            </a:r>
            <a:r>
              <a:rPr lang="en-US" b="0" dirty="0">
                <a:effectLst>
                  <a:outerShdw blurRad="38100" dist="38100" dir="2700000" algn="tl">
                    <a:srgbClr val="000000">
                      <a:alpha val="43137"/>
                    </a:srgbClr>
                  </a:outerShdw>
                </a:effectLst>
                <a:ea typeface="+mn-lt"/>
                <a:cs typeface="+mn-lt"/>
              </a:rPr>
              <a:t>El </a:t>
            </a:r>
            <a:r>
              <a:rPr lang="en-US" b="0" dirty="0" err="1">
                <a:effectLst>
                  <a:outerShdw blurRad="38100" dist="38100" dir="2700000" algn="tl">
                    <a:srgbClr val="000000">
                      <a:alpha val="43137"/>
                    </a:srgbClr>
                  </a:outerShdw>
                </a:effectLst>
                <a:ea typeface="+mn-lt"/>
                <a:cs typeface="+mn-lt"/>
              </a:rPr>
              <a:t>número</a:t>
            </a:r>
            <a:r>
              <a:rPr lang="en-US" b="0" dirty="0">
                <a:effectLst>
                  <a:outerShdw blurRad="38100" dist="38100" dir="2700000" algn="tl">
                    <a:srgbClr val="000000">
                      <a:alpha val="43137"/>
                    </a:srgbClr>
                  </a:outerShdw>
                </a:effectLst>
                <a:ea typeface="+mn-lt"/>
                <a:cs typeface="+mn-lt"/>
              </a:rPr>
              <a:t> de </a:t>
            </a:r>
            <a:r>
              <a:rPr lang="en-US" b="0" dirty="0" err="1">
                <a:effectLst>
                  <a:outerShdw blurRad="38100" dist="38100" dir="2700000" algn="tl">
                    <a:srgbClr val="000000">
                      <a:alpha val="43137"/>
                    </a:srgbClr>
                  </a:outerShdw>
                </a:effectLst>
                <a:ea typeface="+mn-lt"/>
                <a:cs typeface="+mn-lt"/>
              </a:rPr>
              <a:t>los</a:t>
            </a:r>
            <a:r>
              <a:rPr lang="en-US" b="0" dirty="0">
                <a:effectLst>
                  <a:outerShdw blurRad="38100" dist="38100" dir="2700000" algn="tl">
                    <a:srgbClr val="000000">
                      <a:alpha val="43137"/>
                    </a:srgbClr>
                  </a:outerShdw>
                </a:effectLst>
                <a:ea typeface="+mn-lt"/>
                <a:cs typeface="+mn-lt"/>
              </a:rPr>
              <a:t> </a:t>
            </a:r>
            <a:r>
              <a:rPr lang="en-US" b="0" dirty="0" err="1">
                <a:effectLst>
                  <a:outerShdw blurRad="38100" dist="38100" dir="2700000" algn="tl">
                    <a:srgbClr val="000000">
                      <a:alpha val="43137"/>
                    </a:srgbClr>
                  </a:outerShdw>
                </a:effectLst>
                <a:ea typeface="+mn-lt"/>
                <a:cs typeface="+mn-lt"/>
              </a:rPr>
              <a:t>israelitas</a:t>
            </a:r>
            <a:r>
              <a:rPr lang="en-US" b="0" dirty="0">
                <a:effectLst>
                  <a:outerShdw blurRad="38100" dist="38100" dir="2700000" algn="tl">
                    <a:srgbClr val="000000">
                      <a:alpha val="43137"/>
                    </a:srgbClr>
                  </a:outerShdw>
                </a:effectLst>
                <a:ea typeface="+mn-lt"/>
                <a:cs typeface="+mn-lt"/>
              </a:rPr>
              <a:t> que </a:t>
            </a:r>
            <a:r>
              <a:rPr lang="en-US" b="0" dirty="0" err="1">
                <a:effectLst>
                  <a:outerShdw blurRad="38100" dist="38100" dir="2700000" algn="tl">
                    <a:srgbClr val="000000">
                      <a:alpha val="43137"/>
                    </a:srgbClr>
                  </a:outerShdw>
                </a:effectLst>
                <a:ea typeface="+mn-lt"/>
                <a:cs typeface="+mn-lt"/>
              </a:rPr>
              <a:t>huyen</a:t>
            </a:r>
            <a:r>
              <a:rPr lang="en-US" b="0" dirty="0">
                <a:effectLst>
                  <a:outerShdw blurRad="38100" dist="38100" dir="2700000" algn="tl">
                    <a:srgbClr val="000000">
                      <a:alpha val="43137"/>
                    </a:srgbClr>
                  </a:outerShdw>
                </a:effectLst>
                <a:ea typeface="+mn-lt"/>
                <a:cs typeface="+mn-lt"/>
              </a:rPr>
              <a:t> de </a:t>
            </a:r>
            <a:r>
              <a:rPr lang="en-US" b="0" dirty="0" err="1">
                <a:effectLst>
                  <a:outerShdw blurRad="38100" dist="38100" dir="2700000" algn="tl">
                    <a:srgbClr val="000000">
                      <a:alpha val="43137"/>
                    </a:srgbClr>
                  </a:outerShdw>
                </a:effectLst>
                <a:ea typeface="+mn-lt"/>
                <a:cs typeface="+mn-lt"/>
              </a:rPr>
              <a:t>Egipto</a:t>
            </a:r>
            <a:endParaRPr lang="en-US" dirty="0" err="1"/>
          </a:p>
        </p:txBody>
      </p:sp>
      <p:sp>
        <p:nvSpPr>
          <p:cNvPr id="58371" name="Rectangle 3">
            <a:extLst>
              <a:ext uri="{FF2B5EF4-FFF2-40B4-BE49-F238E27FC236}">
                <a16:creationId xmlns:a16="http://schemas.microsoft.com/office/drawing/2014/main" id="{E1A8AA9E-6EE1-4060-931F-C114961562A7}"/>
              </a:ext>
            </a:extLst>
          </p:cNvPr>
          <p:cNvSpPr>
            <a:spLocks noGrp="1" noRot="1" noChangeArrowheads="1"/>
          </p:cNvSpPr>
          <p:nvPr>
            <p:ph idx="1"/>
          </p:nvPr>
        </p:nvSpPr>
        <p:spPr>
          <a:xfrm>
            <a:off x="186738" y="1366831"/>
            <a:ext cx="11830049" cy="5491979"/>
          </a:xfrm>
        </p:spPr>
        <p:txBody>
          <a:bodyPr vert="horz" lIns="91440" tIns="45720" rIns="91440" bIns="45720" rtlCol="0" anchor="t">
            <a:normAutofit fontScale="92500" lnSpcReduction="10000"/>
          </a:bodyPr>
          <a:lstStyle/>
          <a:p>
            <a:pPr>
              <a:lnSpc>
                <a:spcPct val="90000"/>
              </a:lnSpc>
              <a:buNone/>
              <a:defRPr/>
            </a:pPr>
            <a:r>
              <a:rPr lang="en-US" altLang="en-US" sz="2800" b="1" dirty="0">
                <a:solidFill>
                  <a:srgbClr val="FF6600"/>
                </a:solidFill>
                <a:latin typeface="Comic Sans MS"/>
              </a:rPr>
              <a:t>The number of Israelites in the exodus has also been debated. /</a:t>
            </a:r>
            <a:r>
              <a:rPr lang="en-US" altLang="en-US" sz="2800" b="1" dirty="0">
                <a:solidFill>
                  <a:srgbClr val="002060"/>
                </a:solidFill>
                <a:latin typeface="Comic Sans MS"/>
              </a:rPr>
              <a:t> </a:t>
            </a:r>
            <a:r>
              <a:rPr lang="en-US" sz="2800" dirty="0" err="1">
                <a:ea typeface="+mj-lt"/>
                <a:cs typeface="+mj-lt"/>
              </a:rPr>
              <a:t>También</a:t>
            </a:r>
            <a:r>
              <a:rPr lang="en-US" sz="2800" dirty="0">
                <a:ea typeface="+mj-lt"/>
                <a:cs typeface="+mj-lt"/>
              </a:rPr>
              <a:t> se ha </a:t>
            </a:r>
            <a:r>
              <a:rPr lang="en-US" sz="2800" dirty="0" err="1">
                <a:ea typeface="+mj-lt"/>
                <a:cs typeface="+mj-lt"/>
              </a:rPr>
              <a:t>debatido</a:t>
            </a:r>
            <a:r>
              <a:rPr lang="en-US" sz="2800" dirty="0">
                <a:ea typeface="+mj-lt"/>
                <a:cs typeface="+mj-lt"/>
              </a:rPr>
              <a:t> </a:t>
            </a:r>
            <a:r>
              <a:rPr lang="en-US" sz="2800" dirty="0" err="1">
                <a:ea typeface="+mj-lt"/>
                <a:cs typeface="+mj-lt"/>
              </a:rPr>
              <a:t>el</a:t>
            </a:r>
            <a:r>
              <a:rPr lang="en-US" sz="2800" dirty="0">
                <a:ea typeface="+mj-lt"/>
                <a:cs typeface="+mj-lt"/>
              </a:rPr>
              <a:t> </a:t>
            </a:r>
            <a:r>
              <a:rPr lang="en-US" sz="2800" dirty="0" err="1">
                <a:ea typeface="+mj-lt"/>
                <a:cs typeface="+mj-lt"/>
              </a:rPr>
              <a:t>número</a:t>
            </a:r>
            <a:r>
              <a:rPr lang="en-US" sz="2800" dirty="0">
                <a:ea typeface="+mj-lt"/>
                <a:cs typeface="+mj-lt"/>
              </a:rPr>
              <a:t> de </a:t>
            </a:r>
            <a:r>
              <a:rPr lang="en-US" sz="2800" dirty="0" err="1">
                <a:ea typeface="+mj-lt"/>
                <a:cs typeface="+mj-lt"/>
              </a:rPr>
              <a:t>israelitas</a:t>
            </a:r>
            <a:r>
              <a:rPr lang="en-US" sz="2800" dirty="0">
                <a:ea typeface="+mj-lt"/>
                <a:cs typeface="+mj-lt"/>
              </a:rPr>
              <a:t> </a:t>
            </a:r>
            <a:r>
              <a:rPr lang="en-US" sz="2800" dirty="0" err="1">
                <a:ea typeface="+mj-lt"/>
                <a:cs typeface="+mj-lt"/>
              </a:rPr>
              <a:t>en</a:t>
            </a:r>
            <a:r>
              <a:rPr lang="en-US" sz="2800" dirty="0">
                <a:ea typeface="+mj-lt"/>
                <a:cs typeface="+mj-lt"/>
              </a:rPr>
              <a:t> </a:t>
            </a:r>
            <a:r>
              <a:rPr lang="en-US" sz="2800" dirty="0" err="1">
                <a:ea typeface="+mj-lt"/>
                <a:cs typeface="+mj-lt"/>
              </a:rPr>
              <a:t>el</a:t>
            </a:r>
            <a:r>
              <a:rPr lang="en-US" sz="2800" dirty="0">
                <a:ea typeface="+mj-lt"/>
                <a:cs typeface="+mj-lt"/>
              </a:rPr>
              <a:t> </a:t>
            </a:r>
            <a:r>
              <a:rPr lang="en-US" sz="2800" dirty="0" err="1">
                <a:ea typeface="+mj-lt"/>
                <a:cs typeface="+mj-lt"/>
              </a:rPr>
              <a:t>éxodo</a:t>
            </a:r>
            <a:r>
              <a:rPr lang="en-US" sz="2800" dirty="0">
                <a:ea typeface="+mj-lt"/>
                <a:cs typeface="+mj-lt"/>
              </a:rPr>
              <a:t>. </a:t>
            </a:r>
            <a:endParaRPr lang="en-US" altLang="en-US" sz="2400" b="1" i="1">
              <a:latin typeface="Comic Sans MS"/>
            </a:endParaRPr>
          </a:p>
          <a:p>
            <a:pPr marL="342900" indent="-342900">
              <a:lnSpc>
                <a:spcPct val="90000"/>
              </a:lnSpc>
              <a:defRPr/>
            </a:pPr>
            <a:r>
              <a:rPr lang="en-US" altLang="en-US" sz="2400" i="1" dirty="0">
                <a:solidFill>
                  <a:srgbClr val="C00000"/>
                </a:solidFill>
                <a:latin typeface="Comic Sans MS"/>
              </a:rPr>
              <a:t>The round number given in Ex. 12:37 (which generally agrees with the figures cited in Numbers 1) is about 600,000 men plus women and children, a group in total of perhaps 2 or 2 ½ million people. /</a:t>
            </a:r>
            <a:r>
              <a:rPr lang="en-US" altLang="en-US" sz="2400" i="1" dirty="0">
                <a:latin typeface="Comic Sans MS"/>
              </a:rPr>
              <a:t> </a:t>
            </a:r>
            <a:r>
              <a:rPr lang="en-US" sz="2400" dirty="0">
                <a:ea typeface="+mj-lt"/>
                <a:cs typeface="+mj-lt"/>
              </a:rPr>
              <a:t>El </a:t>
            </a:r>
            <a:r>
              <a:rPr lang="en-US" sz="2400" dirty="0" err="1">
                <a:ea typeface="+mj-lt"/>
                <a:cs typeface="+mj-lt"/>
              </a:rPr>
              <a:t>número</a:t>
            </a:r>
            <a:r>
              <a:rPr lang="en-US" sz="2400" dirty="0">
                <a:ea typeface="+mj-lt"/>
                <a:cs typeface="+mj-lt"/>
              </a:rPr>
              <a:t> </a:t>
            </a:r>
            <a:r>
              <a:rPr lang="en-US" sz="2400" dirty="0" err="1">
                <a:ea typeface="+mj-lt"/>
                <a:cs typeface="+mj-lt"/>
              </a:rPr>
              <a:t>redondo</a:t>
            </a:r>
            <a:r>
              <a:rPr lang="en-US" sz="2400" dirty="0">
                <a:ea typeface="+mj-lt"/>
                <a:cs typeface="+mj-lt"/>
              </a:rPr>
              <a:t> dado </a:t>
            </a:r>
            <a:r>
              <a:rPr lang="en-US" sz="2400" dirty="0" err="1">
                <a:ea typeface="+mj-lt"/>
                <a:cs typeface="+mj-lt"/>
              </a:rPr>
              <a:t>en</a:t>
            </a:r>
            <a:r>
              <a:rPr lang="en-US" sz="2400" dirty="0">
                <a:ea typeface="+mj-lt"/>
                <a:cs typeface="+mj-lt"/>
              </a:rPr>
              <a:t> Ex. 12:37 (que </a:t>
            </a:r>
            <a:r>
              <a:rPr lang="en-US" sz="2400" dirty="0" err="1">
                <a:ea typeface="+mj-lt"/>
                <a:cs typeface="+mj-lt"/>
              </a:rPr>
              <a:t>generalmente</a:t>
            </a:r>
            <a:r>
              <a:rPr lang="en-US" sz="2400" dirty="0">
                <a:ea typeface="+mj-lt"/>
                <a:cs typeface="+mj-lt"/>
              </a:rPr>
              <a:t> </a:t>
            </a:r>
            <a:r>
              <a:rPr lang="en-US" sz="2400" dirty="0" err="1">
                <a:ea typeface="+mj-lt"/>
                <a:cs typeface="+mj-lt"/>
              </a:rPr>
              <a:t>concuerda</a:t>
            </a:r>
            <a:r>
              <a:rPr lang="en-US" sz="2400" dirty="0">
                <a:ea typeface="+mj-lt"/>
                <a:cs typeface="+mj-lt"/>
              </a:rPr>
              <a:t> con las </a:t>
            </a:r>
            <a:r>
              <a:rPr lang="en-US" sz="2400" dirty="0" err="1">
                <a:ea typeface="+mj-lt"/>
                <a:cs typeface="+mj-lt"/>
              </a:rPr>
              <a:t>cifras</a:t>
            </a:r>
            <a:r>
              <a:rPr lang="en-US" sz="2400" dirty="0">
                <a:ea typeface="+mj-lt"/>
                <a:cs typeface="+mj-lt"/>
              </a:rPr>
              <a:t> </a:t>
            </a:r>
            <a:r>
              <a:rPr lang="en-US" sz="2400" dirty="0" err="1">
                <a:ea typeface="+mj-lt"/>
                <a:cs typeface="+mj-lt"/>
              </a:rPr>
              <a:t>citadas</a:t>
            </a:r>
            <a:r>
              <a:rPr lang="en-US" sz="2400" dirty="0">
                <a:ea typeface="+mj-lt"/>
                <a:cs typeface="+mj-lt"/>
              </a:rPr>
              <a:t> </a:t>
            </a:r>
            <a:r>
              <a:rPr lang="en-US" sz="2400" dirty="0" err="1">
                <a:ea typeface="+mj-lt"/>
                <a:cs typeface="+mj-lt"/>
              </a:rPr>
              <a:t>en</a:t>
            </a:r>
            <a:r>
              <a:rPr lang="en-US" sz="2400" dirty="0">
                <a:ea typeface="+mj-lt"/>
                <a:cs typeface="+mj-lt"/>
              </a:rPr>
              <a:t> Números 1) es de </a:t>
            </a:r>
            <a:r>
              <a:rPr lang="en-US" sz="2400" dirty="0" err="1">
                <a:ea typeface="+mj-lt"/>
                <a:cs typeface="+mj-lt"/>
              </a:rPr>
              <a:t>unos</a:t>
            </a:r>
            <a:r>
              <a:rPr lang="en-US" sz="2400" dirty="0">
                <a:ea typeface="+mj-lt"/>
                <a:cs typeface="+mj-lt"/>
              </a:rPr>
              <a:t> 600.000 hombres </a:t>
            </a:r>
            <a:r>
              <a:rPr lang="en-US" sz="2400" dirty="0" err="1">
                <a:ea typeface="+mj-lt"/>
                <a:cs typeface="+mj-lt"/>
              </a:rPr>
              <a:t>más</a:t>
            </a:r>
            <a:r>
              <a:rPr lang="en-US" sz="2400" dirty="0">
                <a:ea typeface="+mj-lt"/>
                <a:cs typeface="+mj-lt"/>
              </a:rPr>
              <a:t> </a:t>
            </a:r>
            <a:r>
              <a:rPr lang="en-US" sz="2400" dirty="0" err="1">
                <a:ea typeface="+mj-lt"/>
                <a:cs typeface="+mj-lt"/>
              </a:rPr>
              <a:t>mujeres</a:t>
            </a:r>
            <a:r>
              <a:rPr lang="en-US" sz="2400" dirty="0">
                <a:ea typeface="+mj-lt"/>
                <a:cs typeface="+mj-lt"/>
              </a:rPr>
              <a:t> y </a:t>
            </a:r>
            <a:r>
              <a:rPr lang="en-US" sz="2400" dirty="0" err="1">
                <a:ea typeface="+mj-lt"/>
                <a:cs typeface="+mj-lt"/>
              </a:rPr>
              <a:t>niños</a:t>
            </a:r>
            <a:r>
              <a:rPr lang="en-US" sz="2400" dirty="0">
                <a:ea typeface="+mj-lt"/>
                <a:cs typeface="+mj-lt"/>
              </a:rPr>
              <a:t>, un </a:t>
            </a:r>
            <a:r>
              <a:rPr lang="en-US" sz="2400" dirty="0" err="1">
                <a:ea typeface="+mj-lt"/>
                <a:cs typeface="+mj-lt"/>
              </a:rPr>
              <a:t>grupo</a:t>
            </a:r>
            <a:r>
              <a:rPr lang="en-US" sz="2400" dirty="0">
                <a:ea typeface="+mj-lt"/>
                <a:cs typeface="+mj-lt"/>
              </a:rPr>
              <a:t> </a:t>
            </a:r>
            <a:r>
              <a:rPr lang="en-US" sz="2400" dirty="0" err="1">
                <a:ea typeface="+mj-lt"/>
                <a:cs typeface="+mj-lt"/>
              </a:rPr>
              <a:t>en</a:t>
            </a:r>
            <a:r>
              <a:rPr lang="en-US" sz="2400" dirty="0">
                <a:ea typeface="+mj-lt"/>
                <a:cs typeface="+mj-lt"/>
              </a:rPr>
              <a:t> total de </a:t>
            </a:r>
            <a:r>
              <a:rPr lang="en-US" sz="2400" dirty="0" err="1">
                <a:ea typeface="+mj-lt"/>
                <a:cs typeface="+mj-lt"/>
              </a:rPr>
              <a:t>quizás</a:t>
            </a:r>
            <a:r>
              <a:rPr lang="en-US" sz="2400" dirty="0">
                <a:ea typeface="+mj-lt"/>
                <a:cs typeface="+mj-lt"/>
              </a:rPr>
              <a:t> 2 o 2 ½ </a:t>
            </a:r>
            <a:r>
              <a:rPr lang="en-US" sz="2400" dirty="0" err="1">
                <a:ea typeface="+mj-lt"/>
                <a:cs typeface="+mj-lt"/>
              </a:rPr>
              <a:t>millones</a:t>
            </a:r>
            <a:r>
              <a:rPr lang="en-US" sz="2400" dirty="0">
                <a:ea typeface="+mj-lt"/>
                <a:cs typeface="+mj-lt"/>
              </a:rPr>
              <a:t> de personas.</a:t>
            </a:r>
            <a:endParaRPr lang="en-US" altLang="en-US" sz="2400" i="1" dirty="0">
              <a:latin typeface="Comic Sans MS" panose="030F0702030302020204" pitchFamily="66" charset="0"/>
            </a:endParaRPr>
          </a:p>
          <a:p>
            <a:pPr marL="342900" indent="-342900">
              <a:lnSpc>
                <a:spcPct val="90000"/>
              </a:lnSpc>
              <a:defRPr/>
            </a:pPr>
            <a:r>
              <a:rPr lang="en-US" altLang="en-US" sz="2400" i="1" dirty="0">
                <a:solidFill>
                  <a:srgbClr val="C00000"/>
                </a:solidFill>
                <a:latin typeface="Comic Sans MS"/>
              </a:rPr>
              <a:t>Several factors make this large number difficult apart from the fact that the transmission of numbers in written texts is itself difficult (since Arabic numbers were not yet in use). /</a:t>
            </a:r>
            <a:r>
              <a:rPr lang="en-US" altLang="en-US" sz="2400" i="1" dirty="0">
                <a:latin typeface="Comic Sans MS"/>
              </a:rPr>
              <a:t> </a:t>
            </a:r>
            <a:r>
              <a:rPr lang="en-US" sz="2400" dirty="0" err="1">
                <a:ea typeface="+mj-lt"/>
                <a:cs typeface="+mj-lt"/>
              </a:rPr>
              <a:t>Varios</a:t>
            </a:r>
            <a:r>
              <a:rPr lang="en-US" sz="2400" dirty="0">
                <a:ea typeface="+mj-lt"/>
                <a:cs typeface="+mj-lt"/>
              </a:rPr>
              <a:t> </a:t>
            </a:r>
            <a:r>
              <a:rPr lang="en-US" sz="2400" dirty="0" err="1">
                <a:ea typeface="+mj-lt"/>
                <a:cs typeface="+mj-lt"/>
              </a:rPr>
              <a:t>factores</a:t>
            </a:r>
            <a:r>
              <a:rPr lang="en-US" sz="2400" dirty="0">
                <a:ea typeface="+mj-lt"/>
                <a:cs typeface="+mj-lt"/>
              </a:rPr>
              <a:t> </a:t>
            </a:r>
            <a:r>
              <a:rPr lang="en-US" sz="2400" dirty="0" err="1">
                <a:ea typeface="+mj-lt"/>
                <a:cs typeface="+mj-lt"/>
              </a:rPr>
              <a:t>dificultan</a:t>
            </a:r>
            <a:r>
              <a:rPr lang="en-US" sz="2400" dirty="0">
                <a:ea typeface="+mj-lt"/>
                <a:cs typeface="+mj-lt"/>
              </a:rPr>
              <a:t> </a:t>
            </a:r>
            <a:r>
              <a:rPr lang="en-US" sz="2400" dirty="0" err="1">
                <a:ea typeface="+mj-lt"/>
                <a:cs typeface="+mj-lt"/>
              </a:rPr>
              <a:t>este</a:t>
            </a:r>
            <a:r>
              <a:rPr lang="en-US" sz="2400" dirty="0">
                <a:ea typeface="+mj-lt"/>
                <a:cs typeface="+mj-lt"/>
              </a:rPr>
              <a:t> gran </a:t>
            </a:r>
            <a:r>
              <a:rPr lang="en-US" sz="2400" dirty="0" err="1">
                <a:ea typeface="+mj-lt"/>
                <a:cs typeface="+mj-lt"/>
              </a:rPr>
              <a:t>número</a:t>
            </a:r>
            <a:r>
              <a:rPr lang="en-US" sz="2400" dirty="0">
                <a:ea typeface="+mj-lt"/>
                <a:cs typeface="+mj-lt"/>
              </a:rPr>
              <a:t>, </a:t>
            </a:r>
            <a:r>
              <a:rPr lang="en-US" sz="2400" dirty="0" err="1">
                <a:ea typeface="+mj-lt"/>
                <a:cs typeface="+mj-lt"/>
              </a:rPr>
              <a:t>aparte</a:t>
            </a:r>
            <a:r>
              <a:rPr lang="en-US" sz="2400" dirty="0">
                <a:ea typeface="+mj-lt"/>
                <a:cs typeface="+mj-lt"/>
              </a:rPr>
              <a:t> del </a:t>
            </a:r>
            <a:r>
              <a:rPr lang="en-US" sz="2400" dirty="0" err="1">
                <a:ea typeface="+mj-lt"/>
                <a:cs typeface="+mj-lt"/>
              </a:rPr>
              <a:t>hecho</a:t>
            </a:r>
            <a:r>
              <a:rPr lang="en-US" sz="2400" dirty="0">
                <a:ea typeface="+mj-lt"/>
                <a:cs typeface="+mj-lt"/>
              </a:rPr>
              <a:t> de que la </a:t>
            </a:r>
            <a:r>
              <a:rPr lang="en-US" sz="2400" dirty="0" err="1">
                <a:ea typeface="+mj-lt"/>
                <a:cs typeface="+mj-lt"/>
              </a:rPr>
              <a:t>transmisión</a:t>
            </a:r>
            <a:r>
              <a:rPr lang="en-US" sz="2400" dirty="0">
                <a:ea typeface="+mj-lt"/>
                <a:cs typeface="+mj-lt"/>
              </a:rPr>
              <a:t> de </a:t>
            </a:r>
            <a:r>
              <a:rPr lang="en-US" sz="2400" dirty="0" err="1">
                <a:ea typeface="+mj-lt"/>
                <a:cs typeface="+mj-lt"/>
              </a:rPr>
              <a:t>números</a:t>
            </a:r>
            <a:r>
              <a:rPr lang="en-US" sz="2400" dirty="0">
                <a:ea typeface="+mj-lt"/>
                <a:cs typeface="+mj-lt"/>
              </a:rPr>
              <a:t> </a:t>
            </a:r>
            <a:r>
              <a:rPr lang="en-US" sz="2400" dirty="0" err="1">
                <a:ea typeface="+mj-lt"/>
                <a:cs typeface="+mj-lt"/>
              </a:rPr>
              <a:t>en</a:t>
            </a:r>
            <a:r>
              <a:rPr lang="en-US" sz="2400" dirty="0">
                <a:ea typeface="+mj-lt"/>
                <a:cs typeface="+mj-lt"/>
              </a:rPr>
              <a:t> </a:t>
            </a:r>
            <a:r>
              <a:rPr lang="en-US" sz="2400" dirty="0" err="1">
                <a:ea typeface="+mj-lt"/>
                <a:cs typeface="+mj-lt"/>
              </a:rPr>
              <a:t>textos</a:t>
            </a:r>
            <a:r>
              <a:rPr lang="en-US" sz="2400" dirty="0">
                <a:ea typeface="+mj-lt"/>
                <a:cs typeface="+mj-lt"/>
              </a:rPr>
              <a:t> </a:t>
            </a:r>
            <a:r>
              <a:rPr lang="en-US" sz="2400" dirty="0" err="1">
                <a:ea typeface="+mj-lt"/>
                <a:cs typeface="+mj-lt"/>
              </a:rPr>
              <a:t>escritos</a:t>
            </a:r>
            <a:r>
              <a:rPr lang="en-US" sz="2400" dirty="0">
                <a:ea typeface="+mj-lt"/>
                <a:cs typeface="+mj-lt"/>
              </a:rPr>
              <a:t> es </a:t>
            </a:r>
            <a:r>
              <a:rPr lang="en-US" sz="2400" dirty="0" err="1">
                <a:ea typeface="+mj-lt"/>
                <a:cs typeface="+mj-lt"/>
              </a:rPr>
              <a:t>en</a:t>
            </a:r>
            <a:r>
              <a:rPr lang="en-US" sz="2400" dirty="0">
                <a:ea typeface="+mj-lt"/>
                <a:cs typeface="+mj-lt"/>
              </a:rPr>
              <a:t> </a:t>
            </a:r>
            <a:r>
              <a:rPr lang="en-US" sz="2400" dirty="0" err="1">
                <a:ea typeface="+mj-lt"/>
                <a:cs typeface="+mj-lt"/>
              </a:rPr>
              <a:t>sí</a:t>
            </a:r>
            <a:r>
              <a:rPr lang="en-US" sz="2400" dirty="0">
                <a:ea typeface="+mj-lt"/>
                <a:cs typeface="+mj-lt"/>
              </a:rPr>
              <a:t> </a:t>
            </a:r>
            <a:r>
              <a:rPr lang="en-US" sz="2400" dirty="0" err="1">
                <a:ea typeface="+mj-lt"/>
                <a:cs typeface="+mj-lt"/>
              </a:rPr>
              <a:t>misma</a:t>
            </a:r>
            <a:r>
              <a:rPr lang="en-US" sz="2400" dirty="0">
                <a:ea typeface="+mj-lt"/>
                <a:cs typeface="+mj-lt"/>
              </a:rPr>
              <a:t> </a:t>
            </a:r>
            <a:r>
              <a:rPr lang="en-US" sz="2400" dirty="0" err="1">
                <a:ea typeface="+mj-lt"/>
                <a:cs typeface="+mj-lt"/>
              </a:rPr>
              <a:t>difícil</a:t>
            </a:r>
            <a:r>
              <a:rPr lang="en-US" sz="2400" dirty="0">
                <a:ea typeface="+mj-lt"/>
                <a:cs typeface="+mj-lt"/>
              </a:rPr>
              <a:t> (</a:t>
            </a:r>
            <a:r>
              <a:rPr lang="en-US" sz="2400" dirty="0" err="1">
                <a:ea typeface="+mj-lt"/>
                <a:cs typeface="+mj-lt"/>
              </a:rPr>
              <a:t>ya</a:t>
            </a:r>
            <a:r>
              <a:rPr lang="en-US" sz="2400" dirty="0">
                <a:ea typeface="+mj-lt"/>
                <a:cs typeface="+mj-lt"/>
              </a:rPr>
              <a:t> que </a:t>
            </a:r>
            <a:r>
              <a:rPr lang="en-US" sz="2400" dirty="0" err="1">
                <a:ea typeface="+mj-lt"/>
                <a:cs typeface="+mj-lt"/>
              </a:rPr>
              <a:t>los</a:t>
            </a:r>
            <a:r>
              <a:rPr lang="en-US" sz="2400" dirty="0">
                <a:ea typeface="+mj-lt"/>
                <a:cs typeface="+mj-lt"/>
              </a:rPr>
              <a:t> </a:t>
            </a:r>
            <a:r>
              <a:rPr lang="en-US" sz="2400" dirty="0" err="1">
                <a:ea typeface="+mj-lt"/>
                <a:cs typeface="+mj-lt"/>
              </a:rPr>
              <a:t>números</a:t>
            </a:r>
            <a:r>
              <a:rPr lang="en-US" sz="2400" dirty="0">
                <a:ea typeface="+mj-lt"/>
                <a:cs typeface="+mj-lt"/>
              </a:rPr>
              <a:t> </a:t>
            </a:r>
            <a:r>
              <a:rPr lang="en-US" sz="2400" dirty="0" err="1">
                <a:ea typeface="+mj-lt"/>
                <a:cs typeface="+mj-lt"/>
              </a:rPr>
              <a:t>arábigos</a:t>
            </a:r>
            <a:r>
              <a:rPr lang="en-US" sz="2400" dirty="0">
                <a:ea typeface="+mj-lt"/>
                <a:cs typeface="+mj-lt"/>
              </a:rPr>
              <a:t> </a:t>
            </a:r>
            <a:r>
              <a:rPr lang="en-US" sz="2400" dirty="0" err="1">
                <a:ea typeface="+mj-lt"/>
                <a:cs typeface="+mj-lt"/>
              </a:rPr>
              <a:t>aún</a:t>
            </a:r>
            <a:r>
              <a:rPr lang="en-US" sz="2400" dirty="0">
                <a:ea typeface="+mj-lt"/>
                <a:cs typeface="+mj-lt"/>
              </a:rPr>
              <a:t> no se </a:t>
            </a:r>
            <a:r>
              <a:rPr lang="en-US" sz="2400" dirty="0" err="1">
                <a:ea typeface="+mj-lt"/>
                <a:cs typeface="+mj-lt"/>
              </a:rPr>
              <a:t>usaban</a:t>
            </a:r>
            <a:r>
              <a:rPr lang="en-US" sz="2400" dirty="0">
                <a:ea typeface="+mj-lt"/>
                <a:cs typeface="+mj-lt"/>
              </a:rPr>
              <a:t>).</a:t>
            </a:r>
            <a:endParaRPr lang="en-US" altLang="en-US" sz="2400" i="1" dirty="0">
              <a:latin typeface="Comic Sans MS" panose="030F0702030302020204" pitchFamily="66" charset="0"/>
            </a:endParaRPr>
          </a:p>
          <a:p>
            <a:pPr marL="342900" indent="-342900">
              <a:lnSpc>
                <a:spcPct val="90000"/>
              </a:lnSpc>
              <a:defRPr/>
            </a:pPr>
            <a:r>
              <a:rPr lang="en-US" altLang="en-US" sz="2400" i="1" dirty="0">
                <a:solidFill>
                  <a:srgbClr val="C00000"/>
                </a:solidFill>
                <a:latin typeface="Comic Sans MS"/>
              </a:rPr>
              <a:t>Further, the Israelites later would be described as “the fewest of all peoples” (Dt. 7:7), and if they numbered more than 2 million, they would have been by far the largest people group the world had thus far seen. / </a:t>
            </a:r>
            <a:r>
              <a:rPr lang="en-US" sz="2400" dirty="0" err="1">
                <a:ea typeface="+mj-lt"/>
                <a:cs typeface="+mj-lt"/>
              </a:rPr>
              <a:t>Además</a:t>
            </a:r>
            <a:r>
              <a:rPr lang="en-US" sz="2400" dirty="0">
                <a:ea typeface="+mj-lt"/>
                <a:cs typeface="+mj-lt"/>
              </a:rPr>
              <a:t>, </a:t>
            </a:r>
            <a:r>
              <a:rPr lang="en-US" sz="2400" dirty="0" err="1">
                <a:ea typeface="+mj-lt"/>
                <a:cs typeface="+mj-lt"/>
              </a:rPr>
              <a:t>más</a:t>
            </a:r>
            <a:r>
              <a:rPr lang="en-US" sz="2400" dirty="0">
                <a:ea typeface="+mj-lt"/>
                <a:cs typeface="+mj-lt"/>
              </a:rPr>
              <a:t> </a:t>
            </a:r>
            <a:r>
              <a:rPr lang="en-US" sz="2400" dirty="0" err="1">
                <a:ea typeface="+mj-lt"/>
                <a:cs typeface="+mj-lt"/>
              </a:rPr>
              <a:t>tarde</a:t>
            </a:r>
            <a:r>
              <a:rPr lang="en-US" sz="2400" dirty="0">
                <a:ea typeface="+mj-lt"/>
                <a:cs typeface="+mj-lt"/>
              </a:rPr>
              <a:t> se </a:t>
            </a:r>
            <a:r>
              <a:rPr lang="en-US" sz="2400" dirty="0" err="1">
                <a:ea typeface="+mj-lt"/>
                <a:cs typeface="+mj-lt"/>
              </a:rPr>
              <a:t>describiría</a:t>
            </a:r>
            <a:r>
              <a:rPr lang="en-US" sz="2400" dirty="0">
                <a:ea typeface="+mj-lt"/>
                <a:cs typeface="+mj-lt"/>
              </a:rPr>
              <a:t> a </a:t>
            </a:r>
            <a:r>
              <a:rPr lang="en-US" sz="2400" dirty="0" err="1">
                <a:ea typeface="+mj-lt"/>
                <a:cs typeface="+mj-lt"/>
              </a:rPr>
              <a:t>los</a:t>
            </a:r>
            <a:r>
              <a:rPr lang="en-US" sz="2400" dirty="0">
                <a:ea typeface="+mj-lt"/>
                <a:cs typeface="+mj-lt"/>
              </a:rPr>
              <a:t> </a:t>
            </a:r>
            <a:r>
              <a:rPr lang="en-US" sz="2400" dirty="0" err="1">
                <a:ea typeface="+mj-lt"/>
                <a:cs typeface="+mj-lt"/>
              </a:rPr>
              <a:t>israelitas</a:t>
            </a:r>
            <a:r>
              <a:rPr lang="en-US" sz="2400" dirty="0">
                <a:ea typeface="+mj-lt"/>
                <a:cs typeface="+mj-lt"/>
              </a:rPr>
              <a:t> </a:t>
            </a:r>
            <a:r>
              <a:rPr lang="en-US" sz="2400" dirty="0" err="1">
                <a:ea typeface="+mj-lt"/>
                <a:cs typeface="+mj-lt"/>
              </a:rPr>
              <a:t>como</a:t>
            </a:r>
            <a:r>
              <a:rPr lang="en-US" sz="2400" dirty="0">
                <a:ea typeface="+mj-lt"/>
                <a:cs typeface="+mj-lt"/>
              </a:rPr>
              <a:t> “</a:t>
            </a:r>
            <a:r>
              <a:rPr lang="en-US" sz="2400" dirty="0" err="1">
                <a:ea typeface="+mj-lt"/>
                <a:cs typeface="+mj-lt"/>
              </a:rPr>
              <a:t>los</a:t>
            </a:r>
            <a:r>
              <a:rPr lang="en-US" sz="2400" dirty="0">
                <a:ea typeface="+mj-lt"/>
                <a:cs typeface="+mj-lt"/>
              </a:rPr>
              <a:t> </a:t>
            </a:r>
            <a:r>
              <a:rPr lang="en-US" sz="2400" dirty="0" err="1">
                <a:ea typeface="+mj-lt"/>
                <a:cs typeface="+mj-lt"/>
              </a:rPr>
              <a:t>más</a:t>
            </a:r>
            <a:r>
              <a:rPr lang="en-US" sz="2400" dirty="0">
                <a:ea typeface="+mj-lt"/>
                <a:cs typeface="+mj-lt"/>
              </a:rPr>
              <a:t> </a:t>
            </a:r>
            <a:r>
              <a:rPr lang="en-US" sz="2400" dirty="0" err="1">
                <a:ea typeface="+mj-lt"/>
                <a:cs typeface="+mj-lt"/>
              </a:rPr>
              <a:t>pequeños</a:t>
            </a:r>
            <a:r>
              <a:rPr lang="en-US" sz="2400" dirty="0">
                <a:ea typeface="+mj-lt"/>
                <a:cs typeface="+mj-lt"/>
              </a:rPr>
              <a:t> de </a:t>
            </a:r>
            <a:r>
              <a:rPr lang="en-US" sz="2400" dirty="0" err="1">
                <a:ea typeface="+mj-lt"/>
                <a:cs typeface="+mj-lt"/>
              </a:rPr>
              <a:t>todos</a:t>
            </a:r>
            <a:r>
              <a:rPr lang="en-US" sz="2400" dirty="0">
                <a:ea typeface="+mj-lt"/>
                <a:cs typeface="+mj-lt"/>
              </a:rPr>
              <a:t> </a:t>
            </a:r>
            <a:r>
              <a:rPr lang="en-US" sz="2400" dirty="0" err="1">
                <a:ea typeface="+mj-lt"/>
                <a:cs typeface="+mj-lt"/>
              </a:rPr>
              <a:t>los</a:t>
            </a:r>
            <a:r>
              <a:rPr lang="en-US" sz="2400" dirty="0">
                <a:ea typeface="+mj-lt"/>
                <a:cs typeface="+mj-lt"/>
              </a:rPr>
              <a:t> pueblos” (Dt. 7:7), y </a:t>
            </a:r>
            <a:r>
              <a:rPr lang="en-US" sz="2400" dirty="0" err="1">
                <a:ea typeface="+mj-lt"/>
                <a:cs typeface="+mj-lt"/>
              </a:rPr>
              <a:t>si</a:t>
            </a:r>
            <a:r>
              <a:rPr lang="en-US" sz="2400" dirty="0">
                <a:ea typeface="+mj-lt"/>
                <a:cs typeface="+mj-lt"/>
              </a:rPr>
              <a:t> </a:t>
            </a:r>
            <a:r>
              <a:rPr lang="en-US" sz="2400" dirty="0" err="1">
                <a:ea typeface="+mj-lt"/>
                <a:cs typeface="+mj-lt"/>
              </a:rPr>
              <a:t>fueran</a:t>
            </a:r>
            <a:r>
              <a:rPr lang="en-US" sz="2400" dirty="0">
                <a:ea typeface="+mj-lt"/>
                <a:cs typeface="+mj-lt"/>
              </a:rPr>
              <a:t> </a:t>
            </a:r>
            <a:r>
              <a:rPr lang="en-US" sz="2400" dirty="0" err="1">
                <a:ea typeface="+mj-lt"/>
                <a:cs typeface="+mj-lt"/>
              </a:rPr>
              <a:t>más</a:t>
            </a:r>
            <a:r>
              <a:rPr lang="en-US" sz="2400" dirty="0">
                <a:ea typeface="+mj-lt"/>
                <a:cs typeface="+mj-lt"/>
              </a:rPr>
              <a:t> de 2 </a:t>
            </a:r>
            <a:r>
              <a:rPr lang="en-US" sz="2400" dirty="0" err="1">
                <a:ea typeface="+mj-lt"/>
                <a:cs typeface="+mj-lt"/>
              </a:rPr>
              <a:t>millones</a:t>
            </a:r>
            <a:r>
              <a:rPr lang="en-US" sz="2400" dirty="0">
                <a:ea typeface="+mj-lt"/>
                <a:cs typeface="+mj-lt"/>
              </a:rPr>
              <a:t>, </a:t>
            </a:r>
            <a:r>
              <a:rPr lang="en-US" sz="2400" dirty="0" err="1">
                <a:ea typeface="+mj-lt"/>
                <a:cs typeface="+mj-lt"/>
              </a:rPr>
              <a:t>habrían</a:t>
            </a:r>
            <a:r>
              <a:rPr lang="en-US" sz="2400" dirty="0">
                <a:ea typeface="+mj-lt"/>
                <a:cs typeface="+mj-lt"/>
              </a:rPr>
              <a:t> </a:t>
            </a:r>
            <a:r>
              <a:rPr lang="en-US" sz="2400" dirty="0" err="1">
                <a:ea typeface="+mj-lt"/>
                <a:cs typeface="+mj-lt"/>
              </a:rPr>
              <a:t>sido</a:t>
            </a:r>
            <a:r>
              <a:rPr lang="en-US" sz="2400" dirty="0">
                <a:ea typeface="+mj-lt"/>
                <a:cs typeface="+mj-lt"/>
              </a:rPr>
              <a:t>, con </a:t>
            </a:r>
            <a:r>
              <a:rPr lang="en-US" sz="2400" dirty="0" err="1">
                <a:ea typeface="+mj-lt"/>
                <a:cs typeface="+mj-lt"/>
              </a:rPr>
              <a:t>mucho</a:t>
            </a:r>
            <a:r>
              <a:rPr lang="en-US" sz="2400" dirty="0">
                <a:ea typeface="+mj-lt"/>
                <a:cs typeface="+mj-lt"/>
              </a:rPr>
              <a:t>, </a:t>
            </a:r>
            <a:r>
              <a:rPr lang="en-US" sz="2400" dirty="0" err="1">
                <a:ea typeface="+mj-lt"/>
                <a:cs typeface="+mj-lt"/>
              </a:rPr>
              <a:t>el</a:t>
            </a:r>
            <a:r>
              <a:rPr lang="en-US" sz="2400" dirty="0">
                <a:ea typeface="+mj-lt"/>
                <a:cs typeface="+mj-lt"/>
              </a:rPr>
              <a:t> </a:t>
            </a:r>
            <a:r>
              <a:rPr lang="en-US" sz="2400" dirty="0" err="1">
                <a:ea typeface="+mj-lt"/>
                <a:cs typeface="+mj-lt"/>
              </a:rPr>
              <a:t>grupo</a:t>
            </a:r>
            <a:r>
              <a:rPr lang="en-US" sz="2400" dirty="0">
                <a:ea typeface="+mj-lt"/>
                <a:cs typeface="+mj-lt"/>
              </a:rPr>
              <a:t> de personas </a:t>
            </a:r>
            <a:r>
              <a:rPr lang="en-US" sz="2400" dirty="0" err="1">
                <a:ea typeface="+mj-lt"/>
                <a:cs typeface="+mj-lt"/>
              </a:rPr>
              <a:t>más</a:t>
            </a:r>
            <a:r>
              <a:rPr lang="en-US" sz="2400" dirty="0">
                <a:ea typeface="+mj-lt"/>
                <a:cs typeface="+mj-lt"/>
              </a:rPr>
              <a:t> </a:t>
            </a:r>
            <a:r>
              <a:rPr lang="en-US" sz="2400" dirty="0" err="1">
                <a:ea typeface="+mj-lt"/>
                <a:cs typeface="+mj-lt"/>
              </a:rPr>
              <a:t>grande</a:t>
            </a:r>
            <a:r>
              <a:rPr lang="en-US" sz="2400" dirty="0">
                <a:ea typeface="+mj-lt"/>
                <a:cs typeface="+mj-lt"/>
              </a:rPr>
              <a:t> que </a:t>
            </a:r>
            <a:r>
              <a:rPr lang="en-US" sz="2400" dirty="0" err="1">
                <a:ea typeface="+mj-lt"/>
                <a:cs typeface="+mj-lt"/>
              </a:rPr>
              <a:t>el</a:t>
            </a:r>
            <a:r>
              <a:rPr lang="en-US" sz="2400" dirty="0">
                <a:ea typeface="+mj-lt"/>
                <a:cs typeface="+mj-lt"/>
              </a:rPr>
              <a:t> </a:t>
            </a:r>
            <a:r>
              <a:rPr lang="en-US" sz="2400" dirty="0" err="1">
                <a:ea typeface="+mj-lt"/>
                <a:cs typeface="+mj-lt"/>
              </a:rPr>
              <a:t>mundo</a:t>
            </a:r>
            <a:r>
              <a:rPr lang="en-US" sz="2400" dirty="0">
                <a:ea typeface="+mj-lt"/>
                <a:cs typeface="+mj-lt"/>
              </a:rPr>
              <a:t> </a:t>
            </a:r>
            <a:r>
              <a:rPr lang="en-US" sz="2400" dirty="0" err="1">
                <a:ea typeface="+mj-lt"/>
                <a:cs typeface="+mj-lt"/>
              </a:rPr>
              <a:t>había</a:t>
            </a:r>
            <a:r>
              <a:rPr lang="en-US" sz="2400" dirty="0">
                <a:ea typeface="+mj-lt"/>
                <a:cs typeface="+mj-lt"/>
              </a:rPr>
              <a:t> visto hasta </a:t>
            </a:r>
            <a:r>
              <a:rPr lang="en-US" sz="2400" dirty="0" err="1">
                <a:ea typeface="+mj-lt"/>
                <a:cs typeface="+mj-lt"/>
              </a:rPr>
              <a:t>ahora</a:t>
            </a:r>
            <a:r>
              <a:rPr lang="en-US" sz="2400" dirty="0">
                <a:ea typeface="+mj-lt"/>
                <a:cs typeface="+mj-lt"/>
              </a:rPr>
              <a:t>. </a:t>
            </a:r>
            <a:endParaRPr lang="en-US" altLang="en-US" sz="2400" dirty="0">
              <a:latin typeface="Comic Sans MS" panose="030F0702030302020204" pitchFamily="66" charset="0"/>
            </a:endParaRPr>
          </a:p>
        </p:txBody>
      </p:sp>
      <p:sp>
        <p:nvSpPr>
          <p:cNvPr id="2" name="Slide Number Placeholder 1">
            <a:extLst>
              <a:ext uri="{FF2B5EF4-FFF2-40B4-BE49-F238E27FC236}">
                <a16:creationId xmlns:a16="http://schemas.microsoft.com/office/drawing/2014/main" id="{5ED14339-C4BD-EA34-DE39-F46EEA434BDC}"/>
              </a:ext>
            </a:extLst>
          </p:cNvPr>
          <p:cNvSpPr>
            <a:spLocks noGrp="1"/>
          </p:cNvSpPr>
          <p:nvPr>
            <p:ph type="sldNum" sz="quarter" idx="12"/>
          </p:nvPr>
        </p:nvSpPr>
        <p:spPr>
          <a:xfrm>
            <a:off x="10942320" y="6356350"/>
            <a:ext cx="926560" cy="365125"/>
          </a:xfrm>
        </p:spPr>
        <p:txBody>
          <a:bodyPr/>
          <a:lstStyle/>
          <a:p>
            <a:fld id="{45C00377-489B-40EC-B059-26BDDD2E89B9}" type="slidenum">
              <a:rPr lang="en-US" smtClean="0"/>
              <a:pPr/>
              <a:t>170</a:t>
            </a:fld>
            <a:endParaRPr lang="en-US" dirty="0"/>
          </a:p>
        </p:txBody>
      </p:sp>
    </p:spTree>
    <p:extLst>
      <p:ext uri="{BB962C8B-B14F-4D97-AF65-F5344CB8AC3E}">
        <p14:creationId xmlns:p14="http://schemas.microsoft.com/office/powerpoint/2010/main" val="3476937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p:cTn id="7" dur="500" fill="hold"/>
                                        <p:tgtEl>
                                          <p:spTgt spid="583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837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8371">
                                            <p:txEl>
                                              <p:pRg st="1" end="1"/>
                                            </p:txEl>
                                          </p:spTgt>
                                        </p:tgtEl>
                                        <p:attrNameLst>
                                          <p:attrName>style.visibility</p:attrName>
                                        </p:attrNameLst>
                                      </p:cBhvr>
                                      <p:to>
                                        <p:strVal val="visible"/>
                                      </p:to>
                                    </p:set>
                                    <p:anim calcmode="lin" valueType="num">
                                      <p:cBhvr additive="base">
                                        <p:cTn id="13" dur="500" fill="hold"/>
                                        <p:tgtEl>
                                          <p:spTgt spid="583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3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8371">
                                            <p:txEl>
                                              <p:pRg st="2" end="2"/>
                                            </p:txEl>
                                          </p:spTgt>
                                        </p:tgtEl>
                                        <p:attrNameLst>
                                          <p:attrName>style.visibility</p:attrName>
                                        </p:attrNameLst>
                                      </p:cBhvr>
                                      <p:to>
                                        <p:strVal val="visible"/>
                                      </p:to>
                                    </p:set>
                                    <p:anim calcmode="lin" valueType="num">
                                      <p:cBhvr additive="base">
                                        <p:cTn id="19" dur="5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3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8371">
                                            <p:txEl>
                                              <p:pRg st="3" end="3"/>
                                            </p:txEl>
                                          </p:spTgt>
                                        </p:tgtEl>
                                        <p:attrNameLst>
                                          <p:attrName>style.visibility</p:attrName>
                                        </p:attrNameLst>
                                      </p:cBhvr>
                                      <p:to>
                                        <p:strVal val="visible"/>
                                      </p:to>
                                    </p:set>
                                    <p:anim calcmode="lin" valueType="num">
                                      <p:cBhvr additive="base">
                                        <p:cTn id="25" dur="500" fill="hold"/>
                                        <p:tgtEl>
                                          <p:spTgt spid="583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83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showMasterSp="0">
  <p:cSld>
    <p:bg>
      <p:bgPr>
        <a:solidFill>
          <a:srgbClr val="FFCC66"/>
        </a:solidFill>
        <a:effectLst/>
      </p:bgPr>
    </p:bg>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41ADB31E-444B-4014-9641-9BEB3D4DE588}"/>
              </a:ext>
            </a:extLst>
          </p:cNvPr>
          <p:cNvSpPr>
            <a:spLocks noGrp="1" noRot="1" noChangeArrowheads="1"/>
          </p:cNvSpPr>
          <p:nvPr>
            <p:ph type="title"/>
          </p:nvPr>
        </p:nvSpPr>
        <p:spPr>
          <a:xfrm>
            <a:off x="-299" y="97860"/>
            <a:ext cx="12005692" cy="567907"/>
          </a:xfrm>
        </p:spPr>
        <p:txBody>
          <a:bodyPr>
            <a:normAutofit fontScale="90000"/>
          </a:bodyPr>
          <a:lstStyle/>
          <a:p>
            <a:pPr algn="ctr">
              <a:defRPr/>
            </a:pPr>
            <a:r>
              <a:rPr lang="en-US" sz="4000" b="0" dirty="0">
                <a:solidFill>
                  <a:srgbClr val="FF0000"/>
                </a:solidFill>
                <a:effectLst>
                  <a:outerShdw blurRad="38100" dist="38100" dir="2700000" algn="tl">
                    <a:srgbClr val="000000"/>
                  </a:outerShdw>
                </a:effectLst>
                <a:latin typeface="Eras Demi ITC"/>
                <a:cs typeface="Arial"/>
              </a:rPr>
              <a:t>T</a:t>
            </a:r>
            <a:r>
              <a:rPr kumimoji="0" lang="en-US" sz="4000" b="0" i="0" u="none" strike="noStrike" kern="1200" cap="none" spc="0" normalizeH="0" baseline="0" noProof="0" dirty="0">
                <a:ln>
                  <a:noFill/>
                </a:ln>
                <a:solidFill>
                  <a:srgbClr val="FF0000"/>
                </a:solidFill>
                <a:effectLst>
                  <a:outerShdw blurRad="38100" dist="38100" dir="2700000" algn="tl">
                    <a:srgbClr val="000000"/>
                  </a:outerShdw>
                </a:effectLst>
                <a:uLnTx/>
                <a:uFillTx/>
                <a:latin typeface="Eras Demi ITC"/>
                <a:cs typeface="Arial"/>
              </a:rPr>
              <a:t>he Logistical Difficulties</a:t>
            </a:r>
            <a:r>
              <a:rPr lang="en-US" sz="4000" b="0" dirty="0">
                <a:solidFill>
                  <a:srgbClr val="FF0000"/>
                </a:solidFill>
                <a:effectLst>
                  <a:outerShdw blurRad="38100" dist="38100" dir="2700000" algn="tl">
                    <a:srgbClr val="000000"/>
                  </a:outerShdw>
                </a:effectLst>
                <a:latin typeface="Eras Demi ITC"/>
                <a:cs typeface="Arial"/>
              </a:rPr>
              <a:t> / </a:t>
            </a:r>
            <a:r>
              <a:rPr lang="en-US" sz="4000" b="0" dirty="0">
                <a:effectLst>
                  <a:outerShdw blurRad="38100" dist="38100" dir="2700000" algn="tl">
                    <a:srgbClr val="000000"/>
                  </a:outerShdw>
                </a:effectLst>
                <a:ea typeface="+mn-lt"/>
                <a:cs typeface="+mn-lt"/>
              </a:rPr>
              <a:t>Las </a:t>
            </a:r>
            <a:r>
              <a:rPr lang="en-US" sz="4000" b="0" dirty="0" err="1">
                <a:effectLst>
                  <a:outerShdw blurRad="38100" dist="38100" dir="2700000" algn="tl">
                    <a:srgbClr val="000000"/>
                  </a:outerShdw>
                </a:effectLst>
                <a:ea typeface="+mn-lt"/>
                <a:cs typeface="+mn-lt"/>
              </a:rPr>
              <a:t>dificultades</a:t>
            </a:r>
            <a:r>
              <a:rPr lang="en-US" sz="4000" b="0" dirty="0">
                <a:effectLst>
                  <a:outerShdw blurRad="38100" dist="38100" dir="2700000" algn="tl">
                    <a:srgbClr val="000000"/>
                  </a:outerShdw>
                </a:effectLst>
                <a:ea typeface="+mn-lt"/>
                <a:cs typeface="+mn-lt"/>
              </a:rPr>
              <a:t> </a:t>
            </a:r>
            <a:r>
              <a:rPr lang="en-US" sz="4000" b="0" dirty="0" err="1">
                <a:effectLst>
                  <a:outerShdw blurRad="38100" dist="38100" dir="2700000" algn="tl">
                    <a:srgbClr val="000000"/>
                  </a:outerShdw>
                </a:effectLst>
                <a:ea typeface="+mn-lt"/>
                <a:cs typeface="+mn-lt"/>
              </a:rPr>
              <a:t>logísticas</a:t>
            </a:r>
            <a:endParaRPr lang="en-US" altLang="en-US" sz="4000" b="0" dirty="0" err="1">
              <a:effectLst>
                <a:outerShdw blurRad="38100" dist="38100" dir="2700000" algn="tl">
                  <a:srgbClr val="000000">
                    <a:alpha val="43137"/>
                  </a:srgbClr>
                </a:outerShdw>
              </a:effectLst>
              <a:latin typeface="Eras Demi ITC" panose="020B0805030504020804" pitchFamily="34" charset="0"/>
            </a:endParaRPr>
          </a:p>
        </p:txBody>
      </p:sp>
      <p:sp>
        <p:nvSpPr>
          <p:cNvPr id="144387" name="Rectangle 3">
            <a:extLst>
              <a:ext uri="{FF2B5EF4-FFF2-40B4-BE49-F238E27FC236}">
                <a16:creationId xmlns:a16="http://schemas.microsoft.com/office/drawing/2014/main" id="{A61693AB-F16C-4894-9021-EDD1D616F15C}"/>
              </a:ext>
            </a:extLst>
          </p:cNvPr>
          <p:cNvSpPr>
            <a:spLocks noGrp="1" noRot="1" noChangeArrowheads="1"/>
          </p:cNvSpPr>
          <p:nvPr>
            <p:ph type="body" idx="1"/>
          </p:nvPr>
        </p:nvSpPr>
        <p:spPr>
          <a:xfrm>
            <a:off x="94105" y="919330"/>
            <a:ext cx="12003901" cy="5800125"/>
          </a:xfrm>
        </p:spPr>
        <p:txBody>
          <a:bodyPr vert="horz" lIns="91440" tIns="45720" rIns="91440" bIns="45720" rtlCol="0" anchor="t">
            <a:normAutofit lnSpcReduction="10000"/>
          </a:bodyPr>
          <a:lstStyle/>
          <a:p>
            <a:pPr>
              <a:lnSpc>
                <a:spcPct val="110000"/>
              </a:lnSpc>
              <a:spcBef>
                <a:spcPts val="0"/>
              </a:spcBef>
              <a:defRPr/>
            </a:pPr>
            <a:r>
              <a:rPr lang="en-US" altLang="en-US" sz="2400" i="1" dirty="0">
                <a:solidFill>
                  <a:srgbClr val="C00000"/>
                </a:solidFill>
                <a:latin typeface="Comic Sans MS"/>
              </a:rPr>
              <a:t>Known armies of the period averaged only about 5000 or 6000, and the largest known to date was only 20,000. /</a:t>
            </a:r>
            <a:r>
              <a:rPr lang="en-US" altLang="en-US" sz="2400" i="1" dirty="0">
                <a:latin typeface="Comic Sans MS"/>
              </a:rPr>
              <a:t> </a:t>
            </a:r>
            <a:r>
              <a:rPr lang="en-US" sz="2400" dirty="0">
                <a:ea typeface="+mj-lt"/>
                <a:cs typeface="+mj-lt"/>
              </a:rPr>
              <a:t>Los </a:t>
            </a:r>
            <a:r>
              <a:rPr lang="en-US" sz="2400" dirty="0" err="1">
                <a:ea typeface="+mj-lt"/>
                <a:cs typeface="+mj-lt"/>
              </a:rPr>
              <a:t>ejércitos</a:t>
            </a:r>
            <a:r>
              <a:rPr lang="en-US" sz="2400" dirty="0">
                <a:ea typeface="+mj-lt"/>
                <a:cs typeface="+mj-lt"/>
              </a:rPr>
              <a:t> </a:t>
            </a:r>
            <a:r>
              <a:rPr lang="en-US" sz="2400" dirty="0" err="1">
                <a:ea typeface="+mj-lt"/>
                <a:cs typeface="+mj-lt"/>
              </a:rPr>
              <a:t>conocidos</a:t>
            </a:r>
            <a:r>
              <a:rPr lang="en-US" sz="2400" dirty="0">
                <a:ea typeface="+mj-lt"/>
                <a:cs typeface="+mj-lt"/>
              </a:rPr>
              <a:t> de la </a:t>
            </a:r>
            <a:r>
              <a:rPr lang="en-US" sz="2400" dirty="0" err="1">
                <a:ea typeface="+mj-lt"/>
                <a:cs typeface="+mj-lt"/>
              </a:rPr>
              <a:t>época</a:t>
            </a:r>
            <a:r>
              <a:rPr lang="en-US" sz="2400" dirty="0">
                <a:ea typeface="+mj-lt"/>
                <a:cs typeface="+mj-lt"/>
              </a:rPr>
              <a:t> </a:t>
            </a:r>
            <a:r>
              <a:rPr lang="en-US" sz="2400" dirty="0" err="1">
                <a:ea typeface="+mj-lt"/>
                <a:cs typeface="+mj-lt"/>
              </a:rPr>
              <a:t>promediaron</a:t>
            </a:r>
            <a:r>
              <a:rPr lang="en-US" sz="2400" dirty="0">
                <a:ea typeface="+mj-lt"/>
                <a:cs typeface="+mj-lt"/>
              </a:rPr>
              <a:t> solo </a:t>
            </a:r>
            <a:r>
              <a:rPr lang="en-US" sz="2400" dirty="0" err="1">
                <a:ea typeface="+mj-lt"/>
                <a:cs typeface="+mj-lt"/>
              </a:rPr>
              <a:t>alrededor</a:t>
            </a:r>
            <a:r>
              <a:rPr lang="en-US" sz="2400" dirty="0">
                <a:ea typeface="+mj-lt"/>
                <a:cs typeface="+mj-lt"/>
              </a:rPr>
              <a:t> de 5000 o 6000, y </a:t>
            </a:r>
            <a:r>
              <a:rPr lang="en-US" sz="2400" dirty="0" err="1">
                <a:ea typeface="+mj-lt"/>
                <a:cs typeface="+mj-lt"/>
              </a:rPr>
              <a:t>el</a:t>
            </a:r>
            <a:r>
              <a:rPr lang="en-US" sz="2400" dirty="0">
                <a:ea typeface="+mj-lt"/>
                <a:cs typeface="+mj-lt"/>
              </a:rPr>
              <a:t> </a:t>
            </a:r>
            <a:r>
              <a:rPr lang="en-US" sz="2400" dirty="0" err="1">
                <a:ea typeface="+mj-lt"/>
                <a:cs typeface="+mj-lt"/>
              </a:rPr>
              <a:t>más</a:t>
            </a:r>
            <a:r>
              <a:rPr lang="en-US" sz="2400" dirty="0">
                <a:ea typeface="+mj-lt"/>
                <a:cs typeface="+mj-lt"/>
              </a:rPr>
              <a:t> </a:t>
            </a:r>
            <a:r>
              <a:rPr lang="en-US" sz="2400" dirty="0" err="1">
                <a:ea typeface="+mj-lt"/>
                <a:cs typeface="+mj-lt"/>
              </a:rPr>
              <a:t>grande</a:t>
            </a:r>
            <a:r>
              <a:rPr lang="en-US" sz="2400" dirty="0">
                <a:ea typeface="+mj-lt"/>
                <a:cs typeface="+mj-lt"/>
              </a:rPr>
              <a:t> </a:t>
            </a:r>
            <a:r>
              <a:rPr lang="en-US" sz="2400" dirty="0" err="1">
                <a:ea typeface="+mj-lt"/>
                <a:cs typeface="+mj-lt"/>
              </a:rPr>
              <a:t>conocido</a:t>
            </a:r>
            <a:r>
              <a:rPr lang="en-US" sz="2400" dirty="0">
                <a:ea typeface="+mj-lt"/>
                <a:cs typeface="+mj-lt"/>
              </a:rPr>
              <a:t> hasta la </a:t>
            </a:r>
            <a:r>
              <a:rPr lang="en-US" sz="2400" dirty="0" err="1">
                <a:ea typeface="+mj-lt"/>
                <a:cs typeface="+mj-lt"/>
              </a:rPr>
              <a:t>fecha</a:t>
            </a:r>
            <a:r>
              <a:rPr lang="en-US" sz="2400" dirty="0">
                <a:ea typeface="+mj-lt"/>
                <a:cs typeface="+mj-lt"/>
              </a:rPr>
              <a:t> </a:t>
            </a:r>
            <a:r>
              <a:rPr lang="en-US" sz="2400" dirty="0" err="1">
                <a:ea typeface="+mj-lt"/>
                <a:cs typeface="+mj-lt"/>
              </a:rPr>
              <a:t>fue</a:t>
            </a:r>
            <a:r>
              <a:rPr lang="en-US" sz="2400" dirty="0">
                <a:ea typeface="+mj-lt"/>
                <a:cs typeface="+mj-lt"/>
              </a:rPr>
              <a:t> de solo 20,000.</a:t>
            </a:r>
            <a:endParaRPr lang="en-US" altLang="en-US" sz="2400" i="1" dirty="0">
              <a:latin typeface="Comic Sans MS" panose="030F0702030302020204" pitchFamily="66" charset="0"/>
            </a:endParaRPr>
          </a:p>
          <a:p>
            <a:pPr>
              <a:lnSpc>
                <a:spcPct val="110000"/>
              </a:lnSpc>
              <a:spcBef>
                <a:spcPts val="0"/>
              </a:spcBef>
              <a:defRPr/>
            </a:pPr>
            <a:r>
              <a:rPr lang="en-US" altLang="en-US" sz="2400" i="1" dirty="0">
                <a:solidFill>
                  <a:srgbClr val="C00000"/>
                </a:solidFill>
                <a:latin typeface="Comic Sans MS"/>
              </a:rPr>
              <a:t>The total population of Egypt was hardly more than 3 million, and there is no evidence for the depopulation of Egypt. /</a:t>
            </a:r>
            <a:r>
              <a:rPr lang="en-US" altLang="en-US" sz="2400" i="1" dirty="0">
                <a:latin typeface="Comic Sans MS"/>
              </a:rPr>
              <a:t> </a:t>
            </a:r>
            <a:r>
              <a:rPr lang="en-US" sz="2400" dirty="0">
                <a:ea typeface="+mj-lt"/>
                <a:cs typeface="+mj-lt"/>
              </a:rPr>
              <a:t>La población total de </a:t>
            </a:r>
            <a:r>
              <a:rPr lang="en-US" sz="2400" dirty="0" err="1">
                <a:ea typeface="+mj-lt"/>
                <a:cs typeface="+mj-lt"/>
              </a:rPr>
              <a:t>Egipto</a:t>
            </a:r>
            <a:r>
              <a:rPr lang="en-US" sz="2400" dirty="0">
                <a:ea typeface="+mj-lt"/>
                <a:cs typeface="+mj-lt"/>
              </a:rPr>
              <a:t> era </a:t>
            </a:r>
            <a:r>
              <a:rPr lang="en-US" sz="2400" dirty="0" err="1">
                <a:ea typeface="+mj-lt"/>
                <a:cs typeface="+mj-lt"/>
              </a:rPr>
              <a:t>apenas</a:t>
            </a:r>
            <a:r>
              <a:rPr lang="en-US" sz="2400" dirty="0">
                <a:ea typeface="+mj-lt"/>
                <a:cs typeface="+mj-lt"/>
              </a:rPr>
              <a:t> </a:t>
            </a:r>
            <a:r>
              <a:rPr lang="en-US" sz="2400" dirty="0" err="1">
                <a:ea typeface="+mj-lt"/>
                <a:cs typeface="+mj-lt"/>
              </a:rPr>
              <a:t>más</a:t>
            </a:r>
            <a:r>
              <a:rPr lang="en-US" sz="2400" dirty="0">
                <a:ea typeface="+mj-lt"/>
                <a:cs typeface="+mj-lt"/>
              </a:rPr>
              <a:t> de 3 </a:t>
            </a:r>
            <a:r>
              <a:rPr lang="en-US" sz="2400" dirty="0" err="1">
                <a:ea typeface="+mj-lt"/>
                <a:cs typeface="+mj-lt"/>
              </a:rPr>
              <a:t>millones</a:t>
            </a:r>
            <a:r>
              <a:rPr lang="en-US" sz="2400" dirty="0">
                <a:ea typeface="+mj-lt"/>
                <a:cs typeface="+mj-lt"/>
              </a:rPr>
              <a:t>, y no hay </a:t>
            </a:r>
            <a:r>
              <a:rPr lang="en-US" sz="2400" dirty="0" err="1">
                <a:ea typeface="+mj-lt"/>
                <a:cs typeface="+mj-lt"/>
              </a:rPr>
              <a:t>evidencia</a:t>
            </a:r>
            <a:r>
              <a:rPr lang="en-US" sz="2400" dirty="0">
                <a:ea typeface="+mj-lt"/>
                <a:cs typeface="+mj-lt"/>
              </a:rPr>
              <a:t> de la </a:t>
            </a:r>
            <a:r>
              <a:rPr lang="en-US" sz="2400" dirty="0" err="1">
                <a:ea typeface="+mj-lt"/>
                <a:cs typeface="+mj-lt"/>
              </a:rPr>
              <a:t>despoblación</a:t>
            </a:r>
            <a:r>
              <a:rPr lang="en-US" sz="2400" dirty="0">
                <a:ea typeface="+mj-lt"/>
                <a:cs typeface="+mj-lt"/>
              </a:rPr>
              <a:t> de </a:t>
            </a:r>
            <a:r>
              <a:rPr lang="en-US" sz="2400" dirty="0" err="1">
                <a:ea typeface="+mj-lt"/>
                <a:cs typeface="+mj-lt"/>
              </a:rPr>
              <a:t>Egipto</a:t>
            </a:r>
            <a:r>
              <a:rPr lang="en-US" sz="2400" dirty="0">
                <a:ea typeface="+mj-lt"/>
                <a:cs typeface="+mj-lt"/>
              </a:rPr>
              <a:t>.</a:t>
            </a:r>
          </a:p>
          <a:p>
            <a:pPr>
              <a:lnSpc>
                <a:spcPct val="85000"/>
              </a:lnSpc>
              <a:defRPr/>
            </a:pPr>
            <a:r>
              <a:rPr lang="en-US" altLang="en-US" sz="2400" i="1" dirty="0">
                <a:solidFill>
                  <a:srgbClr val="C00000"/>
                </a:solidFill>
                <a:latin typeface="Comic Sans MS"/>
              </a:rPr>
              <a:t>Could 70 people (cf. Ex. 1:5) proliferate into a group of over two million in only four generations (cf. Ge. 15:16)? /</a:t>
            </a:r>
            <a:r>
              <a:rPr lang="en-US" altLang="en-US" sz="2400" i="1" dirty="0">
                <a:solidFill>
                  <a:srgbClr val="FF0000"/>
                </a:solidFill>
                <a:latin typeface="Comic Sans MS"/>
              </a:rPr>
              <a:t> </a:t>
            </a:r>
            <a:r>
              <a:rPr lang="en-US" sz="2400" dirty="0">
                <a:ea typeface="+mj-lt"/>
                <a:cs typeface="+mj-lt"/>
              </a:rPr>
              <a:t>¿</a:t>
            </a:r>
            <a:r>
              <a:rPr lang="en-US" sz="2400" dirty="0" err="1">
                <a:ea typeface="+mj-lt"/>
                <a:cs typeface="+mj-lt"/>
              </a:rPr>
              <a:t>Podrían</a:t>
            </a:r>
            <a:r>
              <a:rPr lang="en-US" sz="2400" dirty="0">
                <a:ea typeface="+mj-lt"/>
                <a:cs typeface="+mj-lt"/>
              </a:rPr>
              <a:t> 70 personas (cf. Ex. 1:5) </a:t>
            </a:r>
            <a:r>
              <a:rPr lang="en-US" sz="2400" dirty="0" err="1">
                <a:ea typeface="+mj-lt"/>
                <a:cs typeface="+mj-lt"/>
              </a:rPr>
              <a:t>proliferar</a:t>
            </a:r>
            <a:r>
              <a:rPr lang="en-US" sz="2400" dirty="0">
                <a:ea typeface="+mj-lt"/>
                <a:cs typeface="+mj-lt"/>
              </a:rPr>
              <a:t> </a:t>
            </a:r>
            <a:r>
              <a:rPr lang="en-US" sz="2400" dirty="0" err="1">
                <a:ea typeface="+mj-lt"/>
                <a:cs typeface="+mj-lt"/>
              </a:rPr>
              <a:t>en</a:t>
            </a:r>
            <a:r>
              <a:rPr lang="en-US" sz="2400" dirty="0">
                <a:ea typeface="+mj-lt"/>
                <a:cs typeface="+mj-lt"/>
              </a:rPr>
              <a:t> un </a:t>
            </a:r>
            <a:r>
              <a:rPr lang="en-US" sz="2400" dirty="0" err="1">
                <a:ea typeface="+mj-lt"/>
                <a:cs typeface="+mj-lt"/>
              </a:rPr>
              <a:t>grupo</a:t>
            </a:r>
            <a:r>
              <a:rPr lang="en-US" sz="2400" dirty="0">
                <a:ea typeface="+mj-lt"/>
                <a:cs typeface="+mj-lt"/>
              </a:rPr>
              <a:t> de </a:t>
            </a:r>
            <a:r>
              <a:rPr lang="en-US" sz="2400" dirty="0" err="1">
                <a:ea typeface="+mj-lt"/>
                <a:cs typeface="+mj-lt"/>
              </a:rPr>
              <a:t>más</a:t>
            </a:r>
            <a:r>
              <a:rPr lang="en-US" sz="2400" dirty="0">
                <a:ea typeface="+mj-lt"/>
                <a:cs typeface="+mj-lt"/>
              </a:rPr>
              <a:t> de dos </a:t>
            </a:r>
            <a:r>
              <a:rPr lang="en-US" sz="2400" dirty="0" err="1">
                <a:ea typeface="+mj-lt"/>
                <a:cs typeface="+mj-lt"/>
              </a:rPr>
              <a:t>millones</a:t>
            </a:r>
            <a:r>
              <a:rPr lang="en-US" sz="2400" dirty="0">
                <a:ea typeface="+mj-lt"/>
                <a:cs typeface="+mj-lt"/>
              </a:rPr>
              <a:t> </a:t>
            </a:r>
            <a:r>
              <a:rPr lang="en-US" sz="2400" dirty="0" err="1">
                <a:ea typeface="+mj-lt"/>
                <a:cs typeface="+mj-lt"/>
              </a:rPr>
              <a:t>en</a:t>
            </a:r>
            <a:r>
              <a:rPr lang="en-US" sz="2400" dirty="0">
                <a:ea typeface="+mj-lt"/>
                <a:cs typeface="+mj-lt"/>
              </a:rPr>
              <a:t> </a:t>
            </a:r>
            <a:r>
              <a:rPr lang="en-US" sz="2400" dirty="0" err="1">
                <a:ea typeface="+mj-lt"/>
                <a:cs typeface="+mj-lt"/>
              </a:rPr>
              <a:t>sólo</a:t>
            </a:r>
            <a:r>
              <a:rPr lang="en-US" sz="2400" dirty="0">
                <a:ea typeface="+mj-lt"/>
                <a:cs typeface="+mj-lt"/>
              </a:rPr>
              <a:t> cuatro </a:t>
            </a:r>
            <a:r>
              <a:rPr lang="en-US" sz="2400" dirty="0" err="1">
                <a:ea typeface="+mj-lt"/>
                <a:cs typeface="+mj-lt"/>
              </a:rPr>
              <a:t>generaciones</a:t>
            </a:r>
            <a:r>
              <a:rPr lang="en-US" sz="2400" dirty="0">
                <a:ea typeface="+mj-lt"/>
                <a:cs typeface="+mj-lt"/>
              </a:rPr>
              <a:t> (cf. </a:t>
            </a:r>
            <a:r>
              <a:rPr lang="en-US" sz="2400" dirty="0" err="1">
                <a:ea typeface="+mj-lt"/>
                <a:cs typeface="+mj-lt"/>
              </a:rPr>
              <a:t>Gé</a:t>
            </a:r>
            <a:r>
              <a:rPr lang="en-US" sz="2400" dirty="0">
                <a:ea typeface="+mj-lt"/>
                <a:cs typeface="+mj-lt"/>
              </a:rPr>
              <a:t>. 15:16)?</a:t>
            </a:r>
            <a:endParaRPr lang="en-US" altLang="en-US" sz="2400" i="1" dirty="0">
              <a:latin typeface="Comic Sans MS" panose="030F0702030302020204" pitchFamily="66" charset="0"/>
            </a:endParaRPr>
          </a:p>
          <a:p>
            <a:pPr>
              <a:lnSpc>
                <a:spcPct val="85000"/>
              </a:lnSpc>
              <a:defRPr/>
            </a:pPr>
            <a:r>
              <a:rPr lang="en-US" altLang="en-US" sz="2400" i="1" dirty="0">
                <a:solidFill>
                  <a:srgbClr val="C00000"/>
                </a:solidFill>
                <a:latin typeface="Comic Sans MS"/>
              </a:rPr>
              <a:t>At the time of the first census, there were 22,273 firstborn males over a month old (Nu. 3:40-43). To account for this relatively small number for a group of 2 million or more, this would mean that each household would need to produce about 27 sons and additional daughters, and each mother would need to bear about 50 children. /</a:t>
            </a:r>
            <a:r>
              <a:rPr lang="en-US" altLang="en-US" sz="2400" i="1" dirty="0">
                <a:latin typeface="Comic Sans MS"/>
              </a:rPr>
              <a:t> </a:t>
            </a:r>
            <a:r>
              <a:rPr lang="en-US" sz="2400" dirty="0">
                <a:ea typeface="+mj-lt"/>
                <a:cs typeface="+mj-lt"/>
              </a:rPr>
              <a:t>En </a:t>
            </a:r>
            <a:r>
              <a:rPr lang="en-US" sz="2400" dirty="0" err="1">
                <a:ea typeface="+mj-lt"/>
                <a:cs typeface="+mj-lt"/>
              </a:rPr>
              <a:t>el</a:t>
            </a:r>
            <a:r>
              <a:rPr lang="en-US" sz="2400" dirty="0">
                <a:ea typeface="+mj-lt"/>
                <a:cs typeface="+mj-lt"/>
              </a:rPr>
              <a:t> </a:t>
            </a:r>
            <a:r>
              <a:rPr lang="en-US" sz="2400" dirty="0" err="1">
                <a:ea typeface="+mj-lt"/>
                <a:cs typeface="+mj-lt"/>
              </a:rPr>
              <a:t>momento</a:t>
            </a:r>
            <a:r>
              <a:rPr lang="en-US" sz="2400" dirty="0">
                <a:ea typeface="+mj-lt"/>
                <a:cs typeface="+mj-lt"/>
              </a:rPr>
              <a:t> del primer </a:t>
            </a:r>
            <a:r>
              <a:rPr lang="en-US" sz="2400" dirty="0" err="1">
                <a:ea typeface="+mj-lt"/>
                <a:cs typeface="+mj-lt"/>
              </a:rPr>
              <a:t>censo</a:t>
            </a:r>
            <a:r>
              <a:rPr lang="en-US" sz="2400" dirty="0">
                <a:ea typeface="+mj-lt"/>
                <a:cs typeface="+mj-lt"/>
              </a:rPr>
              <a:t>, </a:t>
            </a:r>
            <a:r>
              <a:rPr lang="en-US" sz="2400" dirty="0" err="1">
                <a:ea typeface="+mj-lt"/>
                <a:cs typeface="+mj-lt"/>
              </a:rPr>
              <a:t>había</a:t>
            </a:r>
            <a:r>
              <a:rPr lang="en-US" sz="2400" dirty="0">
                <a:ea typeface="+mj-lt"/>
                <a:cs typeface="+mj-lt"/>
              </a:rPr>
              <a:t> 22.273 </a:t>
            </a:r>
            <a:r>
              <a:rPr lang="en-US" sz="2400" dirty="0" err="1">
                <a:ea typeface="+mj-lt"/>
                <a:cs typeface="+mj-lt"/>
              </a:rPr>
              <a:t>primogénitos</a:t>
            </a:r>
            <a:r>
              <a:rPr lang="en-US" sz="2400" dirty="0">
                <a:ea typeface="+mj-lt"/>
                <a:cs typeface="+mj-lt"/>
              </a:rPr>
              <a:t> </a:t>
            </a:r>
            <a:r>
              <a:rPr lang="en-US" sz="2400" dirty="0" err="1">
                <a:ea typeface="+mj-lt"/>
                <a:cs typeface="+mj-lt"/>
              </a:rPr>
              <a:t>varones</a:t>
            </a:r>
            <a:r>
              <a:rPr lang="en-US" sz="2400" dirty="0">
                <a:ea typeface="+mj-lt"/>
                <a:cs typeface="+mj-lt"/>
              </a:rPr>
              <a:t> </a:t>
            </a:r>
            <a:r>
              <a:rPr lang="en-US" sz="2400" dirty="0" err="1">
                <a:ea typeface="+mj-lt"/>
                <a:cs typeface="+mj-lt"/>
              </a:rPr>
              <a:t>mayores</a:t>
            </a:r>
            <a:r>
              <a:rPr lang="en-US" sz="2400" dirty="0">
                <a:ea typeface="+mj-lt"/>
                <a:cs typeface="+mj-lt"/>
              </a:rPr>
              <a:t> de un </a:t>
            </a:r>
            <a:r>
              <a:rPr lang="en-US" sz="2400" dirty="0" err="1">
                <a:ea typeface="+mj-lt"/>
                <a:cs typeface="+mj-lt"/>
              </a:rPr>
              <a:t>mes</a:t>
            </a:r>
            <a:r>
              <a:rPr lang="en-US" sz="2400" dirty="0">
                <a:ea typeface="+mj-lt"/>
                <a:cs typeface="+mj-lt"/>
              </a:rPr>
              <a:t> (</a:t>
            </a:r>
            <a:r>
              <a:rPr lang="en-US" sz="2400" dirty="0" err="1">
                <a:ea typeface="+mj-lt"/>
                <a:cs typeface="+mj-lt"/>
              </a:rPr>
              <a:t>Núm</a:t>
            </a:r>
            <a:r>
              <a:rPr lang="en-US" sz="2400" dirty="0">
                <a:ea typeface="+mj-lt"/>
                <a:cs typeface="+mj-lt"/>
              </a:rPr>
              <a:t>. 3:40-43). Para </a:t>
            </a:r>
            <a:r>
              <a:rPr lang="en-US" sz="2400" dirty="0" err="1">
                <a:ea typeface="+mj-lt"/>
                <a:cs typeface="+mj-lt"/>
              </a:rPr>
              <a:t>dar</a:t>
            </a:r>
            <a:r>
              <a:rPr lang="en-US" sz="2400" dirty="0">
                <a:ea typeface="+mj-lt"/>
                <a:cs typeface="+mj-lt"/>
              </a:rPr>
              <a:t> </a:t>
            </a:r>
            <a:r>
              <a:rPr lang="en-US" sz="2400" dirty="0" err="1">
                <a:ea typeface="+mj-lt"/>
                <a:cs typeface="+mj-lt"/>
              </a:rPr>
              <a:t>cuenta</a:t>
            </a:r>
            <a:r>
              <a:rPr lang="en-US" sz="2400" dirty="0">
                <a:ea typeface="+mj-lt"/>
                <a:cs typeface="+mj-lt"/>
              </a:rPr>
              <a:t> de </a:t>
            </a:r>
            <a:r>
              <a:rPr lang="en-US" sz="2400" dirty="0" err="1">
                <a:ea typeface="+mj-lt"/>
                <a:cs typeface="+mj-lt"/>
              </a:rPr>
              <a:t>este</a:t>
            </a:r>
            <a:r>
              <a:rPr lang="en-US" sz="2400" dirty="0">
                <a:ea typeface="+mj-lt"/>
                <a:cs typeface="+mj-lt"/>
              </a:rPr>
              <a:t> </a:t>
            </a:r>
            <a:r>
              <a:rPr lang="en-US" sz="2400" dirty="0" err="1">
                <a:ea typeface="+mj-lt"/>
                <a:cs typeface="+mj-lt"/>
              </a:rPr>
              <a:t>número</a:t>
            </a:r>
            <a:r>
              <a:rPr lang="en-US" sz="2400" dirty="0">
                <a:ea typeface="+mj-lt"/>
                <a:cs typeface="+mj-lt"/>
              </a:rPr>
              <a:t> </a:t>
            </a:r>
            <a:r>
              <a:rPr lang="en-US" sz="2400" dirty="0" err="1">
                <a:ea typeface="+mj-lt"/>
                <a:cs typeface="+mj-lt"/>
              </a:rPr>
              <a:t>relativamente</a:t>
            </a:r>
            <a:r>
              <a:rPr lang="en-US" sz="2400" dirty="0">
                <a:ea typeface="+mj-lt"/>
                <a:cs typeface="+mj-lt"/>
              </a:rPr>
              <a:t> </a:t>
            </a:r>
            <a:r>
              <a:rPr lang="en-US" sz="2400" dirty="0" err="1">
                <a:ea typeface="+mj-lt"/>
                <a:cs typeface="+mj-lt"/>
              </a:rPr>
              <a:t>pequeño</a:t>
            </a:r>
            <a:r>
              <a:rPr lang="en-US" sz="2400" dirty="0">
                <a:ea typeface="+mj-lt"/>
                <a:cs typeface="+mj-lt"/>
              </a:rPr>
              <a:t> para un </a:t>
            </a:r>
            <a:r>
              <a:rPr lang="en-US" sz="2400" dirty="0" err="1">
                <a:ea typeface="+mj-lt"/>
                <a:cs typeface="+mj-lt"/>
              </a:rPr>
              <a:t>grupo</a:t>
            </a:r>
            <a:r>
              <a:rPr lang="en-US" sz="2400" dirty="0">
                <a:ea typeface="+mj-lt"/>
                <a:cs typeface="+mj-lt"/>
              </a:rPr>
              <a:t> de 2 </a:t>
            </a:r>
            <a:r>
              <a:rPr lang="en-US" sz="2400" dirty="0" err="1">
                <a:ea typeface="+mj-lt"/>
                <a:cs typeface="+mj-lt"/>
              </a:rPr>
              <a:t>millones</a:t>
            </a:r>
            <a:r>
              <a:rPr lang="en-US" sz="2400" dirty="0">
                <a:ea typeface="+mj-lt"/>
                <a:cs typeface="+mj-lt"/>
              </a:rPr>
              <a:t> o </a:t>
            </a:r>
            <a:r>
              <a:rPr lang="en-US" sz="2400" dirty="0" err="1">
                <a:ea typeface="+mj-lt"/>
                <a:cs typeface="+mj-lt"/>
              </a:rPr>
              <a:t>más</a:t>
            </a:r>
            <a:r>
              <a:rPr lang="en-US" sz="2400" dirty="0">
                <a:ea typeface="+mj-lt"/>
                <a:cs typeface="+mj-lt"/>
              </a:rPr>
              <a:t>, </a:t>
            </a:r>
            <a:r>
              <a:rPr lang="en-US" sz="2400" dirty="0" err="1">
                <a:ea typeface="+mj-lt"/>
                <a:cs typeface="+mj-lt"/>
              </a:rPr>
              <a:t>esto</a:t>
            </a:r>
            <a:r>
              <a:rPr lang="en-US" sz="2400" dirty="0">
                <a:ea typeface="+mj-lt"/>
                <a:cs typeface="+mj-lt"/>
              </a:rPr>
              <a:t> </a:t>
            </a:r>
            <a:r>
              <a:rPr lang="en-US" sz="2400" dirty="0" err="1">
                <a:ea typeface="+mj-lt"/>
                <a:cs typeface="+mj-lt"/>
              </a:rPr>
              <a:t>significaría</a:t>
            </a:r>
            <a:r>
              <a:rPr lang="en-US" sz="2400" dirty="0">
                <a:ea typeface="+mj-lt"/>
                <a:cs typeface="+mj-lt"/>
              </a:rPr>
              <a:t> que </a:t>
            </a:r>
            <a:r>
              <a:rPr lang="en-US" sz="2400" dirty="0" err="1">
                <a:ea typeface="+mj-lt"/>
                <a:cs typeface="+mj-lt"/>
              </a:rPr>
              <a:t>cada</a:t>
            </a:r>
            <a:r>
              <a:rPr lang="en-US" sz="2400" dirty="0">
                <a:ea typeface="+mj-lt"/>
                <a:cs typeface="+mj-lt"/>
              </a:rPr>
              <a:t> </a:t>
            </a:r>
            <a:r>
              <a:rPr lang="en-US" sz="2400" dirty="0" err="1">
                <a:ea typeface="+mj-lt"/>
                <a:cs typeface="+mj-lt"/>
              </a:rPr>
              <a:t>hogar</a:t>
            </a:r>
            <a:r>
              <a:rPr lang="en-US" sz="2400" dirty="0">
                <a:ea typeface="+mj-lt"/>
                <a:cs typeface="+mj-lt"/>
              </a:rPr>
              <a:t> </a:t>
            </a:r>
            <a:r>
              <a:rPr lang="en-US" sz="2400" dirty="0" err="1">
                <a:ea typeface="+mj-lt"/>
                <a:cs typeface="+mj-lt"/>
              </a:rPr>
              <a:t>tendría</a:t>
            </a:r>
            <a:r>
              <a:rPr lang="en-US" sz="2400" dirty="0">
                <a:ea typeface="+mj-lt"/>
                <a:cs typeface="+mj-lt"/>
              </a:rPr>
              <a:t> que </a:t>
            </a:r>
            <a:r>
              <a:rPr lang="en-US" sz="2400" dirty="0" err="1">
                <a:ea typeface="+mj-lt"/>
                <a:cs typeface="+mj-lt"/>
              </a:rPr>
              <a:t>producir</a:t>
            </a:r>
            <a:r>
              <a:rPr lang="en-US" sz="2400" dirty="0">
                <a:ea typeface="+mj-lt"/>
                <a:cs typeface="+mj-lt"/>
              </a:rPr>
              <a:t> </a:t>
            </a:r>
            <a:r>
              <a:rPr lang="en-US" sz="2400" dirty="0" err="1">
                <a:ea typeface="+mj-lt"/>
                <a:cs typeface="+mj-lt"/>
              </a:rPr>
              <a:t>unos</a:t>
            </a:r>
            <a:r>
              <a:rPr lang="en-US" sz="2400" dirty="0">
                <a:ea typeface="+mj-lt"/>
                <a:cs typeface="+mj-lt"/>
              </a:rPr>
              <a:t> 27 </a:t>
            </a:r>
            <a:r>
              <a:rPr lang="en-US" sz="2400" dirty="0" err="1">
                <a:ea typeface="+mj-lt"/>
                <a:cs typeface="+mj-lt"/>
              </a:rPr>
              <a:t>hijos</a:t>
            </a:r>
            <a:r>
              <a:rPr lang="en-US" sz="2400" dirty="0">
                <a:ea typeface="+mj-lt"/>
                <a:cs typeface="+mj-lt"/>
              </a:rPr>
              <a:t> e </a:t>
            </a:r>
            <a:r>
              <a:rPr lang="en-US" sz="2400" dirty="0" err="1">
                <a:ea typeface="+mj-lt"/>
                <a:cs typeface="+mj-lt"/>
              </a:rPr>
              <a:t>hijas</a:t>
            </a:r>
            <a:r>
              <a:rPr lang="en-US" sz="2400" dirty="0">
                <a:ea typeface="+mj-lt"/>
                <a:cs typeface="+mj-lt"/>
              </a:rPr>
              <a:t> </a:t>
            </a:r>
            <a:r>
              <a:rPr lang="en-US" sz="2400" dirty="0" err="1">
                <a:ea typeface="+mj-lt"/>
                <a:cs typeface="+mj-lt"/>
              </a:rPr>
              <a:t>adicionales</a:t>
            </a:r>
            <a:r>
              <a:rPr lang="en-US" sz="2400" dirty="0">
                <a:ea typeface="+mj-lt"/>
                <a:cs typeface="+mj-lt"/>
              </a:rPr>
              <a:t>, y </a:t>
            </a:r>
            <a:r>
              <a:rPr lang="en-US" sz="2400" dirty="0" err="1">
                <a:ea typeface="+mj-lt"/>
                <a:cs typeface="+mj-lt"/>
              </a:rPr>
              <a:t>cada</a:t>
            </a:r>
            <a:r>
              <a:rPr lang="en-US" sz="2400" dirty="0">
                <a:ea typeface="+mj-lt"/>
                <a:cs typeface="+mj-lt"/>
              </a:rPr>
              <a:t> </a:t>
            </a:r>
            <a:r>
              <a:rPr lang="en-US" sz="2400" dirty="0" err="1">
                <a:ea typeface="+mj-lt"/>
                <a:cs typeface="+mj-lt"/>
              </a:rPr>
              <a:t>madre</a:t>
            </a:r>
            <a:r>
              <a:rPr lang="en-US" sz="2400" dirty="0">
                <a:ea typeface="+mj-lt"/>
                <a:cs typeface="+mj-lt"/>
              </a:rPr>
              <a:t> </a:t>
            </a:r>
            <a:r>
              <a:rPr lang="en-US" sz="2400" dirty="0" err="1">
                <a:ea typeface="+mj-lt"/>
                <a:cs typeface="+mj-lt"/>
              </a:rPr>
              <a:t>tendría</a:t>
            </a:r>
            <a:r>
              <a:rPr lang="en-US" sz="2400" dirty="0">
                <a:ea typeface="+mj-lt"/>
                <a:cs typeface="+mj-lt"/>
              </a:rPr>
              <a:t> que </a:t>
            </a:r>
            <a:r>
              <a:rPr lang="en-US" sz="2400" dirty="0" err="1">
                <a:ea typeface="+mj-lt"/>
                <a:cs typeface="+mj-lt"/>
              </a:rPr>
              <a:t>tener</a:t>
            </a:r>
            <a:r>
              <a:rPr lang="en-US" sz="2400" dirty="0">
                <a:ea typeface="+mj-lt"/>
                <a:cs typeface="+mj-lt"/>
              </a:rPr>
              <a:t> </a:t>
            </a:r>
            <a:r>
              <a:rPr lang="en-US" sz="2400" dirty="0" err="1">
                <a:ea typeface="+mj-lt"/>
                <a:cs typeface="+mj-lt"/>
              </a:rPr>
              <a:t>unos</a:t>
            </a:r>
            <a:r>
              <a:rPr lang="en-US" sz="2400" dirty="0">
                <a:ea typeface="+mj-lt"/>
                <a:cs typeface="+mj-lt"/>
              </a:rPr>
              <a:t> 50 </a:t>
            </a:r>
            <a:r>
              <a:rPr lang="en-US" sz="2400" dirty="0" err="1">
                <a:ea typeface="+mj-lt"/>
                <a:cs typeface="+mj-lt"/>
              </a:rPr>
              <a:t>hijos</a:t>
            </a:r>
            <a:r>
              <a:rPr lang="en-US" sz="2400" dirty="0">
                <a:ea typeface="+mj-lt"/>
                <a:cs typeface="+mj-lt"/>
              </a:rPr>
              <a:t>.</a:t>
            </a:r>
            <a:endParaRPr lang="en-US" altLang="en-US" sz="2400" i="1" dirty="0">
              <a:latin typeface="Comic Sans MS" panose="030F0702030302020204" pitchFamily="66" charset="0"/>
            </a:endParaRPr>
          </a:p>
        </p:txBody>
      </p:sp>
      <p:sp>
        <p:nvSpPr>
          <p:cNvPr id="2" name="Slide Number Placeholder 1">
            <a:extLst>
              <a:ext uri="{FF2B5EF4-FFF2-40B4-BE49-F238E27FC236}">
                <a16:creationId xmlns:a16="http://schemas.microsoft.com/office/drawing/2014/main" id="{51426FC9-2607-1E8B-7D9A-81733C2BF798}"/>
              </a:ext>
            </a:extLst>
          </p:cNvPr>
          <p:cNvSpPr>
            <a:spLocks noGrp="1"/>
          </p:cNvSpPr>
          <p:nvPr>
            <p:ph type="sldNum" sz="quarter" idx="12"/>
          </p:nvPr>
        </p:nvSpPr>
        <p:spPr>
          <a:xfrm>
            <a:off x="11155680" y="6356350"/>
            <a:ext cx="713200" cy="365125"/>
          </a:xfrm>
        </p:spPr>
        <p:txBody>
          <a:bodyPr/>
          <a:lstStyle/>
          <a:p>
            <a:fld id="{45C00377-489B-40EC-B059-26BDDD2E89B9}" type="slidenum">
              <a:rPr lang="en-US" smtClean="0"/>
              <a:pPr/>
              <a:t>171</a:t>
            </a:fld>
            <a:endParaRPr lang="en-US" dirty="0"/>
          </a:p>
        </p:txBody>
      </p:sp>
    </p:spTree>
    <p:extLst>
      <p:ext uri="{BB962C8B-B14F-4D97-AF65-F5344CB8AC3E}">
        <p14:creationId xmlns:p14="http://schemas.microsoft.com/office/powerpoint/2010/main" val="347591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 calcmode="lin" valueType="num">
                                      <p:cBhvr additive="base">
                                        <p:cTn id="7" dur="500" fill="hold"/>
                                        <p:tgtEl>
                                          <p:spTgt spid="144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4387">
                                            <p:txEl>
                                              <p:pRg st="1" end="1"/>
                                            </p:txEl>
                                          </p:spTgt>
                                        </p:tgtEl>
                                        <p:attrNameLst>
                                          <p:attrName>style.visibility</p:attrName>
                                        </p:attrNameLst>
                                      </p:cBhvr>
                                      <p:to>
                                        <p:strVal val="visible"/>
                                      </p:to>
                                    </p:set>
                                    <p:anim calcmode="lin" valueType="num">
                                      <p:cBhvr additive="base">
                                        <p:cTn id="13" dur="500" fill="hold"/>
                                        <p:tgtEl>
                                          <p:spTgt spid="144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4387">
                                            <p:txEl>
                                              <p:pRg st="2" end="2"/>
                                            </p:txEl>
                                          </p:spTgt>
                                        </p:tgtEl>
                                        <p:attrNameLst>
                                          <p:attrName>style.visibility</p:attrName>
                                        </p:attrNameLst>
                                      </p:cBhvr>
                                      <p:to>
                                        <p:strVal val="visible"/>
                                      </p:to>
                                    </p:set>
                                    <p:anim calcmode="lin" valueType="num">
                                      <p:cBhvr additive="base">
                                        <p:cTn id="19" dur="500" fill="hold"/>
                                        <p:tgtEl>
                                          <p:spTgt spid="144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4387">
                                            <p:txEl>
                                              <p:pRg st="3" end="3"/>
                                            </p:txEl>
                                          </p:spTgt>
                                        </p:tgtEl>
                                        <p:attrNameLst>
                                          <p:attrName>style.visibility</p:attrName>
                                        </p:attrNameLst>
                                      </p:cBhvr>
                                      <p:to>
                                        <p:strVal val="visible"/>
                                      </p:to>
                                    </p:set>
                                    <p:anim calcmode="lin" valueType="num">
                                      <p:cBhvr additive="base">
                                        <p:cTn id="25" dur="500" fill="hold"/>
                                        <p:tgtEl>
                                          <p:spTgt spid="144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43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showMasterSp="0">
  <p:cSld>
    <p:bg>
      <p:bgPr>
        <a:solidFill>
          <a:srgbClr val="FFCC66"/>
        </a:solidFill>
        <a:effectLst/>
      </p:bgPr>
    </p:bg>
    <p:spTree>
      <p:nvGrpSpPr>
        <p:cNvPr id="1" name=""/>
        <p:cNvGrpSpPr/>
        <p:nvPr/>
      </p:nvGrpSpPr>
      <p:grpSpPr>
        <a:xfrm>
          <a:off x="0" y="0"/>
          <a:ext cx="0" cy="0"/>
          <a:chOff x="0" y="0"/>
          <a:chExt cx="0" cy="0"/>
        </a:xfrm>
      </p:grpSpPr>
      <p:sp>
        <p:nvSpPr>
          <p:cNvPr id="144387" name="Rectangle 3">
            <a:extLst>
              <a:ext uri="{FF2B5EF4-FFF2-40B4-BE49-F238E27FC236}">
                <a16:creationId xmlns:a16="http://schemas.microsoft.com/office/drawing/2014/main" id="{A61693AB-F16C-4894-9021-EDD1D616F15C}"/>
              </a:ext>
            </a:extLst>
          </p:cNvPr>
          <p:cNvSpPr>
            <a:spLocks noGrp="1" noRot="1" noChangeArrowheads="1"/>
          </p:cNvSpPr>
          <p:nvPr>
            <p:ph type="body" idx="1"/>
          </p:nvPr>
        </p:nvSpPr>
        <p:spPr>
          <a:xfrm>
            <a:off x="153481" y="305772"/>
            <a:ext cx="12003901" cy="6156384"/>
          </a:xfrm>
        </p:spPr>
        <p:txBody>
          <a:bodyPr vert="horz" lIns="91440" tIns="45720" rIns="91440" bIns="45720" rtlCol="0" anchor="t">
            <a:normAutofit/>
          </a:bodyPr>
          <a:lstStyle/>
          <a:p>
            <a:pPr>
              <a:lnSpc>
                <a:spcPct val="85000"/>
              </a:lnSpc>
              <a:defRPr/>
            </a:pPr>
            <a:r>
              <a:rPr lang="en-US" sz="2400" i="1" dirty="0">
                <a:solidFill>
                  <a:srgbClr val="C00000"/>
                </a:solidFill>
                <a:latin typeface="Comic Sans MS"/>
              </a:rPr>
              <a:t>Could</a:t>
            </a:r>
            <a:r>
              <a:rPr lang="en-US" sz="2400" i="1" dirty="0">
                <a:solidFill>
                  <a:srgbClr val="C00000"/>
                </a:solidFill>
                <a:latin typeface="Comic Sans MS"/>
                <a:ea typeface="+mj-lt"/>
                <a:cs typeface="+mj-lt"/>
              </a:rPr>
              <a:t> a group </a:t>
            </a:r>
            <a:r>
              <a:rPr lang="en-US" sz="2400" i="1" dirty="0">
                <a:solidFill>
                  <a:srgbClr val="C00000"/>
                </a:solidFill>
                <a:latin typeface="Comic Sans MS"/>
              </a:rPr>
              <a:t>the size of metropolitan Detroit and all their animals break camp and cross a body of water in a single day? /</a:t>
            </a:r>
            <a:r>
              <a:rPr lang="en-US" sz="2400" i="1" dirty="0">
                <a:latin typeface="Comic Sans MS"/>
              </a:rPr>
              <a:t> </a:t>
            </a:r>
            <a:r>
              <a:rPr lang="en-US" sz="2400" dirty="0">
                <a:ea typeface="+mj-lt"/>
                <a:cs typeface="+mj-lt"/>
              </a:rPr>
              <a:t>¿</a:t>
            </a:r>
            <a:r>
              <a:rPr lang="en-US" sz="2400" dirty="0" err="1">
                <a:ea typeface="+mj-lt"/>
                <a:cs typeface="+mj-lt"/>
              </a:rPr>
              <a:t>Podría</a:t>
            </a:r>
            <a:r>
              <a:rPr lang="en-US" sz="2400" dirty="0">
                <a:ea typeface="+mj-lt"/>
                <a:cs typeface="+mj-lt"/>
              </a:rPr>
              <a:t> un </a:t>
            </a:r>
            <a:r>
              <a:rPr lang="en-US" sz="2400" dirty="0" err="1">
                <a:ea typeface="+mj-lt"/>
                <a:cs typeface="+mj-lt"/>
              </a:rPr>
              <a:t>grupo</a:t>
            </a:r>
            <a:r>
              <a:rPr lang="en-US" sz="2400" dirty="0">
                <a:ea typeface="+mj-lt"/>
                <a:cs typeface="+mj-lt"/>
              </a:rPr>
              <a:t> del </a:t>
            </a:r>
            <a:r>
              <a:rPr lang="en-US" sz="2400" dirty="0" err="1">
                <a:ea typeface="+mj-lt"/>
                <a:cs typeface="+mj-lt"/>
              </a:rPr>
              <a:t>tamaño</a:t>
            </a:r>
            <a:r>
              <a:rPr lang="en-US" sz="2400" dirty="0">
                <a:ea typeface="+mj-lt"/>
                <a:cs typeface="+mj-lt"/>
              </a:rPr>
              <a:t> del </a:t>
            </a:r>
            <a:r>
              <a:rPr lang="en-US" sz="2400" dirty="0" err="1">
                <a:ea typeface="+mj-lt"/>
                <a:cs typeface="+mj-lt"/>
              </a:rPr>
              <a:t>área</a:t>
            </a:r>
            <a:r>
              <a:rPr lang="en-US" sz="2400" dirty="0">
                <a:ea typeface="+mj-lt"/>
                <a:cs typeface="+mj-lt"/>
              </a:rPr>
              <a:t> </a:t>
            </a:r>
            <a:r>
              <a:rPr lang="en-US" sz="2400" dirty="0" err="1">
                <a:ea typeface="+mj-lt"/>
                <a:cs typeface="+mj-lt"/>
              </a:rPr>
              <a:t>metropolitana</a:t>
            </a:r>
            <a:r>
              <a:rPr lang="en-US" sz="2400" dirty="0">
                <a:ea typeface="+mj-lt"/>
                <a:cs typeface="+mj-lt"/>
              </a:rPr>
              <a:t> de Detroit y </a:t>
            </a:r>
            <a:r>
              <a:rPr lang="en-US" sz="2400" dirty="0" err="1">
                <a:ea typeface="+mj-lt"/>
                <a:cs typeface="+mj-lt"/>
              </a:rPr>
              <a:t>todos</a:t>
            </a:r>
            <a:r>
              <a:rPr lang="en-US" sz="2400" dirty="0">
                <a:ea typeface="+mj-lt"/>
                <a:cs typeface="+mj-lt"/>
              </a:rPr>
              <a:t> sus </a:t>
            </a:r>
            <a:r>
              <a:rPr lang="en-US" sz="2400" dirty="0" err="1">
                <a:ea typeface="+mj-lt"/>
                <a:cs typeface="+mj-lt"/>
              </a:rPr>
              <a:t>animales</a:t>
            </a:r>
            <a:r>
              <a:rPr lang="en-US" sz="2400" dirty="0">
                <a:ea typeface="+mj-lt"/>
                <a:cs typeface="+mj-lt"/>
              </a:rPr>
              <a:t> </a:t>
            </a:r>
            <a:r>
              <a:rPr lang="en-US" sz="2400" dirty="0" err="1">
                <a:ea typeface="+mj-lt"/>
                <a:cs typeface="+mj-lt"/>
              </a:rPr>
              <a:t>levantar</a:t>
            </a:r>
            <a:r>
              <a:rPr lang="en-US" sz="2400" dirty="0">
                <a:ea typeface="+mj-lt"/>
                <a:cs typeface="+mj-lt"/>
              </a:rPr>
              <a:t> </a:t>
            </a:r>
            <a:r>
              <a:rPr lang="en-US" sz="2400" dirty="0" err="1">
                <a:ea typeface="+mj-lt"/>
                <a:cs typeface="+mj-lt"/>
              </a:rPr>
              <a:t>el</a:t>
            </a:r>
            <a:r>
              <a:rPr lang="en-US" sz="2400" dirty="0">
                <a:ea typeface="+mj-lt"/>
                <a:cs typeface="+mj-lt"/>
              </a:rPr>
              <a:t> </a:t>
            </a:r>
            <a:r>
              <a:rPr lang="en-US" sz="2400" dirty="0" err="1">
                <a:ea typeface="+mj-lt"/>
                <a:cs typeface="+mj-lt"/>
              </a:rPr>
              <a:t>campamento</a:t>
            </a:r>
            <a:r>
              <a:rPr lang="en-US" sz="2400" dirty="0">
                <a:ea typeface="+mj-lt"/>
                <a:cs typeface="+mj-lt"/>
              </a:rPr>
              <a:t> y </a:t>
            </a:r>
            <a:r>
              <a:rPr lang="en-US" sz="2400" dirty="0" err="1">
                <a:ea typeface="+mj-lt"/>
                <a:cs typeface="+mj-lt"/>
              </a:rPr>
              <a:t>cruzar</a:t>
            </a:r>
            <a:r>
              <a:rPr lang="en-US" sz="2400" dirty="0">
                <a:ea typeface="+mj-lt"/>
                <a:cs typeface="+mj-lt"/>
              </a:rPr>
              <a:t> un </a:t>
            </a:r>
            <a:r>
              <a:rPr lang="en-US" sz="2400" dirty="0" err="1">
                <a:ea typeface="+mj-lt"/>
                <a:cs typeface="+mj-lt"/>
              </a:rPr>
              <a:t>cuerpo</a:t>
            </a:r>
            <a:r>
              <a:rPr lang="en-US" sz="2400" dirty="0">
                <a:ea typeface="+mj-lt"/>
                <a:cs typeface="+mj-lt"/>
              </a:rPr>
              <a:t> de </a:t>
            </a:r>
            <a:r>
              <a:rPr lang="en-US" sz="2400" dirty="0" err="1">
                <a:ea typeface="+mj-lt"/>
                <a:cs typeface="+mj-lt"/>
              </a:rPr>
              <a:t>agua</a:t>
            </a:r>
            <a:r>
              <a:rPr lang="en-US" sz="2400" dirty="0">
                <a:ea typeface="+mj-lt"/>
                <a:cs typeface="+mj-lt"/>
              </a:rPr>
              <a:t> </a:t>
            </a:r>
            <a:r>
              <a:rPr lang="en-US" sz="2400" dirty="0" err="1">
                <a:ea typeface="+mj-lt"/>
                <a:cs typeface="+mj-lt"/>
              </a:rPr>
              <a:t>en</a:t>
            </a:r>
            <a:r>
              <a:rPr lang="en-US" sz="2400" dirty="0">
                <a:ea typeface="+mj-lt"/>
                <a:cs typeface="+mj-lt"/>
              </a:rPr>
              <a:t> un solo día?</a:t>
            </a:r>
          </a:p>
          <a:p>
            <a:pPr>
              <a:lnSpc>
                <a:spcPct val="85000"/>
              </a:lnSpc>
              <a:defRPr/>
            </a:pPr>
            <a:r>
              <a:rPr lang="en-US" sz="2400" i="1" dirty="0">
                <a:solidFill>
                  <a:srgbClr val="C00000"/>
                </a:solidFill>
                <a:latin typeface="Comic Sans MS"/>
              </a:rPr>
              <a:t>How could a mere two mid-wives handle all the births in such a large group (1:15ff.)? / </a:t>
            </a:r>
            <a:r>
              <a:rPr lang="en-US" sz="2400" dirty="0">
                <a:ea typeface="+mj-lt"/>
                <a:cs typeface="+mj-lt"/>
              </a:rPr>
              <a:t>¿</a:t>
            </a:r>
            <a:r>
              <a:rPr lang="en-US" sz="2400" dirty="0" err="1">
                <a:ea typeface="+mj-lt"/>
                <a:cs typeface="+mj-lt"/>
              </a:rPr>
              <a:t>Cómo</a:t>
            </a:r>
            <a:r>
              <a:rPr lang="en-US" sz="2400" dirty="0">
                <a:ea typeface="+mj-lt"/>
                <a:cs typeface="+mj-lt"/>
              </a:rPr>
              <a:t> </a:t>
            </a:r>
            <a:r>
              <a:rPr lang="en-US" sz="2400" dirty="0" err="1">
                <a:ea typeface="+mj-lt"/>
                <a:cs typeface="+mj-lt"/>
              </a:rPr>
              <a:t>podrían</a:t>
            </a:r>
            <a:r>
              <a:rPr lang="en-US" sz="2400" dirty="0">
                <a:ea typeface="+mj-lt"/>
                <a:cs typeface="+mj-lt"/>
              </a:rPr>
              <a:t> </a:t>
            </a:r>
            <a:r>
              <a:rPr lang="en-US" sz="2400" dirty="0" err="1">
                <a:ea typeface="+mj-lt"/>
                <a:cs typeface="+mj-lt"/>
              </a:rPr>
              <a:t>unas</a:t>
            </a:r>
            <a:r>
              <a:rPr lang="en-US" sz="2400" dirty="0">
                <a:ea typeface="+mj-lt"/>
                <a:cs typeface="+mj-lt"/>
              </a:rPr>
              <a:t> simples dos </a:t>
            </a:r>
            <a:r>
              <a:rPr lang="en-US" sz="2400" dirty="0" err="1">
                <a:ea typeface="+mj-lt"/>
                <a:cs typeface="+mj-lt"/>
              </a:rPr>
              <a:t>parteras</a:t>
            </a:r>
            <a:r>
              <a:rPr lang="en-US" sz="2400" dirty="0">
                <a:ea typeface="+mj-lt"/>
                <a:cs typeface="+mj-lt"/>
              </a:rPr>
              <a:t> </a:t>
            </a:r>
            <a:r>
              <a:rPr lang="en-US" sz="2400" dirty="0" err="1">
                <a:ea typeface="+mj-lt"/>
                <a:cs typeface="+mj-lt"/>
              </a:rPr>
              <a:t>manejar</a:t>
            </a:r>
            <a:r>
              <a:rPr lang="en-US" sz="2400" dirty="0">
                <a:ea typeface="+mj-lt"/>
                <a:cs typeface="+mj-lt"/>
              </a:rPr>
              <a:t> </a:t>
            </a:r>
            <a:r>
              <a:rPr lang="en-US" sz="2400" dirty="0" err="1">
                <a:ea typeface="+mj-lt"/>
                <a:cs typeface="+mj-lt"/>
              </a:rPr>
              <a:t>todos</a:t>
            </a:r>
            <a:r>
              <a:rPr lang="en-US" sz="2400" dirty="0">
                <a:ea typeface="+mj-lt"/>
                <a:cs typeface="+mj-lt"/>
              </a:rPr>
              <a:t> </a:t>
            </a:r>
            <a:r>
              <a:rPr lang="en-US" sz="2400" dirty="0" err="1">
                <a:ea typeface="+mj-lt"/>
                <a:cs typeface="+mj-lt"/>
              </a:rPr>
              <a:t>los</a:t>
            </a:r>
            <a:r>
              <a:rPr lang="en-US" sz="2400" dirty="0">
                <a:ea typeface="+mj-lt"/>
                <a:cs typeface="+mj-lt"/>
              </a:rPr>
              <a:t> </a:t>
            </a:r>
            <a:r>
              <a:rPr lang="en-US" sz="2400" dirty="0" err="1">
                <a:ea typeface="+mj-lt"/>
                <a:cs typeface="+mj-lt"/>
              </a:rPr>
              <a:t>nacimientos</a:t>
            </a:r>
            <a:r>
              <a:rPr lang="en-US" sz="2400" dirty="0">
                <a:ea typeface="+mj-lt"/>
                <a:cs typeface="+mj-lt"/>
              </a:rPr>
              <a:t> </a:t>
            </a:r>
            <a:r>
              <a:rPr lang="en-US" sz="2400" dirty="0" err="1">
                <a:ea typeface="+mj-lt"/>
                <a:cs typeface="+mj-lt"/>
              </a:rPr>
              <a:t>en</a:t>
            </a:r>
            <a:r>
              <a:rPr lang="en-US" sz="2400" dirty="0">
                <a:ea typeface="+mj-lt"/>
                <a:cs typeface="+mj-lt"/>
              </a:rPr>
              <a:t> un </a:t>
            </a:r>
            <a:r>
              <a:rPr lang="en-US" sz="2400" dirty="0" err="1">
                <a:ea typeface="+mj-lt"/>
                <a:cs typeface="+mj-lt"/>
              </a:rPr>
              <a:t>grupo</a:t>
            </a:r>
            <a:r>
              <a:rPr lang="en-US" sz="2400" dirty="0">
                <a:ea typeface="+mj-lt"/>
                <a:cs typeface="+mj-lt"/>
              </a:rPr>
              <a:t> tan </a:t>
            </a:r>
            <a:r>
              <a:rPr lang="en-US" sz="2400" dirty="0" err="1">
                <a:ea typeface="+mj-lt"/>
                <a:cs typeface="+mj-lt"/>
              </a:rPr>
              <a:t>grande</a:t>
            </a:r>
            <a:r>
              <a:rPr lang="en-US" sz="2400" dirty="0">
                <a:ea typeface="+mj-lt"/>
                <a:cs typeface="+mj-lt"/>
              </a:rPr>
              <a:t> (1:15ff.)?</a:t>
            </a:r>
          </a:p>
          <a:p>
            <a:pPr>
              <a:lnSpc>
                <a:spcPct val="85000"/>
              </a:lnSpc>
              <a:defRPr/>
            </a:pPr>
            <a:r>
              <a:rPr lang="en-US" sz="2400" i="1" dirty="0">
                <a:solidFill>
                  <a:srgbClr val="C00000"/>
                </a:solidFill>
                <a:latin typeface="Comic Sans MS"/>
              </a:rPr>
              <a:t>How could Moses “speak” to such a large group of people? / </a:t>
            </a:r>
            <a:r>
              <a:rPr lang="en-US" sz="2400" dirty="0">
                <a:ea typeface="+mj-lt"/>
                <a:cs typeface="+mj-lt"/>
              </a:rPr>
              <a:t>¿</a:t>
            </a:r>
            <a:r>
              <a:rPr lang="en-US" sz="2400" dirty="0" err="1">
                <a:ea typeface="+mj-lt"/>
                <a:cs typeface="+mj-lt"/>
              </a:rPr>
              <a:t>Cómo</a:t>
            </a:r>
            <a:r>
              <a:rPr lang="en-US" sz="2400" dirty="0">
                <a:ea typeface="+mj-lt"/>
                <a:cs typeface="+mj-lt"/>
              </a:rPr>
              <a:t> </a:t>
            </a:r>
            <a:r>
              <a:rPr lang="en-US" sz="2400" dirty="0" err="1">
                <a:ea typeface="+mj-lt"/>
                <a:cs typeface="+mj-lt"/>
              </a:rPr>
              <a:t>pudo</a:t>
            </a:r>
            <a:r>
              <a:rPr lang="en-US" sz="2400" dirty="0">
                <a:ea typeface="+mj-lt"/>
                <a:cs typeface="+mj-lt"/>
              </a:rPr>
              <a:t> Moisés “</a:t>
            </a:r>
            <a:r>
              <a:rPr lang="en-US" sz="2400" dirty="0" err="1">
                <a:ea typeface="+mj-lt"/>
                <a:cs typeface="+mj-lt"/>
              </a:rPr>
              <a:t>hablar</a:t>
            </a:r>
            <a:r>
              <a:rPr lang="en-US" sz="2400" dirty="0">
                <a:ea typeface="+mj-lt"/>
                <a:cs typeface="+mj-lt"/>
              </a:rPr>
              <a:t>” a un </a:t>
            </a:r>
            <a:r>
              <a:rPr lang="en-US" sz="2400" dirty="0" err="1">
                <a:ea typeface="+mj-lt"/>
                <a:cs typeface="+mj-lt"/>
              </a:rPr>
              <a:t>grupo</a:t>
            </a:r>
            <a:r>
              <a:rPr lang="en-US" sz="2400" dirty="0">
                <a:ea typeface="+mj-lt"/>
                <a:cs typeface="+mj-lt"/>
              </a:rPr>
              <a:t> tan </a:t>
            </a:r>
            <a:r>
              <a:rPr lang="en-US" sz="2400" dirty="0" err="1">
                <a:ea typeface="+mj-lt"/>
                <a:cs typeface="+mj-lt"/>
              </a:rPr>
              <a:t>grande</a:t>
            </a:r>
            <a:r>
              <a:rPr lang="en-US" sz="2400" dirty="0">
                <a:ea typeface="+mj-lt"/>
                <a:cs typeface="+mj-lt"/>
              </a:rPr>
              <a:t> de personas?</a:t>
            </a:r>
            <a:endParaRPr lang="en-US" dirty="0">
              <a:ea typeface="+mj-lt"/>
              <a:cs typeface="+mj-lt"/>
            </a:endParaRPr>
          </a:p>
          <a:p>
            <a:pPr>
              <a:lnSpc>
                <a:spcPct val="85000"/>
              </a:lnSpc>
              <a:defRPr/>
            </a:pPr>
            <a:r>
              <a:rPr lang="en-US" sz="2400" i="1" dirty="0">
                <a:solidFill>
                  <a:srgbClr val="C00000"/>
                </a:solidFill>
                <a:latin typeface="Comic Sans MS"/>
              </a:rPr>
              <a:t>How could sufficient provisions for fodder be found for the livestock of such a large group? / </a:t>
            </a:r>
            <a:r>
              <a:rPr lang="en-US" sz="2400" dirty="0">
                <a:cs typeface="Calibri Light"/>
              </a:rPr>
              <a:t>¿</a:t>
            </a:r>
            <a:r>
              <a:rPr lang="en-US" sz="2400" dirty="0" err="1">
                <a:cs typeface="Calibri Light"/>
              </a:rPr>
              <a:t>Cómo</a:t>
            </a:r>
            <a:r>
              <a:rPr lang="en-US" sz="2400" dirty="0">
                <a:cs typeface="Calibri Light"/>
              </a:rPr>
              <a:t> </a:t>
            </a:r>
            <a:r>
              <a:rPr lang="en-US" sz="2400" dirty="0" err="1">
                <a:cs typeface="Calibri Light"/>
              </a:rPr>
              <a:t>podrían</a:t>
            </a:r>
            <a:r>
              <a:rPr lang="en-US" sz="2400" dirty="0">
                <a:cs typeface="Calibri Light"/>
              </a:rPr>
              <a:t> </a:t>
            </a:r>
            <a:r>
              <a:rPr lang="en-US" sz="2400" dirty="0" err="1">
                <a:cs typeface="Calibri Light"/>
              </a:rPr>
              <a:t>encontrarse</a:t>
            </a:r>
            <a:r>
              <a:rPr lang="en-US" sz="2400" dirty="0">
                <a:cs typeface="Calibri Light"/>
              </a:rPr>
              <a:t> </a:t>
            </a:r>
            <a:r>
              <a:rPr lang="en-US" sz="2400" dirty="0" err="1">
                <a:cs typeface="Calibri Light"/>
              </a:rPr>
              <a:t>suficientes</a:t>
            </a:r>
            <a:r>
              <a:rPr lang="en-US" sz="2400" dirty="0">
                <a:cs typeface="Calibri Light"/>
              </a:rPr>
              <a:t> </a:t>
            </a:r>
            <a:r>
              <a:rPr lang="en-US" sz="2400" dirty="0" err="1">
                <a:cs typeface="Calibri Light"/>
              </a:rPr>
              <a:t>provisiones</a:t>
            </a:r>
            <a:r>
              <a:rPr lang="en-US" sz="2400" dirty="0">
                <a:cs typeface="Calibri Light"/>
              </a:rPr>
              <a:t> de </a:t>
            </a:r>
            <a:r>
              <a:rPr lang="en-US" sz="2400" dirty="0" err="1">
                <a:cs typeface="Calibri Light"/>
              </a:rPr>
              <a:t>forraje</a:t>
            </a:r>
            <a:r>
              <a:rPr lang="en-US" sz="2400" dirty="0">
                <a:cs typeface="Calibri Light"/>
              </a:rPr>
              <a:t> para </a:t>
            </a:r>
            <a:r>
              <a:rPr lang="en-US" sz="2400" dirty="0" err="1">
                <a:cs typeface="Calibri Light"/>
              </a:rPr>
              <a:t>el</a:t>
            </a:r>
            <a:r>
              <a:rPr lang="en-US" sz="2400" dirty="0">
                <a:cs typeface="Calibri Light"/>
              </a:rPr>
              <a:t> </a:t>
            </a:r>
            <a:r>
              <a:rPr lang="en-US" sz="2400" dirty="0" err="1">
                <a:cs typeface="Calibri Light"/>
              </a:rPr>
              <a:t>ganado</a:t>
            </a:r>
            <a:r>
              <a:rPr lang="en-US" sz="2400" dirty="0">
                <a:cs typeface="Calibri Light"/>
              </a:rPr>
              <a:t> de un </a:t>
            </a:r>
            <a:r>
              <a:rPr lang="en-US" sz="2400" dirty="0" err="1">
                <a:cs typeface="Calibri Light"/>
              </a:rPr>
              <a:t>grupo</a:t>
            </a:r>
            <a:r>
              <a:rPr lang="en-US" sz="2400" dirty="0">
                <a:cs typeface="Calibri Light"/>
              </a:rPr>
              <a:t> tan </a:t>
            </a:r>
            <a:r>
              <a:rPr lang="en-US" sz="2400" dirty="0" err="1">
                <a:cs typeface="Calibri Light"/>
              </a:rPr>
              <a:t>grande</a:t>
            </a:r>
            <a:r>
              <a:rPr lang="en-US" sz="2400" dirty="0">
                <a:cs typeface="Calibri Light"/>
              </a:rPr>
              <a:t>?</a:t>
            </a:r>
            <a:endParaRPr lang="en-US" sz="2400" dirty="0">
              <a:ea typeface="+mj-lt"/>
              <a:cs typeface="+mj-lt"/>
            </a:endParaRPr>
          </a:p>
          <a:p>
            <a:pPr>
              <a:lnSpc>
                <a:spcPct val="85000"/>
              </a:lnSpc>
              <a:defRPr/>
            </a:pPr>
            <a:r>
              <a:rPr lang="en-US" sz="2400" i="1" dirty="0">
                <a:solidFill>
                  <a:srgbClr val="C00000"/>
                </a:solidFill>
                <a:latin typeface="Comic Sans MS"/>
              </a:rPr>
              <a:t>How could issues of sanitation, camping, and travel be arranged for such a large group (e.g., Dt. 23:12). /</a:t>
            </a:r>
            <a:r>
              <a:rPr lang="en-US" sz="2400" i="1" dirty="0">
                <a:latin typeface="Comic Sans MS"/>
              </a:rPr>
              <a:t> </a:t>
            </a:r>
            <a:r>
              <a:rPr lang="en-US" sz="2400" dirty="0">
                <a:cs typeface="Calibri Light"/>
              </a:rPr>
              <a:t>¿</a:t>
            </a:r>
            <a:r>
              <a:rPr lang="en-US" sz="2400" dirty="0" err="1">
                <a:cs typeface="Calibri Light"/>
              </a:rPr>
              <a:t>Cómo</a:t>
            </a:r>
            <a:r>
              <a:rPr lang="en-US" sz="2400" dirty="0">
                <a:cs typeface="Calibri Light"/>
              </a:rPr>
              <a:t> </a:t>
            </a:r>
            <a:r>
              <a:rPr lang="en-US" sz="2400" dirty="0" err="1">
                <a:cs typeface="Calibri Light"/>
              </a:rPr>
              <a:t>podrían</a:t>
            </a:r>
            <a:r>
              <a:rPr lang="en-US" sz="2400" dirty="0">
                <a:cs typeface="Calibri Light"/>
              </a:rPr>
              <a:t> </a:t>
            </a:r>
            <a:r>
              <a:rPr lang="en-US" sz="2400" dirty="0" err="1">
                <a:cs typeface="Calibri Light"/>
              </a:rPr>
              <a:t>arreglarse</a:t>
            </a:r>
            <a:r>
              <a:rPr lang="en-US" sz="2400" dirty="0">
                <a:cs typeface="Calibri Light"/>
              </a:rPr>
              <a:t> las </a:t>
            </a:r>
            <a:r>
              <a:rPr lang="en-US" sz="2400" dirty="0" err="1">
                <a:cs typeface="Calibri Light"/>
              </a:rPr>
              <a:t>cuestiones</a:t>
            </a:r>
            <a:r>
              <a:rPr lang="en-US" sz="2400" dirty="0">
                <a:cs typeface="Calibri Light"/>
              </a:rPr>
              <a:t> de </a:t>
            </a:r>
            <a:r>
              <a:rPr lang="en-US" sz="2400" dirty="0" err="1">
                <a:cs typeface="Calibri Light"/>
              </a:rPr>
              <a:t>saneamiento</a:t>
            </a:r>
            <a:r>
              <a:rPr lang="en-US" sz="2400" dirty="0">
                <a:cs typeface="Calibri Light"/>
              </a:rPr>
              <a:t>, </a:t>
            </a:r>
            <a:r>
              <a:rPr lang="en-US" sz="2400" dirty="0" err="1">
                <a:cs typeface="Calibri Light"/>
              </a:rPr>
              <a:t>campamento</a:t>
            </a:r>
            <a:r>
              <a:rPr lang="en-US" sz="2400" dirty="0">
                <a:cs typeface="Calibri Light"/>
              </a:rPr>
              <a:t> y </a:t>
            </a:r>
            <a:r>
              <a:rPr lang="en-US" sz="2400" dirty="0" err="1">
                <a:cs typeface="Calibri Light"/>
              </a:rPr>
              <a:t>viajes</a:t>
            </a:r>
            <a:r>
              <a:rPr lang="en-US" sz="2400" dirty="0">
                <a:cs typeface="Calibri Light"/>
              </a:rPr>
              <a:t> para un </a:t>
            </a:r>
            <a:r>
              <a:rPr lang="en-US" sz="2400" dirty="0" err="1">
                <a:cs typeface="Calibri Light"/>
              </a:rPr>
              <a:t>grupo</a:t>
            </a:r>
            <a:r>
              <a:rPr lang="en-US" sz="2400" dirty="0">
                <a:cs typeface="Calibri Light"/>
              </a:rPr>
              <a:t> tan </a:t>
            </a:r>
            <a:r>
              <a:rPr lang="en-US" sz="2400" dirty="0" err="1">
                <a:cs typeface="Calibri Light"/>
              </a:rPr>
              <a:t>grande</a:t>
            </a:r>
            <a:r>
              <a:rPr lang="en-US" sz="2400" dirty="0">
                <a:cs typeface="Calibri Light"/>
              </a:rPr>
              <a:t> (p. </a:t>
            </a:r>
            <a:r>
              <a:rPr lang="en-US" sz="2400" dirty="0" err="1">
                <a:cs typeface="Calibri Light"/>
              </a:rPr>
              <a:t>ej</a:t>
            </a:r>
            <a:r>
              <a:rPr lang="en-US" sz="2400" dirty="0">
                <a:cs typeface="Calibri Light"/>
              </a:rPr>
              <a:t>., Dt. 23:12)?</a:t>
            </a:r>
            <a:endParaRPr lang="en-US" dirty="0"/>
          </a:p>
        </p:txBody>
      </p:sp>
      <p:sp>
        <p:nvSpPr>
          <p:cNvPr id="2" name="Slide Number Placeholder 1">
            <a:extLst>
              <a:ext uri="{FF2B5EF4-FFF2-40B4-BE49-F238E27FC236}">
                <a16:creationId xmlns:a16="http://schemas.microsoft.com/office/drawing/2014/main" id="{51426FC9-2607-1E8B-7D9A-81733C2BF798}"/>
              </a:ext>
            </a:extLst>
          </p:cNvPr>
          <p:cNvSpPr>
            <a:spLocks noGrp="1"/>
          </p:cNvSpPr>
          <p:nvPr>
            <p:ph type="sldNum" sz="quarter" idx="12"/>
          </p:nvPr>
        </p:nvSpPr>
        <p:spPr>
          <a:xfrm>
            <a:off x="11155680" y="6356350"/>
            <a:ext cx="713200" cy="365125"/>
          </a:xfrm>
        </p:spPr>
        <p:txBody>
          <a:bodyPr/>
          <a:lstStyle/>
          <a:p>
            <a:fld id="{45C00377-489B-40EC-B059-26BDDD2E89B9}" type="slidenum">
              <a:rPr lang="en-US" smtClean="0"/>
              <a:pPr/>
              <a:t>172</a:t>
            </a:fld>
            <a:endParaRPr lang="en-US" dirty="0"/>
          </a:p>
        </p:txBody>
      </p:sp>
    </p:spTree>
    <p:extLst>
      <p:ext uri="{BB962C8B-B14F-4D97-AF65-F5344CB8AC3E}">
        <p14:creationId xmlns:p14="http://schemas.microsoft.com/office/powerpoint/2010/main" val="216087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 calcmode="lin" valueType="num">
                                      <p:cBhvr additive="base">
                                        <p:cTn id="7" dur="500" fill="hold"/>
                                        <p:tgtEl>
                                          <p:spTgt spid="144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4387">
                                            <p:txEl>
                                              <p:pRg st="1" end="1"/>
                                            </p:txEl>
                                          </p:spTgt>
                                        </p:tgtEl>
                                        <p:attrNameLst>
                                          <p:attrName>style.visibility</p:attrName>
                                        </p:attrNameLst>
                                      </p:cBhvr>
                                      <p:to>
                                        <p:strVal val="visible"/>
                                      </p:to>
                                    </p:set>
                                    <p:anim calcmode="lin" valueType="num">
                                      <p:cBhvr additive="base">
                                        <p:cTn id="13" dur="500" fill="hold"/>
                                        <p:tgtEl>
                                          <p:spTgt spid="144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4387">
                                            <p:txEl>
                                              <p:pRg st="2" end="2"/>
                                            </p:txEl>
                                          </p:spTgt>
                                        </p:tgtEl>
                                        <p:attrNameLst>
                                          <p:attrName>style.visibility</p:attrName>
                                        </p:attrNameLst>
                                      </p:cBhvr>
                                      <p:to>
                                        <p:strVal val="visible"/>
                                      </p:to>
                                    </p:set>
                                    <p:anim calcmode="lin" valueType="num">
                                      <p:cBhvr additive="base">
                                        <p:cTn id="19" dur="500" fill="hold"/>
                                        <p:tgtEl>
                                          <p:spTgt spid="144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4387">
                                            <p:txEl>
                                              <p:pRg st="3" end="3"/>
                                            </p:txEl>
                                          </p:spTgt>
                                        </p:tgtEl>
                                        <p:attrNameLst>
                                          <p:attrName>style.visibility</p:attrName>
                                        </p:attrNameLst>
                                      </p:cBhvr>
                                      <p:to>
                                        <p:strVal val="visible"/>
                                      </p:to>
                                    </p:set>
                                    <p:anim calcmode="lin" valueType="num">
                                      <p:cBhvr additive="base">
                                        <p:cTn id="25" dur="500" fill="hold"/>
                                        <p:tgtEl>
                                          <p:spTgt spid="144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4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4387">
                                            <p:txEl>
                                              <p:pRg st="4" end="4"/>
                                            </p:txEl>
                                          </p:spTgt>
                                        </p:tgtEl>
                                        <p:attrNameLst>
                                          <p:attrName>style.visibility</p:attrName>
                                        </p:attrNameLst>
                                      </p:cBhvr>
                                      <p:to>
                                        <p:strVal val="visible"/>
                                      </p:to>
                                    </p:set>
                                    <p:anim calcmode="lin" valueType="num">
                                      <p:cBhvr additive="base">
                                        <p:cTn id="31" dur="500" fill="hold"/>
                                        <p:tgtEl>
                                          <p:spTgt spid="144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43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showMasterSp="0">
  <p:cSld>
    <p:bg>
      <p:bgPr>
        <a:solidFill>
          <a:srgbClr val="FFCC6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C16946-D020-C986-48D2-1B2239D35428}"/>
              </a:ext>
            </a:extLst>
          </p:cNvPr>
          <p:cNvSpPr>
            <a:spLocks noGrp="1"/>
          </p:cNvSpPr>
          <p:nvPr>
            <p:ph idx="1"/>
          </p:nvPr>
        </p:nvSpPr>
        <p:spPr>
          <a:xfrm>
            <a:off x="454493" y="298413"/>
            <a:ext cx="11291977" cy="5735032"/>
          </a:xfrm>
        </p:spPr>
        <p:txBody>
          <a:bodyPr vert="horz" lIns="91440" tIns="45720" rIns="91440" bIns="45720" rtlCol="0" anchor="t">
            <a:normAutofit/>
          </a:bodyPr>
          <a:lstStyle/>
          <a:p>
            <a:pPr>
              <a:lnSpc>
                <a:spcPct val="85000"/>
              </a:lnSpc>
              <a:defRPr/>
            </a:pPr>
            <a:r>
              <a:rPr kumimoji="0" lang="en-US" altLang="en-US" sz="2400" b="0" i="1" u="none" strike="noStrike" kern="1200" cap="none" spc="0" normalizeH="0" baseline="0" noProof="0" dirty="0">
                <a:ln>
                  <a:noFill/>
                </a:ln>
                <a:solidFill>
                  <a:srgbClr val="C00000"/>
                </a:solidFill>
                <a:effectLst/>
                <a:uLnTx/>
                <a:uFillTx/>
                <a:latin typeface="Comic Sans MS"/>
              </a:rPr>
              <a:t>The typical fighting forces described in other ancient Near Eastern texts are not over 20,000 warriors, yet the Israelites are described as “the fewest of all peoples” (Dt. 7:7), and the Canaanites are described as “larger and stronger” (Dt. 7:1).</a:t>
            </a:r>
            <a:r>
              <a:rPr lang="en-US" altLang="en-US" sz="2400" i="1" dirty="0">
                <a:solidFill>
                  <a:srgbClr val="C00000"/>
                </a:solidFill>
                <a:latin typeface="Comic Sans MS"/>
              </a:rPr>
              <a:t> /</a:t>
            </a:r>
            <a:r>
              <a:rPr lang="en-US" altLang="en-US" sz="2400" i="1" dirty="0">
                <a:latin typeface="Comic Sans MS"/>
              </a:rPr>
              <a:t> </a:t>
            </a:r>
            <a:r>
              <a:rPr lang="en-US" sz="2400" dirty="0">
                <a:ea typeface="+mj-lt"/>
                <a:cs typeface="+mj-lt"/>
              </a:rPr>
              <a:t>Las </a:t>
            </a:r>
            <a:r>
              <a:rPr lang="en-US" sz="2400" dirty="0" err="1">
                <a:ea typeface="+mj-lt"/>
                <a:cs typeface="+mj-lt"/>
              </a:rPr>
              <a:t>fuerzas</a:t>
            </a:r>
            <a:r>
              <a:rPr lang="en-US" sz="2400" dirty="0">
                <a:ea typeface="+mj-lt"/>
                <a:cs typeface="+mj-lt"/>
              </a:rPr>
              <a:t> de </a:t>
            </a:r>
            <a:r>
              <a:rPr lang="en-US" sz="2400" dirty="0" err="1">
                <a:ea typeface="+mj-lt"/>
                <a:cs typeface="+mj-lt"/>
              </a:rPr>
              <a:t>combate</a:t>
            </a:r>
            <a:r>
              <a:rPr lang="en-US" sz="2400" dirty="0">
                <a:ea typeface="+mj-lt"/>
                <a:cs typeface="+mj-lt"/>
              </a:rPr>
              <a:t> </a:t>
            </a:r>
            <a:r>
              <a:rPr lang="en-US" sz="2400" dirty="0" err="1">
                <a:ea typeface="+mj-lt"/>
                <a:cs typeface="+mj-lt"/>
              </a:rPr>
              <a:t>típicas</a:t>
            </a:r>
            <a:r>
              <a:rPr lang="en-US" sz="2400" dirty="0">
                <a:ea typeface="+mj-lt"/>
                <a:cs typeface="+mj-lt"/>
              </a:rPr>
              <a:t> </a:t>
            </a:r>
            <a:r>
              <a:rPr lang="en-US" sz="2400" dirty="0" err="1">
                <a:ea typeface="+mj-lt"/>
                <a:cs typeface="+mj-lt"/>
              </a:rPr>
              <a:t>descritas</a:t>
            </a:r>
            <a:r>
              <a:rPr lang="en-US" sz="2400" dirty="0">
                <a:ea typeface="+mj-lt"/>
                <a:cs typeface="+mj-lt"/>
              </a:rPr>
              <a:t> </a:t>
            </a:r>
            <a:r>
              <a:rPr lang="en-US" sz="2400" dirty="0" err="1">
                <a:ea typeface="+mj-lt"/>
                <a:cs typeface="+mj-lt"/>
              </a:rPr>
              <a:t>en</a:t>
            </a:r>
            <a:r>
              <a:rPr lang="en-US" sz="2400" dirty="0">
                <a:ea typeface="+mj-lt"/>
                <a:cs typeface="+mj-lt"/>
              </a:rPr>
              <a:t> </a:t>
            </a:r>
            <a:r>
              <a:rPr lang="en-US" sz="2400" dirty="0" err="1">
                <a:ea typeface="+mj-lt"/>
                <a:cs typeface="+mj-lt"/>
              </a:rPr>
              <a:t>otros</a:t>
            </a:r>
            <a:r>
              <a:rPr lang="en-US" sz="2400" dirty="0">
                <a:ea typeface="+mj-lt"/>
                <a:cs typeface="+mj-lt"/>
              </a:rPr>
              <a:t> </a:t>
            </a:r>
            <a:r>
              <a:rPr lang="en-US" sz="2400" dirty="0" err="1">
                <a:ea typeface="+mj-lt"/>
                <a:cs typeface="+mj-lt"/>
              </a:rPr>
              <a:t>textos</a:t>
            </a:r>
            <a:r>
              <a:rPr lang="en-US" sz="2400" dirty="0">
                <a:ea typeface="+mj-lt"/>
                <a:cs typeface="+mj-lt"/>
              </a:rPr>
              <a:t> </a:t>
            </a:r>
            <a:r>
              <a:rPr lang="en-US" sz="2400" dirty="0" err="1">
                <a:ea typeface="+mj-lt"/>
                <a:cs typeface="+mj-lt"/>
              </a:rPr>
              <a:t>antiguos</a:t>
            </a:r>
            <a:r>
              <a:rPr lang="en-US" sz="2400" dirty="0">
                <a:ea typeface="+mj-lt"/>
                <a:cs typeface="+mj-lt"/>
              </a:rPr>
              <a:t> del </a:t>
            </a:r>
            <a:r>
              <a:rPr lang="en-US" sz="2400" dirty="0" err="1">
                <a:ea typeface="+mj-lt"/>
                <a:cs typeface="+mj-lt"/>
              </a:rPr>
              <a:t>Cercano</a:t>
            </a:r>
            <a:r>
              <a:rPr lang="en-US" sz="2400" dirty="0">
                <a:ea typeface="+mj-lt"/>
                <a:cs typeface="+mj-lt"/>
              </a:rPr>
              <a:t> Oriente no </a:t>
            </a:r>
            <a:r>
              <a:rPr lang="en-US" sz="2400" dirty="0" err="1">
                <a:ea typeface="+mj-lt"/>
                <a:cs typeface="+mj-lt"/>
              </a:rPr>
              <a:t>superan</a:t>
            </a:r>
            <a:r>
              <a:rPr lang="en-US" sz="2400" dirty="0">
                <a:ea typeface="+mj-lt"/>
                <a:cs typeface="+mj-lt"/>
              </a:rPr>
              <a:t> </a:t>
            </a:r>
            <a:r>
              <a:rPr lang="en-US" sz="2400" dirty="0" err="1">
                <a:ea typeface="+mj-lt"/>
                <a:cs typeface="+mj-lt"/>
              </a:rPr>
              <a:t>los</a:t>
            </a:r>
            <a:r>
              <a:rPr lang="en-US" sz="2400" dirty="0">
                <a:ea typeface="+mj-lt"/>
                <a:cs typeface="+mj-lt"/>
              </a:rPr>
              <a:t> 20.000 </a:t>
            </a:r>
            <a:r>
              <a:rPr lang="en-US" sz="2400" dirty="0" err="1">
                <a:ea typeface="+mj-lt"/>
                <a:cs typeface="+mj-lt"/>
              </a:rPr>
              <a:t>guerreros</a:t>
            </a:r>
            <a:r>
              <a:rPr lang="en-US" sz="2400" dirty="0">
                <a:ea typeface="+mj-lt"/>
                <a:cs typeface="+mj-lt"/>
              </a:rPr>
              <a:t>, sin embargo, </a:t>
            </a:r>
            <a:r>
              <a:rPr lang="en-US" sz="2400" dirty="0" err="1">
                <a:ea typeface="+mj-lt"/>
                <a:cs typeface="+mj-lt"/>
              </a:rPr>
              <a:t>los</a:t>
            </a:r>
            <a:r>
              <a:rPr lang="en-US" sz="2400" dirty="0">
                <a:ea typeface="+mj-lt"/>
                <a:cs typeface="+mj-lt"/>
              </a:rPr>
              <a:t> </a:t>
            </a:r>
            <a:r>
              <a:rPr lang="en-US" sz="2400" dirty="0" err="1">
                <a:ea typeface="+mj-lt"/>
                <a:cs typeface="+mj-lt"/>
              </a:rPr>
              <a:t>israelitas</a:t>
            </a:r>
            <a:r>
              <a:rPr lang="en-US" sz="2400" dirty="0">
                <a:ea typeface="+mj-lt"/>
                <a:cs typeface="+mj-lt"/>
              </a:rPr>
              <a:t> se </a:t>
            </a:r>
            <a:r>
              <a:rPr lang="en-US" sz="2400" dirty="0" err="1">
                <a:ea typeface="+mj-lt"/>
                <a:cs typeface="+mj-lt"/>
              </a:rPr>
              <a:t>describen</a:t>
            </a:r>
            <a:r>
              <a:rPr lang="en-US" sz="2400" dirty="0">
                <a:ea typeface="+mj-lt"/>
                <a:cs typeface="+mj-lt"/>
              </a:rPr>
              <a:t> </a:t>
            </a:r>
            <a:r>
              <a:rPr lang="en-US" sz="2400" dirty="0" err="1">
                <a:ea typeface="+mj-lt"/>
                <a:cs typeface="+mj-lt"/>
              </a:rPr>
              <a:t>como</a:t>
            </a:r>
            <a:r>
              <a:rPr lang="en-US" sz="2400" dirty="0">
                <a:ea typeface="+mj-lt"/>
                <a:cs typeface="+mj-lt"/>
              </a:rPr>
              <a:t> "</a:t>
            </a:r>
            <a:r>
              <a:rPr lang="en-US" sz="2400" dirty="0" err="1">
                <a:ea typeface="+mj-lt"/>
                <a:cs typeface="+mj-lt"/>
              </a:rPr>
              <a:t>los</a:t>
            </a:r>
            <a:r>
              <a:rPr lang="en-US" sz="2400" dirty="0">
                <a:ea typeface="+mj-lt"/>
                <a:cs typeface="+mj-lt"/>
              </a:rPr>
              <a:t> </a:t>
            </a:r>
            <a:r>
              <a:rPr lang="en-US" sz="2400" dirty="0" err="1">
                <a:ea typeface="+mj-lt"/>
                <a:cs typeface="+mj-lt"/>
              </a:rPr>
              <a:t>más</a:t>
            </a:r>
            <a:r>
              <a:rPr lang="en-US" sz="2400" dirty="0">
                <a:ea typeface="+mj-lt"/>
                <a:cs typeface="+mj-lt"/>
              </a:rPr>
              <a:t> </a:t>
            </a:r>
            <a:r>
              <a:rPr lang="en-US" sz="2400" dirty="0" err="1">
                <a:ea typeface="+mj-lt"/>
                <a:cs typeface="+mj-lt"/>
              </a:rPr>
              <a:t>pequeños</a:t>
            </a:r>
            <a:r>
              <a:rPr lang="en-US" sz="2400" dirty="0">
                <a:ea typeface="+mj-lt"/>
                <a:cs typeface="+mj-lt"/>
              </a:rPr>
              <a:t> de </a:t>
            </a:r>
            <a:r>
              <a:rPr lang="en-US" sz="2400" dirty="0" err="1">
                <a:ea typeface="+mj-lt"/>
                <a:cs typeface="+mj-lt"/>
              </a:rPr>
              <a:t>todos</a:t>
            </a:r>
            <a:r>
              <a:rPr lang="en-US" sz="2400" dirty="0">
                <a:ea typeface="+mj-lt"/>
                <a:cs typeface="+mj-lt"/>
              </a:rPr>
              <a:t> </a:t>
            </a:r>
            <a:r>
              <a:rPr lang="en-US" sz="2400" dirty="0" err="1">
                <a:ea typeface="+mj-lt"/>
                <a:cs typeface="+mj-lt"/>
              </a:rPr>
              <a:t>los</a:t>
            </a:r>
            <a:r>
              <a:rPr lang="en-US" sz="2400" dirty="0">
                <a:ea typeface="+mj-lt"/>
                <a:cs typeface="+mj-lt"/>
              </a:rPr>
              <a:t> pueblos" (Dt. 7: 7), y </a:t>
            </a:r>
            <a:r>
              <a:rPr lang="en-US" sz="2400" dirty="0" err="1">
                <a:ea typeface="+mj-lt"/>
                <a:cs typeface="+mj-lt"/>
              </a:rPr>
              <a:t>los</a:t>
            </a:r>
            <a:r>
              <a:rPr lang="en-US" sz="2400" dirty="0">
                <a:ea typeface="+mj-lt"/>
                <a:cs typeface="+mj-lt"/>
              </a:rPr>
              <a:t> </a:t>
            </a:r>
            <a:r>
              <a:rPr lang="en-US" sz="2400" dirty="0" err="1">
                <a:ea typeface="+mj-lt"/>
                <a:cs typeface="+mj-lt"/>
              </a:rPr>
              <a:t>cananeos</a:t>
            </a:r>
            <a:r>
              <a:rPr lang="en-US" sz="2400" dirty="0">
                <a:ea typeface="+mj-lt"/>
                <a:cs typeface="+mj-lt"/>
              </a:rPr>
              <a:t> se </a:t>
            </a:r>
            <a:r>
              <a:rPr lang="en-US" sz="2400" dirty="0" err="1">
                <a:ea typeface="+mj-lt"/>
                <a:cs typeface="+mj-lt"/>
              </a:rPr>
              <a:t>describen</a:t>
            </a:r>
            <a:r>
              <a:rPr lang="en-US" sz="2400" dirty="0">
                <a:ea typeface="+mj-lt"/>
                <a:cs typeface="+mj-lt"/>
              </a:rPr>
              <a:t> </a:t>
            </a:r>
            <a:r>
              <a:rPr lang="en-US" sz="2400" dirty="0" err="1">
                <a:ea typeface="+mj-lt"/>
                <a:cs typeface="+mj-lt"/>
              </a:rPr>
              <a:t>como</a:t>
            </a:r>
            <a:r>
              <a:rPr lang="en-US" sz="2400" dirty="0">
                <a:ea typeface="+mj-lt"/>
                <a:cs typeface="+mj-lt"/>
              </a:rPr>
              <a:t> "</a:t>
            </a:r>
            <a:r>
              <a:rPr lang="en-US" sz="2400" dirty="0" err="1">
                <a:ea typeface="+mj-lt"/>
                <a:cs typeface="+mj-lt"/>
              </a:rPr>
              <a:t>más</a:t>
            </a:r>
            <a:r>
              <a:rPr lang="en-US" sz="2400" dirty="0">
                <a:ea typeface="+mj-lt"/>
                <a:cs typeface="+mj-lt"/>
              </a:rPr>
              <a:t> </a:t>
            </a:r>
            <a:r>
              <a:rPr lang="en-US" sz="2400" dirty="0" err="1">
                <a:ea typeface="+mj-lt"/>
                <a:cs typeface="+mj-lt"/>
              </a:rPr>
              <a:t>grandes</a:t>
            </a:r>
            <a:r>
              <a:rPr lang="en-US" sz="2400" dirty="0">
                <a:ea typeface="+mj-lt"/>
                <a:cs typeface="+mj-lt"/>
              </a:rPr>
              <a:t> y </a:t>
            </a:r>
            <a:r>
              <a:rPr lang="en-US" sz="2400" dirty="0" err="1">
                <a:ea typeface="+mj-lt"/>
                <a:cs typeface="+mj-lt"/>
              </a:rPr>
              <a:t>más</a:t>
            </a:r>
            <a:r>
              <a:rPr lang="en-US" sz="2400" dirty="0">
                <a:ea typeface="+mj-lt"/>
                <a:cs typeface="+mj-lt"/>
              </a:rPr>
              <a:t> </a:t>
            </a:r>
            <a:r>
              <a:rPr lang="en-US" sz="2400" dirty="0" err="1">
                <a:ea typeface="+mj-lt"/>
                <a:cs typeface="+mj-lt"/>
              </a:rPr>
              <a:t>fuertes</a:t>
            </a:r>
            <a:r>
              <a:rPr lang="en-US" sz="2400" dirty="0">
                <a:ea typeface="+mj-lt"/>
                <a:cs typeface="+mj-lt"/>
              </a:rPr>
              <a:t>" ( </a:t>
            </a:r>
            <a:r>
              <a:rPr lang="en-US" sz="2400" dirty="0" err="1">
                <a:ea typeface="+mj-lt"/>
                <a:cs typeface="+mj-lt"/>
              </a:rPr>
              <a:t>Deuteronomio</a:t>
            </a:r>
            <a:r>
              <a:rPr lang="en-US" sz="2400" dirty="0">
                <a:ea typeface="+mj-lt"/>
                <a:cs typeface="+mj-lt"/>
              </a:rPr>
              <a:t> 7:1). </a:t>
            </a:r>
            <a:endParaRPr lang="en-US" dirty="0">
              <a:latin typeface="Comic Sans MS"/>
            </a:endParaRPr>
          </a:p>
          <a:p>
            <a:pPr>
              <a:lnSpc>
                <a:spcPct val="85000"/>
              </a:lnSpc>
              <a:defRPr/>
            </a:pPr>
            <a:r>
              <a:rPr kumimoji="0" lang="en-US" altLang="en-US" sz="2400" b="0" i="1" u="none" strike="noStrike" kern="1200" cap="none" spc="0" normalizeH="0" baseline="0" noProof="0" dirty="0">
                <a:ln>
                  <a:noFill/>
                </a:ln>
                <a:solidFill>
                  <a:srgbClr val="C00000"/>
                </a:solidFill>
                <a:effectLst/>
                <a:uLnTx/>
                <a:uFillTx/>
                <a:latin typeface="Comic Sans MS"/>
              </a:rPr>
              <a:t>Why would such a huge force fear the comparatively small 600 Egyptian chariots (Ex. 14:7, 10)?</a:t>
            </a:r>
            <a:r>
              <a:rPr lang="en-US" altLang="en-US" sz="2400" i="1" dirty="0">
                <a:solidFill>
                  <a:srgbClr val="C00000"/>
                </a:solidFill>
                <a:latin typeface="Comic Sans MS"/>
              </a:rPr>
              <a:t> /</a:t>
            </a:r>
            <a:r>
              <a:rPr lang="en-US" altLang="en-US" sz="2400" i="1" dirty="0">
                <a:latin typeface="Comic Sans MS"/>
              </a:rPr>
              <a:t> </a:t>
            </a:r>
            <a:r>
              <a:rPr lang="en-US" sz="2400" dirty="0">
                <a:ea typeface="+mj-lt"/>
                <a:cs typeface="+mj-lt"/>
              </a:rPr>
              <a:t>¿Por </a:t>
            </a:r>
            <a:r>
              <a:rPr lang="en-US" sz="2400" dirty="0" err="1">
                <a:ea typeface="+mj-lt"/>
                <a:cs typeface="+mj-lt"/>
              </a:rPr>
              <a:t>qué</a:t>
            </a:r>
            <a:r>
              <a:rPr lang="en-US" sz="2400" dirty="0">
                <a:ea typeface="+mj-lt"/>
                <a:cs typeface="+mj-lt"/>
              </a:rPr>
              <a:t> </a:t>
            </a:r>
            <a:r>
              <a:rPr lang="en-US" sz="2400" dirty="0" err="1">
                <a:ea typeface="+mj-lt"/>
                <a:cs typeface="+mj-lt"/>
              </a:rPr>
              <a:t>una</a:t>
            </a:r>
            <a:r>
              <a:rPr lang="en-US" sz="2400" dirty="0">
                <a:ea typeface="+mj-lt"/>
                <a:cs typeface="+mj-lt"/>
              </a:rPr>
              <a:t> </a:t>
            </a:r>
            <a:r>
              <a:rPr lang="en-US" sz="2400" dirty="0" err="1">
                <a:ea typeface="+mj-lt"/>
                <a:cs typeface="+mj-lt"/>
              </a:rPr>
              <a:t>fuerza</a:t>
            </a:r>
            <a:r>
              <a:rPr lang="en-US" sz="2400" dirty="0">
                <a:ea typeface="+mj-lt"/>
                <a:cs typeface="+mj-lt"/>
              </a:rPr>
              <a:t> tan </a:t>
            </a:r>
            <a:r>
              <a:rPr lang="en-US" sz="2400" dirty="0" err="1">
                <a:ea typeface="+mj-lt"/>
                <a:cs typeface="+mj-lt"/>
              </a:rPr>
              <a:t>grande</a:t>
            </a:r>
            <a:r>
              <a:rPr lang="en-US" sz="2400" dirty="0">
                <a:ea typeface="+mj-lt"/>
                <a:cs typeface="+mj-lt"/>
              </a:rPr>
              <a:t> </a:t>
            </a:r>
            <a:r>
              <a:rPr lang="en-US" sz="2400" dirty="0" err="1">
                <a:ea typeface="+mj-lt"/>
                <a:cs typeface="+mj-lt"/>
              </a:rPr>
              <a:t>temería</a:t>
            </a:r>
            <a:r>
              <a:rPr lang="en-US" sz="2400" dirty="0">
                <a:ea typeface="+mj-lt"/>
                <a:cs typeface="+mj-lt"/>
              </a:rPr>
              <a:t> a </a:t>
            </a:r>
            <a:r>
              <a:rPr lang="en-US" sz="2400" dirty="0" err="1">
                <a:ea typeface="+mj-lt"/>
                <a:cs typeface="+mj-lt"/>
              </a:rPr>
              <a:t>los</a:t>
            </a:r>
            <a:r>
              <a:rPr lang="en-US" sz="2400" dirty="0">
                <a:ea typeface="+mj-lt"/>
                <a:cs typeface="+mj-lt"/>
              </a:rPr>
              <a:t> 600 </a:t>
            </a:r>
            <a:r>
              <a:rPr lang="en-US" sz="2400" dirty="0" err="1">
                <a:ea typeface="+mj-lt"/>
                <a:cs typeface="+mj-lt"/>
              </a:rPr>
              <a:t>carros</a:t>
            </a:r>
            <a:r>
              <a:rPr lang="en-US" sz="2400" dirty="0">
                <a:ea typeface="+mj-lt"/>
                <a:cs typeface="+mj-lt"/>
              </a:rPr>
              <a:t> </a:t>
            </a:r>
            <a:r>
              <a:rPr lang="en-US" sz="2400" dirty="0" err="1">
                <a:ea typeface="+mj-lt"/>
                <a:cs typeface="+mj-lt"/>
              </a:rPr>
              <a:t>egipcios</a:t>
            </a:r>
            <a:r>
              <a:rPr lang="en-US" sz="2400" dirty="0">
                <a:ea typeface="+mj-lt"/>
                <a:cs typeface="+mj-lt"/>
              </a:rPr>
              <a:t> </a:t>
            </a:r>
            <a:r>
              <a:rPr lang="en-US" sz="2400" dirty="0" err="1">
                <a:ea typeface="+mj-lt"/>
                <a:cs typeface="+mj-lt"/>
              </a:rPr>
              <a:t>comparativamente</a:t>
            </a:r>
            <a:r>
              <a:rPr lang="en-US" sz="2400" dirty="0">
                <a:ea typeface="+mj-lt"/>
                <a:cs typeface="+mj-lt"/>
              </a:rPr>
              <a:t> </a:t>
            </a:r>
            <a:r>
              <a:rPr lang="en-US" sz="2400" dirty="0" err="1">
                <a:ea typeface="+mj-lt"/>
                <a:cs typeface="+mj-lt"/>
              </a:rPr>
              <a:t>pequeños</a:t>
            </a:r>
            <a:r>
              <a:rPr lang="en-US" sz="2400" dirty="0">
                <a:ea typeface="+mj-lt"/>
                <a:cs typeface="+mj-lt"/>
              </a:rPr>
              <a:t> (Ex. 14:7, 10)?</a:t>
            </a:r>
            <a:endParaRPr lang="en-US" altLang="en-US" sz="2400" b="0" i="1" u="none" strike="noStrike" kern="1200" cap="none" spc="0" normalizeH="0" baseline="0" noProof="0" dirty="0">
              <a:ln>
                <a:noFill/>
              </a:ln>
              <a:effectLst/>
              <a:uLnTx/>
              <a:uFillTx/>
              <a:latin typeface="Comic Sans MS" panose="030F0702030302020204" pitchFamily="66" charset="0"/>
            </a:endParaRPr>
          </a:p>
          <a:p>
            <a:pPr>
              <a:lnSpc>
                <a:spcPct val="85000"/>
              </a:lnSpc>
              <a:defRPr/>
            </a:pPr>
            <a:r>
              <a:rPr kumimoji="0" lang="en-US" altLang="en-US" sz="2400" b="0" i="1" u="none" strike="noStrike" kern="1200" cap="none" spc="0" normalizeH="0" baseline="0" noProof="0" dirty="0">
                <a:ln>
                  <a:noFill/>
                </a:ln>
                <a:solidFill>
                  <a:srgbClr val="C00000"/>
                </a:solidFill>
                <a:effectLst/>
                <a:uLnTx/>
                <a:uFillTx/>
                <a:latin typeface="Comic Sans MS"/>
              </a:rPr>
              <a:t>The Israelites seem to be smaller in number than the Canaanites (cf. Ex. 23:30).</a:t>
            </a:r>
            <a:r>
              <a:rPr lang="en-US" altLang="en-US" sz="2400" i="1" dirty="0">
                <a:solidFill>
                  <a:srgbClr val="C00000"/>
                </a:solidFill>
                <a:latin typeface="Comic Sans MS"/>
              </a:rPr>
              <a:t> / </a:t>
            </a:r>
            <a:r>
              <a:rPr lang="en-US" sz="2400" dirty="0">
                <a:ea typeface="+mj-lt"/>
                <a:cs typeface="+mj-lt"/>
              </a:rPr>
              <a:t>Los </a:t>
            </a:r>
            <a:r>
              <a:rPr lang="en-US" sz="2400" dirty="0" err="1">
                <a:ea typeface="+mj-lt"/>
                <a:cs typeface="+mj-lt"/>
              </a:rPr>
              <a:t>israelitas</a:t>
            </a:r>
            <a:r>
              <a:rPr lang="en-US" sz="2400" dirty="0">
                <a:ea typeface="+mj-lt"/>
                <a:cs typeface="+mj-lt"/>
              </a:rPr>
              <a:t> </a:t>
            </a:r>
            <a:r>
              <a:rPr lang="en-US" sz="2400" dirty="0" err="1">
                <a:ea typeface="+mj-lt"/>
                <a:cs typeface="+mj-lt"/>
              </a:rPr>
              <a:t>parecen</a:t>
            </a:r>
            <a:r>
              <a:rPr lang="en-US" sz="2400" dirty="0">
                <a:ea typeface="+mj-lt"/>
                <a:cs typeface="+mj-lt"/>
              </a:rPr>
              <a:t> ser </a:t>
            </a:r>
            <a:r>
              <a:rPr lang="en-US" sz="2400" dirty="0" err="1">
                <a:ea typeface="+mj-lt"/>
                <a:cs typeface="+mj-lt"/>
              </a:rPr>
              <a:t>menos</a:t>
            </a:r>
            <a:r>
              <a:rPr lang="en-US" sz="2400" dirty="0">
                <a:ea typeface="+mj-lt"/>
                <a:cs typeface="+mj-lt"/>
              </a:rPr>
              <a:t> </a:t>
            </a:r>
            <a:r>
              <a:rPr lang="en-US" sz="2400" dirty="0" err="1">
                <a:ea typeface="+mj-lt"/>
                <a:cs typeface="+mj-lt"/>
              </a:rPr>
              <a:t>numerosos</a:t>
            </a:r>
            <a:r>
              <a:rPr lang="en-US" sz="2400" dirty="0">
                <a:ea typeface="+mj-lt"/>
                <a:cs typeface="+mj-lt"/>
              </a:rPr>
              <a:t> que </a:t>
            </a:r>
            <a:r>
              <a:rPr lang="en-US" sz="2400" dirty="0" err="1">
                <a:ea typeface="+mj-lt"/>
                <a:cs typeface="+mj-lt"/>
              </a:rPr>
              <a:t>los</a:t>
            </a:r>
            <a:r>
              <a:rPr lang="en-US" sz="2400" dirty="0">
                <a:ea typeface="+mj-lt"/>
                <a:cs typeface="+mj-lt"/>
              </a:rPr>
              <a:t> </a:t>
            </a:r>
            <a:r>
              <a:rPr lang="en-US" sz="2400" dirty="0" err="1">
                <a:ea typeface="+mj-lt"/>
                <a:cs typeface="+mj-lt"/>
              </a:rPr>
              <a:t>cananeos</a:t>
            </a:r>
            <a:r>
              <a:rPr lang="en-US" sz="2400" dirty="0">
                <a:ea typeface="+mj-lt"/>
                <a:cs typeface="+mj-lt"/>
              </a:rPr>
              <a:t> (cf. </a:t>
            </a:r>
            <a:r>
              <a:rPr lang="en-US" sz="2400" dirty="0" err="1">
                <a:ea typeface="+mj-lt"/>
                <a:cs typeface="+mj-lt"/>
              </a:rPr>
              <a:t>Éxodo</a:t>
            </a:r>
            <a:r>
              <a:rPr lang="en-US" sz="2400" dirty="0">
                <a:ea typeface="+mj-lt"/>
                <a:cs typeface="+mj-lt"/>
              </a:rPr>
              <a:t> 23:30).</a:t>
            </a:r>
            <a:endParaRPr lang="en-US" altLang="en-US" sz="2400" b="0" i="1" u="none" strike="noStrike" kern="1200" cap="none" spc="0" normalizeH="0" baseline="0" noProof="0" dirty="0">
              <a:ln>
                <a:noFill/>
              </a:ln>
              <a:effectLst/>
              <a:uLnTx/>
              <a:uFillTx/>
              <a:latin typeface="Comic Sans MS" panose="030F0702030302020204" pitchFamily="66" charset="0"/>
            </a:endParaRPr>
          </a:p>
          <a:p>
            <a:pPr marL="0" indent="0">
              <a:buNone/>
            </a:pPr>
            <a:endParaRPr lang="en-US" dirty="0"/>
          </a:p>
        </p:txBody>
      </p:sp>
      <p:sp>
        <p:nvSpPr>
          <p:cNvPr id="4" name="Slide Number Placeholder 3">
            <a:extLst>
              <a:ext uri="{FF2B5EF4-FFF2-40B4-BE49-F238E27FC236}">
                <a16:creationId xmlns:a16="http://schemas.microsoft.com/office/drawing/2014/main" id="{CE468BC5-20A2-45AD-BBDE-62E678C218AD}"/>
              </a:ext>
            </a:extLst>
          </p:cNvPr>
          <p:cNvSpPr>
            <a:spLocks noGrp="1"/>
          </p:cNvSpPr>
          <p:nvPr>
            <p:ph type="sldNum" sz="quarter" idx="12"/>
          </p:nvPr>
        </p:nvSpPr>
        <p:spPr>
          <a:xfrm>
            <a:off x="11176000" y="6356350"/>
            <a:ext cx="692880" cy="365125"/>
          </a:xfrm>
        </p:spPr>
        <p:txBody>
          <a:bodyPr/>
          <a:lstStyle/>
          <a:p>
            <a:fld id="{45C00377-489B-40EC-B059-26BDDD2E89B9}" type="slidenum">
              <a:rPr lang="en-US" smtClean="0"/>
              <a:pPr/>
              <a:t>173</a:t>
            </a:fld>
            <a:endParaRPr lang="en-US" dirty="0"/>
          </a:p>
        </p:txBody>
      </p:sp>
    </p:spTree>
    <p:extLst>
      <p:ext uri="{BB962C8B-B14F-4D97-AF65-F5344CB8AC3E}">
        <p14:creationId xmlns:p14="http://schemas.microsoft.com/office/powerpoint/2010/main" val="137388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showMasterSp="0">
  <p:cSld>
    <p:bg>
      <p:bgPr>
        <a:solidFill>
          <a:srgbClr val="FFCC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11E72-1FAF-DE81-872C-3C65E7B8C0C0}"/>
              </a:ext>
            </a:extLst>
          </p:cNvPr>
          <p:cNvSpPr>
            <a:spLocks noGrp="1"/>
          </p:cNvSpPr>
          <p:nvPr>
            <p:ph type="title"/>
          </p:nvPr>
        </p:nvSpPr>
        <p:spPr>
          <a:xfrm>
            <a:off x="370937" y="0"/>
            <a:ext cx="11450127" cy="697302"/>
          </a:xfrm>
        </p:spPr>
        <p:txBody>
          <a:bodyPr/>
          <a:lstStyle/>
          <a:p>
            <a:pPr>
              <a:defRPr/>
            </a:pPr>
            <a:r>
              <a:rPr lang="en-US" sz="4000" dirty="0">
                <a:solidFill>
                  <a:srgbClr val="FF0000"/>
                </a:solidFill>
                <a:latin typeface="Eras Demi ITC"/>
              </a:rPr>
              <a:t>Possible Solutions / </a:t>
            </a:r>
            <a:r>
              <a:rPr lang="en-US" sz="4000" dirty="0" err="1">
                <a:solidFill>
                  <a:srgbClr val="D8B274"/>
                </a:solidFill>
                <a:latin typeface="Tahoma"/>
                <a:ea typeface="Tahoma"/>
                <a:cs typeface="Tahoma"/>
              </a:rPr>
              <a:t>Posibles</a:t>
            </a:r>
            <a:r>
              <a:rPr lang="en-US" sz="4000" dirty="0">
                <a:ea typeface="+mj-lt"/>
                <a:cs typeface="+mj-lt"/>
              </a:rPr>
              <a:t> Soluciones</a:t>
            </a:r>
            <a:endParaRPr lang="en-US" sz="4000" dirty="0" err="1">
              <a:solidFill>
                <a:srgbClr val="FF0000"/>
              </a:solidFill>
              <a:latin typeface="Eras Demi ITC" panose="020B0805030504020804" pitchFamily="34" charset="0"/>
            </a:endParaRPr>
          </a:p>
        </p:txBody>
      </p:sp>
      <p:sp>
        <p:nvSpPr>
          <p:cNvPr id="3" name="Content Placeholder 2">
            <a:extLst>
              <a:ext uri="{FF2B5EF4-FFF2-40B4-BE49-F238E27FC236}">
                <a16:creationId xmlns:a16="http://schemas.microsoft.com/office/drawing/2014/main" id="{C3D2EFF8-59C6-9569-A744-C8AE360290A7}"/>
              </a:ext>
            </a:extLst>
          </p:cNvPr>
          <p:cNvSpPr>
            <a:spLocks noGrp="1"/>
          </p:cNvSpPr>
          <p:nvPr>
            <p:ph idx="1"/>
          </p:nvPr>
        </p:nvSpPr>
        <p:spPr>
          <a:xfrm>
            <a:off x="365760" y="990600"/>
            <a:ext cx="11544300" cy="5867400"/>
          </a:xfrm>
        </p:spPr>
        <p:txBody>
          <a:bodyPr/>
          <a:lstStyle/>
          <a:p>
            <a:pPr algn="ctr">
              <a:lnSpc>
                <a:spcPct val="90000"/>
              </a:lnSpc>
              <a:buNone/>
              <a:defRPr/>
            </a:pPr>
            <a:r>
              <a:rPr lang="en-US" altLang="en-US" sz="2400" dirty="0">
                <a:solidFill>
                  <a:srgbClr val="FF6600"/>
                </a:solidFill>
              </a:rPr>
              <a:t>Writing out numbers in Hebrew without Arabic numbers: / </a:t>
            </a:r>
            <a:r>
              <a:rPr lang="en-US" sz="2400" dirty="0" err="1">
                <a:ea typeface="+mn-lt"/>
                <a:cs typeface="+mn-lt"/>
              </a:rPr>
              <a:t>Escritura</a:t>
            </a:r>
            <a:r>
              <a:rPr lang="en-US" sz="2400" dirty="0">
                <a:ea typeface="+mn-lt"/>
                <a:cs typeface="+mn-lt"/>
              </a:rPr>
              <a:t> de </a:t>
            </a:r>
            <a:r>
              <a:rPr lang="en-US" sz="2400" dirty="0" err="1">
                <a:ea typeface="+mn-lt"/>
                <a:cs typeface="+mn-lt"/>
              </a:rPr>
              <a:t>números</a:t>
            </a:r>
            <a:r>
              <a:rPr lang="en-US" sz="2400" dirty="0">
                <a:ea typeface="+mn-lt"/>
                <a:cs typeface="+mn-lt"/>
              </a:rPr>
              <a:t> </a:t>
            </a:r>
            <a:r>
              <a:rPr lang="en-US" sz="2400" dirty="0" err="1">
                <a:ea typeface="+mn-lt"/>
                <a:cs typeface="+mn-lt"/>
              </a:rPr>
              <a:t>en</a:t>
            </a:r>
            <a:r>
              <a:rPr lang="en-US" sz="2400" dirty="0">
                <a:ea typeface="+mn-lt"/>
                <a:cs typeface="+mn-lt"/>
              </a:rPr>
              <a:t> </a:t>
            </a:r>
            <a:r>
              <a:rPr lang="en-US" sz="2400" dirty="0" err="1">
                <a:ea typeface="+mn-lt"/>
                <a:cs typeface="+mn-lt"/>
              </a:rPr>
              <a:t>hebreo</a:t>
            </a:r>
            <a:r>
              <a:rPr lang="en-US" sz="2400" dirty="0">
                <a:ea typeface="+mn-lt"/>
                <a:cs typeface="+mn-lt"/>
              </a:rPr>
              <a:t> sin </a:t>
            </a:r>
            <a:r>
              <a:rPr lang="en-US" sz="2400" dirty="0" err="1">
                <a:ea typeface="+mn-lt"/>
                <a:cs typeface="+mn-lt"/>
              </a:rPr>
              <a:t>números</a:t>
            </a:r>
            <a:r>
              <a:rPr lang="en-US" sz="2400" dirty="0">
                <a:ea typeface="+mn-lt"/>
                <a:cs typeface="+mn-lt"/>
              </a:rPr>
              <a:t> </a:t>
            </a:r>
            <a:r>
              <a:rPr lang="en-US" sz="2400" dirty="0" err="1">
                <a:ea typeface="+mn-lt"/>
                <a:cs typeface="+mn-lt"/>
              </a:rPr>
              <a:t>arábigos</a:t>
            </a:r>
            <a:r>
              <a:rPr lang="en-US" sz="2400" dirty="0">
                <a:ea typeface="+mn-lt"/>
                <a:cs typeface="+mn-lt"/>
              </a:rPr>
              <a:t>: </a:t>
            </a:r>
            <a:endParaRPr lang="en-US" altLang="en-US" sz="2400" dirty="0">
              <a:solidFill>
                <a:srgbClr val="FF6600"/>
              </a:solidFill>
            </a:endParaRPr>
          </a:p>
          <a:p>
            <a:pPr algn="ctr">
              <a:lnSpc>
                <a:spcPct val="90000"/>
              </a:lnSpc>
              <a:buFont typeface="Arial" panose="020B0604020202020204" pitchFamily="34" charset="0"/>
              <a:buNone/>
              <a:defRPr/>
            </a:pPr>
            <a:endParaRPr lang="en-US" altLang="en-US" sz="800" i="1" dirty="0">
              <a:solidFill>
                <a:schemeClr val="accent1">
                  <a:lumMod val="75000"/>
                </a:schemeClr>
              </a:solidFill>
            </a:endParaRPr>
          </a:p>
          <a:p>
            <a:pPr marL="0" indent="0" algn="ctr" rtl="1">
              <a:buNone/>
              <a:defRPr/>
            </a:pPr>
            <a:r>
              <a:rPr lang="en-US" altLang="en-US" sz="2400" dirty="0">
                <a:solidFill>
                  <a:schemeClr val="accent1">
                    <a:lumMod val="75000"/>
                  </a:schemeClr>
                </a:solidFill>
                <a:latin typeface="HebrewTh"/>
                <a:ea typeface="Tahoma"/>
                <a:cs typeface="Tahoma"/>
              </a:rPr>
              <a:t> </a:t>
            </a:r>
            <a:r>
              <a:rPr lang="en-US" altLang="en-US" sz="2400" dirty="0" err="1">
                <a:solidFill>
                  <a:schemeClr val="accent1">
                    <a:lumMod val="75000"/>
                  </a:schemeClr>
                </a:solidFill>
                <a:latin typeface="HebrewTh"/>
                <a:ea typeface="Tahoma"/>
                <a:cs typeface="Tahoma"/>
              </a:rPr>
              <a:t>שש</a:t>
            </a:r>
            <a:r>
              <a:rPr lang="en-US" altLang="en-US" sz="2400" dirty="0">
                <a:solidFill>
                  <a:schemeClr val="accent1">
                    <a:lumMod val="75000"/>
                  </a:schemeClr>
                </a:solidFill>
                <a:latin typeface="HebrewTh"/>
                <a:ea typeface="Tahoma"/>
                <a:cs typeface="Tahoma"/>
              </a:rPr>
              <a:t> </a:t>
            </a:r>
            <a:r>
              <a:rPr lang="en-US" altLang="en-US" sz="2400" dirty="0" err="1">
                <a:solidFill>
                  <a:schemeClr val="accent1">
                    <a:lumMod val="75000"/>
                  </a:schemeClr>
                </a:solidFill>
                <a:latin typeface="HebrewTh"/>
                <a:ea typeface="Tahoma"/>
                <a:cs typeface="Tahoma"/>
              </a:rPr>
              <a:t>מאות</a:t>
            </a:r>
            <a:r>
              <a:rPr lang="en-US" altLang="en-US" sz="2400" dirty="0">
                <a:solidFill>
                  <a:schemeClr val="accent1">
                    <a:lumMod val="75000"/>
                  </a:schemeClr>
                </a:solidFill>
                <a:latin typeface="HebrewTh"/>
                <a:ea typeface="Tahoma"/>
                <a:cs typeface="Tahoma"/>
              </a:rPr>
              <a:t> </a:t>
            </a:r>
            <a:r>
              <a:rPr lang="en-US" altLang="en-US" sz="2400" dirty="0" err="1">
                <a:solidFill>
                  <a:schemeClr val="accent1">
                    <a:lumMod val="75000"/>
                  </a:schemeClr>
                </a:solidFill>
                <a:latin typeface="HebrewTh"/>
                <a:ea typeface="Tahoma"/>
                <a:cs typeface="Tahoma"/>
              </a:rPr>
              <a:t>אלף</a:t>
            </a:r>
            <a:r>
              <a:rPr lang="en-US" altLang="en-US" sz="2400" dirty="0">
                <a:solidFill>
                  <a:schemeClr val="accent1">
                    <a:lumMod val="75000"/>
                  </a:schemeClr>
                </a:solidFill>
                <a:latin typeface="HebrewTh"/>
                <a:ea typeface="Tahoma"/>
                <a:cs typeface="Tahoma"/>
              </a:rPr>
              <a:t> </a:t>
            </a:r>
            <a:r>
              <a:rPr lang="en-US" altLang="en-US" sz="2400" dirty="0" err="1">
                <a:solidFill>
                  <a:schemeClr val="accent1">
                    <a:lumMod val="75000"/>
                  </a:schemeClr>
                </a:solidFill>
                <a:latin typeface="HebrewTh"/>
                <a:ea typeface="Tahoma"/>
                <a:cs typeface="Tahoma"/>
              </a:rPr>
              <a:t>ושלשת</a:t>
            </a:r>
            <a:r>
              <a:rPr lang="en-US" altLang="en-US" sz="2400" dirty="0">
                <a:solidFill>
                  <a:schemeClr val="accent1">
                    <a:lumMod val="75000"/>
                  </a:schemeClr>
                </a:solidFill>
                <a:latin typeface="HebrewTh"/>
                <a:ea typeface="Tahoma"/>
                <a:cs typeface="Tahoma"/>
              </a:rPr>
              <a:t> </a:t>
            </a:r>
            <a:r>
              <a:rPr lang="en-US" altLang="en-US" sz="2400" dirty="0" err="1">
                <a:solidFill>
                  <a:schemeClr val="accent1">
                    <a:lumMod val="75000"/>
                  </a:schemeClr>
                </a:solidFill>
                <a:latin typeface="HebrewTh"/>
                <a:ea typeface="Tahoma"/>
                <a:cs typeface="Tahoma"/>
              </a:rPr>
              <a:t>אלפים</a:t>
            </a:r>
            <a:r>
              <a:rPr lang="en-US" altLang="en-US" sz="2400" dirty="0">
                <a:solidFill>
                  <a:schemeClr val="accent1">
                    <a:lumMod val="75000"/>
                  </a:schemeClr>
                </a:solidFill>
                <a:latin typeface="HebrewTh"/>
                <a:ea typeface="Tahoma"/>
                <a:cs typeface="Tahoma"/>
              </a:rPr>
              <a:t> </a:t>
            </a:r>
            <a:r>
              <a:rPr lang="en-US" altLang="en-US" sz="2400" dirty="0" err="1">
                <a:solidFill>
                  <a:schemeClr val="accent1">
                    <a:lumMod val="75000"/>
                  </a:schemeClr>
                </a:solidFill>
                <a:latin typeface="HebrewTh"/>
                <a:ea typeface="Tahoma"/>
                <a:cs typeface="Tahoma"/>
              </a:rPr>
              <a:t>וחמש</a:t>
            </a:r>
            <a:r>
              <a:rPr lang="en-US" altLang="en-US" sz="2400" dirty="0">
                <a:solidFill>
                  <a:schemeClr val="accent1">
                    <a:lumMod val="75000"/>
                  </a:schemeClr>
                </a:solidFill>
                <a:latin typeface="HebrewTh"/>
                <a:ea typeface="Tahoma"/>
                <a:cs typeface="Tahoma"/>
              </a:rPr>
              <a:t> </a:t>
            </a:r>
            <a:r>
              <a:rPr lang="en-US" altLang="en-US" sz="2400" dirty="0" err="1">
                <a:solidFill>
                  <a:schemeClr val="accent1">
                    <a:lumMod val="75000"/>
                  </a:schemeClr>
                </a:solidFill>
                <a:latin typeface="HebrewTh"/>
                <a:ea typeface="Tahoma"/>
                <a:cs typeface="Tahoma"/>
              </a:rPr>
              <a:t>מאות</a:t>
            </a:r>
            <a:r>
              <a:rPr lang="en-US" altLang="en-US" sz="2400" dirty="0">
                <a:solidFill>
                  <a:schemeClr val="accent1">
                    <a:lumMod val="75000"/>
                  </a:schemeClr>
                </a:solidFill>
                <a:latin typeface="HebrewTh"/>
                <a:ea typeface="Tahoma"/>
                <a:cs typeface="Tahoma"/>
              </a:rPr>
              <a:t> </a:t>
            </a:r>
            <a:r>
              <a:rPr lang="en-US" altLang="en-US" sz="2400" dirty="0" err="1">
                <a:solidFill>
                  <a:schemeClr val="accent1">
                    <a:lumMod val="75000"/>
                  </a:schemeClr>
                </a:solidFill>
                <a:latin typeface="HebrewTh"/>
                <a:ea typeface="Tahoma"/>
                <a:cs typeface="Tahoma"/>
              </a:rPr>
              <a:t>והמשים</a:t>
            </a:r>
            <a:r>
              <a:rPr lang="en-US" altLang="en-US" sz="2400" dirty="0">
                <a:solidFill>
                  <a:schemeClr val="accent1">
                    <a:lumMod val="75000"/>
                  </a:schemeClr>
                </a:solidFill>
                <a:latin typeface="HebrewTh"/>
                <a:ea typeface="Tahoma"/>
                <a:cs typeface="Tahoma"/>
              </a:rPr>
              <a:t>  </a:t>
            </a:r>
            <a:endParaRPr lang="en-US" altLang="en-US" sz="2400" dirty="0">
              <a:solidFill>
                <a:schemeClr val="accent1">
                  <a:lumMod val="75000"/>
                </a:schemeClr>
              </a:solidFill>
              <a:latin typeface="HebrewTh"/>
              <a:ea typeface="Tahoma" panose="020B0604030504040204" pitchFamily="34" charset="0"/>
              <a:cs typeface="Tahoma" panose="020B0604030504040204" pitchFamily="34" charset="0"/>
            </a:endParaRPr>
          </a:p>
          <a:p>
            <a:pPr marL="0" indent="0" algn="ctr" rtl="1">
              <a:buNone/>
              <a:defRPr/>
            </a:pPr>
            <a:r>
              <a:rPr lang="en-US" altLang="en-US" sz="2400" dirty="0">
                <a:solidFill>
                  <a:schemeClr val="accent1">
                    <a:lumMod val="75000"/>
                  </a:schemeClr>
                </a:solidFill>
                <a:ea typeface="Tahoma"/>
                <a:cs typeface="Tahoma"/>
              </a:rPr>
              <a:t>   </a:t>
            </a:r>
            <a:r>
              <a:rPr lang="en-US" altLang="en-US" sz="2000" dirty="0">
                <a:solidFill>
                  <a:schemeClr val="accent1">
                    <a:lumMod val="75000"/>
                  </a:schemeClr>
                </a:solidFill>
                <a:ea typeface="Tahoma"/>
                <a:cs typeface="Tahoma"/>
              </a:rPr>
              <a:t>fifty   hundred   five-and  thousands   three-and thousand hundred six</a:t>
            </a:r>
            <a:endParaRPr lang="en-US" altLang="en-US" sz="2000">
              <a:solidFill>
                <a:schemeClr val="accent1">
                  <a:lumMod val="75000"/>
                </a:schemeClr>
              </a:solidFill>
              <a:ea typeface="Tahoma"/>
              <a:cs typeface="Tahoma"/>
            </a:endParaRPr>
          </a:p>
          <a:p>
            <a:pPr marL="0" indent="0" algn="ctr" rtl="1">
              <a:buNone/>
              <a:defRPr/>
            </a:pPr>
            <a:r>
              <a:rPr lang="en-US" altLang="en-US" sz="2000" dirty="0">
                <a:solidFill>
                  <a:srgbClr val="FF6600"/>
                </a:solidFill>
                <a:ea typeface="Tahoma"/>
                <a:cs typeface="Tahoma"/>
              </a:rPr>
              <a:t>(read right to left)</a:t>
            </a:r>
            <a:r>
              <a:rPr lang="en-US" altLang="en-US" sz="2000" dirty="0">
                <a:solidFill>
                  <a:srgbClr val="FFC000"/>
                </a:solidFill>
                <a:ea typeface="Tahoma"/>
                <a:cs typeface="Tahoma"/>
              </a:rPr>
              <a:t>					</a:t>
            </a:r>
            <a:endParaRPr lang="en-US" altLang="en-US" sz="800" dirty="0">
              <a:solidFill>
                <a:srgbClr val="000000"/>
              </a:solidFill>
              <a:effectLst/>
              <a:ea typeface="Tahoma"/>
              <a:cs typeface="Tahoma"/>
            </a:endParaRPr>
          </a:p>
          <a:p>
            <a:pPr marL="0" indent="0" rtl="1">
              <a:buNone/>
              <a:defRPr/>
            </a:pPr>
            <a:endParaRPr lang="en-US" altLang="en-US" sz="2400" i="1" dirty="0">
              <a:solidFill>
                <a:srgbClr val="000000"/>
              </a:solidFill>
              <a:effectLst/>
              <a:latin typeface="Comic Sans MS" panose="030F0702030302020204" pitchFamily="66" charset="0"/>
            </a:endParaRPr>
          </a:p>
          <a:p>
            <a:pPr marL="0" indent="0" rtl="1">
              <a:buNone/>
              <a:defRPr/>
            </a:pPr>
            <a:r>
              <a:rPr lang="en-US" altLang="en-US" sz="1800" i="1" dirty="0">
                <a:solidFill>
                  <a:srgbClr val="000000"/>
                </a:solidFill>
                <a:effectLst/>
                <a:latin typeface="Comic Sans MS"/>
              </a:rPr>
              <a:t>If the large numbers are retained, then one must accept that there were many unnamed miracles associated with the exodus as well as many features of daily life that were not describe. </a:t>
            </a:r>
            <a:r>
              <a:rPr lang="en-US" sz="1800" dirty="0">
                <a:effectLst/>
                <a:ea typeface="+mn-lt"/>
                <a:cs typeface="+mn-lt"/>
              </a:rPr>
              <a:t>Si se </a:t>
            </a:r>
            <a:r>
              <a:rPr lang="en-US" sz="1800" err="1">
                <a:effectLst/>
                <a:ea typeface="+mn-lt"/>
                <a:cs typeface="+mn-lt"/>
              </a:rPr>
              <a:t>retienen</a:t>
            </a:r>
            <a:r>
              <a:rPr lang="en-US" sz="1800" dirty="0">
                <a:effectLst/>
                <a:ea typeface="+mn-lt"/>
                <a:cs typeface="+mn-lt"/>
              </a:rPr>
              <a:t> </a:t>
            </a:r>
            <a:r>
              <a:rPr lang="en-US" sz="1800" err="1">
                <a:effectLst/>
                <a:ea typeface="+mn-lt"/>
                <a:cs typeface="+mn-lt"/>
              </a:rPr>
              <a:t>los</a:t>
            </a:r>
            <a:r>
              <a:rPr lang="en-US" sz="1800" dirty="0">
                <a:effectLst/>
                <a:ea typeface="+mn-lt"/>
                <a:cs typeface="+mn-lt"/>
              </a:rPr>
              <a:t> </a:t>
            </a:r>
            <a:r>
              <a:rPr lang="en-US" sz="1800" err="1">
                <a:effectLst/>
                <a:ea typeface="+mn-lt"/>
                <a:cs typeface="+mn-lt"/>
              </a:rPr>
              <a:t>grandes</a:t>
            </a:r>
            <a:r>
              <a:rPr lang="en-US" sz="1800" dirty="0">
                <a:effectLst/>
                <a:ea typeface="+mn-lt"/>
                <a:cs typeface="+mn-lt"/>
              </a:rPr>
              <a:t> </a:t>
            </a:r>
            <a:r>
              <a:rPr lang="en-US" sz="1800" err="1">
                <a:effectLst/>
                <a:ea typeface="+mn-lt"/>
                <a:cs typeface="+mn-lt"/>
              </a:rPr>
              <a:t>números</a:t>
            </a:r>
            <a:r>
              <a:rPr lang="en-US" sz="1800" dirty="0">
                <a:effectLst/>
                <a:ea typeface="+mn-lt"/>
                <a:cs typeface="+mn-lt"/>
              </a:rPr>
              <a:t>, </a:t>
            </a:r>
            <a:r>
              <a:rPr lang="en-US" sz="1800" err="1">
                <a:effectLst/>
                <a:ea typeface="+mn-lt"/>
                <a:cs typeface="+mn-lt"/>
              </a:rPr>
              <a:t>entonces</a:t>
            </a:r>
            <a:r>
              <a:rPr lang="en-US" sz="1800" dirty="0">
                <a:effectLst/>
                <a:ea typeface="+mn-lt"/>
                <a:cs typeface="+mn-lt"/>
              </a:rPr>
              <a:t> uno </a:t>
            </a:r>
            <a:r>
              <a:rPr lang="en-US" sz="1800" err="1">
                <a:effectLst/>
                <a:ea typeface="+mn-lt"/>
                <a:cs typeface="+mn-lt"/>
              </a:rPr>
              <a:t>debe</a:t>
            </a:r>
            <a:r>
              <a:rPr lang="en-US" sz="1800" dirty="0">
                <a:effectLst/>
                <a:ea typeface="+mn-lt"/>
                <a:cs typeface="+mn-lt"/>
              </a:rPr>
              <a:t> </a:t>
            </a:r>
            <a:r>
              <a:rPr lang="en-US" sz="1800" err="1">
                <a:effectLst/>
                <a:ea typeface="+mn-lt"/>
                <a:cs typeface="+mn-lt"/>
              </a:rPr>
              <a:t>aceptar</a:t>
            </a:r>
            <a:r>
              <a:rPr lang="en-US" sz="1800" dirty="0">
                <a:effectLst/>
                <a:ea typeface="+mn-lt"/>
                <a:cs typeface="+mn-lt"/>
              </a:rPr>
              <a:t> que </a:t>
            </a:r>
            <a:r>
              <a:rPr lang="en-US" sz="1800" err="1">
                <a:effectLst/>
                <a:ea typeface="+mn-lt"/>
                <a:cs typeface="+mn-lt"/>
              </a:rPr>
              <a:t>hubo</a:t>
            </a:r>
            <a:r>
              <a:rPr lang="en-US" sz="1800" dirty="0">
                <a:effectLst/>
                <a:ea typeface="+mn-lt"/>
                <a:cs typeface="+mn-lt"/>
              </a:rPr>
              <a:t> </a:t>
            </a:r>
            <a:r>
              <a:rPr lang="en-US" sz="1800" err="1">
                <a:effectLst/>
                <a:ea typeface="+mn-lt"/>
                <a:cs typeface="+mn-lt"/>
              </a:rPr>
              <a:t>muchos</a:t>
            </a:r>
            <a:r>
              <a:rPr lang="en-US" sz="1800" dirty="0">
                <a:effectLst/>
                <a:ea typeface="+mn-lt"/>
                <a:cs typeface="+mn-lt"/>
              </a:rPr>
              <a:t> </a:t>
            </a:r>
            <a:r>
              <a:rPr lang="en-US" sz="1800" err="1">
                <a:effectLst/>
                <a:ea typeface="+mn-lt"/>
                <a:cs typeface="+mn-lt"/>
              </a:rPr>
              <a:t>milagros</a:t>
            </a:r>
            <a:r>
              <a:rPr lang="en-US" sz="1800" dirty="0">
                <a:effectLst/>
                <a:ea typeface="+mn-lt"/>
                <a:cs typeface="+mn-lt"/>
              </a:rPr>
              <a:t> sin </a:t>
            </a:r>
            <a:r>
              <a:rPr lang="en-US" sz="1800" err="1">
                <a:effectLst/>
                <a:ea typeface="+mn-lt"/>
                <a:cs typeface="+mn-lt"/>
              </a:rPr>
              <a:t>nombre</a:t>
            </a:r>
            <a:r>
              <a:rPr lang="en-US" sz="1800" dirty="0">
                <a:effectLst/>
                <a:ea typeface="+mn-lt"/>
                <a:cs typeface="+mn-lt"/>
              </a:rPr>
              <a:t> </a:t>
            </a:r>
            <a:r>
              <a:rPr lang="en-US" sz="1800" err="1">
                <a:effectLst/>
                <a:ea typeface="+mn-lt"/>
                <a:cs typeface="+mn-lt"/>
              </a:rPr>
              <a:t>asociados</a:t>
            </a:r>
            <a:r>
              <a:rPr lang="en-US" sz="1800" dirty="0">
                <a:effectLst/>
                <a:ea typeface="+mn-lt"/>
                <a:cs typeface="+mn-lt"/>
              </a:rPr>
              <a:t> con </a:t>
            </a:r>
            <a:r>
              <a:rPr lang="en-US" sz="1800" err="1">
                <a:effectLst/>
                <a:ea typeface="+mn-lt"/>
                <a:cs typeface="+mn-lt"/>
              </a:rPr>
              <a:t>el</a:t>
            </a:r>
            <a:r>
              <a:rPr lang="en-US" sz="1800" dirty="0">
                <a:effectLst/>
                <a:ea typeface="+mn-lt"/>
                <a:cs typeface="+mn-lt"/>
              </a:rPr>
              <a:t> </a:t>
            </a:r>
            <a:r>
              <a:rPr lang="en-US" sz="1800" err="1">
                <a:effectLst/>
                <a:ea typeface="+mn-lt"/>
                <a:cs typeface="+mn-lt"/>
              </a:rPr>
              <a:t>éxodo</a:t>
            </a:r>
            <a:r>
              <a:rPr lang="en-US" sz="1800" dirty="0">
                <a:effectLst/>
                <a:ea typeface="+mn-lt"/>
                <a:cs typeface="+mn-lt"/>
              </a:rPr>
              <a:t>, </a:t>
            </a:r>
            <a:r>
              <a:rPr lang="en-US" sz="1800" err="1">
                <a:effectLst/>
                <a:ea typeface="+mn-lt"/>
                <a:cs typeface="+mn-lt"/>
              </a:rPr>
              <a:t>así</a:t>
            </a:r>
            <a:r>
              <a:rPr lang="en-US" sz="1800" dirty="0">
                <a:effectLst/>
                <a:ea typeface="+mn-lt"/>
                <a:cs typeface="+mn-lt"/>
              </a:rPr>
              <a:t> </a:t>
            </a:r>
            <a:r>
              <a:rPr lang="en-US" sz="1800" err="1">
                <a:effectLst/>
                <a:ea typeface="+mn-lt"/>
                <a:cs typeface="+mn-lt"/>
              </a:rPr>
              <a:t>como</a:t>
            </a:r>
            <a:r>
              <a:rPr lang="en-US" sz="1800" dirty="0">
                <a:effectLst/>
                <a:ea typeface="+mn-lt"/>
                <a:cs typeface="+mn-lt"/>
              </a:rPr>
              <a:t> </a:t>
            </a:r>
            <a:r>
              <a:rPr lang="en-US" sz="1800" err="1">
                <a:effectLst/>
                <a:ea typeface="+mn-lt"/>
                <a:cs typeface="+mn-lt"/>
              </a:rPr>
              <a:t>muchas</a:t>
            </a:r>
            <a:r>
              <a:rPr lang="en-US" sz="1800" dirty="0">
                <a:effectLst/>
                <a:ea typeface="+mn-lt"/>
                <a:cs typeface="+mn-lt"/>
              </a:rPr>
              <a:t> </a:t>
            </a:r>
            <a:r>
              <a:rPr lang="en-US" sz="1800" err="1">
                <a:effectLst/>
                <a:ea typeface="+mn-lt"/>
                <a:cs typeface="+mn-lt"/>
              </a:rPr>
              <a:t>características</a:t>
            </a:r>
            <a:r>
              <a:rPr lang="en-US" sz="1800" dirty="0">
                <a:effectLst/>
                <a:ea typeface="+mn-lt"/>
                <a:cs typeface="+mn-lt"/>
              </a:rPr>
              <a:t> de la </a:t>
            </a:r>
            <a:r>
              <a:rPr lang="en-US" sz="1800" err="1">
                <a:effectLst/>
                <a:ea typeface="+mn-lt"/>
                <a:cs typeface="+mn-lt"/>
              </a:rPr>
              <a:t>vida</a:t>
            </a:r>
            <a:r>
              <a:rPr lang="en-US" sz="1800" dirty="0">
                <a:effectLst/>
                <a:ea typeface="+mn-lt"/>
                <a:cs typeface="+mn-lt"/>
              </a:rPr>
              <a:t> </a:t>
            </a:r>
            <a:r>
              <a:rPr lang="en-US" sz="1800" err="1">
                <a:effectLst/>
                <a:ea typeface="+mn-lt"/>
                <a:cs typeface="+mn-lt"/>
              </a:rPr>
              <a:t>diaria</a:t>
            </a:r>
            <a:r>
              <a:rPr lang="en-US" sz="1800" dirty="0">
                <a:effectLst/>
                <a:ea typeface="+mn-lt"/>
                <a:cs typeface="+mn-lt"/>
              </a:rPr>
              <a:t> que no </a:t>
            </a:r>
            <a:r>
              <a:rPr lang="en-US" sz="1800" err="1">
                <a:effectLst/>
                <a:ea typeface="+mn-lt"/>
                <a:cs typeface="+mn-lt"/>
              </a:rPr>
              <a:t>fueron</a:t>
            </a:r>
            <a:r>
              <a:rPr lang="en-US" sz="1800" dirty="0">
                <a:effectLst/>
                <a:ea typeface="+mn-lt"/>
                <a:cs typeface="+mn-lt"/>
              </a:rPr>
              <a:t> </a:t>
            </a:r>
            <a:r>
              <a:rPr lang="en-US" sz="1800" err="1">
                <a:effectLst/>
                <a:ea typeface="+mn-lt"/>
                <a:cs typeface="+mn-lt"/>
              </a:rPr>
              <a:t>descritas</a:t>
            </a:r>
            <a:r>
              <a:rPr lang="en-US" sz="1800" dirty="0">
                <a:effectLst/>
                <a:ea typeface="+mn-lt"/>
                <a:cs typeface="+mn-lt"/>
              </a:rPr>
              <a:t>.</a:t>
            </a:r>
            <a:endParaRPr lang="en-US" altLang="en-US" sz="1800" dirty="0">
              <a:solidFill>
                <a:srgbClr val="000000"/>
              </a:solidFill>
              <a:effectLst/>
              <a:latin typeface="Comic Sans MS"/>
              <a:ea typeface="Tahoma"/>
              <a:cs typeface="Tahoma"/>
            </a:endParaRPr>
          </a:p>
          <a:p>
            <a:pPr marL="0" indent="0" rtl="1">
              <a:buNone/>
              <a:defRPr/>
            </a:pPr>
            <a:r>
              <a:rPr lang="en-US" altLang="en-US" sz="1800" i="1" dirty="0">
                <a:solidFill>
                  <a:srgbClr val="000000"/>
                </a:solidFill>
                <a:effectLst/>
                <a:latin typeface="Comic Sans MS"/>
                <a:ea typeface="Tahoma"/>
                <a:cs typeface="Tahoma"/>
              </a:rPr>
              <a:t>Since the Hebrew word for “thousand” also doubles for the word “captain,”  “clan,”  and “military unit,” some have suggested a translation solution that would reduce the total number of Israelites to about 20,000 or so (i.e., 600 clans) rather than 2 ½ million (the traditional estimate) / </a:t>
            </a:r>
            <a:r>
              <a:rPr lang="en-US" sz="1800" dirty="0">
                <a:effectLst/>
                <a:ea typeface="+mn-lt"/>
                <a:cs typeface="+mn-lt"/>
              </a:rPr>
              <a:t>Dado que la palabra </a:t>
            </a:r>
            <a:r>
              <a:rPr lang="en-US" sz="1800" dirty="0" err="1">
                <a:effectLst/>
                <a:ea typeface="+mn-lt"/>
                <a:cs typeface="+mn-lt"/>
              </a:rPr>
              <a:t>hebrea</a:t>
            </a:r>
            <a:r>
              <a:rPr lang="en-US" sz="1800" dirty="0">
                <a:effectLst/>
                <a:ea typeface="+mn-lt"/>
                <a:cs typeface="+mn-lt"/>
              </a:rPr>
              <a:t> para "mil" </a:t>
            </a:r>
            <a:r>
              <a:rPr lang="en-US" sz="1800" dirty="0" err="1">
                <a:effectLst/>
                <a:ea typeface="+mn-lt"/>
                <a:cs typeface="+mn-lt"/>
              </a:rPr>
              <a:t>también</a:t>
            </a:r>
            <a:r>
              <a:rPr lang="en-US" sz="1800" dirty="0">
                <a:effectLst/>
                <a:ea typeface="+mn-lt"/>
                <a:cs typeface="+mn-lt"/>
              </a:rPr>
              <a:t> se </a:t>
            </a:r>
            <a:r>
              <a:rPr lang="en-US" sz="1800" dirty="0" err="1">
                <a:effectLst/>
                <a:ea typeface="+mn-lt"/>
                <a:cs typeface="+mn-lt"/>
              </a:rPr>
              <a:t>duplica</a:t>
            </a:r>
            <a:r>
              <a:rPr lang="en-US" sz="1800" dirty="0">
                <a:effectLst/>
                <a:ea typeface="+mn-lt"/>
                <a:cs typeface="+mn-lt"/>
              </a:rPr>
              <a:t> para la palabra "</a:t>
            </a:r>
            <a:r>
              <a:rPr lang="en-US" sz="1800" dirty="0" err="1">
                <a:effectLst/>
                <a:ea typeface="+mn-lt"/>
                <a:cs typeface="+mn-lt"/>
              </a:rPr>
              <a:t>capitán</a:t>
            </a:r>
            <a:r>
              <a:rPr lang="en-US" sz="1800" dirty="0">
                <a:effectLst/>
                <a:ea typeface="+mn-lt"/>
                <a:cs typeface="+mn-lt"/>
              </a:rPr>
              <a:t>", "clan" y "</a:t>
            </a:r>
            <a:r>
              <a:rPr lang="en-US" sz="1800" dirty="0" err="1">
                <a:effectLst/>
                <a:ea typeface="+mn-lt"/>
                <a:cs typeface="+mn-lt"/>
              </a:rPr>
              <a:t>unidad</a:t>
            </a:r>
            <a:r>
              <a:rPr lang="en-US" sz="1800" dirty="0">
                <a:effectLst/>
                <a:ea typeface="+mn-lt"/>
                <a:cs typeface="+mn-lt"/>
              </a:rPr>
              <a:t> </a:t>
            </a:r>
            <a:r>
              <a:rPr lang="en-US" sz="1800" dirty="0" err="1">
                <a:effectLst/>
                <a:ea typeface="+mn-lt"/>
                <a:cs typeface="+mn-lt"/>
              </a:rPr>
              <a:t>militar</a:t>
            </a:r>
            <a:r>
              <a:rPr lang="en-US" sz="1800" dirty="0">
                <a:effectLst/>
                <a:ea typeface="+mn-lt"/>
                <a:cs typeface="+mn-lt"/>
              </a:rPr>
              <a:t>", </a:t>
            </a:r>
            <a:r>
              <a:rPr lang="en-US" sz="1800" dirty="0" err="1">
                <a:effectLst/>
                <a:ea typeface="+mn-lt"/>
                <a:cs typeface="+mn-lt"/>
              </a:rPr>
              <a:t>algunos</a:t>
            </a:r>
            <a:r>
              <a:rPr lang="en-US" sz="1800" dirty="0">
                <a:effectLst/>
                <a:ea typeface="+mn-lt"/>
                <a:cs typeface="+mn-lt"/>
              </a:rPr>
              <a:t> </a:t>
            </a:r>
            <a:r>
              <a:rPr lang="en-US" sz="1800" dirty="0" err="1">
                <a:effectLst/>
                <a:ea typeface="+mn-lt"/>
                <a:cs typeface="+mn-lt"/>
              </a:rPr>
              <a:t>han</a:t>
            </a:r>
            <a:r>
              <a:rPr lang="en-US" sz="1800" dirty="0">
                <a:effectLst/>
                <a:ea typeface="+mn-lt"/>
                <a:cs typeface="+mn-lt"/>
              </a:rPr>
              <a:t> </a:t>
            </a:r>
            <a:r>
              <a:rPr lang="en-US" sz="1800" dirty="0" err="1">
                <a:effectLst/>
                <a:ea typeface="+mn-lt"/>
                <a:cs typeface="+mn-lt"/>
              </a:rPr>
              <a:t>sugerido</a:t>
            </a:r>
            <a:r>
              <a:rPr lang="en-US" sz="1800" dirty="0">
                <a:effectLst/>
                <a:ea typeface="+mn-lt"/>
                <a:cs typeface="+mn-lt"/>
              </a:rPr>
              <a:t> </a:t>
            </a:r>
            <a:r>
              <a:rPr lang="en-US" sz="1800" dirty="0" err="1">
                <a:effectLst/>
                <a:ea typeface="+mn-lt"/>
                <a:cs typeface="+mn-lt"/>
              </a:rPr>
              <a:t>una</a:t>
            </a:r>
            <a:r>
              <a:rPr lang="en-US" sz="1800" dirty="0">
                <a:effectLst/>
                <a:ea typeface="+mn-lt"/>
                <a:cs typeface="+mn-lt"/>
              </a:rPr>
              <a:t> </a:t>
            </a:r>
            <a:r>
              <a:rPr lang="en-US" sz="1800" dirty="0" err="1">
                <a:effectLst/>
                <a:ea typeface="+mn-lt"/>
                <a:cs typeface="+mn-lt"/>
              </a:rPr>
              <a:t>solución</a:t>
            </a:r>
            <a:r>
              <a:rPr lang="en-US" sz="1800" dirty="0">
                <a:effectLst/>
                <a:ea typeface="+mn-lt"/>
                <a:cs typeface="+mn-lt"/>
              </a:rPr>
              <a:t> de </a:t>
            </a:r>
            <a:r>
              <a:rPr lang="en-US" sz="1800" dirty="0" err="1">
                <a:effectLst/>
                <a:ea typeface="+mn-lt"/>
                <a:cs typeface="+mn-lt"/>
              </a:rPr>
              <a:t>traducción</a:t>
            </a:r>
            <a:r>
              <a:rPr lang="en-US" sz="1800" dirty="0">
                <a:effectLst/>
                <a:ea typeface="+mn-lt"/>
                <a:cs typeface="+mn-lt"/>
              </a:rPr>
              <a:t> que </a:t>
            </a:r>
            <a:r>
              <a:rPr lang="en-US" sz="1800" dirty="0" err="1">
                <a:effectLst/>
                <a:ea typeface="+mn-lt"/>
                <a:cs typeface="+mn-lt"/>
              </a:rPr>
              <a:t>reduciría</a:t>
            </a:r>
            <a:r>
              <a:rPr lang="en-US" sz="1800" dirty="0">
                <a:effectLst/>
                <a:ea typeface="+mn-lt"/>
                <a:cs typeface="+mn-lt"/>
              </a:rPr>
              <a:t> </a:t>
            </a:r>
            <a:r>
              <a:rPr lang="en-US" sz="1800" dirty="0" err="1">
                <a:effectLst/>
                <a:ea typeface="+mn-lt"/>
                <a:cs typeface="+mn-lt"/>
              </a:rPr>
              <a:t>el</a:t>
            </a:r>
            <a:r>
              <a:rPr lang="en-US" sz="1800" dirty="0">
                <a:effectLst/>
                <a:ea typeface="+mn-lt"/>
                <a:cs typeface="+mn-lt"/>
              </a:rPr>
              <a:t> </a:t>
            </a:r>
            <a:r>
              <a:rPr lang="en-US" sz="1800" dirty="0" err="1">
                <a:effectLst/>
                <a:ea typeface="+mn-lt"/>
                <a:cs typeface="+mn-lt"/>
              </a:rPr>
              <a:t>número</a:t>
            </a:r>
            <a:r>
              <a:rPr lang="en-US" sz="1800" dirty="0">
                <a:effectLst/>
                <a:ea typeface="+mn-lt"/>
                <a:cs typeface="+mn-lt"/>
              </a:rPr>
              <a:t> total de </a:t>
            </a:r>
            <a:r>
              <a:rPr lang="en-US" sz="1800" dirty="0" err="1">
                <a:effectLst/>
                <a:ea typeface="+mn-lt"/>
                <a:cs typeface="+mn-lt"/>
              </a:rPr>
              <a:t>israelitas</a:t>
            </a:r>
            <a:r>
              <a:rPr lang="en-US" sz="1800" dirty="0">
                <a:effectLst/>
                <a:ea typeface="+mn-lt"/>
                <a:cs typeface="+mn-lt"/>
              </a:rPr>
              <a:t> a </a:t>
            </a:r>
            <a:r>
              <a:rPr lang="en-US" sz="1800" dirty="0" err="1">
                <a:effectLst/>
                <a:ea typeface="+mn-lt"/>
                <a:cs typeface="+mn-lt"/>
              </a:rPr>
              <a:t>unos</a:t>
            </a:r>
            <a:r>
              <a:rPr lang="en-US" sz="1800" dirty="0">
                <a:effectLst/>
                <a:ea typeface="+mn-lt"/>
                <a:cs typeface="+mn-lt"/>
              </a:rPr>
              <a:t> 20.000. </a:t>
            </a:r>
            <a:r>
              <a:rPr lang="en-US" sz="1800" dirty="0" err="1">
                <a:effectLst/>
                <a:ea typeface="+mn-lt"/>
                <a:cs typeface="+mn-lt"/>
              </a:rPr>
              <a:t>más</a:t>
            </a:r>
            <a:r>
              <a:rPr lang="en-US" sz="1800" dirty="0">
                <a:effectLst/>
                <a:ea typeface="+mn-lt"/>
                <a:cs typeface="+mn-lt"/>
              </a:rPr>
              <a:t> o </a:t>
            </a:r>
            <a:r>
              <a:rPr lang="en-US" sz="1800" dirty="0" err="1">
                <a:effectLst/>
                <a:ea typeface="+mn-lt"/>
                <a:cs typeface="+mn-lt"/>
              </a:rPr>
              <a:t>menos</a:t>
            </a:r>
            <a:r>
              <a:rPr lang="en-US" sz="1800" dirty="0">
                <a:effectLst/>
                <a:ea typeface="+mn-lt"/>
                <a:cs typeface="+mn-lt"/>
              </a:rPr>
              <a:t> (es </a:t>
            </a:r>
            <a:r>
              <a:rPr lang="en-US" sz="1800" dirty="0" err="1">
                <a:effectLst/>
                <a:ea typeface="+mn-lt"/>
                <a:cs typeface="+mn-lt"/>
              </a:rPr>
              <a:t>decir</a:t>
            </a:r>
            <a:r>
              <a:rPr lang="en-US" sz="1800" dirty="0">
                <a:effectLst/>
                <a:ea typeface="+mn-lt"/>
                <a:cs typeface="+mn-lt"/>
              </a:rPr>
              <a:t>, 600 </a:t>
            </a:r>
            <a:r>
              <a:rPr lang="en-US" sz="1800" dirty="0" err="1">
                <a:effectLst/>
                <a:ea typeface="+mn-lt"/>
                <a:cs typeface="+mn-lt"/>
              </a:rPr>
              <a:t>clanes</a:t>
            </a:r>
            <a:r>
              <a:rPr lang="en-US" sz="1800" dirty="0">
                <a:effectLst/>
                <a:ea typeface="+mn-lt"/>
                <a:cs typeface="+mn-lt"/>
              </a:rPr>
              <a:t>) </a:t>
            </a:r>
            <a:r>
              <a:rPr lang="en-US" sz="1800" dirty="0" err="1">
                <a:effectLst/>
                <a:ea typeface="+mn-lt"/>
                <a:cs typeface="+mn-lt"/>
              </a:rPr>
              <a:t>en</a:t>
            </a:r>
            <a:r>
              <a:rPr lang="en-US" sz="1800" dirty="0">
                <a:effectLst/>
                <a:ea typeface="+mn-lt"/>
                <a:cs typeface="+mn-lt"/>
              </a:rPr>
              <a:t> </a:t>
            </a:r>
            <a:r>
              <a:rPr lang="en-US" sz="1800" dirty="0" err="1">
                <a:effectLst/>
                <a:ea typeface="+mn-lt"/>
                <a:cs typeface="+mn-lt"/>
              </a:rPr>
              <a:t>lugar</a:t>
            </a:r>
            <a:r>
              <a:rPr lang="en-US" sz="1800" dirty="0">
                <a:effectLst/>
                <a:ea typeface="+mn-lt"/>
                <a:cs typeface="+mn-lt"/>
              </a:rPr>
              <a:t> de 2 ½ </a:t>
            </a:r>
            <a:r>
              <a:rPr lang="en-US" sz="1800" dirty="0" err="1">
                <a:effectLst/>
                <a:ea typeface="+mn-lt"/>
                <a:cs typeface="+mn-lt"/>
              </a:rPr>
              <a:t>millones</a:t>
            </a:r>
            <a:r>
              <a:rPr lang="en-US" sz="1800" dirty="0">
                <a:effectLst/>
                <a:ea typeface="+mn-lt"/>
                <a:cs typeface="+mn-lt"/>
              </a:rPr>
              <a:t> (la </a:t>
            </a:r>
            <a:r>
              <a:rPr lang="en-US" sz="1800" dirty="0" err="1">
                <a:effectLst/>
                <a:ea typeface="+mn-lt"/>
                <a:cs typeface="+mn-lt"/>
              </a:rPr>
              <a:t>estimación</a:t>
            </a:r>
            <a:r>
              <a:rPr lang="en-US" sz="1800" dirty="0">
                <a:effectLst/>
                <a:ea typeface="+mn-lt"/>
                <a:cs typeface="+mn-lt"/>
              </a:rPr>
              <a:t> </a:t>
            </a:r>
            <a:r>
              <a:rPr lang="en-US" sz="1800" dirty="0" err="1">
                <a:effectLst/>
                <a:ea typeface="+mn-lt"/>
                <a:cs typeface="+mn-lt"/>
              </a:rPr>
              <a:t>tradicional</a:t>
            </a:r>
            <a:r>
              <a:rPr lang="en-US" sz="1800" dirty="0">
                <a:effectLst/>
                <a:ea typeface="+mn-lt"/>
                <a:cs typeface="+mn-lt"/>
              </a:rPr>
              <a:t>).</a:t>
            </a:r>
            <a:r>
              <a:rPr lang="en-US" altLang="en-US" sz="1800" i="1" dirty="0">
                <a:solidFill>
                  <a:srgbClr val="000000"/>
                </a:solidFill>
                <a:effectLst/>
                <a:latin typeface="Comic Sans MS"/>
                <a:ea typeface="Tahoma"/>
                <a:cs typeface="Tahoma"/>
              </a:rPr>
              <a:t>.</a:t>
            </a:r>
            <a:endParaRPr lang="en-US" altLang="en-US" sz="1800" dirty="0">
              <a:solidFill>
                <a:srgbClr val="000000"/>
              </a:solidFill>
              <a:effectLst/>
              <a:latin typeface="Comic Sans MS"/>
              <a:ea typeface="Tahoma"/>
              <a:cs typeface="Tahoma"/>
            </a:endParaRPr>
          </a:p>
          <a:p>
            <a:pPr marL="0" indent="0" rtl="1">
              <a:buNone/>
              <a:defRPr/>
            </a:pPr>
            <a:endParaRPr lang="en-US" altLang="en-US" sz="2400" i="1" dirty="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5408E009-6D8D-9C19-0539-8D07AA33B9DF}"/>
              </a:ext>
            </a:extLst>
          </p:cNvPr>
          <p:cNvSpPr>
            <a:spLocks noGrp="1"/>
          </p:cNvSpPr>
          <p:nvPr>
            <p:ph type="sldNum" sz="quarter" idx="12"/>
          </p:nvPr>
        </p:nvSpPr>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821F27A-14A0-49C3-8A7C-14311C0E66AE}" type="slidenum">
              <a:rPr kumimoji="0" lang="en-US" alt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174</a:t>
            </a:fld>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485731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21F723-B59D-52A8-F53C-FDF3241985B6}"/>
              </a:ext>
            </a:extLst>
          </p:cNvPr>
          <p:cNvSpPr>
            <a:spLocks noGrp="1"/>
          </p:cNvSpPr>
          <p:nvPr>
            <p:ph type="title"/>
          </p:nvPr>
        </p:nvSpPr>
        <p:spPr>
          <a:xfrm>
            <a:off x="852200" y="2509839"/>
            <a:ext cx="11158191" cy="2852737"/>
          </a:xfrm>
        </p:spPr>
        <p:txBody>
          <a:bodyPr/>
          <a:lstStyle/>
          <a:p>
            <a:pPr algn="r"/>
            <a:r>
              <a:rPr lang="en-US" dirty="0">
                <a:solidFill>
                  <a:srgbClr val="FF3300"/>
                </a:solidFill>
                <a:latin typeface="Matura MT Script Capitals"/>
              </a:rPr>
              <a:t>The Dating of Deuteronomy</a:t>
            </a:r>
            <a:br>
              <a:rPr lang="en-US" dirty="0">
                <a:solidFill>
                  <a:srgbClr val="FF3300"/>
                </a:solidFill>
                <a:latin typeface="Matura MT Script Capitals"/>
              </a:rPr>
            </a:br>
            <a:r>
              <a:rPr lang="en-US" dirty="0">
                <a:ea typeface="+mj-lt"/>
                <a:cs typeface="+mj-lt"/>
              </a:rPr>
              <a:t>La </a:t>
            </a:r>
            <a:r>
              <a:rPr lang="en-US" dirty="0" err="1">
                <a:ea typeface="+mj-lt"/>
                <a:cs typeface="+mj-lt"/>
              </a:rPr>
              <a:t>Datación</a:t>
            </a:r>
            <a:r>
              <a:rPr lang="en-US" dirty="0">
                <a:ea typeface="+mj-lt"/>
                <a:cs typeface="+mj-lt"/>
              </a:rPr>
              <a:t> de </a:t>
            </a:r>
            <a:r>
              <a:rPr lang="en-US" dirty="0" err="1">
                <a:ea typeface="+mj-lt"/>
                <a:cs typeface="+mj-lt"/>
              </a:rPr>
              <a:t>Deuteronomio</a:t>
            </a:r>
            <a:endParaRPr lang="en-US" dirty="0" err="1">
              <a:solidFill>
                <a:srgbClr val="FF3300"/>
              </a:solidFill>
              <a:latin typeface="Matura MT Script Capitals" panose="03020802060602070202" pitchFamily="66" charset="0"/>
            </a:endParaRPr>
          </a:p>
        </p:txBody>
      </p:sp>
      <p:sp>
        <p:nvSpPr>
          <p:cNvPr id="2" name="Slide Number Placeholder 1">
            <a:extLst>
              <a:ext uri="{FF2B5EF4-FFF2-40B4-BE49-F238E27FC236}">
                <a16:creationId xmlns:a16="http://schemas.microsoft.com/office/drawing/2014/main" id="{1EF17CC5-1E52-C5D6-DFE4-FE5D7C19DE6D}"/>
              </a:ext>
            </a:extLst>
          </p:cNvPr>
          <p:cNvSpPr>
            <a:spLocks noGrp="1"/>
          </p:cNvSpPr>
          <p:nvPr>
            <p:ph type="sldNum" sz="quarter" idx="12"/>
          </p:nvPr>
        </p:nvSpPr>
        <p:spPr/>
        <p:txBody>
          <a:bodyPr/>
          <a:lstStyle/>
          <a:p>
            <a:fld id="{435C8EA2-5ACE-4773-AD36-D34427F927CC}" type="slidenum">
              <a:rPr lang="en-US" altLang="en-US" smtClean="0"/>
              <a:pPr/>
              <a:t>175</a:t>
            </a:fld>
            <a:endParaRPr lang="en-US" altLang="en-US"/>
          </a:p>
        </p:txBody>
      </p:sp>
    </p:spTree>
    <p:extLst>
      <p:ext uri="{BB962C8B-B14F-4D97-AF65-F5344CB8AC3E}">
        <p14:creationId xmlns:p14="http://schemas.microsoft.com/office/powerpoint/2010/main" val="90439597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9CCD270-C58A-5280-6387-972948E5E337}"/>
              </a:ext>
            </a:extLst>
          </p:cNvPr>
          <p:cNvSpPr>
            <a:spLocks noGrp="1"/>
          </p:cNvSpPr>
          <p:nvPr>
            <p:ph type="sldNum" sz="quarter" idx="12"/>
          </p:nvPr>
        </p:nvSpPr>
        <p:spPr/>
        <p:txBody>
          <a:bodyPr/>
          <a:lstStyle>
            <a:lvl1pPr>
              <a:defRPr sz="2800" i="1">
                <a:solidFill>
                  <a:schemeClr val="tx1"/>
                </a:solidFill>
                <a:latin typeface="Tahoma" panose="020B0604030504040204" pitchFamily="34" charset="0"/>
                <a:cs typeface="Arial" panose="020B0604020202020204" pitchFamily="34" charset="0"/>
              </a:defRPr>
            </a:lvl1pPr>
            <a:lvl2pPr marL="742950" indent="-285750">
              <a:defRPr sz="2800" i="1">
                <a:solidFill>
                  <a:schemeClr val="tx1"/>
                </a:solidFill>
                <a:latin typeface="Tahoma" panose="020B0604030504040204" pitchFamily="34" charset="0"/>
                <a:cs typeface="Arial" panose="020B0604020202020204" pitchFamily="34" charset="0"/>
              </a:defRPr>
            </a:lvl2pPr>
            <a:lvl3pPr marL="1143000" indent="-228600">
              <a:defRPr sz="2800" i="1">
                <a:solidFill>
                  <a:schemeClr val="tx1"/>
                </a:solidFill>
                <a:latin typeface="Tahoma" panose="020B0604030504040204" pitchFamily="34" charset="0"/>
                <a:cs typeface="Arial" panose="020B0604020202020204" pitchFamily="34" charset="0"/>
              </a:defRPr>
            </a:lvl3pPr>
            <a:lvl4pPr marL="1600200" indent="-228600">
              <a:defRPr sz="2800" i="1">
                <a:solidFill>
                  <a:schemeClr val="tx1"/>
                </a:solidFill>
                <a:latin typeface="Tahoma" panose="020B0604030504040204" pitchFamily="34" charset="0"/>
                <a:cs typeface="Arial" panose="020B0604020202020204" pitchFamily="34" charset="0"/>
              </a:defRPr>
            </a:lvl4pPr>
            <a:lvl5pPr marL="2057400" indent="-228600">
              <a:defRPr sz="2800" i="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i="1">
                <a:solidFill>
                  <a:schemeClr val="tx1"/>
                </a:solidFill>
                <a:latin typeface="Tahoma" panose="020B0604030504040204" pitchFamily="34" charset="0"/>
                <a:cs typeface="Arial" panose="020B0604020202020204" pitchFamily="34" charset="0"/>
              </a:defRPr>
            </a:lvl9pPr>
          </a:lstStyle>
          <a:p>
            <a:pPr defTabSz="914400" fontAlgn="base">
              <a:spcBef>
                <a:spcPct val="0"/>
              </a:spcBef>
              <a:spcAft>
                <a:spcPct val="0"/>
              </a:spcAft>
            </a:pPr>
            <a:fld id="{D490CBFC-94B4-4A46-8A6A-4EDC7D2F4F70}" type="slidenum">
              <a:rPr lang="en-US" altLang="en-US" sz="1400" i="0">
                <a:solidFill>
                  <a:srgbClr val="000000"/>
                </a:solidFill>
                <a:latin typeface="Arial" panose="020B0604020202020204" pitchFamily="34" charset="0"/>
              </a:rPr>
              <a:pPr defTabSz="914400" fontAlgn="base">
                <a:spcBef>
                  <a:spcPct val="0"/>
                </a:spcBef>
                <a:spcAft>
                  <a:spcPct val="0"/>
                </a:spcAft>
              </a:pPr>
              <a:t>176</a:t>
            </a:fld>
            <a:endParaRPr lang="en-US" altLang="en-US" sz="1400" i="0">
              <a:solidFill>
                <a:srgbClr val="000000"/>
              </a:solidFill>
              <a:latin typeface="Arial" panose="020B0604020202020204" pitchFamily="34" charset="0"/>
            </a:endParaRPr>
          </a:p>
        </p:txBody>
      </p:sp>
      <p:sp>
        <p:nvSpPr>
          <p:cNvPr id="112642" name="Rectangle 2">
            <a:extLst>
              <a:ext uri="{FF2B5EF4-FFF2-40B4-BE49-F238E27FC236}">
                <a16:creationId xmlns:a16="http://schemas.microsoft.com/office/drawing/2014/main" id="{0EA6731A-8D95-5E6D-A15D-A105B2184D98}"/>
              </a:ext>
            </a:extLst>
          </p:cNvPr>
          <p:cNvSpPr>
            <a:spLocks noGrp="1" noChangeArrowheads="1"/>
          </p:cNvSpPr>
          <p:nvPr>
            <p:ph type="title"/>
          </p:nvPr>
        </p:nvSpPr>
        <p:spPr>
          <a:xfrm>
            <a:off x="169653" y="309716"/>
            <a:ext cx="11793331" cy="638587"/>
          </a:xfrm>
        </p:spPr>
        <p:txBody>
          <a:bodyPr/>
          <a:lstStyle/>
          <a:p>
            <a:pPr eaLnBrk="1" hangingPunct="1">
              <a:defRPr/>
            </a:pPr>
            <a:r>
              <a:rPr lang="en-US" altLang="en-US" sz="3600" dirty="0">
                <a:solidFill>
                  <a:srgbClr val="FF6600"/>
                </a:solidFill>
                <a:latin typeface="Copperplate Gothic Bold"/>
              </a:rPr>
              <a:t>The Discovery of the Torah Scroll</a:t>
            </a:r>
            <a:br>
              <a:rPr lang="en-US" altLang="en-US" sz="3600" dirty="0">
                <a:latin typeface="Copperplate Gothic Bold"/>
              </a:rPr>
            </a:br>
            <a:r>
              <a:rPr lang="en-US" sz="3600" dirty="0">
                <a:ea typeface="+mj-lt"/>
                <a:cs typeface="+mj-lt"/>
              </a:rPr>
              <a:t>El </a:t>
            </a:r>
            <a:r>
              <a:rPr lang="en-US" sz="3600" dirty="0" err="1">
                <a:ea typeface="+mj-lt"/>
                <a:cs typeface="+mj-lt"/>
              </a:rPr>
              <a:t>Descubrimiento</a:t>
            </a:r>
            <a:r>
              <a:rPr lang="en-US" sz="3600" dirty="0">
                <a:ea typeface="+mj-lt"/>
                <a:cs typeface="+mj-lt"/>
              </a:rPr>
              <a:t> del Rollo de la </a:t>
            </a:r>
            <a:r>
              <a:rPr lang="en-US" sz="3600" dirty="0" err="1">
                <a:ea typeface="+mj-lt"/>
                <a:cs typeface="+mj-lt"/>
              </a:rPr>
              <a:t>Torá</a:t>
            </a:r>
            <a:endParaRPr lang="en-US" altLang="en-US" sz="3600" dirty="0" err="1">
              <a:ea typeface="+mj-lt"/>
              <a:cs typeface="+mj-lt"/>
            </a:endParaRPr>
          </a:p>
        </p:txBody>
      </p:sp>
      <p:sp>
        <p:nvSpPr>
          <p:cNvPr id="112643" name="Rectangle 3">
            <a:extLst>
              <a:ext uri="{FF2B5EF4-FFF2-40B4-BE49-F238E27FC236}">
                <a16:creationId xmlns:a16="http://schemas.microsoft.com/office/drawing/2014/main" id="{5BA42F8D-7CF4-7C3B-9D60-01A6C1EEE325}"/>
              </a:ext>
            </a:extLst>
          </p:cNvPr>
          <p:cNvSpPr>
            <a:spLocks noGrp="1" noChangeArrowheads="1"/>
          </p:cNvSpPr>
          <p:nvPr>
            <p:ph type="body" idx="1"/>
          </p:nvPr>
        </p:nvSpPr>
        <p:spPr>
          <a:xfrm>
            <a:off x="163902" y="1380727"/>
            <a:ext cx="11862108" cy="5753626"/>
          </a:xfrm>
        </p:spPr>
        <p:txBody>
          <a:bodyPr/>
          <a:lstStyle/>
          <a:p>
            <a:pPr eaLnBrk="1" hangingPunct="1">
              <a:buNone/>
              <a:defRPr/>
            </a:pPr>
            <a:r>
              <a:rPr lang="en-US" altLang="en-US" sz="2600" b="1" dirty="0">
                <a:solidFill>
                  <a:schemeClr val="hlink"/>
                </a:solidFill>
                <a:effectLst>
                  <a:outerShdw blurRad="38100" dist="38100" dir="2700000" algn="tl">
                    <a:srgbClr val="000000"/>
                  </a:outerShdw>
                </a:effectLst>
              </a:rPr>
              <a:t>During temple repairs, Hilkiah, the high priest during the early reign of Josiah (7</a:t>
            </a:r>
            <a:r>
              <a:rPr lang="en-US" altLang="en-US" sz="2600" b="1" baseline="30000" dirty="0">
                <a:solidFill>
                  <a:schemeClr val="hlink"/>
                </a:solidFill>
                <a:effectLst>
                  <a:outerShdw blurRad="38100" dist="38100" dir="2700000" algn="tl">
                    <a:srgbClr val="000000"/>
                  </a:outerShdw>
                </a:effectLst>
              </a:rPr>
              <a:t>th</a:t>
            </a:r>
            <a:r>
              <a:rPr lang="en-US" altLang="en-US" sz="2600" b="1" dirty="0">
                <a:solidFill>
                  <a:schemeClr val="hlink"/>
                </a:solidFill>
                <a:effectLst>
                  <a:outerShdw blurRad="38100" dist="38100" dir="2700000" algn="tl">
                    <a:srgbClr val="000000"/>
                  </a:outerShdw>
                </a:effectLst>
              </a:rPr>
              <a:t> century BC), reported the discovery of a Torah scroll. / </a:t>
            </a:r>
            <a:r>
              <a:rPr lang="en-US" sz="2600" dirty="0">
                <a:effectLst>
                  <a:outerShdw blurRad="38100" dist="38100" dir="2700000" algn="tl">
                    <a:srgbClr val="000000"/>
                  </a:outerShdw>
                </a:effectLst>
                <a:ea typeface="+mn-lt"/>
                <a:cs typeface="+mn-lt"/>
              </a:rPr>
              <a:t>Durante las </a:t>
            </a:r>
            <a:r>
              <a:rPr lang="en-US" sz="2600" dirty="0" err="1">
                <a:effectLst>
                  <a:outerShdw blurRad="38100" dist="38100" dir="2700000" algn="tl">
                    <a:srgbClr val="000000"/>
                  </a:outerShdw>
                </a:effectLst>
                <a:ea typeface="+mn-lt"/>
                <a:cs typeface="+mn-lt"/>
              </a:rPr>
              <a:t>reparaciones</a:t>
            </a:r>
            <a:r>
              <a:rPr lang="en-US" sz="2600" dirty="0">
                <a:effectLst>
                  <a:outerShdw blurRad="38100" dist="38100" dir="2700000" algn="tl">
                    <a:srgbClr val="000000"/>
                  </a:outerShdw>
                </a:effectLst>
                <a:ea typeface="+mn-lt"/>
                <a:cs typeface="+mn-lt"/>
              </a:rPr>
              <a:t> del </a:t>
            </a:r>
            <a:r>
              <a:rPr lang="en-US" sz="2600" dirty="0" err="1">
                <a:effectLst>
                  <a:outerShdw blurRad="38100" dist="38100" dir="2700000" algn="tl">
                    <a:srgbClr val="000000"/>
                  </a:outerShdw>
                </a:effectLst>
                <a:ea typeface="+mn-lt"/>
                <a:cs typeface="+mn-lt"/>
              </a:rPr>
              <a:t>templo</a:t>
            </a:r>
            <a:r>
              <a:rPr lang="en-US" sz="2600" dirty="0">
                <a:effectLst>
                  <a:outerShdw blurRad="38100" dist="38100" dir="2700000" algn="tl">
                    <a:srgbClr val="000000"/>
                  </a:outerShdw>
                </a:effectLst>
                <a:ea typeface="+mn-lt"/>
                <a:cs typeface="+mn-lt"/>
              </a:rPr>
              <a:t>, </a:t>
            </a:r>
            <a:r>
              <a:rPr lang="en-US" sz="2600" dirty="0" err="1">
                <a:effectLst>
                  <a:outerShdw blurRad="38100" dist="38100" dir="2700000" algn="tl">
                    <a:srgbClr val="000000"/>
                  </a:outerShdw>
                </a:effectLst>
                <a:ea typeface="+mn-lt"/>
                <a:cs typeface="+mn-lt"/>
              </a:rPr>
              <a:t>Jilquías</a:t>
            </a:r>
            <a:r>
              <a:rPr lang="en-US" sz="2600" dirty="0">
                <a:effectLst>
                  <a:outerShdw blurRad="38100" dist="38100" dir="2700000" algn="tl">
                    <a:srgbClr val="000000"/>
                  </a:outerShdw>
                </a:effectLst>
                <a:ea typeface="+mn-lt"/>
                <a:cs typeface="+mn-lt"/>
              </a:rPr>
              <a:t>, </a:t>
            </a:r>
            <a:r>
              <a:rPr lang="en-US" sz="2600" dirty="0" err="1">
                <a:effectLst>
                  <a:outerShdw blurRad="38100" dist="38100" dir="2700000" algn="tl">
                    <a:srgbClr val="000000"/>
                  </a:outerShdw>
                </a:effectLst>
                <a:ea typeface="+mn-lt"/>
                <a:cs typeface="+mn-lt"/>
              </a:rPr>
              <a:t>el</a:t>
            </a:r>
            <a:r>
              <a:rPr lang="en-US" sz="2600" dirty="0">
                <a:effectLst>
                  <a:outerShdw blurRad="38100" dist="38100" dir="2700000" algn="tl">
                    <a:srgbClr val="000000"/>
                  </a:outerShdw>
                </a:effectLst>
                <a:ea typeface="+mn-lt"/>
                <a:cs typeface="+mn-lt"/>
              </a:rPr>
              <a:t> sumo </a:t>
            </a:r>
            <a:r>
              <a:rPr lang="en-US" sz="2600" dirty="0" err="1">
                <a:effectLst>
                  <a:outerShdw blurRad="38100" dist="38100" dir="2700000" algn="tl">
                    <a:srgbClr val="000000"/>
                  </a:outerShdw>
                </a:effectLst>
                <a:ea typeface="+mn-lt"/>
                <a:cs typeface="+mn-lt"/>
              </a:rPr>
              <a:t>sacerdote</a:t>
            </a:r>
            <a:r>
              <a:rPr lang="en-US" sz="2600" dirty="0">
                <a:effectLst>
                  <a:outerShdw blurRad="38100" dist="38100" dir="2700000" algn="tl">
                    <a:srgbClr val="000000"/>
                  </a:outerShdw>
                </a:effectLst>
                <a:ea typeface="+mn-lt"/>
                <a:cs typeface="+mn-lt"/>
              </a:rPr>
              <a:t> </a:t>
            </a:r>
            <a:r>
              <a:rPr lang="en-US" sz="2600" dirty="0" err="1">
                <a:effectLst>
                  <a:outerShdw blurRad="38100" dist="38100" dir="2700000" algn="tl">
                    <a:srgbClr val="000000"/>
                  </a:outerShdw>
                </a:effectLst>
                <a:ea typeface="+mn-lt"/>
                <a:cs typeface="+mn-lt"/>
              </a:rPr>
              <a:t>durante</a:t>
            </a:r>
            <a:r>
              <a:rPr lang="en-US" sz="2600" dirty="0">
                <a:effectLst>
                  <a:outerShdw blurRad="38100" dist="38100" dir="2700000" algn="tl">
                    <a:srgbClr val="000000"/>
                  </a:outerShdw>
                </a:effectLst>
                <a:ea typeface="+mn-lt"/>
                <a:cs typeface="+mn-lt"/>
              </a:rPr>
              <a:t> </a:t>
            </a:r>
            <a:r>
              <a:rPr lang="en-US" sz="2600" dirty="0" err="1">
                <a:effectLst>
                  <a:outerShdw blurRad="38100" dist="38100" dir="2700000" algn="tl">
                    <a:srgbClr val="000000"/>
                  </a:outerShdw>
                </a:effectLst>
                <a:ea typeface="+mn-lt"/>
                <a:cs typeface="+mn-lt"/>
              </a:rPr>
              <a:t>el</a:t>
            </a:r>
            <a:r>
              <a:rPr lang="en-US" sz="2600" dirty="0">
                <a:effectLst>
                  <a:outerShdw blurRad="38100" dist="38100" dir="2700000" algn="tl">
                    <a:srgbClr val="000000"/>
                  </a:outerShdw>
                </a:effectLst>
                <a:ea typeface="+mn-lt"/>
                <a:cs typeface="+mn-lt"/>
              </a:rPr>
              <a:t> </a:t>
            </a:r>
            <a:r>
              <a:rPr lang="en-US" sz="2600" dirty="0" err="1">
                <a:effectLst>
                  <a:outerShdw blurRad="38100" dist="38100" dir="2700000" algn="tl">
                    <a:srgbClr val="000000"/>
                  </a:outerShdw>
                </a:effectLst>
                <a:ea typeface="+mn-lt"/>
                <a:cs typeface="+mn-lt"/>
              </a:rPr>
              <a:t>reinado</a:t>
            </a:r>
            <a:r>
              <a:rPr lang="en-US" sz="2600" dirty="0">
                <a:effectLst>
                  <a:outerShdw blurRad="38100" dist="38100" dir="2700000" algn="tl">
                    <a:srgbClr val="000000"/>
                  </a:outerShdw>
                </a:effectLst>
                <a:ea typeface="+mn-lt"/>
                <a:cs typeface="+mn-lt"/>
              </a:rPr>
              <a:t> </a:t>
            </a:r>
            <a:r>
              <a:rPr lang="en-US" sz="2600" dirty="0" err="1">
                <a:effectLst>
                  <a:outerShdw blurRad="38100" dist="38100" dir="2700000" algn="tl">
                    <a:srgbClr val="000000"/>
                  </a:outerShdw>
                </a:effectLst>
                <a:ea typeface="+mn-lt"/>
                <a:cs typeface="+mn-lt"/>
              </a:rPr>
              <a:t>temprano</a:t>
            </a:r>
            <a:r>
              <a:rPr lang="en-US" sz="2600" dirty="0">
                <a:effectLst>
                  <a:outerShdw blurRad="38100" dist="38100" dir="2700000" algn="tl">
                    <a:srgbClr val="000000"/>
                  </a:outerShdw>
                </a:effectLst>
                <a:ea typeface="+mn-lt"/>
                <a:cs typeface="+mn-lt"/>
              </a:rPr>
              <a:t> de Josías (</a:t>
            </a:r>
            <a:r>
              <a:rPr lang="en-US" sz="2600" dirty="0" err="1">
                <a:effectLst>
                  <a:outerShdw blurRad="38100" dist="38100" dir="2700000" algn="tl">
                    <a:srgbClr val="000000"/>
                  </a:outerShdw>
                </a:effectLst>
                <a:ea typeface="+mn-lt"/>
                <a:cs typeface="+mn-lt"/>
              </a:rPr>
              <a:t>siglo</a:t>
            </a:r>
            <a:r>
              <a:rPr lang="en-US" sz="2600" dirty="0">
                <a:effectLst>
                  <a:outerShdw blurRad="38100" dist="38100" dir="2700000" algn="tl">
                    <a:srgbClr val="000000"/>
                  </a:outerShdw>
                </a:effectLst>
                <a:ea typeface="+mn-lt"/>
                <a:cs typeface="+mn-lt"/>
              </a:rPr>
              <a:t> VII a. C.), </a:t>
            </a:r>
            <a:r>
              <a:rPr lang="en-US" sz="2600" dirty="0" err="1">
                <a:effectLst>
                  <a:outerShdw blurRad="38100" dist="38100" dir="2700000" algn="tl">
                    <a:srgbClr val="000000"/>
                  </a:outerShdw>
                </a:effectLst>
                <a:ea typeface="+mn-lt"/>
                <a:cs typeface="+mn-lt"/>
              </a:rPr>
              <a:t>informó</a:t>
            </a:r>
            <a:r>
              <a:rPr lang="en-US" sz="2600" dirty="0">
                <a:effectLst>
                  <a:outerShdw blurRad="38100" dist="38100" dir="2700000" algn="tl">
                    <a:srgbClr val="000000"/>
                  </a:outerShdw>
                </a:effectLst>
                <a:ea typeface="+mn-lt"/>
                <a:cs typeface="+mn-lt"/>
              </a:rPr>
              <a:t> del </a:t>
            </a:r>
            <a:r>
              <a:rPr lang="en-US" sz="2600" dirty="0" err="1">
                <a:effectLst>
                  <a:outerShdw blurRad="38100" dist="38100" dir="2700000" algn="tl">
                    <a:srgbClr val="000000"/>
                  </a:outerShdw>
                </a:effectLst>
                <a:ea typeface="+mn-lt"/>
                <a:cs typeface="+mn-lt"/>
              </a:rPr>
              <a:t>descubrimiento</a:t>
            </a:r>
            <a:r>
              <a:rPr lang="en-US" sz="2600" dirty="0">
                <a:effectLst>
                  <a:outerShdw blurRad="38100" dist="38100" dir="2700000" algn="tl">
                    <a:srgbClr val="000000"/>
                  </a:outerShdw>
                </a:effectLst>
                <a:ea typeface="+mn-lt"/>
                <a:cs typeface="+mn-lt"/>
              </a:rPr>
              <a:t> de un </a:t>
            </a:r>
            <a:r>
              <a:rPr lang="en-US" sz="2600" dirty="0" err="1">
                <a:effectLst>
                  <a:outerShdw blurRad="38100" dist="38100" dir="2700000" algn="tl">
                    <a:srgbClr val="000000"/>
                  </a:outerShdw>
                </a:effectLst>
                <a:ea typeface="+mn-lt"/>
                <a:cs typeface="+mn-lt"/>
              </a:rPr>
              <a:t>rollo</a:t>
            </a:r>
            <a:r>
              <a:rPr lang="en-US" sz="2600" dirty="0">
                <a:effectLst>
                  <a:outerShdw blurRad="38100" dist="38100" dir="2700000" algn="tl">
                    <a:srgbClr val="000000"/>
                  </a:outerShdw>
                </a:effectLst>
                <a:ea typeface="+mn-lt"/>
                <a:cs typeface="+mn-lt"/>
              </a:rPr>
              <a:t> de la </a:t>
            </a:r>
            <a:r>
              <a:rPr lang="en-US" sz="2600" dirty="0" err="1">
                <a:effectLst>
                  <a:outerShdw blurRad="38100" dist="38100" dir="2700000" algn="tl">
                    <a:srgbClr val="000000"/>
                  </a:outerShdw>
                </a:effectLst>
                <a:ea typeface="+mn-lt"/>
                <a:cs typeface="+mn-lt"/>
              </a:rPr>
              <a:t>Torá</a:t>
            </a:r>
            <a:r>
              <a:rPr lang="en-US" sz="2600" dirty="0">
                <a:effectLst>
                  <a:outerShdw blurRad="38100" dist="38100" dir="2700000" algn="tl">
                    <a:srgbClr val="000000"/>
                  </a:outerShdw>
                </a:effectLst>
                <a:ea typeface="+mn-lt"/>
                <a:cs typeface="+mn-lt"/>
              </a:rPr>
              <a:t>.</a:t>
            </a:r>
            <a:endParaRPr lang="en-US" altLang="en-US" sz="2600" b="1" dirty="0">
              <a:solidFill>
                <a:schemeClr val="hlink"/>
              </a:solidFill>
              <a:effectLst>
                <a:outerShdw blurRad="38100" dist="38100" dir="2700000" algn="tl">
                  <a:srgbClr val="000000"/>
                </a:outerShdw>
              </a:effectLst>
            </a:endParaRPr>
          </a:p>
          <a:p>
            <a:pPr eaLnBrk="1" hangingPunct="1">
              <a:defRPr/>
            </a:pPr>
            <a:r>
              <a:rPr lang="en-US" altLang="en-US" sz="2000" b="1" i="1" dirty="0">
                <a:solidFill>
                  <a:srgbClr val="C00000"/>
                </a:solidFill>
              </a:rPr>
              <a:t>The distressed reaction of Josiah when it was read suggests that it may have been the scroll of Deuteronomy with its searing curses for covenant disobedience (2 Kg. 22:11; cf. Dt. 28). /</a:t>
            </a:r>
            <a:r>
              <a:rPr lang="en-US" altLang="en-US" sz="2000" i="1" dirty="0"/>
              <a:t> </a:t>
            </a:r>
            <a:r>
              <a:rPr lang="en-US" sz="2000" dirty="0">
                <a:ea typeface="+mn-lt"/>
                <a:cs typeface="+mn-lt"/>
              </a:rPr>
              <a:t>La </a:t>
            </a:r>
            <a:r>
              <a:rPr lang="en-US" sz="2000" dirty="0" err="1">
                <a:ea typeface="+mn-lt"/>
                <a:cs typeface="+mn-lt"/>
              </a:rPr>
              <a:t>reacción</a:t>
            </a:r>
            <a:r>
              <a:rPr lang="en-US" sz="2000" dirty="0">
                <a:ea typeface="+mn-lt"/>
                <a:cs typeface="+mn-lt"/>
              </a:rPr>
              <a:t> </a:t>
            </a:r>
            <a:r>
              <a:rPr lang="en-US" sz="2000" dirty="0" err="1">
                <a:ea typeface="+mn-lt"/>
                <a:cs typeface="+mn-lt"/>
              </a:rPr>
              <a:t>angustiada</a:t>
            </a:r>
            <a:r>
              <a:rPr lang="en-US" sz="2000" dirty="0">
                <a:ea typeface="+mn-lt"/>
                <a:cs typeface="+mn-lt"/>
              </a:rPr>
              <a:t> de Josías </a:t>
            </a:r>
            <a:r>
              <a:rPr lang="en-US" sz="2000" dirty="0" err="1">
                <a:ea typeface="+mn-lt"/>
                <a:cs typeface="+mn-lt"/>
              </a:rPr>
              <a:t>cuando</a:t>
            </a:r>
            <a:r>
              <a:rPr lang="en-US" sz="2000" dirty="0">
                <a:ea typeface="+mn-lt"/>
                <a:cs typeface="+mn-lt"/>
              </a:rPr>
              <a:t> se </a:t>
            </a:r>
            <a:r>
              <a:rPr lang="en-US" sz="2000" dirty="0" err="1">
                <a:ea typeface="+mn-lt"/>
                <a:cs typeface="+mn-lt"/>
              </a:rPr>
              <a:t>leyó</a:t>
            </a:r>
            <a:r>
              <a:rPr lang="en-US" sz="2000" dirty="0">
                <a:ea typeface="+mn-lt"/>
                <a:cs typeface="+mn-lt"/>
              </a:rPr>
              <a:t> </a:t>
            </a:r>
            <a:r>
              <a:rPr lang="en-US" sz="2000" dirty="0" err="1">
                <a:ea typeface="+mn-lt"/>
                <a:cs typeface="+mn-lt"/>
              </a:rPr>
              <a:t>sugiere</a:t>
            </a:r>
            <a:r>
              <a:rPr lang="en-US" sz="2000" dirty="0">
                <a:ea typeface="+mn-lt"/>
                <a:cs typeface="+mn-lt"/>
              </a:rPr>
              <a:t> que </a:t>
            </a:r>
            <a:r>
              <a:rPr lang="en-US" sz="2000" dirty="0" err="1">
                <a:ea typeface="+mn-lt"/>
                <a:cs typeface="+mn-lt"/>
              </a:rPr>
              <a:t>pudo</a:t>
            </a:r>
            <a:r>
              <a:rPr lang="en-US" sz="2000" dirty="0">
                <a:ea typeface="+mn-lt"/>
                <a:cs typeface="+mn-lt"/>
              </a:rPr>
              <a:t> </a:t>
            </a:r>
            <a:r>
              <a:rPr lang="en-US" sz="2000" dirty="0" err="1">
                <a:ea typeface="+mn-lt"/>
                <a:cs typeface="+mn-lt"/>
              </a:rPr>
              <a:t>haber</a:t>
            </a:r>
            <a:r>
              <a:rPr lang="en-US" sz="2000" dirty="0">
                <a:ea typeface="+mn-lt"/>
                <a:cs typeface="+mn-lt"/>
              </a:rPr>
              <a:t> </a:t>
            </a:r>
            <a:r>
              <a:rPr lang="en-US" sz="2000" dirty="0" err="1">
                <a:ea typeface="+mn-lt"/>
                <a:cs typeface="+mn-lt"/>
              </a:rPr>
              <a:t>sido</a:t>
            </a:r>
            <a:r>
              <a:rPr lang="en-US" sz="2000" dirty="0">
                <a:ea typeface="+mn-lt"/>
                <a:cs typeface="+mn-lt"/>
              </a:rPr>
              <a:t> </a:t>
            </a:r>
            <a:r>
              <a:rPr lang="en-US" sz="2000" dirty="0" err="1">
                <a:ea typeface="+mn-lt"/>
                <a:cs typeface="+mn-lt"/>
              </a:rPr>
              <a:t>el</a:t>
            </a:r>
            <a:r>
              <a:rPr lang="en-US" sz="2000" dirty="0">
                <a:ea typeface="+mn-lt"/>
                <a:cs typeface="+mn-lt"/>
              </a:rPr>
              <a:t> </a:t>
            </a:r>
            <a:r>
              <a:rPr lang="en-US" sz="2000" dirty="0" err="1">
                <a:ea typeface="+mn-lt"/>
                <a:cs typeface="+mn-lt"/>
              </a:rPr>
              <a:t>rollo</a:t>
            </a:r>
            <a:r>
              <a:rPr lang="en-US" sz="2000" dirty="0">
                <a:ea typeface="+mn-lt"/>
                <a:cs typeface="+mn-lt"/>
              </a:rPr>
              <a:t> de </a:t>
            </a:r>
            <a:r>
              <a:rPr lang="en-US" sz="2000" dirty="0" err="1">
                <a:ea typeface="+mn-lt"/>
                <a:cs typeface="+mn-lt"/>
              </a:rPr>
              <a:t>Deuteronomio</a:t>
            </a:r>
            <a:r>
              <a:rPr lang="en-US" sz="2000" dirty="0">
                <a:ea typeface="+mn-lt"/>
                <a:cs typeface="+mn-lt"/>
              </a:rPr>
              <a:t> con sus </a:t>
            </a:r>
            <a:r>
              <a:rPr lang="en-US" sz="2000" dirty="0" err="1">
                <a:ea typeface="+mn-lt"/>
                <a:cs typeface="+mn-lt"/>
              </a:rPr>
              <a:t>maldiciones</a:t>
            </a:r>
            <a:r>
              <a:rPr lang="en-US" sz="2000" dirty="0">
                <a:ea typeface="+mn-lt"/>
                <a:cs typeface="+mn-lt"/>
              </a:rPr>
              <a:t> </a:t>
            </a:r>
            <a:r>
              <a:rPr lang="en-US" sz="2000" dirty="0" err="1">
                <a:ea typeface="+mn-lt"/>
                <a:cs typeface="+mn-lt"/>
              </a:rPr>
              <a:t>abrasadoras</a:t>
            </a:r>
            <a:r>
              <a:rPr lang="en-US" sz="2000" dirty="0">
                <a:ea typeface="+mn-lt"/>
                <a:cs typeface="+mn-lt"/>
              </a:rPr>
              <a:t> </a:t>
            </a:r>
            <a:r>
              <a:rPr lang="en-US" sz="2000" dirty="0" err="1">
                <a:ea typeface="+mn-lt"/>
                <a:cs typeface="+mn-lt"/>
              </a:rPr>
              <a:t>por</a:t>
            </a:r>
            <a:r>
              <a:rPr lang="en-US" sz="2000" dirty="0">
                <a:ea typeface="+mn-lt"/>
                <a:cs typeface="+mn-lt"/>
              </a:rPr>
              <a:t> la </a:t>
            </a:r>
            <a:r>
              <a:rPr lang="en-US" sz="2000" dirty="0" err="1">
                <a:ea typeface="+mn-lt"/>
                <a:cs typeface="+mn-lt"/>
              </a:rPr>
              <a:t>desobediencia</a:t>
            </a:r>
            <a:r>
              <a:rPr lang="en-US" sz="2000" dirty="0">
                <a:ea typeface="+mn-lt"/>
                <a:cs typeface="+mn-lt"/>
              </a:rPr>
              <a:t> al </a:t>
            </a:r>
            <a:r>
              <a:rPr lang="en-US" sz="2000" dirty="0" err="1">
                <a:ea typeface="+mn-lt"/>
                <a:cs typeface="+mn-lt"/>
              </a:rPr>
              <a:t>pacto</a:t>
            </a:r>
            <a:r>
              <a:rPr lang="en-US" sz="2000" dirty="0">
                <a:ea typeface="+mn-lt"/>
                <a:cs typeface="+mn-lt"/>
              </a:rPr>
              <a:t> (2 Reyes 22:11; cf. Dt. 28).</a:t>
            </a:r>
            <a:endParaRPr lang="en-US" altLang="en-US" sz="2000" i="1">
              <a:ea typeface="Tahoma"/>
            </a:endParaRPr>
          </a:p>
          <a:p>
            <a:pPr eaLnBrk="1" hangingPunct="1">
              <a:defRPr/>
            </a:pPr>
            <a:r>
              <a:rPr lang="en-US" altLang="en-US" sz="2000" b="1" i="1" dirty="0">
                <a:solidFill>
                  <a:srgbClr val="C00000"/>
                </a:solidFill>
              </a:rPr>
              <a:t>The scroll was then sent to Huldah, the prophetess, and she confirmed that the predicted disaster would surely happen because of covenant unfaithfulness (2 Kg. 22:14-20). /</a:t>
            </a:r>
            <a:r>
              <a:rPr lang="en-US" altLang="en-US" sz="2000" i="1" dirty="0"/>
              <a:t> </a:t>
            </a:r>
            <a:r>
              <a:rPr lang="en-US" sz="2000" dirty="0">
                <a:ea typeface="+mn-lt"/>
                <a:cs typeface="+mn-lt"/>
              </a:rPr>
              <a:t>Luego se </a:t>
            </a:r>
            <a:r>
              <a:rPr lang="en-US" sz="2000" dirty="0" err="1">
                <a:ea typeface="+mn-lt"/>
                <a:cs typeface="+mn-lt"/>
              </a:rPr>
              <a:t>envió</a:t>
            </a:r>
            <a:r>
              <a:rPr lang="en-US" sz="2000" dirty="0">
                <a:ea typeface="+mn-lt"/>
                <a:cs typeface="+mn-lt"/>
              </a:rPr>
              <a:t> </a:t>
            </a:r>
            <a:r>
              <a:rPr lang="en-US" sz="2000" dirty="0" err="1">
                <a:ea typeface="+mn-lt"/>
                <a:cs typeface="+mn-lt"/>
              </a:rPr>
              <a:t>el</a:t>
            </a:r>
            <a:r>
              <a:rPr lang="en-US" sz="2000" dirty="0">
                <a:ea typeface="+mn-lt"/>
                <a:cs typeface="+mn-lt"/>
              </a:rPr>
              <a:t> </a:t>
            </a:r>
            <a:r>
              <a:rPr lang="en-US" sz="2000" dirty="0" err="1">
                <a:ea typeface="+mn-lt"/>
                <a:cs typeface="+mn-lt"/>
              </a:rPr>
              <a:t>rollo</a:t>
            </a:r>
            <a:r>
              <a:rPr lang="en-US" sz="2000" dirty="0">
                <a:ea typeface="+mn-lt"/>
                <a:cs typeface="+mn-lt"/>
              </a:rPr>
              <a:t> a </a:t>
            </a:r>
            <a:r>
              <a:rPr lang="en-US" sz="2000" dirty="0" err="1">
                <a:ea typeface="+mn-lt"/>
                <a:cs typeface="+mn-lt"/>
              </a:rPr>
              <a:t>Huldá</a:t>
            </a:r>
            <a:r>
              <a:rPr lang="en-US" sz="2000" dirty="0">
                <a:ea typeface="+mn-lt"/>
                <a:cs typeface="+mn-lt"/>
              </a:rPr>
              <a:t>, la </a:t>
            </a:r>
            <a:r>
              <a:rPr lang="en-US" sz="2000" dirty="0" err="1">
                <a:ea typeface="+mn-lt"/>
                <a:cs typeface="+mn-lt"/>
              </a:rPr>
              <a:t>profetisa</a:t>
            </a:r>
            <a:r>
              <a:rPr lang="en-US" sz="2000" dirty="0">
                <a:ea typeface="+mn-lt"/>
                <a:cs typeface="+mn-lt"/>
              </a:rPr>
              <a:t>, y </a:t>
            </a:r>
            <a:r>
              <a:rPr lang="en-US" sz="2000" dirty="0" err="1">
                <a:ea typeface="+mn-lt"/>
                <a:cs typeface="+mn-lt"/>
              </a:rPr>
              <a:t>ella</a:t>
            </a:r>
            <a:r>
              <a:rPr lang="en-US" sz="2000" dirty="0">
                <a:ea typeface="+mn-lt"/>
                <a:cs typeface="+mn-lt"/>
              </a:rPr>
              <a:t> </a:t>
            </a:r>
            <a:r>
              <a:rPr lang="en-US" sz="2000" dirty="0" err="1">
                <a:ea typeface="+mn-lt"/>
                <a:cs typeface="+mn-lt"/>
              </a:rPr>
              <a:t>confirmó</a:t>
            </a:r>
            <a:r>
              <a:rPr lang="en-US" sz="2000" dirty="0">
                <a:ea typeface="+mn-lt"/>
                <a:cs typeface="+mn-lt"/>
              </a:rPr>
              <a:t> que </a:t>
            </a:r>
            <a:r>
              <a:rPr lang="en-US" sz="2000" dirty="0" err="1">
                <a:ea typeface="+mn-lt"/>
                <a:cs typeface="+mn-lt"/>
              </a:rPr>
              <a:t>el</a:t>
            </a:r>
            <a:r>
              <a:rPr lang="en-US" sz="2000" dirty="0">
                <a:ea typeface="+mn-lt"/>
                <a:cs typeface="+mn-lt"/>
              </a:rPr>
              <a:t> </a:t>
            </a:r>
            <a:r>
              <a:rPr lang="en-US" sz="2000" dirty="0" err="1">
                <a:ea typeface="+mn-lt"/>
                <a:cs typeface="+mn-lt"/>
              </a:rPr>
              <a:t>desastre</a:t>
            </a:r>
            <a:r>
              <a:rPr lang="en-US" sz="2000" dirty="0">
                <a:ea typeface="+mn-lt"/>
                <a:cs typeface="+mn-lt"/>
              </a:rPr>
              <a:t> </a:t>
            </a:r>
            <a:r>
              <a:rPr lang="en-US" sz="2000" dirty="0" err="1">
                <a:ea typeface="+mn-lt"/>
                <a:cs typeface="+mn-lt"/>
              </a:rPr>
              <a:t>predicho</a:t>
            </a:r>
            <a:r>
              <a:rPr lang="en-US" sz="2000" dirty="0">
                <a:ea typeface="+mn-lt"/>
                <a:cs typeface="+mn-lt"/>
              </a:rPr>
              <a:t> </a:t>
            </a:r>
            <a:r>
              <a:rPr lang="en-US" sz="2000" dirty="0" err="1">
                <a:ea typeface="+mn-lt"/>
                <a:cs typeface="+mn-lt"/>
              </a:rPr>
              <a:t>seguramente</a:t>
            </a:r>
            <a:r>
              <a:rPr lang="en-US" sz="2000" dirty="0">
                <a:ea typeface="+mn-lt"/>
                <a:cs typeface="+mn-lt"/>
              </a:rPr>
              <a:t> </a:t>
            </a:r>
            <a:r>
              <a:rPr lang="en-US" sz="2000" dirty="0" err="1">
                <a:ea typeface="+mn-lt"/>
                <a:cs typeface="+mn-lt"/>
              </a:rPr>
              <a:t>ocurriría</a:t>
            </a:r>
            <a:r>
              <a:rPr lang="en-US" sz="2000" dirty="0">
                <a:ea typeface="+mn-lt"/>
                <a:cs typeface="+mn-lt"/>
              </a:rPr>
              <a:t> </a:t>
            </a:r>
            <a:r>
              <a:rPr lang="en-US" sz="2000" dirty="0" err="1">
                <a:ea typeface="+mn-lt"/>
                <a:cs typeface="+mn-lt"/>
              </a:rPr>
              <a:t>debido</a:t>
            </a:r>
            <a:r>
              <a:rPr lang="en-US" sz="2000" dirty="0">
                <a:ea typeface="+mn-lt"/>
                <a:cs typeface="+mn-lt"/>
              </a:rPr>
              <a:t> a la </a:t>
            </a:r>
            <a:r>
              <a:rPr lang="en-US" sz="2000" dirty="0" err="1">
                <a:ea typeface="+mn-lt"/>
                <a:cs typeface="+mn-lt"/>
              </a:rPr>
              <a:t>infidelidad</a:t>
            </a:r>
            <a:r>
              <a:rPr lang="en-US" sz="2000" dirty="0">
                <a:ea typeface="+mn-lt"/>
                <a:cs typeface="+mn-lt"/>
              </a:rPr>
              <a:t> del </a:t>
            </a:r>
            <a:r>
              <a:rPr lang="en-US" sz="2000" dirty="0" err="1">
                <a:ea typeface="+mn-lt"/>
                <a:cs typeface="+mn-lt"/>
              </a:rPr>
              <a:t>pacto</a:t>
            </a:r>
            <a:r>
              <a:rPr lang="en-US" sz="2000" dirty="0">
                <a:ea typeface="+mn-lt"/>
                <a:cs typeface="+mn-lt"/>
              </a:rPr>
              <a:t> (2 Reyes 22:14-20).</a:t>
            </a:r>
            <a:endParaRPr lang="en-US" altLang="en-US" sz="2000" i="1" dirty="0">
              <a:ea typeface="Tahom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 calcmode="lin" valueType="num">
                                      <p:cBhvr>
                                        <p:cTn id="7" dur="500" fill="hold"/>
                                        <p:tgtEl>
                                          <p:spTgt spid="1126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26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112643">
                                            <p:txEl>
                                              <p:pRg st="1" end="1"/>
                                            </p:txEl>
                                          </p:spTgt>
                                        </p:tgtEl>
                                        <p:attrNameLst>
                                          <p:attrName>style.visibility</p:attrName>
                                        </p:attrNameLst>
                                      </p:cBhvr>
                                      <p:to>
                                        <p:strVal val="visible"/>
                                      </p:to>
                                    </p:set>
                                    <p:anim calcmode="lin" valueType="num">
                                      <p:cBhvr>
                                        <p:cTn id="13" dur="500" fill="hold"/>
                                        <p:tgtEl>
                                          <p:spTgt spid="11264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1264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1264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126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112643">
                                            <p:txEl>
                                              <p:pRg st="2" end="2"/>
                                            </p:txEl>
                                          </p:spTgt>
                                        </p:tgtEl>
                                        <p:attrNameLst>
                                          <p:attrName>style.visibility</p:attrName>
                                        </p:attrNameLst>
                                      </p:cBhvr>
                                      <p:to>
                                        <p:strVal val="visible"/>
                                      </p:to>
                                    </p:set>
                                    <p:anim calcmode="lin" valueType="num">
                                      <p:cBhvr>
                                        <p:cTn id="21" dur="500" fill="hold"/>
                                        <p:tgtEl>
                                          <p:spTgt spid="11264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1264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1264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1264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305419E-9C7E-20CF-5F03-B38243F92CDE}"/>
              </a:ext>
            </a:extLst>
          </p:cNvPr>
          <p:cNvSpPr>
            <a:spLocks noGrp="1" noChangeArrowheads="1"/>
          </p:cNvSpPr>
          <p:nvPr>
            <p:ph type="title"/>
          </p:nvPr>
        </p:nvSpPr>
        <p:spPr>
          <a:xfrm>
            <a:off x="8748623" y="76200"/>
            <a:ext cx="3243531" cy="2895600"/>
          </a:xfrm>
        </p:spPr>
        <p:txBody>
          <a:bodyPr/>
          <a:lstStyle/>
          <a:p>
            <a:pPr eaLnBrk="1" hangingPunct="1"/>
            <a:r>
              <a:rPr lang="en-US" altLang="en-US" sz="2800" dirty="0">
                <a:solidFill>
                  <a:srgbClr val="C00000"/>
                </a:solidFill>
                <a:effectLst>
                  <a:outerShdw blurRad="38100" dist="38100" dir="2700000" algn="tl">
                    <a:srgbClr val="000000">
                      <a:alpha val="43137"/>
                    </a:srgbClr>
                  </a:outerShdw>
                </a:effectLst>
                <a:latin typeface="Georgia"/>
              </a:rPr>
              <a:t>Hilkiah’s name surfaces on a sealing ring</a:t>
            </a:r>
            <a:r>
              <a:rPr lang="en-US" altLang="en-US" sz="2800" dirty="0">
                <a:solidFill>
                  <a:schemeClr val="accent3">
                    <a:lumMod val="25000"/>
                  </a:schemeClr>
                </a:solidFill>
                <a:effectLst>
                  <a:outerShdw blurRad="38100" dist="38100" dir="2700000" algn="tl">
                    <a:srgbClr val="000000">
                      <a:alpha val="43137"/>
                    </a:srgbClr>
                  </a:outerShdw>
                </a:effectLst>
                <a:latin typeface="Georgia"/>
              </a:rPr>
              <a:t> / </a:t>
            </a:r>
            <a:r>
              <a:rPr lang="en-US" sz="2800" dirty="0">
                <a:effectLst>
                  <a:outerShdw blurRad="38100" dist="38100" dir="2700000" algn="tl">
                    <a:srgbClr val="000000">
                      <a:alpha val="43137"/>
                    </a:srgbClr>
                  </a:outerShdw>
                </a:effectLst>
                <a:ea typeface="+mj-lt"/>
                <a:cs typeface="+mj-lt"/>
              </a:rPr>
              <a:t>El </a:t>
            </a:r>
            <a:r>
              <a:rPr lang="en-US" sz="2800" dirty="0" err="1">
                <a:effectLst>
                  <a:outerShdw blurRad="38100" dist="38100" dir="2700000" algn="tl">
                    <a:srgbClr val="000000">
                      <a:alpha val="43137"/>
                    </a:srgbClr>
                  </a:outerShdw>
                </a:effectLst>
                <a:ea typeface="+mj-lt"/>
                <a:cs typeface="+mj-lt"/>
              </a:rPr>
              <a:t>nombre</a:t>
            </a:r>
            <a:r>
              <a:rPr lang="en-US" sz="2800" dirty="0">
                <a:effectLst>
                  <a:outerShdw blurRad="38100" dist="38100" dir="2700000" algn="tl">
                    <a:srgbClr val="000000">
                      <a:alpha val="43137"/>
                    </a:srgbClr>
                  </a:outerShdw>
                </a:effectLst>
                <a:ea typeface="+mj-lt"/>
                <a:cs typeface="+mj-lt"/>
              </a:rPr>
              <a:t> de Hilkiah </a:t>
            </a:r>
            <a:r>
              <a:rPr lang="en-US" sz="2800" dirty="0" err="1">
                <a:effectLst>
                  <a:outerShdw blurRad="38100" dist="38100" dir="2700000" algn="tl">
                    <a:srgbClr val="000000">
                      <a:alpha val="43137"/>
                    </a:srgbClr>
                  </a:outerShdw>
                </a:effectLst>
                <a:ea typeface="+mj-lt"/>
                <a:cs typeface="+mj-lt"/>
              </a:rPr>
              <a:t>aparece</a:t>
            </a:r>
            <a:r>
              <a:rPr lang="en-US" sz="2800" dirty="0">
                <a:effectLst>
                  <a:outerShdw blurRad="38100" dist="38100" dir="2700000" algn="tl">
                    <a:srgbClr val="000000">
                      <a:alpha val="43137"/>
                    </a:srgbClr>
                  </a:outerShdw>
                </a:effectLst>
                <a:ea typeface="+mj-lt"/>
                <a:cs typeface="+mj-lt"/>
              </a:rPr>
              <a:t> </a:t>
            </a:r>
            <a:r>
              <a:rPr lang="en-US" sz="2800" dirty="0" err="1">
                <a:effectLst>
                  <a:outerShdw blurRad="38100" dist="38100" dir="2700000" algn="tl">
                    <a:srgbClr val="000000">
                      <a:alpha val="43137"/>
                    </a:srgbClr>
                  </a:outerShdw>
                </a:effectLst>
                <a:ea typeface="+mj-lt"/>
                <a:cs typeface="+mj-lt"/>
              </a:rPr>
              <a:t>en</a:t>
            </a:r>
            <a:r>
              <a:rPr lang="en-US" sz="2800" dirty="0">
                <a:effectLst>
                  <a:outerShdw blurRad="38100" dist="38100" dir="2700000" algn="tl">
                    <a:srgbClr val="000000">
                      <a:alpha val="43137"/>
                    </a:srgbClr>
                  </a:outerShdw>
                </a:effectLst>
                <a:ea typeface="+mj-lt"/>
                <a:cs typeface="+mj-lt"/>
              </a:rPr>
              <a:t> un </a:t>
            </a:r>
            <a:r>
              <a:rPr lang="en-US" sz="2800" dirty="0" err="1">
                <a:effectLst>
                  <a:outerShdw blurRad="38100" dist="38100" dir="2700000" algn="tl">
                    <a:srgbClr val="000000">
                      <a:alpha val="43137"/>
                    </a:srgbClr>
                  </a:outerShdw>
                </a:effectLst>
                <a:ea typeface="+mj-lt"/>
                <a:cs typeface="+mj-lt"/>
              </a:rPr>
              <a:t>anillo</a:t>
            </a:r>
            <a:r>
              <a:rPr lang="en-US" sz="2800" dirty="0">
                <a:effectLst>
                  <a:outerShdw blurRad="38100" dist="38100" dir="2700000" algn="tl">
                    <a:srgbClr val="000000">
                      <a:alpha val="43137"/>
                    </a:srgbClr>
                  </a:outerShdw>
                </a:effectLst>
                <a:ea typeface="+mj-lt"/>
                <a:cs typeface="+mj-lt"/>
              </a:rPr>
              <a:t> de </a:t>
            </a:r>
            <a:r>
              <a:rPr lang="en-US" sz="2800" dirty="0" err="1">
                <a:effectLst>
                  <a:outerShdw blurRad="38100" dist="38100" dir="2700000" algn="tl">
                    <a:srgbClr val="000000">
                      <a:alpha val="43137"/>
                    </a:srgbClr>
                  </a:outerShdw>
                </a:effectLst>
                <a:ea typeface="+mj-lt"/>
                <a:cs typeface="+mj-lt"/>
              </a:rPr>
              <a:t>sello</a:t>
            </a:r>
            <a:endParaRPr lang="en-US" altLang="en-US" sz="2800" dirty="0" err="1">
              <a:solidFill>
                <a:schemeClr val="accent3">
                  <a:lumMod val="25000"/>
                </a:schemeClr>
              </a:solidFill>
              <a:effectLst>
                <a:outerShdw blurRad="38100" dist="38100" dir="2700000" algn="tl">
                  <a:srgbClr val="000000">
                    <a:alpha val="43137"/>
                  </a:srgbClr>
                </a:outerShdw>
              </a:effectLst>
              <a:latin typeface="Georgia" panose="02040502050405020303" pitchFamily="18" charset="0"/>
            </a:endParaRPr>
          </a:p>
        </p:txBody>
      </p:sp>
      <p:sp>
        <p:nvSpPr>
          <p:cNvPr id="113667" name="Rectangle 3">
            <a:extLst>
              <a:ext uri="{FF2B5EF4-FFF2-40B4-BE49-F238E27FC236}">
                <a16:creationId xmlns:a16="http://schemas.microsoft.com/office/drawing/2014/main" id="{6778487A-BAAA-C23F-4301-48F11596A22D}"/>
              </a:ext>
            </a:extLst>
          </p:cNvPr>
          <p:cNvSpPr>
            <a:spLocks noGrp="1" noChangeArrowheads="1"/>
          </p:cNvSpPr>
          <p:nvPr>
            <p:ph type="body" sz="half" idx="1"/>
          </p:nvPr>
        </p:nvSpPr>
        <p:spPr>
          <a:xfrm>
            <a:off x="5723627" y="3108386"/>
            <a:ext cx="6330350" cy="3570317"/>
          </a:xfrm>
        </p:spPr>
        <p:txBody>
          <a:bodyPr/>
          <a:lstStyle/>
          <a:p>
            <a:pPr eaLnBrk="1" hangingPunct="1">
              <a:buNone/>
              <a:defRPr/>
            </a:pPr>
            <a:r>
              <a:rPr lang="en-US" altLang="en-US" sz="2400" b="1" dirty="0">
                <a:solidFill>
                  <a:srgbClr val="FF6600"/>
                </a:solidFill>
                <a:latin typeface="Arial Narrow"/>
              </a:rPr>
              <a:t>The three-line inscription…</a:t>
            </a:r>
            <a:r>
              <a:rPr lang="en-US" altLang="en-US" sz="2400" dirty="0">
                <a:latin typeface="Arial Narrow"/>
              </a:rPr>
              <a:t> / </a:t>
            </a:r>
            <a:r>
              <a:rPr lang="en-US" sz="2000" dirty="0">
                <a:ea typeface="+mn-lt"/>
                <a:cs typeface="+mn-lt"/>
              </a:rPr>
              <a:t>La </a:t>
            </a:r>
            <a:r>
              <a:rPr lang="en-US" sz="2000" dirty="0" err="1">
                <a:ea typeface="+mn-lt"/>
                <a:cs typeface="+mn-lt"/>
              </a:rPr>
              <a:t>inscripción</a:t>
            </a:r>
            <a:r>
              <a:rPr lang="en-US" sz="2000" dirty="0">
                <a:ea typeface="+mn-lt"/>
                <a:cs typeface="+mn-lt"/>
              </a:rPr>
              <a:t> de </a:t>
            </a:r>
            <a:r>
              <a:rPr lang="en-US" sz="2000" dirty="0" err="1">
                <a:ea typeface="+mn-lt"/>
                <a:cs typeface="+mn-lt"/>
              </a:rPr>
              <a:t>tres</a:t>
            </a:r>
            <a:r>
              <a:rPr lang="en-US" sz="2000" dirty="0">
                <a:ea typeface="+mn-lt"/>
                <a:cs typeface="+mn-lt"/>
              </a:rPr>
              <a:t> </a:t>
            </a:r>
            <a:r>
              <a:rPr lang="en-US" sz="2000" dirty="0" err="1">
                <a:ea typeface="+mn-lt"/>
                <a:cs typeface="+mn-lt"/>
              </a:rPr>
              <a:t>líneas</a:t>
            </a:r>
            <a:r>
              <a:rPr lang="en-US" sz="2000" dirty="0">
                <a:ea typeface="+mn-lt"/>
                <a:cs typeface="+mn-lt"/>
              </a:rPr>
              <a:t>...</a:t>
            </a:r>
            <a:endParaRPr lang="en-US" altLang="en-US" sz="2000" dirty="0">
              <a:latin typeface="Arial Narrow" panose="020B0606020202030204" pitchFamily="34" charset="0"/>
            </a:endParaRPr>
          </a:p>
          <a:p>
            <a:pPr eaLnBrk="1" hangingPunct="1">
              <a:buNone/>
              <a:defRPr/>
            </a:pPr>
            <a:r>
              <a:rPr lang="en-US" altLang="en-US" sz="2400" b="1" i="1" dirty="0">
                <a:solidFill>
                  <a:srgbClr val="FF6600"/>
                </a:solidFill>
                <a:latin typeface="Arial Narrow"/>
              </a:rPr>
              <a:t>“[belonging] to Hanan, son [of] </a:t>
            </a:r>
            <a:r>
              <a:rPr lang="en-US" altLang="en-US" sz="2400" b="1" i="1" dirty="0" err="1">
                <a:solidFill>
                  <a:srgbClr val="FF6600"/>
                </a:solidFill>
                <a:latin typeface="Arial Narrow"/>
              </a:rPr>
              <a:t>Hilqiyahu</a:t>
            </a:r>
            <a:r>
              <a:rPr lang="en-US" altLang="en-US" sz="2400" b="1" i="1" dirty="0">
                <a:solidFill>
                  <a:srgbClr val="FF6600"/>
                </a:solidFill>
                <a:latin typeface="Arial Narrow"/>
              </a:rPr>
              <a:t>”</a:t>
            </a:r>
            <a:r>
              <a:rPr lang="en-US" altLang="en-US" sz="2400" i="1" dirty="0">
                <a:latin typeface="Arial Narrow"/>
              </a:rPr>
              <a:t> / </a:t>
            </a:r>
            <a:r>
              <a:rPr lang="en-US" sz="2400" dirty="0">
                <a:ea typeface="+mn-lt"/>
                <a:cs typeface="+mn-lt"/>
              </a:rPr>
              <a:t>“</a:t>
            </a:r>
            <a:r>
              <a:rPr lang="en-US" sz="2000" dirty="0">
                <a:ea typeface="+mn-lt"/>
                <a:cs typeface="+mn-lt"/>
              </a:rPr>
              <a:t>[</a:t>
            </a:r>
            <a:r>
              <a:rPr lang="en-US" sz="2000" dirty="0" err="1">
                <a:ea typeface="+mn-lt"/>
                <a:cs typeface="+mn-lt"/>
              </a:rPr>
              <a:t>perteneciente</a:t>
            </a:r>
            <a:r>
              <a:rPr lang="en-US" sz="2000" dirty="0">
                <a:ea typeface="+mn-lt"/>
                <a:cs typeface="+mn-lt"/>
              </a:rPr>
              <a:t>] a Hanan, </a:t>
            </a:r>
            <a:r>
              <a:rPr lang="en-US" sz="2000" dirty="0" err="1">
                <a:ea typeface="+mn-lt"/>
                <a:cs typeface="+mn-lt"/>
              </a:rPr>
              <a:t>hijo</a:t>
            </a:r>
            <a:r>
              <a:rPr lang="en-US" sz="2000" dirty="0">
                <a:ea typeface="+mn-lt"/>
                <a:cs typeface="+mn-lt"/>
              </a:rPr>
              <a:t> [de] </a:t>
            </a:r>
            <a:r>
              <a:rPr lang="en-US" sz="2000" dirty="0" err="1">
                <a:ea typeface="+mn-lt"/>
                <a:cs typeface="+mn-lt"/>
              </a:rPr>
              <a:t>Hilqiyahu</a:t>
            </a:r>
            <a:r>
              <a:rPr lang="en-US" sz="2000" dirty="0">
                <a:ea typeface="+mn-lt"/>
                <a:cs typeface="+mn-lt"/>
              </a:rPr>
              <a:t>”</a:t>
            </a:r>
            <a:endParaRPr lang="en-US" altLang="en-US" sz="2000" dirty="0">
              <a:latin typeface="Arial Narrow" panose="020B0606020202030204" pitchFamily="34" charset="0"/>
            </a:endParaRPr>
          </a:p>
          <a:p>
            <a:pPr eaLnBrk="1" hangingPunct="1">
              <a:buNone/>
              <a:defRPr/>
            </a:pPr>
            <a:r>
              <a:rPr lang="en-US" altLang="en-US" sz="2400" b="1" dirty="0">
                <a:solidFill>
                  <a:srgbClr val="FF6600"/>
                </a:solidFill>
                <a:latin typeface="Arial Narrow"/>
              </a:rPr>
              <a:t>…may indicate that this ring belonged to the son of the priest who discovered the Torah scroll. /</a:t>
            </a:r>
            <a:r>
              <a:rPr lang="en-US" altLang="en-US" sz="2400" dirty="0">
                <a:latin typeface="Arial Narrow"/>
              </a:rPr>
              <a:t> </a:t>
            </a:r>
            <a:r>
              <a:rPr lang="en-US" sz="2000" dirty="0">
                <a:ea typeface="+mn-lt"/>
                <a:cs typeface="+mn-lt"/>
              </a:rPr>
              <a:t>…</a:t>
            </a:r>
            <a:r>
              <a:rPr lang="en-US" sz="2000" dirty="0" err="1">
                <a:ea typeface="+mn-lt"/>
                <a:cs typeface="+mn-lt"/>
              </a:rPr>
              <a:t>puede</a:t>
            </a:r>
            <a:r>
              <a:rPr lang="en-US" sz="2000" dirty="0">
                <a:ea typeface="+mn-lt"/>
                <a:cs typeface="+mn-lt"/>
              </a:rPr>
              <a:t> </a:t>
            </a:r>
            <a:r>
              <a:rPr lang="en-US" sz="2000" dirty="0" err="1">
                <a:ea typeface="+mn-lt"/>
                <a:cs typeface="+mn-lt"/>
              </a:rPr>
              <a:t>indicar</a:t>
            </a:r>
            <a:r>
              <a:rPr lang="en-US" sz="2000" dirty="0">
                <a:ea typeface="+mn-lt"/>
                <a:cs typeface="+mn-lt"/>
              </a:rPr>
              <a:t> que </a:t>
            </a:r>
            <a:r>
              <a:rPr lang="en-US" sz="2000" dirty="0" err="1">
                <a:ea typeface="+mn-lt"/>
                <a:cs typeface="+mn-lt"/>
              </a:rPr>
              <a:t>este</a:t>
            </a:r>
            <a:r>
              <a:rPr lang="en-US" sz="2000" dirty="0">
                <a:ea typeface="+mn-lt"/>
                <a:cs typeface="+mn-lt"/>
              </a:rPr>
              <a:t> </a:t>
            </a:r>
            <a:r>
              <a:rPr lang="en-US" sz="2000" dirty="0" err="1">
                <a:ea typeface="+mn-lt"/>
                <a:cs typeface="+mn-lt"/>
              </a:rPr>
              <a:t>anillo</a:t>
            </a:r>
            <a:r>
              <a:rPr lang="en-US" sz="2000" dirty="0">
                <a:ea typeface="+mn-lt"/>
                <a:cs typeface="+mn-lt"/>
              </a:rPr>
              <a:t> </a:t>
            </a:r>
            <a:r>
              <a:rPr lang="en-US" sz="2000" dirty="0" err="1">
                <a:ea typeface="+mn-lt"/>
                <a:cs typeface="+mn-lt"/>
              </a:rPr>
              <a:t>pertenecía</a:t>
            </a:r>
            <a:r>
              <a:rPr lang="en-US" sz="2000" dirty="0">
                <a:ea typeface="+mn-lt"/>
                <a:cs typeface="+mn-lt"/>
              </a:rPr>
              <a:t> al </a:t>
            </a:r>
            <a:r>
              <a:rPr lang="en-US" sz="2000" dirty="0" err="1">
                <a:ea typeface="+mn-lt"/>
                <a:cs typeface="+mn-lt"/>
              </a:rPr>
              <a:t>hijo</a:t>
            </a:r>
            <a:r>
              <a:rPr lang="en-US" sz="2000" dirty="0">
                <a:ea typeface="+mn-lt"/>
                <a:cs typeface="+mn-lt"/>
              </a:rPr>
              <a:t> del </a:t>
            </a:r>
            <a:r>
              <a:rPr lang="en-US" sz="2000" dirty="0" err="1">
                <a:ea typeface="+mn-lt"/>
                <a:cs typeface="+mn-lt"/>
              </a:rPr>
              <a:t>sacerdote</a:t>
            </a:r>
            <a:r>
              <a:rPr lang="en-US" sz="2000" dirty="0">
                <a:ea typeface="+mn-lt"/>
                <a:cs typeface="+mn-lt"/>
              </a:rPr>
              <a:t> que </a:t>
            </a:r>
            <a:r>
              <a:rPr lang="en-US" sz="2000" dirty="0" err="1">
                <a:ea typeface="+mn-lt"/>
                <a:cs typeface="+mn-lt"/>
              </a:rPr>
              <a:t>descubrió</a:t>
            </a:r>
            <a:r>
              <a:rPr lang="en-US" sz="2000" dirty="0">
                <a:ea typeface="+mn-lt"/>
                <a:cs typeface="+mn-lt"/>
              </a:rPr>
              <a:t> </a:t>
            </a:r>
            <a:r>
              <a:rPr lang="en-US" sz="2000" dirty="0" err="1">
                <a:ea typeface="+mn-lt"/>
                <a:cs typeface="+mn-lt"/>
              </a:rPr>
              <a:t>el</a:t>
            </a:r>
            <a:r>
              <a:rPr lang="en-US" sz="2000" dirty="0">
                <a:ea typeface="+mn-lt"/>
                <a:cs typeface="+mn-lt"/>
              </a:rPr>
              <a:t> </a:t>
            </a:r>
            <a:r>
              <a:rPr lang="en-US" sz="2000" dirty="0" err="1">
                <a:ea typeface="+mn-lt"/>
                <a:cs typeface="+mn-lt"/>
              </a:rPr>
              <a:t>rollo</a:t>
            </a:r>
            <a:r>
              <a:rPr lang="en-US" sz="2000" dirty="0">
                <a:ea typeface="+mn-lt"/>
                <a:cs typeface="+mn-lt"/>
              </a:rPr>
              <a:t> de la </a:t>
            </a:r>
            <a:r>
              <a:rPr lang="en-US" sz="2000" dirty="0" err="1">
                <a:ea typeface="+mn-lt"/>
                <a:cs typeface="+mn-lt"/>
              </a:rPr>
              <a:t>Torá</a:t>
            </a:r>
            <a:r>
              <a:rPr lang="en-US" sz="2000" dirty="0">
                <a:ea typeface="+mn-lt"/>
                <a:cs typeface="+mn-lt"/>
              </a:rPr>
              <a:t>.</a:t>
            </a:r>
            <a:endParaRPr lang="en-US" altLang="en-US" sz="2000" i="1" dirty="0">
              <a:latin typeface="Arial Narrow"/>
            </a:endParaRPr>
          </a:p>
        </p:txBody>
      </p:sp>
      <p:pic>
        <p:nvPicPr>
          <p:cNvPr id="24580" name="Picture 4" descr="AIS232">
            <a:extLst>
              <a:ext uri="{FF2B5EF4-FFF2-40B4-BE49-F238E27FC236}">
                <a16:creationId xmlns:a16="http://schemas.microsoft.com/office/drawing/2014/main" id="{139D06B4-A854-0519-76F5-54D9BE9F2578}"/>
              </a:ext>
            </a:extLst>
          </p:cNvPr>
          <p:cNvPicPr>
            <a:picLocks noGrp="1" noChangeAspect="1" noChangeArrowheads="1"/>
          </p:cNvPicPr>
          <p:nvPr>
            <p:ph sz="quarter" idx="2"/>
          </p:nvPr>
        </p:nvPicPr>
        <p:blipFill>
          <a:blip r:embed="rId2">
            <a:extLst>
              <a:ext uri="{28A0092B-C50C-407E-A947-70E740481C1C}">
                <a14:useLocalDpi xmlns:a14="http://schemas.microsoft.com/office/drawing/2010/main"/>
              </a:ext>
            </a:extLst>
          </a:blip>
          <a:srcRect/>
          <a:stretch>
            <a:fillRect/>
          </a:stretch>
        </p:blipFill>
        <p:spPr>
          <a:xfrm>
            <a:off x="1676400" y="152400"/>
            <a:ext cx="3932238" cy="6553200"/>
          </a:xfrm>
        </p:spPr>
      </p:pic>
      <p:pic>
        <p:nvPicPr>
          <p:cNvPr id="24581" name="Picture 5" descr="AIS233">
            <a:extLst>
              <a:ext uri="{FF2B5EF4-FFF2-40B4-BE49-F238E27FC236}">
                <a16:creationId xmlns:a16="http://schemas.microsoft.com/office/drawing/2014/main" id="{83EBB902-A25D-B93C-9B28-2C4828133396}"/>
              </a:ext>
            </a:extLst>
          </p:cNvPr>
          <p:cNvPicPr>
            <a:picLocks noGrp="1" noChangeAspect="1" noChangeArrowheads="1"/>
          </p:cNvPicPr>
          <p:nvPr>
            <p:ph sz="quarter" idx="3"/>
          </p:nvPr>
        </p:nvPicPr>
        <p:blipFill>
          <a:blip r:embed="rId3" cstate="email">
            <a:extLst>
              <a:ext uri="{28A0092B-C50C-407E-A947-70E740481C1C}">
                <a14:useLocalDpi xmlns:a14="http://schemas.microsoft.com/office/drawing/2010/main"/>
              </a:ext>
            </a:extLst>
          </a:blip>
          <a:srcRect t="-842" b="-832"/>
          <a:stretch>
            <a:fillRect/>
          </a:stretch>
        </p:blipFill>
        <p:spPr>
          <a:xfrm>
            <a:off x="5715000" y="152400"/>
            <a:ext cx="2895600" cy="3048000"/>
          </a:xfrm>
        </p:spPr>
      </p:pic>
      <p:sp>
        <p:nvSpPr>
          <p:cNvPr id="2" name="Slide Number Placeholder 1">
            <a:extLst>
              <a:ext uri="{FF2B5EF4-FFF2-40B4-BE49-F238E27FC236}">
                <a16:creationId xmlns:a16="http://schemas.microsoft.com/office/drawing/2014/main" id="{89E95DB1-481E-6BC9-AD6A-39278AF38BA1}"/>
              </a:ext>
            </a:extLst>
          </p:cNvPr>
          <p:cNvSpPr>
            <a:spLocks noGrp="1"/>
          </p:cNvSpPr>
          <p:nvPr>
            <p:ph type="sldNum" sz="quarter" idx="12"/>
          </p:nvPr>
        </p:nvSpPr>
        <p:spPr/>
        <p:txBody>
          <a:bodyPr/>
          <a:lstStyle/>
          <a:p>
            <a:fld id="{F7A3B41D-C0D4-44EE-B272-D6681A9765C5}" type="slidenum">
              <a:rPr lang="en-US" altLang="en-US" smtClean="0"/>
              <a:pPr/>
              <a:t>177</a:t>
            </a:fld>
            <a:endParaRPr lang="en-US" altLang="en-US"/>
          </a:p>
        </p:txBody>
      </p:sp>
    </p:spTree>
  </p:cSld>
  <p:clrMapOvr>
    <a:masterClrMapping/>
  </p:clrMapOvr>
  <p:transition/>
</p:sld>
</file>

<file path=ppt/slides/slide178.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7F6A8FF5-68B0-5D7E-30A0-A81C02A5CD37}"/>
              </a:ext>
            </a:extLst>
          </p:cNvPr>
          <p:cNvSpPr>
            <a:spLocks noGrp="1" noChangeArrowheads="1"/>
          </p:cNvSpPr>
          <p:nvPr>
            <p:ph type="title"/>
          </p:nvPr>
        </p:nvSpPr>
        <p:spPr>
          <a:xfrm>
            <a:off x="137236" y="163021"/>
            <a:ext cx="11907326" cy="897148"/>
          </a:xfrm>
        </p:spPr>
        <p:txBody>
          <a:bodyPr/>
          <a:lstStyle/>
          <a:p>
            <a:pPr eaLnBrk="1" hangingPunct="1">
              <a:defRPr/>
            </a:pPr>
            <a:r>
              <a:rPr lang="en-US" altLang="en-US" sz="3200" dirty="0">
                <a:solidFill>
                  <a:srgbClr val="FF6600"/>
                </a:solidFill>
                <a:effectLst/>
                <a:latin typeface="Impact"/>
              </a:rPr>
              <a:t>Historical-Critical Scholarship and the “Discovered” Torah Scroll</a:t>
            </a:r>
            <a:r>
              <a:rPr lang="en-US" altLang="en-US" sz="3200" dirty="0">
                <a:effectLst/>
                <a:latin typeface="Impact"/>
              </a:rPr>
              <a:t> / </a:t>
            </a:r>
            <a:r>
              <a:rPr lang="en-US" sz="3200" dirty="0" err="1">
                <a:effectLst/>
                <a:ea typeface="+mj-lt"/>
                <a:cs typeface="+mj-lt"/>
              </a:rPr>
              <a:t>Erudición</a:t>
            </a:r>
            <a:r>
              <a:rPr lang="en-US" sz="3200" dirty="0">
                <a:effectLst/>
                <a:ea typeface="+mj-lt"/>
                <a:cs typeface="+mj-lt"/>
              </a:rPr>
              <a:t> </a:t>
            </a:r>
            <a:r>
              <a:rPr lang="en-US" sz="3200" dirty="0" err="1">
                <a:effectLst/>
                <a:ea typeface="+mj-lt"/>
                <a:cs typeface="+mj-lt"/>
              </a:rPr>
              <a:t>histórica-crítica</a:t>
            </a:r>
            <a:r>
              <a:rPr lang="en-US" sz="3200" dirty="0">
                <a:effectLst/>
                <a:ea typeface="+mj-lt"/>
                <a:cs typeface="+mj-lt"/>
              </a:rPr>
              <a:t> y </a:t>
            </a:r>
            <a:r>
              <a:rPr lang="en-US" sz="3200" dirty="0" err="1">
                <a:effectLst/>
                <a:ea typeface="+mj-lt"/>
                <a:cs typeface="+mj-lt"/>
              </a:rPr>
              <a:t>el</a:t>
            </a:r>
            <a:r>
              <a:rPr lang="en-US" sz="3200" dirty="0">
                <a:effectLst/>
                <a:ea typeface="+mj-lt"/>
                <a:cs typeface="+mj-lt"/>
              </a:rPr>
              <a:t> </a:t>
            </a:r>
            <a:r>
              <a:rPr lang="en-US" sz="3200" dirty="0" err="1">
                <a:effectLst/>
                <a:ea typeface="+mj-lt"/>
                <a:cs typeface="+mj-lt"/>
              </a:rPr>
              <a:t>rollo</a:t>
            </a:r>
            <a:r>
              <a:rPr lang="en-US" sz="3200" dirty="0">
                <a:effectLst/>
                <a:ea typeface="+mj-lt"/>
                <a:cs typeface="+mj-lt"/>
              </a:rPr>
              <a:t> de la </a:t>
            </a:r>
            <a:r>
              <a:rPr lang="en-US" sz="3200" dirty="0" err="1">
                <a:effectLst/>
                <a:ea typeface="+mj-lt"/>
                <a:cs typeface="+mj-lt"/>
              </a:rPr>
              <a:t>Torá</a:t>
            </a:r>
            <a:r>
              <a:rPr lang="en-US" sz="3200" dirty="0">
                <a:effectLst/>
                <a:ea typeface="+mj-lt"/>
                <a:cs typeface="+mj-lt"/>
              </a:rPr>
              <a:t> "</a:t>
            </a:r>
            <a:r>
              <a:rPr lang="en-US" sz="3200" dirty="0" err="1">
                <a:effectLst/>
                <a:ea typeface="+mj-lt"/>
                <a:cs typeface="+mj-lt"/>
              </a:rPr>
              <a:t>descubierto</a:t>
            </a:r>
            <a:r>
              <a:rPr lang="en-US" sz="3200" dirty="0">
                <a:effectLst/>
                <a:ea typeface="+mj-lt"/>
                <a:cs typeface="+mj-lt"/>
              </a:rPr>
              <a:t>"</a:t>
            </a:r>
            <a:endParaRPr lang="en-US" altLang="en-US" sz="3200" dirty="0">
              <a:effectLst/>
              <a:latin typeface="Impact" panose="020B0806030902050204" pitchFamily="34" charset="0"/>
            </a:endParaRPr>
          </a:p>
        </p:txBody>
      </p:sp>
      <p:sp>
        <p:nvSpPr>
          <p:cNvPr id="115715" name="Rectangle 3">
            <a:extLst>
              <a:ext uri="{FF2B5EF4-FFF2-40B4-BE49-F238E27FC236}">
                <a16:creationId xmlns:a16="http://schemas.microsoft.com/office/drawing/2014/main" id="{F8DD906F-77CC-3AE4-D948-FDF8C96210DA}"/>
              </a:ext>
            </a:extLst>
          </p:cNvPr>
          <p:cNvSpPr>
            <a:spLocks noGrp="1" noChangeArrowheads="1"/>
          </p:cNvSpPr>
          <p:nvPr>
            <p:ph type="body" idx="1"/>
          </p:nvPr>
        </p:nvSpPr>
        <p:spPr>
          <a:xfrm>
            <a:off x="250166" y="1421364"/>
            <a:ext cx="11795641" cy="5720750"/>
          </a:xfrm>
        </p:spPr>
        <p:txBody>
          <a:bodyPr/>
          <a:lstStyle/>
          <a:p>
            <a:pPr eaLnBrk="1" hangingPunct="1">
              <a:lnSpc>
                <a:spcPct val="90000"/>
              </a:lnSpc>
              <a:buNone/>
              <a:defRPr/>
            </a:pPr>
            <a:r>
              <a:rPr lang="en-US" altLang="en-US" sz="2400" b="1" dirty="0">
                <a:solidFill>
                  <a:srgbClr val="FF0000"/>
                </a:solidFill>
                <a:effectLst>
                  <a:outerShdw blurRad="38100" dist="38100" dir="2700000" algn="tl">
                    <a:srgbClr val="000000"/>
                  </a:outerShdw>
                </a:effectLst>
                <a:latin typeface="Arial Narrow"/>
              </a:rPr>
              <a:t>Historical-critical scholars have speculated considerably about the discovered Torah scroll. / </a:t>
            </a:r>
            <a:r>
              <a:rPr lang="en-US" sz="2400" dirty="0">
                <a:effectLst>
                  <a:outerShdw blurRad="38100" dist="38100" dir="2700000" algn="tl">
                    <a:srgbClr val="000000"/>
                  </a:outerShdw>
                </a:effectLst>
                <a:ea typeface="+mn-lt"/>
                <a:cs typeface="+mn-lt"/>
              </a:rPr>
              <a:t>Los </a:t>
            </a:r>
            <a:r>
              <a:rPr lang="en-US" sz="2400" dirty="0" err="1">
                <a:effectLst>
                  <a:outerShdw blurRad="38100" dist="38100" dir="2700000" algn="tl">
                    <a:srgbClr val="000000"/>
                  </a:outerShdw>
                </a:effectLst>
                <a:ea typeface="+mn-lt"/>
                <a:cs typeface="+mn-lt"/>
              </a:rPr>
              <a:t>eruditos</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histórico-críticos</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han</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especulado</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considerablemente</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sobre</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el</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rollo</a:t>
            </a:r>
            <a:r>
              <a:rPr lang="en-US" sz="2400" dirty="0">
                <a:effectLst>
                  <a:outerShdw blurRad="38100" dist="38100" dir="2700000" algn="tl">
                    <a:srgbClr val="000000"/>
                  </a:outerShdw>
                </a:effectLst>
                <a:ea typeface="+mn-lt"/>
                <a:cs typeface="+mn-lt"/>
              </a:rPr>
              <a:t> de la </a:t>
            </a:r>
            <a:r>
              <a:rPr lang="en-US" sz="2400" dirty="0" err="1">
                <a:effectLst>
                  <a:outerShdw blurRad="38100" dist="38100" dir="2700000" algn="tl">
                    <a:srgbClr val="000000"/>
                  </a:outerShdw>
                </a:effectLst>
                <a:ea typeface="+mn-lt"/>
                <a:cs typeface="+mn-lt"/>
              </a:rPr>
              <a:t>Torá</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descubierto</a:t>
            </a:r>
            <a:r>
              <a:rPr lang="en-US" sz="2400" dirty="0">
                <a:effectLst>
                  <a:outerShdw blurRad="38100" dist="38100" dir="2700000" algn="tl">
                    <a:srgbClr val="000000"/>
                  </a:outerShdw>
                </a:effectLst>
                <a:ea typeface="+mn-lt"/>
                <a:cs typeface="+mn-lt"/>
              </a:rPr>
              <a:t>.</a:t>
            </a:r>
            <a:endParaRPr lang="en-US" sz="2400" dirty="0"/>
          </a:p>
          <a:p>
            <a:pPr eaLnBrk="1" hangingPunct="1">
              <a:lnSpc>
                <a:spcPct val="90000"/>
              </a:lnSpc>
              <a:defRPr/>
            </a:pPr>
            <a:r>
              <a:rPr lang="en-US" altLang="en-US" sz="2400" b="1" i="1" dirty="0">
                <a:solidFill>
                  <a:srgbClr val="C00000"/>
                </a:solidFill>
                <a:effectLst/>
                <a:latin typeface="Arial Narrow"/>
              </a:rPr>
              <a:t>First, the full Torah (five books) existed on five separate scrolls, so whatever was discovered could not have been the whole Torah, but only one scroll of the Torah at most. /</a:t>
            </a:r>
            <a:r>
              <a:rPr lang="en-US" altLang="en-US" sz="2400" i="1" dirty="0">
                <a:effectLst/>
                <a:latin typeface="Arial Narrow"/>
              </a:rPr>
              <a:t> </a:t>
            </a:r>
            <a:r>
              <a:rPr lang="en-US" sz="2000" dirty="0">
                <a:solidFill>
                  <a:srgbClr val="002060"/>
                </a:solidFill>
                <a:effectLst/>
                <a:ea typeface="+mn-lt"/>
                <a:cs typeface="+mn-lt"/>
              </a:rPr>
              <a:t>Primero, la </a:t>
            </a:r>
            <a:r>
              <a:rPr lang="en-US" sz="2000" dirty="0" err="1">
                <a:solidFill>
                  <a:srgbClr val="002060"/>
                </a:solidFill>
                <a:effectLst/>
                <a:ea typeface="+mn-lt"/>
                <a:cs typeface="+mn-lt"/>
              </a:rPr>
              <a:t>Torá</a:t>
            </a:r>
            <a:r>
              <a:rPr lang="en-US" sz="2000" dirty="0">
                <a:solidFill>
                  <a:srgbClr val="002060"/>
                </a:solidFill>
                <a:effectLst/>
                <a:ea typeface="+mn-lt"/>
                <a:cs typeface="+mn-lt"/>
              </a:rPr>
              <a:t> </a:t>
            </a:r>
            <a:r>
              <a:rPr lang="en-US" sz="2000" dirty="0" err="1">
                <a:solidFill>
                  <a:srgbClr val="002060"/>
                </a:solidFill>
                <a:effectLst/>
                <a:ea typeface="+mn-lt"/>
                <a:cs typeface="+mn-lt"/>
              </a:rPr>
              <a:t>completa</a:t>
            </a:r>
            <a:r>
              <a:rPr lang="en-US" sz="2000" dirty="0">
                <a:solidFill>
                  <a:srgbClr val="002060"/>
                </a:solidFill>
                <a:effectLst/>
                <a:ea typeface="+mn-lt"/>
                <a:cs typeface="+mn-lt"/>
              </a:rPr>
              <a:t> (</a:t>
            </a:r>
            <a:r>
              <a:rPr lang="en-US" sz="2000" dirty="0" err="1">
                <a:solidFill>
                  <a:srgbClr val="002060"/>
                </a:solidFill>
                <a:effectLst/>
                <a:ea typeface="+mn-lt"/>
                <a:cs typeface="+mn-lt"/>
              </a:rPr>
              <a:t>cinco</a:t>
            </a:r>
            <a:r>
              <a:rPr lang="en-US" sz="2000" dirty="0">
                <a:solidFill>
                  <a:srgbClr val="002060"/>
                </a:solidFill>
                <a:effectLst/>
                <a:ea typeface="+mn-lt"/>
                <a:cs typeface="+mn-lt"/>
              </a:rPr>
              <a:t> </a:t>
            </a:r>
            <a:r>
              <a:rPr lang="en-US" sz="2000" dirty="0" err="1">
                <a:solidFill>
                  <a:srgbClr val="002060"/>
                </a:solidFill>
                <a:effectLst/>
                <a:ea typeface="+mn-lt"/>
                <a:cs typeface="+mn-lt"/>
              </a:rPr>
              <a:t>libros</a:t>
            </a:r>
            <a:r>
              <a:rPr lang="en-US" sz="2000" dirty="0">
                <a:solidFill>
                  <a:srgbClr val="002060"/>
                </a:solidFill>
                <a:effectLst/>
                <a:ea typeface="+mn-lt"/>
                <a:cs typeface="+mn-lt"/>
              </a:rPr>
              <a:t>) </a:t>
            </a:r>
            <a:r>
              <a:rPr lang="en-US" sz="2000" dirty="0" err="1">
                <a:solidFill>
                  <a:srgbClr val="002060"/>
                </a:solidFill>
                <a:effectLst/>
                <a:ea typeface="+mn-lt"/>
                <a:cs typeface="+mn-lt"/>
              </a:rPr>
              <a:t>existía</a:t>
            </a:r>
            <a:r>
              <a:rPr lang="en-US" sz="2000" dirty="0">
                <a:solidFill>
                  <a:srgbClr val="002060"/>
                </a:solidFill>
                <a:effectLst/>
                <a:ea typeface="+mn-lt"/>
                <a:cs typeface="+mn-lt"/>
              </a:rPr>
              <a:t> </a:t>
            </a:r>
            <a:r>
              <a:rPr lang="en-US" sz="2000" dirty="0" err="1">
                <a:solidFill>
                  <a:srgbClr val="002060"/>
                </a:solidFill>
                <a:effectLst/>
                <a:ea typeface="+mn-lt"/>
                <a:cs typeface="+mn-lt"/>
              </a:rPr>
              <a:t>en</a:t>
            </a:r>
            <a:r>
              <a:rPr lang="en-US" sz="2000" dirty="0">
                <a:solidFill>
                  <a:srgbClr val="002060"/>
                </a:solidFill>
                <a:effectLst/>
                <a:ea typeface="+mn-lt"/>
                <a:cs typeface="+mn-lt"/>
              </a:rPr>
              <a:t> </a:t>
            </a:r>
            <a:r>
              <a:rPr lang="en-US" sz="2000" dirty="0" err="1">
                <a:solidFill>
                  <a:srgbClr val="002060"/>
                </a:solidFill>
                <a:effectLst/>
                <a:ea typeface="+mn-lt"/>
                <a:cs typeface="+mn-lt"/>
              </a:rPr>
              <a:t>cinco</a:t>
            </a:r>
            <a:r>
              <a:rPr lang="en-US" sz="2000" dirty="0">
                <a:solidFill>
                  <a:srgbClr val="002060"/>
                </a:solidFill>
                <a:effectLst/>
                <a:ea typeface="+mn-lt"/>
                <a:cs typeface="+mn-lt"/>
              </a:rPr>
              <a:t> </a:t>
            </a:r>
            <a:r>
              <a:rPr lang="en-US" sz="2000" dirty="0" err="1">
                <a:solidFill>
                  <a:srgbClr val="002060"/>
                </a:solidFill>
                <a:effectLst/>
                <a:ea typeface="+mn-lt"/>
                <a:cs typeface="+mn-lt"/>
              </a:rPr>
              <a:t>rollos</a:t>
            </a:r>
            <a:r>
              <a:rPr lang="en-US" sz="2000" dirty="0">
                <a:solidFill>
                  <a:srgbClr val="002060"/>
                </a:solidFill>
                <a:effectLst/>
                <a:ea typeface="+mn-lt"/>
                <a:cs typeface="+mn-lt"/>
              </a:rPr>
              <a:t> </a:t>
            </a:r>
            <a:r>
              <a:rPr lang="en-US" sz="2000" dirty="0" err="1">
                <a:solidFill>
                  <a:srgbClr val="002060"/>
                </a:solidFill>
                <a:effectLst/>
                <a:ea typeface="+mn-lt"/>
                <a:cs typeface="+mn-lt"/>
              </a:rPr>
              <a:t>separados</a:t>
            </a:r>
            <a:r>
              <a:rPr lang="en-US" sz="2000" dirty="0">
                <a:solidFill>
                  <a:srgbClr val="002060"/>
                </a:solidFill>
                <a:effectLst/>
                <a:ea typeface="+mn-lt"/>
                <a:cs typeface="+mn-lt"/>
              </a:rPr>
              <a:t>, </a:t>
            </a:r>
            <a:r>
              <a:rPr lang="en-US" sz="2000" dirty="0" err="1">
                <a:solidFill>
                  <a:srgbClr val="002060"/>
                </a:solidFill>
                <a:effectLst/>
                <a:ea typeface="+mn-lt"/>
                <a:cs typeface="+mn-lt"/>
              </a:rPr>
              <a:t>por</a:t>
            </a:r>
            <a:r>
              <a:rPr lang="en-US" sz="2000" dirty="0">
                <a:solidFill>
                  <a:srgbClr val="002060"/>
                </a:solidFill>
                <a:effectLst/>
                <a:ea typeface="+mn-lt"/>
                <a:cs typeface="+mn-lt"/>
              </a:rPr>
              <a:t> lo que lo que se </a:t>
            </a:r>
            <a:r>
              <a:rPr lang="en-US" sz="2000" dirty="0" err="1">
                <a:solidFill>
                  <a:srgbClr val="002060"/>
                </a:solidFill>
                <a:effectLst/>
                <a:ea typeface="+mn-lt"/>
                <a:cs typeface="+mn-lt"/>
              </a:rPr>
              <a:t>descubrió</a:t>
            </a:r>
            <a:r>
              <a:rPr lang="en-US" sz="2000" dirty="0">
                <a:solidFill>
                  <a:srgbClr val="002060"/>
                </a:solidFill>
                <a:effectLst/>
                <a:ea typeface="+mn-lt"/>
                <a:cs typeface="+mn-lt"/>
              </a:rPr>
              <a:t> no </a:t>
            </a:r>
            <a:r>
              <a:rPr lang="en-US" sz="2000" dirty="0" err="1">
                <a:solidFill>
                  <a:srgbClr val="002060"/>
                </a:solidFill>
                <a:effectLst/>
                <a:ea typeface="+mn-lt"/>
                <a:cs typeface="+mn-lt"/>
              </a:rPr>
              <a:t>pudo</a:t>
            </a:r>
            <a:r>
              <a:rPr lang="en-US" sz="2000" dirty="0">
                <a:solidFill>
                  <a:srgbClr val="002060"/>
                </a:solidFill>
                <a:effectLst/>
                <a:ea typeface="+mn-lt"/>
                <a:cs typeface="+mn-lt"/>
              </a:rPr>
              <a:t> </a:t>
            </a:r>
            <a:r>
              <a:rPr lang="en-US" sz="2000" dirty="0" err="1">
                <a:solidFill>
                  <a:srgbClr val="002060"/>
                </a:solidFill>
                <a:effectLst/>
                <a:ea typeface="+mn-lt"/>
                <a:cs typeface="+mn-lt"/>
              </a:rPr>
              <a:t>haber</a:t>
            </a:r>
            <a:r>
              <a:rPr lang="en-US" sz="2000" dirty="0">
                <a:solidFill>
                  <a:srgbClr val="002060"/>
                </a:solidFill>
                <a:effectLst/>
                <a:ea typeface="+mn-lt"/>
                <a:cs typeface="+mn-lt"/>
              </a:rPr>
              <a:t> </a:t>
            </a:r>
            <a:r>
              <a:rPr lang="en-US" sz="2000" dirty="0" err="1">
                <a:solidFill>
                  <a:srgbClr val="002060"/>
                </a:solidFill>
                <a:effectLst/>
                <a:ea typeface="+mn-lt"/>
                <a:cs typeface="+mn-lt"/>
              </a:rPr>
              <a:t>sido</a:t>
            </a:r>
            <a:r>
              <a:rPr lang="en-US" sz="2000" dirty="0">
                <a:solidFill>
                  <a:srgbClr val="002060"/>
                </a:solidFill>
                <a:effectLst/>
                <a:ea typeface="+mn-lt"/>
                <a:cs typeface="+mn-lt"/>
              </a:rPr>
              <a:t> </a:t>
            </a:r>
            <a:r>
              <a:rPr lang="en-US" sz="2000" dirty="0" err="1">
                <a:solidFill>
                  <a:srgbClr val="002060"/>
                </a:solidFill>
                <a:effectLst/>
                <a:ea typeface="+mn-lt"/>
                <a:cs typeface="+mn-lt"/>
              </a:rPr>
              <a:t>toda</a:t>
            </a:r>
            <a:r>
              <a:rPr lang="en-US" sz="2000" dirty="0">
                <a:solidFill>
                  <a:srgbClr val="002060"/>
                </a:solidFill>
                <a:effectLst/>
                <a:ea typeface="+mn-lt"/>
                <a:cs typeface="+mn-lt"/>
              </a:rPr>
              <a:t> la </a:t>
            </a:r>
            <a:r>
              <a:rPr lang="en-US" sz="2000" dirty="0" err="1">
                <a:solidFill>
                  <a:srgbClr val="002060"/>
                </a:solidFill>
                <a:effectLst/>
                <a:ea typeface="+mn-lt"/>
                <a:cs typeface="+mn-lt"/>
              </a:rPr>
              <a:t>Torá</a:t>
            </a:r>
            <a:r>
              <a:rPr lang="en-US" sz="2000" dirty="0">
                <a:solidFill>
                  <a:srgbClr val="002060"/>
                </a:solidFill>
                <a:effectLst/>
                <a:ea typeface="+mn-lt"/>
                <a:cs typeface="+mn-lt"/>
              </a:rPr>
              <a:t>, </a:t>
            </a:r>
            <a:r>
              <a:rPr lang="en-US" sz="2000" dirty="0" err="1">
                <a:solidFill>
                  <a:srgbClr val="002060"/>
                </a:solidFill>
                <a:effectLst/>
                <a:ea typeface="+mn-lt"/>
                <a:cs typeface="+mn-lt"/>
              </a:rPr>
              <a:t>sino</a:t>
            </a:r>
            <a:r>
              <a:rPr lang="en-US" sz="2000" dirty="0">
                <a:solidFill>
                  <a:srgbClr val="002060"/>
                </a:solidFill>
                <a:effectLst/>
                <a:ea typeface="+mn-lt"/>
                <a:cs typeface="+mn-lt"/>
              </a:rPr>
              <a:t> solo un </a:t>
            </a:r>
            <a:r>
              <a:rPr lang="en-US" sz="2000" dirty="0" err="1">
                <a:solidFill>
                  <a:srgbClr val="002060"/>
                </a:solidFill>
                <a:effectLst/>
                <a:ea typeface="+mn-lt"/>
                <a:cs typeface="+mn-lt"/>
              </a:rPr>
              <a:t>rollo</a:t>
            </a:r>
            <a:r>
              <a:rPr lang="en-US" sz="2000" dirty="0">
                <a:solidFill>
                  <a:srgbClr val="002060"/>
                </a:solidFill>
                <a:effectLst/>
                <a:ea typeface="+mn-lt"/>
                <a:cs typeface="+mn-lt"/>
              </a:rPr>
              <a:t> de la </a:t>
            </a:r>
            <a:r>
              <a:rPr lang="en-US" sz="2000" dirty="0" err="1">
                <a:solidFill>
                  <a:srgbClr val="002060"/>
                </a:solidFill>
                <a:effectLst/>
                <a:ea typeface="+mn-lt"/>
                <a:cs typeface="+mn-lt"/>
              </a:rPr>
              <a:t>Torá</a:t>
            </a:r>
            <a:r>
              <a:rPr lang="en-US" sz="2000" dirty="0">
                <a:solidFill>
                  <a:srgbClr val="002060"/>
                </a:solidFill>
                <a:effectLst/>
                <a:ea typeface="+mn-lt"/>
                <a:cs typeface="+mn-lt"/>
              </a:rPr>
              <a:t> </a:t>
            </a:r>
            <a:r>
              <a:rPr lang="en-US" sz="2000" dirty="0" err="1">
                <a:solidFill>
                  <a:srgbClr val="002060"/>
                </a:solidFill>
                <a:effectLst/>
                <a:ea typeface="+mn-lt"/>
                <a:cs typeface="+mn-lt"/>
              </a:rPr>
              <a:t>como</a:t>
            </a:r>
            <a:r>
              <a:rPr lang="en-US" sz="2000" dirty="0">
                <a:solidFill>
                  <a:srgbClr val="002060"/>
                </a:solidFill>
                <a:effectLst/>
                <a:ea typeface="+mn-lt"/>
                <a:cs typeface="+mn-lt"/>
              </a:rPr>
              <a:t> </a:t>
            </a:r>
            <a:r>
              <a:rPr lang="en-US" sz="2000" dirty="0" err="1">
                <a:solidFill>
                  <a:srgbClr val="002060"/>
                </a:solidFill>
                <a:effectLst/>
                <a:ea typeface="+mn-lt"/>
                <a:cs typeface="+mn-lt"/>
              </a:rPr>
              <a:t>máximo</a:t>
            </a:r>
            <a:r>
              <a:rPr lang="en-US" sz="2000" dirty="0">
                <a:solidFill>
                  <a:srgbClr val="002060"/>
                </a:solidFill>
                <a:effectLst/>
                <a:ea typeface="+mn-lt"/>
                <a:cs typeface="+mn-lt"/>
              </a:rPr>
              <a:t>.</a:t>
            </a:r>
            <a:endParaRPr lang="en-US" altLang="en-US" sz="2000" i="1">
              <a:solidFill>
                <a:srgbClr val="002060"/>
              </a:solidFill>
              <a:effectLst/>
              <a:latin typeface="Arial Narrow" panose="020B0606020202030204" pitchFamily="34" charset="0"/>
            </a:endParaRPr>
          </a:p>
          <a:p>
            <a:pPr eaLnBrk="1" hangingPunct="1">
              <a:lnSpc>
                <a:spcPct val="90000"/>
              </a:lnSpc>
              <a:defRPr/>
            </a:pPr>
            <a:r>
              <a:rPr lang="en-US" altLang="en-US" sz="2400" b="1" i="1" dirty="0">
                <a:solidFill>
                  <a:srgbClr val="C00000"/>
                </a:solidFill>
                <a:effectLst/>
                <a:latin typeface="Arial Narrow"/>
              </a:rPr>
              <a:t>Second, scholars concluded that the so-called “Books of Moses” either were not in their final form from the time of Moses and/or were composed or edited much later than Moses. /</a:t>
            </a:r>
            <a:r>
              <a:rPr lang="en-US" altLang="en-US" sz="2400" i="1" dirty="0">
                <a:effectLst/>
                <a:latin typeface="Arial Narrow"/>
              </a:rPr>
              <a:t> </a:t>
            </a:r>
            <a:r>
              <a:rPr lang="en-US" sz="2000" dirty="0">
                <a:solidFill>
                  <a:srgbClr val="002060"/>
                </a:solidFill>
                <a:effectLst/>
                <a:ea typeface="+mn-lt"/>
                <a:cs typeface="+mn-lt"/>
              </a:rPr>
              <a:t>En </a:t>
            </a:r>
            <a:r>
              <a:rPr lang="en-US" sz="2000" dirty="0" err="1">
                <a:solidFill>
                  <a:srgbClr val="002060"/>
                </a:solidFill>
                <a:effectLst/>
                <a:ea typeface="+mn-lt"/>
                <a:cs typeface="+mn-lt"/>
              </a:rPr>
              <a:t>segundo</a:t>
            </a:r>
            <a:r>
              <a:rPr lang="en-US" sz="2000" dirty="0">
                <a:solidFill>
                  <a:srgbClr val="002060"/>
                </a:solidFill>
                <a:effectLst/>
                <a:ea typeface="+mn-lt"/>
                <a:cs typeface="+mn-lt"/>
              </a:rPr>
              <a:t> </a:t>
            </a:r>
            <a:r>
              <a:rPr lang="en-US" sz="2000" dirty="0" err="1">
                <a:solidFill>
                  <a:srgbClr val="002060"/>
                </a:solidFill>
                <a:effectLst/>
                <a:ea typeface="+mn-lt"/>
                <a:cs typeface="+mn-lt"/>
              </a:rPr>
              <a:t>lugar</a:t>
            </a:r>
            <a:r>
              <a:rPr lang="en-US" sz="2000" dirty="0">
                <a:solidFill>
                  <a:srgbClr val="002060"/>
                </a:solidFill>
                <a:effectLst/>
                <a:ea typeface="+mn-lt"/>
                <a:cs typeface="+mn-lt"/>
              </a:rPr>
              <a:t>, </a:t>
            </a:r>
            <a:r>
              <a:rPr lang="en-US" sz="2000" dirty="0" err="1">
                <a:solidFill>
                  <a:srgbClr val="002060"/>
                </a:solidFill>
                <a:effectLst/>
                <a:ea typeface="+mn-lt"/>
                <a:cs typeface="+mn-lt"/>
              </a:rPr>
              <a:t>los</a:t>
            </a:r>
            <a:r>
              <a:rPr lang="en-US" sz="2000" dirty="0">
                <a:solidFill>
                  <a:srgbClr val="002060"/>
                </a:solidFill>
                <a:effectLst/>
                <a:ea typeface="+mn-lt"/>
                <a:cs typeface="+mn-lt"/>
              </a:rPr>
              <a:t> </a:t>
            </a:r>
            <a:r>
              <a:rPr lang="en-US" sz="2000" dirty="0" err="1">
                <a:solidFill>
                  <a:srgbClr val="002060"/>
                </a:solidFill>
                <a:effectLst/>
                <a:ea typeface="+mn-lt"/>
                <a:cs typeface="+mn-lt"/>
              </a:rPr>
              <a:t>eruditos</a:t>
            </a:r>
            <a:r>
              <a:rPr lang="en-US" sz="2000" dirty="0">
                <a:solidFill>
                  <a:srgbClr val="002060"/>
                </a:solidFill>
                <a:effectLst/>
                <a:ea typeface="+mn-lt"/>
                <a:cs typeface="+mn-lt"/>
              </a:rPr>
              <a:t> </a:t>
            </a:r>
            <a:r>
              <a:rPr lang="en-US" sz="2000" dirty="0" err="1">
                <a:solidFill>
                  <a:srgbClr val="002060"/>
                </a:solidFill>
                <a:effectLst/>
                <a:ea typeface="+mn-lt"/>
                <a:cs typeface="+mn-lt"/>
              </a:rPr>
              <a:t>concluyeron</a:t>
            </a:r>
            <a:r>
              <a:rPr lang="en-US" sz="2000" dirty="0">
                <a:solidFill>
                  <a:srgbClr val="002060"/>
                </a:solidFill>
                <a:effectLst/>
                <a:ea typeface="+mn-lt"/>
                <a:cs typeface="+mn-lt"/>
              </a:rPr>
              <a:t> que </a:t>
            </a:r>
            <a:r>
              <a:rPr lang="en-US" sz="2000" dirty="0" err="1">
                <a:solidFill>
                  <a:srgbClr val="002060"/>
                </a:solidFill>
                <a:effectLst/>
                <a:ea typeface="+mn-lt"/>
                <a:cs typeface="+mn-lt"/>
              </a:rPr>
              <a:t>los</a:t>
            </a:r>
            <a:r>
              <a:rPr lang="en-US" sz="2000" dirty="0">
                <a:solidFill>
                  <a:srgbClr val="002060"/>
                </a:solidFill>
                <a:effectLst/>
                <a:ea typeface="+mn-lt"/>
                <a:cs typeface="+mn-lt"/>
              </a:rPr>
              <a:t> </a:t>
            </a:r>
            <a:r>
              <a:rPr lang="en-US" sz="2000" dirty="0" err="1">
                <a:solidFill>
                  <a:srgbClr val="002060"/>
                </a:solidFill>
                <a:effectLst/>
                <a:ea typeface="+mn-lt"/>
                <a:cs typeface="+mn-lt"/>
              </a:rPr>
              <a:t>llamados</a:t>
            </a:r>
            <a:r>
              <a:rPr lang="en-US" sz="2000" dirty="0">
                <a:solidFill>
                  <a:srgbClr val="002060"/>
                </a:solidFill>
                <a:effectLst/>
                <a:ea typeface="+mn-lt"/>
                <a:cs typeface="+mn-lt"/>
              </a:rPr>
              <a:t> "Libros de Moisés" no </a:t>
            </a:r>
            <a:r>
              <a:rPr lang="en-US" sz="2000" dirty="0" err="1">
                <a:solidFill>
                  <a:srgbClr val="002060"/>
                </a:solidFill>
                <a:effectLst/>
                <a:ea typeface="+mn-lt"/>
                <a:cs typeface="+mn-lt"/>
              </a:rPr>
              <a:t>estaban</a:t>
            </a:r>
            <a:r>
              <a:rPr lang="en-US" sz="2000" dirty="0">
                <a:solidFill>
                  <a:srgbClr val="002060"/>
                </a:solidFill>
                <a:effectLst/>
                <a:ea typeface="+mn-lt"/>
                <a:cs typeface="+mn-lt"/>
              </a:rPr>
              <a:t> </a:t>
            </a:r>
            <a:r>
              <a:rPr lang="en-US" sz="2000" dirty="0" err="1">
                <a:solidFill>
                  <a:srgbClr val="002060"/>
                </a:solidFill>
                <a:effectLst/>
                <a:ea typeface="+mn-lt"/>
                <a:cs typeface="+mn-lt"/>
              </a:rPr>
              <a:t>en</a:t>
            </a:r>
            <a:r>
              <a:rPr lang="en-US" sz="2000" dirty="0">
                <a:solidFill>
                  <a:srgbClr val="002060"/>
                </a:solidFill>
                <a:effectLst/>
                <a:ea typeface="+mn-lt"/>
                <a:cs typeface="+mn-lt"/>
              </a:rPr>
              <a:t> </a:t>
            </a:r>
            <a:r>
              <a:rPr lang="en-US" sz="2000" dirty="0" err="1">
                <a:solidFill>
                  <a:srgbClr val="002060"/>
                </a:solidFill>
                <a:effectLst/>
                <a:ea typeface="+mn-lt"/>
                <a:cs typeface="+mn-lt"/>
              </a:rPr>
              <a:t>su</a:t>
            </a:r>
            <a:r>
              <a:rPr lang="en-US" sz="2000" dirty="0">
                <a:solidFill>
                  <a:srgbClr val="002060"/>
                </a:solidFill>
                <a:effectLst/>
                <a:ea typeface="+mn-lt"/>
                <a:cs typeface="+mn-lt"/>
              </a:rPr>
              <a:t> forma final </a:t>
            </a:r>
            <a:r>
              <a:rPr lang="en-US" sz="2000" dirty="0" err="1">
                <a:solidFill>
                  <a:srgbClr val="002060"/>
                </a:solidFill>
                <a:effectLst/>
                <a:ea typeface="+mn-lt"/>
                <a:cs typeface="+mn-lt"/>
              </a:rPr>
              <a:t>desde</a:t>
            </a:r>
            <a:r>
              <a:rPr lang="en-US" sz="2000" dirty="0">
                <a:solidFill>
                  <a:srgbClr val="002060"/>
                </a:solidFill>
                <a:effectLst/>
                <a:ea typeface="+mn-lt"/>
                <a:cs typeface="+mn-lt"/>
              </a:rPr>
              <a:t> la </a:t>
            </a:r>
            <a:r>
              <a:rPr lang="en-US" sz="2000" dirty="0" err="1">
                <a:solidFill>
                  <a:srgbClr val="002060"/>
                </a:solidFill>
                <a:effectLst/>
                <a:ea typeface="+mn-lt"/>
                <a:cs typeface="+mn-lt"/>
              </a:rPr>
              <a:t>época</a:t>
            </a:r>
            <a:r>
              <a:rPr lang="en-US" sz="2000" dirty="0">
                <a:solidFill>
                  <a:srgbClr val="002060"/>
                </a:solidFill>
                <a:effectLst/>
                <a:ea typeface="+mn-lt"/>
                <a:cs typeface="+mn-lt"/>
              </a:rPr>
              <a:t> de Moisés y/o </a:t>
            </a:r>
            <a:r>
              <a:rPr lang="en-US" sz="2000" dirty="0" err="1">
                <a:solidFill>
                  <a:srgbClr val="002060"/>
                </a:solidFill>
                <a:effectLst/>
                <a:ea typeface="+mn-lt"/>
                <a:cs typeface="+mn-lt"/>
              </a:rPr>
              <a:t>fueron</a:t>
            </a:r>
            <a:r>
              <a:rPr lang="en-US" sz="2000" dirty="0">
                <a:solidFill>
                  <a:srgbClr val="002060"/>
                </a:solidFill>
                <a:effectLst/>
                <a:ea typeface="+mn-lt"/>
                <a:cs typeface="+mn-lt"/>
              </a:rPr>
              <a:t> </a:t>
            </a:r>
            <a:r>
              <a:rPr lang="en-US" sz="2000" dirty="0" err="1">
                <a:solidFill>
                  <a:srgbClr val="002060"/>
                </a:solidFill>
                <a:effectLst/>
                <a:ea typeface="+mn-lt"/>
                <a:cs typeface="+mn-lt"/>
              </a:rPr>
              <a:t>compuestos</a:t>
            </a:r>
            <a:r>
              <a:rPr lang="en-US" sz="2000" dirty="0">
                <a:solidFill>
                  <a:srgbClr val="002060"/>
                </a:solidFill>
                <a:effectLst/>
                <a:ea typeface="+mn-lt"/>
                <a:cs typeface="+mn-lt"/>
              </a:rPr>
              <a:t> o </a:t>
            </a:r>
            <a:r>
              <a:rPr lang="en-US" sz="2000" dirty="0" err="1">
                <a:solidFill>
                  <a:srgbClr val="002060"/>
                </a:solidFill>
                <a:effectLst/>
                <a:ea typeface="+mn-lt"/>
                <a:cs typeface="+mn-lt"/>
              </a:rPr>
              <a:t>editados</a:t>
            </a:r>
            <a:r>
              <a:rPr lang="en-US" sz="2000" dirty="0">
                <a:solidFill>
                  <a:srgbClr val="002060"/>
                </a:solidFill>
                <a:effectLst/>
                <a:ea typeface="+mn-lt"/>
                <a:cs typeface="+mn-lt"/>
              </a:rPr>
              <a:t> </a:t>
            </a:r>
            <a:r>
              <a:rPr lang="en-US" sz="2000" dirty="0" err="1">
                <a:solidFill>
                  <a:srgbClr val="002060"/>
                </a:solidFill>
                <a:effectLst/>
                <a:ea typeface="+mn-lt"/>
                <a:cs typeface="+mn-lt"/>
              </a:rPr>
              <a:t>mucho</a:t>
            </a:r>
            <a:r>
              <a:rPr lang="en-US" sz="2000" dirty="0">
                <a:solidFill>
                  <a:srgbClr val="002060"/>
                </a:solidFill>
                <a:effectLst/>
                <a:ea typeface="+mn-lt"/>
                <a:cs typeface="+mn-lt"/>
              </a:rPr>
              <a:t> </a:t>
            </a:r>
            <a:r>
              <a:rPr lang="en-US" sz="2000" dirty="0" err="1">
                <a:solidFill>
                  <a:srgbClr val="002060"/>
                </a:solidFill>
                <a:effectLst/>
                <a:ea typeface="+mn-lt"/>
                <a:cs typeface="+mn-lt"/>
              </a:rPr>
              <a:t>más</a:t>
            </a:r>
            <a:r>
              <a:rPr lang="en-US" sz="2000" dirty="0">
                <a:solidFill>
                  <a:srgbClr val="002060"/>
                </a:solidFill>
                <a:effectLst/>
                <a:ea typeface="+mn-lt"/>
                <a:cs typeface="+mn-lt"/>
              </a:rPr>
              <a:t> </a:t>
            </a:r>
            <a:r>
              <a:rPr lang="en-US" sz="2000" dirty="0" err="1">
                <a:solidFill>
                  <a:srgbClr val="002060"/>
                </a:solidFill>
                <a:effectLst/>
                <a:ea typeface="+mn-lt"/>
                <a:cs typeface="+mn-lt"/>
              </a:rPr>
              <a:t>tarde</a:t>
            </a:r>
            <a:r>
              <a:rPr lang="en-US" sz="2000" dirty="0">
                <a:solidFill>
                  <a:srgbClr val="002060"/>
                </a:solidFill>
                <a:effectLst/>
                <a:ea typeface="+mn-lt"/>
                <a:cs typeface="+mn-lt"/>
              </a:rPr>
              <a:t> que Moisés.</a:t>
            </a:r>
            <a:endParaRPr lang="en-US" altLang="en-US" sz="2000" i="1" dirty="0">
              <a:solidFill>
                <a:srgbClr val="002060"/>
              </a:solidFill>
              <a:effectLst/>
              <a:latin typeface="Arial Narrow" panose="020B0606020202030204" pitchFamily="34" charset="0"/>
            </a:endParaRPr>
          </a:p>
          <a:p>
            <a:pPr eaLnBrk="1" hangingPunct="1">
              <a:lnSpc>
                <a:spcPct val="90000"/>
              </a:lnSpc>
              <a:defRPr/>
            </a:pPr>
            <a:r>
              <a:rPr lang="en-US" altLang="en-US" sz="2400" b="1" i="1" dirty="0">
                <a:solidFill>
                  <a:srgbClr val="C00000"/>
                </a:solidFill>
                <a:effectLst/>
                <a:latin typeface="Arial Narrow"/>
              </a:rPr>
              <a:t>The tendency has been to consider this Torah scroll (Deuteronomy) to be a fresh composition, and the account of its “discovery” is thought to be an artifice to gain its acceptance.</a:t>
            </a:r>
            <a:r>
              <a:rPr lang="en-US" altLang="en-US" sz="2400" b="1" i="1" dirty="0">
                <a:solidFill>
                  <a:srgbClr val="C00000"/>
                </a:solidFill>
                <a:latin typeface="Arial Narrow"/>
              </a:rPr>
              <a:t> /</a:t>
            </a:r>
            <a:r>
              <a:rPr lang="en-US" altLang="en-US" sz="2400" b="1" i="1" dirty="0">
                <a:latin typeface="Arial Narrow"/>
              </a:rPr>
              <a:t> </a:t>
            </a:r>
            <a:r>
              <a:rPr lang="en-US" sz="2000" dirty="0">
                <a:solidFill>
                  <a:schemeClr val="bg1">
                    <a:lumMod val="10000"/>
                  </a:schemeClr>
                </a:solidFill>
                <a:ea typeface="+mn-lt"/>
                <a:cs typeface="+mn-lt"/>
              </a:rPr>
              <a:t>La </a:t>
            </a:r>
            <a:r>
              <a:rPr lang="en-US" sz="2000" err="1">
                <a:solidFill>
                  <a:schemeClr val="bg1">
                    <a:lumMod val="10000"/>
                  </a:schemeClr>
                </a:solidFill>
                <a:ea typeface="+mn-lt"/>
                <a:cs typeface="+mn-lt"/>
              </a:rPr>
              <a:t>tendencia</a:t>
            </a:r>
            <a:r>
              <a:rPr lang="en-US" sz="2000" dirty="0">
                <a:solidFill>
                  <a:schemeClr val="bg1">
                    <a:lumMod val="10000"/>
                  </a:schemeClr>
                </a:solidFill>
                <a:ea typeface="+mn-lt"/>
                <a:cs typeface="+mn-lt"/>
              </a:rPr>
              <a:t> ha </a:t>
            </a:r>
            <a:r>
              <a:rPr lang="en-US" sz="2000" err="1">
                <a:solidFill>
                  <a:schemeClr val="bg1">
                    <a:lumMod val="10000"/>
                  </a:schemeClr>
                </a:solidFill>
                <a:ea typeface="+mn-lt"/>
                <a:cs typeface="+mn-lt"/>
              </a:rPr>
              <a:t>sido</a:t>
            </a:r>
            <a:r>
              <a:rPr lang="en-US" sz="2000" dirty="0">
                <a:solidFill>
                  <a:schemeClr val="bg1">
                    <a:lumMod val="10000"/>
                  </a:schemeClr>
                </a:solidFill>
                <a:ea typeface="+mn-lt"/>
                <a:cs typeface="+mn-lt"/>
              </a:rPr>
              <a:t> </a:t>
            </a:r>
            <a:r>
              <a:rPr lang="en-US" sz="2000" err="1">
                <a:solidFill>
                  <a:schemeClr val="bg1">
                    <a:lumMod val="10000"/>
                  </a:schemeClr>
                </a:solidFill>
                <a:ea typeface="+mn-lt"/>
                <a:cs typeface="+mn-lt"/>
              </a:rPr>
              <a:t>considerar</a:t>
            </a:r>
            <a:r>
              <a:rPr lang="en-US" sz="2000" dirty="0">
                <a:solidFill>
                  <a:schemeClr val="bg1">
                    <a:lumMod val="10000"/>
                  </a:schemeClr>
                </a:solidFill>
                <a:ea typeface="+mn-lt"/>
                <a:cs typeface="+mn-lt"/>
              </a:rPr>
              <a:t> </a:t>
            </a:r>
            <a:r>
              <a:rPr lang="en-US" sz="2000" err="1">
                <a:solidFill>
                  <a:schemeClr val="bg1">
                    <a:lumMod val="10000"/>
                  </a:schemeClr>
                </a:solidFill>
                <a:ea typeface="+mn-lt"/>
                <a:cs typeface="+mn-lt"/>
              </a:rPr>
              <a:t>este</a:t>
            </a:r>
            <a:r>
              <a:rPr lang="en-US" sz="2000" dirty="0">
                <a:solidFill>
                  <a:schemeClr val="bg1">
                    <a:lumMod val="10000"/>
                  </a:schemeClr>
                </a:solidFill>
                <a:ea typeface="+mn-lt"/>
                <a:cs typeface="+mn-lt"/>
              </a:rPr>
              <a:t> </a:t>
            </a:r>
            <a:r>
              <a:rPr lang="en-US" sz="2000" err="1">
                <a:solidFill>
                  <a:schemeClr val="bg1">
                    <a:lumMod val="10000"/>
                  </a:schemeClr>
                </a:solidFill>
                <a:ea typeface="+mn-lt"/>
                <a:cs typeface="+mn-lt"/>
              </a:rPr>
              <a:t>rollo</a:t>
            </a:r>
            <a:r>
              <a:rPr lang="en-US" sz="2000" dirty="0">
                <a:solidFill>
                  <a:schemeClr val="bg1">
                    <a:lumMod val="10000"/>
                  </a:schemeClr>
                </a:solidFill>
                <a:ea typeface="+mn-lt"/>
                <a:cs typeface="+mn-lt"/>
              </a:rPr>
              <a:t> de la </a:t>
            </a:r>
            <a:r>
              <a:rPr lang="en-US" sz="2000" err="1">
                <a:solidFill>
                  <a:schemeClr val="bg1">
                    <a:lumMod val="10000"/>
                  </a:schemeClr>
                </a:solidFill>
                <a:ea typeface="+mn-lt"/>
                <a:cs typeface="+mn-lt"/>
              </a:rPr>
              <a:t>Torá</a:t>
            </a:r>
            <a:r>
              <a:rPr lang="en-US" sz="2000" dirty="0">
                <a:solidFill>
                  <a:schemeClr val="bg1">
                    <a:lumMod val="10000"/>
                  </a:schemeClr>
                </a:solidFill>
                <a:ea typeface="+mn-lt"/>
                <a:cs typeface="+mn-lt"/>
              </a:rPr>
              <a:t> (</a:t>
            </a:r>
            <a:r>
              <a:rPr lang="en-US" sz="2000" err="1">
                <a:solidFill>
                  <a:schemeClr val="bg1">
                    <a:lumMod val="10000"/>
                  </a:schemeClr>
                </a:solidFill>
                <a:ea typeface="+mn-lt"/>
                <a:cs typeface="+mn-lt"/>
              </a:rPr>
              <a:t>Deuteronomio</a:t>
            </a:r>
            <a:r>
              <a:rPr lang="en-US" sz="2000" dirty="0">
                <a:solidFill>
                  <a:schemeClr val="bg1">
                    <a:lumMod val="10000"/>
                  </a:schemeClr>
                </a:solidFill>
                <a:ea typeface="+mn-lt"/>
                <a:cs typeface="+mn-lt"/>
              </a:rPr>
              <a:t>) </a:t>
            </a:r>
            <a:r>
              <a:rPr lang="en-US" sz="2000" err="1">
                <a:solidFill>
                  <a:schemeClr val="bg1">
                    <a:lumMod val="10000"/>
                  </a:schemeClr>
                </a:solidFill>
                <a:ea typeface="+mn-lt"/>
                <a:cs typeface="+mn-lt"/>
              </a:rPr>
              <a:t>como</a:t>
            </a:r>
            <a:r>
              <a:rPr lang="en-US" sz="2000" dirty="0">
                <a:solidFill>
                  <a:schemeClr val="bg1">
                    <a:lumMod val="10000"/>
                  </a:schemeClr>
                </a:solidFill>
                <a:ea typeface="+mn-lt"/>
                <a:cs typeface="+mn-lt"/>
              </a:rPr>
              <a:t> </a:t>
            </a:r>
            <a:r>
              <a:rPr lang="en-US" sz="2000" err="1">
                <a:solidFill>
                  <a:schemeClr val="bg1">
                    <a:lumMod val="10000"/>
                  </a:schemeClr>
                </a:solidFill>
                <a:ea typeface="+mn-lt"/>
                <a:cs typeface="+mn-lt"/>
              </a:rPr>
              <a:t>una</a:t>
            </a:r>
            <a:r>
              <a:rPr lang="en-US" sz="2000" dirty="0">
                <a:solidFill>
                  <a:schemeClr val="bg1">
                    <a:lumMod val="10000"/>
                  </a:schemeClr>
                </a:solidFill>
                <a:ea typeface="+mn-lt"/>
                <a:cs typeface="+mn-lt"/>
              </a:rPr>
              <a:t> </a:t>
            </a:r>
            <a:r>
              <a:rPr lang="en-US" sz="2000" err="1">
                <a:solidFill>
                  <a:schemeClr val="bg1">
                    <a:lumMod val="10000"/>
                  </a:schemeClr>
                </a:solidFill>
                <a:ea typeface="+mn-lt"/>
                <a:cs typeface="+mn-lt"/>
              </a:rPr>
              <a:t>composición</a:t>
            </a:r>
            <a:r>
              <a:rPr lang="en-US" sz="2000" dirty="0">
                <a:solidFill>
                  <a:schemeClr val="bg1">
                    <a:lumMod val="10000"/>
                  </a:schemeClr>
                </a:solidFill>
                <a:ea typeface="+mn-lt"/>
                <a:cs typeface="+mn-lt"/>
              </a:rPr>
              <a:t> fresca, y se </a:t>
            </a:r>
            <a:r>
              <a:rPr lang="en-US" sz="2000" err="1">
                <a:solidFill>
                  <a:schemeClr val="bg1">
                    <a:lumMod val="10000"/>
                  </a:schemeClr>
                </a:solidFill>
                <a:ea typeface="+mn-lt"/>
                <a:cs typeface="+mn-lt"/>
              </a:rPr>
              <a:t>piensa</a:t>
            </a:r>
            <a:r>
              <a:rPr lang="en-US" sz="2000" dirty="0">
                <a:solidFill>
                  <a:schemeClr val="bg1">
                    <a:lumMod val="10000"/>
                  </a:schemeClr>
                </a:solidFill>
                <a:ea typeface="+mn-lt"/>
                <a:cs typeface="+mn-lt"/>
              </a:rPr>
              <a:t> que </a:t>
            </a:r>
            <a:r>
              <a:rPr lang="en-US" sz="2000" err="1">
                <a:solidFill>
                  <a:schemeClr val="bg1">
                    <a:lumMod val="10000"/>
                  </a:schemeClr>
                </a:solidFill>
                <a:ea typeface="+mn-lt"/>
                <a:cs typeface="+mn-lt"/>
              </a:rPr>
              <a:t>el</a:t>
            </a:r>
            <a:r>
              <a:rPr lang="en-US" sz="2000" dirty="0">
                <a:solidFill>
                  <a:schemeClr val="bg1">
                    <a:lumMod val="10000"/>
                  </a:schemeClr>
                </a:solidFill>
                <a:ea typeface="+mn-lt"/>
                <a:cs typeface="+mn-lt"/>
              </a:rPr>
              <a:t> </a:t>
            </a:r>
            <a:r>
              <a:rPr lang="en-US" sz="2000" err="1">
                <a:solidFill>
                  <a:schemeClr val="bg1">
                    <a:lumMod val="10000"/>
                  </a:schemeClr>
                </a:solidFill>
                <a:ea typeface="+mn-lt"/>
                <a:cs typeface="+mn-lt"/>
              </a:rPr>
              <a:t>relato</a:t>
            </a:r>
            <a:r>
              <a:rPr lang="en-US" sz="2000" dirty="0">
                <a:solidFill>
                  <a:schemeClr val="bg1">
                    <a:lumMod val="10000"/>
                  </a:schemeClr>
                </a:solidFill>
                <a:ea typeface="+mn-lt"/>
                <a:cs typeface="+mn-lt"/>
              </a:rPr>
              <a:t> de </a:t>
            </a:r>
            <a:r>
              <a:rPr lang="en-US" sz="2000" err="1">
                <a:solidFill>
                  <a:schemeClr val="bg1">
                    <a:lumMod val="10000"/>
                  </a:schemeClr>
                </a:solidFill>
                <a:ea typeface="+mn-lt"/>
                <a:cs typeface="+mn-lt"/>
              </a:rPr>
              <a:t>su</a:t>
            </a:r>
            <a:r>
              <a:rPr lang="en-US" sz="2000" dirty="0">
                <a:solidFill>
                  <a:schemeClr val="bg1">
                    <a:lumMod val="10000"/>
                  </a:schemeClr>
                </a:solidFill>
                <a:ea typeface="+mn-lt"/>
                <a:cs typeface="+mn-lt"/>
              </a:rPr>
              <a:t> “</a:t>
            </a:r>
            <a:r>
              <a:rPr lang="en-US" sz="2000" err="1">
                <a:solidFill>
                  <a:schemeClr val="bg1">
                    <a:lumMod val="10000"/>
                  </a:schemeClr>
                </a:solidFill>
                <a:ea typeface="+mn-lt"/>
                <a:cs typeface="+mn-lt"/>
              </a:rPr>
              <a:t>descubrimiento</a:t>
            </a:r>
            <a:r>
              <a:rPr lang="en-US" sz="2000" dirty="0">
                <a:solidFill>
                  <a:schemeClr val="bg1">
                    <a:lumMod val="10000"/>
                  </a:schemeClr>
                </a:solidFill>
                <a:ea typeface="+mn-lt"/>
                <a:cs typeface="+mn-lt"/>
              </a:rPr>
              <a:t>” es un </a:t>
            </a:r>
            <a:r>
              <a:rPr lang="en-US" sz="2000" err="1">
                <a:solidFill>
                  <a:schemeClr val="bg1">
                    <a:lumMod val="10000"/>
                  </a:schemeClr>
                </a:solidFill>
                <a:ea typeface="+mn-lt"/>
                <a:cs typeface="+mn-lt"/>
              </a:rPr>
              <a:t>artificio</a:t>
            </a:r>
            <a:r>
              <a:rPr lang="en-US" sz="2000" dirty="0">
                <a:solidFill>
                  <a:schemeClr val="bg1">
                    <a:lumMod val="10000"/>
                  </a:schemeClr>
                </a:solidFill>
                <a:ea typeface="+mn-lt"/>
                <a:cs typeface="+mn-lt"/>
              </a:rPr>
              <a:t> para </a:t>
            </a:r>
            <a:r>
              <a:rPr lang="en-US" sz="2000" err="1">
                <a:solidFill>
                  <a:schemeClr val="bg1">
                    <a:lumMod val="10000"/>
                  </a:schemeClr>
                </a:solidFill>
                <a:ea typeface="+mn-lt"/>
                <a:cs typeface="+mn-lt"/>
              </a:rPr>
              <a:t>lograr</a:t>
            </a:r>
            <a:r>
              <a:rPr lang="en-US" sz="2000" dirty="0">
                <a:solidFill>
                  <a:schemeClr val="bg1">
                    <a:lumMod val="10000"/>
                  </a:schemeClr>
                </a:solidFill>
                <a:ea typeface="+mn-lt"/>
                <a:cs typeface="+mn-lt"/>
              </a:rPr>
              <a:t> </a:t>
            </a:r>
            <a:r>
              <a:rPr lang="en-US" sz="2000" err="1">
                <a:solidFill>
                  <a:schemeClr val="bg1">
                    <a:lumMod val="10000"/>
                  </a:schemeClr>
                </a:solidFill>
                <a:ea typeface="+mn-lt"/>
                <a:cs typeface="+mn-lt"/>
              </a:rPr>
              <a:t>su</a:t>
            </a:r>
            <a:r>
              <a:rPr lang="en-US" sz="2000" dirty="0">
                <a:solidFill>
                  <a:schemeClr val="bg1">
                    <a:lumMod val="10000"/>
                  </a:schemeClr>
                </a:solidFill>
                <a:ea typeface="+mn-lt"/>
                <a:cs typeface="+mn-lt"/>
              </a:rPr>
              <a:t> </a:t>
            </a:r>
            <a:r>
              <a:rPr lang="en-US" sz="2000" err="1">
                <a:solidFill>
                  <a:schemeClr val="bg1">
                    <a:lumMod val="10000"/>
                  </a:schemeClr>
                </a:solidFill>
                <a:ea typeface="+mn-lt"/>
                <a:cs typeface="+mn-lt"/>
              </a:rPr>
              <a:t>aceptación</a:t>
            </a:r>
            <a:r>
              <a:rPr lang="en-US" sz="2000" dirty="0">
                <a:solidFill>
                  <a:schemeClr val="bg1">
                    <a:lumMod val="10000"/>
                  </a:schemeClr>
                </a:solidFill>
                <a:ea typeface="+mn-lt"/>
                <a:cs typeface="+mn-lt"/>
              </a:rPr>
              <a:t>. </a:t>
            </a:r>
            <a:endParaRPr lang="en-US" altLang="en-US" sz="2400" i="1">
              <a:solidFill>
                <a:schemeClr val="bg1">
                  <a:lumMod val="10000"/>
                </a:schemeClr>
              </a:solidFill>
              <a:latin typeface="Arial Narrow" panose="020B0606020202030204" pitchFamily="34" charset="0"/>
            </a:endParaRPr>
          </a:p>
        </p:txBody>
      </p:sp>
      <p:sp>
        <p:nvSpPr>
          <p:cNvPr id="2" name="Slide Number Placeholder 1">
            <a:extLst>
              <a:ext uri="{FF2B5EF4-FFF2-40B4-BE49-F238E27FC236}">
                <a16:creationId xmlns:a16="http://schemas.microsoft.com/office/drawing/2014/main" id="{C821D248-1229-49D8-EB86-434205853437}"/>
              </a:ext>
            </a:extLst>
          </p:cNvPr>
          <p:cNvSpPr>
            <a:spLocks noGrp="1"/>
          </p:cNvSpPr>
          <p:nvPr>
            <p:ph type="sldNum" sz="quarter" idx="12"/>
          </p:nvPr>
        </p:nvSpPr>
        <p:spPr/>
        <p:txBody>
          <a:bodyPr/>
          <a:lstStyle/>
          <a:p>
            <a:fld id="{570A93FE-E06E-48E0-B38F-7105DC4AA467}" type="slidenum">
              <a:rPr lang="en-US" altLang="en-US" smtClean="0"/>
              <a:pPr/>
              <a:t>178</a:t>
            </a:fld>
            <a:endParaRPr lang="en-US" altLang="en-US"/>
          </a:p>
        </p:txBody>
      </p:sp>
    </p:spTree>
    <p:extLst>
      <p:ext uri="{BB962C8B-B14F-4D97-AF65-F5344CB8AC3E}">
        <p14:creationId xmlns:p14="http://schemas.microsoft.com/office/powerpoint/2010/main" val="39489112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 calcmode="lin" valueType="num">
                                      <p:cBhvr>
                                        <p:cTn id="7" dur="500" fill="hold"/>
                                        <p:tgtEl>
                                          <p:spTgt spid="1157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571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15715">
                                            <p:txEl>
                                              <p:pRg st="1" end="1"/>
                                            </p:txEl>
                                          </p:spTgt>
                                        </p:tgtEl>
                                        <p:attrNameLst>
                                          <p:attrName>style.visibility</p:attrName>
                                        </p:attrNameLst>
                                      </p:cBhvr>
                                      <p:to>
                                        <p:strVal val="visible"/>
                                      </p:to>
                                    </p:set>
                                    <p:anim calcmode="lin" valueType="num">
                                      <p:cBhvr>
                                        <p:cTn id="13" dur="500" fill="hold"/>
                                        <p:tgtEl>
                                          <p:spTgt spid="11571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1571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5715">
                                            <p:txEl>
                                              <p:pRg st="2" end="2"/>
                                            </p:txEl>
                                          </p:spTgt>
                                        </p:tgtEl>
                                        <p:attrNameLst>
                                          <p:attrName>style.visibility</p:attrName>
                                        </p:attrNameLst>
                                      </p:cBhvr>
                                      <p:to>
                                        <p:strVal val="visible"/>
                                      </p:to>
                                    </p:set>
                                    <p:anim calcmode="lin" valueType="num">
                                      <p:cBhvr additive="base">
                                        <p:cTn id="19" dur="500" fill="hold"/>
                                        <p:tgtEl>
                                          <p:spTgt spid="1157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57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5715">
                                            <p:txEl>
                                              <p:pRg st="3" end="3"/>
                                            </p:txEl>
                                          </p:spTgt>
                                        </p:tgtEl>
                                        <p:attrNameLst>
                                          <p:attrName>style.visibility</p:attrName>
                                        </p:attrNameLst>
                                      </p:cBhvr>
                                      <p:to>
                                        <p:strVal val="visible"/>
                                      </p:to>
                                    </p:set>
                                    <p:anim calcmode="lin" valueType="num">
                                      <p:cBhvr additive="base">
                                        <p:cTn id="25" dur="500" fill="hold"/>
                                        <p:tgtEl>
                                          <p:spTgt spid="1157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57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9A42E1CD-BE5A-2DDF-0023-26B97F1FB235}"/>
              </a:ext>
            </a:extLst>
          </p:cNvPr>
          <p:cNvSpPr>
            <a:spLocks noGrp="1" noChangeArrowheads="1"/>
          </p:cNvSpPr>
          <p:nvPr>
            <p:ph type="title"/>
          </p:nvPr>
        </p:nvSpPr>
        <p:spPr>
          <a:xfrm>
            <a:off x="275258" y="162232"/>
            <a:ext cx="11645659" cy="549216"/>
          </a:xfrm>
        </p:spPr>
        <p:txBody>
          <a:bodyPr/>
          <a:lstStyle/>
          <a:p>
            <a:pPr eaLnBrk="1" hangingPunct="1">
              <a:defRPr/>
            </a:pPr>
            <a:r>
              <a:rPr lang="en-US" altLang="en-US" sz="3200" dirty="0">
                <a:solidFill>
                  <a:srgbClr val="FF6600"/>
                </a:solidFill>
                <a:effectLst/>
                <a:latin typeface="Impact"/>
              </a:rPr>
              <a:t>Conservative Scholarship /</a:t>
            </a:r>
            <a:r>
              <a:rPr lang="en-US" altLang="en-US" sz="3200" dirty="0">
                <a:effectLst/>
                <a:latin typeface="Impact"/>
              </a:rPr>
              <a:t> </a:t>
            </a:r>
            <a:r>
              <a:rPr lang="en-US" sz="3200" dirty="0" err="1">
                <a:effectLst/>
                <a:ea typeface="+mj-lt"/>
                <a:cs typeface="+mj-lt"/>
              </a:rPr>
              <a:t>Erudición</a:t>
            </a:r>
            <a:r>
              <a:rPr lang="en-US" sz="3200" dirty="0">
                <a:effectLst/>
                <a:ea typeface="+mj-lt"/>
                <a:cs typeface="+mj-lt"/>
              </a:rPr>
              <a:t> </a:t>
            </a:r>
            <a:r>
              <a:rPr lang="en-US" sz="3200" dirty="0" err="1">
                <a:effectLst/>
                <a:ea typeface="+mj-lt"/>
                <a:cs typeface="+mj-lt"/>
              </a:rPr>
              <a:t>Conservadora</a:t>
            </a:r>
            <a:endParaRPr lang="en-US" altLang="en-US" sz="3200">
              <a:effectLst/>
              <a:latin typeface="Impact" panose="020B0806030902050204" pitchFamily="34" charset="0"/>
            </a:endParaRPr>
          </a:p>
        </p:txBody>
      </p:sp>
      <p:sp>
        <p:nvSpPr>
          <p:cNvPr id="116739" name="Rectangle 3">
            <a:extLst>
              <a:ext uri="{FF2B5EF4-FFF2-40B4-BE49-F238E27FC236}">
                <a16:creationId xmlns:a16="http://schemas.microsoft.com/office/drawing/2014/main" id="{31545654-F0FC-78B7-1CA8-1F1395367CD2}"/>
              </a:ext>
            </a:extLst>
          </p:cNvPr>
          <p:cNvSpPr>
            <a:spLocks noGrp="1" noChangeArrowheads="1"/>
          </p:cNvSpPr>
          <p:nvPr>
            <p:ph type="body" idx="1"/>
          </p:nvPr>
        </p:nvSpPr>
        <p:spPr>
          <a:xfrm>
            <a:off x="288402" y="957903"/>
            <a:ext cx="11639574" cy="5991045"/>
          </a:xfrm>
        </p:spPr>
        <p:txBody>
          <a:bodyPr/>
          <a:lstStyle/>
          <a:p>
            <a:pPr eaLnBrk="1" hangingPunct="1">
              <a:lnSpc>
                <a:spcPct val="90000"/>
              </a:lnSpc>
              <a:buNone/>
              <a:defRPr/>
            </a:pPr>
            <a:r>
              <a:rPr lang="en-US" altLang="en-US" sz="2800" b="1" dirty="0">
                <a:solidFill>
                  <a:srgbClr val="FF0000"/>
                </a:solidFill>
                <a:effectLst>
                  <a:outerShdw blurRad="38100" dist="38100" dir="2700000" algn="tl">
                    <a:srgbClr val="000000"/>
                  </a:outerShdw>
                </a:effectLst>
                <a:latin typeface="Arial Narrow"/>
              </a:rPr>
              <a:t>Conservative scholars are doubtful about this theory of late composition and/or editing of the Book of Deuteronomy. /</a:t>
            </a:r>
            <a:r>
              <a:rPr lang="en-US" altLang="en-US" sz="2400" b="1" dirty="0">
                <a:solidFill>
                  <a:srgbClr val="FF0000"/>
                </a:solidFill>
                <a:effectLst>
                  <a:outerShdw blurRad="38100" dist="38100" dir="2700000" algn="tl">
                    <a:srgbClr val="000000"/>
                  </a:outerShdw>
                </a:effectLst>
                <a:latin typeface="Arial Narrow"/>
              </a:rPr>
              <a:t> </a:t>
            </a:r>
            <a:r>
              <a:rPr lang="en-US" sz="2400" dirty="0">
                <a:effectLst>
                  <a:outerShdw blurRad="38100" dist="38100" dir="2700000" algn="tl">
                    <a:srgbClr val="000000"/>
                  </a:outerShdw>
                </a:effectLst>
                <a:ea typeface="+mn-lt"/>
                <a:cs typeface="+mn-lt"/>
              </a:rPr>
              <a:t>Los </a:t>
            </a:r>
            <a:r>
              <a:rPr lang="en-US" sz="2400" dirty="0" err="1">
                <a:effectLst>
                  <a:outerShdw blurRad="38100" dist="38100" dir="2700000" algn="tl">
                    <a:srgbClr val="000000"/>
                  </a:outerShdw>
                </a:effectLst>
                <a:ea typeface="+mn-lt"/>
                <a:cs typeface="+mn-lt"/>
              </a:rPr>
              <a:t>eruditos</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conservadores</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tienen</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dudas</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sobre</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esta</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teoría</a:t>
            </a:r>
            <a:r>
              <a:rPr lang="en-US" sz="2400" dirty="0">
                <a:effectLst>
                  <a:outerShdw blurRad="38100" dist="38100" dir="2700000" algn="tl">
                    <a:srgbClr val="000000"/>
                  </a:outerShdw>
                </a:effectLst>
                <a:ea typeface="+mn-lt"/>
                <a:cs typeface="+mn-lt"/>
              </a:rPr>
              <a:t> de la </a:t>
            </a:r>
            <a:r>
              <a:rPr lang="en-US" sz="2400" dirty="0" err="1">
                <a:effectLst>
                  <a:outerShdw blurRad="38100" dist="38100" dir="2700000" algn="tl">
                    <a:srgbClr val="000000"/>
                  </a:outerShdw>
                </a:effectLst>
                <a:ea typeface="+mn-lt"/>
                <a:cs typeface="+mn-lt"/>
              </a:rPr>
              <a:t>composición</a:t>
            </a:r>
            <a:r>
              <a:rPr lang="en-US" sz="2400" dirty="0">
                <a:effectLst>
                  <a:outerShdw blurRad="38100" dist="38100" dir="2700000" algn="tl">
                    <a:srgbClr val="000000"/>
                  </a:outerShdw>
                </a:effectLst>
                <a:ea typeface="+mn-lt"/>
                <a:cs typeface="+mn-lt"/>
              </a:rPr>
              <a:t> y/o </a:t>
            </a:r>
            <a:r>
              <a:rPr lang="en-US" sz="2400" dirty="0" err="1">
                <a:effectLst>
                  <a:outerShdw blurRad="38100" dist="38100" dir="2700000" algn="tl">
                    <a:srgbClr val="000000"/>
                  </a:outerShdw>
                </a:effectLst>
                <a:ea typeface="+mn-lt"/>
                <a:cs typeface="+mn-lt"/>
              </a:rPr>
              <a:t>edición</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tardía</a:t>
            </a:r>
            <a:r>
              <a:rPr lang="en-US" sz="2400" dirty="0">
                <a:effectLst>
                  <a:outerShdw blurRad="38100" dist="38100" dir="2700000" algn="tl">
                    <a:srgbClr val="000000"/>
                  </a:outerShdw>
                </a:effectLst>
                <a:ea typeface="+mn-lt"/>
                <a:cs typeface="+mn-lt"/>
              </a:rPr>
              <a:t> del Libro de </a:t>
            </a:r>
            <a:r>
              <a:rPr lang="en-US" sz="2400" dirty="0" err="1">
                <a:effectLst>
                  <a:outerShdw blurRad="38100" dist="38100" dir="2700000" algn="tl">
                    <a:srgbClr val="000000"/>
                  </a:outerShdw>
                </a:effectLst>
                <a:ea typeface="+mn-lt"/>
                <a:cs typeface="+mn-lt"/>
              </a:rPr>
              <a:t>Deuteronomio</a:t>
            </a:r>
            <a:r>
              <a:rPr lang="en-US" sz="2400" dirty="0">
                <a:effectLst>
                  <a:outerShdw blurRad="38100" dist="38100" dir="2700000" algn="tl">
                    <a:srgbClr val="000000"/>
                  </a:outerShdw>
                </a:effectLst>
                <a:ea typeface="+mn-lt"/>
                <a:cs typeface="+mn-lt"/>
              </a:rPr>
              <a:t>.</a:t>
            </a:r>
            <a:endParaRPr lang="en-US" altLang="en-US" sz="2400" b="1" dirty="0">
              <a:solidFill>
                <a:srgbClr val="FF0000"/>
              </a:solidFill>
              <a:effectLst>
                <a:outerShdw blurRad="38100" dist="38100" dir="2700000" algn="tl">
                  <a:srgbClr val="000000"/>
                </a:outerShdw>
              </a:effectLst>
              <a:latin typeface="Arial Narrow" panose="020B0606020202030204" pitchFamily="34" charset="0"/>
            </a:endParaRPr>
          </a:p>
          <a:p>
            <a:pPr eaLnBrk="1" hangingPunct="1">
              <a:lnSpc>
                <a:spcPct val="90000"/>
              </a:lnSpc>
              <a:defRPr/>
            </a:pPr>
            <a:r>
              <a:rPr lang="en-US" altLang="en-US" sz="2400" b="1" i="1" dirty="0">
                <a:solidFill>
                  <a:srgbClr val="C00000"/>
                </a:solidFill>
                <a:effectLst/>
                <a:latin typeface="Arial Narrow"/>
              </a:rPr>
              <a:t>Though allowing for some later revisions and/or additions (e.g., the account of Moses’ death, cf. Dt. 34, etc.), they still give the lion’s share of credit to Moses himself. /</a:t>
            </a:r>
            <a:r>
              <a:rPr lang="en-US" altLang="en-US" sz="2400" i="1" dirty="0">
                <a:effectLst/>
                <a:latin typeface="Arial Narrow"/>
              </a:rPr>
              <a:t> </a:t>
            </a:r>
            <a:r>
              <a:rPr lang="en-US" sz="2000" dirty="0" err="1">
                <a:effectLst/>
                <a:ea typeface="+mn-lt"/>
                <a:cs typeface="+mn-lt"/>
              </a:rPr>
              <a:t>Aunque</a:t>
            </a:r>
            <a:r>
              <a:rPr lang="en-US" sz="2000" dirty="0">
                <a:effectLst/>
                <a:ea typeface="+mn-lt"/>
                <a:cs typeface="+mn-lt"/>
              </a:rPr>
              <a:t> </a:t>
            </a:r>
            <a:r>
              <a:rPr lang="en-US" sz="2000" dirty="0" err="1">
                <a:effectLst/>
                <a:ea typeface="+mn-lt"/>
                <a:cs typeface="+mn-lt"/>
              </a:rPr>
              <a:t>permiten</a:t>
            </a:r>
            <a:r>
              <a:rPr lang="en-US" sz="2000" dirty="0">
                <a:effectLst/>
                <a:ea typeface="+mn-lt"/>
                <a:cs typeface="+mn-lt"/>
              </a:rPr>
              <a:t> </a:t>
            </a:r>
            <a:r>
              <a:rPr lang="en-US" sz="2000" dirty="0" err="1">
                <a:effectLst/>
                <a:ea typeface="+mn-lt"/>
                <a:cs typeface="+mn-lt"/>
              </a:rPr>
              <a:t>algunas</a:t>
            </a:r>
            <a:r>
              <a:rPr lang="en-US" sz="2000" dirty="0">
                <a:effectLst/>
                <a:ea typeface="+mn-lt"/>
                <a:cs typeface="+mn-lt"/>
              </a:rPr>
              <a:t> </a:t>
            </a:r>
            <a:r>
              <a:rPr lang="en-US" sz="2000" dirty="0" err="1">
                <a:effectLst/>
                <a:ea typeface="+mn-lt"/>
                <a:cs typeface="+mn-lt"/>
              </a:rPr>
              <a:t>revisiones</a:t>
            </a:r>
            <a:r>
              <a:rPr lang="en-US" sz="2000" dirty="0">
                <a:effectLst/>
                <a:ea typeface="+mn-lt"/>
                <a:cs typeface="+mn-lt"/>
              </a:rPr>
              <a:t> y/o </a:t>
            </a:r>
            <a:r>
              <a:rPr lang="en-US" sz="2000" dirty="0" err="1">
                <a:effectLst/>
                <a:ea typeface="+mn-lt"/>
                <a:cs typeface="+mn-lt"/>
              </a:rPr>
              <a:t>adiciones</a:t>
            </a:r>
            <a:r>
              <a:rPr lang="en-US" sz="2000" dirty="0">
                <a:effectLst/>
                <a:ea typeface="+mn-lt"/>
                <a:cs typeface="+mn-lt"/>
              </a:rPr>
              <a:t> </a:t>
            </a:r>
            <a:r>
              <a:rPr lang="en-US" sz="2000" dirty="0" err="1">
                <a:effectLst/>
                <a:ea typeface="+mn-lt"/>
                <a:cs typeface="+mn-lt"/>
              </a:rPr>
              <a:t>posteriores</a:t>
            </a:r>
            <a:r>
              <a:rPr lang="en-US" sz="2000" dirty="0">
                <a:effectLst/>
                <a:ea typeface="+mn-lt"/>
                <a:cs typeface="+mn-lt"/>
              </a:rPr>
              <a:t> (p. </a:t>
            </a:r>
            <a:r>
              <a:rPr lang="en-US" sz="2000" dirty="0" err="1">
                <a:effectLst/>
                <a:ea typeface="+mn-lt"/>
                <a:cs typeface="+mn-lt"/>
              </a:rPr>
              <a:t>ej</a:t>
            </a:r>
            <a:r>
              <a:rPr lang="en-US" sz="2000" dirty="0">
                <a:effectLst/>
                <a:ea typeface="+mn-lt"/>
                <a:cs typeface="+mn-lt"/>
              </a:rPr>
              <a:t>., </a:t>
            </a:r>
            <a:r>
              <a:rPr lang="en-US" sz="2000" dirty="0" err="1">
                <a:effectLst/>
                <a:ea typeface="+mn-lt"/>
                <a:cs typeface="+mn-lt"/>
              </a:rPr>
              <a:t>el</a:t>
            </a:r>
            <a:r>
              <a:rPr lang="en-US" sz="2000" dirty="0">
                <a:effectLst/>
                <a:ea typeface="+mn-lt"/>
                <a:cs typeface="+mn-lt"/>
              </a:rPr>
              <a:t> </a:t>
            </a:r>
            <a:r>
              <a:rPr lang="en-US" sz="2000" dirty="0" err="1">
                <a:effectLst/>
                <a:ea typeface="+mn-lt"/>
                <a:cs typeface="+mn-lt"/>
              </a:rPr>
              <a:t>relato</a:t>
            </a:r>
            <a:r>
              <a:rPr lang="en-US" sz="2000" dirty="0">
                <a:effectLst/>
                <a:ea typeface="+mn-lt"/>
                <a:cs typeface="+mn-lt"/>
              </a:rPr>
              <a:t> de la </a:t>
            </a:r>
            <a:r>
              <a:rPr lang="en-US" sz="2000" dirty="0" err="1">
                <a:effectLst/>
                <a:ea typeface="+mn-lt"/>
                <a:cs typeface="+mn-lt"/>
              </a:rPr>
              <a:t>muerte</a:t>
            </a:r>
            <a:r>
              <a:rPr lang="en-US" sz="2000" dirty="0">
                <a:effectLst/>
                <a:ea typeface="+mn-lt"/>
                <a:cs typeface="+mn-lt"/>
              </a:rPr>
              <a:t> de Moisés, cf. Dt. 34, etc.), </a:t>
            </a:r>
            <a:r>
              <a:rPr lang="en-US" sz="2000" dirty="0" err="1">
                <a:effectLst/>
                <a:ea typeface="+mn-lt"/>
                <a:cs typeface="+mn-lt"/>
              </a:rPr>
              <a:t>todavía</a:t>
            </a:r>
            <a:r>
              <a:rPr lang="en-US" sz="2000" dirty="0">
                <a:effectLst/>
                <a:ea typeface="+mn-lt"/>
                <a:cs typeface="+mn-lt"/>
              </a:rPr>
              <a:t> dan la mayor </a:t>
            </a:r>
            <a:r>
              <a:rPr lang="en-US" sz="2000" dirty="0" err="1">
                <a:effectLst/>
                <a:ea typeface="+mn-lt"/>
                <a:cs typeface="+mn-lt"/>
              </a:rPr>
              <a:t>parte</a:t>
            </a:r>
            <a:r>
              <a:rPr lang="en-US" sz="2000" dirty="0">
                <a:effectLst/>
                <a:ea typeface="+mn-lt"/>
                <a:cs typeface="+mn-lt"/>
              </a:rPr>
              <a:t> del </a:t>
            </a:r>
            <a:r>
              <a:rPr lang="en-US" sz="2000" dirty="0" err="1">
                <a:effectLst/>
                <a:ea typeface="+mn-lt"/>
                <a:cs typeface="+mn-lt"/>
              </a:rPr>
              <a:t>crédito</a:t>
            </a:r>
            <a:r>
              <a:rPr lang="en-US" sz="2000" dirty="0">
                <a:effectLst/>
                <a:ea typeface="+mn-lt"/>
                <a:cs typeface="+mn-lt"/>
              </a:rPr>
              <a:t> al </a:t>
            </a:r>
            <a:r>
              <a:rPr lang="en-US" sz="2000" dirty="0" err="1">
                <a:effectLst/>
                <a:ea typeface="+mn-lt"/>
                <a:cs typeface="+mn-lt"/>
              </a:rPr>
              <a:t>mismo</a:t>
            </a:r>
            <a:r>
              <a:rPr lang="en-US" sz="2000" dirty="0">
                <a:effectLst/>
                <a:ea typeface="+mn-lt"/>
                <a:cs typeface="+mn-lt"/>
              </a:rPr>
              <a:t> Moisés.</a:t>
            </a:r>
            <a:endParaRPr lang="en-US" altLang="en-US" sz="2000" i="1" dirty="0">
              <a:effectLst/>
              <a:latin typeface="Arial Narrow" panose="020B0606020202030204" pitchFamily="34" charset="0"/>
            </a:endParaRPr>
          </a:p>
          <a:p>
            <a:pPr eaLnBrk="1" hangingPunct="1">
              <a:lnSpc>
                <a:spcPct val="90000"/>
              </a:lnSpc>
              <a:defRPr/>
            </a:pPr>
            <a:r>
              <a:rPr lang="en-US" altLang="en-US" sz="2400" b="1" i="1" dirty="0">
                <a:solidFill>
                  <a:srgbClr val="C00000"/>
                </a:solidFill>
                <a:effectLst/>
                <a:latin typeface="Arial Narrow"/>
              </a:rPr>
              <a:t>Rather than a fresh composition, they suggest that the Torah scroll may have been suppressed during the dark regime of Manasseh. Indeed, the Chronicler’s record indicates that it was known during the reign of Jehoshaphat (cf. 2 Chr. 17:9). Hence, its discovery was not an artifice, but a genuine recovery of something that had been misplaced or lost. /</a:t>
            </a:r>
            <a:r>
              <a:rPr lang="en-US" altLang="en-US" sz="2400" i="1" dirty="0">
                <a:effectLst/>
                <a:latin typeface="Arial Narrow"/>
              </a:rPr>
              <a:t> </a:t>
            </a:r>
            <a:r>
              <a:rPr lang="en-US" sz="2000" dirty="0">
                <a:effectLst/>
                <a:ea typeface="+mn-lt"/>
                <a:cs typeface="+mn-lt"/>
              </a:rPr>
              <a:t>En </a:t>
            </a:r>
            <a:r>
              <a:rPr lang="en-US" sz="2000" err="1">
                <a:effectLst/>
                <a:ea typeface="+mn-lt"/>
                <a:cs typeface="+mn-lt"/>
              </a:rPr>
              <a:t>lugar</a:t>
            </a:r>
            <a:r>
              <a:rPr lang="en-US" sz="2000" dirty="0">
                <a:effectLst/>
                <a:ea typeface="+mn-lt"/>
                <a:cs typeface="+mn-lt"/>
              </a:rPr>
              <a:t> de </a:t>
            </a:r>
            <a:r>
              <a:rPr lang="en-US" sz="2000" err="1">
                <a:effectLst/>
                <a:ea typeface="+mn-lt"/>
                <a:cs typeface="+mn-lt"/>
              </a:rPr>
              <a:t>una</a:t>
            </a:r>
            <a:r>
              <a:rPr lang="en-US" sz="2000" dirty="0">
                <a:effectLst/>
                <a:ea typeface="+mn-lt"/>
                <a:cs typeface="+mn-lt"/>
              </a:rPr>
              <a:t> </a:t>
            </a:r>
            <a:r>
              <a:rPr lang="en-US" sz="2000" err="1">
                <a:effectLst/>
                <a:ea typeface="+mn-lt"/>
                <a:cs typeface="+mn-lt"/>
              </a:rPr>
              <a:t>composición</a:t>
            </a:r>
            <a:r>
              <a:rPr lang="en-US" sz="2000" dirty="0">
                <a:effectLst/>
                <a:ea typeface="+mn-lt"/>
                <a:cs typeface="+mn-lt"/>
              </a:rPr>
              <a:t> </a:t>
            </a:r>
            <a:r>
              <a:rPr lang="en-US" sz="2000" err="1">
                <a:effectLst/>
                <a:ea typeface="+mn-lt"/>
                <a:cs typeface="+mn-lt"/>
              </a:rPr>
              <a:t>nueva</a:t>
            </a:r>
            <a:r>
              <a:rPr lang="en-US" sz="2000" dirty="0">
                <a:effectLst/>
                <a:ea typeface="+mn-lt"/>
                <a:cs typeface="+mn-lt"/>
              </a:rPr>
              <a:t>, </a:t>
            </a:r>
            <a:r>
              <a:rPr lang="en-US" sz="2000" err="1">
                <a:effectLst/>
                <a:ea typeface="+mn-lt"/>
                <a:cs typeface="+mn-lt"/>
              </a:rPr>
              <a:t>sugieren</a:t>
            </a:r>
            <a:r>
              <a:rPr lang="en-US" sz="2000" dirty="0">
                <a:effectLst/>
                <a:ea typeface="+mn-lt"/>
                <a:cs typeface="+mn-lt"/>
              </a:rPr>
              <a:t> que </a:t>
            </a:r>
            <a:r>
              <a:rPr lang="en-US" sz="2000" err="1">
                <a:effectLst/>
                <a:ea typeface="+mn-lt"/>
                <a:cs typeface="+mn-lt"/>
              </a:rPr>
              <a:t>el</a:t>
            </a:r>
            <a:r>
              <a:rPr lang="en-US" sz="2000" dirty="0">
                <a:effectLst/>
                <a:ea typeface="+mn-lt"/>
                <a:cs typeface="+mn-lt"/>
              </a:rPr>
              <a:t> </a:t>
            </a:r>
            <a:r>
              <a:rPr lang="en-US" sz="2000" err="1">
                <a:effectLst/>
                <a:ea typeface="+mn-lt"/>
                <a:cs typeface="+mn-lt"/>
              </a:rPr>
              <a:t>rollo</a:t>
            </a:r>
            <a:r>
              <a:rPr lang="en-US" sz="2000" dirty="0">
                <a:effectLst/>
                <a:ea typeface="+mn-lt"/>
                <a:cs typeface="+mn-lt"/>
              </a:rPr>
              <a:t> de la </a:t>
            </a:r>
            <a:r>
              <a:rPr lang="en-US" sz="2000" err="1">
                <a:effectLst/>
                <a:ea typeface="+mn-lt"/>
                <a:cs typeface="+mn-lt"/>
              </a:rPr>
              <a:t>Torá</a:t>
            </a:r>
            <a:r>
              <a:rPr lang="en-US" sz="2000" dirty="0">
                <a:effectLst/>
                <a:ea typeface="+mn-lt"/>
                <a:cs typeface="+mn-lt"/>
              </a:rPr>
              <a:t> </a:t>
            </a:r>
            <a:r>
              <a:rPr lang="en-US" sz="2000" err="1">
                <a:effectLst/>
                <a:ea typeface="+mn-lt"/>
                <a:cs typeface="+mn-lt"/>
              </a:rPr>
              <a:t>pudo</a:t>
            </a:r>
            <a:r>
              <a:rPr lang="en-US" sz="2000" dirty="0">
                <a:effectLst/>
                <a:ea typeface="+mn-lt"/>
                <a:cs typeface="+mn-lt"/>
              </a:rPr>
              <a:t> </a:t>
            </a:r>
            <a:r>
              <a:rPr lang="en-US" sz="2000" err="1">
                <a:effectLst/>
                <a:ea typeface="+mn-lt"/>
                <a:cs typeface="+mn-lt"/>
              </a:rPr>
              <a:t>haber</a:t>
            </a:r>
            <a:r>
              <a:rPr lang="en-US" sz="2000" dirty="0">
                <a:effectLst/>
                <a:ea typeface="+mn-lt"/>
                <a:cs typeface="+mn-lt"/>
              </a:rPr>
              <a:t> </a:t>
            </a:r>
            <a:r>
              <a:rPr lang="en-US" sz="2000" err="1">
                <a:effectLst/>
                <a:ea typeface="+mn-lt"/>
                <a:cs typeface="+mn-lt"/>
              </a:rPr>
              <a:t>sido</a:t>
            </a:r>
            <a:r>
              <a:rPr lang="en-US" sz="2000" dirty="0">
                <a:effectLst/>
                <a:ea typeface="+mn-lt"/>
                <a:cs typeface="+mn-lt"/>
              </a:rPr>
              <a:t> </a:t>
            </a:r>
            <a:r>
              <a:rPr lang="en-US" sz="2000" err="1">
                <a:effectLst/>
                <a:ea typeface="+mn-lt"/>
                <a:cs typeface="+mn-lt"/>
              </a:rPr>
              <a:t>suprimido</a:t>
            </a:r>
            <a:r>
              <a:rPr lang="en-US" sz="2000" dirty="0">
                <a:effectLst/>
                <a:ea typeface="+mn-lt"/>
                <a:cs typeface="+mn-lt"/>
              </a:rPr>
              <a:t> </a:t>
            </a:r>
            <a:r>
              <a:rPr lang="en-US" sz="2000" err="1">
                <a:effectLst/>
                <a:ea typeface="+mn-lt"/>
                <a:cs typeface="+mn-lt"/>
              </a:rPr>
              <a:t>durante</a:t>
            </a:r>
            <a:r>
              <a:rPr lang="en-US" sz="2000" dirty="0">
                <a:effectLst/>
                <a:ea typeface="+mn-lt"/>
                <a:cs typeface="+mn-lt"/>
              </a:rPr>
              <a:t> </a:t>
            </a:r>
            <a:r>
              <a:rPr lang="en-US" sz="2000" err="1">
                <a:effectLst/>
                <a:ea typeface="+mn-lt"/>
                <a:cs typeface="+mn-lt"/>
              </a:rPr>
              <a:t>el</a:t>
            </a:r>
            <a:r>
              <a:rPr lang="en-US" sz="2000" dirty="0">
                <a:effectLst/>
                <a:ea typeface="+mn-lt"/>
                <a:cs typeface="+mn-lt"/>
              </a:rPr>
              <a:t> </a:t>
            </a:r>
            <a:r>
              <a:rPr lang="en-US" sz="2000" err="1">
                <a:effectLst/>
                <a:ea typeface="+mn-lt"/>
                <a:cs typeface="+mn-lt"/>
              </a:rPr>
              <a:t>oscuro</a:t>
            </a:r>
            <a:r>
              <a:rPr lang="en-US" sz="2000" dirty="0">
                <a:effectLst/>
                <a:ea typeface="+mn-lt"/>
                <a:cs typeface="+mn-lt"/>
              </a:rPr>
              <a:t> </a:t>
            </a:r>
            <a:r>
              <a:rPr lang="en-US" sz="2000" err="1">
                <a:effectLst/>
                <a:ea typeface="+mn-lt"/>
                <a:cs typeface="+mn-lt"/>
              </a:rPr>
              <a:t>régimen</a:t>
            </a:r>
            <a:r>
              <a:rPr lang="en-US" sz="2000" dirty="0">
                <a:effectLst/>
                <a:ea typeface="+mn-lt"/>
                <a:cs typeface="+mn-lt"/>
              </a:rPr>
              <a:t> de Manasés. De </a:t>
            </a:r>
            <a:r>
              <a:rPr lang="en-US" sz="2000" err="1">
                <a:effectLst/>
                <a:ea typeface="+mn-lt"/>
                <a:cs typeface="+mn-lt"/>
              </a:rPr>
              <a:t>hecho</a:t>
            </a:r>
            <a:r>
              <a:rPr lang="en-US" sz="2000" dirty="0">
                <a:effectLst/>
                <a:ea typeface="+mn-lt"/>
                <a:cs typeface="+mn-lt"/>
              </a:rPr>
              <a:t>, </a:t>
            </a:r>
            <a:r>
              <a:rPr lang="en-US" sz="2000" err="1">
                <a:effectLst/>
                <a:ea typeface="+mn-lt"/>
                <a:cs typeface="+mn-lt"/>
              </a:rPr>
              <a:t>el</a:t>
            </a:r>
            <a:r>
              <a:rPr lang="en-US" sz="2000" dirty="0">
                <a:effectLst/>
                <a:ea typeface="+mn-lt"/>
                <a:cs typeface="+mn-lt"/>
              </a:rPr>
              <a:t> </a:t>
            </a:r>
            <a:r>
              <a:rPr lang="en-US" sz="2000" err="1">
                <a:effectLst/>
                <a:ea typeface="+mn-lt"/>
                <a:cs typeface="+mn-lt"/>
              </a:rPr>
              <a:t>registro</a:t>
            </a:r>
            <a:r>
              <a:rPr lang="en-US" sz="2000" dirty="0">
                <a:effectLst/>
                <a:ea typeface="+mn-lt"/>
                <a:cs typeface="+mn-lt"/>
              </a:rPr>
              <a:t> del </a:t>
            </a:r>
            <a:r>
              <a:rPr lang="en-US" sz="2000" err="1">
                <a:effectLst/>
                <a:ea typeface="+mn-lt"/>
                <a:cs typeface="+mn-lt"/>
              </a:rPr>
              <a:t>Cronista</a:t>
            </a:r>
            <a:r>
              <a:rPr lang="en-US" sz="2000" dirty="0">
                <a:effectLst/>
                <a:ea typeface="+mn-lt"/>
                <a:cs typeface="+mn-lt"/>
              </a:rPr>
              <a:t> indica que se </a:t>
            </a:r>
            <a:r>
              <a:rPr lang="en-US" sz="2000" err="1">
                <a:effectLst/>
                <a:ea typeface="+mn-lt"/>
                <a:cs typeface="+mn-lt"/>
              </a:rPr>
              <a:t>conoció</a:t>
            </a:r>
            <a:r>
              <a:rPr lang="en-US" sz="2000" dirty="0">
                <a:effectLst/>
                <a:ea typeface="+mn-lt"/>
                <a:cs typeface="+mn-lt"/>
              </a:rPr>
              <a:t> </a:t>
            </a:r>
            <a:r>
              <a:rPr lang="en-US" sz="2000" err="1">
                <a:effectLst/>
                <a:ea typeface="+mn-lt"/>
                <a:cs typeface="+mn-lt"/>
              </a:rPr>
              <a:t>durante</a:t>
            </a:r>
            <a:r>
              <a:rPr lang="en-US" sz="2000" dirty="0">
                <a:effectLst/>
                <a:ea typeface="+mn-lt"/>
                <a:cs typeface="+mn-lt"/>
              </a:rPr>
              <a:t> </a:t>
            </a:r>
            <a:r>
              <a:rPr lang="en-US" sz="2000" err="1">
                <a:effectLst/>
                <a:ea typeface="+mn-lt"/>
                <a:cs typeface="+mn-lt"/>
              </a:rPr>
              <a:t>el</a:t>
            </a:r>
            <a:r>
              <a:rPr lang="en-US" sz="2000" dirty="0">
                <a:effectLst/>
                <a:ea typeface="+mn-lt"/>
                <a:cs typeface="+mn-lt"/>
              </a:rPr>
              <a:t> </a:t>
            </a:r>
            <a:r>
              <a:rPr lang="en-US" sz="2000" err="1">
                <a:effectLst/>
                <a:ea typeface="+mn-lt"/>
                <a:cs typeface="+mn-lt"/>
              </a:rPr>
              <a:t>reinado</a:t>
            </a:r>
            <a:r>
              <a:rPr lang="en-US" sz="2000" dirty="0">
                <a:effectLst/>
                <a:ea typeface="+mn-lt"/>
                <a:cs typeface="+mn-lt"/>
              </a:rPr>
              <a:t> de Josafat (cf. 2 Cr. 17:9). Por lo tanto, </a:t>
            </a:r>
            <a:r>
              <a:rPr lang="en-US" sz="2000" dirty="0" err="1">
                <a:effectLst/>
                <a:ea typeface="+mn-lt"/>
                <a:cs typeface="+mn-lt"/>
              </a:rPr>
              <a:t>su</a:t>
            </a:r>
            <a:r>
              <a:rPr lang="en-US" sz="2000" dirty="0">
                <a:effectLst/>
                <a:ea typeface="+mn-lt"/>
                <a:cs typeface="+mn-lt"/>
              </a:rPr>
              <a:t> </a:t>
            </a:r>
            <a:r>
              <a:rPr lang="en-US" sz="2000" dirty="0" err="1">
                <a:effectLst/>
                <a:ea typeface="+mn-lt"/>
                <a:cs typeface="+mn-lt"/>
              </a:rPr>
              <a:t>descubrimiento</a:t>
            </a:r>
            <a:r>
              <a:rPr lang="en-US" sz="2000" dirty="0">
                <a:effectLst/>
                <a:ea typeface="+mn-lt"/>
                <a:cs typeface="+mn-lt"/>
              </a:rPr>
              <a:t> no </a:t>
            </a:r>
            <a:r>
              <a:rPr lang="en-US" sz="2000" dirty="0" err="1">
                <a:effectLst/>
                <a:ea typeface="+mn-lt"/>
                <a:cs typeface="+mn-lt"/>
              </a:rPr>
              <a:t>fue</a:t>
            </a:r>
            <a:r>
              <a:rPr lang="en-US" sz="2000" dirty="0">
                <a:effectLst/>
                <a:ea typeface="+mn-lt"/>
                <a:cs typeface="+mn-lt"/>
              </a:rPr>
              <a:t> un </a:t>
            </a:r>
            <a:r>
              <a:rPr lang="en-US" sz="2000" dirty="0" err="1">
                <a:effectLst/>
                <a:ea typeface="+mn-lt"/>
                <a:cs typeface="+mn-lt"/>
              </a:rPr>
              <a:t>artificio</a:t>
            </a:r>
            <a:r>
              <a:rPr lang="en-US" sz="2000" dirty="0">
                <a:effectLst/>
                <a:ea typeface="+mn-lt"/>
                <a:cs typeface="+mn-lt"/>
              </a:rPr>
              <a:t>, </a:t>
            </a:r>
            <a:r>
              <a:rPr lang="en-US" sz="2000" dirty="0" err="1">
                <a:effectLst/>
                <a:ea typeface="+mn-lt"/>
                <a:cs typeface="+mn-lt"/>
              </a:rPr>
              <a:t>sino</a:t>
            </a:r>
            <a:r>
              <a:rPr lang="en-US" sz="2000" dirty="0">
                <a:effectLst/>
                <a:ea typeface="+mn-lt"/>
                <a:cs typeface="+mn-lt"/>
              </a:rPr>
              <a:t> </a:t>
            </a:r>
            <a:r>
              <a:rPr lang="en-US" sz="2000" dirty="0" err="1">
                <a:effectLst/>
                <a:ea typeface="+mn-lt"/>
                <a:cs typeface="+mn-lt"/>
              </a:rPr>
              <a:t>una</a:t>
            </a:r>
            <a:r>
              <a:rPr lang="en-US" sz="2000" dirty="0">
                <a:effectLst/>
                <a:ea typeface="+mn-lt"/>
                <a:cs typeface="+mn-lt"/>
              </a:rPr>
              <a:t> </a:t>
            </a:r>
            <a:r>
              <a:rPr lang="en-US" sz="2000" dirty="0" err="1">
                <a:effectLst/>
                <a:ea typeface="+mn-lt"/>
                <a:cs typeface="+mn-lt"/>
              </a:rPr>
              <a:t>recuperación</a:t>
            </a:r>
            <a:r>
              <a:rPr lang="en-US" sz="2000" dirty="0">
                <a:effectLst/>
                <a:ea typeface="+mn-lt"/>
                <a:cs typeface="+mn-lt"/>
              </a:rPr>
              <a:t> </a:t>
            </a:r>
            <a:r>
              <a:rPr lang="en-US" sz="2000" dirty="0" err="1">
                <a:effectLst/>
                <a:ea typeface="+mn-lt"/>
                <a:cs typeface="+mn-lt"/>
              </a:rPr>
              <a:t>genuina</a:t>
            </a:r>
            <a:r>
              <a:rPr lang="en-US" sz="2000" dirty="0">
                <a:effectLst/>
                <a:ea typeface="+mn-lt"/>
                <a:cs typeface="+mn-lt"/>
              </a:rPr>
              <a:t> de algo que </a:t>
            </a:r>
            <a:r>
              <a:rPr lang="en-US" sz="2000" dirty="0" err="1">
                <a:effectLst/>
                <a:ea typeface="+mn-lt"/>
                <a:cs typeface="+mn-lt"/>
              </a:rPr>
              <a:t>había</a:t>
            </a:r>
            <a:r>
              <a:rPr lang="en-US" sz="2000" dirty="0">
                <a:effectLst/>
                <a:ea typeface="+mn-lt"/>
                <a:cs typeface="+mn-lt"/>
              </a:rPr>
              <a:t> </a:t>
            </a:r>
            <a:r>
              <a:rPr lang="en-US" sz="2000" dirty="0" err="1">
                <a:effectLst/>
                <a:ea typeface="+mn-lt"/>
                <a:cs typeface="+mn-lt"/>
              </a:rPr>
              <a:t>sido</a:t>
            </a:r>
            <a:r>
              <a:rPr lang="en-US" sz="2000" dirty="0">
                <a:effectLst/>
                <a:ea typeface="+mn-lt"/>
                <a:cs typeface="+mn-lt"/>
              </a:rPr>
              <a:t> </a:t>
            </a:r>
            <a:r>
              <a:rPr lang="en-US" sz="2000" dirty="0" err="1">
                <a:effectLst/>
                <a:ea typeface="+mn-lt"/>
                <a:cs typeface="+mn-lt"/>
              </a:rPr>
              <a:t>extraviado</a:t>
            </a:r>
            <a:r>
              <a:rPr lang="en-US" sz="2000" dirty="0">
                <a:effectLst/>
                <a:ea typeface="+mn-lt"/>
                <a:cs typeface="+mn-lt"/>
              </a:rPr>
              <a:t> o </a:t>
            </a:r>
            <a:r>
              <a:rPr lang="en-US" sz="2000" dirty="0" err="1">
                <a:effectLst/>
                <a:ea typeface="+mn-lt"/>
                <a:cs typeface="+mn-lt"/>
              </a:rPr>
              <a:t>perdido</a:t>
            </a:r>
            <a:r>
              <a:rPr lang="en-US" sz="2000" dirty="0">
                <a:effectLst/>
                <a:ea typeface="+mn-lt"/>
                <a:cs typeface="+mn-lt"/>
              </a:rPr>
              <a:t>.</a:t>
            </a:r>
            <a:endParaRPr lang="en-US" altLang="en-US" sz="2000" dirty="0">
              <a:effectLst/>
            </a:endParaRPr>
          </a:p>
        </p:txBody>
      </p:sp>
      <p:sp>
        <p:nvSpPr>
          <p:cNvPr id="2" name="Slide Number Placeholder 1">
            <a:extLst>
              <a:ext uri="{FF2B5EF4-FFF2-40B4-BE49-F238E27FC236}">
                <a16:creationId xmlns:a16="http://schemas.microsoft.com/office/drawing/2014/main" id="{CFE72A6B-7EC8-D0CF-69A5-67B70A7537DB}"/>
              </a:ext>
            </a:extLst>
          </p:cNvPr>
          <p:cNvSpPr>
            <a:spLocks noGrp="1"/>
          </p:cNvSpPr>
          <p:nvPr>
            <p:ph type="sldNum" sz="quarter" idx="12"/>
          </p:nvPr>
        </p:nvSpPr>
        <p:spPr/>
        <p:txBody>
          <a:bodyPr/>
          <a:lstStyle/>
          <a:p>
            <a:fld id="{570A93FE-E06E-48E0-B38F-7105DC4AA467}" type="slidenum">
              <a:rPr lang="en-US" altLang="en-US" smtClean="0"/>
              <a:pPr/>
              <a:t>179</a:t>
            </a:fld>
            <a:endParaRPr lang="en-US" altLang="en-US"/>
          </a:p>
        </p:txBody>
      </p:sp>
    </p:spTree>
    <p:extLst>
      <p:ext uri="{BB962C8B-B14F-4D97-AF65-F5344CB8AC3E}">
        <p14:creationId xmlns:p14="http://schemas.microsoft.com/office/powerpoint/2010/main" val="10044773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 calcmode="lin" valueType="num">
                                      <p:cBhvr>
                                        <p:cTn id="7" dur="500" fill="hold"/>
                                        <p:tgtEl>
                                          <p:spTgt spid="1167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67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6739">
                                            <p:txEl>
                                              <p:pRg st="1" end="1"/>
                                            </p:txEl>
                                          </p:spTgt>
                                        </p:tgtEl>
                                        <p:attrNameLst>
                                          <p:attrName>style.visibility</p:attrName>
                                        </p:attrNameLst>
                                      </p:cBhvr>
                                      <p:to>
                                        <p:strVal val="visible"/>
                                      </p:to>
                                    </p:set>
                                    <p:anim calcmode="lin" valueType="num">
                                      <p:cBhvr additive="base">
                                        <p:cTn id="13" dur="500" fill="hold"/>
                                        <p:tgtEl>
                                          <p:spTgt spid="1167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67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6739">
                                            <p:txEl>
                                              <p:pRg st="2" end="2"/>
                                            </p:txEl>
                                          </p:spTgt>
                                        </p:tgtEl>
                                        <p:attrNameLst>
                                          <p:attrName>style.visibility</p:attrName>
                                        </p:attrNameLst>
                                      </p:cBhvr>
                                      <p:to>
                                        <p:strVal val="visible"/>
                                      </p:to>
                                    </p:set>
                                    <p:anim calcmode="lin" valueType="num">
                                      <p:cBhvr additive="base">
                                        <p:cTn id="19" dur="500" fill="hold"/>
                                        <p:tgtEl>
                                          <p:spTgt spid="1167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67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D0E6583-C5AF-F669-CB4D-FD252594C2EA}"/>
              </a:ext>
            </a:extLst>
          </p:cNvPr>
          <p:cNvSpPr>
            <a:spLocks noGrp="1"/>
          </p:cNvSpPr>
          <p:nvPr>
            <p:ph type="sldNum" sz="quarter" idx="12"/>
          </p:nvPr>
        </p:nvSpPr>
        <p:spPr/>
        <p:txBody>
          <a:bodyPr/>
          <a:lstStyle/>
          <a:p>
            <a:pPr defTabSz="914400" fontAlgn="base">
              <a:spcBef>
                <a:spcPct val="0"/>
              </a:spcBef>
              <a:spcAft>
                <a:spcPct val="0"/>
              </a:spcAft>
            </a:pPr>
            <a:fld id="{B16259FD-7D36-4479-B356-80F1EA1CB7D5}" type="slidenum">
              <a:rPr lang="en-US" altLang="en-US">
                <a:solidFill>
                  <a:srgbClr val="FFFFFF"/>
                </a:solidFill>
                <a:latin typeface="Verdana"/>
                <a:cs typeface="Arial" panose="020B0604020202020204" pitchFamily="34" charset="0"/>
              </a:rPr>
              <a:pPr defTabSz="914400" fontAlgn="base">
                <a:spcBef>
                  <a:spcPct val="0"/>
                </a:spcBef>
                <a:spcAft>
                  <a:spcPct val="0"/>
                </a:spcAft>
              </a:pPr>
              <a:t>18</a:t>
            </a:fld>
            <a:endParaRPr lang="en-US" altLang="en-US">
              <a:solidFill>
                <a:srgbClr val="FFFFFF"/>
              </a:solidFill>
              <a:latin typeface="Verdana"/>
              <a:cs typeface="Arial" panose="020B0604020202020204" pitchFamily="34" charset="0"/>
            </a:endParaRPr>
          </a:p>
        </p:txBody>
      </p:sp>
      <p:sp>
        <p:nvSpPr>
          <p:cNvPr id="172034" name="Rectangle 2">
            <a:extLst>
              <a:ext uri="{FF2B5EF4-FFF2-40B4-BE49-F238E27FC236}">
                <a16:creationId xmlns:a16="http://schemas.microsoft.com/office/drawing/2014/main" id="{94B7CDA8-FFF2-76A7-AE9C-D9217F601FCE}"/>
              </a:ext>
            </a:extLst>
          </p:cNvPr>
          <p:cNvSpPr>
            <a:spLocks noGrp="1" noChangeArrowheads="1"/>
          </p:cNvSpPr>
          <p:nvPr>
            <p:ph type="title"/>
          </p:nvPr>
        </p:nvSpPr>
        <p:spPr>
          <a:xfrm>
            <a:off x="609600" y="513485"/>
            <a:ext cx="10972800" cy="1139825"/>
          </a:xfrm>
        </p:spPr>
        <p:txBody>
          <a:bodyPr/>
          <a:lstStyle/>
          <a:p>
            <a:r>
              <a:rPr lang="en-US" altLang="en-US" sz="4000" b="1" dirty="0">
                <a:solidFill>
                  <a:srgbClr val="FF6600"/>
                </a:solidFill>
                <a:latin typeface="Jenkins v2.0"/>
              </a:rPr>
              <a:t>The Human Abuse of Freedom</a:t>
            </a:r>
            <a:br>
              <a:rPr lang="en-US" altLang="en-US" sz="4000" dirty="0">
                <a:latin typeface="Jenkins v2.0"/>
              </a:rPr>
            </a:br>
            <a:r>
              <a:rPr lang="en-US" sz="3200" dirty="0">
                <a:ea typeface="+mj-lt"/>
                <a:cs typeface="+mj-lt"/>
              </a:rPr>
              <a:t>El </a:t>
            </a:r>
            <a:r>
              <a:rPr lang="en-US" sz="3200" dirty="0" err="1">
                <a:ea typeface="+mj-lt"/>
                <a:cs typeface="+mj-lt"/>
              </a:rPr>
              <a:t>Abuso</a:t>
            </a:r>
            <a:r>
              <a:rPr lang="en-US" sz="3200" dirty="0">
                <a:ea typeface="+mj-lt"/>
                <a:cs typeface="+mj-lt"/>
              </a:rPr>
              <a:t> Humano de la Libertad</a:t>
            </a:r>
            <a:endParaRPr lang="en-US" altLang="en-US" sz="3200" dirty="0">
              <a:solidFill>
                <a:srgbClr val="FFFF99"/>
              </a:solidFill>
              <a:latin typeface="Jenkins v2.0" pitchFamily="2" charset="0"/>
            </a:endParaRPr>
          </a:p>
        </p:txBody>
      </p:sp>
      <p:sp>
        <p:nvSpPr>
          <p:cNvPr id="172035" name="Rectangle 3">
            <a:extLst>
              <a:ext uri="{FF2B5EF4-FFF2-40B4-BE49-F238E27FC236}">
                <a16:creationId xmlns:a16="http://schemas.microsoft.com/office/drawing/2014/main" id="{95136664-E693-0D5E-4BA9-B6A64AC0F0C5}"/>
              </a:ext>
            </a:extLst>
          </p:cNvPr>
          <p:cNvSpPr>
            <a:spLocks noGrp="1" noChangeArrowheads="1"/>
          </p:cNvSpPr>
          <p:nvPr>
            <p:ph type="body" idx="1"/>
          </p:nvPr>
        </p:nvSpPr>
        <p:spPr>
          <a:xfrm>
            <a:off x="505905" y="2170113"/>
            <a:ext cx="10972800" cy="4530725"/>
          </a:xfrm>
        </p:spPr>
        <p:txBody>
          <a:bodyPr/>
          <a:lstStyle/>
          <a:p>
            <a:pPr>
              <a:buNone/>
            </a:pPr>
            <a:r>
              <a:rPr lang="en-US" altLang="en-US" sz="2800" dirty="0">
                <a:solidFill>
                  <a:srgbClr val="FF6600"/>
                </a:solidFill>
                <a:latin typeface="Arial Rounded MT Bold"/>
              </a:rPr>
              <a:t>The humans God created were free (Ge. 2:16-17). / </a:t>
            </a:r>
            <a:r>
              <a:rPr lang="en-US" sz="2800" dirty="0">
                <a:solidFill>
                  <a:srgbClr val="FFFFCC"/>
                </a:solidFill>
                <a:ea typeface="+mn-lt"/>
                <a:cs typeface="+mn-lt"/>
              </a:rPr>
              <a:t>Los </a:t>
            </a:r>
            <a:r>
              <a:rPr lang="en-US" sz="2800" dirty="0" err="1">
                <a:solidFill>
                  <a:srgbClr val="FFFFCC"/>
                </a:solidFill>
                <a:ea typeface="+mn-lt"/>
                <a:cs typeface="+mn-lt"/>
              </a:rPr>
              <a:t>humanos</a:t>
            </a:r>
            <a:r>
              <a:rPr lang="en-US" sz="2800" dirty="0">
                <a:solidFill>
                  <a:srgbClr val="FFFFCC"/>
                </a:solidFill>
                <a:ea typeface="+mn-lt"/>
                <a:cs typeface="+mn-lt"/>
              </a:rPr>
              <a:t> que Dios </a:t>
            </a:r>
            <a:r>
              <a:rPr lang="en-US" sz="2800" dirty="0" err="1">
                <a:solidFill>
                  <a:srgbClr val="FFFFCC"/>
                </a:solidFill>
                <a:ea typeface="+mn-lt"/>
                <a:cs typeface="+mn-lt"/>
              </a:rPr>
              <a:t>creó</a:t>
            </a:r>
            <a:r>
              <a:rPr lang="en-US" sz="2800" dirty="0">
                <a:solidFill>
                  <a:srgbClr val="FFFFCC"/>
                </a:solidFill>
                <a:ea typeface="+mn-lt"/>
                <a:cs typeface="+mn-lt"/>
              </a:rPr>
              <a:t> </a:t>
            </a:r>
            <a:r>
              <a:rPr lang="en-US" sz="2800" dirty="0" err="1">
                <a:solidFill>
                  <a:srgbClr val="FFFFCC"/>
                </a:solidFill>
                <a:ea typeface="+mn-lt"/>
                <a:cs typeface="+mn-lt"/>
              </a:rPr>
              <a:t>eran</a:t>
            </a:r>
            <a:r>
              <a:rPr lang="en-US" sz="2800" dirty="0">
                <a:solidFill>
                  <a:srgbClr val="FFFFCC"/>
                </a:solidFill>
                <a:ea typeface="+mn-lt"/>
                <a:cs typeface="+mn-lt"/>
              </a:rPr>
              <a:t> </a:t>
            </a:r>
            <a:r>
              <a:rPr lang="en-US" sz="2800" dirty="0" err="1">
                <a:solidFill>
                  <a:srgbClr val="FFFFCC"/>
                </a:solidFill>
                <a:ea typeface="+mn-lt"/>
                <a:cs typeface="+mn-lt"/>
              </a:rPr>
              <a:t>libres</a:t>
            </a:r>
            <a:r>
              <a:rPr lang="en-US" sz="2800" dirty="0">
                <a:solidFill>
                  <a:srgbClr val="FFFFCC"/>
                </a:solidFill>
                <a:ea typeface="+mn-lt"/>
                <a:cs typeface="+mn-lt"/>
              </a:rPr>
              <a:t> (</a:t>
            </a:r>
            <a:r>
              <a:rPr lang="en-US" sz="2800" dirty="0" err="1">
                <a:solidFill>
                  <a:srgbClr val="FFFFCC"/>
                </a:solidFill>
                <a:ea typeface="+mn-lt"/>
                <a:cs typeface="+mn-lt"/>
              </a:rPr>
              <a:t>Gén</a:t>
            </a:r>
            <a:r>
              <a:rPr lang="en-US" sz="2800" dirty="0">
                <a:solidFill>
                  <a:srgbClr val="FFFFCC"/>
                </a:solidFill>
                <a:ea typeface="+mn-lt"/>
                <a:cs typeface="+mn-lt"/>
              </a:rPr>
              <a:t>. 2:16-17).</a:t>
            </a:r>
            <a:endParaRPr lang="en-US" altLang="en-US" sz="2800" dirty="0">
              <a:solidFill>
                <a:srgbClr val="FFFFCC"/>
              </a:solidFill>
              <a:latin typeface="Arial Rounded MT Bold" panose="020F0704030504030204" pitchFamily="34" charset="0"/>
            </a:endParaRPr>
          </a:p>
          <a:p>
            <a:r>
              <a:rPr lang="en-US" altLang="en-US" sz="2000" b="1" i="1" dirty="0">
                <a:solidFill>
                  <a:srgbClr val="FFFF00"/>
                </a:solidFill>
                <a:latin typeface="Comic Sans MS"/>
              </a:rPr>
              <a:t>The abuse of their freedom (Ge. 3:1ff.) has now spread to every living human, for the story of Adam and Eve is at once the story of every living human since (Ro. 5:12). </a:t>
            </a:r>
            <a:r>
              <a:rPr lang="en-US" altLang="en-US" sz="2000" i="1" dirty="0">
                <a:latin typeface="Comic Sans MS"/>
              </a:rPr>
              <a:t>/ </a:t>
            </a:r>
            <a:r>
              <a:rPr lang="en-US" sz="2000" dirty="0">
                <a:ea typeface="+mn-lt"/>
                <a:cs typeface="+mn-lt"/>
              </a:rPr>
              <a:t>El </a:t>
            </a:r>
            <a:r>
              <a:rPr lang="en-US" sz="2000" dirty="0" err="1">
                <a:ea typeface="+mn-lt"/>
                <a:cs typeface="+mn-lt"/>
              </a:rPr>
              <a:t>abuso</a:t>
            </a:r>
            <a:r>
              <a:rPr lang="en-US" sz="2000" dirty="0">
                <a:ea typeface="+mn-lt"/>
                <a:cs typeface="+mn-lt"/>
              </a:rPr>
              <a:t> de </a:t>
            </a:r>
            <a:r>
              <a:rPr lang="en-US" sz="2000" dirty="0" err="1">
                <a:ea typeface="+mn-lt"/>
                <a:cs typeface="+mn-lt"/>
              </a:rPr>
              <a:t>su</a:t>
            </a:r>
            <a:r>
              <a:rPr lang="en-US" sz="2000" dirty="0">
                <a:ea typeface="+mn-lt"/>
                <a:cs typeface="+mn-lt"/>
              </a:rPr>
              <a:t> </a:t>
            </a:r>
            <a:r>
              <a:rPr lang="en-US" sz="2000" dirty="0" err="1">
                <a:ea typeface="+mn-lt"/>
                <a:cs typeface="+mn-lt"/>
              </a:rPr>
              <a:t>libertad</a:t>
            </a:r>
            <a:r>
              <a:rPr lang="en-US" sz="2000" dirty="0">
                <a:ea typeface="+mn-lt"/>
                <a:cs typeface="+mn-lt"/>
              </a:rPr>
              <a:t> (</a:t>
            </a:r>
            <a:r>
              <a:rPr lang="en-US" sz="2000" dirty="0" err="1">
                <a:ea typeface="+mn-lt"/>
                <a:cs typeface="+mn-lt"/>
              </a:rPr>
              <a:t>Gén</a:t>
            </a:r>
            <a:r>
              <a:rPr lang="en-US" sz="2000" dirty="0">
                <a:ea typeface="+mn-lt"/>
                <a:cs typeface="+mn-lt"/>
              </a:rPr>
              <a:t>. 3:1ss.) </a:t>
            </a:r>
            <a:r>
              <a:rPr lang="en-US" sz="2000" dirty="0" err="1">
                <a:ea typeface="+mn-lt"/>
                <a:cs typeface="+mn-lt"/>
              </a:rPr>
              <a:t>ahora</a:t>
            </a:r>
            <a:r>
              <a:rPr lang="en-US" sz="2000" dirty="0">
                <a:ea typeface="+mn-lt"/>
                <a:cs typeface="+mn-lt"/>
              </a:rPr>
              <a:t> se ha </a:t>
            </a:r>
            <a:r>
              <a:rPr lang="en-US" sz="2000" dirty="0" err="1">
                <a:ea typeface="+mn-lt"/>
                <a:cs typeface="+mn-lt"/>
              </a:rPr>
              <a:t>extendido</a:t>
            </a:r>
            <a:r>
              <a:rPr lang="en-US" sz="2000" dirty="0">
                <a:ea typeface="+mn-lt"/>
                <a:cs typeface="+mn-lt"/>
              </a:rPr>
              <a:t> a </a:t>
            </a:r>
            <a:r>
              <a:rPr lang="en-US" sz="2000" dirty="0" err="1">
                <a:ea typeface="+mn-lt"/>
                <a:cs typeface="+mn-lt"/>
              </a:rPr>
              <a:t>todo</a:t>
            </a:r>
            <a:r>
              <a:rPr lang="en-US" sz="2000" dirty="0">
                <a:ea typeface="+mn-lt"/>
                <a:cs typeface="+mn-lt"/>
              </a:rPr>
              <a:t> ser </a:t>
            </a:r>
            <a:r>
              <a:rPr lang="en-US" sz="2000" dirty="0" err="1">
                <a:ea typeface="+mn-lt"/>
                <a:cs typeface="+mn-lt"/>
              </a:rPr>
              <a:t>humano</a:t>
            </a:r>
            <a:r>
              <a:rPr lang="en-US" sz="2000" dirty="0">
                <a:ea typeface="+mn-lt"/>
                <a:cs typeface="+mn-lt"/>
              </a:rPr>
              <a:t> vivo, </a:t>
            </a:r>
            <a:r>
              <a:rPr lang="en-US" sz="2000" dirty="0" err="1">
                <a:ea typeface="+mn-lt"/>
                <a:cs typeface="+mn-lt"/>
              </a:rPr>
              <a:t>porque</a:t>
            </a:r>
            <a:r>
              <a:rPr lang="en-US" sz="2000" dirty="0">
                <a:ea typeface="+mn-lt"/>
                <a:cs typeface="+mn-lt"/>
              </a:rPr>
              <a:t> la </a:t>
            </a:r>
            <a:r>
              <a:rPr lang="en-US" sz="2000" dirty="0" err="1">
                <a:ea typeface="+mn-lt"/>
                <a:cs typeface="+mn-lt"/>
              </a:rPr>
              <a:t>historia</a:t>
            </a:r>
            <a:r>
              <a:rPr lang="en-US" sz="2000" dirty="0">
                <a:ea typeface="+mn-lt"/>
                <a:cs typeface="+mn-lt"/>
              </a:rPr>
              <a:t> de Adán y Eva es a la </a:t>
            </a:r>
            <a:r>
              <a:rPr lang="en-US" sz="2000" dirty="0" err="1">
                <a:ea typeface="+mn-lt"/>
                <a:cs typeface="+mn-lt"/>
              </a:rPr>
              <a:t>vez</a:t>
            </a:r>
            <a:r>
              <a:rPr lang="en-US" sz="2000" dirty="0">
                <a:ea typeface="+mn-lt"/>
                <a:cs typeface="+mn-lt"/>
              </a:rPr>
              <a:t> la </a:t>
            </a:r>
            <a:r>
              <a:rPr lang="en-US" sz="2000" dirty="0" err="1">
                <a:ea typeface="+mn-lt"/>
                <a:cs typeface="+mn-lt"/>
              </a:rPr>
              <a:t>historia</a:t>
            </a:r>
            <a:r>
              <a:rPr lang="en-US" sz="2000" dirty="0">
                <a:ea typeface="+mn-lt"/>
                <a:cs typeface="+mn-lt"/>
              </a:rPr>
              <a:t> de </a:t>
            </a:r>
            <a:r>
              <a:rPr lang="en-US" sz="2000" dirty="0" err="1">
                <a:ea typeface="+mn-lt"/>
                <a:cs typeface="+mn-lt"/>
              </a:rPr>
              <a:t>todo</a:t>
            </a:r>
            <a:r>
              <a:rPr lang="en-US" sz="2000" dirty="0">
                <a:ea typeface="+mn-lt"/>
                <a:cs typeface="+mn-lt"/>
              </a:rPr>
              <a:t> ser </a:t>
            </a:r>
            <a:r>
              <a:rPr lang="en-US" sz="2000" dirty="0" err="1">
                <a:ea typeface="+mn-lt"/>
                <a:cs typeface="+mn-lt"/>
              </a:rPr>
              <a:t>humano</a:t>
            </a:r>
            <a:r>
              <a:rPr lang="en-US" sz="2000" dirty="0">
                <a:ea typeface="+mn-lt"/>
                <a:cs typeface="+mn-lt"/>
              </a:rPr>
              <a:t> vivo </a:t>
            </a:r>
            <a:r>
              <a:rPr lang="en-US" sz="2000" dirty="0" err="1">
                <a:ea typeface="+mn-lt"/>
                <a:cs typeface="+mn-lt"/>
              </a:rPr>
              <a:t>desde</a:t>
            </a:r>
            <a:r>
              <a:rPr lang="en-US" sz="2000" dirty="0">
                <a:ea typeface="+mn-lt"/>
                <a:cs typeface="+mn-lt"/>
              </a:rPr>
              <a:t> (Ro. 5:12).</a:t>
            </a:r>
            <a:endParaRPr lang="en-US" altLang="en-US" sz="2000" i="1" dirty="0">
              <a:latin typeface="Comic Sans MS" panose="030F0702030302020204" pitchFamily="66" charset="0"/>
            </a:endParaRPr>
          </a:p>
          <a:p>
            <a:r>
              <a:rPr lang="en-US" altLang="en-US" sz="2000" b="1" i="1" dirty="0">
                <a:solidFill>
                  <a:srgbClr val="FFFF00"/>
                </a:solidFill>
                <a:latin typeface="Comic Sans MS"/>
              </a:rPr>
              <a:t>Humans were not created as sinners; rather, they became sinners by their abuse of freedom.</a:t>
            </a:r>
            <a:r>
              <a:rPr lang="en-US" altLang="en-US" sz="2000" i="1" dirty="0">
                <a:latin typeface="Comic Sans MS"/>
              </a:rPr>
              <a:t> / </a:t>
            </a:r>
            <a:r>
              <a:rPr lang="en-US" sz="2000" dirty="0">
                <a:ea typeface="+mn-lt"/>
                <a:cs typeface="+mn-lt"/>
              </a:rPr>
              <a:t>Los </a:t>
            </a:r>
            <a:r>
              <a:rPr lang="en-US" sz="2000" dirty="0" err="1">
                <a:ea typeface="+mn-lt"/>
                <a:cs typeface="+mn-lt"/>
              </a:rPr>
              <a:t>humanos</a:t>
            </a:r>
            <a:r>
              <a:rPr lang="en-US" sz="2000" dirty="0">
                <a:ea typeface="+mn-lt"/>
                <a:cs typeface="+mn-lt"/>
              </a:rPr>
              <a:t> no </a:t>
            </a:r>
            <a:r>
              <a:rPr lang="en-US" sz="2000" dirty="0" err="1">
                <a:ea typeface="+mn-lt"/>
                <a:cs typeface="+mn-lt"/>
              </a:rPr>
              <a:t>fueron</a:t>
            </a:r>
            <a:r>
              <a:rPr lang="en-US" sz="2000" dirty="0">
                <a:ea typeface="+mn-lt"/>
                <a:cs typeface="+mn-lt"/>
              </a:rPr>
              <a:t> </a:t>
            </a:r>
            <a:r>
              <a:rPr lang="en-US" sz="2000" dirty="0" err="1">
                <a:ea typeface="+mn-lt"/>
                <a:cs typeface="+mn-lt"/>
              </a:rPr>
              <a:t>creados</a:t>
            </a:r>
            <a:r>
              <a:rPr lang="en-US" sz="2000" dirty="0">
                <a:ea typeface="+mn-lt"/>
                <a:cs typeface="+mn-lt"/>
              </a:rPr>
              <a:t> </a:t>
            </a:r>
            <a:r>
              <a:rPr lang="en-US" sz="2000" dirty="0" err="1">
                <a:ea typeface="+mn-lt"/>
                <a:cs typeface="+mn-lt"/>
              </a:rPr>
              <a:t>como</a:t>
            </a:r>
            <a:r>
              <a:rPr lang="en-US" sz="2000" dirty="0">
                <a:ea typeface="+mn-lt"/>
                <a:cs typeface="+mn-lt"/>
              </a:rPr>
              <a:t> </a:t>
            </a:r>
            <a:r>
              <a:rPr lang="en-US" sz="2000" dirty="0" err="1">
                <a:ea typeface="+mn-lt"/>
                <a:cs typeface="+mn-lt"/>
              </a:rPr>
              <a:t>pecadores</a:t>
            </a:r>
            <a:r>
              <a:rPr lang="en-US" sz="2000" dirty="0">
                <a:ea typeface="+mn-lt"/>
                <a:cs typeface="+mn-lt"/>
              </a:rPr>
              <a:t>; </a:t>
            </a:r>
            <a:r>
              <a:rPr lang="en-US" sz="2000" dirty="0" err="1">
                <a:ea typeface="+mn-lt"/>
                <a:cs typeface="+mn-lt"/>
              </a:rPr>
              <a:t>más</a:t>
            </a:r>
            <a:r>
              <a:rPr lang="en-US" sz="2000" dirty="0">
                <a:ea typeface="+mn-lt"/>
                <a:cs typeface="+mn-lt"/>
              </a:rPr>
              <a:t> bien, se </a:t>
            </a:r>
            <a:r>
              <a:rPr lang="en-US" sz="2000" dirty="0" err="1">
                <a:ea typeface="+mn-lt"/>
                <a:cs typeface="+mn-lt"/>
              </a:rPr>
              <a:t>convirtieron</a:t>
            </a:r>
            <a:r>
              <a:rPr lang="en-US" sz="2000" dirty="0">
                <a:ea typeface="+mn-lt"/>
                <a:cs typeface="+mn-lt"/>
              </a:rPr>
              <a:t> </a:t>
            </a:r>
            <a:r>
              <a:rPr lang="en-US" sz="2000" dirty="0" err="1">
                <a:ea typeface="+mn-lt"/>
                <a:cs typeface="+mn-lt"/>
              </a:rPr>
              <a:t>en</a:t>
            </a:r>
            <a:r>
              <a:rPr lang="en-US" sz="2000" dirty="0">
                <a:ea typeface="+mn-lt"/>
                <a:cs typeface="+mn-lt"/>
              </a:rPr>
              <a:t> </a:t>
            </a:r>
            <a:r>
              <a:rPr lang="en-US" sz="2000" dirty="0" err="1">
                <a:ea typeface="+mn-lt"/>
                <a:cs typeface="+mn-lt"/>
              </a:rPr>
              <a:t>pecadores</a:t>
            </a:r>
            <a:r>
              <a:rPr lang="en-US" sz="2000" dirty="0">
                <a:ea typeface="+mn-lt"/>
                <a:cs typeface="+mn-lt"/>
              </a:rPr>
              <a:t> </a:t>
            </a:r>
            <a:r>
              <a:rPr lang="en-US" sz="2000" dirty="0" err="1">
                <a:ea typeface="+mn-lt"/>
                <a:cs typeface="+mn-lt"/>
              </a:rPr>
              <a:t>por</a:t>
            </a:r>
            <a:r>
              <a:rPr lang="en-US" sz="2000" dirty="0">
                <a:ea typeface="+mn-lt"/>
                <a:cs typeface="+mn-lt"/>
              </a:rPr>
              <a:t> </a:t>
            </a:r>
            <a:r>
              <a:rPr lang="en-US" sz="2000" dirty="0" err="1">
                <a:ea typeface="+mn-lt"/>
                <a:cs typeface="+mn-lt"/>
              </a:rPr>
              <a:t>su</a:t>
            </a:r>
            <a:r>
              <a:rPr lang="en-US" sz="2000" dirty="0">
                <a:ea typeface="+mn-lt"/>
                <a:cs typeface="+mn-lt"/>
              </a:rPr>
              <a:t> </a:t>
            </a:r>
            <a:r>
              <a:rPr lang="en-US" sz="2000" dirty="0" err="1">
                <a:ea typeface="+mn-lt"/>
                <a:cs typeface="+mn-lt"/>
              </a:rPr>
              <a:t>abuso</a:t>
            </a:r>
            <a:r>
              <a:rPr lang="en-US" sz="2000" dirty="0">
                <a:ea typeface="+mn-lt"/>
                <a:cs typeface="+mn-lt"/>
              </a:rPr>
              <a:t> de la </a:t>
            </a:r>
            <a:r>
              <a:rPr lang="en-US" sz="2000" dirty="0" err="1">
                <a:ea typeface="+mn-lt"/>
                <a:cs typeface="+mn-lt"/>
              </a:rPr>
              <a:t>libertad</a:t>
            </a:r>
            <a:r>
              <a:rPr lang="en-US" sz="2000" dirty="0">
                <a:ea typeface="+mn-lt"/>
                <a:cs typeface="+mn-lt"/>
              </a:rPr>
              <a:t>.</a:t>
            </a:r>
            <a:endParaRPr lang="en-US" altLang="en-US" sz="2000" i="1" dirty="0">
              <a:latin typeface="Comic Sans MS" panose="030F0702030302020204" pitchFamily="66" charset="0"/>
            </a:endParaRPr>
          </a:p>
          <a:p>
            <a:r>
              <a:rPr lang="en-US" altLang="en-US" sz="2000" b="1" i="1" dirty="0">
                <a:solidFill>
                  <a:srgbClr val="FFFF00"/>
                </a:solidFill>
                <a:latin typeface="Comic Sans MS"/>
              </a:rPr>
              <a:t>No human person is exempt (Ro. 3:23). </a:t>
            </a:r>
            <a:r>
              <a:rPr lang="en-US" altLang="en-US" sz="2000" i="1" dirty="0">
                <a:latin typeface="Comic Sans MS"/>
              </a:rPr>
              <a:t>/ </a:t>
            </a:r>
            <a:r>
              <a:rPr lang="en-US" sz="2000" dirty="0" err="1">
                <a:ea typeface="+mn-lt"/>
                <a:cs typeface="+mn-lt"/>
              </a:rPr>
              <a:t>Ninguna</a:t>
            </a:r>
            <a:r>
              <a:rPr lang="en-US" sz="2000" dirty="0">
                <a:ea typeface="+mn-lt"/>
                <a:cs typeface="+mn-lt"/>
              </a:rPr>
              <a:t> persona </a:t>
            </a:r>
            <a:r>
              <a:rPr lang="en-US" sz="2000" dirty="0" err="1">
                <a:ea typeface="+mn-lt"/>
                <a:cs typeface="+mn-lt"/>
              </a:rPr>
              <a:t>humana</a:t>
            </a:r>
            <a:r>
              <a:rPr lang="en-US" sz="2000" dirty="0">
                <a:ea typeface="+mn-lt"/>
                <a:cs typeface="+mn-lt"/>
              </a:rPr>
              <a:t> </a:t>
            </a:r>
            <a:r>
              <a:rPr lang="en-US" sz="2000" dirty="0" err="1">
                <a:ea typeface="+mn-lt"/>
                <a:cs typeface="+mn-lt"/>
              </a:rPr>
              <a:t>está</a:t>
            </a:r>
            <a:r>
              <a:rPr lang="en-US" sz="2000" dirty="0">
                <a:ea typeface="+mn-lt"/>
                <a:cs typeface="+mn-lt"/>
              </a:rPr>
              <a:t> </a:t>
            </a:r>
            <a:r>
              <a:rPr lang="en-US" sz="2000" dirty="0" err="1">
                <a:ea typeface="+mn-lt"/>
                <a:cs typeface="+mn-lt"/>
              </a:rPr>
              <a:t>exenta</a:t>
            </a:r>
            <a:r>
              <a:rPr lang="en-US" sz="2000" dirty="0">
                <a:ea typeface="+mn-lt"/>
                <a:cs typeface="+mn-lt"/>
              </a:rPr>
              <a:t> (Ro. 3:23).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 calcmode="lin" valueType="num">
                                      <p:cBhvr>
                                        <p:cTn id="7" dur="500" fill="hold"/>
                                        <p:tgtEl>
                                          <p:spTgt spid="1720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203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2035">
                                            <p:txEl>
                                              <p:pRg st="1" end="1"/>
                                            </p:txEl>
                                          </p:spTgt>
                                        </p:tgtEl>
                                        <p:attrNameLst>
                                          <p:attrName>style.visibility</p:attrName>
                                        </p:attrNameLst>
                                      </p:cBhvr>
                                      <p:to>
                                        <p:strVal val="visible"/>
                                      </p:to>
                                    </p:set>
                                    <p:anim calcmode="lin" valueType="num">
                                      <p:cBhvr additive="base">
                                        <p:cTn id="13" dur="500" fill="hold"/>
                                        <p:tgtEl>
                                          <p:spTgt spid="1720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20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2035">
                                            <p:txEl>
                                              <p:pRg st="2" end="2"/>
                                            </p:txEl>
                                          </p:spTgt>
                                        </p:tgtEl>
                                        <p:attrNameLst>
                                          <p:attrName>style.visibility</p:attrName>
                                        </p:attrNameLst>
                                      </p:cBhvr>
                                      <p:to>
                                        <p:strVal val="visible"/>
                                      </p:to>
                                    </p:set>
                                    <p:anim calcmode="lin" valueType="num">
                                      <p:cBhvr additive="base">
                                        <p:cTn id="19" dur="500" fill="hold"/>
                                        <p:tgtEl>
                                          <p:spTgt spid="1720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20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72035">
                                            <p:txEl>
                                              <p:pRg st="3" end="3"/>
                                            </p:txEl>
                                          </p:spTgt>
                                        </p:tgtEl>
                                        <p:attrNameLst>
                                          <p:attrName>style.visibility</p:attrName>
                                        </p:attrNameLst>
                                      </p:cBhvr>
                                      <p:to>
                                        <p:strVal val="visible"/>
                                      </p:to>
                                    </p:set>
                                    <p:anim calcmode="lin" valueType="num">
                                      <p:cBhvr additive="base">
                                        <p:cTn id="25" dur="500" fill="hold"/>
                                        <p:tgtEl>
                                          <p:spTgt spid="1720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203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21F723-B59D-52A8-F53C-FDF3241985B6}"/>
              </a:ext>
            </a:extLst>
          </p:cNvPr>
          <p:cNvSpPr>
            <a:spLocks noGrp="1"/>
          </p:cNvSpPr>
          <p:nvPr>
            <p:ph type="title"/>
          </p:nvPr>
        </p:nvSpPr>
        <p:spPr>
          <a:xfrm>
            <a:off x="829340" y="2852739"/>
            <a:ext cx="11158191" cy="2852737"/>
          </a:xfrm>
        </p:spPr>
        <p:txBody>
          <a:bodyPr/>
          <a:lstStyle/>
          <a:p>
            <a:pPr algn="r"/>
            <a:r>
              <a:rPr lang="en-US" dirty="0">
                <a:solidFill>
                  <a:srgbClr val="FF3300"/>
                </a:solidFill>
                <a:latin typeface="Matura MT Script Capitals"/>
              </a:rPr>
              <a:t>Archaeology and the Problem at Jericho / </a:t>
            </a:r>
            <a:r>
              <a:rPr lang="en-US" dirty="0">
                <a:ea typeface="+mj-lt"/>
                <a:cs typeface="+mj-lt"/>
              </a:rPr>
              <a:t>La </a:t>
            </a:r>
            <a:r>
              <a:rPr lang="en-US" dirty="0" err="1">
                <a:ea typeface="+mj-lt"/>
                <a:cs typeface="+mj-lt"/>
              </a:rPr>
              <a:t>arqueología</a:t>
            </a:r>
            <a:r>
              <a:rPr lang="en-US" dirty="0">
                <a:ea typeface="+mj-lt"/>
                <a:cs typeface="+mj-lt"/>
              </a:rPr>
              <a:t> y </a:t>
            </a:r>
            <a:r>
              <a:rPr lang="en-US" dirty="0" err="1">
                <a:ea typeface="+mj-lt"/>
                <a:cs typeface="+mj-lt"/>
              </a:rPr>
              <a:t>el</a:t>
            </a:r>
            <a:r>
              <a:rPr lang="en-US">
                <a:ea typeface="+mj-lt"/>
                <a:cs typeface="+mj-lt"/>
              </a:rPr>
              <a:t> Problema</a:t>
            </a:r>
            <a:r>
              <a:rPr lang="en-US" dirty="0">
                <a:ea typeface="+mj-lt"/>
                <a:cs typeface="+mj-lt"/>
              </a:rPr>
              <a:t> de </a:t>
            </a:r>
            <a:r>
              <a:rPr lang="en-US" dirty="0" err="1">
                <a:ea typeface="+mj-lt"/>
                <a:cs typeface="+mj-lt"/>
              </a:rPr>
              <a:t>Jericó</a:t>
            </a:r>
            <a:endParaRPr lang="en-US" dirty="0" err="1">
              <a:solidFill>
                <a:srgbClr val="FF3300"/>
              </a:solidFill>
              <a:latin typeface="Matura MT Script Capitals" panose="03020802060602070202" pitchFamily="66" charset="0"/>
            </a:endParaRPr>
          </a:p>
        </p:txBody>
      </p:sp>
      <p:sp>
        <p:nvSpPr>
          <p:cNvPr id="2" name="Slide Number Placeholder 1">
            <a:extLst>
              <a:ext uri="{FF2B5EF4-FFF2-40B4-BE49-F238E27FC236}">
                <a16:creationId xmlns:a16="http://schemas.microsoft.com/office/drawing/2014/main" id="{8A3387C3-6092-AE22-1600-C83621482172}"/>
              </a:ext>
            </a:extLst>
          </p:cNvPr>
          <p:cNvSpPr>
            <a:spLocks noGrp="1"/>
          </p:cNvSpPr>
          <p:nvPr>
            <p:ph type="sldNum" sz="quarter" idx="12"/>
          </p:nvPr>
        </p:nvSpPr>
        <p:spPr/>
        <p:txBody>
          <a:bodyPr/>
          <a:lstStyle/>
          <a:p>
            <a:fld id="{F2AC4C17-2516-49E8-BE9B-E38D16CCA577}" type="slidenum">
              <a:rPr lang="en-US" altLang="en-US" smtClean="0"/>
              <a:pPr/>
              <a:t>180</a:t>
            </a:fld>
            <a:endParaRPr lang="en-US" altLang="en-US"/>
          </a:p>
        </p:txBody>
      </p:sp>
    </p:spTree>
    <p:extLst>
      <p:ext uri="{BB962C8B-B14F-4D97-AF65-F5344CB8AC3E}">
        <p14:creationId xmlns:p14="http://schemas.microsoft.com/office/powerpoint/2010/main" val="295969096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9B8198A4-C53F-C505-5A1D-1B6C163B9C57}"/>
              </a:ext>
            </a:extLst>
          </p:cNvPr>
          <p:cNvSpPr>
            <a:spLocks noGrp="1" noRot="1" noChangeArrowheads="1"/>
          </p:cNvSpPr>
          <p:nvPr>
            <p:ph type="title"/>
          </p:nvPr>
        </p:nvSpPr>
        <p:spPr>
          <a:xfrm>
            <a:off x="2" y="117894"/>
            <a:ext cx="12177619" cy="851140"/>
          </a:xfrm>
        </p:spPr>
        <p:txBody>
          <a:bodyPr/>
          <a:lstStyle/>
          <a:p>
            <a:r>
              <a:rPr lang="en-US" altLang="en-US" sz="4000" dirty="0">
                <a:solidFill>
                  <a:srgbClr val="660033"/>
                </a:solidFill>
                <a:latin typeface="Impact"/>
              </a:rPr>
              <a:t>The Archaeological Issue / </a:t>
            </a:r>
            <a:r>
              <a:rPr lang="en-US" sz="4000" dirty="0">
                <a:ea typeface="+mj-lt"/>
                <a:cs typeface="+mj-lt"/>
              </a:rPr>
              <a:t>La </a:t>
            </a:r>
            <a:r>
              <a:rPr lang="en-US" sz="4000" dirty="0" err="1">
                <a:ea typeface="+mj-lt"/>
                <a:cs typeface="+mj-lt"/>
              </a:rPr>
              <a:t>Cuestión</a:t>
            </a:r>
            <a:r>
              <a:rPr lang="en-US" sz="4000" dirty="0">
                <a:ea typeface="+mj-lt"/>
                <a:cs typeface="+mj-lt"/>
              </a:rPr>
              <a:t> </a:t>
            </a:r>
            <a:r>
              <a:rPr lang="en-US" sz="4000" dirty="0" err="1">
                <a:ea typeface="+mj-lt"/>
                <a:cs typeface="+mj-lt"/>
              </a:rPr>
              <a:t>Arqueológica</a:t>
            </a:r>
            <a:endParaRPr lang="en-US" altLang="en-US" sz="4000" dirty="0" err="1">
              <a:solidFill>
                <a:srgbClr val="660033"/>
              </a:solidFill>
              <a:latin typeface="Impact" panose="020B0806030902050204" pitchFamily="34" charset="0"/>
            </a:endParaRPr>
          </a:p>
        </p:txBody>
      </p:sp>
      <p:sp>
        <p:nvSpPr>
          <p:cNvPr id="23555" name="Rectangle 3">
            <a:extLst>
              <a:ext uri="{FF2B5EF4-FFF2-40B4-BE49-F238E27FC236}">
                <a16:creationId xmlns:a16="http://schemas.microsoft.com/office/drawing/2014/main" id="{7F8EDB27-5016-2CA0-636E-F9DFEAB9A4A1}"/>
              </a:ext>
            </a:extLst>
          </p:cNvPr>
          <p:cNvSpPr>
            <a:spLocks noGrp="1" noRot="1" noChangeArrowheads="1"/>
          </p:cNvSpPr>
          <p:nvPr>
            <p:ph type="body" idx="1"/>
          </p:nvPr>
        </p:nvSpPr>
        <p:spPr>
          <a:xfrm>
            <a:off x="594360" y="3544366"/>
            <a:ext cx="10995660" cy="3191427"/>
          </a:xfrm>
        </p:spPr>
        <p:txBody>
          <a:bodyPr/>
          <a:lstStyle/>
          <a:p>
            <a:pPr>
              <a:buNone/>
            </a:pPr>
            <a:r>
              <a:rPr lang="en-US" altLang="en-US" sz="2800" b="1" dirty="0">
                <a:solidFill>
                  <a:srgbClr val="FF6600"/>
                </a:solidFill>
                <a:effectLst>
                  <a:outerShdw blurRad="38100" dist="38100" dir="2700000" algn="tl">
                    <a:srgbClr val="000000"/>
                  </a:outerShdw>
                </a:effectLst>
              </a:rPr>
              <a:t>Many new discoveries seemed to validate the biblical story of Joshua, such as: /</a:t>
            </a:r>
            <a:r>
              <a:rPr lang="en-US" altLang="en-US" sz="2800" b="1" dirty="0">
                <a:solidFill>
                  <a:srgbClr val="3B3A00"/>
                </a:solidFill>
                <a:effectLst>
                  <a:outerShdw blurRad="38100" dist="38100" dir="2700000" algn="tl">
                    <a:srgbClr val="000000"/>
                  </a:outerShdw>
                </a:effectLst>
              </a:rPr>
              <a:t> </a:t>
            </a:r>
            <a:r>
              <a:rPr lang="en-US" sz="2800" dirty="0">
                <a:effectLst>
                  <a:outerShdw blurRad="38100" dist="38100" dir="2700000" algn="tl">
                    <a:srgbClr val="000000"/>
                  </a:outerShdw>
                </a:effectLst>
                <a:ea typeface="+mn-lt"/>
                <a:cs typeface="+mn-lt"/>
              </a:rPr>
              <a:t>Muchos </a:t>
            </a:r>
            <a:r>
              <a:rPr lang="en-US" sz="2800" dirty="0" err="1">
                <a:effectLst>
                  <a:outerShdw blurRad="38100" dist="38100" dir="2700000" algn="tl">
                    <a:srgbClr val="000000"/>
                  </a:outerShdw>
                </a:effectLst>
                <a:ea typeface="+mn-lt"/>
                <a:cs typeface="+mn-lt"/>
              </a:rPr>
              <a:t>nuevos</a:t>
            </a:r>
            <a:r>
              <a:rPr lang="en-US" sz="2800" dirty="0">
                <a:effectLst>
                  <a:outerShdw blurRad="38100" dist="38100" dir="2700000" algn="tl">
                    <a:srgbClr val="000000"/>
                  </a:outerShdw>
                </a:effectLst>
                <a:ea typeface="+mn-lt"/>
                <a:cs typeface="+mn-lt"/>
              </a:rPr>
              <a:t> </a:t>
            </a:r>
            <a:r>
              <a:rPr lang="en-US" sz="2800" dirty="0" err="1">
                <a:effectLst>
                  <a:outerShdw blurRad="38100" dist="38100" dir="2700000" algn="tl">
                    <a:srgbClr val="000000"/>
                  </a:outerShdw>
                </a:effectLst>
                <a:ea typeface="+mn-lt"/>
                <a:cs typeface="+mn-lt"/>
              </a:rPr>
              <a:t>descubrimientos</a:t>
            </a:r>
            <a:r>
              <a:rPr lang="en-US" sz="2800" dirty="0">
                <a:effectLst>
                  <a:outerShdw blurRad="38100" dist="38100" dir="2700000" algn="tl">
                    <a:srgbClr val="000000"/>
                  </a:outerShdw>
                </a:effectLst>
                <a:ea typeface="+mn-lt"/>
                <a:cs typeface="+mn-lt"/>
              </a:rPr>
              <a:t> </a:t>
            </a:r>
            <a:r>
              <a:rPr lang="en-US" sz="2800" dirty="0" err="1">
                <a:effectLst>
                  <a:outerShdw blurRad="38100" dist="38100" dir="2700000" algn="tl">
                    <a:srgbClr val="000000"/>
                  </a:outerShdw>
                </a:effectLst>
                <a:ea typeface="+mn-lt"/>
                <a:cs typeface="+mn-lt"/>
              </a:rPr>
              <a:t>parecían</a:t>
            </a:r>
            <a:r>
              <a:rPr lang="en-US" sz="2800" dirty="0">
                <a:effectLst>
                  <a:outerShdw blurRad="38100" dist="38100" dir="2700000" algn="tl">
                    <a:srgbClr val="000000"/>
                  </a:outerShdw>
                </a:effectLst>
                <a:ea typeface="+mn-lt"/>
                <a:cs typeface="+mn-lt"/>
              </a:rPr>
              <a:t> </a:t>
            </a:r>
            <a:r>
              <a:rPr lang="en-US" sz="2800" dirty="0" err="1">
                <a:effectLst>
                  <a:outerShdw blurRad="38100" dist="38100" dir="2700000" algn="tl">
                    <a:srgbClr val="000000"/>
                  </a:outerShdw>
                </a:effectLst>
                <a:ea typeface="+mn-lt"/>
                <a:cs typeface="+mn-lt"/>
              </a:rPr>
              <a:t>validar</a:t>
            </a:r>
            <a:r>
              <a:rPr lang="en-US" sz="2800" dirty="0">
                <a:effectLst>
                  <a:outerShdw blurRad="38100" dist="38100" dir="2700000" algn="tl">
                    <a:srgbClr val="000000"/>
                  </a:outerShdw>
                </a:effectLst>
                <a:ea typeface="+mn-lt"/>
                <a:cs typeface="+mn-lt"/>
              </a:rPr>
              <a:t> la </a:t>
            </a:r>
            <a:r>
              <a:rPr lang="en-US" sz="2800" dirty="0" err="1">
                <a:effectLst>
                  <a:outerShdw blurRad="38100" dist="38100" dir="2700000" algn="tl">
                    <a:srgbClr val="000000"/>
                  </a:outerShdw>
                </a:effectLst>
                <a:ea typeface="+mn-lt"/>
                <a:cs typeface="+mn-lt"/>
              </a:rPr>
              <a:t>historia</a:t>
            </a:r>
            <a:r>
              <a:rPr lang="en-US" sz="2800" dirty="0">
                <a:effectLst>
                  <a:outerShdw blurRad="38100" dist="38100" dir="2700000" algn="tl">
                    <a:srgbClr val="000000"/>
                  </a:outerShdw>
                </a:effectLst>
                <a:ea typeface="+mn-lt"/>
                <a:cs typeface="+mn-lt"/>
              </a:rPr>
              <a:t> </a:t>
            </a:r>
            <a:r>
              <a:rPr lang="en-US" sz="2800" dirty="0" err="1">
                <a:effectLst>
                  <a:outerShdw blurRad="38100" dist="38100" dir="2700000" algn="tl">
                    <a:srgbClr val="000000"/>
                  </a:outerShdw>
                </a:effectLst>
                <a:ea typeface="+mn-lt"/>
                <a:cs typeface="+mn-lt"/>
              </a:rPr>
              <a:t>bíblica</a:t>
            </a:r>
            <a:r>
              <a:rPr lang="en-US" sz="2800" dirty="0">
                <a:effectLst>
                  <a:outerShdw blurRad="38100" dist="38100" dir="2700000" algn="tl">
                    <a:srgbClr val="000000"/>
                  </a:outerShdw>
                </a:effectLst>
                <a:ea typeface="+mn-lt"/>
                <a:cs typeface="+mn-lt"/>
              </a:rPr>
              <a:t> de Josué, </a:t>
            </a:r>
            <a:r>
              <a:rPr lang="en-US" sz="2800" dirty="0" err="1">
                <a:effectLst>
                  <a:outerShdw blurRad="38100" dist="38100" dir="2700000" algn="tl">
                    <a:srgbClr val="000000"/>
                  </a:outerShdw>
                </a:effectLst>
                <a:ea typeface="+mn-lt"/>
                <a:cs typeface="+mn-lt"/>
              </a:rPr>
              <a:t>como</a:t>
            </a:r>
            <a:r>
              <a:rPr lang="en-US" sz="2800" dirty="0">
                <a:effectLst>
                  <a:outerShdw blurRad="38100" dist="38100" dir="2700000" algn="tl">
                    <a:srgbClr val="000000"/>
                  </a:outerShdw>
                </a:effectLst>
                <a:ea typeface="+mn-lt"/>
                <a:cs typeface="+mn-lt"/>
              </a:rPr>
              <a:t>:</a:t>
            </a:r>
            <a:endParaRPr lang="en-US" altLang="en-US" sz="2800" b="1" dirty="0">
              <a:solidFill>
                <a:srgbClr val="3B3A00"/>
              </a:solidFill>
              <a:effectLst>
                <a:outerShdw blurRad="38100" dist="38100" dir="2700000" algn="tl">
                  <a:srgbClr val="000000"/>
                </a:outerShdw>
              </a:effectLst>
            </a:endParaRPr>
          </a:p>
          <a:p>
            <a:r>
              <a:rPr lang="en-US" altLang="en-US" sz="2400" i="1" dirty="0">
                <a:solidFill>
                  <a:srgbClr val="FF0000"/>
                </a:solidFill>
                <a:effectLst/>
                <a:latin typeface="Comic Sans MS"/>
              </a:rPr>
              <a:t>The </a:t>
            </a:r>
            <a:r>
              <a:rPr lang="en-US" altLang="en-US" sz="2400" i="1" dirty="0" err="1">
                <a:solidFill>
                  <a:srgbClr val="FF0000"/>
                </a:solidFill>
                <a:effectLst/>
                <a:latin typeface="Comic Sans MS"/>
              </a:rPr>
              <a:t>Hapiru</a:t>
            </a:r>
            <a:r>
              <a:rPr lang="en-US" altLang="en-US" sz="2400" i="1" dirty="0">
                <a:solidFill>
                  <a:srgbClr val="FF0000"/>
                </a:solidFill>
                <a:effectLst/>
                <a:latin typeface="Comic Sans MS"/>
              </a:rPr>
              <a:t> in the Amarna Letters / </a:t>
            </a:r>
            <a:r>
              <a:rPr lang="en-US" sz="2400" dirty="0">
                <a:effectLst/>
                <a:ea typeface="+mn-lt"/>
                <a:cs typeface="+mn-lt"/>
              </a:rPr>
              <a:t>El </a:t>
            </a:r>
            <a:r>
              <a:rPr lang="en-US" sz="2400" dirty="0" err="1">
                <a:effectLst/>
                <a:ea typeface="+mn-lt"/>
                <a:cs typeface="+mn-lt"/>
              </a:rPr>
              <a:t>Hapiru</a:t>
            </a:r>
            <a:r>
              <a:rPr lang="en-US" sz="2400" dirty="0">
                <a:effectLst/>
                <a:ea typeface="+mn-lt"/>
                <a:cs typeface="+mn-lt"/>
              </a:rPr>
              <a:t> </a:t>
            </a:r>
            <a:r>
              <a:rPr lang="en-US" sz="2400" dirty="0" err="1">
                <a:effectLst/>
                <a:ea typeface="+mn-lt"/>
                <a:cs typeface="+mn-lt"/>
              </a:rPr>
              <a:t>en</a:t>
            </a:r>
            <a:r>
              <a:rPr lang="en-US" sz="2400" dirty="0">
                <a:effectLst/>
                <a:ea typeface="+mn-lt"/>
                <a:cs typeface="+mn-lt"/>
              </a:rPr>
              <a:t> las Letras Amarna</a:t>
            </a:r>
          </a:p>
          <a:p>
            <a:r>
              <a:rPr lang="en-US" altLang="en-US" sz="2400" i="1" dirty="0">
                <a:solidFill>
                  <a:srgbClr val="FF0000"/>
                </a:solidFill>
                <a:effectLst/>
                <a:latin typeface="Comic Sans MS"/>
              </a:rPr>
              <a:t>John Garstang’s excavation of Jericho /</a:t>
            </a:r>
            <a:r>
              <a:rPr lang="en-US" altLang="en-US" sz="2400" i="1" dirty="0">
                <a:effectLst/>
                <a:latin typeface="Comic Sans MS"/>
              </a:rPr>
              <a:t> </a:t>
            </a:r>
            <a:r>
              <a:rPr lang="en-US" sz="2400" dirty="0" err="1">
                <a:effectLst/>
                <a:ea typeface="+mn-lt"/>
                <a:cs typeface="+mn-lt"/>
              </a:rPr>
              <a:t>Excavación</a:t>
            </a:r>
            <a:r>
              <a:rPr lang="en-US" sz="2400" dirty="0">
                <a:effectLst/>
                <a:ea typeface="+mn-lt"/>
                <a:cs typeface="+mn-lt"/>
              </a:rPr>
              <a:t> de </a:t>
            </a:r>
            <a:r>
              <a:rPr lang="en-US" sz="2400" dirty="0" err="1">
                <a:effectLst/>
                <a:ea typeface="+mn-lt"/>
                <a:cs typeface="+mn-lt"/>
              </a:rPr>
              <a:t>Jericó</a:t>
            </a:r>
            <a:r>
              <a:rPr lang="en-US" sz="2400" dirty="0">
                <a:effectLst/>
                <a:ea typeface="+mn-lt"/>
                <a:cs typeface="+mn-lt"/>
              </a:rPr>
              <a:t> </a:t>
            </a:r>
            <a:r>
              <a:rPr lang="en-US" sz="2400" dirty="0" err="1">
                <a:effectLst/>
                <a:ea typeface="+mn-lt"/>
                <a:cs typeface="+mn-lt"/>
              </a:rPr>
              <a:t>por</a:t>
            </a:r>
            <a:r>
              <a:rPr lang="en-US" sz="2400" dirty="0">
                <a:effectLst/>
                <a:ea typeface="+mn-lt"/>
                <a:cs typeface="+mn-lt"/>
              </a:rPr>
              <a:t> John Garstang</a:t>
            </a:r>
            <a:endParaRPr lang="en-US" altLang="en-US" sz="2400" i="1" dirty="0">
              <a:effectLst/>
              <a:latin typeface="Comic Sans MS" panose="030F0702030302020204" pitchFamily="66" charset="0"/>
            </a:endParaRPr>
          </a:p>
          <a:p>
            <a:r>
              <a:rPr lang="en-US" altLang="en-US" sz="2400" i="1" dirty="0">
                <a:solidFill>
                  <a:srgbClr val="FF0000"/>
                </a:solidFill>
                <a:effectLst/>
                <a:latin typeface="Comic Sans MS"/>
              </a:rPr>
              <a:t>Yadin’s excavation of Hazor /</a:t>
            </a:r>
            <a:r>
              <a:rPr lang="en-US" altLang="en-US" sz="2400" i="1" dirty="0">
                <a:effectLst/>
                <a:latin typeface="Comic Sans MS"/>
              </a:rPr>
              <a:t> </a:t>
            </a:r>
            <a:r>
              <a:rPr lang="en-US" sz="2400" dirty="0">
                <a:effectLst/>
                <a:ea typeface="+mn-lt"/>
                <a:cs typeface="+mn-lt"/>
              </a:rPr>
              <a:t>La </a:t>
            </a:r>
            <a:r>
              <a:rPr lang="en-US" sz="2400" dirty="0" err="1">
                <a:effectLst/>
                <a:ea typeface="+mn-lt"/>
                <a:cs typeface="+mn-lt"/>
              </a:rPr>
              <a:t>excavación</a:t>
            </a:r>
            <a:r>
              <a:rPr lang="en-US" sz="2400" dirty="0">
                <a:effectLst/>
                <a:ea typeface="+mn-lt"/>
                <a:cs typeface="+mn-lt"/>
              </a:rPr>
              <a:t> de Yadin </a:t>
            </a:r>
            <a:r>
              <a:rPr lang="en-US" sz="2400" dirty="0" err="1">
                <a:effectLst/>
                <a:ea typeface="+mn-lt"/>
                <a:cs typeface="+mn-lt"/>
              </a:rPr>
              <a:t>en</a:t>
            </a:r>
            <a:r>
              <a:rPr lang="en-US" sz="2400" dirty="0">
                <a:effectLst/>
                <a:ea typeface="+mn-lt"/>
                <a:cs typeface="+mn-lt"/>
              </a:rPr>
              <a:t> Hazor</a:t>
            </a:r>
            <a:endParaRPr lang="en-US" altLang="en-US" sz="2400" dirty="0">
              <a:effectLst/>
            </a:endParaRPr>
          </a:p>
        </p:txBody>
      </p:sp>
      <p:sp>
        <p:nvSpPr>
          <p:cNvPr id="23557" name="Text Box 5">
            <a:extLst>
              <a:ext uri="{FF2B5EF4-FFF2-40B4-BE49-F238E27FC236}">
                <a16:creationId xmlns:a16="http://schemas.microsoft.com/office/drawing/2014/main" id="{84FDE768-8282-95CA-612E-F8CDA3AEA302}"/>
              </a:ext>
            </a:extLst>
          </p:cNvPr>
          <p:cNvSpPr txBox="1">
            <a:spLocks noChangeArrowheads="1"/>
          </p:cNvSpPr>
          <p:nvPr/>
        </p:nvSpPr>
        <p:spPr bwMode="auto">
          <a:xfrm>
            <a:off x="594360" y="1053861"/>
            <a:ext cx="10995660" cy="2246769"/>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defTabSz="914400" eaLnBrk="0" fontAlgn="base" hangingPunct="0">
              <a:spcBef>
                <a:spcPct val="50000"/>
              </a:spcBef>
              <a:spcAft>
                <a:spcPct val="0"/>
              </a:spcAft>
            </a:pPr>
            <a:r>
              <a:rPr lang="en-US" altLang="en-US" sz="2800" dirty="0">
                <a:solidFill>
                  <a:srgbClr val="C00000"/>
                </a:solidFill>
                <a:effectLst>
                  <a:outerShdw blurRad="38100" dist="38100" dir="2700000" algn="tl">
                    <a:srgbClr val="FFFFFF"/>
                  </a:outerShdw>
                </a:effectLst>
                <a:latin typeface="Eras Demi ITC"/>
              </a:rPr>
              <a:t>In the early 20th century archaeology was embraced as the “proof” of the Bible—a “savior” from the negative conclusions of the literary critics.</a:t>
            </a:r>
            <a:r>
              <a:rPr lang="en-US" altLang="en-US" sz="2800" dirty="0">
                <a:solidFill>
                  <a:srgbClr val="000000"/>
                </a:solidFill>
                <a:effectLst>
                  <a:outerShdw blurRad="38100" dist="38100" dir="2700000" algn="tl">
                    <a:srgbClr val="FFFFFF"/>
                  </a:outerShdw>
                </a:effectLst>
                <a:latin typeface="Eras Demi ITC"/>
              </a:rPr>
              <a:t> / </a:t>
            </a:r>
            <a:r>
              <a:rPr lang="en-US" sz="2800" dirty="0">
                <a:effectLst>
                  <a:outerShdw blurRad="38100" dist="38100" dir="2700000" algn="tl">
                    <a:srgbClr val="FFFFFF"/>
                  </a:outerShdw>
                </a:effectLst>
                <a:ea typeface="+mn-lt"/>
                <a:cs typeface="+mn-lt"/>
              </a:rPr>
              <a:t>A </a:t>
            </a:r>
            <a:r>
              <a:rPr lang="en-US" sz="2800" dirty="0" err="1">
                <a:effectLst>
                  <a:outerShdw blurRad="38100" dist="38100" dir="2700000" algn="tl">
                    <a:srgbClr val="FFFFFF"/>
                  </a:outerShdw>
                </a:effectLst>
                <a:ea typeface="+mn-lt"/>
                <a:cs typeface="+mn-lt"/>
              </a:rPr>
              <a:t>principios</a:t>
            </a:r>
            <a:r>
              <a:rPr lang="en-US" sz="2800" dirty="0">
                <a:effectLst>
                  <a:outerShdw blurRad="38100" dist="38100" dir="2700000" algn="tl">
                    <a:srgbClr val="FFFFFF"/>
                  </a:outerShdw>
                </a:effectLst>
                <a:ea typeface="+mn-lt"/>
                <a:cs typeface="+mn-lt"/>
              </a:rPr>
              <a:t> del </a:t>
            </a:r>
            <a:r>
              <a:rPr lang="en-US" sz="2800" dirty="0" err="1">
                <a:effectLst>
                  <a:outerShdw blurRad="38100" dist="38100" dir="2700000" algn="tl">
                    <a:srgbClr val="FFFFFF"/>
                  </a:outerShdw>
                </a:effectLst>
                <a:ea typeface="+mn-lt"/>
                <a:cs typeface="+mn-lt"/>
              </a:rPr>
              <a:t>siglo</a:t>
            </a:r>
            <a:r>
              <a:rPr lang="en-US" sz="2800" dirty="0">
                <a:effectLst>
                  <a:outerShdw blurRad="38100" dist="38100" dir="2700000" algn="tl">
                    <a:srgbClr val="FFFFFF"/>
                  </a:outerShdw>
                </a:effectLst>
                <a:ea typeface="+mn-lt"/>
                <a:cs typeface="+mn-lt"/>
              </a:rPr>
              <a:t> XX, la </a:t>
            </a:r>
            <a:r>
              <a:rPr lang="en-US" sz="2800" dirty="0" err="1">
                <a:effectLst>
                  <a:outerShdw blurRad="38100" dist="38100" dir="2700000" algn="tl">
                    <a:srgbClr val="FFFFFF"/>
                  </a:outerShdw>
                </a:effectLst>
                <a:ea typeface="+mn-lt"/>
                <a:cs typeface="+mn-lt"/>
              </a:rPr>
              <a:t>arqueología</a:t>
            </a:r>
            <a:r>
              <a:rPr lang="en-US" sz="2800" dirty="0">
                <a:effectLst>
                  <a:outerShdw blurRad="38100" dist="38100" dir="2700000" algn="tl">
                    <a:srgbClr val="FFFFFF"/>
                  </a:outerShdw>
                </a:effectLst>
                <a:ea typeface="+mn-lt"/>
                <a:cs typeface="+mn-lt"/>
              </a:rPr>
              <a:t> </a:t>
            </a:r>
            <a:r>
              <a:rPr lang="en-US" sz="2800" dirty="0" err="1">
                <a:effectLst>
                  <a:outerShdw blurRad="38100" dist="38100" dir="2700000" algn="tl">
                    <a:srgbClr val="FFFFFF"/>
                  </a:outerShdw>
                </a:effectLst>
                <a:ea typeface="+mn-lt"/>
                <a:cs typeface="+mn-lt"/>
              </a:rPr>
              <a:t>fue</a:t>
            </a:r>
            <a:r>
              <a:rPr lang="en-US" sz="2800" dirty="0">
                <a:effectLst>
                  <a:outerShdw blurRad="38100" dist="38100" dir="2700000" algn="tl">
                    <a:srgbClr val="FFFFFF"/>
                  </a:outerShdw>
                </a:effectLst>
                <a:ea typeface="+mn-lt"/>
                <a:cs typeface="+mn-lt"/>
              </a:rPr>
              <a:t> </a:t>
            </a:r>
            <a:r>
              <a:rPr lang="en-US" sz="2800" dirty="0" err="1">
                <a:effectLst>
                  <a:outerShdw blurRad="38100" dist="38100" dir="2700000" algn="tl">
                    <a:srgbClr val="FFFFFF"/>
                  </a:outerShdw>
                </a:effectLst>
                <a:ea typeface="+mn-lt"/>
                <a:cs typeface="+mn-lt"/>
              </a:rPr>
              <a:t>adoptada</a:t>
            </a:r>
            <a:r>
              <a:rPr lang="en-US" sz="2800" dirty="0">
                <a:effectLst>
                  <a:outerShdw blurRad="38100" dist="38100" dir="2700000" algn="tl">
                    <a:srgbClr val="FFFFFF"/>
                  </a:outerShdw>
                </a:effectLst>
                <a:ea typeface="+mn-lt"/>
                <a:cs typeface="+mn-lt"/>
              </a:rPr>
              <a:t> </a:t>
            </a:r>
            <a:r>
              <a:rPr lang="en-US" sz="2800" dirty="0" err="1">
                <a:effectLst>
                  <a:outerShdw blurRad="38100" dist="38100" dir="2700000" algn="tl">
                    <a:srgbClr val="FFFFFF"/>
                  </a:outerShdw>
                </a:effectLst>
                <a:ea typeface="+mn-lt"/>
                <a:cs typeface="+mn-lt"/>
              </a:rPr>
              <a:t>como</a:t>
            </a:r>
            <a:r>
              <a:rPr lang="en-US" sz="2800" dirty="0">
                <a:effectLst>
                  <a:outerShdw blurRad="38100" dist="38100" dir="2700000" algn="tl">
                    <a:srgbClr val="FFFFFF"/>
                  </a:outerShdw>
                </a:effectLst>
                <a:ea typeface="+mn-lt"/>
                <a:cs typeface="+mn-lt"/>
              </a:rPr>
              <a:t> la "</a:t>
            </a:r>
            <a:r>
              <a:rPr lang="en-US" sz="2800" dirty="0" err="1">
                <a:effectLst>
                  <a:outerShdw blurRad="38100" dist="38100" dir="2700000" algn="tl">
                    <a:srgbClr val="FFFFFF"/>
                  </a:outerShdw>
                </a:effectLst>
                <a:ea typeface="+mn-lt"/>
                <a:cs typeface="+mn-lt"/>
              </a:rPr>
              <a:t>prueba</a:t>
            </a:r>
            <a:r>
              <a:rPr lang="en-US" sz="2800" dirty="0">
                <a:effectLst>
                  <a:outerShdw blurRad="38100" dist="38100" dir="2700000" algn="tl">
                    <a:srgbClr val="FFFFFF"/>
                  </a:outerShdw>
                </a:effectLst>
                <a:ea typeface="+mn-lt"/>
                <a:cs typeface="+mn-lt"/>
              </a:rPr>
              <a:t>" de la Biblia, un "</a:t>
            </a:r>
            <a:r>
              <a:rPr lang="en-US" sz="2800" dirty="0" err="1">
                <a:effectLst>
                  <a:outerShdw blurRad="38100" dist="38100" dir="2700000" algn="tl">
                    <a:srgbClr val="FFFFFF"/>
                  </a:outerShdw>
                </a:effectLst>
                <a:ea typeface="+mn-lt"/>
                <a:cs typeface="+mn-lt"/>
              </a:rPr>
              <a:t>salvador</a:t>
            </a:r>
            <a:r>
              <a:rPr lang="en-US" sz="2800" dirty="0">
                <a:effectLst>
                  <a:outerShdw blurRad="38100" dist="38100" dir="2700000" algn="tl">
                    <a:srgbClr val="FFFFFF"/>
                  </a:outerShdw>
                </a:effectLst>
                <a:ea typeface="+mn-lt"/>
                <a:cs typeface="+mn-lt"/>
              </a:rPr>
              <a:t>" de las </a:t>
            </a:r>
            <a:r>
              <a:rPr lang="en-US" sz="2800" dirty="0" err="1">
                <a:effectLst>
                  <a:outerShdw blurRad="38100" dist="38100" dir="2700000" algn="tl">
                    <a:srgbClr val="FFFFFF"/>
                  </a:outerShdw>
                </a:effectLst>
                <a:ea typeface="+mn-lt"/>
                <a:cs typeface="+mn-lt"/>
              </a:rPr>
              <a:t>conclusiones</a:t>
            </a:r>
            <a:r>
              <a:rPr lang="en-US" sz="2800" dirty="0">
                <a:effectLst>
                  <a:outerShdw blurRad="38100" dist="38100" dir="2700000" algn="tl">
                    <a:srgbClr val="FFFFFF"/>
                  </a:outerShdw>
                </a:effectLst>
                <a:ea typeface="+mn-lt"/>
                <a:cs typeface="+mn-lt"/>
              </a:rPr>
              <a:t> </a:t>
            </a:r>
            <a:r>
              <a:rPr lang="en-US" sz="2800" dirty="0" err="1">
                <a:effectLst>
                  <a:outerShdw blurRad="38100" dist="38100" dir="2700000" algn="tl">
                    <a:srgbClr val="FFFFFF"/>
                  </a:outerShdw>
                </a:effectLst>
                <a:ea typeface="+mn-lt"/>
                <a:cs typeface="+mn-lt"/>
              </a:rPr>
              <a:t>negativas</a:t>
            </a:r>
            <a:r>
              <a:rPr lang="en-US" sz="2800" dirty="0">
                <a:effectLst>
                  <a:outerShdw blurRad="38100" dist="38100" dir="2700000" algn="tl">
                    <a:srgbClr val="FFFFFF"/>
                  </a:outerShdw>
                </a:effectLst>
                <a:ea typeface="+mn-lt"/>
                <a:cs typeface="+mn-lt"/>
              </a:rPr>
              <a:t> de </a:t>
            </a:r>
            <a:r>
              <a:rPr lang="en-US" sz="2800" dirty="0" err="1">
                <a:effectLst>
                  <a:outerShdw blurRad="38100" dist="38100" dir="2700000" algn="tl">
                    <a:srgbClr val="FFFFFF"/>
                  </a:outerShdw>
                </a:effectLst>
                <a:ea typeface="+mn-lt"/>
                <a:cs typeface="+mn-lt"/>
              </a:rPr>
              <a:t>los</a:t>
            </a:r>
            <a:r>
              <a:rPr lang="en-US" sz="2800" dirty="0">
                <a:effectLst>
                  <a:outerShdw blurRad="38100" dist="38100" dir="2700000" algn="tl">
                    <a:srgbClr val="FFFFFF"/>
                  </a:outerShdw>
                </a:effectLst>
                <a:ea typeface="+mn-lt"/>
                <a:cs typeface="+mn-lt"/>
              </a:rPr>
              <a:t> </a:t>
            </a:r>
            <a:r>
              <a:rPr lang="en-US" sz="2800" dirty="0" err="1">
                <a:effectLst>
                  <a:outerShdw blurRad="38100" dist="38100" dir="2700000" algn="tl">
                    <a:srgbClr val="FFFFFF"/>
                  </a:outerShdw>
                </a:effectLst>
                <a:ea typeface="+mn-lt"/>
                <a:cs typeface="+mn-lt"/>
              </a:rPr>
              <a:t>críticos</a:t>
            </a:r>
            <a:r>
              <a:rPr lang="en-US" sz="2800" dirty="0">
                <a:effectLst>
                  <a:outerShdw blurRad="38100" dist="38100" dir="2700000" algn="tl">
                    <a:srgbClr val="FFFFFF"/>
                  </a:outerShdw>
                </a:effectLst>
                <a:ea typeface="+mn-lt"/>
                <a:cs typeface="+mn-lt"/>
              </a:rPr>
              <a:t> </a:t>
            </a:r>
            <a:r>
              <a:rPr lang="en-US" sz="2800" dirty="0" err="1">
                <a:effectLst>
                  <a:outerShdw blurRad="38100" dist="38100" dir="2700000" algn="tl">
                    <a:srgbClr val="FFFFFF"/>
                  </a:outerShdw>
                </a:effectLst>
                <a:ea typeface="+mn-lt"/>
                <a:cs typeface="+mn-lt"/>
              </a:rPr>
              <a:t>literarios</a:t>
            </a:r>
            <a:r>
              <a:rPr lang="en-US" sz="2800" dirty="0">
                <a:effectLst>
                  <a:outerShdw blurRad="38100" dist="38100" dir="2700000" algn="tl">
                    <a:srgbClr val="FFFFFF"/>
                  </a:outerShdw>
                </a:effectLst>
                <a:ea typeface="+mn-lt"/>
                <a:cs typeface="+mn-lt"/>
              </a:rPr>
              <a:t>.</a:t>
            </a:r>
            <a:endParaRPr lang="en-US" altLang="en-US" sz="2800" dirty="0">
              <a:solidFill>
                <a:srgbClr val="000000"/>
              </a:solidFill>
              <a:effectLst>
                <a:outerShdw blurRad="38100" dist="38100" dir="2700000" algn="tl">
                  <a:srgbClr val="FFFFFF"/>
                </a:outerShdw>
              </a:effectLst>
              <a:latin typeface="Eras Demi ITC" panose="020B0805030504020804" pitchFamily="34" charset="0"/>
            </a:endParaRPr>
          </a:p>
        </p:txBody>
      </p:sp>
      <p:sp>
        <p:nvSpPr>
          <p:cNvPr id="2" name="Slide Number Placeholder 1">
            <a:extLst>
              <a:ext uri="{FF2B5EF4-FFF2-40B4-BE49-F238E27FC236}">
                <a16:creationId xmlns:a16="http://schemas.microsoft.com/office/drawing/2014/main" id="{52ECC65B-71C7-70F9-10ED-6FAB8037D3CF}"/>
              </a:ext>
            </a:extLst>
          </p:cNvPr>
          <p:cNvSpPr>
            <a:spLocks noGrp="1"/>
          </p:cNvSpPr>
          <p:nvPr>
            <p:ph type="sldNum" sz="quarter" idx="12"/>
          </p:nvPr>
        </p:nvSpPr>
        <p:spPr/>
        <p:txBody>
          <a:bodyPr/>
          <a:lstStyle/>
          <a:p>
            <a:fld id="{79B556A7-84B3-4BCD-8A51-F7CD8A946CB5}" type="slidenum">
              <a:rPr lang="en-US" altLang="en-US" smtClean="0"/>
              <a:pPr/>
              <a:t>181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randombar(vertical)">
                                      <p:cBhvr>
                                        <p:cTn id="7" dur="500"/>
                                        <p:tgtEl>
                                          <p:spTgt spid="2355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 calcmode="lin" valueType="num">
                                      <p:cBhvr additive="base">
                                        <p:cTn id="12"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3555">
                                            <p:txEl>
                                              <p:pRg st="1" end="1"/>
                                            </p:txEl>
                                          </p:spTgt>
                                        </p:tgtEl>
                                        <p:attrNameLst>
                                          <p:attrName>style.visibility</p:attrName>
                                        </p:attrNameLst>
                                      </p:cBhvr>
                                      <p:to>
                                        <p:strVal val="visible"/>
                                      </p:to>
                                    </p:set>
                                    <p:anim calcmode="lin" valueType="num">
                                      <p:cBhvr additive="base">
                                        <p:cTn id="18"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3555">
                                            <p:txEl>
                                              <p:pRg st="2" end="2"/>
                                            </p:txEl>
                                          </p:spTgt>
                                        </p:tgtEl>
                                        <p:attrNameLst>
                                          <p:attrName>style.visibility</p:attrName>
                                        </p:attrNameLst>
                                      </p:cBhvr>
                                      <p:to>
                                        <p:strVal val="visible"/>
                                      </p:to>
                                    </p:set>
                                    <p:anim calcmode="lin" valueType="num">
                                      <p:cBhvr additive="base">
                                        <p:cTn id="24"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3555">
                                            <p:txEl>
                                              <p:pRg st="3" end="3"/>
                                            </p:txEl>
                                          </p:spTgt>
                                        </p:tgtEl>
                                        <p:attrNameLst>
                                          <p:attrName>style.visibility</p:attrName>
                                        </p:attrNameLst>
                                      </p:cBhvr>
                                      <p:to>
                                        <p:strVal val="visible"/>
                                      </p:to>
                                    </p:set>
                                    <p:anim calcmode="lin" valueType="num">
                                      <p:cBhvr additive="base">
                                        <p:cTn id="30"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Lst>
  </p:timing>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3AD86B6C-B92D-13CE-8EDA-C4E6AB4A1FE2}"/>
              </a:ext>
            </a:extLst>
          </p:cNvPr>
          <p:cNvSpPr>
            <a:spLocks noGrp="1" noRot="1" noChangeArrowheads="1"/>
          </p:cNvSpPr>
          <p:nvPr>
            <p:ph type="title"/>
          </p:nvPr>
        </p:nvSpPr>
        <p:spPr>
          <a:xfrm>
            <a:off x="6834965" y="-58947"/>
            <a:ext cx="5128337" cy="1143000"/>
          </a:xfrm>
        </p:spPr>
        <p:txBody>
          <a:bodyPr/>
          <a:lstStyle/>
          <a:p>
            <a:pPr algn="l" eaLnBrk="1" hangingPunct="1">
              <a:defRPr/>
            </a:pPr>
            <a:r>
              <a:rPr lang="en-US" altLang="en-US" sz="3600" dirty="0">
                <a:solidFill>
                  <a:srgbClr val="FF3300"/>
                </a:solidFill>
                <a:latin typeface="Impact"/>
              </a:rPr>
              <a:t>Garstang at Jericho / </a:t>
            </a:r>
            <a:br>
              <a:rPr lang="en-US" altLang="en-US" sz="3600" dirty="0">
                <a:latin typeface="Impact"/>
              </a:rPr>
            </a:br>
            <a:r>
              <a:rPr lang="en-US" sz="3600" dirty="0">
                <a:ea typeface="+mj-lt"/>
                <a:cs typeface="+mj-lt"/>
              </a:rPr>
              <a:t>Garstang </a:t>
            </a:r>
            <a:r>
              <a:rPr lang="en-US" sz="3600" dirty="0" err="1">
                <a:ea typeface="+mj-lt"/>
                <a:cs typeface="+mj-lt"/>
              </a:rPr>
              <a:t>en</a:t>
            </a:r>
            <a:r>
              <a:rPr lang="en-US" sz="3600" dirty="0">
                <a:ea typeface="+mj-lt"/>
                <a:cs typeface="+mj-lt"/>
              </a:rPr>
              <a:t> </a:t>
            </a:r>
            <a:r>
              <a:rPr lang="en-US" sz="3600" dirty="0" err="1">
                <a:ea typeface="+mj-lt"/>
                <a:cs typeface="+mj-lt"/>
              </a:rPr>
              <a:t>Jericó</a:t>
            </a:r>
            <a:endParaRPr lang="en-US" altLang="en-US" sz="3600" dirty="0" err="1">
              <a:solidFill>
                <a:srgbClr val="FF3300"/>
              </a:solidFill>
              <a:latin typeface="Impact" panose="020B0806030902050204" pitchFamily="34" charset="0"/>
            </a:endParaRPr>
          </a:p>
        </p:txBody>
      </p:sp>
      <p:sp>
        <p:nvSpPr>
          <p:cNvPr id="29701" name="Rectangle 5">
            <a:extLst>
              <a:ext uri="{FF2B5EF4-FFF2-40B4-BE49-F238E27FC236}">
                <a16:creationId xmlns:a16="http://schemas.microsoft.com/office/drawing/2014/main" id="{62C2B9E9-CCF0-9691-CBD4-FF3A2C261811}"/>
              </a:ext>
            </a:extLst>
          </p:cNvPr>
          <p:cNvSpPr>
            <a:spLocks noGrp="1" noRot="1" noChangeArrowheads="1"/>
          </p:cNvSpPr>
          <p:nvPr>
            <p:ph type="body" sz="half" idx="2"/>
          </p:nvPr>
        </p:nvSpPr>
        <p:spPr>
          <a:xfrm>
            <a:off x="6859338" y="1084053"/>
            <a:ext cx="5326174" cy="4912710"/>
          </a:xfrm>
        </p:spPr>
        <p:txBody>
          <a:bodyPr/>
          <a:lstStyle/>
          <a:p>
            <a:pPr eaLnBrk="1" hangingPunct="1">
              <a:buNone/>
              <a:defRPr/>
            </a:pPr>
            <a:r>
              <a:rPr lang="en-US" altLang="en-US" sz="2000" dirty="0">
                <a:solidFill>
                  <a:srgbClr val="FF0000"/>
                </a:solidFill>
              </a:rPr>
              <a:t>John Garstang (University of Liverpool) excavated the </a:t>
            </a:r>
            <a:r>
              <a:rPr lang="en-US" altLang="en-US" sz="2000" dirty="0" err="1">
                <a:solidFill>
                  <a:srgbClr val="FF0000"/>
                </a:solidFill>
              </a:rPr>
              <a:t>tel</a:t>
            </a:r>
            <a:r>
              <a:rPr lang="en-US" altLang="en-US" sz="2000" dirty="0">
                <a:solidFill>
                  <a:srgbClr val="FF0000"/>
                </a:solidFill>
              </a:rPr>
              <a:t> at Jericho, 1930-36.</a:t>
            </a:r>
            <a:r>
              <a:rPr lang="en-US" altLang="en-US" sz="2000" dirty="0"/>
              <a:t> / </a:t>
            </a:r>
            <a:r>
              <a:rPr lang="en-US" sz="2000" dirty="0">
                <a:ea typeface="+mn-lt"/>
                <a:cs typeface="+mn-lt"/>
              </a:rPr>
              <a:t>John Garstang (Universidad de Liverpool) </a:t>
            </a:r>
            <a:r>
              <a:rPr lang="en-US" sz="2000" dirty="0" err="1">
                <a:ea typeface="+mn-lt"/>
                <a:cs typeface="+mn-lt"/>
              </a:rPr>
              <a:t>excavó</a:t>
            </a:r>
            <a:r>
              <a:rPr lang="en-US" sz="2000" dirty="0">
                <a:ea typeface="+mn-lt"/>
                <a:cs typeface="+mn-lt"/>
              </a:rPr>
              <a:t> </a:t>
            </a:r>
            <a:r>
              <a:rPr lang="en-US" sz="2000" dirty="0" err="1">
                <a:ea typeface="+mn-lt"/>
                <a:cs typeface="+mn-lt"/>
              </a:rPr>
              <a:t>el</a:t>
            </a:r>
            <a:r>
              <a:rPr lang="en-US" sz="2000" dirty="0">
                <a:ea typeface="+mn-lt"/>
                <a:cs typeface="+mn-lt"/>
              </a:rPr>
              <a:t> sitio </a:t>
            </a:r>
            <a:r>
              <a:rPr lang="en-US" sz="2000" dirty="0" err="1">
                <a:ea typeface="+mn-lt"/>
                <a:cs typeface="+mn-lt"/>
              </a:rPr>
              <a:t>en</a:t>
            </a:r>
            <a:r>
              <a:rPr lang="en-US" sz="2000" dirty="0">
                <a:ea typeface="+mn-lt"/>
                <a:cs typeface="+mn-lt"/>
              </a:rPr>
              <a:t> </a:t>
            </a:r>
            <a:r>
              <a:rPr lang="en-US" sz="2000" dirty="0" err="1">
                <a:ea typeface="+mn-lt"/>
                <a:cs typeface="+mn-lt"/>
              </a:rPr>
              <a:t>Jericó</a:t>
            </a:r>
            <a:r>
              <a:rPr lang="en-US" sz="2000" dirty="0">
                <a:ea typeface="+mn-lt"/>
                <a:cs typeface="+mn-lt"/>
              </a:rPr>
              <a:t>, 1930-36.</a:t>
            </a:r>
            <a:endParaRPr lang="en-US" altLang="en-US" sz="2000" dirty="0"/>
          </a:p>
          <a:p>
            <a:pPr eaLnBrk="1" hangingPunct="1">
              <a:buNone/>
              <a:defRPr/>
            </a:pPr>
            <a:r>
              <a:rPr lang="en-US" altLang="en-US" sz="2000" dirty="0">
                <a:solidFill>
                  <a:srgbClr val="FF0000"/>
                </a:solidFill>
              </a:rPr>
              <a:t>He discovered a destruction layer which he dated to ca. 1400 BC (corresponding to the early date for Joshua’s invasion).</a:t>
            </a:r>
            <a:r>
              <a:rPr lang="en-US" altLang="en-US" sz="2000" dirty="0"/>
              <a:t> / </a:t>
            </a:r>
            <a:r>
              <a:rPr lang="en-US" sz="2000" dirty="0" err="1">
                <a:ea typeface="+mn-lt"/>
                <a:cs typeface="+mn-lt"/>
              </a:rPr>
              <a:t>Descubrió</a:t>
            </a:r>
            <a:r>
              <a:rPr lang="en-US" sz="2000" dirty="0">
                <a:ea typeface="+mn-lt"/>
                <a:cs typeface="+mn-lt"/>
              </a:rPr>
              <a:t> </a:t>
            </a:r>
            <a:r>
              <a:rPr lang="en-US" sz="2000" dirty="0" err="1">
                <a:ea typeface="+mn-lt"/>
                <a:cs typeface="+mn-lt"/>
              </a:rPr>
              <a:t>una</a:t>
            </a:r>
            <a:r>
              <a:rPr lang="en-US" sz="2000" dirty="0">
                <a:ea typeface="+mn-lt"/>
                <a:cs typeface="+mn-lt"/>
              </a:rPr>
              <a:t> </a:t>
            </a:r>
            <a:r>
              <a:rPr lang="en-US" sz="2000" dirty="0" err="1">
                <a:ea typeface="+mn-lt"/>
                <a:cs typeface="+mn-lt"/>
              </a:rPr>
              <a:t>capa</a:t>
            </a:r>
            <a:r>
              <a:rPr lang="en-US" sz="2000" dirty="0">
                <a:ea typeface="+mn-lt"/>
                <a:cs typeface="+mn-lt"/>
              </a:rPr>
              <a:t> de </a:t>
            </a:r>
            <a:r>
              <a:rPr lang="en-US" sz="2000" dirty="0" err="1">
                <a:ea typeface="+mn-lt"/>
                <a:cs typeface="+mn-lt"/>
              </a:rPr>
              <a:t>destrucción</a:t>
            </a:r>
            <a:r>
              <a:rPr lang="en-US" sz="2000" dirty="0">
                <a:ea typeface="+mn-lt"/>
                <a:cs typeface="+mn-lt"/>
              </a:rPr>
              <a:t> que </a:t>
            </a:r>
            <a:r>
              <a:rPr lang="en-US" sz="2000" dirty="0" err="1">
                <a:ea typeface="+mn-lt"/>
                <a:cs typeface="+mn-lt"/>
              </a:rPr>
              <a:t>fechó</a:t>
            </a:r>
            <a:r>
              <a:rPr lang="en-US" sz="2000" dirty="0">
                <a:ea typeface="+mn-lt"/>
                <a:cs typeface="+mn-lt"/>
              </a:rPr>
              <a:t> </a:t>
            </a:r>
            <a:r>
              <a:rPr lang="en-US" sz="2000" dirty="0" err="1">
                <a:ea typeface="+mn-lt"/>
                <a:cs typeface="+mn-lt"/>
              </a:rPr>
              <a:t>en</a:t>
            </a:r>
            <a:r>
              <a:rPr lang="en-US" sz="2000" dirty="0">
                <a:ea typeface="+mn-lt"/>
                <a:cs typeface="+mn-lt"/>
              </a:rPr>
              <a:t> ca. 1400 </a:t>
            </a:r>
            <a:r>
              <a:rPr lang="en-US" sz="2000" dirty="0" err="1">
                <a:ea typeface="+mn-lt"/>
                <a:cs typeface="+mn-lt"/>
              </a:rPr>
              <a:t>a.C.</a:t>
            </a:r>
            <a:r>
              <a:rPr lang="en-US" sz="2000" dirty="0">
                <a:ea typeface="+mn-lt"/>
                <a:cs typeface="+mn-lt"/>
              </a:rPr>
              <a:t> (</a:t>
            </a:r>
            <a:r>
              <a:rPr lang="en-US" sz="2000" dirty="0" err="1">
                <a:ea typeface="+mn-lt"/>
                <a:cs typeface="+mn-lt"/>
              </a:rPr>
              <a:t>correspondiente</a:t>
            </a:r>
            <a:r>
              <a:rPr lang="en-US" sz="2000" dirty="0">
                <a:ea typeface="+mn-lt"/>
                <a:cs typeface="+mn-lt"/>
              </a:rPr>
              <a:t> a la </a:t>
            </a:r>
            <a:r>
              <a:rPr lang="en-US" sz="2000" dirty="0" err="1">
                <a:ea typeface="+mn-lt"/>
                <a:cs typeface="+mn-lt"/>
              </a:rPr>
              <a:t>fecha</a:t>
            </a:r>
            <a:r>
              <a:rPr lang="en-US" sz="2000" dirty="0">
                <a:ea typeface="+mn-lt"/>
                <a:cs typeface="+mn-lt"/>
              </a:rPr>
              <a:t> </a:t>
            </a:r>
            <a:r>
              <a:rPr lang="en-US" sz="2000" dirty="0" err="1">
                <a:ea typeface="+mn-lt"/>
                <a:cs typeface="+mn-lt"/>
              </a:rPr>
              <a:t>temprana</a:t>
            </a:r>
            <a:r>
              <a:rPr lang="en-US" sz="2000" dirty="0">
                <a:ea typeface="+mn-lt"/>
                <a:cs typeface="+mn-lt"/>
              </a:rPr>
              <a:t> de la </a:t>
            </a:r>
            <a:r>
              <a:rPr lang="en-US" sz="2000" dirty="0" err="1">
                <a:ea typeface="+mn-lt"/>
                <a:cs typeface="+mn-lt"/>
              </a:rPr>
              <a:t>invasión</a:t>
            </a:r>
            <a:r>
              <a:rPr lang="en-US" sz="2000" dirty="0">
                <a:ea typeface="+mn-lt"/>
                <a:cs typeface="+mn-lt"/>
              </a:rPr>
              <a:t> de Josué).</a:t>
            </a:r>
            <a:endParaRPr lang="en-US" altLang="en-US" sz="2000" dirty="0">
              <a:ea typeface="Tahoma"/>
              <a:cs typeface="Tahoma"/>
            </a:endParaRPr>
          </a:p>
          <a:p>
            <a:pPr eaLnBrk="1" hangingPunct="1">
              <a:buNone/>
              <a:defRPr/>
            </a:pPr>
            <a:r>
              <a:rPr lang="en-US" altLang="en-US" sz="2000" dirty="0">
                <a:solidFill>
                  <a:srgbClr val="FF0000"/>
                </a:solidFill>
              </a:rPr>
              <a:t>He also discovered a fallen double wall dating to about the same period. /</a:t>
            </a:r>
            <a:r>
              <a:rPr lang="en-US" altLang="en-US" sz="2000" dirty="0"/>
              <a:t> </a:t>
            </a:r>
            <a:r>
              <a:rPr lang="en-US" sz="2000" dirty="0" err="1">
                <a:ea typeface="+mn-lt"/>
                <a:cs typeface="+mn-lt"/>
              </a:rPr>
              <a:t>También</a:t>
            </a:r>
            <a:r>
              <a:rPr lang="en-US" sz="2000" dirty="0">
                <a:ea typeface="+mn-lt"/>
                <a:cs typeface="+mn-lt"/>
              </a:rPr>
              <a:t> </a:t>
            </a:r>
            <a:r>
              <a:rPr lang="en-US" sz="2000" dirty="0" err="1">
                <a:ea typeface="+mn-lt"/>
                <a:cs typeface="+mn-lt"/>
              </a:rPr>
              <a:t>descubrió</a:t>
            </a:r>
            <a:r>
              <a:rPr lang="en-US" sz="2000" dirty="0">
                <a:ea typeface="+mn-lt"/>
                <a:cs typeface="+mn-lt"/>
              </a:rPr>
              <a:t> </a:t>
            </a:r>
            <a:r>
              <a:rPr lang="en-US" sz="2000" dirty="0" err="1">
                <a:ea typeface="+mn-lt"/>
                <a:cs typeface="+mn-lt"/>
              </a:rPr>
              <a:t>una</a:t>
            </a:r>
            <a:r>
              <a:rPr lang="en-US" sz="2000" dirty="0">
                <a:ea typeface="+mn-lt"/>
                <a:cs typeface="+mn-lt"/>
              </a:rPr>
              <a:t> pared doble </a:t>
            </a:r>
            <a:r>
              <a:rPr lang="en-US" sz="2000" dirty="0" err="1">
                <a:ea typeface="+mn-lt"/>
                <a:cs typeface="+mn-lt"/>
              </a:rPr>
              <a:t>caída</a:t>
            </a:r>
            <a:r>
              <a:rPr lang="en-US" sz="2000" dirty="0">
                <a:ea typeface="+mn-lt"/>
                <a:cs typeface="+mn-lt"/>
              </a:rPr>
              <a:t> que data </a:t>
            </a:r>
            <a:r>
              <a:rPr lang="en-US" sz="2000" dirty="0" err="1">
                <a:ea typeface="+mn-lt"/>
                <a:cs typeface="+mn-lt"/>
              </a:rPr>
              <a:t>aproximadamente</a:t>
            </a:r>
            <a:r>
              <a:rPr lang="en-US" sz="2000" dirty="0">
                <a:ea typeface="+mn-lt"/>
                <a:cs typeface="+mn-lt"/>
              </a:rPr>
              <a:t> del </a:t>
            </a:r>
            <a:r>
              <a:rPr lang="en-US" sz="2000" dirty="0" err="1">
                <a:ea typeface="+mn-lt"/>
                <a:cs typeface="+mn-lt"/>
              </a:rPr>
              <a:t>mismo</a:t>
            </a:r>
            <a:r>
              <a:rPr lang="en-US" sz="2000" dirty="0">
                <a:ea typeface="+mn-lt"/>
                <a:cs typeface="+mn-lt"/>
              </a:rPr>
              <a:t> </a:t>
            </a:r>
            <a:r>
              <a:rPr lang="en-US" sz="2000" dirty="0" err="1">
                <a:ea typeface="+mn-lt"/>
                <a:cs typeface="+mn-lt"/>
              </a:rPr>
              <a:t>período</a:t>
            </a:r>
            <a:r>
              <a:rPr lang="en-US" sz="2000" dirty="0">
                <a:ea typeface="+mn-lt"/>
                <a:cs typeface="+mn-lt"/>
              </a:rPr>
              <a:t>.</a:t>
            </a:r>
            <a:endParaRPr lang="en-US" altLang="en-US" sz="2000" dirty="0">
              <a:ea typeface="Tahoma"/>
              <a:cs typeface="Tahoma"/>
            </a:endParaRPr>
          </a:p>
        </p:txBody>
      </p:sp>
      <p:pic>
        <p:nvPicPr>
          <p:cNvPr id="16388" name="Picture 6" descr="sky 003">
            <a:extLst>
              <a:ext uri="{FF2B5EF4-FFF2-40B4-BE49-F238E27FC236}">
                <a16:creationId xmlns:a16="http://schemas.microsoft.com/office/drawing/2014/main" id="{9573F777-6CD0-C179-899F-78532C8E7821}"/>
              </a:ext>
            </a:extLst>
          </p:cNvPr>
          <p:cNvPicPr>
            <a:picLocks noGrp="1" noChangeAspect="1" noChangeArrowheads="1"/>
          </p:cNvPicPr>
          <p:nvPr>
            <p:ph sz="half" idx="1"/>
          </p:nvPr>
        </p:nvPicPr>
        <p:blipFill>
          <a:blip r:embed="rId2">
            <a:lum contrast="24000"/>
            <a:extLst>
              <a:ext uri="{28A0092B-C50C-407E-A947-70E740481C1C}">
                <a14:useLocalDpi xmlns:a14="http://schemas.microsoft.com/office/drawing/2010/main"/>
              </a:ext>
            </a:extLst>
          </a:blip>
          <a:srcRect/>
          <a:stretch>
            <a:fillRect/>
          </a:stretch>
        </p:blipFill>
        <p:spPr>
          <a:xfrm>
            <a:off x="22951" y="228600"/>
            <a:ext cx="6812014" cy="62484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9" name="Text Box 7">
            <a:extLst>
              <a:ext uri="{FF2B5EF4-FFF2-40B4-BE49-F238E27FC236}">
                <a16:creationId xmlns:a16="http://schemas.microsoft.com/office/drawing/2014/main" id="{217CEFE5-FA41-E7F7-FE54-0416C2C86F26}"/>
              </a:ext>
            </a:extLst>
          </p:cNvPr>
          <p:cNvSpPr txBox="1">
            <a:spLocks noChangeArrowheads="1"/>
          </p:cNvSpPr>
          <p:nvPr/>
        </p:nvSpPr>
        <p:spPr bwMode="auto">
          <a:xfrm>
            <a:off x="6842485" y="6245057"/>
            <a:ext cx="42758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defTabSz="914400" eaLnBrk="0" fontAlgn="base" hangingPunct="0">
              <a:spcBef>
                <a:spcPct val="50000"/>
              </a:spcBef>
              <a:spcAft>
                <a:spcPct val="0"/>
              </a:spcAft>
            </a:pPr>
            <a:r>
              <a:rPr lang="en-US" altLang="en-US" dirty="0">
                <a:solidFill>
                  <a:srgbClr val="FF0000"/>
                </a:solidFill>
                <a:latin typeface="Tahoma"/>
                <a:ea typeface="Tahoma"/>
                <a:cs typeface="Tahoma"/>
              </a:rPr>
              <a:t>The Tel at Jericho /</a:t>
            </a:r>
            <a:r>
              <a:rPr lang="en-US" altLang="en-US" dirty="0">
                <a:solidFill>
                  <a:srgbClr val="000000"/>
                </a:solidFill>
                <a:latin typeface="Tahoma"/>
                <a:ea typeface="Tahoma"/>
                <a:cs typeface="Tahoma"/>
              </a:rPr>
              <a:t> El Monte </a:t>
            </a:r>
            <a:r>
              <a:rPr lang="en-US" altLang="en-US" dirty="0" err="1">
                <a:solidFill>
                  <a:srgbClr val="000000"/>
                </a:solidFill>
                <a:latin typeface="Tahoma"/>
                <a:ea typeface="Tahoma"/>
                <a:cs typeface="Tahoma"/>
              </a:rPr>
              <a:t>en</a:t>
            </a:r>
            <a:r>
              <a:rPr lang="en-US" altLang="en-US" dirty="0">
                <a:solidFill>
                  <a:srgbClr val="000000"/>
                </a:solidFill>
                <a:latin typeface="Tahoma"/>
                <a:ea typeface="Tahoma"/>
                <a:cs typeface="Tahoma"/>
              </a:rPr>
              <a:t> </a:t>
            </a:r>
            <a:r>
              <a:rPr lang="en-US" altLang="en-US" dirty="0" err="1">
                <a:solidFill>
                  <a:srgbClr val="000000"/>
                </a:solidFill>
                <a:latin typeface="Tahoma"/>
                <a:ea typeface="Tahoma"/>
                <a:cs typeface="Tahoma"/>
              </a:rPr>
              <a:t>Jericó</a:t>
            </a:r>
            <a:endParaRPr lang="en-US" altLang="en-US" dirty="0" err="1">
              <a:solidFill>
                <a:srgbClr val="000000"/>
              </a:solidFill>
            </a:endParaRPr>
          </a:p>
        </p:txBody>
      </p:sp>
      <p:sp>
        <p:nvSpPr>
          <p:cNvPr id="16390" name="Line 8">
            <a:extLst>
              <a:ext uri="{FF2B5EF4-FFF2-40B4-BE49-F238E27FC236}">
                <a16:creationId xmlns:a16="http://schemas.microsoft.com/office/drawing/2014/main" id="{4FA86A55-165C-FF16-328D-4BD905461D6A}"/>
              </a:ext>
            </a:extLst>
          </p:cNvPr>
          <p:cNvSpPr>
            <a:spLocks noChangeShapeType="1"/>
          </p:cNvSpPr>
          <p:nvPr/>
        </p:nvSpPr>
        <p:spPr bwMode="auto">
          <a:xfrm flipH="1" flipV="1">
            <a:off x="5124892" y="5039832"/>
            <a:ext cx="2321442" cy="119084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a:solidFill>
                <a:srgbClr val="000000"/>
              </a:solidFill>
              <a:latin typeface="Tahoma" panose="020B0604030504040204" pitchFamily="34" charset="0"/>
            </a:endParaRPr>
          </a:p>
        </p:txBody>
      </p:sp>
      <p:sp>
        <p:nvSpPr>
          <p:cNvPr id="2" name="Slide Number Placeholder 1">
            <a:extLst>
              <a:ext uri="{FF2B5EF4-FFF2-40B4-BE49-F238E27FC236}">
                <a16:creationId xmlns:a16="http://schemas.microsoft.com/office/drawing/2014/main" id="{18DC8FAF-C026-B1D3-E99E-6D7782885352}"/>
              </a:ext>
            </a:extLst>
          </p:cNvPr>
          <p:cNvSpPr>
            <a:spLocks noGrp="1"/>
          </p:cNvSpPr>
          <p:nvPr>
            <p:ph type="sldNum" sz="quarter" idx="12"/>
          </p:nvPr>
        </p:nvSpPr>
        <p:spPr/>
        <p:txBody>
          <a:bodyPr/>
          <a:lstStyle/>
          <a:p>
            <a:fld id="{4207CA81-C6B4-441D-A502-EFF7274FEC08}" type="slidenum">
              <a:rPr lang="en-US" altLang="en-US" smtClean="0"/>
              <a:pPr/>
              <a:t>182</a:t>
            </a:fld>
            <a:endParaRPr lang="en-US" altLang="en-US"/>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AA15E811-FFCF-BE93-066D-484A4168AB3B}"/>
              </a:ext>
            </a:extLst>
          </p:cNvPr>
          <p:cNvSpPr>
            <a:spLocks noGrp="1" noChangeArrowheads="1"/>
          </p:cNvSpPr>
          <p:nvPr>
            <p:ph type="body" idx="1"/>
          </p:nvPr>
        </p:nvSpPr>
        <p:spPr>
          <a:xfrm>
            <a:off x="735496" y="365185"/>
            <a:ext cx="10714382" cy="6146633"/>
          </a:xfrm>
          <a:solidFill>
            <a:srgbClr val="3B3A00"/>
          </a:solidFill>
          <a:ln w="12700">
            <a:solidFill>
              <a:schemeClr val="tx1"/>
            </a:solidFill>
            <a:miter lim="800000"/>
            <a:headEnd/>
            <a:tailEnd/>
          </a:ln>
        </p:spPr>
        <p:txBody>
          <a:bodyPr/>
          <a:lstStyle/>
          <a:p>
            <a:pPr>
              <a:spcBef>
                <a:spcPct val="50000"/>
              </a:spcBef>
              <a:buClrTx/>
              <a:buSzTx/>
              <a:buNone/>
            </a:pPr>
            <a:r>
              <a:rPr lang="en-US" altLang="en-US" sz="2800" b="1" dirty="0">
                <a:solidFill>
                  <a:srgbClr val="FFFF99"/>
                </a:solidFill>
                <a:effectLst/>
              </a:rPr>
              <a:t>A perception developed among some Christians that there was a sort of straightforward relationship between archaeology and the Bible. Archaeology was sometimes called upon to “prove” the Bible. When these early opinions were reversed by other archaeologists, conservative Christians, who had tied their hopes to archaeology, were not prepared for such a reversal. / </a:t>
            </a:r>
            <a:r>
              <a:rPr lang="en-US" sz="2800" dirty="0">
                <a:solidFill>
                  <a:srgbClr val="FFFFFF"/>
                </a:solidFill>
                <a:effectLst/>
                <a:ea typeface="+mn-lt"/>
                <a:cs typeface="+mn-lt"/>
              </a:rPr>
              <a:t>Entre </a:t>
            </a:r>
            <a:r>
              <a:rPr lang="en-US" sz="2800" dirty="0" err="1">
                <a:solidFill>
                  <a:srgbClr val="FFFFFF"/>
                </a:solidFill>
                <a:effectLst/>
                <a:ea typeface="+mn-lt"/>
                <a:cs typeface="+mn-lt"/>
              </a:rPr>
              <a:t>algunos</a:t>
            </a:r>
            <a:r>
              <a:rPr lang="en-US" sz="2800" dirty="0">
                <a:solidFill>
                  <a:srgbClr val="FFFFFF"/>
                </a:solidFill>
                <a:effectLst/>
                <a:ea typeface="+mn-lt"/>
                <a:cs typeface="+mn-lt"/>
              </a:rPr>
              <a:t> </a:t>
            </a:r>
            <a:r>
              <a:rPr lang="en-US" sz="2800" dirty="0" err="1">
                <a:solidFill>
                  <a:srgbClr val="FFFFFF"/>
                </a:solidFill>
                <a:effectLst/>
                <a:ea typeface="+mn-lt"/>
                <a:cs typeface="+mn-lt"/>
              </a:rPr>
              <a:t>cristianos</a:t>
            </a:r>
            <a:r>
              <a:rPr lang="en-US" sz="2800" dirty="0">
                <a:solidFill>
                  <a:srgbClr val="FFFFFF"/>
                </a:solidFill>
                <a:effectLst/>
                <a:ea typeface="+mn-lt"/>
                <a:cs typeface="+mn-lt"/>
              </a:rPr>
              <a:t> se </a:t>
            </a:r>
            <a:r>
              <a:rPr lang="en-US" sz="2800" dirty="0" err="1">
                <a:solidFill>
                  <a:srgbClr val="FFFFFF"/>
                </a:solidFill>
                <a:effectLst/>
                <a:ea typeface="+mn-lt"/>
                <a:cs typeface="+mn-lt"/>
              </a:rPr>
              <a:t>desarrolló</a:t>
            </a:r>
            <a:r>
              <a:rPr lang="en-US" sz="2800" dirty="0">
                <a:solidFill>
                  <a:srgbClr val="FFFFFF"/>
                </a:solidFill>
                <a:effectLst/>
                <a:ea typeface="+mn-lt"/>
                <a:cs typeface="+mn-lt"/>
              </a:rPr>
              <a:t> </a:t>
            </a:r>
            <a:r>
              <a:rPr lang="en-US" sz="2800" dirty="0" err="1">
                <a:solidFill>
                  <a:srgbClr val="FFFFFF"/>
                </a:solidFill>
                <a:effectLst/>
                <a:ea typeface="+mn-lt"/>
                <a:cs typeface="+mn-lt"/>
              </a:rPr>
              <a:t>una</a:t>
            </a:r>
            <a:r>
              <a:rPr lang="en-US" sz="2800" dirty="0">
                <a:solidFill>
                  <a:srgbClr val="FFFFFF"/>
                </a:solidFill>
                <a:effectLst/>
                <a:ea typeface="+mn-lt"/>
                <a:cs typeface="+mn-lt"/>
              </a:rPr>
              <a:t> </a:t>
            </a:r>
            <a:r>
              <a:rPr lang="en-US" sz="2800" dirty="0" err="1">
                <a:solidFill>
                  <a:srgbClr val="FFFFFF"/>
                </a:solidFill>
                <a:effectLst/>
                <a:ea typeface="+mn-lt"/>
                <a:cs typeface="+mn-lt"/>
              </a:rPr>
              <a:t>percepción</a:t>
            </a:r>
            <a:r>
              <a:rPr lang="en-US" sz="2800" dirty="0">
                <a:solidFill>
                  <a:srgbClr val="FFFFFF"/>
                </a:solidFill>
                <a:effectLst/>
                <a:ea typeface="+mn-lt"/>
                <a:cs typeface="+mn-lt"/>
              </a:rPr>
              <a:t> de que </a:t>
            </a:r>
            <a:r>
              <a:rPr lang="en-US" sz="2800" dirty="0" err="1">
                <a:solidFill>
                  <a:srgbClr val="FFFFFF"/>
                </a:solidFill>
                <a:effectLst/>
                <a:ea typeface="+mn-lt"/>
                <a:cs typeface="+mn-lt"/>
              </a:rPr>
              <a:t>había</a:t>
            </a:r>
            <a:r>
              <a:rPr lang="en-US" sz="2800" dirty="0">
                <a:solidFill>
                  <a:srgbClr val="FFFFFF"/>
                </a:solidFill>
                <a:effectLst/>
                <a:ea typeface="+mn-lt"/>
                <a:cs typeface="+mn-lt"/>
              </a:rPr>
              <a:t> </a:t>
            </a:r>
            <a:r>
              <a:rPr lang="en-US" sz="2800" dirty="0" err="1">
                <a:solidFill>
                  <a:srgbClr val="FFFFFF"/>
                </a:solidFill>
                <a:effectLst/>
                <a:ea typeface="+mn-lt"/>
                <a:cs typeface="+mn-lt"/>
              </a:rPr>
              <a:t>una</a:t>
            </a:r>
            <a:r>
              <a:rPr lang="en-US" sz="2800" dirty="0">
                <a:solidFill>
                  <a:srgbClr val="FFFFFF"/>
                </a:solidFill>
                <a:effectLst/>
                <a:ea typeface="+mn-lt"/>
                <a:cs typeface="+mn-lt"/>
              </a:rPr>
              <a:t> </a:t>
            </a:r>
            <a:r>
              <a:rPr lang="en-US" sz="2800" dirty="0" err="1">
                <a:solidFill>
                  <a:srgbClr val="FFFFFF"/>
                </a:solidFill>
                <a:effectLst/>
                <a:ea typeface="+mn-lt"/>
                <a:cs typeface="+mn-lt"/>
              </a:rPr>
              <a:t>especie</a:t>
            </a:r>
            <a:r>
              <a:rPr lang="en-US" sz="2800" dirty="0">
                <a:solidFill>
                  <a:srgbClr val="FFFFFF"/>
                </a:solidFill>
                <a:effectLst/>
                <a:ea typeface="+mn-lt"/>
                <a:cs typeface="+mn-lt"/>
              </a:rPr>
              <a:t> de </a:t>
            </a:r>
            <a:r>
              <a:rPr lang="en-US" sz="2800" dirty="0" err="1">
                <a:solidFill>
                  <a:srgbClr val="FFFFFF"/>
                </a:solidFill>
                <a:effectLst/>
                <a:ea typeface="+mn-lt"/>
                <a:cs typeface="+mn-lt"/>
              </a:rPr>
              <a:t>relación</a:t>
            </a:r>
            <a:r>
              <a:rPr lang="en-US" sz="2800" dirty="0">
                <a:solidFill>
                  <a:srgbClr val="FFFFFF"/>
                </a:solidFill>
                <a:effectLst/>
                <a:ea typeface="+mn-lt"/>
                <a:cs typeface="+mn-lt"/>
              </a:rPr>
              <a:t> </a:t>
            </a:r>
            <a:r>
              <a:rPr lang="en-US" sz="2800" dirty="0" err="1">
                <a:solidFill>
                  <a:srgbClr val="FFFFFF"/>
                </a:solidFill>
                <a:effectLst/>
                <a:ea typeface="+mn-lt"/>
                <a:cs typeface="+mn-lt"/>
              </a:rPr>
              <a:t>directa</a:t>
            </a:r>
            <a:r>
              <a:rPr lang="en-US" sz="2800" dirty="0">
                <a:solidFill>
                  <a:srgbClr val="FFFFFF"/>
                </a:solidFill>
                <a:effectLst/>
                <a:ea typeface="+mn-lt"/>
                <a:cs typeface="+mn-lt"/>
              </a:rPr>
              <a:t> entre la </a:t>
            </a:r>
            <a:r>
              <a:rPr lang="en-US" sz="2800" dirty="0" err="1">
                <a:solidFill>
                  <a:srgbClr val="FFFFFF"/>
                </a:solidFill>
                <a:effectLst/>
                <a:ea typeface="+mn-lt"/>
                <a:cs typeface="+mn-lt"/>
              </a:rPr>
              <a:t>arqueología</a:t>
            </a:r>
            <a:r>
              <a:rPr lang="en-US" sz="2800" dirty="0">
                <a:solidFill>
                  <a:srgbClr val="FFFFFF"/>
                </a:solidFill>
                <a:effectLst/>
                <a:ea typeface="+mn-lt"/>
                <a:cs typeface="+mn-lt"/>
              </a:rPr>
              <a:t> y la Biblia. A </a:t>
            </a:r>
            <a:r>
              <a:rPr lang="en-US" sz="2800" dirty="0" err="1">
                <a:solidFill>
                  <a:srgbClr val="FFFFFF"/>
                </a:solidFill>
                <a:effectLst/>
                <a:ea typeface="+mn-lt"/>
                <a:cs typeface="+mn-lt"/>
              </a:rPr>
              <a:t>veces</a:t>
            </a:r>
            <a:r>
              <a:rPr lang="en-US" sz="2800" dirty="0">
                <a:solidFill>
                  <a:srgbClr val="FFFFFF"/>
                </a:solidFill>
                <a:effectLst/>
                <a:ea typeface="+mn-lt"/>
                <a:cs typeface="+mn-lt"/>
              </a:rPr>
              <a:t> se </a:t>
            </a:r>
            <a:r>
              <a:rPr lang="en-US" sz="2800" dirty="0" err="1">
                <a:solidFill>
                  <a:srgbClr val="FFFFFF"/>
                </a:solidFill>
                <a:effectLst/>
                <a:ea typeface="+mn-lt"/>
                <a:cs typeface="+mn-lt"/>
              </a:rPr>
              <a:t>recurría</a:t>
            </a:r>
            <a:r>
              <a:rPr lang="en-US" sz="2800" dirty="0">
                <a:solidFill>
                  <a:srgbClr val="FFFFFF"/>
                </a:solidFill>
                <a:effectLst/>
                <a:ea typeface="+mn-lt"/>
                <a:cs typeface="+mn-lt"/>
              </a:rPr>
              <a:t> a la </a:t>
            </a:r>
            <a:r>
              <a:rPr lang="en-US" sz="2800" dirty="0" err="1">
                <a:solidFill>
                  <a:srgbClr val="FFFFFF"/>
                </a:solidFill>
                <a:effectLst/>
                <a:ea typeface="+mn-lt"/>
                <a:cs typeface="+mn-lt"/>
              </a:rPr>
              <a:t>arqueología</a:t>
            </a:r>
            <a:r>
              <a:rPr lang="en-US" sz="2800" dirty="0">
                <a:solidFill>
                  <a:srgbClr val="FFFFFF"/>
                </a:solidFill>
                <a:effectLst/>
                <a:ea typeface="+mn-lt"/>
                <a:cs typeface="+mn-lt"/>
              </a:rPr>
              <a:t> para “</a:t>
            </a:r>
            <a:r>
              <a:rPr lang="en-US" sz="2800" dirty="0" err="1">
                <a:solidFill>
                  <a:srgbClr val="FFFFFF"/>
                </a:solidFill>
                <a:effectLst/>
                <a:ea typeface="+mn-lt"/>
                <a:cs typeface="+mn-lt"/>
              </a:rPr>
              <a:t>probar</a:t>
            </a:r>
            <a:r>
              <a:rPr lang="en-US" sz="2800" dirty="0">
                <a:solidFill>
                  <a:srgbClr val="FFFFFF"/>
                </a:solidFill>
                <a:effectLst/>
                <a:ea typeface="+mn-lt"/>
                <a:cs typeface="+mn-lt"/>
              </a:rPr>
              <a:t>” la Biblia. </a:t>
            </a:r>
            <a:r>
              <a:rPr lang="en-US" sz="2800" dirty="0" err="1">
                <a:solidFill>
                  <a:srgbClr val="FFFFFF"/>
                </a:solidFill>
                <a:effectLst/>
                <a:ea typeface="+mn-lt"/>
                <a:cs typeface="+mn-lt"/>
              </a:rPr>
              <a:t>Cuando</a:t>
            </a:r>
            <a:r>
              <a:rPr lang="en-US" sz="2800" dirty="0">
                <a:solidFill>
                  <a:srgbClr val="FFFFFF"/>
                </a:solidFill>
                <a:effectLst/>
                <a:ea typeface="+mn-lt"/>
                <a:cs typeface="+mn-lt"/>
              </a:rPr>
              <a:t> </a:t>
            </a:r>
            <a:r>
              <a:rPr lang="en-US" sz="2800" dirty="0" err="1">
                <a:solidFill>
                  <a:srgbClr val="FFFFFF"/>
                </a:solidFill>
                <a:effectLst/>
                <a:ea typeface="+mn-lt"/>
                <a:cs typeface="+mn-lt"/>
              </a:rPr>
              <a:t>estas</a:t>
            </a:r>
            <a:r>
              <a:rPr lang="en-US" sz="2800" dirty="0">
                <a:solidFill>
                  <a:srgbClr val="FFFFFF"/>
                </a:solidFill>
                <a:effectLst/>
                <a:ea typeface="+mn-lt"/>
                <a:cs typeface="+mn-lt"/>
              </a:rPr>
              <a:t> </a:t>
            </a:r>
            <a:r>
              <a:rPr lang="en-US" sz="2800" dirty="0" err="1">
                <a:solidFill>
                  <a:srgbClr val="FFFFFF"/>
                </a:solidFill>
                <a:effectLst/>
                <a:ea typeface="+mn-lt"/>
                <a:cs typeface="+mn-lt"/>
              </a:rPr>
              <a:t>primeras</a:t>
            </a:r>
            <a:r>
              <a:rPr lang="en-US" sz="2800" dirty="0">
                <a:solidFill>
                  <a:srgbClr val="FFFFFF"/>
                </a:solidFill>
                <a:effectLst/>
                <a:ea typeface="+mn-lt"/>
                <a:cs typeface="+mn-lt"/>
              </a:rPr>
              <a:t> </a:t>
            </a:r>
            <a:r>
              <a:rPr lang="en-US" sz="2800" dirty="0" err="1">
                <a:solidFill>
                  <a:srgbClr val="FFFFFF"/>
                </a:solidFill>
                <a:effectLst/>
                <a:ea typeface="+mn-lt"/>
                <a:cs typeface="+mn-lt"/>
              </a:rPr>
              <a:t>opiniones</a:t>
            </a:r>
            <a:r>
              <a:rPr lang="en-US" sz="2800" dirty="0">
                <a:solidFill>
                  <a:srgbClr val="FFFFFF"/>
                </a:solidFill>
                <a:effectLst/>
                <a:ea typeface="+mn-lt"/>
                <a:cs typeface="+mn-lt"/>
              </a:rPr>
              <a:t> </a:t>
            </a:r>
            <a:r>
              <a:rPr lang="en-US" sz="2800" dirty="0" err="1">
                <a:solidFill>
                  <a:srgbClr val="FFFFFF"/>
                </a:solidFill>
                <a:effectLst/>
                <a:ea typeface="+mn-lt"/>
                <a:cs typeface="+mn-lt"/>
              </a:rPr>
              <a:t>fueron</a:t>
            </a:r>
            <a:r>
              <a:rPr lang="en-US" sz="2800" dirty="0">
                <a:solidFill>
                  <a:srgbClr val="FFFFFF"/>
                </a:solidFill>
                <a:effectLst/>
                <a:ea typeface="+mn-lt"/>
                <a:cs typeface="+mn-lt"/>
              </a:rPr>
              <a:t> </a:t>
            </a:r>
            <a:r>
              <a:rPr lang="en-US" sz="2800" dirty="0" err="1">
                <a:solidFill>
                  <a:srgbClr val="FFFFFF"/>
                </a:solidFill>
                <a:effectLst/>
                <a:ea typeface="+mn-lt"/>
                <a:cs typeface="+mn-lt"/>
              </a:rPr>
              <a:t>revertidas</a:t>
            </a:r>
            <a:r>
              <a:rPr lang="en-US" sz="2800" dirty="0">
                <a:solidFill>
                  <a:srgbClr val="FFFFFF"/>
                </a:solidFill>
                <a:effectLst/>
                <a:ea typeface="+mn-lt"/>
                <a:cs typeface="+mn-lt"/>
              </a:rPr>
              <a:t> </a:t>
            </a:r>
            <a:r>
              <a:rPr lang="en-US" sz="2800" dirty="0" err="1">
                <a:solidFill>
                  <a:srgbClr val="FFFFFF"/>
                </a:solidFill>
                <a:effectLst/>
                <a:ea typeface="+mn-lt"/>
                <a:cs typeface="+mn-lt"/>
              </a:rPr>
              <a:t>por</a:t>
            </a:r>
            <a:r>
              <a:rPr lang="en-US" sz="2800" dirty="0">
                <a:solidFill>
                  <a:srgbClr val="FFFFFF"/>
                </a:solidFill>
                <a:effectLst/>
                <a:ea typeface="+mn-lt"/>
                <a:cs typeface="+mn-lt"/>
              </a:rPr>
              <a:t> </a:t>
            </a:r>
            <a:r>
              <a:rPr lang="en-US" sz="2800" dirty="0" err="1">
                <a:solidFill>
                  <a:srgbClr val="FFFFFF"/>
                </a:solidFill>
                <a:effectLst/>
                <a:ea typeface="+mn-lt"/>
                <a:cs typeface="+mn-lt"/>
              </a:rPr>
              <a:t>otros</a:t>
            </a:r>
            <a:r>
              <a:rPr lang="en-US" sz="2800" dirty="0">
                <a:solidFill>
                  <a:srgbClr val="FFFFFF"/>
                </a:solidFill>
                <a:effectLst/>
                <a:ea typeface="+mn-lt"/>
                <a:cs typeface="+mn-lt"/>
              </a:rPr>
              <a:t> </a:t>
            </a:r>
            <a:r>
              <a:rPr lang="en-US" sz="2800" dirty="0" err="1">
                <a:solidFill>
                  <a:srgbClr val="FFFFFF"/>
                </a:solidFill>
                <a:effectLst/>
                <a:ea typeface="+mn-lt"/>
                <a:cs typeface="+mn-lt"/>
              </a:rPr>
              <a:t>arqueólogos</a:t>
            </a:r>
            <a:r>
              <a:rPr lang="en-US" sz="2800" dirty="0">
                <a:solidFill>
                  <a:srgbClr val="FFFFFF"/>
                </a:solidFill>
                <a:effectLst/>
                <a:ea typeface="+mn-lt"/>
                <a:cs typeface="+mn-lt"/>
              </a:rPr>
              <a:t>, </a:t>
            </a:r>
            <a:r>
              <a:rPr lang="en-US" sz="2800" dirty="0" err="1">
                <a:solidFill>
                  <a:srgbClr val="FFFFFF"/>
                </a:solidFill>
                <a:effectLst/>
                <a:ea typeface="+mn-lt"/>
                <a:cs typeface="+mn-lt"/>
              </a:rPr>
              <a:t>los</a:t>
            </a:r>
            <a:r>
              <a:rPr lang="en-US" sz="2800" dirty="0">
                <a:solidFill>
                  <a:srgbClr val="FFFFFF"/>
                </a:solidFill>
                <a:effectLst/>
                <a:ea typeface="+mn-lt"/>
                <a:cs typeface="+mn-lt"/>
              </a:rPr>
              <a:t> </a:t>
            </a:r>
            <a:r>
              <a:rPr lang="en-US" sz="2800" dirty="0" err="1">
                <a:solidFill>
                  <a:srgbClr val="FFFFFF"/>
                </a:solidFill>
                <a:effectLst/>
                <a:ea typeface="+mn-lt"/>
                <a:cs typeface="+mn-lt"/>
              </a:rPr>
              <a:t>cristianos</a:t>
            </a:r>
            <a:r>
              <a:rPr lang="en-US" sz="2800" dirty="0">
                <a:solidFill>
                  <a:srgbClr val="FFFFFF"/>
                </a:solidFill>
                <a:effectLst/>
                <a:ea typeface="+mn-lt"/>
                <a:cs typeface="+mn-lt"/>
              </a:rPr>
              <a:t> </a:t>
            </a:r>
            <a:r>
              <a:rPr lang="en-US" sz="2800" dirty="0" err="1">
                <a:solidFill>
                  <a:srgbClr val="FFFFFF"/>
                </a:solidFill>
                <a:effectLst/>
                <a:ea typeface="+mn-lt"/>
                <a:cs typeface="+mn-lt"/>
              </a:rPr>
              <a:t>conservadores</a:t>
            </a:r>
            <a:r>
              <a:rPr lang="en-US" sz="2800" dirty="0">
                <a:solidFill>
                  <a:srgbClr val="FFFFFF"/>
                </a:solidFill>
                <a:effectLst/>
                <a:ea typeface="+mn-lt"/>
                <a:cs typeface="+mn-lt"/>
              </a:rPr>
              <a:t>, que </a:t>
            </a:r>
            <a:r>
              <a:rPr lang="en-US" sz="2800" dirty="0" err="1">
                <a:solidFill>
                  <a:srgbClr val="FFFFFF"/>
                </a:solidFill>
                <a:effectLst/>
                <a:ea typeface="+mn-lt"/>
                <a:cs typeface="+mn-lt"/>
              </a:rPr>
              <a:t>habían</a:t>
            </a:r>
            <a:r>
              <a:rPr lang="en-US" sz="2800" dirty="0">
                <a:solidFill>
                  <a:srgbClr val="FFFFFF"/>
                </a:solidFill>
                <a:effectLst/>
                <a:ea typeface="+mn-lt"/>
                <a:cs typeface="+mn-lt"/>
              </a:rPr>
              <a:t> </a:t>
            </a:r>
            <a:r>
              <a:rPr lang="en-US" sz="2800" dirty="0" err="1">
                <a:solidFill>
                  <a:srgbClr val="FFFFFF"/>
                </a:solidFill>
                <a:effectLst/>
                <a:ea typeface="+mn-lt"/>
                <a:cs typeface="+mn-lt"/>
              </a:rPr>
              <a:t>atado</a:t>
            </a:r>
            <a:r>
              <a:rPr lang="en-US" sz="2800" dirty="0">
                <a:solidFill>
                  <a:srgbClr val="FFFFFF"/>
                </a:solidFill>
                <a:effectLst/>
                <a:ea typeface="+mn-lt"/>
                <a:cs typeface="+mn-lt"/>
              </a:rPr>
              <a:t> sus </a:t>
            </a:r>
            <a:r>
              <a:rPr lang="en-US" sz="2800" dirty="0" err="1">
                <a:solidFill>
                  <a:srgbClr val="FFFFFF"/>
                </a:solidFill>
                <a:effectLst/>
                <a:ea typeface="+mn-lt"/>
                <a:cs typeface="+mn-lt"/>
              </a:rPr>
              <a:t>esperanzas</a:t>
            </a:r>
            <a:r>
              <a:rPr lang="en-US" sz="2800" dirty="0">
                <a:solidFill>
                  <a:srgbClr val="FFFFFF"/>
                </a:solidFill>
                <a:effectLst/>
                <a:ea typeface="+mn-lt"/>
                <a:cs typeface="+mn-lt"/>
              </a:rPr>
              <a:t> a la </a:t>
            </a:r>
            <a:r>
              <a:rPr lang="en-US" sz="2800" dirty="0" err="1">
                <a:solidFill>
                  <a:srgbClr val="FFFFFF"/>
                </a:solidFill>
                <a:effectLst/>
                <a:ea typeface="+mn-lt"/>
                <a:cs typeface="+mn-lt"/>
              </a:rPr>
              <a:t>arqueología</a:t>
            </a:r>
            <a:r>
              <a:rPr lang="en-US" sz="2800" dirty="0">
                <a:solidFill>
                  <a:srgbClr val="FFFFFF"/>
                </a:solidFill>
                <a:effectLst/>
                <a:ea typeface="+mn-lt"/>
                <a:cs typeface="+mn-lt"/>
              </a:rPr>
              <a:t>, no </a:t>
            </a:r>
            <a:r>
              <a:rPr lang="en-US" sz="2800" dirty="0" err="1">
                <a:solidFill>
                  <a:srgbClr val="FFFFFF"/>
                </a:solidFill>
                <a:effectLst/>
                <a:ea typeface="+mn-lt"/>
                <a:cs typeface="+mn-lt"/>
              </a:rPr>
              <a:t>estaban</a:t>
            </a:r>
            <a:r>
              <a:rPr lang="en-US" sz="2800" dirty="0">
                <a:solidFill>
                  <a:srgbClr val="FFFFFF"/>
                </a:solidFill>
                <a:effectLst/>
                <a:ea typeface="+mn-lt"/>
                <a:cs typeface="+mn-lt"/>
              </a:rPr>
              <a:t> </a:t>
            </a:r>
            <a:r>
              <a:rPr lang="en-US" sz="2800" dirty="0" err="1">
                <a:solidFill>
                  <a:srgbClr val="FFFFFF"/>
                </a:solidFill>
                <a:effectLst/>
                <a:ea typeface="+mn-lt"/>
                <a:cs typeface="+mn-lt"/>
              </a:rPr>
              <a:t>preparados</a:t>
            </a:r>
            <a:r>
              <a:rPr lang="en-US" sz="2800" dirty="0">
                <a:solidFill>
                  <a:srgbClr val="FFFFFF"/>
                </a:solidFill>
                <a:effectLst/>
                <a:ea typeface="+mn-lt"/>
                <a:cs typeface="+mn-lt"/>
              </a:rPr>
              <a:t> para </a:t>
            </a:r>
            <a:r>
              <a:rPr lang="en-US" sz="2800" dirty="0" err="1">
                <a:solidFill>
                  <a:srgbClr val="FFFFFF"/>
                </a:solidFill>
                <a:effectLst/>
                <a:ea typeface="+mn-lt"/>
                <a:cs typeface="+mn-lt"/>
              </a:rPr>
              <a:t>tal</a:t>
            </a:r>
            <a:r>
              <a:rPr lang="en-US" sz="2800" dirty="0">
                <a:solidFill>
                  <a:srgbClr val="FFFFFF"/>
                </a:solidFill>
                <a:effectLst/>
                <a:ea typeface="+mn-lt"/>
                <a:cs typeface="+mn-lt"/>
              </a:rPr>
              <a:t> </a:t>
            </a:r>
            <a:r>
              <a:rPr lang="en-US" sz="2800" dirty="0" err="1">
                <a:solidFill>
                  <a:srgbClr val="FFFFFF"/>
                </a:solidFill>
                <a:effectLst/>
                <a:ea typeface="+mn-lt"/>
                <a:cs typeface="+mn-lt"/>
              </a:rPr>
              <a:t>reversión</a:t>
            </a:r>
            <a:r>
              <a:rPr lang="en-US" sz="2800" dirty="0">
                <a:solidFill>
                  <a:srgbClr val="FFFFFF"/>
                </a:solidFill>
                <a:effectLst/>
                <a:ea typeface="+mn-lt"/>
                <a:cs typeface="+mn-lt"/>
              </a:rPr>
              <a:t>.</a:t>
            </a:r>
            <a:endParaRPr lang="en-US" altLang="en-US" sz="2800" b="1" dirty="0">
              <a:solidFill>
                <a:srgbClr val="FFFFFF"/>
              </a:solidFill>
              <a:effectLst/>
            </a:endParaRPr>
          </a:p>
        </p:txBody>
      </p:sp>
      <p:sp>
        <p:nvSpPr>
          <p:cNvPr id="2" name="Slide Number Placeholder 1">
            <a:extLst>
              <a:ext uri="{FF2B5EF4-FFF2-40B4-BE49-F238E27FC236}">
                <a16:creationId xmlns:a16="http://schemas.microsoft.com/office/drawing/2014/main" id="{514C280F-732A-BE37-1D22-D5A36C7A116D}"/>
              </a:ext>
            </a:extLst>
          </p:cNvPr>
          <p:cNvSpPr>
            <a:spLocks noGrp="1"/>
          </p:cNvSpPr>
          <p:nvPr>
            <p:ph type="sldNum" sz="quarter" idx="12"/>
          </p:nvPr>
        </p:nvSpPr>
        <p:spPr/>
        <p:txBody>
          <a:bodyPr/>
          <a:lstStyle/>
          <a:p>
            <a:fld id="{7C88B1DF-1E4D-415E-A55A-AD5D630EFDA4}" type="slidenum">
              <a:rPr lang="en-US" altLang="en-US" smtClean="0"/>
              <a:pPr/>
              <a:t>183</a:t>
            </a:fld>
            <a:endParaRPr lang="en-US" altLang="en-US"/>
          </a:p>
        </p:txBody>
      </p:sp>
    </p:spTree>
    <p:extLst>
      <p:ext uri="{BB962C8B-B14F-4D97-AF65-F5344CB8AC3E}">
        <p14:creationId xmlns:p14="http://schemas.microsoft.com/office/powerpoint/2010/main" val="100153241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629012E7-7FAE-531E-29D5-CF83767118BF}"/>
              </a:ext>
            </a:extLst>
          </p:cNvPr>
          <p:cNvSpPr>
            <a:spLocks noGrp="1" noRot="1" noChangeArrowheads="1"/>
          </p:cNvSpPr>
          <p:nvPr>
            <p:ph type="title"/>
          </p:nvPr>
        </p:nvSpPr>
        <p:spPr>
          <a:xfrm>
            <a:off x="114722" y="-1438"/>
            <a:ext cx="5219279" cy="697302"/>
          </a:xfrm>
        </p:spPr>
        <p:txBody>
          <a:bodyPr/>
          <a:lstStyle/>
          <a:p>
            <a:r>
              <a:rPr lang="en-US" altLang="en-US" b="1" dirty="0">
                <a:solidFill>
                  <a:srgbClr val="FF6600"/>
                </a:solidFill>
              </a:rPr>
              <a:t>City IV / </a:t>
            </a:r>
            <a:r>
              <a:rPr lang="en-US" dirty="0">
                <a:ea typeface="+mj-lt"/>
                <a:cs typeface="+mj-lt"/>
              </a:rPr>
              <a:t>Ciudad IV</a:t>
            </a:r>
            <a:endParaRPr lang="en-US" altLang="en-US" b="1" dirty="0">
              <a:solidFill>
                <a:srgbClr val="FF6600"/>
              </a:solidFill>
            </a:endParaRPr>
          </a:p>
        </p:txBody>
      </p:sp>
      <p:sp>
        <p:nvSpPr>
          <p:cNvPr id="165891" name="Rectangle 3">
            <a:extLst>
              <a:ext uri="{FF2B5EF4-FFF2-40B4-BE49-F238E27FC236}">
                <a16:creationId xmlns:a16="http://schemas.microsoft.com/office/drawing/2014/main" id="{44E36164-2341-4D9C-8E60-6D98C048641B}"/>
              </a:ext>
            </a:extLst>
          </p:cNvPr>
          <p:cNvSpPr>
            <a:spLocks noGrp="1" noRot="1" noChangeArrowheads="1"/>
          </p:cNvSpPr>
          <p:nvPr>
            <p:ph type="body" sz="half" idx="1"/>
          </p:nvPr>
        </p:nvSpPr>
        <p:spPr>
          <a:xfrm>
            <a:off x="114721" y="766314"/>
            <a:ext cx="5295480" cy="5786886"/>
          </a:xfrm>
        </p:spPr>
        <p:txBody>
          <a:bodyPr/>
          <a:lstStyle/>
          <a:p>
            <a:pPr algn="r">
              <a:buNone/>
            </a:pPr>
            <a:r>
              <a:rPr lang="en-US" altLang="en-US" sz="2400" b="1" dirty="0">
                <a:solidFill>
                  <a:srgbClr val="C00000"/>
                </a:solidFill>
              </a:rPr>
              <a:t>All scholars agree that City IV at Jericho, a heavily fortified city, was violently destroyed. /</a:t>
            </a:r>
            <a:r>
              <a:rPr lang="en-US" altLang="en-US" sz="2400" dirty="0"/>
              <a:t> </a:t>
            </a:r>
            <a:r>
              <a:rPr lang="en-US" sz="2400" dirty="0">
                <a:ea typeface="+mn-lt"/>
                <a:cs typeface="+mn-lt"/>
              </a:rPr>
              <a:t>Todos </a:t>
            </a:r>
            <a:r>
              <a:rPr lang="en-US" sz="2400" dirty="0" err="1">
                <a:ea typeface="+mn-lt"/>
                <a:cs typeface="+mn-lt"/>
              </a:rPr>
              <a:t>los</a:t>
            </a:r>
            <a:r>
              <a:rPr lang="en-US" sz="2400" dirty="0">
                <a:ea typeface="+mn-lt"/>
                <a:cs typeface="+mn-lt"/>
              </a:rPr>
              <a:t> </a:t>
            </a:r>
            <a:r>
              <a:rPr lang="en-US" sz="2400" dirty="0" err="1">
                <a:ea typeface="+mn-lt"/>
                <a:cs typeface="+mn-lt"/>
              </a:rPr>
              <a:t>eruditos</a:t>
            </a:r>
            <a:r>
              <a:rPr lang="en-US" sz="2400" dirty="0">
                <a:ea typeface="+mn-lt"/>
                <a:cs typeface="+mn-lt"/>
              </a:rPr>
              <a:t> </a:t>
            </a:r>
            <a:r>
              <a:rPr lang="en-US" sz="2400" dirty="0" err="1">
                <a:ea typeface="+mn-lt"/>
                <a:cs typeface="+mn-lt"/>
              </a:rPr>
              <a:t>están</a:t>
            </a:r>
            <a:r>
              <a:rPr lang="en-US" sz="2400" dirty="0">
                <a:ea typeface="+mn-lt"/>
                <a:cs typeface="+mn-lt"/>
              </a:rPr>
              <a:t> de </a:t>
            </a:r>
            <a:r>
              <a:rPr lang="en-US" sz="2400" dirty="0" err="1">
                <a:ea typeface="+mn-lt"/>
                <a:cs typeface="+mn-lt"/>
              </a:rPr>
              <a:t>acuerdo</a:t>
            </a:r>
            <a:r>
              <a:rPr lang="en-US" sz="2400" dirty="0">
                <a:ea typeface="+mn-lt"/>
                <a:cs typeface="+mn-lt"/>
              </a:rPr>
              <a:t> </a:t>
            </a:r>
            <a:r>
              <a:rPr lang="en-US" sz="2400" dirty="0" err="1">
                <a:ea typeface="+mn-lt"/>
                <a:cs typeface="+mn-lt"/>
              </a:rPr>
              <a:t>en</a:t>
            </a:r>
            <a:r>
              <a:rPr lang="en-US" sz="2400" dirty="0">
                <a:ea typeface="+mn-lt"/>
                <a:cs typeface="+mn-lt"/>
              </a:rPr>
              <a:t> que la Ciudad IV </a:t>
            </a:r>
            <a:r>
              <a:rPr lang="en-US" sz="2400" dirty="0" err="1">
                <a:ea typeface="+mn-lt"/>
                <a:cs typeface="+mn-lt"/>
              </a:rPr>
              <a:t>en</a:t>
            </a:r>
            <a:r>
              <a:rPr lang="en-US" sz="2400" dirty="0">
                <a:ea typeface="+mn-lt"/>
                <a:cs typeface="+mn-lt"/>
              </a:rPr>
              <a:t> </a:t>
            </a:r>
            <a:r>
              <a:rPr lang="en-US" sz="2400" dirty="0" err="1">
                <a:ea typeface="+mn-lt"/>
                <a:cs typeface="+mn-lt"/>
              </a:rPr>
              <a:t>Jericó</a:t>
            </a:r>
            <a:r>
              <a:rPr lang="en-US" sz="2400" dirty="0">
                <a:ea typeface="+mn-lt"/>
                <a:cs typeface="+mn-lt"/>
              </a:rPr>
              <a:t>, </a:t>
            </a:r>
            <a:r>
              <a:rPr lang="en-US" sz="2400" dirty="0" err="1">
                <a:ea typeface="+mn-lt"/>
                <a:cs typeface="+mn-lt"/>
              </a:rPr>
              <a:t>una</a:t>
            </a:r>
            <a:r>
              <a:rPr lang="en-US" sz="2400" dirty="0">
                <a:ea typeface="+mn-lt"/>
                <a:cs typeface="+mn-lt"/>
              </a:rPr>
              <a:t> ciudad </a:t>
            </a:r>
            <a:r>
              <a:rPr lang="en-US" sz="2400" dirty="0" err="1">
                <a:ea typeface="+mn-lt"/>
                <a:cs typeface="+mn-lt"/>
              </a:rPr>
              <a:t>fuertemente</a:t>
            </a:r>
            <a:r>
              <a:rPr lang="en-US" sz="2400" dirty="0">
                <a:ea typeface="+mn-lt"/>
                <a:cs typeface="+mn-lt"/>
              </a:rPr>
              <a:t> </a:t>
            </a:r>
            <a:r>
              <a:rPr lang="en-US" sz="2400" dirty="0" err="1">
                <a:ea typeface="+mn-lt"/>
                <a:cs typeface="+mn-lt"/>
              </a:rPr>
              <a:t>fortificada</a:t>
            </a:r>
            <a:r>
              <a:rPr lang="en-US" sz="2400" dirty="0">
                <a:ea typeface="+mn-lt"/>
                <a:cs typeface="+mn-lt"/>
              </a:rPr>
              <a:t>, </a:t>
            </a:r>
            <a:r>
              <a:rPr lang="en-US" sz="2400" dirty="0" err="1">
                <a:ea typeface="+mn-lt"/>
                <a:cs typeface="+mn-lt"/>
              </a:rPr>
              <a:t>fue</a:t>
            </a:r>
            <a:r>
              <a:rPr lang="en-US" sz="2400" dirty="0">
                <a:ea typeface="+mn-lt"/>
                <a:cs typeface="+mn-lt"/>
              </a:rPr>
              <a:t> </a:t>
            </a:r>
            <a:r>
              <a:rPr lang="en-US" sz="2400" dirty="0" err="1">
                <a:ea typeface="+mn-lt"/>
                <a:cs typeface="+mn-lt"/>
              </a:rPr>
              <a:t>destruida</a:t>
            </a:r>
            <a:r>
              <a:rPr lang="en-US" sz="2400" dirty="0">
                <a:ea typeface="+mn-lt"/>
                <a:cs typeface="+mn-lt"/>
              </a:rPr>
              <a:t> </a:t>
            </a:r>
            <a:r>
              <a:rPr lang="en-US" sz="2400" dirty="0" err="1">
                <a:ea typeface="+mn-lt"/>
                <a:cs typeface="+mn-lt"/>
              </a:rPr>
              <a:t>violentamente</a:t>
            </a:r>
            <a:r>
              <a:rPr lang="en-US" sz="2400" dirty="0">
                <a:ea typeface="+mn-lt"/>
                <a:cs typeface="+mn-lt"/>
              </a:rPr>
              <a:t>.</a:t>
            </a:r>
            <a:endParaRPr lang="en-US" altLang="en-US" sz="2400" dirty="0"/>
          </a:p>
          <a:p>
            <a:pPr algn="r">
              <a:buNone/>
            </a:pPr>
            <a:r>
              <a:rPr lang="en-US" altLang="en-US" sz="2400" b="1" dirty="0">
                <a:solidFill>
                  <a:srgbClr val="C00000"/>
                </a:solidFill>
              </a:rPr>
              <a:t>It was fortified with a revetment wall, a plastered rampart, and an upper wall of mudbrick. /</a:t>
            </a:r>
            <a:r>
              <a:rPr lang="en-US" altLang="en-US" sz="2400" dirty="0"/>
              <a:t> </a:t>
            </a:r>
            <a:r>
              <a:rPr lang="en-US" sz="2400" dirty="0">
                <a:ea typeface="+mn-lt"/>
                <a:cs typeface="+mn-lt"/>
              </a:rPr>
              <a:t>Estaba </a:t>
            </a:r>
            <a:r>
              <a:rPr lang="en-US" sz="2400" dirty="0" err="1">
                <a:ea typeface="+mn-lt"/>
                <a:cs typeface="+mn-lt"/>
              </a:rPr>
              <a:t>fortificado</a:t>
            </a:r>
            <a:r>
              <a:rPr lang="en-US" sz="2400" dirty="0">
                <a:ea typeface="+mn-lt"/>
                <a:cs typeface="+mn-lt"/>
              </a:rPr>
              <a:t> con un </a:t>
            </a:r>
            <a:r>
              <a:rPr lang="en-US" sz="2400" dirty="0" err="1">
                <a:ea typeface="+mn-lt"/>
                <a:cs typeface="+mn-lt"/>
              </a:rPr>
              <a:t>muro</a:t>
            </a:r>
            <a:r>
              <a:rPr lang="en-US" sz="2400" dirty="0">
                <a:ea typeface="+mn-lt"/>
                <a:cs typeface="+mn-lt"/>
              </a:rPr>
              <a:t> de </a:t>
            </a:r>
            <a:r>
              <a:rPr lang="en-US" sz="2400" dirty="0" err="1">
                <a:ea typeface="+mn-lt"/>
                <a:cs typeface="+mn-lt"/>
              </a:rPr>
              <a:t>revestimiento</a:t>
            </a:r>
            <a:r>
              <a:rPr lang="en-US" sz="2400" dirty="0">
                <a:ea typeface="+mn-lt"/>
                <a:cs typeface="+mn-lt"/>
              </a:rPr>
              <a:t>, </a:t>
            </a:r>
            <a:r>
              <a:rPr lang="en-US" sz="2400" dirty="0" err="1">
                <a:ea typeface="+mn-lt"/>
                <a:cs typeface="+mn-lt"/>
              </a:rPr>
              <a:t>una</a:t>
            </a:r>
            <a:r>
              <a:rPr lang="en-US" sz="2400" dirty="0">
                <a:ea typeface="+mn-lt"/>
                <a:cs typeface="+mn-lt"/>
              </a:rPr>
              <a:t> </a:t>
            </a:r>
            <a:r>
              <a:rPr lang="en-US" sz="2400" dirty="0" err="1">
                <a:ea typeface="+mn-lt"/>
                <a:cs typeface="+mn-lt"/>
              </a:rPr>
              <a:t>muralla</a:t>
            </a:r>
            <a:r>
              <a:rPr lang="en-US" sz="2400" dirty="0">
                <a:ea typeface="+mn-lt"/>
                <a:cs typeface="+mn-lt"/>
              </a:rPr>
              <a:t> </a:t>
            </a:r>
            <a:r>
              <a:rPr lang="en-US" sz="2400" dirty="0" err="1">
                <a:ea typeface="+mn-lt"/>
                <a:cs typeface="+mn-lt"/>
              </a:rPr>
              <a:t>enlucida</a:t>
            </a:r>
            <a:r>
              <a:rPr lang="en-US" sz="2400" dirty="0">
                <a:ea typeface="+mn-lt"/>
                <a:cs typeface="+mn-lt"/>
              </a:rPr>
              <a:t> y un </a:t>
            </a:r>
            <a:r>
              <a:rPr lang="en-US" sz="2400" dirty="0" err="1">
                <a:ea typeface="+mn-lt"/>
                <a:cs typeface="+mn-lt"/>
              </a:rPr>
              <a:t>muro</a:t>
            </a:r>
            <a:r>
              <a:rPr lang="en-US" sz="2400" dirty="0">
                <a:ea typeface="+mn-lt"/>
                <a:cs typeface="+mn-lt"/>
              </a:rPr>
              <a:t> superior de adobe.</a:t>
            </a:r>
            <a:endParaRPr lang="en-US" altLang="en-US" sz="2400" dirty="0">
              <a:ea typeface="Tahoma"/>
              <a:cs typeface="Tahoma"/>
            </a:endParaRPr>
          </a:p>
        </p:txBody>
      </p:sp>
      <p:pic>
        <p:nvPicPr>
          <p:cNvPr id="165893" name="Picture 5">
            <a:extLst>
              <a:ext uri="{FF2B5EF4-FFF2-40B4-BE49-F238E27FC236}">
                <a16:creationId xmlns:a16="http://schemas.microsoft.com/office/drawing/2014/main" id="{D17759AF-3253-0A8C-DDF8-BBC6613F73F6}"/>
              </a:ext>
            </a:extLst>
          </p:cNvPr>
          <p:cNvPicPr>
            <a:picLocks noGrp="1" noChangeAspect="1" noChangeArrowheads="1"/>
          </p:cNvPicPr>
          <p:nvPr>
            <p:ph sz="half" idx="2"/>
          </p:nvPr>
        </p:nvPicPr>
        <p:blipFill>
          <a:blip r:embed="rId2">
            <a:lum bright="18000" contrast="36000"/>
            <a:extLst>
              <a:ext uri="{28A0092B-C50C-407E-A947-70E740481C1C}">
                <a14:useLocalDpi xmlns:a14="http://schemas.microsoft.com/office/drawing/2010/main"/>
              </a:ext>
            </a:extLst>
          </a:blip>
          <a:srcRect/>
          <a:stretch>
            <a:fillRect/>
          </a:stretch>
        </p:blipFill>
        <p:spPr>
          <a:xfrm>
            <a:off x="5649913" y="0"/>
            <a:ext cx="5027612"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a:extLst>
              <a:ext uri="{FF2B5EF4-FFF2-40B4-BE49-F238E27FC236}">
                <a16:creationId xmlns:a16="http://schemas.microsoft.com/office/drawing/2014/main" id="{AC81B221-9588-1F1D-FAE0-FCF884E0FA74}"/>
              </a:ext>
            </a:extLst>
          </p:cNvPr>
          <p:cNvSpPr>
            <a:spLocks noGrp="1"/>
          </p:cNvSpPr>
          <p:nvPr>
            <p:ph type="sldNum" sz="quarter" idx="12"/>
          </p:nvPr>
        </p:nvSpPr>
        <p:spPr/>
        <p:txBody>
          <a:bodyPr/>
          <a:lstStyle/>
          <a:p>
            <a:fld id="{DD75A7B7-38BE-4954-8ECE-112C510B47B6}" type="slidenum">
              <a:rPr lang="en-US" altLang="en-US" smtClean="0"/>
              <a:pPr/>
              <a:t>184</a:t>
            </a:fld>
            <a:endParaRPr lang="en-US" altLang="en-US"/>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50FC2EB0-4D23-36B2-D68F-0BDA5B29F7DE}"/>
              </a:ext>
            </a:extLst>
          </p:cNvPr>
          <p:cNvSpPr>
            <a:spLocks noGrp="1" noRot="1" noChangeArrowheads="1"/>
          </p:cNvSpPr>
          <p:nvPr>
            <p:ph type="title"/>
          </p:nvPr>
        </p:nvSpPr>
        <p:spPr>
          <a:xfrm>
            <a:off x="114620" y="228600"/>
            <a:ext cx="11934006" cy="1143000"/>
          </a:xfrm>
        </p:spPr>
        <p:txBody>
          <a:bodyPr/>
          <a:lstStyle/>
          <a:p>
            <a:r>
              <a:rPr lang="en-US" altLang="en-US" sz="2800" b="1" dirty="0">
                <a:solidFill>
                  <a:srgbClr val="FF6600"/>
                </a:solidFill>
              </a:rPr>
              <a:t>Anatomy of the Jericho Tell / </a:t>
            </a:r>
            <a:r>
              <a:rPr lang="en-US" sz="2800" dirty="0" err="1">
                <a:ea typeface="+mj-lt"/>
                <a:cs typeface="+mj-lt"/>
              </a:rPr>
              <a:t>Anatomía</a:t>
            </a:r>
            <a:r>
              <a:rPr lang="en-US" sz="2800" dirty="0">
                <a:ea typeface="+mj-lt"/>
                <a:cs typeface="+mj-lt"/>
              </a:rPr>
              <a:t> del monte de </a:t>
            </a:r>
            <a:r>
              <a:rPr lang="en-US" sz="2800" dirty="0" err="1">
                <a:ea typeface="+mj-lt"/>
                <a:cs typeface="+mj-lt"/>
              </a:rPr>
              <a:t>Jericó</a:t>
            </a:r>
            <a:br>
              <a:rPr lang="en-US" altLang="en-US" sz="2800" b="1" dirty="0"/>
            </a:br>
            <a:r>
              <a:rPr lang="en-US" altLang="en-US" sz="1600" b="1" dirty="0">
                <a:solidFill>
                  <a:schemeClr val="tx1"/>
                </a:solidFill>
                <a:effectLst>
                  <a:outerShdw blurRad="38100" dist="38100" dir="2700000" algn="tl">
                    <a:srgbClr val="FFFFFF"/>
                  </a:outerShdw>
                </a:effectLst>
              </a:rPr>
              <a:t>the critical stratigraphy at Jericho / </a:t>
            </a:r>
            <a:r>
              <a:rPr lang="en-US" sz="1600" dirty="0">
                <a:effectLst>
                  <a:outerShdw blurRad="38100" dist="38100" dir="2700000" algn="tl">
                    <a:srgbClr val="FFFFFF"/>
                  </a:outerShdw>
                </a:effectLst>
                <a:ea typeface="+mj-lt"/>
                <a:cs typeface="+mj-lt"/>
              </a:rPr>
              <a:t>la </a:t>
            </a:r>
            <a:r>
              <a:rPr lang="en-US" sz="1600" dirty="0" err="1">
                <a:effectLst>
                  <a:outerShdw blurRad="38100" dist="38100" dir="2700000" algn="tl">
                    <a:srgbClr val="FFFFFF"/>
                  </a:outerShdw>
                </a:effectLst>
                <a:ea typeface="+mj-lt"/>
                <a:cs typeface="+mj-lt"/>
              </a:rPr>
              <a:t>estratigrafía</a:t>
            </a:r>
            <a:r>
              <a:rPr lang="en-US" sz="1600" dirty="0">
                <a:effectLst>
                  <a:outerShdw blurRad="38100" dist="38100" dir="2700000" algn="tl">
                    <a:srgbClr val="FFFFFF"/>
                  </a:outerShdw>
                </a:effectLst>
                <a:ea typeface="+mj-lt"/>
                <a:cs typeface="+mj-lt"/>
              </a:rPr>
              <a:t> </a:t>
            </a:r>
            <a:r>
              <a:rPr lang="en-US" sz="1600" dirty="0" err="1">
                <a:effectLst>
                  <a:outerShdw blurRad="38100" dist="38100" dir="2700000" algn="tl">
                    <a:srgbClr val="FFFFFF"/>
                  </a:outerShdw>
                </a:effectLst>
                <a:ea typeface="+mj-lt"/>
                <a:cs typeface="+mj-lt"/>
              </a:rPr>
              <a:t>crítica</a:t>
            </a:r>
            <a:r>
              <a:rPr lang="en-US" sz="1600" dirty="0">
                <a:effectLst>
                  <a:outerShdw blurRad="38100" dist="38100" dir="2700000" algn="tl">
                    <a:srgbClr val="FFFFFF"/>
                  </a:outerShdw>
                </a:effectLst>
                <a:ea typeface="+mj-lt"/>
                <a:cs typeface="+mj-lt"/>
              </a:rPr>
              <a:t> </a:t>
            </a:r>
            <a:r>
              <a:rPr lang="en-US" sz="1600" dirty="0" err="1">
                <a:effectLst>
                  <a:outerShdw blurRad="38100" dist="38100" dir="2700000" algn="tl">
                    <a:srgbClr val="FFFFFF"/>
                  </a:outerShdw>
                </a:effectLst>
                <a:ea typeface="+mj-lt"/>
                <a:cs typeface="+mj-lt"/>
              </a:rPr>
              <a:t>en</a:t>
            </a:r>
            <a:r>
              <a:rPr lang="en-US" sz="1600" dirty="0">
                <a:effectLst>
                  <a:outerShdw blurRad="38100" dist="38100" dir="2700000" algn="tl">
                    <a:srgbClr val="FFFFFF"/>
                  </a:outerShdw>
                </a:effectLst>
                <a:ea typeface="+mj-lt"/>
                <a:cs typeface="+mj-lt"/>
              </a:rPr>
              <a:t> </a:t>
            </a:r>
            <a:r>
              <a:rPr lang="en-US" sz="1600" dirty="0" err="1">
                <a:effectLst>
                  <a:outerShdw blurRad="38100" dist="38100" dir="2700000" algn="tl">
                    <a:srgbClr val="FFFFFF"/>
                  </a:outerShdw>
                </a:effectLst>
                <a:ea typeface="+mj-lt"/>
                <a:cs typeface="+mj-lt"/>
              </a:rPr>
              <a:t>Jericó</a:t>
            </a:r>
            <a:endParaRPr lang="en-US" altLang="en-US" sz="2800" b="1" dirty="0" err="1">
              <a:solidFill>
                <a:schemeClr val="tx1"/>
              </a:solidFill>
            </a:endParaRPr>
          </a:p>
        </p:txBody>
      </p:sp>
      <p:pic>
        <p:nvPicPr>
          <p:cNvPr id="157701" name="Picture 5">
            <a:extLst>
              <a:ext uri="{FF2B5EF4-FFF2-40B4-BE49-F238E27FC236}">
                <a16:creationId xmlns:a16="http://schemas.microsoft.com/office/drawing/2014/main" id="{0797F4B1-73D9-B498-7A96-30E979A872DA}"/>
              </a:ext>
            </a:extLst>
          </p:cNvPr>
          <p:cNvPicPr>
            <a:picLocks noGrp="1" noChangeAspect="1" noChangeArrowheads="1"/>
          </p:cNvPicPr>
          <p:nvPr>
            <p:ph idx="1"/>
          </p:nvPr>
        </p:nvPicPr>
        <p:blipFill>
          <a:blip r:embed="rId2">
            <a:lum bright="18000" contrast="24000"/>
            <a:extLst>
              <a:ext uri="{28A0092B-C50C-407E-A947-70E740481C1C}">
                <a14:useLocalDpi xmlns:a14="http://schemas.microsoft.com/office/drawing/2010/main"/>
              </a:ext>
            </a:extLst>
          </a:blip>
          <a:srcRect/>
          <a:stretch>
            <a:fillRect/>
          </a:stretch>
        </p:blipFill>
        <p:spPr>
          <a:xfrm>
            <a:off x="1524000" y="1447800"/>
            <a:ext cx="9144000" cy="542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a:extLst>
              <a:ext uri="{FF2B5EF4-FFF2-40B4-BE49-F238E27FC236}">
                <a16:creationId xmlns:a16="http://schemas.microsoft.com/office/drawing/2014/main" id="{7925F7A3-6EFA-E970-584B-17C17F4D66FE}"/>
              </a:ext>
            </a:extLst>
          </p:cNvPr>
          <p:cNvSpPr>
            <a:spLocks noGrp="1"/>
          </p:cNvSpPr>
          <p:nvPr>
            <p:ph type="sldNum" sz="quarter" idx="12"/>
          </p:nvPr>
        </p:nvSpPr>
        <p:spPr/>
        <p:txBody>
          <a:bodyPr/>
          <a:lstStyle/>
          <a:p>
            <a:fld id="{89EF1CCA-E524-40DE-838F-E59BFEC14D26}" type="slidenum">
              <a:rPr lang="en-US" altLang="en-US" smtClean="0"/>
              <a:pPr/>
              <a:t>185</a:t>
            </a:fld>
            <a:endParaRPr lang="en-US" altLang="en-US"/>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40" name="Rectangle 4">
            <a:extLst>
              <a:ext uri="{FF2B5EF4-FFF2-40B4-BE49-F238E27FC236}">
                <a16:creationId xmlns:a16="http://schemas.microsoft.com/office/drawing/2014/main" id="{539E68C7-A3A8-6E35-5886-9EC205CA295C}"/>
              </a:ext>
            </a:extLst>
          </p:cNvPr>
          <p:cNvSpPr>
            <a:spLocks noGrp="1" noRot="1" noChangeArrowheads="1"/>
          </p:cNvSpPr>
          <p:nvPr>
            <p:ph type="title"/>
          </p:nvPr>
        </p:nvSpPr>
        <p:spPr>
          <a:xfrm>
            <a:off x="204160" y="166777"/>
            <a:ext cx="11901876" cy="747623"/>
          </a:xfrm>
        </p:spPr>
        <p:txBody>
          <a:bodyPr/>
          <a:lstStyle/>
          <a:p>
            <a:r>
              <a:rPr lang="en-US" altLang="en-US" sz="4000" b="1" dirty="0">
                <a:solidFill>
                  <a:srgbClr val="FF6600"/>
                </a:solidFill>
              </a:rPr>
              <a:t>Jericho’s Fortifications / </a:t>
            </a:r>
            <a:r>
              <a:rPr lang="en-US" sz="4000" dirty="0" err="1">
                <a:ea typeface="+mj-lt"/>
                <a:cs typeface="+mj-lt"/>
              </a:rPr>
              <a:t>Fortificaciones</a:t>
            </a:r>
            <a:r>
              <a:rPr lang="en-US" sz="4000" dirty="0">
                <a:ea typeface="+mj-lt"/>
                <a:cs typeface="+mj-lt"/>
              </a:rPr>
              <a:t> de </a:t>
            </a:r>
            <a:r>
              <a:rPr lang="en-US" sz="4000" dirty="0" err="1">
                <a:ea typeface="+mj-lt"/>
                <a:cs typeface="+mj-lt"/>
              </a:rPr>
              <a:t>Jericó</a:t>
            </a:r>
            <a:endParaRPr lang="en-US" altLang="en-US" sz="4000" b="1" dirty="0" err="1">
              <a:solidFill>
                <a:srgbClr val="FF6600"/>
              </a:solidFill>
            </a:endParaRPr>
          </a:p>
        </p:txBody>
      </p:sp>
      <p:pic>
        <p:nvPicPr>
          <p:cNvPr id="167943" name="Picture 7">
            <a:extLst>
              <a:ext uri="{FF2B5EF4-FFF2-40B4-BE49-F238E27FC236}">
                <a16:creationId xmlns:a16="http://schemas.microsoft.com/office/drawing/2014/main" id="{649D9BCD-D19E-DBC4-773A-8EAEF6CECF3C}"/>
              </a:ext>
            </a:extLst>
          </p:cNvPr>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2875472" y="1219201"/>
            <a:ext cx="4267200" cy="3209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7944" name="Picture 8">
            <a:extLst>
              <a:ext uri="{FF2B5EF4-FFF2-40B4-BE49-F238E27FC236}">
                <a16:creationId xmlns:a16="http://schemas.microsoft.com/office/drawing/2014/main" id="{E4B04F06-37A7-D072-E87A-84955B735111}"/>
              </a:ext>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7367019" y="1219200"/>
            <a:ext cx="4460875" cy="563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7945" name="Text Box 9">
            <a:extLst>
              <a:ext uri="{FF2B5EF4-FFF2-40B4-BE49-F238E27FC236}">
                <a16:creationId xmlns:a16="http://schemas.microsoft.com/office/drawing/2014/main" id="{A159E42F-D528-619D-F067-CB9F7D320543}"/>
              </a:ext>
            </a:extLst>
          </p:cNvPr>
          <p:cNvSpPr txBox="1">
            <a:spLocks noChangeArrowheads="1"/>
          </p:cNvSpPr>
          <p:nvPr/>
        </p:nvSpPr>
        <p:spPr bwMode="auto">
          <a:xfrm>
            <a:off x="80513" y="1049548"/>
            <a:ext cx="2796396" cy="3389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defTabSz="914400" eaLnBrk="0" fontAlgn="base" hangingPunct="0">
              <a:spcBef>
                <a:spcPct val="50000"/>
              </a:spcBef>
              <a:spcAft>
                <a:spcPct val="0"/>
              </a:spcAft>
            </a:pPr>
            <a:r>
              <a:rPr lang="en-US" altLang="en-US" b="1" dirty="0">
                <a:solidFill>
                  <a:srgbClr val="C00000"/>
                </a:solidFill>
                <a:latin typeface="Tahoma"/>
                <a:ea typeface="Tahoma"/>
                <a:cs typeface="Tahoma"/>
              </a:rPr>
              <a:t>Cross section sketch of Jericho’s double wall fortifications based on Kenyon’s west trench excavation. /</a:t>
            </a:r>
            <a:r>
              <a:rPr lang="en-US" altLang="en-US" b="1" dirty="0">
                <a:solidFill>
                  <a:srgbClr val="000000"/>
                </a:solidFill>
                <a:latin typeface="Tahoma"/>
                <a:ea typeface="Tahoma"/>
                <a:cs typeface="Tahoma"/>
              </a:rPr>
              <a:t> </a:t>
            </a:r>
            <a:r>
              <a:rPr lang="en-US" dirty="0" err="1">
                <a:ea typeface="+mn-lt"/>
                <a:cs typeface="+mn-lt"/>
              </a:rPr>
              <a:t>Bosquejo</a:t>
            </a:r>
            <a:r>
              <a:rPr lang="en-US" dirty="0">
                <a:ea typeface="+mn-lt"/>
                <a:cs typeface="+mn-lt"/>
              </a:rPr>
              <a:t> de la </a:t>
            </a:r>
            <a:r>
              <a:rPr lang="en-US" dirty="0" err="1">
                <a:ea typeface="+mn-lt"/>
                <a:cs typeface="+mn-lt"/>
              </a:rPr>
              <a:t>sección</a:t>
            </a:r>
            <a:r>
              <a:rPr lang="en-US" dirty="0">
                <a:ea typeface="+mn-lt"/>
                <a:cs typeface="+mn-lt"/>
              </a:rPr>
              <a:t> transversal de las </a:t>
            </a:r>
            <a:r>
              <a:rPr lang="en-US" dirty="0" err="1">
                <a:ea typeface="+mn-lt"/>
                <a:cs typeface="+mn-lt"/>
              </a:rPr>
              <a:t>fortificaciones</a:t>
            </a:r>
            <a:r>
              <a:rPr lang="en-US" dirty="0">
                <a:ea typeface="+mn-lt"/>
                <a:cs typeface="+mn-lt"/>
              </a:rPr>
              <a:t> de doble </a:t>
            </a:r>
            <a:r>
              <a:rPr lang="en-US" dirty="0" err="1">
                <a:ea typeface="+mn-lt"/>
                <a:cs typeface="+mn-lt"/>
              </a:rPr>
              <a:t>muro</a:t>
            </a:r>
            <a:r>
              <a:rPr lang="en-US" dirty="0">
                <a:ea typeface="+mn-lt"/>
                <a:cs typeface="+mn-lt"/>
              </a:rPr>
              <a:t> de </a:t>
            </a:r>
            <a:r>
              <a:rPr lang="en-US" dirty="0" err="1">
                <a:ea typeface="+mn-lt"/>
                <a:cs typeface="+mn-lt"/>
              </a:rPr>
              <a:t>Jericó</a:t>
            </a:r>
            <a:r>
              <a:rPr lang="en-US" dirty="0">
                <a:ea typeface="+mn-lt"/>
                <a:cs typeface="+mn-lt"/>
              </a:rPr>
              <a:t> </a:t>
            </a:r>
            <a:r>
              <a:rPr lang="en-US" dirty="0" err="1">
                <a:ea typeface="+mn-lt"/>
                <a:cs typeface="+mn-lt"/>
              </a:rPr>
              <a:t>basado</a:t>
            </a:r>
            <a:r>
              <a:rPr lang="en-US" dirty="0">
                <a:ea typeface="+mn-lt"/>
                <a:cs typeface="+mn-lt"/>
              </a:rPr>
              <a:t> </a:t>
            </a:r>
            <a:r>
              <a:rPr lang="en-US" dirty="0" err="1">
                <a:ea typeface="+mn-lt"/>
                <a:cs typeface="+mn-lt"/>
              </a:rPr>
              <a:t>en</a:t>
            </a:r>
            <a:r>
              <a:rPr lang="en-US" dirty="0">
                <a:ea typeface="+mn-lt"/>
                <a:cs typeface="+mn-lt"/>
              </a:rPr>
              <a:t> la </a:t>
            </a:r>
            <a:r>
              <a:rPr lang="en-US" dirty="0" err="1">
                <a:ea typeface="+mn-lt"/>
                <a:cs typeface="+mn-lt"/>
              </a:rPr>
              <a:t>excavación</a:t>
            </a:r>
            <a:r>
              <a:rPr lang="en-US" dirty="0">
                <a:ea typeface="+mn-lt"/>
                <a:cs typeface="+mn-lt"/>
              </a:rPr>
              <a:t> de la </a:t>
            </a:r>
            <a:r>
              <a:rPr lang="en-US" dirty="0" err="1">
                <a:ea typeface="+mn-lt"/>
                <a:cs typeface="+mn-lt"/>
              </a:rPr>
              <a:t>trinchera</a:t>
            </a:r>
            <a:r>
              <a:rPr lang="en-US" dirty="0">
                <a:ea typeface="+mn-lt"/>
                <a:cs typeface="+mn-lt"/>
              </a:rPr>
              <a:t> </a:t>
            </a:r>
            <a:r>
              <a:rPr lang="en-US" dirty="0" err="1">
                <a:ea typeface="+mn-lt"/>
                <a:cs typeface="+mn-lt"/>
              </a:rPr>
              <a:t>oeste</a:t>
            </a:r>
            <a:r>
              <a:rPr lang="en-US" dirty="0">
                <a:ea typeface="+mn-lt"/>
                <a:cs typeface="+mn-lt"/>
              </a:rPr>
              <a:t> de Kenyon.</a:t>
            </a:r>
            <a:endParaRPr lang="en-US" altLang="en-US" b="1" dirty="0">
              <a:solidFill>
                <a:srgbClr val="000000"/>
              </a:solidFill>
              <a:latin typeface="Tahoma" panose="020B0604030504040204" pitchFamily="34" charset="0"/>
            </a:endParaRPr>
          </a:p>
        </p:txBody>
      </p:sp>
      <p:sp>
        <p:nvSpPr>
          <p:cNvPr id="167946" name="Text Box 10">
            <a:extLst>
              <a:ext uri="{FF2B5EF4-FFF2-40B4-BE49-F238E27FC236}">
                <a16:creationId xmlns:a16="http://schemas.microsoft.com/office/drawing/2014/main" id="{9F163CDA-EC46-78D7-1181-3E7F50090C92}"/>
              </a:ext>
            </a:extLst>
          </p:cNvPr>
          <p:cNvSpPr txBox="1">
            <a:spLocks noChangeArrowheads="1"/>
          </p:cNvSpPr>
          <p:nvPr/>
        </p:nvSpPr>
        <p:spPr bwMode="auto">
          <a:xfrm>
            <a:off x="1469366" y="4626634"/>
            <a:ext cx="41910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p>
            <a:pPr algn="r" defTabSz="914400" eaLnBrk="0" fontAlgn="base" hangingPunct="0">
              <a:spcBef>
                <a:spcPct val="50000"/>
              </a:spcBef>
              <a:spcAft>
                <a:spcPct val="0"/>
              </a:spcAft>
            </a:pPr>
            <a:r>
              <a:rPr lang="en-US" altLang="en-US" b="1" dirty="0">
                <a:solidFill>
                  <a:srgbClr val="C00000"/>
                </a:solidFill>
                <a:latin typeface="Tahoma"/>
                <a:ea typeface="Tahoma"/>
                <a:cs typeface="Tahoma"/>
              </a:rPr>
              <a:t>How the walls may have collapsed outwardly in sections, leaving Rahab’s house “in the wall” intact. / </a:t>
            </a:r>
            <a:r>
              <a:rPr lang="en-US" dirty="0" err="1">
                <a:ea typeface="+mn-lt"/>
                <a:cs typeface="+mn-lt"/>
              </a:rPr>
              <a:t>Cómo</a:t>
            </a:r>
            <a:r>
              <a:rPr lang="en-US" dirty="0">
                <a:ea typeface="+mn-lt"/>
                <a:cs typeface="+mn-lt"/>
              </a:rPr>
              <a:t> las </a:t>
            </a:r>
            <a:r>
              <a:rPr lang="en-US" dirty="0" err="1">
                <a:ea typeface="+mn-lt"/>
                <a:cs typeface="+mn-lt"/>
              </a:rPr>
              <a:t>paredes</a:t>
            </a:r>
            <a:r>
              <a:rPr lang="en-US" dirty="0">
                <a:ea typeface="+mn-lt"/>
                <a:cs typeface="+mn-lt"/>
              </a:rPr>
              <a:t> </a:t>
            </a:r>
            <a:r>
              <a:rPr lang="en-US" dirty="0" err="1">
                <a:ea typeface="+mn-lt"/>
                <a:cs typeface="+mn-lt"/>
              </a:rPr>
              <a:t>pueden</a:t>
            </a:r>
            <a:r>
              <a:rPr lang="en-US" dirty="0">
                <a:ea typeface="+mn-lt"/>
                <a:cs typeface="+mn-lt"/>
              </a:rPr>
              <a:t> </a:t>
            </a:r>
            <a:r>
              <a:rPr lang="en-US" dirty="0" err="1">
                <a:ea typeface="+mn-lt"/>
                <a:cs typeface="+mn-lt"/>
              </a:rPr>
              <a:t>haberse</a:t>
            </a:r>
            <a:r>
              <a:rPr lang="en-US" dirty="0">
                <a:ea typeface="+mn-lt"/>
                <a:cs typeface="+mn-lt"/>
              </a:rPr>
              <a:t> </a:t>
            </a:r>
            <a:r>
              <a:rPr lang="en-US" dirty="0" err="1">
                <a:ea typeface="+mn-lt"/>
                <a:cs typeface="+mn-lt"/>
              </a:rPr>
              <a:t>derrumbado</a:t>
            </a:r>
            <a:r>
              <a:rPr lang="en-US" dirty="0">
                <a:ea typeface="+mn-lt"/>
                <a:cs typeface="+mn-lt"/>
              </a:rPr>
              <a:t> </a:t>
            </a:r>
            <a:r>
              <a:rPr lang="en-US" dirty="0" err="1">
                <a:ea typeface="+mn-lt"/>
                <a:cs typeface="+mn-lt"/>
              </a:rPr>
              <a:t>hacia</a:t>
            </a:r>
            <a:r>
              <a:rPr lang="en-US" dirty="0">
                <a:ea typeface="+mn-lt"/>
                <a:cs typeface="+mn-lt"/>
              </a:rPr>
              <a:t> </a:t>
            </a:r>
            <a:r>
              <a:rPr lang="en-US" dirty="0" err="1">
                <a:ea typeface="+mn-lt"/>
                <a:cs typeface="+mn-lt"/>
              </a:rPr>
              <a:t>afuera</a:t>
            </a:r>
            <a:r>
              <a:rPr lang="en-US" dirty="0">
                <a:ea typeface="+mn-lt"/>
                <a:cs typeface="+mn-lt"/>
              </a:rPr>
              <a:t> </a:t>
            </a:r>
            <a:r>
              <a:rPr lang="en-US" dirty="0" err="1">
                <a:ea typeface="+mn-lt"/>
                <a:cs typeface="+mn-lt"/>
              </a:rPr>
              <a:t>en</a:t>
            </a:r>
            <a:r>
              <a:rPr lang="en-US" dirty="0">
                <a:ea typeface="+mn-lt"/>
                <a:cs typeface="+mn-lt"/>
              </a:rPr>
              <a:t> </a:t>
            </a:r>
            <a:r>
              <a:rPr lang="en-US" dirty="0" err="1">
                <a:ea typeface="+mn-lt"/>
                <a:cs typeface="+mn-lt"/>
              </a:rPr>
              <a:t>secciones</a:t>
            </a:r>
            <a:r>
              <a:rPr lang="en-US" dirty="0">
                <a:ea typeface="+mn-lt"/>
                <a:cs typeface="+mn-lt"/>
              </a:rPr>
              <a:t>, </a:t>
            </a:r>
            <a:r>
              <a:rPr lang="en-US" dirty="0" err="1">
                <a:ea typeface="+mn-lt"/>
                <a:cs typeface="+mn-lt"/>
              </a:rPr>
              <a:t>dejando</a:t>
            </a:r>
            <a:r>
              <a:rPr lang="en-US" dirty="0">
                <a:ea typeface="+mn-lt"/>
                <a:cs typeface="+mn-lt"/>
              </a:rPr>
              <a:t> intacta la casa de Rahab "</a:t>
            </a:r>
            <a:r>
              <a:rPr lang="en-US" dirty="0" err="1">
                <a:ea typeface="+mn-lt"/>
                <a:cs typeface="+mn-lt"/>
              </a:rPr>
              <a:t>en</a:t>
            </a:r>
            <a:r>
              <a:rPr lang="en-US" dirty="0">
                <a:ea typeface="+mn-lt"/>
                <a:cs typeface="+mn-lt"/>
              </a:rPr>
              <a:t> la pared".</a:t>
            </a:r>
            <a:endParaRPr lang="en-US" altLang="en-US" b="1" dirty="0">
              <a:solidFill>
                <a:srgbClr val="000000"/>
              </a:solidFill>
              <a:latin typeface="Tahoma" panose="020B0604030504040204" pitchFamily="34" charset="0"/>
            </a:endParaRPr>
          </a:p>
        </p:txBody>
      </p:sp>
      <p:sp>
        <p:nvSpPr>
          <p:cNvPr id="2" name="Slide Number Placeholder 1">
            <a:extLst>
              <a:ext uri="{FF2B5EF4-FFF2-40B4-BE49-F238E27FC236}">
                <a16:creationId xmlns:a16="http://schemas.microsoft.com/office/drawing/2014/main" id="{6C57A8D9-672A-D6F6-7CEF-C0F9B859C10A}"/>
              </a:ext>
            </a:extLst>
          </p:cNvPr>
          <p:cNvSpPr>
            <a:spLocks noGrp="1"/>
          </p:cNvSpPr>
          <p:nvPr>
            <p:ph type="sldNum" sz="quarter" idx="12"/>
          </p:nvPr>
        </p:nvSpPr>
        <p:spPr/>
        <p:txBody>
          <a:bodyPr/>
          <a:lstStyle/>
          <a:p>
            <a:fld id="{0DB11909-7C2F-4C3A-BD68-E904534F12D7}" type="slidenum">
              <a:rPr lang="en-US" altLang="en-US" smtClean="0"/>
              <a:pPr/>
              <a:t>186</a:t>
            </a:fld>
            <a:endParaRPr lang="en-US" altLang="en-US"/>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74" name="Rectangle 6">
            <a:extLst>
              <a:ext uri="{FF2B5EF4-FFF2-40B4-BE49-F238E27FC236}">
                <a16:creationId xmlns:a16="http://schemas.microsoft.com/office/drawing/2014/main" id="{584EAEE2-6D97-F50D-DC90-89FE89F27E19}"/>
              </a:ext>
            </a:extLst>
          </p:cNvPr>
          <p:cNvSpPr>
            <a:spLocks noGrp="1" noRot="1" noChangeArrowheads="1"/>
          </p:cNvSpPr>
          <p:nvPr>
            <p:ph type="body" sz="half" idx="2"/>
          </p:nvPr>
        </p:nvSpPr>
        <p:spPr>
          <a:xfrm>
            <a:off x="7099541" y="307676"/>
            <a:ext cx="4963363" cy="6160697"/>
          </a:xfrm>
        </p:spPr>
        <p:txBody>
          <a:bodyPr/>
          <a:lstStyle/>
          <a:p>
            <a:pPr>
              <a:lnSpc>
                <a:spcPct val="90000"/>
              </a:lnSpc>
              <a:buNone/>
            </a:pPr>
            <a:r>
              <a:rPr lang="en-US" altLang="en-US" sz="2300" b="1" dirty="0">
                <a:solidFill>
                  <a:srgbClr val="C00000"/>
                </a:solidFill>
                <a:effectLst/>
              </a:rPr>
              <a:t>This Jericho revetment wall supported the slope of the tell in the Middle Bronze Age (12’-15’ high). /</a:t>
            </a:r>
            <a:r>
              <a:rPr lang="en-US" altLang="en-US" sz="2300" dirty="0">
                <a:effectLst/>
              </a:rPr>
              <a:t> </a:t>
            </a:r>
            <a:r>
              <a:rPr lang="en-US" sz="2300" dirty="0">
                <a:effectLst/>
                <a:ea typeface="+mn-lt"/>
                <a:cs typeface="+mn-lt"/>
              </a:rPr>
              <a:t>Este </a:t>
            </a:r>
            <a:r>
              <a:rPr lang="en-US" sz="2300" err="1">
                <a:effectLst/>
                <a:ea typeface="+mn-lt"/>
                <a:cs typeface="+mn-lt"/>
              </a:rPr>
              <a:t>muro</a:t>
            </a:r>
            <a:r>
              <a:rPr lang="en-US" sz="2300" dirty="0">
                <a:effectLst/>
                <a:ea typeface="+mn-lt"/>
                <a:cs typeface="+mn-lt"/>
              </a:rPr>
              <a:t> de </a:t>
            </a:r>
            <a:r>
              <a:rPr lang="en-US" sz="2300" err="1">
                <a:effectLst/>
                <a:ea typeface="+mn-lt"/>
                <a:cs typeface="+mn-lt"/>
              </a:rPr>
              <a:t>revestimiento</a:t>
            </a:r>
            <a:r>
              <a:rPr lang="en-US" sz="2300" dirty="0">
                <a:effectLst/>
                <a:ea typeface="+mn-lt"/>
                <a:cs typeface="+mn-lt"/>
              </a:rPr>
              <a:t> de </a:t>
            </a:r>
            <a:r>
              <a:rPr lang="en-US" sz="2300" err="1">
                <a:effectLst/>
                <a:ea typeface="+mn-lt"/>
                <a:cs typeface="+mn-lt"/>
              </a:rPr>
              <a:t>Jericó</a:t>
            </a:r>
            <a:r>
              <a:rPr lang="en-US" sz="2300" dirty="0">
                <a:effectLst/>
                <a:ea typeface="+mn-lt"/>
                <a:cs typeface="+mn-lt"/>
              </a:rPr>
              <a:t> </a:t>
            </a:r>
            <a:r>
              <a:rPr lang="en-US" sz="2300" err="1">
                <a:effectLst/>
                <a:ea typeface="+mn-lt"/>
                <a:cs typeface="+mn-lt"/>
              </a:rPr>
              <a:t>soportaba</a:t>
            </a:r>
            <a:r>
              <a:rPr lang="en-US" sz="2300" dirty="0">
                <a:effectLst/>
                <a:ea typeface="+mn-lt"/>
                <a:cs typeface="+mn-lt"/>
              </a:rPr>
              <a:t> la </a:t>
            </a:r>
            <a:r>
              <a:rPr lang="en-US" sz="2300" err="1">
                <a:effectLst/>
                <a:ea typeface="+mn-lt"/>
                <a:cs typeface="+mn-lt"/>
              </a:rPr>
              <a:t>pendiente</a:t>
            </a:r>
            <a:r>
              <a:rPr lang="en-US" sz="2300" dirty="0">
                <a:effectLst/>
                <a:ea typeface="+mn-lt"/>
                <a:cs typeface="+mn-lt"/>
              </a:rPr>
              <a:t> del tell </a:t>
            </a:r>
            <a:r>
              <a:rPr lang="en-US" sz="2300" err="1">
                <a:effectLst/>
                <a:ea typeface="+mn-lt"/>
                <a:cs typeface="+mn-lt"/>
              </a:rPr>
              <a:t>en</a:t>
            </a:r>
            <a:r>
              <a:rPr lang="en-US" sz="2300" dirty="0">
                <a:effectLst/>
                <a:ea typeface="+mn-lt"/>
                <a:cs typeface="+mn-lt"/>
              </a:rPr>
              <a:t> la </a:t>
            </a:r>
            <a:r>
              <a:rPr lang="en-US" sz="2300" err="1">
                <a:effectLst/>
                <a:ea typeface="+mn-lt"/>
                <a:cs typeface="+mn-lt"/>
              </a:rPr>
              <a:t>Edad</a:t>
            </a:r>
            <a:r>
              <a:rPr lang="en-US" sz="2300" dirty="0">
                <a:effectLst/>
                <a:ea typeface="+mn-lt"/>
                <a:cs typeface="+mn-lt"/>
              </a:rPr>
              <a:t> del Bronce Medio (3.6-4.5 mts de </a:t>
            </a:r>
            <a:r>
              <a:rPr lang="en-US" sz="2300" dirty="0" err="1">
                <a:effectLst/>
                <a:ea typeface="+mn-lt"/>
                <a:cs typeface="+mn-lt"/>
              </a:rPr>
              <a:t>altura</a:t>
            </a:r>
            <a:r>
              <a:rPr lang="en-US" sz="2300" dirty="0">
                <a:effectLst/>
                <a:ea typeface="+mn-lt"/>
                <a:cs typeface="+mn-lt"/>
              </a:rPr>
              <a:t>).</a:t>
            </a:r>
            <a:endParaRPr lang="en-US" altLang="en-US" sz="2300" dirty="0">
              <a:effectLst/>
              <a:ea typeface="Tahoma"/>
              <a:cs typeface="Tahoma"/>
            </a:endParaRPr>
          </a:p>
          <a:p>
            <a:pPr>
              <a:lnSpc>
                <a:spcPct val="90000"/>
              </a:lnSpc>
              <a:buNone/>
            </a:pPr>
            <a:r>
              <a:rPr lang="en-US" altLang="en-US" sz="2300" b="1" dirty="0">
                <a:solidFill>
                  <a:srgbClr val="C00000"/>
                </a:solidFill>
                <a:effectLst/>
              </a:rPr>
              <a:t>On top of the revetment wall was a mudbrick parapet wall (6’ thick and 20’-26’ high), which collapsed, leaving brick debris at the base of the revetment wall. </a:t>
            </a:r>
            <a:r>
              <a:rPr lang="en-US" altLang="en-US" sz="2300" dirty="0">
                <a:effectLst/>
              </a:rPr>
              <a:t>/ </a:t>
            </a:r>
            <a:r>
              <a:rPr lang="en-US" sz="2300" dirty="0" err="1">
                <a:effectLst/>
                <a:ea typeface="+mn-lt"/>
                <a:cs typeface="+mn-lt"/>
              </a:rPr>
              <a:t>Encima</a:t>
            </a:r>
            <a:r>
              <a:rPr lang="en-US" sz="2300" dirty="0">
                <a:effectLst/>
                <a:ea typeface="+mn-lt"/>
                <a:cs typeface="+mn-lt"/>
              </a:rPr>
              <a:t> del </a:t>
            </a:r>
            <a:r>
              <a:rPr lang="en-US" sz="2300" dirty="0" err="1">
                <a:effectLst/>
                <a:ea typeface="+mn-lt"/>
                <a:cs typeface="+mn-lt"/>
              </a:rPr>
              <a:t>muro</a:t>
            </a:r>
            <a:r>
              <a:rPr lang="en-US" sz="2300" dirty="0">
                <a:effectLst/>
                <a:ea typeface="+mn-lt"/>
                <a:cs typeface="+mn-lt"/>
              </a:rPr>
              <a:t> de </a:t>
            </a:r>
            <a:r>
              <a:rPr lang="en-US" sz="2300" dirty="0" err="1">
                <a:effectLst/>
                <a:ea typeface="+mn-lt"/>
                <a:cs typeface="+mn-lt"/>
              </a:rPr>
              <a:t>revestimiento</a:t>
            </a:r>
            <a:r>
              <a:rPr lang="en-US" sz="2300" dirty="0">
                <a:effectLst/>
                <a:ea typeface="+mn-lt"/>
                <a:cs typeface="+mn-lt"/>
              </a:rPr>
              <a:t> </a:t>
            </a:r>
            <a:r>
              <a:rPr lang="en-US" sz="2300" dirty="0" err="1">
                <a:effectLst/>
                <a:ea typeface="+mn-lt"/>
                <a:cs typeface="+mn-lt"/>
              </a:rPr>
              <a:t>había</a:t>
            </a:r>
            <a:r>
              <a:rPr lang="en-US" sz="2300" dirty="0">
                <a:effectLst/>
                <a:ea typeface="+mn-lt"/>
                <a:cs typeface="+mn-lt"/>
              </a:rPr>
              <a:t> un </a:t>
            </a:r>
            <a:r>
              <a:rPr lang="en-US" sz="2300" dirty="0" err="1">
                <a:effectLst/>
                <a:ea typeface="+mn-lt"/>
                <a:cs typeface="+mn-lt"/>
              </a:rPr>
              <a:t>parapeto</a:t>
            </a:r>
            <a:r>
              <a:rPr lang="en-US" sz="2300" dirty="0">
                <a:effectLst/>
                <a:ea typeface="+mn-lt"/>
                <a:cs typeface="+mn-lt"/>
              </a:rPr>
              <a:t> de adobe (1.8mts de </a:t>
            </a:r>
            <a:r>
              <a:rPr lang="en-US" sz="2300" dirty="0" err="1">
                <a:effectLst/>
                <a:ea typeface="+mn-lt"/>
                <a:cs typeface="+mn-lt"/>
              </a:rPr>
              <a:t>espesor</a:t>
            </a:r>
            <a:r>
              <a:rPr lang="en-US" sz="2300" dirty="0">
                <a:effectLst/>
                <a:ea typeface="+mn-lt"/>
                <a:cs typeface="+mn-lt"/>
              </a:rPr>
              <a:t> y 6-8 mts de alto), que se </a:t>
            </a:r>
            <a:r>
              <a:rPr lang="en-US" sz="2300" dirty="0" err="1">
                <a:effectLst/>
                <a:ea typeface="+mn-lt"/>
                <a:cs typeface="+mn-lt"/>
              </a:rPr>
              <a:t>derrumbó</a:t>
            </a:r>
            <a:r>
              <a:rPr lang="en-US" sz="2300" dirty="0">
                <a:effectLst/>
                <a:ea typeface="+mn-lt"/>
                <a:cs typeface="+mn-lt"/>
              </a:rPr>
              <a:t>, </a:t>
            </a:r>
            <a:r>
              <a:rPr lang="en-US" sz="2300" dirty="0" err="1">
                <a:effectLst/>
                <a:ea typeface="+mn-lt"/>
                <a:cs typeface="+mn-lt"/>
              </a:rPr>
              <a:t>dejando</a:t>
            </a:r>
            <a:r>
              <a:rPr lang="en-US" sz="2300" dirty="0">
                <a:effectLst/>
                <a:ea typeface="+mn-lt"/>
                <a:cs typeface="+mn-lt"/>
              </a:rPr>
              <a:t> </a:t>
            </a:r>
            <a:r>
              <a:rPr lang="en-US" sz="2300" dirty="0" err="1">
                <a:effectLst/>
                <a:ea typeface="+mn-lt"/>
                <a:cs typeface="+mn-lt"/>
              </a:rPr>
              <a:t>escombros</a:t>
            </a:r>
            <a:r>
              <a:rPr lang="en-US" sz="2300" dirty="0">
                <a:effectLst/>
                <a:ea typeface="+mn-lt"/>
                <a:cs typeface="+mn-lt"/>
              </a:rPr>
              <a:t> de </a:t>
            </a:r>
            <a:r>
              <a:rPr lang="en-US" sz="2300" dirty="0" err="1">
                <a:effectLst/>
                <a:ea typeface="+mn-lt"/>
                <a:cs typeface="+mn-lt"/>
              </a:rPr>
              <a:t>ladrillo</a:t>
            </a:r>
            <a:r>
              <a:rPr lang="en-US" sz="2300" dirty="0">
                <a:effectLst/>
                <a:ea typeface="+mn-lt"/>
                <a:cs typeface="+mn-lt"/>
              </a:rPr>
              <a:t> </a:t>
            </a:r>
            <a:r>
              <a:rPr lang="en-US" sz="2300" dirty="0" err="1">
                <a:effectLst/>
                <a:ea typeface="+mn-lt"/>
                <a:cs typeface="+mn-lt"/>
              </a:rPr>
              <a:t>en</a:t>
            </a:r>
            <a:r>
              <a:rPr lang="en-US" sz="2300" dirty="0">
                <a:effectLst/>
                <a:ea typeface="+mn-lt"/>
                <a:cs typeface="+mn-lt"/>
              </a:rPr>
              <a:t> la base del </a:t>
            </a:r>
            <a:r>
              <a:rPr lang="en-US" sz="2300" dirty="0" err="1">
                <a:effectLst/>
                <a:ea typeface="+mn-lt"/>
                <a:cs typeface="+mn-lt"/>
              </a:rPr>
              <a:t>muro</a:t>
            </a:r>
            <a:r>
              <a:rPr lang="en-US" sz="2300" dirty="0">
                <a:effectLst/>
                <a:ea typeface="+mn-lt"/>
                <a:cs typeface="+mn-lt"/>
              </a:rPr>
              <a:t> de </a:t>
            </a:r>
            <a:r>
              <a:rPr lang="en-US" sz="2300" dirty="0" err="1">
                <a:effectLst/>
                <a:ea typeface="+mn-lt"/>
                <a:cs typeface="+mn-lt"/>
              </a:rPr>
              <a:t>revestimiento</a:t>
            </a:r>
            <a:r>
              <a:rPr lang="en-US" sz="2300" dirty="0">
                <a:effectLst/>
                <a:ea typeface="+mn-lt"/>
                <a:cs typeface="+mn-lt"/>
              </a:rPr>
              <a:t>.</a:t>
            </a:r>
            <a:endParaRPr lang="en-US" altLang="en-US" sz="2300">
              <a:effectLst/>
              <a:ea typeface="Tahoma"/>
              <a:cs typeface="Tahoma"/>
            </a:endParaRPr>
          </a:p>
        </p:txBody>
      </p:sp>
      <p:pic>
        <p:nvPicPr>
          <p:cNvPr id="160775" name="Picture 7">
            <a:extLst>
              <a:ext uri="{FF2B5EF4-FFF2-40B4-BE49-F238E27FC236}">
                <a16:creationId xmlns:a16="http://schemas.microsoft.com/office/drawing/2014/main" id="{7BAD5D36-DC76-DF61-F4D1-E09F734E27C8}"/>
              </a:ext>
            </a:extLst>
          </p:cNvPr>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1531938" y="304800"/>
            <a:ext cx="5402262" cy="617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a:extLst>
              <a:ext uri="{FF2B5EF4-FFF2-40B4-BE49-F238E27FC236}">
                <a16:creationId xmlns:a16="http://schemas.microsoft.com/office/drawing/2014/main" id="{AA91A7B1-2552-4354-8319-8B9DBF31F75F}"/>
              </a:ext>
            </a:extLst>
          </p:cNvPr>
          <p:cNvSpPr>
            <a:spLocks noGrp="1"/>
          </p:cNvSpPr>
          <p:nvPr>
            <p:ph type="sldNum" sz="quarter" idx="12"/>
          </p:nvPr>
        </p:nvSpPr>
        <p:spPr/>
        <p:txBody>
          <a:bodyPr/>
          <a:lstStyle/>
          <a:p>
            <a:fld id="{16EAAE77-9749-4F6D-BC74-70B1E257CDDD}" type="slidenum">
              <a:rPr lang="en-US" altLang="en-US" smtClean="0"/>
              <a:pPr/>
              <a:t>187</a:t>
            </a:fld>
            <a:endParaRPr lang="en-US" altLang="en-US"/>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6217DCF5-BDD3-E32D-9916-DCAD73DC4927}"/>
              </a:ext>
            </a:extLst>
          </p:cNvPr>
          <p:cNvSpPr>
            <a:spLocks noGrp="1" noRot="1" noChangeArrowheads="1"/>
          </p:cNvSpPr>
          <p:nvPr>
            <p:ph type="title"/>
          </p:nvPr>
        </p:nvSpPr>
        <p:spPr>
          <a:xfrm>
            <a:off x="402167" y="146046"/>
            <a:ext cx="11387667" cy="639793"/>
          </a:xfrm>
        </p:spPr>
        <p:txBody>
          <a:bodyPr/>
          <a:lstStyle/>
          <a:p>
            <a:r>
              <a:rPr lang="en-US" altLang="en-US" sz="3600" b="1" dirty="0">
                <a:solidFill>
                  <a:srgbClr val="FF6600"/>
                </a:solidFill>
              </a:rPr>
              <a:t>Kenyon’s Revision / </a:t>
            </a:r>
            <a:r>
              <a:rPr lang="en-US" sz="3600" dirty="0" err="1">
                <a:ea typeface="+mj-lt"/>
                <a:cs typeface="+mj-lt"/>
              </a:rPr>
              <a:t>Revisión</a:t>
            </a:r>
            <a:r>
              <a:rPr lang="en-US" sz="3600" dirty="0">
                <a:ea typeface="+mj-lt"/>
                <a:cs typeface="+mj-lt"/>
              </a:rPr>
              <a:t> de Kenyon</a:t>
            </a:r>
            <a:endParaRPr lang="en-US" altLang="en-US" sz="3600" b="1" dirty="0">
              <a:solidFill>
                <a:srgbClr val="FF6600"/>
              </a:solidFill>
            </a:endParaRPr>
          </a:p>
        </p:txBody>
      </p:sp>
      <p:sp>
        <p:nvSpPr>
          <p:cNvPr id="159747" name="Rectangle 3">
            <a:extLst>
              <a:ext uri="{FF2B5EF4-FFF2-40B4-BE49-F238E27FC236}">
                <a16:creationId xmlns:a16="http://schemas.microsoft.com/office/drawing/2014/main" id="{04B466AA-B253-5590-099A-9C1334882242}"/>
              </a:ext>
            </a:extLst>
          </p:cNvPr>
          <p:cNvSpPr>
            <a:spLocks noGrp="1" noRot="1" noChangeArrowheads="1"/>
          </p:cNvSpPr>
          <p:nvPr>
            <p:ph type="body" idx="1"/>
          </p:nvPr>
        </p:nvSpPr>
        <p:spPr>
          <a:xfrm>
            <a:off x="72400" y="1038788"/>
            <a:ext cx="12115798" cy="5772509"/>
          </a:xfrm>
        </p:spPr>
        <p:txBody>
          <a:bodyPr/>
          <a:lstStyle/>
          <a:p>
            <a:pPr>
              <a:buNone/>
            </a:pPr>
            <a:r>
              <a:rPr lang="en-US" altLang="en-US" sz="2000" b="1" dirty="0">
                <a:solidFill>
                  <a:srgbClr val="996600"/>
                </a:solidFill>
                <a:effectLst>
                  <a:outerShdw blurRad="38100" dist="38100" dir="2700000" algn="tl">
                    <a:srgbClr val="000000"/>
                  </a:outerShdw>
                </a:effectLst>
              </a:rPr>
              <a:t>When Kathleen Kenyon (British Museum) later excavated at Jericho once more, she also discovered the fallen double wall, but on the basis of an absence of certain pottery types, she dated Jericho’s destruction to ca. 1550 BC (much too early for Joshua). / </a:t>
            </a:r>
            <a:r>
              <a:rPr lang="en-US" sz="2000" dirty="0" err="1">
                <a:effectLst>
                  <a:outerShdw blurRad="38100" dist="38100" dir="2700000" algn="tl">
                    <a:srgbClr val="000000"/>
                  </a:outerShdw>
                </a:effectLst>
                <a:ea typeface="+mn-lt"/>
                <a:cs typeface="+mn-lt"/>
              </a:rPr>
              <a:t>Cuando</a:t>
            </a:r>
            <a:r>
              <a:rPr lang="en-US" sz="2000" dirty="0">
                <a:effectLst>
                  <a:outerShdw blurRad="38100" dist="38100" dir="2700000" algn="tl">
                    <a:srgbClr val="000000"/>
                  </a:outerShdw>
                </a:effectLst>
                <a:ea typeface="+mn-lt"/>
                <a:cs typeface="+mn-lt"/>
              </a:rPr>
              <a:t> Kathleen Kenyon (Museo </a:t>
            </a:r>
            <a:r>
              <a:rPr lang="en-US" sz="2000" dirty="0" err="1">
                <a:effectLst>
                  <a:outerShdw blurRad="38100" dist="38100" dir="2700000" algn="tl">
                    <a:srgbClr val="000000"/>
                  </a:outerShdw>
                </a:effectLst>
                <a:ea typeface="+mn-lt"/>
                <a:cs typeface="+mn-lt"/>
              </a:rPr>
              <a:t>Británico</a:t>
            </a:r>
            <a:r>
              <a:rPr lang="en-US" sz="2000" dirty="0">
                <a:effectLst>
                  <a:outerShdw blurRad="38100" dist="38100" dir="2700000" algn="tl">
                    <a:srgbClr val="000000"/>
                  </a:outerShdw>
                </a:effectLst>
                <a:ea typeface="+mn-lt"/>
                <a:cs typeface="+mn-lt"/>
              </a:rPr>
              <a:t>) </a:t>
            </a:r>
            <a:r>
              <a:rPr lang="en-US" sz="2000" dirty="0" err="1">
                <a:effectLst>
                  <a:outerShdw blurRad="38100" dist="38100" dir="2700000" algn="tl">
                    <a:srgbClr val="000000"/>
                  </a:outerShdw>
                </a:effectLst>
                <a:ea typeface="+mn-lt"/>
                <a:cs typeface="+mn-lt"/>
              </a:rPr>
              <a:t>excavó</a:t>
            </a:r>
            <a:r>
              <a:rPr lang="en-US" sz="2000" dirty="0">
                <a:effectLst>
                  <a:outerShdw blurRad="38100" dist="38100" dir="2700000" algn="tl">
                    <a:srgbClr val="000000"/>
                  </a:outerShdw>
                </a:effectLst>
                <a:ea typeface="+mn-lt"/>
                <a:cs typeface="+mn-lt"/>
              </a:rPr>
              <a:t> </a:t>
            </a:r>
            <a:r>
              <a:rPr lang="en-US" sz="2000" dirty="0" err="1">
                <a:effectLst>
                  <a:outerShdw blurRad="38100" dist="38100" dir="2700000" algn="tl">
                    <a:srgbClr val="000000"/>
                  </a:outerShdw>
                </a:effectLst>
                <a:ea typeface="+mn-lt"/>
                <a:cs typeface="+mn-lt"/>
              </a:rPr>
              <a:t>más</a:t>
            </a:r>
            <a:r>
              <a:rPr lang="en-US" sz="2000" dirty="0">
                <a:effectLst>
                  <a:outerShdw blurRad="38100" dist="38100" dir="2700000" algn="tl">
                    <a:srgbClr val="000000"/>
                  </a:outerShdw>
                </a:effectLst>
                <a:ea typeface="+mn-lt"/>
                <a:cs typeface="+mn-lt"/>
              </a:rPr>
              <a:t> </a:t>
            </a:r>
            <a:r>
              <a:rPr lang="en-US" sz="2000" dirty="0" err="1">
                <a:effectLst>
                  <a:outerShdw blurRad="38100" dist="38100" dir="2700000" algn="tl">
                    <a:srgbClr val="000000"/>
                  </a:outerShdw>
                </a:effectLst>
                <a:ea typeface="+mn-lt"/>
                <a:cs typeface="+mn-lt"/>
              </a:rPr>
              <a:t>tarde</a:t>
            </a:r>
            <a:r>
              <a:rPr lang="en-US" sz="2000" dirty="0">
                <a:effectLst>
                  <a:outerShdw blurRad="38100" dist="38100" dir="2700000" algn="tl">
                    <a:srgbClr val="000000"/>
                  </a:outerShdw>
                </a:effectLst>
                <a:ea typeface="+mn-lt"/>
                <a:cs typeface="+mn-lt"/>
              </a:rPr>
              <a:t> </a:t>
            </a:r>
            <a:r>
              <a:rPr lang="en-US" sz="2000" dirty="0" err="1">
                <a:effectLst>
                  <a:outerShdw blurRad="38100" dist="38100" dir="2700000" algn="tl">
                    <a:srgbClr val="000000"/>
                  </a:outerShdw>
                </a:effectLst>
                <a:ea typeface="+mn-lt"/>
                <a:cs typeface="+mn-lt"/>
              </a:rPr>
              <a:t>en</a:t>
            </a:r>
            <a:r>
              <a:rPr lang="en-US" sz="2000" dirty="0">
                <a:effectLst>
                  <a:outerShdw blurRad="38100" dist="38100" dir="2700000" algn="tl">
                    <a:srgbClr val="000000"/>
                  </a:outerShdw>
                </a:effectLst>
                <a:ea typeface="+mn-lt"/>
                <a:cs typeface="+mn-lt"/>
              </a:rPr>
              <a:t> </a:t>
            </a:r>
            <a:r>
              <a:rPr lang="en-US" sz="2000" dirty="0" err="1">
                <a:effectLst>
                  <a:outerShdw blurRad="38100" dist="38100" dir="2700000" algn="tl">
                    <a:srgbClr val="000000"/>
                  </a:outerShdw>
                </a:effectLst>
                <a:ea typeface="+mn-lt"/>
                <a:cs typeface="+mn-lt"/>
              </a:rPr>
              <a:t>Jericó</a:t>
            </a:r>
            <a:r>
              <a:rPr lang="en-US" sz="2000" dirty="0">
                <a:effectLst>
                  <a:outerShdw blurRad="38100" dist="38100" dir="2700000" algn="tl">
                    <a:srgbClr val="000000"/>
                  </a:outerShdw>
                </a:effectLst>
                <a:ea typeface="+mn-lt"/>
                <a:cs typeface="+mn-lt"/>
              </a:rPr>
              <a:t> </a:t>
            </a:r>
            <a:r>
              <a:rPr lang="en-US" sz="2000" dirty="0" err="1">
                <a:effectLst>
                  <a:outerShdw blurRad="38100" dist="38100" dir="2700000" algn="tl">
                    <a:srgbClr val="000000"/>
                  </a:outerShdw>
                </a:effectLst>
                <a:ea typeface="+mn-lt"/>
                <a:cs typeface="+mn-lt"/>
              </a:rPr>
              <a:t>una</a:t>
            </a:r>
            <a:r>
              <a:rPr lang="en-US" sz="2000" dirty="0">
                <a:effectLst>
                  <a:outerShdw blurRad="38100" dist="38100" dir="2700000" algn="tl">
                    <a:srgbClr val="000000"/>
                  </a:outerShdw>
                </a:effectLst>
                <a:ea typeface="+mn-lt"/>
                <a:cs typeface="+mn-lt"/>
              </a:rPr>
              <a:t> </a:t>
            </a:r>
            <a:r>
              <a:rPr lang="en-US" sz="2000" dirty="0" err="1">
                <a:effectLst>
                  <a:outerShdw blurRad="38100" dist="38100" dir="2700000" algn="tl">
                    <a:srgbClr val="000000"/>
                  </a:outerShdw>
                </a:effectLst>
                <a:ea typeface="+mn-lt"/>
                <a:cs typeface="+mn-lt"/>
              </a:rPr>
              <a:t>vez</a:t>
            </a:r>
            <a:r>
              <a:rPr lang="en-US" sz="2000" dirty="0">
                <a:effectLst>
                  <a:outerShdw blurRad="38100" dist="38100" dir="2700000" algn="tl">
                    <a:srgbClr val="000000"/>
                  </a:outerShdw>
                </a:effectLst>
                <a:ea typeface="+mn-lt"/>
                <a:cs typeface="+mn-lt"/>
              </a:rPr>
              <a:t> </a:t>
            </a:r>
            <a:r>
              <a:rPr lang="en-US" sz="2000" dirty="0" err="1">
                <a:effectLst>
                  <a:outerShdw blurRad="38100" dist="38100" dir="2700000" algn="tl">
                    <a:srgbClr val="000000"/>
                  </a:outerShdw>
                </a:effectLst>
                <a:ea typeface="+mn-lt"/>
                <a:cs typeface="+mn-lt"/>
              </a:rPr>
              <a:t>más</a:t>
            </a:r>
            <a:r>
              <a:rPr lang="en-US" sz="2000" dirty="0">
                <a:effectLst>
                  <a:outerShdw blurRad="38100" dist="38100" dir="2700000" algn="tl">
                    <a:srgbClr val="000000"/>
                  </a:outerShdw>
                </a:effectLst>
                <a:ea typeface="+mn-lt"/>
                <a:cs typeface="+mn-lt"/>
              </a:rPr>
              <a:t>, </a:t>
            </a:r>
            <a:r>
              <a:rPr lang="en-US" sz="2000" dirty="0" err="1">
                <a:effectLst>
                  <a:outerShdw blurRad="38100" dist="38100" dir="2700000" algn="tl">
                    <a:srgbClr val="000000"/>
                  </a:outerShdw>
                </a:effectLst>
                <a:ea typeface="+mn-lt"/>
                <a:cs typeface="+mn-lt"/>
              </a:rPr>
              <a:t>también</a:t>
            </a:r>
            <a:r>
              <a:rPr lang="en-US" sz="2000" dirty="0">
                <a:effectLst>
                  <a:outerShdw blurRad="38100" dist="38100" dir="2700000" algn="tl">
                    <a:srgbClr val="000000"/>
                  </a:outerShdw>
                </a:effectLst>
                <a:ea typeface="+mn-lt"/>
                <a:cs typeface="+mn-lt"/>
              </a:rPr>
              <a:t> </a:t>
            </a:r>
            <a:r>
              <a:rPr lang="en-US" sz="2000" dirty="0" err="1">
                <a:effectLst>
                  <a:outerShdw blurRad="38100" dist="38100" dir="2700000" algn="tl">
                    <a:srgbClr val="000000"/>
                  </a:outerShdw>
                </a:effectLst>
                <a:ea typeface="+mn-lt"/>
                <a:cs typeface="+mn-lt"/>
              </a:rPr>
              <a:t>descubrió</a:t>
            </a:r>
            <a:r>
              <a:rPr lang="en-US" sz="2000" dirty="0">
                <a:effectLst>
                  <a:outerShdw blurRad="38100" dist="38100" dir="2700000" algn="tl">
                    <a:srgbClr val="000000"/>
                  </a:outerShdw>
                </a:effectLst>
                <a:ea typeface="+mn-lt"/>
                <a:cs typeface="+mn-lt"/>
              </a:rPr>
              <a:t> </a:t>
            </a:r>
            <a:r>
              <a:rPr lang="en-US" sz="2000" dirty="0" err="1">
                <a:effectLst>
                  <a:outerShdw blurRad="38100" dist="38100" dir="2700000" algn="tl">
                    <a:srgbClr val="000000"/>
                  </a:outerShdw>
                </a:effectLst>
                <a:ea typeface="+mn-lt"/>
                <a:cs typeface="+mn-lt"/>
              </a:rPr>
              <a:t>el</a:t>
            </a:r>
            <a:r>
              <a:rPr lang="en-US" sz="2000" dirty="0">
                <a:effectLst>
                  <a:outerShdw blurRad="38100" dist="38100" dir="2700000" algn="tl">
                    <a:srgbClr val="000000"/>
                  </a:outerShdw>
                </a:effectLst>
                <a:ea typeface="+mn-lt"/>
                <a:cs typeface="+mn-lt"/>
              </a:rPr>
              <a:t> </a:t>
            </a:r>
            <a:r>
              <a:rPr lang="en-US" sz="2000" dirty="0" err="1">
                <a:effectLst>
                  <a:outerShdw blurRad="38100" dist="38100" dir="2700000" algn="tl">
                    <a:srgbClr val="000000"/>
                  </a:outerShdw>
                </a:effectLst>
                <a:ea typeface="+mn-lt"/>
                <a:cs typeface="+mn-lt"/>
              </a:rPr>
              <a:t>muro</a:t>
            </a:r>
            <a:r>
              <a:rPr lang="en-US" sz="2000" dirty="0">
                <a:effectLst>
                  <a:outerShdw blurRad="38100" dist="38100" dir="2700000" algn="tl">
                    <a:srgbClr val="000000"/>
                  </a:outerShdw>
                </a:effectLst>
                <a:ea typeface="+mn-lt"/>
                <a:cs typeface="+mn-lt"/>
              </a:rPr>
              <a:t> doble </a:t>
            </a:r>
            <a:r>
              <a:rPr lang="en-US" sz="2000" dirty="0" err="1">
                <a:effectLst>
                  <a:outerShdw blurRad="38100" dist="38100" dir="2700000" algn="tl">
                    <a:srgbClr val="000000"/>
                  </a:outerShdw>
                </a:effectLst>
                <a:ea typeface="+mn-lt"/>
                <a:cs typeface="+mn-lt"/>
              </a:rPr>
              <a:t>caído</a:t>
            </a:r>
            <a:r>
              <a:rPr lang="en-US" sz="2000" dirty="0">
                <a:effectLst>
                  <a:outerShdw blurRad="38100" dist="38100" dir="2700000" algn="tl">
                    <a:srgbClr val="000000"/>
                  </a:outerShdw>
                </a:effectLst>
                <a:ea typeface="+mn-lt"/>
                <a:cs typeface="+mn-lt"/>
              </a:rPr>
              <a:t>, </a:t>
            </a:r>
            <a:r>
              <a:rPr lang="en-US" sz="2000" dirty="0" err="1">
                <a:effectLst>
                  <a:outerShdw blurRad="38100" dist="38100" dir="2700000" algn="tl">
                    <a:srgbClr val="000000"/>
                  </a:outerShdw>
                </a:effectLst>
                <a:ea typeface="+mn-lt"/>
                <a:cs typeface="+mn-lt"/>
              </a:rPr>
              <a:t>pero</a:t>
            </a:r>
            <a:r>
              <a:rPr lang="en-US" sz="2000" dirty="0">
                <a:effectLst>
                  <a:outerShdw blurRad="38100" dist="38100" dir="2700000" algn="tl">
                    <a:srgbClr val="000000"/>
                  </a:outerShdw>
                </a:effectLst>
                <a:ea typeface="+mn-lt"/>
                <a:cs typeface="+mn-lt"/>
              </a:rPr>
              <a:t> </a:t>
            </a:r>
            <a:r>
              <a:rPr lang="en-US" sz="2000" dirty="0" err="1">
                <a:effectLst>
                  <a:outerShdw blurRad="38100" dist="38100" dir="2700000" algn="tl">
                    <a:srgbClr val="000000"/>
                  </a:outerShdw>
                </a:effectLst>
                <a:ea typeface="+mn-lt"/>
                <a:cs typeface="+mn-lt"/>
              </a:rPr>
              <a:t>basándose</a:t>
            </a:r>
            <a:r>
              <a:rPr lang="en-US" sz="2000" dirty="0">
                <a:effectLst>
                  <a:outerShdw blurRad="38100" dist="38100" dir="2700000" algn="tl">
                    <a:srgbClr val="000000"/>
                  </a:outerShdw>
                </a:effectLst>
                <a:ea typeface="+mn-lt"/>
                <a:cs typeface="+mn-lt"/>
              </a:rPr>
              <a:t> </a:t>
            </a:r>
            <a:r>
              <a:rPr lang="en-US" sz="2000" dirty="0" err="1">
                <a:effectLst>
                  <a:outerShdw blurRad="38100" dist="38100" dir="2700000" algn="tl">
                    <a:srgbClr val="000000"/>
                  </a:outerShdw>
                </a:effectLst>
                <a:ea typeface="+mn-lt"/>
                <a:cs typeface="+mn-lt"/>
              </a:rPr>
              <a:t>en</a:t>
            </a:r>
            <a:r>
              <a:rPr lang="en-US" sz="2000" dirty="0">
                <a:effectLst>
                  <a:outerShdw blurRad="38100" dist="38100" dir="2700000" algn="tl">
                    <a:srgbClr val="000000"/>
                  </a:outerShdw>
                </a:effectLst>
                <a:ea typeface="+mn-lt"/>
                <a:cs typeface="+mn-lt"/>
              </a:rPr>
              <a:t> la </a:t>
            </a:r>
            <a:r>
              <a:rPr lang="en-US" sz="2000" dirty="0" err="1">
                <a:effectLst>
                  <a:outerShdw blurRad="38100" dist="38100" dir="2700000" algn="tl">
                    <a:srgbClr val="000000"/>
                  </a:outerShdw>
                </a:effectLst>
                <a:ea typeface="+mn-lt"/>
                <a:cs typeface="+mn-lt"/>
              </a:rPr>
              <a:t>ausencia</a:t>
            </a:r>
            <a:r>
              <a:rPr lang="en-US" sz="2000" dirty="0">
                <a:effectLst>
                  <a:outerShdw blurRad="38100" dist="38100" dir="2700000" algn="tl">
                    <a:srgbClr val="000000"/>
                  </a:outerShdw>
                </a:effectLst>
                <a:ea typeface="+mn-lt"/>
                <a:cs typeface="+mn-lt"/>
              </a:rPr>
              <a:t> de </a:t>
            </a:r>
            <a:r>
              <a:rPr lang="en-US" sz="2000" dirty="0" err="1">
                <a:effectLst>
                  <a:outerShdw blurRad="38100" dist="38100" dir="2700000" algn="tl">
                    <a:srgbClr val="000000"/>
                  </a:outerShdw>
                </a:effectLst>
                <a:ea typeface="+mn-lt"/>
                <a:cs typeface="+mn-lt"/>
              </a:rPr>
              <a:t>ciertos</a:t>
            </a:r>
            <a:r>
              <a:rPr lang="en-US" sz="2000" dirty="0">
                <a:effectLst>
                  <a:outerShdw blurRad="38100" dist="38100" dir="2700000" algn="tl">
                    <a:srgbClr val="000000"/>
                  </a:outerShdw>
                </a:effectLst>
                <a:ea typeface="+mn-lt"/>
                <a:cs typeface="+mn-lt"/>
              </a:rPr>
              <a:t> </a:t>
            </a:r>
            <a:r>
              <a:rPr lang="en-US" sz="2000" dirty="0" err="1">
                <a:effectLst>
                  <a:outerShdw blurRad="38100" dist="38100" dir="2700000" algn="tl">
                    <a:srgbClr val="000000"/>
                  </a:outerShdw>
                </a:effectLst>
                <a:ea typeface="+mn-lt"/>
                <a:cs typeface="+mn-lt"/>
              </a:rPr>
              <a:t>tipos</a:t>
            </a:r>
            <a:r>
              <a:rPr lang="en-US" sz="2000" dirty="0">
                <a:effectLst>
                  <a:outerShdw blurRad="38100" dist="38100" dir="2700000" algn="tl">
                    <a:srgbClr val="000000"/>
                  </a:outerShdw>
                </a:effectLst>
                <a:ea typeface="+mn-lt"/>
                <a:cs typeface="+mn-lt"/>
              </a:rPr>
              <a:t> de </a:t>
            </a:r>
            <a:r>
              <a:rPr lang="en-US" sz="2000" dirty="0" err="1">
                <a:effectLst>
                  <a:outerShdw blurRad="38100" dist="38100" dir="2700000" algn="tl">
                    <a:srgbClr val="000000"/>
                  </a:outerShdw>
                </a:effectLst>
                <a:ea typeface="+mn-lt"/>
                <a:cs typeface="+mn-lt"/>
              </a:rPr>
              <a:t>cerámica</a:t>
            </a:r>
            <a:r>
              <a:rPr lang="en-US" sz="2000" dirty="0">
                <a:effectLst>
                  <a:outerShdw blurRad="38100" dist="38100" dir="2700000" algn="tl">
                    <a:srgbClr val="000000"/>
                  </a:outerShdw>
                </a:effectLst>
                <a:ea typeface="+mn-lt"/>
                <a:cs typeface="+mn-lt"/>
              </a:rPr>
              <a:t>, </a:t>
            </a:r>
            <a:r>
              <a:rPr lang="en-US" sz="2000" dirty="0" err="1">
                <a:effectLst>
                  <a:outerShdw blurRad="38100" dist="38100" dir="2700000" algn="tl">
                    <a:srgbClr val="000000"/>
                  </a:outerShdw>
                </a:effectLst>
                <a:ea typeface="+mn-lt"/>
                <a:cs typeface="+mn-lt"/>
              </a:rPr>
              <a:t>fechó</a:t>
            </a:r>
            <a:r>
              <a:rPr lang="en-US" sz="2000" dirty="0">
                <a:effectLst>
                  <a:outerShdw blurRad="38100" dist="38100" dir="2700000" algn="tl">
                    <a:srgbClr val="000000"/>
                  </a:outerShdw>
                </a:effectLst>
                <a:ea typeface="+mn-lt"/>
                <a:cs typeface="+mn-lt"/>
              </a:rPr>
              <a:t> la </a:t>
            </a:r>
            <a:r>
              <a:rPr lang="en-US" sz="2000" dirty="0" err="1">
                <a:effectLst>
                  <a:outerShdw blurRad="38100" dist="38100" dir="2700000" algn="tl">
                    <a:srgbClr val="000000"/>
                  </a:outerShdw>
                </a:effectLst>
                <a:ea typeface="+mn-lt"/>
                <a:cs typeface="+mn-lt"/>
              </a:rPr>
              <a:t>destrucción</a:t>
            </a:r>
            <a:r>
              <a:rPr lang="en-US" sz="2000" dirty="0">
                <a:effectLst>
                  <a:outerShdw blurRad="38100" dist="38100" dir="2700000" algn="tl">
                    <a:srgbClr val="000000"/>
                  </a:outerShdw>
                </a:effectLst>
                <a:ea typeface="+mn-lt"/>
                <a:cs typeface="+mn-lt"/>
              </a:rPr>
              <a:t> de </a:t>
            </a:r>
            <a:r>
              <a:rPr lang="en-US" sz="2000" dirty="0" err="1">
                <a:effectLst>
                  <a:outerShdw blurRad="38100" dist="38100" dir="2700000" algn="tl">
                    <a:srgbClr val="000000"/>
                  </a:outerShdw>
                </a:effectLst>
                <a:ea typeface="+mn-lt"/>
                <a:cs typeface="+mn-lt"/>
              </a:rPr>
              <a:t>Jericó</a:t>
            </a:r>
            <a:r>
              <a:rPr lang="en-US" sz="2000" dirty="0">
                <a:effectLst>
                  <a:outerShdw blurRad="38100" dist="38100" dir="2700000" algn="tl">
                    <a:srgbClr val="000000"/>
                  </a:outerShdw>
                </a:effectLst>
                <a:ea typeface="+mn-lt"/>
                <a:cs typeface="+mn-lt"/>
              </a:rPr>
              <a:t> </a:t>
            </a:r>
            <a:r>
              <a:rPr lang="en-US" sz="2000" dirty="0" err="1">
                <a:effectLst>
                  <a:outerShdw blurRad="38100" dist="38100" dir="2700000" algn="tl">
                    <a:srgbClr val="000000"/>
                  </a:outerShdw>
                </a:effectLst>
                <a:ea typeface="+mn-lt"/>
                <a:cs typeface="+mn-lt"/>
              </a:rPr>
              <a:t>en</a:t>
            </a:r>
            <a:r>
              <a:rPr lang="en-US" sz="2000" dirty="0">
                <a:effectLst>
                  <a:outerShdw blurRad="38100" dist="38100" dir="2700000" algn="tl">
                    <a:srgbClr val="000000"/>
                  </a:outerShdw>
                </a:effectLst>
                <a:ea typeface="+mn-lt"/>
                <a:cs typeface="+mn-lt"/>
              </a:rPr>
              <a:t> ca. 1550 a. C. (</a:t>
            </a:r>
            <a:r>
              <a:rPr lang="en-US" sz="2000" dirty="0" err="1">
                <a:effectLst>
                  <a:outerShdw blurRad="38100" dist="38100" dir="2700000" algn="tl">
                    <a:srgbClr val="000000"/>
                  </a:outerShdw>
                </a:effectLst>
                <a:ea typeface="+mn-lt"/>
                <a:cs typeface="+mn-lt"/>
              </a:rPr>
              <a:t>demasiado</a:t>
            </a:r>
            <a:r>
              <a:rPr lang="en-US" sz="2000" dirty="0">
                <a:effectLst>
                  <a:outerShdw blurRad="38100" dist="38100" dir="2700000" algn="tl">
                    <a:srgbClr val="000000"/>
                  </a:outerShdw>
                </a:effectLst>
                <a:ea typeface="+mn-lt"/>
                <a:cs typeface="+mn-lt"/>
              </a:rPr>
              <a:t> pronto para Josué).</a:t>
            </a:r>
            <a:endParaRPr lang="en-US" altLang="en-US" sz="2000" b="1" dirty="0">
              <a:solidFill>
                <a:srgbClr val="996600"/>
              </a:solidFill>
              <a:effectLst>
                <a:outerShdw blurRad="38100" dist="38100" dir="2700000" algn="tl">
                  <a:srgbClr val="000000"/>
                </a:outerShdw>
              </a:effectLst>
            </a:endParaRPr>
          </a:p>
          <a:p>
            <a:r>
              <a:rPr lang="en-US" altLang="en-US" sz="2000" b="1" i="1" dirty="0">
                <a:solidFill>
                  <a:srgbClr val="C00000"/>
                </a:solidFill>
                <a:effectLst/>
              </a:rPr>
              <a:t>Today, most archaeologists accept Kenyon’s dating. /</a:t>
            </a:r>
            <a:r>
              <a:rPr lang="en-US" altLang="en-US" sz="2000" i="1" dirty="0">
                <a:effectLst/>
              </a:rPr>
              <a:t> </a:t>
            </a:r>
            <a:r>
              <a:rPr lang="en-US" sz="2000" dirty="0">
                <a:effectLst/>
                <a:ea typeface="+mn-lt"/>
                <a:cs typeface="+mn-lt"/>
              </a:rPr>
              <a:t>Hoy </a:t>
            </a:r>
            <a:r>
              <a:rPr lang="en-US" sz="2000" dirty="0" err="1">
                <a:effectLst/>
                <a:ea typeface="+mn-lt"/>
                <a:cs typeface="+mn-lt"/>
              </a:rPr>
              <a:t>en</a:t>
            </a:r>
            <a:r>
              <a:rPr lang="en-US" sz="2000" dirty="0">
                <a:effectLst/>
                <a:ea typeface="+mn-lt"/>
                <a:cs typeface="+mn-lt"/>
              </a:rPr>
              <a:t> día, la </a:t>
            </a:r>
            <a:r>
              <a:rPr lang="en-US" sz="2000" dirty="0" err="1">
                <a:effectLst/>
                <a:ea typeface="+mn-lt"/>
                <a:cs typeface="+mn-lt"/>
              </a:rPr>
              <a:t>mayoría</a:t>
            </a:r>
            <a:r>
              <a:rPr lang="en-US" sz="2000" dirty="0">
                <a:effectLst/>
                <a:ea typeface="+mn-lt"/>
                <a:cs typeface="+mn-lt"/>
              </a:rPr>
              <a:t> de </a:t>
            </a:r>
            <a:r>
              <a:rPr lang="en-US" sz="2000" dirty="0" err="1">
                <a:effectLst/>
                <a:ea typeface="+mn-lt"/>
                <a:cs typeface="+mn-lt"/>
              </a:rPr>
              <a:t>los</a:t>
            </a:r>
            <a:r>
              <a:rPr lang="en-US" sz="2000" dirty="0">
                <a:effectLst/>
                <a:ea typeface="+mn-lt"/>
                <a:cs typeface="+mn-lt"/>
              </a:rPr>
              <a:t> </a:t>
            </a:r>
            <a:r>
              <a:rPr lang="en-US" sz="2000" dirty="0" err="1">
                <a:effectLst/>
                <a:ea typeface="+mn-lt"/>
                <a:cs typeface="+mn-lt"/>
              </a:rPr>
              <a:t>arqueólogos</a:t>
            </a:r>
            <a:r>
              <a:rPr lang="en-US" sz="2000" dirty="0">
                <a:effectLst/>
                <a:ea typeface="+mn-lt"/>
                <a:cs typeface="+mn-lt"/>
              </a:rPr>
              <a:t> </a:t>
            </a:r>
            <a:r>
              <a:rPr lang="en-US" sz="2000" dirty="0" err="1">
                <a:effectLst/>
                <a:ea typeface="+mn-lt"/>
                <a:cs typeface="+mn-lt"/>
              </a:rPr>
              <a:t>aceptan</a:t>
            </a:r>
            <a:r>
              <a:rPr lang="en-US" sz="2000" dirty="0">
                <a:effectLst/>
                <a:ea typeface="+mn-lt"/>
                <a:cs typeface="+mn-lt"/>
              </a:rPr>
              <a:t> la </a:t>
            </a:r>
            <a:r>
              <a:rPr lang="en-US" sz="2000" dirty="0" err="1">
                <a:effectLst/>
                <a:ea typeface="+mn-lt"/>
                <a:cs typeface="+mn-lt"/>
              </a:rPr>
              <a:t>datación</a:t>
            </a:r>
            <a:r>
              <a:rPr lang="en-US" sz="2000" dirty="0">
                <a:effectLst/>
                <a:ea typeface="+mn-lt"/>
                <a:cs typeface="+mn-lt"/>
              </a:rPr>
              <a:t> de Kenyon.</a:t>
            </a:r>
            <a:endParaRPr lang="en-US" altLang="en-US" sz="2000" i="1">
              <a:effectLst/>
              <a:ea typeface="Tahoma"/>
              <a:cs typeface="Tahoma"/>
            </a:endParaRPr>
          </a:p>
          <a:p>
            <a:r>
              <a:rPr lang="en-US" altLang="en-US" sz="2000" b="1" i="1" dirty="0">
                <a:solidFill>
                  <a:srgbClr val="C00000"/>
                </a:solidFill>
                <a:effectLst/>
              </a:rPr>
              <a:t>Further, since there was no evidence of a later wall, they agree with Kenyon’s conclusions that at the time of Joshua’s invasion, there was no walled city at Jericho to fall down. (Kenyon used the later invasion date, but if her dating of the city’s destruction is accurate, her negative conclusion would apply equally to the early invasion date). /</a:t>
            </a:r>
            <a:r>
              <a:rPr lang="en-US" altLang="en-US" sz="2000" i="1" dirty="0">
                <a:effectLst/>
              </a:rPr>
              <a:t> </a:t>
            </a:r>
            <a:r>
              <a:rPr lang="en-US" sz="2000" dirty="0" err="1">
                <a:effectLst/>
                <a:ea typeface="+mn-lt"/>
                <a:cs typeface="+mn-lt"/>
              </a:rPr>
              <a:t>Además</a:t>
            </a:r>
            <a:r>
              <a:rPr lang="en-US" sz="2000" dirty="0">
                <a:effectLst/>
                <a:ea typeface="+mn-lt"/>
                <a:cs typeface="+mn-lt"/>
              </a:rPr>
              <a:t>, dado que no </a:t>
            </a:r>
            <a:r>
              <a:rPr lang="en-US" sz="2000" dirty="0" err="1">
                <a:effectLst/>
                <a:ea typeface="+mn-lt"/>
                <a:cs typeface="+mn-lt"/>
              </a:rPr>
              <a:t>había</a:t>
            </a:r>
            <a:r>
              <a:rPr lang="en-US" sz="2000" dirty="0">
                <a:effectLst/>
                <a:ea typeface="+mn-lt"/>
                <a:cs typeface="+mn-lt"/>
              </a:rPr>
              <a:t> </a:t>
            </a:r>
            <a:r>
              <a:rPr lang="en-US" sz="2000" dirty="0" err="1">
                <a:effectLst/>
                <a:ea typeface="+mn-lt"/>
                <a:cs typeface="+mn-lt"/>
              </a:rPr>
              <a:t>evidencia</a:t>
            </a:r>
            <a:r>
              <a:rPr lang="en-US" sz="2000" dirty="0">
                <a:effectLst/>
                <a:ea typeface="+mn-lt"/>
                <a:cs typeface="+mn-lt"/>
              </a:rPr>
              <a:t> de un </a:t>
            </a:r>
            <a:r>
              <a:rPr lang="en-US" sz="2000" dirty="0" err="1">
                <a:effectLst/>
                <a:ea typeface="+mn-lt"/>
                <a:cs typeface="+mn-lt"/>
              </a:rPr>
              <a:t>muro</a:t>
            </a:r>
            <a:r>
              <a:rPr lang="en-US" sz="2000" dirty="0">
                <a:effectLst/>
                <a:ea typeface="+mn-lt"/>
                <a:cs typeface="+mn-lt"/>
              </a:rPr>
              <a:t> posterior, </a:t>
            </a:r>
            <a:r>
              <a:rPr lang="en-US" sz="2000" dirty="0" err="1">
                <a:effectLst/>
                <a:ea typeface="+mn-lt"/>
                <a:cs typeface="+mn-lt"/>
              </a:rPr>
              <a:t>están</a:t>
            </a:r>
            <a:r>
              <a:rPr lang="en-US" sz="2000" dirty="0">
                <a:effectLst/>
                <a:ea typeface="+mn-lt"/>
                <a:cs typeface="+mn-lt"/>
              </a:rPr>
              <a:t> de </a:t>
            </a:r>
            <a:r>
              <a:rPr lang="en-US" sz="2000" dirty="0" err="1">
                <a:effectLst/>
                <a:ea typeface="+mn-lt"/>
                <a:cs typeface="+mn-lt"/>
              </a:rPr>
              <a:t>acuerdo</a:t>
            </a:r>
            <a:r>
              <a:rPr lang="en-US" sz="2000" dirty="0">
                <a:effectLst/>
                <a:ea typeface="+mn-lt"/>
                <a:cs typeface="+mn-lt"/>
              </a:rPr>
              <a:t> con las </a:t>
            </a:r>
            <a:r>
              <a:rPr lang="en-US" sz="2000" dirty="0" err="1">
                <a:effectLst/>
                <a:ea typeface="+mn-lt"/>
                <a:cs typeface="+mn-lt"/>
              </a:rPr>
              <a:t>conclusiones</a:t>
            </a:r>
            <a:r>
              <a:rPr lang="en-US" sz="2000" dirty="0">
                <a:effectLst/>
                <a:ea typeface="+mn-lt"/>
                <a:cs typeface="+mn-lt"/>
              </a:rPr>
              <a:t> de Kenyon de que </a:t>
            </a:r>
            <a:r>
              <a:rPr lang="en-US" sz="2000" dirty="0" err="1">
                <a:effectLst/>
                <a:ea typeface="+mn-lt"/>
                <a:cs typeface="+mn-lt"/>
              </a:rPr>
              <a:t>en</a:t>
            </a:r>
            <a:r>
              <a:rPr lang="en-US" sz="2000" dirty="0">
                <a:effectLst/>
                <a:ea typeface="+mn-lt"/>
                <a:cs typeface="+mn-lt"/>
              </a:rPr>
              <a:t> </a:t>
            </a:r>
            <a:r>
              <a:rPr lang="en-US" sz="2000" dirty="0" err="1">
                <a:effectLst/>
                <a:ea typeface="+mn-lt"/>
                <a:cs typeface="+mn-lt"/>
              </a:rPr>
              <a:t>el</a:t>
            </a:r>
            <a:r>
              <a:rPr lang="en-US" sz="2000" dirty="0">
                <a:effectLst/>
                <a:ea typeface="+mn-lt"/>
                <a:cs typeface="+mn-lt"/>
              </a:rPr>
              <a:t> </a:t>
            </a:r>
            <a:r>
              <a:rPr lang="en-US" sz="2000" dirty="0" err="1">
                <a:effectLst/>
                <a:ea typeface="+mn-lt"/>
                <a:cs typeface="+mn-lt"/>
              </a:rPr>
              <a:t>momento</a:t>
            </a:r>
            <a:r>
              <a:rPr lang="en-US" sz="2000" dirty="0">
                <a:effectLst/>
                <a:ea typeface="+mn-lt"/>
                <a:cs typeface="+mn-lt"/>
              </a:rPr>
              <a:t> de la </a:t>
            </a:r>
            <a:r>
              <a:rPr lang="en-US" sz="2000" dirty="0" err="1">
                <a:effectLst/>
                <a:ea typeface="+mn-lt"/>
                <a:cs typeface="+mn-lt"/>
              </a:rPr>
              <a:t>invasión</a:t>
            </a:r>
            <a:r>
              <a:rPr lang="en-US" sz="2000" dirty="0">
                <a:effectLst/>
                <a:ea typeface="+mn-lt"/>
                <a:cs typeface="+mn-lt"/>
              </a:rPr>
              <a:t> de Josué, no </a:t>
            </a:r>
            <a:r>
              <a:rPr lang="en-US" sz="2000" dirty="0" err="1">
                <a:effectLst/>
                <a:ea typeface="+mn-lt"/>
                <a:cs typeface="+mn-lt"/>
              </a:rPr>
              <a:t>había</a:t>
            </a:r>
            <a:r>
              <a:rPr lang="en-US" sz="2000" dirty="0">
                <a:effectLst/>
                <a:ea typeface="+mn-lt"/>
                <a:cs typeface="+mn-lt"/>
              </a:rPr>
              <a:t> ciudad </a:t>
            </a:r>
            <a:r>
              <a:rPr lang="en-US" sz="2000" dirty="0" err="1">
                <a:effectLst/>
                <a:ea typeface="+mn-lt"/>
                <a:cs typeface="+mn-lt"/>
              </a:rPr>
              <a:t>amurallada</a:t>
            </a:r>
            <a:r>
              <a:rPr lang="en-US" sz="2000" dirty="0">
                <a:effectLst/>
                <a:ea typeface="+mn-lt"/>
                <a:cs typeface="+mn-lt"/>
              </a:rPr>
              <a:t> </a:t>
            </a:r>
            <a:r>
              <a:rPr lang="en-US" sz="2000" dirty="0" err="1">
                <a:effectLst/>
                <a:ea typeface="+mn-lt"/>
                <a:cs typeface="+mn-lt"/>
              </a:rPr>
              <a:t>en</a:t>
            </a:r>
            <a:r>
              <a:rPr lang="en-US" sz="2000" dirty="0">
                <a:effectLst/>
                <a:ea typeface="+mn-lt"/>
                <a:cs typeface="+mn-lt"/>
              </a:rPr>
              <a:t> </a:t>
            </a:r>
            <a:r>
              <a:rPr lang="en-US" sz="2000" dirty="0" err="1">
                <a:effectLst/>
                <a:ea typeface="+mn-lt"/>
                <a:cs typeface="+mn-lt"/>
              </a:rPr>
              <a:t>Jericó</a:t>
            </a:r>
            <a:r>
              <a:rPr lang="en-US" sz="2000" dirty="0">
                <a:effectLst/>
                <a:ea typeface="+mn-lt"/>
                <a:cs typeface="+mn-lt"/>
              </a:rPr>
              <a:t> para </a:t>
            </a:r>
            <a:r>
              <a:rPr lang="en-US" sz="2000" dirty="0" err="1">
                <a:effectLst/>
                <a:ea typeface="+mn-lt"/>
                <a:cs typeface="+mn-lt"/>
              </a:rPr>
              <a:t>derribar</a:t>
            </a:r>
            <a:r>
              <a:rPr lang="en-US" sz="2000" dirty="0">
                <a:effectLst/>
                <a:ea typeface="+mn-lt"/>
                <a:cs typeface="+mn-lt"/>
              </a:rPr>
              <a:t>. (Kenyon </a:t>
            </a:r>
            <a:r>
              <a:rPr lang="en-US" sz="2000" dirty="0" err="1">
                <a:effectLst/>
                <a:ea typeface="+mn-lt"/>
                <a:cs typeface="+mn-lt"/>
              </a:rPr>
              <a:t>usó</a:t>
            </a:r>
            <a:r>
              <a:rPr lang="en-US" sz="2000" dirty="0">
                <a:effectLst/>
                <a:ea typeface="+mn-lt"/>
                <a:cs typeface="+mn-lt"/>
              </a:rPr>
              <a:t> la </a:t>
            </a:r>
            <a:r>
              <a:rPr lang="en-US" sz="2000" dirty="0" err="1">
                <a:effectLst/>
                <a:ea typeface="+mn-lt"/>
                <a:cs typeface="+mn-lt"/>
              </a:rPr>
              <a:t>fecha</a:t>
            </a:r>
            <a:r>
              <a:rPr lang="en-US" sz="2000" dirty="0">
                <a:effectLst/>
                <a:ea typeface="+mn-lt"/>
                <a:cs typeface="+mn-lt"/>
              </a:rPr>
              <a:t> de </a:t>
            </a:r>
            <a:r>
              <a:rPr lang="en-US" sz="2000" dirty="0" err="1">
                <a:effectLst/>
                <a:ea typeface="+mn-lt"/>
                <a:cs typeface="+mn-lt"/>
              </a:rPr>
              <a:t>invasión</a:t>
            </a:r>
            <a:r>
              <a:rPr lang="en-US" sz="2000" dirty="0">
                <a:effectLst/>
                <a:ea typeface="+mn-lt"/>
                <a:cs typeface="+mn-lt"/>
              </a:rPr>
              <a:t> posterior, </a:t>
            </a:r>
            <a:r>
              <a:rPr lang="en-US" sz="2000" dirty="0" err="1">
                <a:effectLst/>
                <a:ea typeface="+mn-lt"/>
                <a:cs typeface="+mn-lt"/>
              </a:rPr>
              <a:t>pero</a:t>
            </a:r>
            <a:r>
              <a:rPr lang="en-US" sz="2000" dirty="0">
                <a:effectLst/>
                <a:ea typeface="+mn-lt"/>
                <a:cs typeface="+mn-lt"/>
              </a:rPr>
              <a:t> </a:t>
            </a:r>
            <a:r>
              <a:rPr lang="en-US" sz="2000" dirty="0" err="1">
                <a:effectLst/>
                <a:ea typeface="+mn-lt"/>
                <a:cs typeface="+mn-lt"/>
              </a:rPr>
              <a:t>si</a:t>
            </a:r>
            <a:r>
              <a:rPr lang="en-US" sz="2000" dirty="0">
                <a:effectLst/>
                <a:ea typeface="+mn-lt"/>
                <a:cs typeface="+mn-lt"/>
              </a:rPr>
              <a:t> </a:t>
            </a:r>
            <a:r>
              <a:rPr lang="en-US" sz="2000" dirty="0" err="1">
                <a:effectLst/>
                <a:ea typeface="+mn-lt"/>
                <a:cs typeface="+mn-lt"/>
              </a:rPr>
              <a:t>su</a:t>
            </a:r>
            <a:r>
              <a:rPr lang="en-US" sz="2000" dirty="0">
                <a:effectLst/>
                <a:ea typeface="+mn-lt"/>
                <a:cs typeface="+mn-lt"/>
              </a:rPr>
              <a:t> </a:t>
            </a:r>
            <a:r>
              <a:rPr lang="en-US" sz="2000" dirty="0" err="1">
                <a:effectLst/>
                <a:ea typeface="+mn-lt"/>
                <a:cs typeface="+mn-lt"/>
              </a:rPr>
              <a:t>datación</a:t>
            </a:r>
            <a:r>
              <a:rPr lang="en-US" sz="2000" dirty="0">
                <a:effectLst/>
                <a:ea typeface="+mn-lt"/>
                <a:cs typeface="+mn-lt"/>
              </a:rPr>
              <a:t> de la </a:t>
            </a:r>
            <a:r>
              <a:rPr lang="en-US" sz="2000" dirty="0" err="1">
                <a:effectLst/>
                <a:ea typeface="+mn-lt"/>
                <a:cs typeface="+mn-lt"/>
              </a:rPr>
              <a:t>destrucción</a:t>
            </a:r>
            <a:r>
              <a:rPr lang="en-US" sz="2000" dirty="0">
                <a:effectLst/>
                <a:ea typeface="+mn-lt"/>
                <a:cs typeface="+mn-lt"/>
              </a:rPr>
              <a:t> de la ciudad es </a:t>
            </a:r>
            <a:r>
              <a:rPr lang="en-US" sz="2000" dirty="0" err="1">
                <a:effectLst/>
                <a:ea typeface="+mn-lt"/>
                <a:cs typeface="+mn-lt"/>
              </a:rPr>
              <a:t>precisa</a:t>
            </a:r>
            <a:r>
              <a:rPr lang="en-US" sz="2000" dirty="0">
                <a:effectLst/>
                <a:ea typeface="+mn-lt"/>
                <a:cs typeface="+mn-lt"/>
              </a:rPr>
              <a:t>, </a:t>
            </a:r>
            <a:r>
              <a:rPr lang="en-US" sz="2000" dirty="0" err="1">
                <a:effectLst/>
                <a:ea typeface="+mn-lt"/>
                <a:cs typeface="+mn-lt"/>
              </a:rPr>
              <a:t>su</a:t>
            </a:r>
            <a:r>
              <a:rPr lang="en-US" sz="2000" dirty="0">
                <a:effectLst/>
                <a:ea typeface="+mn-lt"/>
                <a:cs typeface="+mn-lt"/>
              </a:rPr>
              <a:t> </a:t>
            </a:r>
            <a:r>
              <a:rPr lang="en-US" sz="2000" dirty="0" err="1">
                <a:effectLst/>
                <a:ea typeface="+mn-lt"/>
                <a:cs typeface="+mn-lt"/>
              </a:rPr>
              <a:t>conclusión</a:t>
            </a:r>
            <a:r>
              <a:rPr lang="en-US" sz="2000" dirty="0">
                <a:effectLst/>
                <a:ea typeface="+mn-lt"/>
                <a:cs typeface="+mn-lt"/>
              </a:rPr>
              <a:t> </a:t>
            </a:r>
            <a:r>
              <a:rPr lang="en-US" sz="2000" dirty="0" err="1">
                <a:effectLst/>
                <a:ea typeface="+mn-lt"/>
                <a:cs typeface="+mn-lt"/>
              </a:rPr>
              <a:t>negativa</a:t>
            </a:r>
            <a:r>
              <a:rPr lang="en-US" sz="2000" dirty="0">
                <a:effectLst/>
                <a:ea typeface="+mn-lt"/>
                <a:cs typeface="+mn-lt"/>
              </a:rPr>
              <a:t> se </a:t>
            </a:r>
            <a:r>
              <a:rPr lang="en-US" sz="2000" dirty="0" err="1">
                <a:effectLst/>
                <a:ea typeface="+mn-lt"/>
                <a:cs typeface="+mn-lt"/>
              </a:rPr>
              <a:t>aplicaría</a:t>
            </a:r>
            <a:r>
              <a:rPr lang="en-US" sz="2000" dirty="0">
                <a:effectLst/>
                <a:ea typeface="+mn-lt"/>
                <a:cs typeface="+mn-lt"/>
              </a:rPr>
              <a:t> </a:t>
            </a:r>
            <a:r>
              <a:rPr lang="en-US" sz="2000" dirty="0" err="1">
                <a:effectLst/>
                <a:ea typeface="+mn-lt"/>
                <a:cs typeface="+mn-lt"/>
              </a:rPr>
              <a:t>igualmente</a:t>
            </a:r>
            <a:r>
              <a:rPr lang="en-US" sz="2000" dirty="0">
                <a:effectLst/>
                <a:ea typeface="+mn-lt"/>
                <a:cs typeface="+mn-lt"/>
              </a:rPr>
              <a:t> a la </a:t>
            </a:r>
            <a:r>
              <a:rPr lang="en-US" sz="2000" dirty="0" err="1">
                <a:effectLst/>
                <a:ea typeface="+mn-lt"/>
                <a:cs typeface="+mn-lt"/>
              </a:rPr>
              <a:t>fecha</a:t>
            </a:r>
            <a:r>
              <a:rPr lang="en-US" sz="2000" dirty="0">
                <a:effectLst/>
                <a:ea typeface="+mn-lt"/>
                <a:cs typeface="+mn-lt"/>
              </a:rPr>
              <a:t> de </a:t>
            </a:r>
            <a:r>
              <a:rPr lang="en-US" sz="2000" dirty="0" err="1">
                <a:effectLst/>
                <a:ea typeface="+mn-lt"/>
                <a:cs typeface="+mn-lt"/>
              </a:rPr>
              <a:t>invasión</a:t>
            </a:r>
            <a:r>
              <a:rPr lang="en-US" sz="2000" dirty="0">
                <a:effectLst/>
                <a:ea typeface="+mn-lt"/>
                <a:cs typeface="+mn-lt"/>
              </a:rPr>
              <a:t> </a:t>
            </a:r>
            <a:r>
              <a:rPr lang="en-US" sz="2000" dirty="0" err="1">
                <a:effectLst/>
                <a:ea typeface="+mn-lt"/>
                <a:cs typeface="+mn-lt"/>
              </a:rPr>
              <a:t>temprana</a:t>
            </a:r>
            <a:r>
              <a:rPr lang="en-US" sz="2000" dirty="0">
                <a:effectLst/>
                <a:ea typeface="+mn-lt"/>
                <a:cs typeface="+mn-lt"/>
              </a:rPr>
              <a:t>).</a:t>
            </a:r>
            <a:endParaRPr lang="en-US" altLang="en-US" sz="2000" i="1">
              <a:effectLst/>
              <a:ea typeface="Tahoma"/>
              <a:cs typeface="Tahoma"/>
            </a:endParaRPr>
          </a:p>
        </p:txBody>
      </p:sp>
      <p:sp>
        <p:nvSpPr>
          <p:cNvPr id="2" name="Slide Number Placeholder 1">
            <a:extLst>
              <a:ext uri="{FF2B5EF4-FFF2-40B4-BE49-F238E27FC236}">
                <a16:creationId xmlns:a16="http://schemas.microsoft.com/office/drawing/2014/main" id="{790F65D4-85CB-6C29-E4E2-64AE06EE58C5}"/>
              </a:ext>
            </a:extLst>
          </p:cNvPr>
          <p:cNvSpPr>
            <a:spLocks noGrp="1"/>
          </p:cNvSpPr>
          <p:nvPr>
            <p:ph type="sldNum" sz="quarter" idx="12"/>
          </p:nvPr>
        </p:nvSpPr>
        <p:spPr/>
        <p:txBody>
          <a:bodyPr/>
          <a:lstStyle/>
          <a:p>
            <a:fld id="{89EF1CCA-E524-40DE-838F-E59BFEC14D26}" type="slidenum">
              <a:rPr lang="en-US" altLang="en-US" smtClean="0"/>
              <a:pPr/>
              <a:t>188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 calcmode="lin" valueType="num">
                                      <p:cBhvr>
                                        <p:cTn id="7" dur="500" fill="hold"/>
                                        <p:tgtEl>
                                          <p:spTgt spid="1597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974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5974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59747">
                                            <p:txEl>
                                              <p:pRg st="1" end="1"/>
                                            </p:txEl>
                                          </p:spTgt>
                                        </p:tgtEl>
                                        <p:attrNameLst>
                                          <p:attrName>style.visibility</p:attrName>
                                        </p:attrNameLst>
                                      </p:cBhvr>
                                      <p:to>
                                        <p:strVal val="visible"/>
                                      </p:to>
                                    </p:set>
                                    <p:anim calcmode="lin" valueType="num">
                                      <p:cBhvr additive="base">
                                        <p:cTn id="14" dur="500" fill="hold"/>
                                        <p:tgtEl>
                                          <p:spTgt spid="159747">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59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59747">
                                            <p:txEl>
                                              <p:pRg st="2" end="2"/>
                                            </p:txEl>
                                          </p:spTgt>
                                        </p:tgtEl>
                                        <p:attrNameLst>
                                          <p:attrName>style.visibility</p:attrName>
                                        </p:attrNameLst>
                                      </p:cBhvr>
                                      <p:to>
                                        <p:strVal val="visible"/>
                                      </p:to>
                                    </p:set>
                                    <p:anim calcmode="lin" valueType="num">
                                      <p:cBhvr additive="base">
                                        <p:cTn id="20" dur="500" fill="hold"/>
                                        <p:tgtEl>
                                          <p:spTgt spid="159747">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597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F16081EA-85CF-0835-EE37-951A50D3F970}"/>
              </a:ext>
            </a:extLst>
          </p:cNvPr>
          <p:cNvSpPr>
            <a:spLocks noGrp="1" noRot="1" noChangeArrowheads="1"/>
          </p:cNvSpPr>
          <p:nvPr>
            <p:ph type="title"/>
          </p:nvPr>
        </p:nvSpPr>
        <p:spPr>
          <a:xfrm>
            <a:off x="402167" y="255036"/>
            <a:ext cx="11387667" cy="797944"/>
          </a:xfrm>
        </p:spPr>
        <p:txBody>
          <a:bodyPr/>
          <a:lstStyle/>
          <a:p>
            <a:r>
              <a:rPr lang="en-US" altLang="en-US" sz="3600" b="1" dirty="0">
                <a:solidFill>
                  <a:srgbClr val="FF6600"/>
                </a:solidFill>
              </a:rPr>
              <a:t>Wood’s Revision of Kenyon’s Revision / </a:t>
            </a:r>
            <a:br>
              <a:rPr lang="en-US" altLang="en-US" sz="3600" b="1" dirty="0"/>
            </a:br>
            <a:r>
              <a:rPr lang="en-US" sz="3600" dirty="0" err="1">
                <a:ea typeface="+mj-lt"/>
                <a:cs typeface="+mj-lt"/>
              </a:rPr>
              <a:t>Revisión</a:t>
            </a:r>
            <a:r>
              <a:rPr lang="en-US" sz="3600" dirty="0">
                <a:ea typeface="+mj-lt"/>
                <a:cs typeface="+mj-lt"/>
              </a:rPr>
              <a:t> de Wood de la </a:t>
            </a:r>
            <a:r>
              <a:rPr lang="en-US" sz="3600" dirty="0" err="1">
                <a:ea typeface="+mj-lt"/>
                <a:cs typeface="+mj-lt"/>
              </a:rPr>
              <a:t>revisión</a:t>
            </a:r>
            <a:r>
              <a:rPr lang="en-US" sz="3600" dirty="0">
                <a:ea typeface="+mj-lt"/>
                <a:cs typeface="+mj-lt"/>
              </a:rPr>
              <a:t> de Kenyon</a:t>
            </a:r>
            <a:endParaRPr lang="en-US" altLang="en-US" sz="3600" b="1" dirty="0">
              <a:solidFill>
                <a:srgbClr val="FF6600"/>
              </a:solidFill>
              <a:ea typeface="Tahoma"/>
              <a:cs typeface="Tahoma"/>
            </a:endParaRPr>
          </a:p>
        </p:txBody>
      </p:sp>
      <p:sp>
        <p:nvSpPr>
          <p:cNvPr id="162819" name="Rectangle 3">
            <a:extLst>
              <a:ext uri="{FF2B5EF4-FFF2-40B4-BE49-F238E27FC236}">
                <a16:creationId xmlns:a16="http://schemas.microsoft.com/office/drawing/2014/main" id="{ABE33814-F775-0484-365A-35D688D4F612}"/>
              </a:ext>
            </a:extLst>
          </p:cNvPr>
          <p:cNvSpPr>
            <a:spLocks noGrp="1" noRot="1" noChangeArrowheads="1"/>
          </p:cNvSpPr>
          <p:nvPr>
            <p:ph type="body" idx="1"/>
          </p:nvPr>
        </p:nvSpPr>
        <p:spPr>
          <a:xfrm>
            <a:off x="164652" y="1412831"/>
            <a:ext cx="11854819" cy="5314892"/>
          </a:xfrm>
        </p:spPr>
        <p:txBody>
          <a:bodyPr/>
          <a:lstStyle/>
          <a:p>
            <a:pPr>
              <a:buNone/>
            </a:pPr>
            <a:r>
              <a:rPr lang="en-US" altLang="en-US" sz="2400" b="1" dirty="0">
                <a:solidFill>
                  <a:srgbClr val="996600"/>
                </a:solidFill>
                <a:effectLst>
                  <a:outerShdw blurRad="38100" dist="38100" dir="2700000" algn="tl">
                    <a:srgbClr val="000000"/>
                  </a:outerShdw>
                </a:effectLst>
              </a:rPr>
              <a:t>More recently, Bryant Wood (University of Toronto) has argued that Kenyon was wrong and Garstang was correct to date the destruction at ca. 1400 BC, but most scholars have not accepted his conclusions. / </a:t>
            </a:r>
            <a:r>
              <a:rPr lang="en-US" sz="2400" dirty="0">
                <a:effectLst>
                  <a:outerShdw blurRad="38100" dist="38100" dir="2700000" algn="tl">
                    <a:srgbClr val="000000"/>
                  </a:outerShdw>
                </a:effectLst>
                <a:ea typeface="+mn-lt"/>
                <a:cs typeface="+mn-lt"/>
              </a:rPr>
              <a:t>Más </a:t>
            </a:r>
            <a:r>
              <a:rPr lang="en-US" sz="2400" dirty="0" err="1">
                <a:effectLst>
                  <a:outerShdw blurRad="38100" dist="38100" dir="2700000" algn="tl">
                    <a:srgbClr val="000000"/>
                  </a:outerShdw>
                </a:effectLst>
                <a:ea typeface="+mn-lt"/>
                <a:cs typeface="+mn-lt"/>
              </a:rPr>
              <a:t>recientemente</a:t>
            </a:r>
            <a:r>
              <a:rPr lang="en-US" sz="2400" dirty="0">
                <a:effectLst>
                  <a:outerShdw blurRad="38100" dist="38100" dir="2700000" algn="tl">
                    <a:srgbClr val="000000"/>
                  </a:outerShdw>
                </a:effectLst>
                <a:ea typeface="+mn-lt"/>
                <a:cs typeface="+mn-lt"/>
              </a:rPr>
              <a:t>, Bryant Wood (Universidad de Toronto) ha </a:t>
            </a:r>
            <a:r>
              <a:rPr lang="en-US" sz="2400" dirty="0" err="1">
                <a:effectLst>
                  <a:outerShdw blurRad="38100" dist="38100" dir="2700000" algn="tl">
                    <a:srgbClr val="000000"/>
                  </a:outerShdw>
                </a:effectLst>
                <a:ea typeface="+mn-lt"/>
                <a:cs typeface="+mn-lt"/>
              </a:rPr>
              <a:t>argumentado</a:t>
            </a:r>
            <a:r>
              <a:rPr lang="en-US" sz="2400" dirty="0">
                <a:effectLst>
                  <a:outerShdw blurRad="38100" dist="38100" dir="2700000" algn="tl">
                    <a:srgbClr val="000000"/>
                  </a:outerShdw>
                </a:effectLst>
                <a:ea typeface="+mn-lt"/>
                <a:cs typeface="+mn-lt"/>
              </a:rPr>
              <a:t> que Kenyon </a:t>
            </a:r>
            <a:r>
              <a:rPr lang="en-US" sz="2400" dirty="0" err="1">
                <a:effectLst>
                  <a:outerShdw blurRad="38100" dist="38100" dir="2700000" algn="tl">
                    <a:srgbClr val="000000"/>
                  </a:outerShdw>
                </a:effectLst>
                <a:ea typeface="+mn-lt"/>
                <a:cs typeface="+mn-lt"/>
              </a:rPr>
              <a:t>estaba</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equivocado</a:t>
            </a:r>
            <a:r>
              <a:rPr lang="en-US" sz="2400" dirty="0">
                <a:effectLst>
                  <a:outerShdw blurRad="38100" dist="38100" dir="2700000" algn="tl">
                    <a:srgbClr val="000000"/>
                  </a:outerShdw>
                </a:effectLst>
                <a:ea typeface="+mn-lt"/>
                <a:cs typeface="+mn-lt"/>
              </a:rPr>
              <a:t> y Garstang </a:t>
            </a:r>
            <a:r>
              <a:rPr lang="en-US" sz="2400" dirty="0" err="1">
                <a:effectLst>
                  <a:outerShdw blurRad="38100" dist="38100" dir="2700000" algn="tl">
                    <a:srgbClr val="000000"/>
                  </a:outerShdw>
                </a:effectLst>
                <a:ea typeface="+mn-lt"/>
                <a:cs typeface="+mn-lt"/>
              </a:rPr>
              <a:t>tenía</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razón</a:t>
            </a:r>
            <a:r>
              <a:rPr lang="en-US" sz="2400" dirty="0">
                <a:effectLst>
                  <a:outerShdw blurRad="38100" dist="38100" dir="2700000" algn="tl">
                    <a:srgbClr val="000000"/>
                  </a:outerShdw>
                </a:effectLst>
                <a:ea typeface="+mn-lt"/>
                <a:cs typeface="+mn-lt"/>
              </a:rPr>
              <a:t> al </a:t>
            </a:r>
            <a:r>
              <a:rPr lang="en-US" sz="2400" dirty="0" err="1">
                <a:effectLst>
                  <a:outerShdw blurRad="38100" dist="38100" dir="2700000" algn="tl">
                    <a:srgbClr val="000000"/>
                  </a:outerShdw>
                </a:effectLst>
                <a:ea typeface="+mn-lt"/>
                <a:cs typeface="+mn-lt"/>
              </a:rPr>
              <a:t>fechar</a:t>
            </a:r>
            <a:r>
              <a:rPr lang="en-US" sz="2400" dirty="0">
                <a:effectLst>
                  <a:outerShdw blurRad="38100" dist="38100" dir="2700000" algn="tl">
                    <a:srgbClr val="000000"/>
                  </a:outerShdw>
                </a:effectLst>
                <a:ea typeface="+mn-lt"/>
                <a:cs typeface="+mn-lt"/>
              </a:rPr>
              <a:t> la </a:t>
            </a:r>
            <a:r>
              <a:rPr lang="en-US" sz="2400" dirty="0" err="1">
                <a:effectLst>
                  <a:outerShdw blurRad="38100" dist="38100" dir="2700000" algn="tl">
                    <a:srgbClr val="000000"/>
                  </a:outerShdw>
                </a:effectLst>
                <a:ea typeface="+mn-lt"/>
                <a:cs typeface="+mn-lt"/>
              </a:rPr>
              <a:t>destrucción</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en</a:t>
            </a:r>
            <a:r>
              <a:rPr lang="en-US" sz="2400" dirty="0">
                <a:effectLst>
                  <a:outerShdw blurRad="38100" dist="38100" dir="2700000" algn="tl">
                    <a:srgbClr val="000000"/>
                  </a:outerShdw>
                </a:effectLst>
                <a:ea typeface="+mn-lt"/>
                <a:cs typeface="+mn-lt"/>
              </a:rPr>
              <a:t> ca. 1400 </a:t>
            </a:r>
            <a:r>
              <a:rPr lang="en-US" sz="2400" dirty="0" err="1">
                <a:effectLst>
                  <a:outerShdw blurRad="38100" dist="38100" dir="2700000" algn="tl">
                    <a:srgbClr val="000000"/>
                  </a:outerShdw>
                </a:effectLst>
                <a:ea typeface="+mn-lt"/>
                <a:cs typeface="+mn-lt"/>
              </a:rPr>
              <a:t>a.C.</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pero</a:t>
            </a:r>
            <a:r>
              <a:rPr lang="en-US" sz="2400" dirty="0">
                <a:effectLst>
                  <a:outerShdw blurRad="38100" dist="38100" dir="2700000" algn="tl">
                    <a:srgbClr val="000000"/>
                  </a:outerShdw>
                </a:effectLst>
                <a:ea typeface="+mn-lt"/>
                <a:cs typeface="+mn-lt"/>
              </a:rPr>
              <a:t> la </a:t>
            </a:r>
            <a:r>
              <a:rPr lang="en-US" sz="2400" dirty="0" err="1">
                <a:effectLst>
                  <a:outerShdw blurRad="38100" dist="38100" dir="2700000" algn="tl">
                    <a:srgbClr val="000000"/>
                  </a:outerShdw>
                </a:effectLst>
                <a:ea typeface="+mn-lt"/>
                <a:cs typeface="+mn-lt"/>
              </a:rPr>
              <a:t>mayoría</a:t>
            </a:r>
            <a:r>
              <a:rPr lang="en-US" sz="2400" dirty="0">
                <a:effectLst>
                  <a:outerShdw blurRad="38100" dist="38100" dir="2700000" algn="tl">
                    <a:srgbClr val="000000"/>
                  </a:outerShdw>
                </a:effectLst>
                <a:ea typeface="+mn-lt"/>
                <a:cs typeface="+mn-lt"/>
              </a:rPr>
              <a:t> de </a:t>
            </a:r>
            <a:r>
              <a:rPr lang="en-US" sz="2400" dirty="0" err="1">
                <a:effectLst>
                  <a:outerShdw blurRad="38100" dist="38100" dir="2700000" algn="tl">
                    <a:srgbClr val="000000"/>
                  </a:outerShdw>
                </a:effectLst>
                <a:ea typeface="+mn-lt"/>
                <a:cs typeface="+mn-lt"/>
              </a:rPr>
              <a:t>los</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eruditos</a:t>
            </a:r>
            <a:r>
              <a:rPr lang="en-US" sz="2400" dirty="0">
                <a:effectLst>
                  <a:outerShdw blurRad="38100" dist="38100" dir="2700000" algn="tl">
                    <a:srgbClr val="000000"/>
                  </a:outerShdw>
                </a:effectLst>
                <a:ea typeface="+mn-lt"/>
                <a:cs typeface="+mn-lt"/>
              </a:rPr>
              <a:t> no </a:t>
            </a:r>
            <a:r>
              <a:rPr lang="en-US" sz="2400" dirty="0" err="1">
                <a:effectLst>
                  <a:outerShdw blurRad="38100" dist="38100" dir="2700000" algn="tl">
                    <a:srgbClr val="000000"/>
                  </a:outerShdw>
                </a:effectLst>
                <a:ea typeface="+mn-lt"/>
                <a:cs typeface="+mn-lt"/>
              </a:rPr>
              <a:t>han</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aceptado</a:t>
            </a:r>
            <a:r>
              <a:rPr lang="en-US" sz="2400" dirty="0">
                <a:effectLst>
                  <a:outerShdw blurRad="38100" dist="38100" dir="2700000" algn="tl">
                    <a:srgbClr val="000000"/>
                  </a:outerShdw>
                </a:effectLst>
                <a:ea typeface="+mn-lt"/>
                <a:cs typeface="+mn-lt"/>
              </a:rPr>
              <a:t> sus </a:t>
            </a:r>
            <a:r>
              <a:rPr lang="en-US" sz="2400" dirty="0" err="1">
                <a:effectLst>
                  <a:outerShdw blurRad="38100" dist="38100" dir="2700000" algn="tl">
                    <a:srgbClr val="000000"/>
                  </a:outerShdw>
                </a:effectLst>
                <a:ea typeface="+mn-lt"/>
                <a:cs typeface="+mn-lt"/>
              </a:rPr>
              <a:t>conclusiones</a:t>
            </a:r>
            <a:r>
              <a:rPr lang="en-US" sz="2400" dirty="0">
                <a:effectLst>
                  <a:outerShdw blurRad="38100" dist="38100" dir="2700000" algn="tl">
                    <a:srgbClr val="000000"/>
                  </a:outerShdw>
                </a:effectLst>
                <a:ea typeface="+mn-lt"/>
                <a:cs typeface="+mn-lt"/>
              </a:rPr>
              <a:t>.</a:t>
            </a:r>
            <a:endParaRPr lang="en-US" altLang="en-US" sz="2400" b="1" dirty="0">
              <a:solidFill>
                <a:srgbClr val="996600"/>
              </a:solidFill>
              <a:effectLst>
                <a:outerShdw blurRad="38100" dist="38100" dir="2700000" algn="tl">
                  <a:srgbClr val="000000"/>
                </a:outerShdw>
              </a:effectLst>
            </a:endParaRPr>
          </a:p>
          <a:p>
            <a:r>
              <a:rPr lang="en-US" altLang="en-US" sz="2000" b="1" i="1" dirty="0">
                <a:solidFill>
                  <a:srgbClr val="C00000"/>
                </a:solidFill>
                <a:effectLst/>
              </a:rPr>
              <a:t>To complicate matters, the tell at Jericho is severely eroded. /</a:t>
            </a:r>
            <a:r>
              <a:rPr lang="en-US" altLang="en-US" sz="2000" i="1" dirty="0">
                <a:effectLst/>
              </a:rPr>
              <a:t> </a:t>
            </a:r>
            <a:r>
              <a:rPr lang="en-US" sz="2000" dirty="0">
                <a:effectLst/>
                <a:ea typeface="+mn-lt"/>
                <a:cs typeface="+mn-lt"/>
              </a:rPr>
              <a:t>Para </a:t>
            </a:r>
            <a:r>
              <a:rPr lang="en-US" sz="2000" dirty="0" err="1">
                <a:effectLst/>
                <a:ea typeface="+mn-lt"/>
                <a:cs typeface="+mn-lt"/>
              </a:rPr>
              <a:t>complicar</a:t>
            </a:r>
            <a:r>
              <a:rPr lang="en-US" sz="2000" dirty="0">
                <a:effectLst/>
                <a:ea typeface="+mn-lt"/>
                <a:cs typeface="+mn-lt"/>
              </a:rPr>
              <a:t> las </a:t>
            </a:r>
            <a:r>
              <a:rPr lang="en-US" sz="2000" dirty="0" err="1">
                <a:effectLst/>
                <a:ea typeface="+mn-lt"/>
                <a:cs typeface="+mn-lt"/>
              </a:rPr>
              <a:t>cosas</a:t>
            </a:r>
            <a:r>
              <a:rPr lang="en-US" sz="2000" dirty="0">
                <a:effectLst/>
                <a:ea typeface="+mn-lt"/>
                <a:cs typeface="+mn-lt"/>
              </a:rPr>
              <a:t>, </a:t>
            </a:r>
            <a:r>
              <a:rPr lang="en-US" sz="2000" dirty="0" err="1">
                <a:effectLst/>
                <a:ea typeface="+mn-lt"/>
                <a:cs typeface="+mn-lt"/>
              </a:rPr>
              <a:t>el</a:t>
            </a:r>
            <a:r>
              <a:rPr lang="en-US" sz="2000" dirty="0">
                <a:effectLst/>
                <a:ea typeface="+mn-lt"/>
                <a:cs typeface="+mn-lt"/>
              </a:rPr>
              <a:t> sitio de </a:t>
            </a:r>
            <a:r>
              <a:rPr lang="en-US" sz="2000" dirty="0" err="1">
                <a:effectLst/>
                <a:ea typeface="+mn-lt"/>
                <a:cs typeface="+mn-lt"/>
              </a:rPr>
              <a:t>Jericó</a:t>
            </a:r>
            <a:r>
              <a:rPr lang="en-US" sz="2000" dirty="0">
                <a:effectLst/>
                <a:ea typeface="+mn-lt"/>
                <a:cs typeface="+mn-lt"/>
              </a:rPr>
              <a:t> </a:t>
            </a:r>
            <a:r>
              <a:rPr lang="en-US" sz="2000" dirty="0" err="1">
                <a:effectLst/>
                <a:ea typeface="+mn-lt"/>
                <a:cs typeface="+mn-lt"/>
              </a:rPr>
              <a:t>está</a:t>
            </a:r>
            <a:r>
              <a:rPr lang="en-US" sz="2000" dirty="0">
                <a:effectLst/>
                <a:ea typeface="+mn-lt"/>
                <a:cs typeface="+mn-lt"/>
              </a:rPr>
              <a:t> </a:t>
            </a:r>
            <a:r>
              <a:rPr lang="en-US" sz="2000" dirty="0" err="1">
                <a:effectLst/>
                <a:ea typeface="+mn-lt"/>
                <a:cs typeface="+mn-lt"/>
              </a:rPr>
              <a:t>severamente</a:t>
            </a:r>
            <a:r>
              <a:rPr lang="en-US" sz="2000" dirty="0">
                <a:effectLst/>
                <a:ea typeface="+mn-lt"/>
                <a:cs typeface="+mn-lt"/>
              </a:rPr>
              <a:t> </a:t>
            </a:r>
            <a:r>
              <a:rPr lang="en-US" sz="2000" dirty="0" err="1">
                <a:effectLst/>
                <a:ea typeface="+mn-lt"/>
                <a:cs typeface="+mn-lt"/>
              </a:rPr>
              <a:t>erosionado</a:t>
            </a:r>
            <a:r>
              <a:rPr lang="en-US" sz="2000" dirty="0">
                <a:effectLst/>
                <a:ea typeface="+mn-lt"/>
                <a:cs typeface="+mn-lt"/>
              </a:rPr>
              <a:t>.</a:t>
            </a:r>
            <a:endParaRPr lang="en-US" altLang="en-US" sz="2000" i="1">
              <a:effectLst/>
              <a:ea typeface="Tahoma"/>
              <a:cs typeface="Tahoma"/>
            </a:endParaRPr>
          </a:p>
          <a:p>
            <a:r>
              <a:rPr lang="en-US" altLang="en-US" sz="2000" b="1" i="1" dirty="0">
                <a:solidFill>
                  <a:srgbClr val="C00000"/>
                </a:solidFill>
                <a:effectLst/>
              </a:rPr>
              <a:t>Also problematic is the fact that a modern road has destroyed part of the tel. / </a:t>
            </a:r>
            <a:r>
              <a:rPr lang="en-US" sz="2000" dirty="0" err="1">
                <a:effectLst/>
                <a:ea typeface="+mn-lt"/>
                <a:cs typeface="+mn-lt"/>
              </a:rPr>
              <a:t>También</a:t>
            </a:r>
            <a:r>
              <a:rPr lang="en-US" sz="2000" dirty="0">
                <a:effectLst/>
                <a:ea typeface="+mn-lt"/>
                <a:cs typeface="+mn-lt"/>
              </a:rPr>
              <a:t> es </a:t>
            </a:r>
            <a:r>
              <a:rPr lang="en-US" sz="2000" dirty="0" err="1">
                <a:effectLst/>
                <a:ea typeface="+mn-lt"/>
                <a:cs typeface="+mn-lt"/>
              </a:rPr>
              <a:t>problemático</a:t>
            </a:r>
            <a:r>
              <a:rPr lang="en-US" sz="2000" dirty="0">
                <a:effectLst/>
                <a:ea typeface="+mn-lt"/>
                <a:cs typeface="+mn-lt"/>
              </a:rPr>
              <a:t> </a:t>
            </a:r>
            <a:r>
              <a:rPr lang="en-US" sz="2000" dirty="0" err="1">
                <a:effectLst/>
                <a:ea typeface="+mn-lt"/>
                <a:cs typeface="+mn-lt"/>
              </a:rPr>
              <a:t>el</a:t>
            </a:r>
            <a:r>
              <a:rPr lang="en-US" sz="2000" dirty="0">
                <a:effectLst/>
                <a:ea typeface="+mn-lt"/>
                <a:cs typeface="+mn-lt"/>
              </a:rPr>
              <a:t> </a:t>
            </a:r>
            <a:r>
              <a:rPr lang="en-US" sz="2000" dirty="0" err="1">
                <a:effectLst/>
                <a:ea typeface="+mn-lt"/>
                <a:cs typeface="+mn-lt"/>
              </a:rPr>
              <a:t>hecho</a:t>
            </a:r>
            <a:r>
              <a:rPr lang="en-US" sz="2000" dirty="0">
                <a:effectLst/>
                <a:ea typeface="+mn-lt"/>
                <a:cs typeface="+mn-lt"/>
              </a:rPr>
              <a:t> de que </a:t>
            </a:r>
            <a:r>
              <a:rPr lang="en-US" sz="2000" dirty="0" err="1">
                <a:effectLst/>
                <a:ea typeface="+mn-lt"/>
                <a:cs typeface="+mn-lt"/>
              </a:rPr>
              <a:t>una</a:t>
            </a:r>
            <a:r>
              <a:rPr lang="en-US" sz="2000" dirty="0">
                <a:effectLst/>
                <a:ea typeface="+mn-lt"/>
                <a:cs typeface="+mn-lt"/>
              </a:rPr>
              <a:t> </a:t>
            </a:r>
            <a:r>
              <a:rPr lang="en-US" sz="2000" dirty="0" err="1">
                <a:effectLst/>
                <a:ea typeface="+mn-lt"/>
                <a:cs typeface="+mn-lt"/>
              </a:rPr>
              <a:t>carretera</a:t>
            </a:r>
            <a:r>
              <a:rPr lang="en-US" sz="2000" dirty="0">
                <a:effectLst/>
                <a:ea typeface="+mn-lt"/>
                <a:cs typeface="+mn-lt"/>
              </a:rPr>
              <a:t> </a:t>
            </a:r>
            <a:r>
              <a:rPr lang="en-US" sz="2000" dirty="0" err="1">
                <a:effectLst/>
                <a:ea typeface="+mn-lt"/>
                <a:cs typeface="+mn-lt"/>
              </a:rPr>
              <a:t>moderna</a:t>
            </a:r>
            <a:r>
              <a:rPr lang="en-US" sz="2000" dirty="0">
                <a:effectLst/>
                <a:ea typeface="+mn-lt"/>
                <a:cs typeface="+mn-lt"/>
              </a:rPr>
              <a:t> ha </a:t>
            </a:r>
            <a:r>
              <a:rPr lang="en-US" sz="2000" dirty="0" err="1">
                <a:effectLst/>
                <a:ea typeface="+mn-lt"/>
                <a:cs typeface="+mn-lt"/>
              </a:rPr>
              <a:t>destruido</a:t>
            </a:r>
            <a:r>
              <a:rPr lang="en-US" sz="2000" dirty="0">
                <a:effectLst/>
                <a:ea typeface="+mn-lt"/>
                <a:cs typeface="+mn-lt"/>
              </a:rPr>
              <a:t> </a:t>
            </a:r>
            <a:r>
              <a:rPr lang="en-US" sz="2000" dirty="0" err="1">
                <a:effectLst/>
                <a:ea typeface="+mn-lt"/>
                <a:cs typeface="+mn-lt"/>
              </a:rPr>
              <a:t>parte</a:t>
            </a:r>
            <a:r>
              <a:rPr lang="en-US" sz="2000" dirty="0">
                <a:effectLst/>
                <a:ea typeface="+mn-lt"/>
                <a:cs typeface="+mn-lt"/>
              </a:rPr>
              <a:t> del sitio.</a:t>
            </a:r>
            <a:endParaRPr lang="en-US" altLang="en-US" sz="2000" i="1">
              <a:effectLst/>
              <a:ea typeface="Tahoma"/>
              <a:cs typeface="Tahoma"/>
            </a:endParaRPr>
          </a:p>
          <a:p>
            <a:r>
              <a:rPr lang="en-US" altLang="en-US" sz="2000" b="1" i="1" dirty="0">
                <a:solidFill>
                  <a:srgbClr val="C00000"/>
                </a:solidFill>
                <a:effectLst/>
              </a:rPr>
              <a:t>Based on this massive erosion, some scholars suggest that  there is insufficient data to be precise, and Joshua’s Jericho simply can no longer be found. /</a:t>
            </a:r>
            <a:r>
              <a:rPr lang="en-US" altLang="en-US" sz="2000" i="1" dirty="0">
                <a:effectLst/>
              </a:rPr>
              <a:t> </a:t>
            </a:r>
            <a:r>
              <a:rPr lang="en-US" sz="2000" dirty="0">
                <a:effectLst/>
                <a:ea typeface="+mn-lt"/>
                <a:cs typeface="+mn-lt"/>
              </a:rPr>
              <a:t>Con base </a:t>
            </a:r>
            <a:r>
              <a:rPr lang="en-US" sz="2000" dirty="0" err="1">
                <a:effectLst/>
                <a:ea typeface="+mn-lt"/>
                <a:cs typeface="+mn-lt"/>
              </a:rPr>
              <a:t>en</a:t>
            </a:r>
            <a:r>
              <a:rPr lang="en-US" sz="2000" dirty="0">
                <a:effectLst/>
                <a:ea typeface="+mn-lt"/>
                <a:cs typeface="+mn-lt"/>
              </a:rPr>
              <a:t> </a:t>
            </a:r>
            <a:r>
              <a:rPr lang="en-US" sz="2000" dirty="0" err="1">
                <a:effectLst/>
                <a:ea typeface="+mn-lt"/>
                <a:cs typeface="+mn-lt"/>
              </a:rPr>
              <a:t>esta</a:t>
            </a:r>
            <a:r>
              <a:rPr lang="en-US" sz="2000" dirty="0">
                <a:effectLst/>
                <a:ea typeface="+mn-lt"/>
                <a:cs typeface="+mn-lt"/>
              </a:rPr>
              <a:t> </a:t>
            </a:r>
            <a:r>
              <a:rPr lang="en-US" sz="2000" dirty="0" err="1">
                <a:effectLst/>
                <a:ea typeface="+mn-lt"/>
                <a:cs typeface="+mn-lt"/>
              </a:rPr>
              <a:t>erosión</a:t>
            </a:r>
            <a:r>
              <a:rPr lang="en-US" sz="2000" dirty="0">
                <a:effectLst/>
                <a:ea typeface="+mn-lt"/>
                <a:cs typeface="+mn-lt"/>
              </a:rPr>
              <a:t> </a:t>
            </a:r>
            <a:r>
              <a:rPr lang="en-US" sz="2000" dirty="0" err="1">
                <a:effectLst/>
                <a:ea typeface="+mn-lt"/>
                <a:cs typeface="+mn-lt"/>
              </a:rPr>
              <a:t>masiva</a:t>
            </a:r>
            <a:r>
              <a:rPr lang="en-US" sz="2000" dirty="0">
                <a:effectLst/>
                <a:ea typeface="+mn-lt"/>
                <a:cs typeface="+mn-lt"/>
              </a:rPr>
              <a:t>, </a:t>
            </a:r>
            <a:r>
              <a:rPr lang="en-US" sz="2000" dirty="0" err="1">
                <a:effectLst/>
                <a:ea typeface="+mn-lt"/>
                <a:cs typeface="+mn-lt"/>
              </a:rPr>
              <a:t>algunos</a:t>
            </a:r>
            <a:r>
              <a:rPr lang="en-US" sz="2000" dirty="0">
                <a:effectLst/>
                <a:ea typeface="+mn-lt"/>
                <a:cs typeface="+mn-lt"/>
              </a:rPr>
              <a:t> </a:t>
            </a:r>
            <a:r>
              <a:rPr lang="en-US" sz="2000" dirty="0" err="1">
                <a:effectLst/>
                <a:ea typeface="+mn-lt"/>
                <a:cs typeface="+mn-lt"/>
              </a:rPr>
              <a:t>estudiosos</a:t>
            </a:r>
            <a:r>
              <a:rPr lang="en-US" sz="2000" dirty="0">
                <a:effectLst/>
                <a:ea typeface="+mn-lt"/>
                <a:cs typeface="+mn-lt"/>
              </a:rPr>
              <a:t> </a:t>
            </a:r>
            <a:r>
              <a:rPr lang="en-US" sz="2000" dirty="0" err="1">
                <a:effectLst/>
                <a:ea typeface="+mn-lt"/>
                <a:cs typeface="+mn-lt"/>
              </a:rPr>
              <a:t>sugieren</a:t>
            </a:r>
            <a:r>
              <a:rPr lang="en-US" sz="2000" dirty="0">
                <a:effectLst/>
                <a:ea typeface="+mn-lt"/>
                <a:cs typeface="+mn-lt"/>
              </a:rPr>
              <a:t> que no hay </a:t>
            </a:r>
            <a:r>
              <a:rPr lang="en-US" sz="2000" dirty="0" err="1">
                <a:effectLst/>
                <a:ea typeface="+mn-lt"/>
                <a:cs typeface="+mn-lt"/>
              </a:rPr>
              <a:t>datos</a:t>
            </a:r>
            <a:r>
              <a:rPr lang="en-US" sz="2000" dirty="0">
                <a:effectLst/>
                <a:ea typeface="+mn-lt"/>
                <a:cs typeface="+mn-lt"/>
              </a:rPr>
              <a:t> </a:t>
            </a:r>
            <a:r>
              <a:rPr lang="en-US" sz="2000" dirty="0" err="1">
                <a:effectLst/>
                <a:ea typeface="+mn-lt"/>
                <a:cs typeface="+mn-lt"/>
              </a:rPr>
              <a:t>suficientes</a:t>
            </a:r>
            <a:r>
              <a:rPr lang="en-US" sz="2000" dirty="0">
                <a:effectLst/>
                <a:ea typeface="+mn-lt"/>
                <a:cs typeface="+mn-lt"/>
              </a:rPr>
              <a:t> para ser </a:t>
            </a:r>
            <a:r>
              <a:rPr lang="en-US" sz="2000" dirty="0" err="1">
                <a:effectLst/>
                <a:ea typeface="+mn-lt"/>
                <a:cs typeface="+mn-lt"/>
              </a:rPr>
              <a:t>precisos</a:t>
            </a:r>
            <a:r>
              <a:rPr lang="en-US" sz="2000" dirty="0">
                <a:effectLst/>
                <a:ea typeface="+mn-lt"/>
                <a:cs typeface="+mn-lt"/>
              </a:rPr>
              <a:t>, y que la </a:t>
            </a:r>
            <a:r>
              <a:rPr lang="en-US" sz="2000" dirty="0" err="1">
                <a:effectLst/>
                <a:ea typeface="+mn-lt"/>
                <a:cs typeface="+mn-lt"/>
              </a:rPr>
              <a:t>Jericó</a:t>
            </a:r>
            <a:r>
              <a:rPr lang="en-US" sz="2000" dirty="0">
                <a:effectLst/>
                <a:ea typeface="+mn-lt"/>
                <a:cs typeface="+mn-lt"/>
              </a:rPr>
              <a:t> de Josué </a:t>
            </a:r>
            <a:r>
              <a:rPr lang="en-US" sz="2000" dirty="0" err="1">
                <a:effectLst/>
                <a:ea typeface="+mn-lt"/>
                <a:cs typeface="+mn-lt"/>
              </a:rPr>
              <a:t>simplemente</a:t>
            </a:r>
            <a:r>
              <a:rPr lang="en-US" sz="2000" dirty="0">
                <a:effectLst/>
                <a:ea typeface="+mn-lt"/>
                <a:cs typeface="+mn-lt"/>
              </a:rPr>
              <a:t> </a:t>
            </a:r>
            <a:r>
              <a:rPr lang="en-US" sz="2000" dirty="0" err="1">
                <a:effectLst/>
                <a:ea typeface="+mn-lt"/>
                <a:cs typeface="+mn-lt"/>
              </a:rPr>
              <a:t>ya</a:t>
            </a:r>
            <a:r>
              <a:rPr lang="en-US" sz="2000" dirty="0">
                <a:effectLst/>
                <a:ea typeface="+mn-lt"/>
                <a:cs typeface="+mn-lt"/>
              </a:rPr>
              <a:t> no se </a:t>
            </a:r>
            <a:r>
              <a:rPr lang="en-US" sz="2000" dirty="0" err="1">
                <a:effectLst/>
                <a:ea typeface="+mn-lt"/>
                <a:cs typeface="+mn-lt"/>
              </a:rPr>
              <a:t>puede</a:t>
            </a:r>
            <a:r>
              <a:rPr lang="en-US" sz="2000" dirty="0">
                <a:effectLst/>
                <a:ea typeface="+mn-lt"/>
                <a:cs typeface="+mn-lt"/>
              </a:rPr>
              <a:t> </a:t>
            </a:r>
            <a:r>
              <a:rPr lang="en-US" sz="2000" dirty="0" err="1">
                <a:effectLst/>
                <a:ea typeface="+mn-lt"/>
                <a:cs typeface="+mn-lt"/>
              </a:rPr>
              <a:t>encontrar</a:t>
            </a:r>
            <a:r>
              <a:rPr lang="en-US" sz="2000" dirty="0">
                <a:effectLst/>
                <a:ea typeface="+mn-lt"/>
                <a:cs typeface="+mn-lt"/>
              </a:rPr>
              <a:t>.</a:t>
            </a:r>
            <a:endParaRPr lang="en-US" altLang="en-US" sz="2000" i="1" dirty="0">
              <a:effectLst/>
              <a:ea typeface="Tahoma"/>
              <a:cs typeface="Tahoma"/>
            </a:endParaRPr>
          </a:p>
        </p:txBody>
      </p:sp>
      <p:sp>
        <p:nvSpPr>
          <p:cNvPr id="2" name="Slide Number Placeholder 1">
            <a:extLst>
              <a:ext uri="{FF2B5EF4-FFF2-40B4-BE49-F238E27FC236}">
                <a16:creationId xmlns:a16="http://schemas.microsoft.com/office/drawing/2014/main" id="{C24B528C-FF68-CB3B-A839-7EF1C86BE9E0}"/>
              </a:ext>
            </a:extLst>
          </p:cNvPr>
          <p:cNvSpPr>
            <a:spLocks noGrp="1"/>
          </p:cNvSpPr>
          <p:nvPr>
            <p:ph type="sldNum" sz="quarter" idx="12"/>
          </p:nvPr>
        </p:nvSpPr>
        <p:spPr/>
        <p:txBody>
          <a:bodyPr/>
          <a:lstStyle/>
          <a:p>
            <a:fld id="{89EF1CCA-E524-40DE-838F-E59BFEC14D26}" type="slidenum">
              <a:rPr lang="en-US" altLang="en-US" smtClean="0"/>
              <a:pPr/>
              <a:t>189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anim calcmode="lin" valueType="num">
                                      <p:cBhvr>
                                        <p:cTn id="7" dur="500" fill="hold"/>
                                        <p:tgtEl>
                                          <p:spTgt spid="1628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281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281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62819">
                                            <p:txEl>
                                              <p:pRg st="1" end="1"/>
                                            </p:txEl>
                                          </p:spTgt>
                                        </p:tgtEl>
                                        <p:attrNameLst>
                                          <p:attrName>style.visibility</p:attrName>
                                        </p:attrNameLst>
                                      </p:cBhvr>
                                      <p:to>
                                        <p:strVal val="visible"/>
                                      </p:to>
                                    </p:set>
                                    <p:anim calcmode="lin" valueType="num">
                                      <p:cBhvr additive="base">
                                        <p:cTn id="14" dur="500" fill="hold"/>
                                        <p:tgtEl>
                                          <p:spTgt spid="162819">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62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62819">
                                            <p:txEl>
                                              <p:pRg st="2" end="2"/>
                                            </p:txEl>
                                          </p:spTgt>
                                        </p:tgtEl>
                                        <p:attrNameLst>
                                          <p:attrName>style.visibility</p:attrName>
                                        </p:attrNameLst>
                                      </p:cBhvr>
                                      <p:to>
                                        <p:strVal val="visible"/>
                                      </p:to>
                                    </p:set>
                                    <p:anim calcmode="lin" valueType="num">
                                      <p:cBhvr additive="base">
                                        <p:cTn id="20" dur="500" fill="hold"/>
                                        <p:tgtEl>
                                          <p:spTgt spid="162819">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628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62819">
                                            <p:txEl>
                                              <p:pRg st="3" end="3"/>
                                            </p:txEl>
                                          </p:spTgt>
                                        </p:tgtEl>
                                        <p:attrNameLst>
                                          <p:attrName>style.visibility</p:attrName>
                                        </p:attrNameLst>
                                      </p:cBhvr>
                                      <p:to>
                                        <p:strVal val="visible"/>
                                      </p:to>
                                    </p:set>
                                    <p:anim calcmode="lin" valueType="num">
                                      <p:cBhvr additive="base">
                                        <p:cTn id="26" dur="500" fill="hold"/>
                                        <p:tgtEl>
                                          <p:spTgt spid="162819">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628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57E0266-9DC2-B4E3-2D05-16DC90EBA48F}"/>
              </a:ext>
            </a:extLst>
          </p:cNvPr>
          <p:cNvSpPr>
            <a:spLocks noGrp="1"/>
          </p:cNvSpPr>
          <p:nvPr>
            <p:ph type="sldNum" sz="quarter" idx="12"/>
          </p:nvPr>
        </p:nvSpPr>
        <p:spPr/>
        <p:txBody>
          <a:bodyPr/>
          <a:lstStyle/>
          <a:p>
            <a:pPr defTabSz="914400" fontAlgn="base">
              <a:spcBef>
                <a:spcPct val="0"/>
              </a:spcBef>
              <a:spcAft>
                <a:spcPct val="0"/>
              </a:spcAft>
            </a:pPr>
            <a:fld id="{B1229B7E-34E7-4081-A6DE-35059080F380}" type="slidenum">
              <a:rPr lang="en-US" altLang="en-US">
                <a:solidFill>
                  <a:srgbClr val="FFFFFF"/>
                </a:solidFill>
                <a:latin typeface="Verdana"/>
                <a:cs typeface="Arial" panose="020B0604020202020204" pitchFamily="34" charset="0"/>
              </a:rPr>
              <a:pPr defTabSz="914400" fontAlgn="base">
                <a:spcBef>
                  <a:spcPct val="0"/>
                </a:spcBef>
                <a:spcAft>
                  <a:spcPct val="0"/>
                </a:spcAft>
              </a:pPr>
              <a:t>19</a:t>
            </a:fld>
            <a:endParaRPr lang="en-US" altLang="en-US">
              <a:solidFill>
                <a:srgbClr val="FFFFFF"/>
              </a:solidFill>
              <a:latin typeface="Verdana"/>
              <a:cs typeface="Arial" panose="020B0604020202020204" pitchFamily="34" charset="0"/>
            </a:endParaRPr>
          </a:p>
        </p:txBody>
      </p:sp>
      <p:sp>
        <p:nvSpPr>
          <p:cNvPr id="173058" name="Rectangle 2">
            <a:extLst>
              <a:ext uri="{FF2B5EF4-FFF2-40B4-BE49-F238E27FC236}">
                <a16:creationId xmlns:a16="http://schemas.microsoft.com/office/drawing/2014/main" id="{C9EFF127-4769-FEFF-86C8-7195E19E91ED}"/>
              </a:ext>
            </a:extLst>
          </p:cNvPr>
          <p:cNvSpPr>
            <a:spLocks noGrp="1" noChangeArrowheads="1"/>
          </p:cNvSpPr>
          <p:nvPr>
            <p:ph type="title"/>
          </p:nvPr>
        </p:nvSpPr>
        <p:spPr/>
        <p:txBody>
          <a:bodyPr/>
          <a:lstStyle/>
          <a:p>
            <a:r>
              <a:rPr lang="en-US" altLang="en-US" sz="3200" b="1" i="1" dirty="0">
                <a:solidFill>
                  <a:srgbClr val="FF6600"/>
                </a:solidFill>
              </a:rPr>
              <a:t>God tolerates moral evil…</a:t>
            </a:r>
            <a:r>
              <a:rPr lang="en-US" altLang="en-US" sz="3200" i="1" dirty="0">
                <a:solidFill>
                  <a:srgbClr val="FFFF66"/>
                </a:solidFill>
              </a:rPr>
              <a:t> </a:t>
            </a:r>
            <a:r>
              <a:rPr lang="en-US" altLang="en-US" sz="3200" i="1" dirty="0">
                <a:solidFill>
                  <a:srgbClr val="FF6600"/>
                </a:solidFill>
              </a:rPr>
              <a:t>/</a:t>
            </a:r>
            <a:r>
              <a:rPr lang="en-US" altLang="en-US" sz="3200" i="1" dirty="0">
                <a:solidFill>
                  <a:srgbClr val="FFFF66"/>
                </a:solidFill>
              </a:rPr>
              <a:t> </a:t>
            </a:r>
            <a:r>
              <a:rPr lang="en-US" sz="3200" dirty="0">
                <a:ea typeface="+mj-lt"/>
                <a:cs typeface="+mj-lt"/>
              </a:rPr>
              <a:t>Dios </a:t>
            </a:r>
            <a:r>
              <a:rPr lang="en-US" sz="3200" dirty="0" err="1">
                <a:ea typeface="+mj-lt"/>
                <a:cs typeface="+mj-lt"/>
              </a:rPr>
              <a:t>tolera</a:t>
            </a:r>
            <a:r>
              <a:rPr lang="en-US" sz="3200" dirty="0">
                <a:ea typeface="+mj-lt"/>
                <a:cs typeface="+mj-lt"/>
              </a:rPr>
              <a:t> </a:t>
            </a:r>
            <a:r>
              <a:rPr lang="en-US" sz="3200" dirty="0" err="1">
                <a:ea typeface="+mj-lt"/>
                <a:cs typeface="+mj-lt"/>
              </a:rPr>
              <a:t>el</a:t>
            </a:r>
            <a:r>
              <a:rPr lang="en-US" sz="3200" dirty="0">
                <a:ea typeface="+mj-lt"/>
                <a:cs typeface="+mj-lt"/>
              </a:rPr>
              <a:t> mal moral…</a:t>
            </a:r>
            <a:endParaRPr lang="en-US" altLang="en-US" sz="3200" i="1" dirty="0">
              <a:solidFill>
                <a:srgbClr val="FFFF66"/>
              </a:solidFill>
            </a:endParaRPr>
          </a:p>
        </p:txBody>
      </p:sp>
      <p:sp>
        <p:nvSpPr>
          <p:cNvPr id="173060" name="AutoShape 4">
            <a:extLst>
              <a:ext uri="{FF2B5EF4-FFF2-40B4-BE49-F238E27FC236}">
                <a16:creationId xmlns:a16="http://schemas.microsoft.com/office/drawing/2014/main" id="{4DD8BFDC-A3AD-9BB3-8A36-95F0CFA27C40}"/>
              </a:ext>
            </a:extLst>
          </p:cNvPr>
          <p:cNvSpPr>
            <a:spLocks noChangeArrowheads="1"/>
          </p:cNvSpPr>
          <p:nvPr/>
        </p:nvSpPr>
        <p:spPr bwMode="auto">
          <a:xfrm>
            <a:off x="341319" y="1423263"/>
            <a:ext cx="11674414" cy="4891177"/>
          </a:xfrm>
          <a:prstGeom prst="octagon">
            <a:avLst>
              <a:gd name="adj" fmla="val 29287"/>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solidFill>
                <a:srgbClr val="FFFFFF"/>
              </a:solidFill>
              <a:latin typeface="Lucida Bright" panose="02040602050505020304" pitchFamily="18" charset="0"/>
              <a:cs typeface="Arial" panose="020B0604020202020204" pitchFamily="34" charset="0"/>
            </a:endParaRPr>
          </a:p>
        </p:txBody>
      </p:sp>
      <p:sp>
        <p:nvSpPr>
          <p:cNvPr id="173061" name="Text Box 5">
            <a:extLst>
              <a:ext uri="{FF2B5EF4-FFF2-40B4-BE49-F238E27FC236}">
                <a16:creationId xmlns:a16="http://schemas.microsoft.com/office/drawing/2014/main" id="{781F7B80-1F9B-CC58-4C15-BB803A133A74}"/>
              </a:ext>
            </a:extLst>
          </p:cNvPr>
          <p:cNvSpPr txBox="1">
            <a:spLocks noChangeArrowheads="1"/>
          </p:cNvSpPr>
          <p:nvPr/>
        </p:nvSpPr>
        <p:spPr bwMode="auto">
          <a:xfrm>
            <a:off x="1218785" y="1507195"/>
            <a:ext cx="9912283" cy="4455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defTabSz="914400" fontAlgn="base">
              <a:spcBef>
                <a:spcPct val="50000"/>
              </a:spcBef>
              <a:spcAft>
                <a:spcPct val="0"/>
              </a:spcAft>
            </a:pPr>
            <a:r>
              <a:rPr lang="en-US" altLang="en-US" sz="2400" b="1" i="1" dirty="0">
                <a:solidFill>
                  <a:srgbClr val="4E2806"/>
                </a:solidFill>
                <a:latin typeface="Comic Sans MS"/>
                <a:cs typeface="Arial"/>
              </a:rPr>
              <a:t>	</a:t>
            </a:r>
            <a:r>
              <a:rPr lang="en-US" altLang="en-US" sz="2700" b="1" i="1" dirty="0">
                <a:solidFill>
                  <a:srgbClr val="4E2806"/>
                </a:solidFill>
                <a:latin typeface="Comic Sans MS"/>
                <a:cs typeface="Arial"/>
              </a:rPr>
              <a:t>…to maintain human freedom / </a:t>
            </a:r>
            <a:r>
              <a:rPr lang="en-US" sz="2700" dirty="0">
                <a:ea typeface="+mn-lt"/>
                <a:cs typeface="+mn-lt"/>
              </a:rPr>
              <a:t>…para </a:t>
            </a:r>
            <a:r>
              <a:rPr lang="en-US" sz="2700" dirty="0" err="1">
                <a:ea typeface="+mn-lt"/>
                <a:cs typeface="+mn-lt"/>
              </a:rPr>
              <a:t>mantener</a:t>
            </a:r>
            <a:r>
              <a:rPr lang="en-US" sz="2700" dirty="0">
                <a:ea typeface="+mn-lt"/>
                <a:cs typeface="+mn-lt"/>
              </a:rPr>
              <a:t> la </a:t>
            </a:r>
            <a:r>
              <a:rPr lang="en-US" sz="2700" dirty="0" err="1">
                <a:ea typeface="+mn-lt"/>
                <a:cs typeface="+mn-lt"/>
              </a:rPr>
              <a:t>libertad</a:t>
            </a:r>
            <a:r>
              <a:rPr lang="en-US" sz="2700" dirty="0">
                <a:ea typeface="+mn-lt"/>
                <a:cs typeface="+mn-lt"/>
              </a:rPr>
              <a:t> </a:t>
            </a:r>
            <a:r>
              <a:rPr lang="en-US" sz="2700" dirty="0" err="1">
                <a:ea typeface="+mn-lt"/>
                <a:cs typeface="+mn-lt"/>
              </a:rPr>
              <a:t>humana</a:t>
            </a:r>
            <a:endParaRPr lang="en-US" altLang="en-US" sz="2700" i="1">
              <a:solidFill>
                <a:srgbClr val="4E2806"/>
              </a:solidFill>
              <a:latin typeface="Comic Sans MS" panose="030F0702030302020204" pitchFamily="66" charset="0"/>
              <a:cs typeface="Arial" panose="020B0604020202020204" pitchFamily="34" charset="0"/>
            </a:endParaRPr>
          </a:p>
          <a:p>
            <a:pPr defTabSz="914400" fontAlgn="base">
              <a:spcBef>
                <a:spcPct val="50000"/>
              </a:spcBef>
              <a:spcAft>
                <a:spcPct val="0"/>
              </a:spcAft>
            </a:pPr>
            <a:r>
              <a:rPr lang="en-US" altLang="en-US" sz="2700" b="1" i="1" dirty="0">
                <a:solidFill>
                  <a:srgbClr val="4E2806"/>
                </a:solidFill>
                <a:latin typeface="Comic Sans MS"/>
                <a:cs typeface="Arial"/>
              </a:rPr>
              <a:t>…to make possible human personality / </a:t>
            </a:r>
            <a:r>
              <a:rPr lang="en-US" sz="2700" dirty="0">
                <a:ea typeface="+mn-lt"/>
                <a:cs typeface="+mn-lt"/>
              </a:rPr>
              <a:t>…para </a:t>
            </a:r>
            <a:r>
              <a:rPr lang="en-US" sz="2700" dirty="0" err="1">
                <a:ea typeface="+mn-lt"/>
                <a:cs typeface="+mn-lt"/>
              </a:rPr>
              <a:t>hacer</a:t>
            </a:r>
            <a:r>
              <a:rPr lang="en-US" sz="2700" dirty="0">
                <a:ea typeface="+mn-lt"/>
                <a:cs typeface="+mn-lt"/>
              </a:rPr>
              <a:t> </a:t>
            </a:r>
            <a:r>
              <a:rPr lang="en-US" sz="2700" dirty="0" err="1">
                <a:ea typeface="+mn-lt"/>
                <a:cs typeface="+mn-lt"/>
              </a:rPr>
              <a:t>posible</a:t>
            </a:r>
            <a:r>
              <a:rPr lang="en-US" sz="2700" dirty="0">
                <a:ea typeface="+mn-lt"/>
                <a:cs typeface="+mn-lt"/>
              </a:rPr>
              <a:t> la </a:t>
            </a:r>
            <a:r>
              <a:rPr lang="en-US" sz="2700" dirty="0" err="1">
                <a:ea typeface="+mn-lt"/>
                <a:cs typeface="+mn-lt"/>
              </a:rPr>
              <a:t>personalidad</a:t>
            </a:r>
            <a:r>
              <a:rPr lang="en-US" sz="2700" dirty="0">
                <a:ea typeface="+mn-lt"/>
                <a:cs typeface="+mn-lt"/>
              </a:rPr>
              <a:t> </a:t>
            </a:r>
            <a:r>
              <a:rPr lang="en-US" sz="2700" dirty="0" err="1">
                <a:ea typeface="+mn-lt"/>
                <a:cs typeface="+mn-lt"/>
              </a:rPr>
              <a:t>humana</a:t>
            </a:r>
            <a:r>
              <a:rPr lang="en-US" sz="2700" b="1" dirty="0">
                <a:ea typeface="+mn-lt"/>
                <a:cs typeface="+mn-lt"/>
              </a:rPr>
              <a:t> </a:t>
            </a:r>
            <a:endParaRPr lang="en-US" altLang="en-US" sz="2700" b="1" i="1">
              <a:solidFill>
                <a:srgbClr val="4E2806"/>
              </a:solidFill>
              <a:latin typeface="Comic Sans MS" panose="030F0702030302020204" pitchFamily="66" charset="0"/>
              <a:cs typeface="Arial" panose="020B0604020202020204" pitchFamily="34" charset="0"/>
            </a:endParaRPr>
          </a:p>
          <a:p>
            <a:pPr defTabSz="914400" fontAlgn="base">
              <a:spcBef>
                <a:spcPct val="50000"/>
              </a:spcBef>
              <a:spcAft>
                <a:spcPct val="0"/>
              </a:spcAft>
            </a:pPr>
            <a:r>
              <a:rPr lang="en-US" altLang="en-US" sz="2700" b="1" i="1" dirty="0">
                <a:solidFill>
                  <a:srgbClr val="4E2806"/>
                </a:solidFill>
                <a:latin typeface="Comic Sans MS"/>
                <a:cs typeface="Arial"/>
              </a:rPr>
              <a:t>…to provide an environment in which to express love, grace and forgiveness / </a:t>
            </a:r>
            <a:r>
              <a:rPr lang="en-US" sz="2700" dirty="0">
                <a:ea typeface="+mn-lt"/>
                <a:cs typeface="+mn-lt"/>
              </a:rPr>
              <a:t>…para </a:t>
            </a:r>
            <a:r>
              <a:rPr lang="en-US" sz="2700" dirty="0" err="1">
                <a:ea typeface="+mn-lt"/>
                <a:cs typeface="+mn-lt"/>
              </a:rPr>
              <a:t>proporcionar</a:t>
            </a:r>
            <a:r>
              <a:rPr lang="en-US" sz="2700" dirty="0">
                <a:ea typeface="+mn-lt"/>
                <a:cs typeface="+mn-lt"/>
              </a:rPr>
              <a:t> un </a:t>
            </a:r>
            <a:r>
              <a:rPr lang="en-US" sz="2700" dirty="0" err="1">
                <a:ea typeface="+mn-lt"/>
                <a:cs typeface="+mn-lt"/>
              </a:rPr>
              <a:t>entorno</a:t>
            </a:r>
            <a:r>
              <a:rPr lang="en-US" sz="2700" dirty="0">
                <a:ea typeface="+mn-lt"/>
                <a:cs typeface="+mn-lt"/>
              </a:rPr>
              <a:t> </a:t>
            </a:r>
            <a:r>
              <a:rPr lang="en-US" sz="2700" dirty="0" err="1">
                <a:ea typeface="+mn-lt"/>
                <a:cs typeface="+mn-lt"/>
              </a:rPr>
              <a:t>en</a:t>
            </a:r>
            <a:r>
              <a:rPr lang="en-US" sz="2700" dirty="0">
                <a:ea typeface="+mn-lt"/>
                <a:cs typeface="+mn-lt"/>
              </a:rPr>
              <a:t> </a:t>
            </a:r>
            <a:r>
              <a:rPr lang="en-US" sz="2700" dirty="0" err="1">
                <a:ea typeface="+mn-lt"/>
                <a:cs typeface="+mn-lt"/>
              </a:rPr>
              <a:t>el</a:t>
            </a:r>
            <a:r>
              <a:rPr lang="en-US" sz="2700" dirty="0">
                <a:ea typeface="+mn-lt"/>
                <a:cs typeface="+mn-lt"/>
              </a:rPr>
              <a:t> que </a:t>
            </a:r>
            <a:r>
              <a:rPr lang="en-US" sz="2700" dirty="0" err="1">
                <a:ea typeface="+mn-lt"/>
                <a:cs typeface="+mn-lt"/>
              </a:rPr>
              <a:t>expresar</a:t>
            </a:r>
            <a:r>
              <a:rPr lang="en-US" sz="2700" dirty="0">
                <a:ea typeface="+mn-lt"/>
                <a:cs typeface="+mn-lt"/>
              </a:rPr>
              <a:t> amor, </a:t>
            </a:r>
            <a:r>
              <a:rPr lang="en-US" sz="2700" dirty="0" err="1">
                <a:ea typeface="+mn-lt"/>
                <a:cs typeface="+mn-lt"/>
              </a:rPr>
              <a:t>gracia</a:t>
            </a:r>
            <a:r>
              <a:rPr lang="en-US" sz="2700" dirty="0">
                <a:ea typeface="+mn-lt"/>
                <a:cs typeface="+mn-lt"/>
              </a:rPr>
              <a:t> y </a:t>
            </a:r>
            <a:r>
              <a:rPr lang="en-US" sz="2700" dirty="0" err="1">
                <a:ea typeface="+mn-lt"/>
                <a:cs typeface="+mn-lt"/>
              </a:rPr>
              <a:t>perdón</a:t>
            </a:r>
            <a:r>
              <a:rPr lang="en-US" sz="2700" b="1" dirty="0">
                <a:ea typeface="+mn-lt"/>
                <a:cs typeface="+mn-lt"/>
              </a:rPr>
              <a:t> </a:t>
            </a:r>
            <a:endParaRPr lang="en-US" altLang="en-US" sz="2700" b="1" i="1">
              <a:solidFill>
                <a:srgbClr val="4E2806"/>
              </a:solidFill>
              <a:latin typeface="Comic Sans MS" panose="030F0702030302020204" pitchFamily="66" charset="0"/>
              <a:cs typeface="Arial" panose="020B0604020202020204" pitchFamily="34" charset="0"/>
            </a:endParaRPr>
          </a:p>
          <a:p>
            <a:pPr defTabSz="914400" fontAlgn="base">
              <a:spcBef>
                <a:spcPct val="50000"/>
              </a:spcBef>
              <a:spcAft>
                <a:spcPct val="0"/>
              </a:spcAft>
            </a:pPr>
            <a:r>
              <a:rPr lang="en-US" altLang="en-US" sz="2700" b="1" i="1" dirty="0">
                <a:solidFill>
                  <a:srgbClr val="4E2806"/>
                </a:solidFill>
                <a:latin typeface="Comic Sans MS"/>
                <a:cs typeface="Arial"/>
              </a:rPr>
              <a:t>	…to make possible moral growth / </a:t>
            </a:r>
            <a:r>
              <a:rPr lang="en-US" sz="2700" dirty="0">
                <a:ea typeface="+mn-lt"/>
                <a:cs typeface="+mn-lt"/>
              </a:rPr>
              <a:t>…para </a:t>
            </a:r>
            <a:r>
              <a:rPr lang="en-US" sz="2700" dirty="0" err="1">
                <a:ea typeface="+mn-lt"/>
                <a:cs typeface="+mn-lt"/>
              </a:rPr>
              <a:t>hacer</a:t>
            </a:r>
            <a:r>
              <a:rPr lang="en-US" sz="2700" dirty="0">
                <a:ea typeface="+mn-lt"/>
                <a:cs typeface="+mn-lt"/>
              </a:rPr>
              <a:t> </a:t>
            </a:r>
            <a:r>
              <a:rPr lang="en-US" sz="2700" dirty="0" err="1">
                <a:ea typeface="+mn-lt"/>
                <a:cs typeface="+mn-lt"/>
              </a:rPr>
              <a:t>posible</a:t>
            </a:r>
            <a:r>
              <a:rPr lang="en-US" sz="2700" dirty="0">
                <a:ea typeface="+mn-lt"/>
                <a:cs typeface="+mn-lt"/>
              </a:rPr>
              <a:t> </a:t>
            </a:r>
            <a:r>
              <a:rPr lang="en-US" sz="2700" dirty="0" err="1">
                <a:ea typeface="+mn-lt"/>
                <a:cs typeface="+mn-lt"/>
              </a:rPr>
              <a:t>el</a:t>
            </a:r>
            <a:r>
              <a:rPr lang="en-US" sz="2700" dirty="0">
                <a:ea typeface="+mn-lt"/>
                <a:cs typeface="+mn-lt"/>
              </a:rPr>
              <a:t> </a:t>
            </a:r>
            <a:r>
              <a:rPr lang="en-US" sz="2700" dirty="0" err="1">
                <a:ea typeface="+mn-lt"/>
                <a:cs typeface="+mn-lt"/>
              </a:rPr>
              <a:t>crecimiento</a:t>
            </a:r>
            <a:r>
              <a:rPr lang="en-US" sz="2700" dirty="0">
                <a:ea typeface="+mn-lt"/>
                <a:cs typeface="+mn-lt"/>
              </a:rPr>
              <a:t> moral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3060"/>
                                        </p:tgtEl>
                                        <p:attrNameLst>
                                          <p:attrName>style.visibility</p:attrName>
                                        </p:attrNameLst>
                                      </p:cBhvr>
                                      <p:to>
                                        <p:strVal val="visible"/>
                                      </p:to>
                                    </p:set>
                                    <p:animEffect transition="in" filter="dissolve">
                                      <p:cBhvr>
                                        <p:cTn id="7" dur="500"/>
                                        <p:tgtEl>
                                          <p:spTgt spid="173060"/>
                                        </p:tgtEl>
                                      </p:cBhvr>
                                    </p:animEffect>
                                  </p:childTnLst>
                                </p:cTn>
                              </p:par>
                              <p:par>
                                <p:cTn id="8" presetID="9" presetClass="entr" presetSubtype="0" fill="hold" nodeType="withEffect">
                                  <p:stCondLst>
                                    <p:cond delay="0"/>
                                  </p:stCondLst>
                                  <p:childTnLst>
                                    <p:set>
                                      <p:cBhvr>
                                        <p:cTn id="9" dur="1" fill="hold">
                                          <p:stCondLst>
                                            <p:cond delay="0"/>
                                          </p:stCondLst>
                                        </p:cTn>
                                        <p:tgtEl>
                                          <p:spTgt spid="173061">
                                            <p:txEl>
                                              <p:pRg st="0" end="0"/>
                                            </p:txEl>
                                          </p:spTgt>
                                        </p:tgtEl>
                                        <p:attrNameLst>
                                          <p:attrName>style.visibility</p:attrName>
                                        </p:attrNameLst>
                                      </p:cBhvr>
                                      <p:to>
                                        <p:strVal val="visible"/>
                                      </p:to>
                                    </p:set>
                                    <p:animEffect transition="in" filter="dissolve">
                                      <p:cBhvr>
                                        <p:cTn id="10" dur="500"/>
                                        <p:tgtEl>
                                          <p:spTgt spid="173061">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73061">
                                            <p:txEl>
                                              <p:pRg st="1" end="1"/>
                                            </p:txEl>
                                          </p:spTgt>
                                        </p:tgtEl>
                                        <p:attrNameLst>
                                          <p:attrName>style.visibility</p:attrName>
                                        </p:attrNameLst>
                                      </p:cBhvr>
                                      <p:to>
                                        <p:strVal val="visible"/>
                                      </p:to>
                                    </p:set>
                                    <p:anim calcmode="lin" valueType="num">
                                      <p:cBhvr additive="base">
                                        <p:cTn id="15" dur="500" fill="hold"/>
                                        <p:tgtEl>
                                          <p:spTgt spid="173061">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306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73061">
                                            <p:txEl>
                                              <p:pRg st="2" end="2"/>
                                            </p:txEl>
                                          </p:spTgt>
                                        </p:tgtEl>
                                        <p:attrNameLst>
                                          <p:attrName>style.visibility</p:attrName>
                                        </p:attrNameLst>
                                      </p:cBhvr>
                                      <p:to>
                                        <p:strVal val="visible"/>
                                      </p:to>
                                    </p:set>
                                    <p:anim calcmode="lin" valueType="num">
                                      <p:cBhvr additive="base">
                                        <p:cTn id="21" dur="500" fill="hold"/>
                                        <p:tgtEl>
                                          <p:spTgt spid="173061">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306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73061">
                                            <p:txEl>
                                              <p:pRg st="3" end="3"/>
                                            </p:txEl>
                                          </p:spTgt>
                                        </p:tgtEl>
                                        <p:attrNameLst>
                                          <p:attrName>style.visibility</p:attrName>
                                        </p:attrNameLst>
                                      </p:cBhvr>
                                      <p:to>
                                        <p:strVal val="visible"/>
                                      </p:to>
                                    </p:set>
                                    <p:anim calcmode="lin" valueType="num">
                                      <p:cBhvr additive="base">
                                        <p:cTn id="27" dur="500" fill="hold"/>
                                        <p:tgtEl>
                                          <p:spTgt spid="173061">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7306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6074A3A-CE8A-69A1-AE99-13829EAA592A}"/>
              </a:ext>
            </a:extLst>
          </p:cNvPr>
          <p:cNvSpPr>
            <a:spLocks noGrp="1" noRot="1" noChangeArrowheads="1"/>
          </p:cNvSpPr>
          <p:nvPr>
            <p:ph type="title"/>
          </p:nvPr>
        </p:nvSpPr>
        <p:spPr>
          <a:xfrm>
            <a:off x="191076" y="235135"/>
            <a:ext cx="11804097" cy="2133600"/>
          </a:xfrm>
        </p:spPr>
        <p:txBody>
          <a:bodyPr/>
          <a:lstStyle/>
          <a:p>
            <a:pPr algn="l" eaLnBrk="1" hangingPunct="1">
              <a:defRPr/>
            </a:pPr>
            <a:r>
              <a:rPr lang="en-US" altLang="en-US" sz="2600" dirty="0">
                <a:solidFill>
                  <a:srgbClr val="FF6600"/>
                </a:solidFill>
                <a:latin typeface="Arial Black"/>
              </a:rPr>
              <a:t>Today, even conservative Christian scholars agree that one must be very careful in the use of archaeology as related to the Bible. /</a:t>
            </a:r>
            <a:r>
              <a:rPr lang="en-US" altLang="en-US" sz="2600" dirty="0">
                <a:solidFill>
                  <a:srgbClr val="7A793E"/>
                </a:solidFill>
                <a:latin typeface="Arial Black"/>
              </a:rPr>
              <a:t> </a:t>
            </a:r>
            <a:r>
              <a:rPr lang="en-US" sz="2600" dirty="0">
                <a:ea typeface="+mj-lt"/>
                <a:cs typeface="+mj-lt"/>
              </a:rPr>
              <a:t>Hoy </a:t>
            </a:r>
            <a:r>
              <a:rPr lang="en-US" sz="2600" dirty="0" err="1">
                <a:ea typeface="+mj-lt"/>
                <a:cs typeface="+mj-lt"/>
              </a:rPr>
              <a:t>en</a:t>
            </a:r>
            <a:r>
              <a:rPr lang="en-US" sz="2600" dirty="0">
                <a:ea typeface="+mj-lt"/>
                <a:cs typeface="+mj-lt"/>
              </a:rPr>
              <a:t> día, </a:t>
            </a:r>
            <a:r>
              <a:rPr lang="en-US" sz="2600" dirty="0" err="1">
                <a:ea typeface="+mj-lt"/>
                <a:cs typeface="+mj-lt"/>
              </a:rPr>
              <a:t>incluso</a:t>
            </a:r>
            <a:r>
              <a:rPr lang="en-US" sz="2600" dirty="0">
                <a:ea typeface="+mj-lt"/>
                <a:cs typeface="+mj-lt"/>
              </a:rPr>
              <a:t> </a:t>
            </a:r>
            <a:r>
              <a:rPr lang="en-US" sz="2600" dirty="0" err="1">
                <a:ea typeface="+mj-lt"/>
                <a:cs typeface="+mj-lt"/>
              </a:rPr>
              <a:t>los</a:t>
            </a:r>
            <a:r>
              <a:rPr lang="en-US" sz="2600" dirty="0">
                <a:ea typeface="+mj-lt"/>
                <a:cs typeface="+mj-lt"/>
              </a:rPr>
              <a:t> </a:t>
            </a:r>
            <a:r>
              <a:rPr lang="en-US" sz="2600" dirty="0" err="1">
                <a:ea typeface="+mj-lt"/>
                <a:cs typeface="+mj-lt"/>
              </a:rPr>
              <a:t>eruditos</a:t>
            </a:r>
            <a:r>
              <a:rPr lang="en-US" sz="2600" dirty="0">
                <a:ea typeface="+mj-lt"/>
                <a:cs typeface="+mj-lt"/>
              </a:rPr>
              <a:t> </a:t>
            </a:r>
            <a:r>
              <a:rPr lang="en-US" sz="2600" dirty="0" err="1">
                <a:ea typeface="+mj-lt"/>
                <a:cs typeface="+mj-lt"/>
              </a:rPr>
              <a:t>cristianos</a:t>
            </a:r>
            <a:r>
              <a:rPr lang="en-US" sz="2600" dirty="0">
                <a:ea typeface="+mj-lt"/>
                <a:cs typeface="+mj-lt"/>
              </a:rPr>
              <a:t> </a:t>
            </a:r>
            <a:r>
              <a:rPr lang="en-US" sz="2600" dirty="0" err="1">
                <a:ea typeface="+mj-lt"/>
                <a:cs typeface="+mj-lt"/>
              </a:rPr>
              <a:t>conservadores</a:t>
            </a:r>
            <a:r>
              <a:rPr lang="en-US" sz="2600" dirty="0">
                <a:ea typeface="+mj-lt"/>
                <a:cs typeface="+mj-lt"/>
              </a:rPr>
              <a:t> </a:t>
            </a:r>
            <a:r>
              <a:rPr lang="en-US" sz="2600" dirty="0" err="1">
                <a:ea typeface="+mj-lt"/>
                <a:cs typeface="+mj-lt"/>
              </a:rPr>
              <a:t>están</a:t>
            </a:r>
            <a:r>
              <a:rPr lang="en-US" sz="2600" dirty="0">
                <a:ea typeface="+mj-lt"/>
                <a:cs typeface="+mj-lt"/>
              </a:rPr>
              <a:t> de </a:t>
            </a:r>
            <a:r>
              <a:rPr lang="en-US" sz="2600" dirty="0" err="1">
                <a:ea typeface="+mj-lt"/>
                <a:cs typeface="+mj-lt"/>
              </a:rPr>
              <a:t>acuerdo</a:t>
            </a:r>
            <a:r>
              <a:rPr lang="en-US" sz="2600" dirty="0">
                <a:ea typeface="+mj-lt"/>
                <a:cs typeface="+mj-lt"/>
              </a:rPr>
              <a:t> </a:t>
            </a:r>
            <a:r>
              <a:rPr lang="en-US" sz="2600" dirty="0" err="1">
                <a:ea typeface="+mj-lt"/>
                <a:cs typeface="+mj-lt"/>
              </a:rPr>
              <a:t>en</a:t>
            </a:r>
            <a:r>
              <a:rPr lang="en-US" sz="2600" dirty="0">
                <a:ea typeface="+mj-lt"/>
                <a:cs typeface="+mj-lt"/>
              </a:rPr>
              <a:t> que se </a:t>
            </a:r>
            <a:r>
              <a:rPr lang="en-US" sz="2600" dirty="0" err="1">
                <a:ea typeface="+mj-lt"/>
                <a:cs typeface="+mj-lt"/>
              </a:rPr>
              <a:t>debe</a:t>
            </a:r>
            <a:r>
              <a:rPr lang="en-US" sz="2600" dirty="0">
                <a:ea typeface="+mj-lt"/>
                <a:cs typeface="+mj-lt"/>
              </a:rPr>
              <a:t> </a:t>
            </a:r>
            <a:r>
              <a:rPr lang="en-US" sz="2600" dirty="0" err="1">
                <a:ea typeface="+mj-lt"/>
                <a:cs typeface="+mj-lt"/>
              </a:rPr>
              <a:t>tener</a:t>
            </a:r>
            <a:r>
              <a:rPr lang="en-US" sz="2600" dirty="0">
                <a:ea typeface="+mj-lt"/>
                <a:cs typeface="+mj-lt"/>
              </a:rPr>
              <a:t> </a:t>
            </a:r>
            <a:r>
              <a:rPr lang="en-US" sz="2600" dirty="0" err="1">
                <a:ea typeface="+mj-lt"/>
                <a:cs typeface="+mj-lt"/>
              </a:rPr>
              <a:t>mucho</a:t>
            </a:r>
            <a:r>
              <a:rPr lang="en-US" sz="2600" dirty="0">
                <a:ea typeface="+mj-lt"/>
                <a:cs typeface="+mj-lt"/>
              </a:rPr>
              <a:t> </a:t>
            </a:r>
            <a:r>
              <a:rPr lang="en-US" sz="2600" dirty="0" err="1">
                <a:ea typeface="+mj-lt"/>
                <a:cs typeface="+mj-lt"/>
              </a:rPr>
              <a:t>cuidado</a:t>
            </a:r>
            <a:r>
              <a:rPr lang="en-US" sz="2600" dirty="0">
                <a:ea typeface="+mj-lt"/>
                <a:cs typeface="+mj-lt"/>
              </a:rPr>
              <a:t> </a:t>
            </a:r>
            <a:r>
              <a:rPr lang="en-US" sz="2600" dirty="0" err="1">
                <a:ea typeface="+mj-lt"/>
                <a:cs typeface="+mj-lt"/>
              </a:rPr>
              <a:t>en</a:t>
            </a:r>
            <a:r>
              <a:rPr lang="en-US" sz="2600" dirty="0">
                <a:ea typeface="+mj-lt"/>
                <a:cs typeface="+mj-lt"/>
              </a:rPr>
              <a:t> </a:t>
            </a:r>
            <a:r>
              <a:rPr lang="en-US" sz="2600" dirty="0" err="1">
                <a:ea typeface="+mj-lt"/>
                <a:cs typeface="+mj-lt"/>
              </a:rPr>
              <a:t>el</a:t>
            </a:r>
            <a:r>
              <a:rPr lang="en-US" sz="2600" dirty="0">
                <a:ea typeface="+mj-lt"/>
                <a:cs typeface="+mj-lt"/>
              </a:rPr>
              <a:t> </a:t>
            </a:r>
            <a:r>
              <a:rPr lang="en-US" sz="2600" dirty="0" err="1">
                <a:ea typeface="+mj-lt"/>
                <a:cs typeface="+mj-lt"/>
              </a:rPr>
              <a:t>uso</a:t>
            </a:r>
            <a:r>
              <a:rPr lang="en-US" sz="2600" dirty="0">
                <a:ea typeface="+mj-lt"/>
                <a:cs typeface="+mj-lt"/>
              </a:rPr>
              <a:t> de la </a:t>
            </a:r>
            <a:r>
              <a:rPr lang="en-US" sz="2600" dirty="0" err="1">
                <a:ea typeface="+mj-lt"/>
                <a:cs typeface="+mj-lt"/>
              </a:rPr>
              <a:t>arqueología</a:t>
            </a:r>
            <a:r>
              <a:rPr lang="en-US" sz="2600" dirty="0">
                <a:ea typeface="+mj-lt"/>
                <a:cs typeface="+mj-lt"/>
              </a:rPr>
              <a:t> </a:t>
            </a:r>
            <a:r>
              <a:rPr lang="en-US" sz="2600" dirty="0" err="1">
                <a:ea typeface="+mj-lt"/>
                <a:cs typeface="+mj-lt"/>
              </a:rPr>
              <a:t>en</a:t>
            </a:r>
            <a:r>
              <a:rPr lang="en-US" sz="2600" dirty="0">
                <a:ea typeface="+mj-lt"/>
                <a:cs typeface="+mj-lt"/>
              </a:rPr>
              <a:t> </a:t>
            </a:r>
            <a:r>
              <a:rPr lang="en-US" sz="2600" dirty="0" err="1">
                <a:ea typeface="+mj-lt"/>
                <a:cs typeface="+mj-lt"/>
              </a:rPr>
              <a:t>relación</a:t>
            </a:r>
            <a:r>
              <a:rPr lang="en-US" sz="2600" dirty="0">
                <a:ea typeface="+mj-lt"/>
                <a:cs typeface="+mj-lt"/>
              </a:rPr>
              <a:t> con la Biblia.</a:t>
            </a:r>
            <a:endParaRPr lang="en-US" altLang="en-US" sz="2600">
              <a:solidFill>
                <a:srgbClr val="7A793E"/>
              </a:solidFill>
              <a:latin typeface="Arial Black" panose="020B0A04020102020204" pitchFamily="34" charset="0"/>
            </a:endParaRPr>
          </a:p>
        </p:txBody>
      </p:sp>
      <p:sp>
        <p:nvSpPr>
          <p:cNvPr id="33795" name="Rectangle 3">
            <a:extLst>
              <a:ext uri="{FF2B5EF4-FFF2-40B4-BE49-F238E27FC236}">
                <a16:creationId xmlns:a16="http://schemas.microsoft.com/office/drawing/2014/main" id="{26172AF2-2AED-3472-EDF5-3CAE79BBEAE9}"/>
              </a:ext>
            </a:extLst>
          </p:cNvPr>
          <p:cNvSpPr>
            <a:spLocks noGrp="1" noRot="1" noChangeArrowheads="1"/>
          </p:cNvSpPr>
          <p:nvPr>
            <p:ph type="body" idx="1"/>
          </p:nvPr>
        </p:nvSpPr>
        <p:spPr>
          <a:xfrm>
            <a:off x="192945" y="2681420"/>
            <a:ext cx="11802228" cy="3854925"/>
          </a:xfrm>
        </p:spPr>
        <p:txBody>
          <a:bodyPr/>
          <a:lstStyle/>
          <a:p>
            <a:pPr eaLnBrk="1" hangingPunct="1">
              <a:defRPr/>
            </a:pPr>
            <a:r>
              <a:rPr lang="en-US" altLang="en-US" sz="2000" b="1" i="1" dirty="0">
                <a:solidFill>
                  <a:srgbClr val="C00000"/>
                </a:solidFill>
                <a:effectLst/>
              </a:rPr>
              <a:t>The role of archaeology is not “proof” but offers help with context (e.g., ancient culture, historical setting, etc.) /</a:t>
            </a:r>
            <a:r>
              <a:rPr lang="en-US" altLang="en-US" sz="2000" i="1" dirty="0">
                <a:effectLst/>
              </a:rPr>
              <a:t> </a:t>
            </a:r>
            <a:r>
              <a:rPr lang="en-US" sz="2000" dirty="0">
                <a:effectLst/>
                <a:ea typeface="+mn-lt"/>
                <a:cs typeface="+mn-lt"/>
              </a:rPr>
              <a:t>El </a:t>
            </a:r>
            <a:r>
              <a:rPr lang="en-US" sz="2000" dirty="0" err="1">
                <a:effectLst/>
                <a:ea typeface="+mn-lt"/>
                <a:cs typeface="+mn-lt"/>
              </a:rPr>
              <a:t>papel</a:t>
            </a:r>
            <a:r>
              <a:rPr lang="en-US" sz="2000" dirty="0">
                <a:effectLst/>
                <a:ea typeface="+mn-lt"/>
                <a:cs typeface="+mn-lt"/>
              </a:rPr>
              <a:t> de la </a:t>
            </a:r>
            <a:r>
              <a:rPr lang="en-US" sz="2000" dirty="0" err="1">
                <a:effectLst/>
                <a:ea typeface="+mn-lt"/>
                <a:cs typeface="+mn-lt"/>
              </a:rPr>
              <a:t>arqueología</a:t>
            </a:r>
            <a:r>
              <a:rPr lang="en-US" sz="2000" dirty="0">
                <a:effectLst/>
                <a:ea typeface="+mn-lt"/>
                <a:cs typeface="+mn-lt"/>
              </a:rPr>
              <a:t> no es </a:t>
            </a:r>
            <a:r>
              <a:rPr lang="en-US" sz="2000" dirty="0" err="1">
                <a:effectLst/>
                <a:ea typeface="+mn-lt"/>
                <a:cs typeface="+mn-lt"/>
              </a:rPr>
              <a:t>una</a:t>
            </a:r>
            <a:r>
              <a:rPr lang="en-US" sz="2000" dirty="0">
                <a:effectLst/>
                <a:ea typeface="+mn-lt"/>
                <a:cs typeface="+mn-lt"/>
              </a:rPr>
              <a:t> "</a:t>
            </a:r>
            <a:r>
              <a:rPr lang="en-US" sz="2000" dirty="0" err="1">
                <a:effectLst/>
                <a:ea typeface="+mn-lt"/>
                <a:cs typeface="+mn-lt"/>
              </a:rPr>
              <a:t>prueba</a:t>
            </a:r>
            <a:r>
              <a:rPr lang="en-US" sz="2000" dirty="0">
                <a:effectLst/>
                <a:ea typeface="+mn-lt"/>
                <a:cs typeface="+mn-lt"/>
              </a:rPr>
              <a:t>", </a:t>
            </a:r>
            <a:r>
              <a:rPr lang="en-US" sz="2000" dirty="0" err="1">
                <a:effectLst/>
                <a:ea typeface="+mn-lt"/>
                <a:cs typeface="+mn-lt"/>
              </a:rPr>
              <a:t>sino</a:t>
            </a:r>
            <a:r>
              <a:rPr lang="en-US" sz="2000" dirty="0">
                <a:effectLst/>
                <a:ea typeface="+mn-lt"/>
                <a:cs typeface="+mn-lt"/>
              </a:rPr>
              <a:t> que </a:t>
            </a:r>
            <a:r>
              <a:rPr lang="en-US" sz="2000" dirty="0" err="1">
                <a:effectLst/>
                <a:ea typeface="+mn-lt"/>
                <a:cs typeface="+mn-lt"/>
              </a:rPr>
              <a:t>ofrece</a:t>
            </a:r>
            <a:r>
              <a:rPr lang="en-US" sz="2000" dirty="0">
                <a:effectLst/>
                <a:ea typeface="+mn-lt"/>
                <a:cs typeface="+mn-lt"/>
              </a:rPr>
              <a:t> </a:t>
            </a:r>
            <a:r>
              <a:rPr lang="en-US" sz="2000" dirty="0" err="1">
                <a:effectLst/>
                <a:ea typeface="+mn-lt"/>
                <a:cs typeface="+mn-lt"/>
              </a:rPr>
              <a:t>ayuda</a:t>
            </a:r>
            <a:r>
              <a:rPr lang="en-US" sz="2000" dirty="0">
                <a:effectLst/>
                <a:ea typeface="+mn-lt"/>
                <a:cs typeface="+mn-lt"/>
              </a:rPr>
              <a:t> con </a:t>
            </a:r>
            <a:r>
              <a:rPr lang="en-US" sz="2000" dirty="0" err="1">
                <a:effectLst/>
                <a:ea typeface="+mn-lt"/>
                <a:cs typeface="+mn-lt"/>
              </a:rPr>
              <a:t>el</a:t>
            </a:r>
            <a:r>
              <a:rPr lang="en-US" sz="2000" dirty="0">
                <a:effectLst/>
                <a:ea typeface="+mn-lt"/>
                <a:cs typeface="+mn-lt"/>
              </a:rPr>
              <a:t> </a:t>
            </a:r>
            <a:r>
              <a:rPr lang="en-US" sz="2000" dirty="0" err="1">
                <a:effectLst/>
                <a:ea typeface="+mn-lt"/>
                <a:cs typeface="+mn-lt"/>
              </a:rPr>
              <a:t>contexto</a:t>
            </a:r>
            <a:r>
              <a:rPr lang="en-US" sz="2000" dirty="0">
                <a:effectLst/>
                <a:ea typeface="+mn-lt"/>
                <a:cs typeface="+mn-lt"/>
              </a:rPr>
              <a:t> (</a:t>
            </a:r>
            <a:r>
              <a:rPr lang="en-US" sz="2000" dirty="0" err="1">
                <a:effectLst/>
                <a:ea typeface="+mn-lt"/>
                <a:cs typeface="+mn-lt"/>
              </a:rPr>
              <a:t>por</a:t>
            </a:r>
            <a:r>
              <a:rPr lang="en-US" sz="2000" dirty="0">
                <a:effectLst/>
                <a:ea typeface="+mn-lt"/>
                <a:cs typeface="+mn-lt"/>
              </a:rPr>
              <a:t> </a:t>
            </a:r>
            <a:r>
              <a:rPr lang="en-US" sz="2000" dirty="0" err="1">
                <a:effectLst/>
                <a:ea typeface="+mn-lt"/>
                <a:cs typeface="+mn-lt"/>
              </a:rPr>
              <a:t>ejemplo</a:t>
            </a:r>
            <a:r>
              <a:rPr lang="en-US" sz="2000" dirty="0">
                <a:effectLst/>
                <a:ea typeface="+mn-lt"/>
                <a:cs typeface="+mn-lt"/>
              </a:rPr>
              <a:t>, </a:t>
            </a:r>
            <a:r>
              <a:rPr lang="en-US" sz="2000" dirty="0" err="1">
                <a:effectLst/>
                <a:ea typeface="+mn-lt"/>
                <a:cs typeface="+mn-lt"/>
              </a:rPr>
              <a:t>cultura</a:t>
            </a:r>
            <a:r>
              <a:rPr lang="en-US" sz="2000" dirty="0">
                <a:effectLst/>
                <a:ea typeface="+mn-lt"/>
                <a:cs typeface="+mn-lt"/>
              </a:rPr>
              <a:t> </a:t>
            </a:r>
            <a:r>
              <a:rPr lang="en-US" sz="2000" dirty="0" err="1">
                <a:effectLst/>
                <a:ea typeface="+mn-lt"/>
                <a:cs typeface="+mn-lt"/>
              </a:rPr>
              <a:t>antigua</a:t>
            </a:r>
            <a:r>
              <a:rPr lang="en-US" sz="2000" dirty="0">
                <a:effectLst/>
                <a:ea typeface="+mn-lt"/>
                <a:cs typeface="+mn-lt"/>
              </a:rPr>
              <a:t>, </a:t>
            </a:r>
            <a:r>
              <a:rPr lang="en-US" sz="2000" dirty="0" err="1">
                <a:effectLst/>
                <a:ea typeface="+mn-lt"/>
                <a:cs typeface="+mn-lt"/>
              </a:rPr>
              <a:t>entorno</a:t>
            </a:r>
            <a:r>
              <a:rPr lang="en-US" sz="2000" dirty="0">
                <a:effectLst/>
                <a:ea typeface="+mn-lt"/>
                <a:cs typeface="+mn-lt"/>
              </a:rPr>
              <a:t> </a:t>
            </a:r>
            <a:r>
              <a:rPr lang="en-US" sz="2000" dirty="0" err="1">
                <a:effectLst/>
                <a:ea typeface="+mn-lt"/>
                <a:cs typeface="+mn-lt"/>
              </a:rPr>
              <a:t>histórico</a:t>
            </a:r>
            <a:r>
              <a:rPr lang="en-US" sz="2000" dirty="0">
                <a:effectLst/>
                <a:ea typeface="+mn-lt"/>
                <a:cs typeface="+mn-lt"/>
              </a:rPr>
              <a:t>, etc.)</a:t>
            </a:r>
            <a:endParaRPr lang="en-US" altLang="en-US" sz="2000" i="1" dirty="0">
              <a:effectLst/>
              <a:ea typeface="Tahoma"/>
              <a:cs typeface="Tahoma"/>
            </a:endParaRPr>
          </a:p>
          <a:p>
            <a:pPr eaLnBrk="1" hangingPunct="1">
              <a:defRPr/>
            </a:pPr>
            <a:r>
              <a:rPr lang="en-US" altLang="en-US" sz="2000" b="1" i="1" dirty="0">
                <a:solidFill>
                  <a:srgbClr val="C00000"/>
                </a:solidFill>
                <a:effectLst/>
              </a:rPr>
              <a:t>Archaeology should not assume the role of authenticating the Bible as though an external proof were necessary or even possible. / </a:t>
            </a:r>
            <a:r>
              <a:rPr lang="en-US" sz="2000" dirty="0">
                <a:effectLst/>
                <a:ea typeface="+mn-lt"/>
                <a:cs typeface="+mn-lt"/>
              </a:rPr>
              <a:t>La </a:t>
            </a:r>
            <a:r>
              <a:rPr lang="en-US" sz="2000" dirty="0" err="1">
                <a:effectLst/>
                <a:ea typeface="+mn-lt"/>
                <a:cs typeface="+mn-lt"/>
              </a:rPr>
              <a:t>arqueología</a:t>
            </a:r>
            <a:r>
              <a:rPr lang="en-US" sz="2000" dirty="0">
                <a:effectLst/>
                <a:ea typeface="+mn-lt"/>
                <a:cs typeface="+mn-lt"/>
              </a:rPr>
              <a:t> no </a:t>
            </a:r>
            <a:r>
              <a:rPr lang="en-US" sz="2000" dirty="0" err="1">
                <a:effectLst/>
                <a:ea typeface="+mn-lt"/>
                <a:cs typeface="+mn-lt"/>
              </a:rPr>
              <a:t>debe</a:t>
            </a:r>
            <a:r>
              <a:rPr lang="en-US" sz="2000" dirty="0">
                <a:effectLst/>
                <a:ea typeface="+mn-lt"/>
                <a:cs typeface="+mn-lt"/>
              </a:rPr>
              <a:t> </a:t>
            </a:r>
            <a:r>
              <a:rPr lang="en-US" sz="2000" dirty="0" err="1">
                <a:effectLst/>
                <a:ea typeface="+mn-lt"/>
                <a:cs typeface="+mn-lt"/>
              </a:rPr>
              <a:t>asumir</a:t>
            </a:r>
            <a:r>
              <a:rPr lang="en-US" sz="2000" dirty="0">
                <a:effectLst/>
                <a:ea typeface="+mn-lt"/>
                <a:cs typeface="+mn-lt"/>
              </a:rPr>
              <a:t> </a:t>
            </a:r>
            <a:r>
              <a:rPr lang="en-US" sz="2000" dirty="0" err="1">
                <a:effectLst/>
                <a:ea typeface="+mn-lt"/>
                <a:cs typeface="+mn-lt"/>
              </a:rPr>
              <a:t>el</a:t>
            </a:r>
            <a:r>
              <a:rPr lang="en-US" sz="2000" dirty="0">
                <a:effectLst/>
                <a:ea typeface="+mn-lt"/>
                <a:cs typeface="+mn-lt"/>
              </a:rPr>
              <a:t> </a:t>
            </a:r>
            <a:r>
              <a:rPr lang="en-US" sz="2000" dirty="0" err="1">
                <a:effectLst/>
                <a:ea typeface="+mn-lt"/>
                <a:cs typeface="+mn-lt"/>
              </a:rPr>
              <a:t>papel</a:t>
            </a:r>
            <a:r>
              <a:rPr lang="en-US" sz="2000" dirty="0">
                <a:effectLst/>
                <a:ea typeface="+mn-lt"/>
                <a:cs typeface="+mn-lt"/>
              </a:rPr>
              <a:t> de </a:t>
            </a:r>
            <a:r>
              <a:rPr lang="en-US" sz="2000" dirty="0" err="1">
                <a:effectLst/>
                <a:ea typeface="+mn-lt"/>
                <a:cs typeface="+mn-lt"/>
              </a:rPr>
              <a:t>autenticar</a:t>
            </a:r>
            <a:r>
              <a:rPr lang="en-US" sz="2000" dirty="0">
                <a:effectLst/>
                <a:ea typeface="+mn-lt"/>
                <a:cs typeface="+mn-lt"/>
              </a:rPr>
              <a:t> la Biblia </a:t>
            </a:r>
            <a:r>
              <a:rPr lang="en-US" sz="2000" dirty="0" err="1">
                <a:effectLst/>
                <a:ea typeface="+mn-lt"/>
                <a:cs typeface="+mn-lt"/>
              </a:rPr>
              <a:t>como</a:t>
            </a:r>
            <a:r>
              <a:rPr lang="en-US" sz="2000" dirty="0">
                <a:effectLst/>
                <a:ea typeface="+mn-lt"/>
                <a:cs typeface="+mn-lt"/>
              </a:rPr>
              <a:t> </a:t>
            </a:r>
            <a:r>
              <a:rPr lang="en-US" sz="2000" dirty="0" err="1">
                <a:effectLst/>
                <a:ea typeface="+mn-lt"/>
                <a:cs typeface="+mn-lt"/>
              </a:rPr>
              <a:t>si</a:t>
            </a:r>
            <a:r>
              <a:rPr lang="en-US" sz="2000" dirty="0">
                <a:effectLst/>
                <a:ea typeface="+mn-lt"/>
                <a:cs typeface="+mn-lt"/>
              </a:rPr>
              <a:t> </a:t>
            </a:r>
            <a:r>
              <a:rPr lang="en-US" sz="2000" dirty="0" err="1">
                <a:effectLst/>
                <a:ea typeface="+mn-lt"/>
                <a:cs typeface="+mn-lt"/>
              </a:rPr>
              <a:t>fuera</a:t>
            </a:r>
            <a:r>
              <a:rPr lang="en-US" sz="2000" dirty="0">
                <a:effectLst/>
                <a:ea typeface="+mn-lt"/>
                <a:cs typeface="+mn-lt"/>
              </a:rPr>
              <a:t> </a:t>
            </a:r>
            <a:r>
              <a:rPr lang="en-US" sz="2000" dirty="0" err="1">
                <a:effectLst/>
                <a:ea typeface="+mn-lt"/>
                <a:cs typeface="+mn-lt"/>
              </a:rPr>
              <a:t>necesaria</a:t>
            </a:r>
            <a:r>
              <a:rPr lang="en-US" sz="2000" dirty="0">
                <a:effectLst/>
                <a:ea typeface="+mn-lt"/>
                <a:cs typeface="+mn-lt"/>
              </a:rPr>
              <a:t> o </a:t>
            </a:r>
            <a:r>
              <a:rPr lang="en-US" sz="2000" dirty="0" err="1">
                <a:effectLst/>
                <a:ea typeface="+mn-lt"/>
                <a:cs typeface="+mn-lt"/>
              </a:rPr>
              <a:t>incluso</a:t>
            </a:r>
            <a:r>
              <a:rPr lang="en-US" sz="2000" dirty="0">
                <a:effectLst/>
                <a:ea typeface="+mn-lt"/>
                <a:cs typeface="+mn-lt"/>
              </a:rPr>
              <a:t> </a:t>
            </a:r>
            <a:r>
              <a:rPr lang="en-US" sz="2000" dirty="0" err="1">
                <a:effectLst/>
                <a:ea typeface="+mn-lt"/>
                <a:cs typeface="+mn-lt"/>
              </a:rPr>
              <a:t>posible</a:t>
            </a:r>
            <a:r>
              <a:rPr lang="en-US" sz="2000" dirty="0">
                <a:effectLst/>
                <a:ea typeface="+mn-lt"/>
                <a:cs typeface="+mn-lt"/>
              </a:rPr>
              <a:t> </a:t>
            </a:r>
            <a:r>
              <a:rPr lang="en-US" sz="2000" dirty="0" err="1">
                <a:effectLst/>
                <a:ea typeface="+mn-lt"/>
                <a:cs typeface="+mn-lt"/>
              </a:rPr>
              <a:t>una</a:t>
            </a:r>
            <a:r>
              <a:rPr lang="en-US" sz="2000" dirty="0">
                <a:effectLst/>
                <a:ea typeface="+mn-lt"/>
                <a:cs typeface="+mn-lt"/>
              </a:rPr>
              <a:t> </a:t>
            </a:r>
            <a:r>
              <a:rPr lang="en-US" sz="2000" dirty="0" err="1">
                <a:effectLst/>
                <a:ea typeface="+mn-lt"/>
                <a:cs typeface="+mn-lt"/>
              </a:rPr>
              <a:t>prueba</a:t>
            </a:r>
            <a:r>
              <a:rPr lang="en-US" sz="2000" dirty="0">
                <a:effectLst/>
                <a:ea typeface="+mn-lt"/>
                <a:cs typeface="+mn-lt"/>
              </a:rPr>
              <a:t> externa.</a:t>
            </a:r>
            <a:endParaRPr lang="en-US" altLang="en-US" sz="2000" i="1">
              <a:effectLst/>
              <a:ea typeface="Tahoma"/>
              <a:cs typeface="Tahoma"/>
            </a:endParaRPr>
          </a:p>
          <a:p>
            <a:pPr eaLnBrk="1" hangingPunct="1">
              <a:defRPr/>
            </a:pPr>
            <a:r>
              <a:rPr lang="en-US" altLang="en-US" sz="2000" b="1" i="1" dirty="0">
                <a:solidFill>
                  <a:srgbClr val="C00000"/>
                </a:solidFill>
                <a:effectLst/>
              </a:rPr>
              <a:t>Just as archaeology cannot “prove” the Bible to be true, it is equally important to remember that archaeology cannot “disprove” the Bible, either. /</a:t>
            </a:r>
            <a:r>
              <a:rPr lang="en-US" altLang="en-US" sz="2000" i="1" dirty="0">
                <a:effectLst/>
              </a:rPr>
              <a:t> </a:t>
            </a:r>
            <a:r>
              <a:rPr lang="en-US" sz="2000" dirty="0" err="1">
                <a:effectLst/>
                <a:ea typeface="+mn-lt"/>
                <a:cs typeface="+mn-lt"/>
              </a:rPr>
              <a:t>Así</a:t>
            </a:r>
            <a:r>
              <a:rPr lang="en-US" sz="2000" dirty="0">
                <a:effectLst/>
                <a:ea typeface="+mn-lt"/>
                <a:cs typeface="+mn-lt"/>
              </a:rPr>
              <a:t> </a:t>
            </a:r>
            <a:r>
              <a:rPr lang="en-US" sz="2000" dirty="0" err="1">
                <a:effectLst/>
                <a:ea typeface="+mn-lt"/>
                <a:cs typeface="+mn-lt"/>
              </a:rPr>
              <a:t>como</a:t>
            </a:r>
            <a:r>
              <a:rPr lang="en-US" sz="2000" dirty="0">
                <a:effectLst/>
                <a:ea typeface="+mn-lt"/>
                <a:cs typeface="+mn-lt"/>
              </a:rPr>
              <a:t> la </a:t>
            </a:r>
            <a:r>
              <a:rPr lang="en-US" sz="2000" dirty="0" err="1">
                <a:effectLst/>
                <a:ea typeface="+mn-lt"/>
                <a:cs typeface="+mn-lt"/>
              </a:rPr>
              <a:t>arqueología</a:t>
            </a:r>
            <a:r>
              <a:rPr lang="en-US" sz="2000" dirty="0">
                <a:effectLst/>
                <a:ea typeface="+mn-lt"/>
                <a:cs typeface="+mn-lt"/>
              </a:rPr>
              <a:t> no </a:t>
            </a:r>
            <a:r>
              <a:rPr lang="en-US" sz="2000" dirty="0" err="1">
                <a:effectLst/>
                <a:ea typeface="+mn-lt"/>
                <a:cs typeface="+mn-lt"/>
              </a:rPr>
              <a:t>puede</a:t>
            </a:r>
            <a:r>
              <a:rPr lang="en-US" sz="2000" dirty="0">
                <a:effectLst/>
                <a:ea typeface="+mn-lt"/>
                <a:cs typeface="+mn-lt"/>
              </a:rPr>
              <a:t> “</a:t>
            </a:r>
            <a:r>
              <a:rPr lang="en-US" sz="2000" dirty="0" err="1">
                <a:effectLst/>
                <a:ea typeface="+mn-lt"/>
                <a:cs typeface="+mn-lt"/>
              </a:rPr>
              <a:t>probar</a:t>
            </a:r>
            <a:r>
              <a:rPr lang="en-US" sz="2000" dirty="0">
                <a:effectLst/>
                <a:ea typeface="+mn-lt"/>
                <a:cs typeface="+mn-lt"/>
              </a:rPr>
              <a:t>” que la Biblia sea </a:t>
            </a:r>
            <a:r>
              <a:rPr lang="en-US" sz="2000" dirty="0" err="1">
                <a:effectLst/>
                <a:ea typeface="+mn-lt"/>
                <a:cs typeface="+mn-lt"/>
              </a:rPr>
              <a:t>verdadera</a:t>
            </a:r>
            <a:r>
              <a:rPr lang="en-US" sz="2000" dirty="0">
                <a:effectLst/>
                <a:ea typeface="+mn-lt"/>
                <a:cs typeface="+mn-lt"/>
              </a:rPr>
              <a:t>, es </a:t>
            </a:r>
            <a:r>
              <a:rPr lang="en-US" sz="2000" dirty="0" err="1">
                <a:effectLst/>
                <a:ea typeface="+mn-lt"/>
                <a:cs typeface="+mn-lt"/>
              </a:rPr>
              <a:t>igualmente</a:t>
            </a:r>
            <a:r>
              <a:rPr lang="en-US" sz="2000" dirty="0">
                <a:effectLst/>
                <a:ea typeface="+mn-lt"/>
                <a:cs typeface="+mn-lt"/>
              </a:rPr>
              <a:t> </a:t>
            </a:r>
            <a:r>
              <a:rPr lang="en-US" sz="2000" dirty="0" err="1">
                <a:effectLst/>
                <a:ea typeface="+mn-lt"/>
                <a:cs typeface="+mn-lt"/>
              </a:rPr>
              <a:t>importante</a:t>
            </a:r>
            <a:r>
              <a:rPr lang="en-US" sz="2000" dirty="0">
                <a:effectLst/>
                <a:ea typeface="+mn-lt"/>
                <a:cs typeface="+mn-lt"/>
              </a:rPr>
              <a:t> </a:t>
            </a:r>
            <a:r>
              <a:rPr lang="en-US" sz="2000" dirty="0" err="1">
                <a:effectLst/>
                <a:ea typeface="+mn-lt"/>
                <a:cs typeface="+mn-lt"/>
              </a:rPr>
              <a:t>recordar</a:t>
            </a:r>
            <a:r>
              <a:rPr lang="en-US" sz="2000" dirty="0">
                <a:effectLst/>
                <a:ea typeface="+mn-lt"/>
                <a:cs typeface="+mn-lt"/>
              </a:rPr>
              <a:t> que la </a:t>
            </a:r>
            <a:r>
              <a:rPr lang="en-US" sz="2000" dirty="0" err="1">
                <a:effectLst/>
                <a:ea typeface="+mn-lt"/>
                <a:cs typeface="+mn-lt"/>
              </a:rPr>
              <a:t>arqueología</a:t>
            </a:r>
            <a:r>
              <a:rPr lang="en-US" sz="2000" dirty="0">
                <a:effectLst/>
                <a:ea typeface="+mn-lt"/>
                <a:cs typeface="+mn-lt"/>
              </a:rPr>
              <a:t> </a:t>
            </a:r>
            <a:r>
              <a:rPr lang="en-US" sz="2000" dirty="0" err="1">
                <a:effectLst/>
                <a:ea typeface="+mn-lt"/>
                <a:cs typeface="+mn-lt"/>
              </a:rPr>
              <a:t>tampoco</a:t>
            </a:r>
            <a:r>
              <a:rPr lang="en-US" sz="2000" dirty="0">
                <a:effectLst/>
                <a:ea typeface="+mn-lt"/>
                <a:cs typeface="+mn-lt"/>
              </a:rPr>
              <a:t> </a:t>
            </a:r>
            <a:r>
              <a:rPr lang="en-US" sz="2000" dirty="0" err="1">
                <a:effectLst/>
                <a:ea typeface="+mn-lt"/>
                <a:cs typeface="+mn-lt"/>
              </a:rPr>
              <a:t>puede</a:t>
            </a:r>
            <a:r>
              <a:rPr lang="en-US" sz="2000" dirty="0">
                <a:effectLst/>
                <a:ea typeface="+mn-lt"/>
                <a:cs typeface="+mn-lt"/>
              </a:rPr>
              <a:t> “</a:t>
            </a:r>
            <a:r>
              <a:rPr lang="en-US" sz="2000" dirty="0" err="1">
                <a:effectLst/>
                <a:ea typeface="+mn-lt"/>
                <a:cs typeface="+mn-lt"/>
              </a:rPr>
              <a:t>refutar</a:t>
            </a:r>
            <a:r>
              <a:rPr lang="en-US" sz="2000" dirty="0">
                <a:effectLst/>
                <a:ea typeface="+mn-lt"/>
                <a:cs typeface="+mn-lt"/>
              </a:rPr>
              <a:t>” la Biblia.</a:t>
            </a:r>
          </a:p>
        </p:txBody>
      </p:sp>
      <p:sp>
        <p:nvSpPr>
          <p:cNvPr id="2" name="Slide Number Placeholder 1">
            <a:extLst>
              <a:ext uri="{FF2B5EF4-FFF2-40B4-BE49-F238E27FC236}">
                <a16:creationId xmlns:a16="http://schemas.microsoft.com/office/drawing/2014/main" id="{19953829-EE5E-BFFC-E2E0-B759D97A4367}"/>
              </a:ext>
            </a:extLst>
          </p:cNvPr>
          <p:cNvSpPr>
            <a:spLocks noGrp="1"/>
          </p:cNvSpPr>
          <p:nvPr>
            <p:ph type="sldNum" sz="quarter" idx="12"/>
          </p:nvPr>
        </p:nvSpPr>
        <p:spPr/>
        <p:txBody>
          <a:bodyPr/>
          <a:lstStyle/>
          <a:p>
            <a:fld id="{7C88B1DF-1E4D-415E-A55A-AD5D630EFDA4}" type="slidenum">
              <a:rPr lang="en-US" altLang="en-US" smtClean="0"/>
              <a:pPr/>
              <a:t>190</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21F723-B59D-52A8-F53C-FDF3241985B6}"/>
              </a:ext>
            </a:extLst>
          </p:cNvPr>
          <p:cNvSpPr>
            <a:spLocks noGrp="1"/>
          </p:cNvSpPr>
          <p:nvPr>
            <p:ph type="title"/>
          </p:nvPr>
        </p:nvSpPr>
        <p:spPr>
          <a:xfrm>
            <a:off x="829340" y="2852739"/>
            <a:ext cx="11158191" cy="2852737"/>
          </a:xfrm>
        </p:spPr>
        <p:txBody>
          <a:bodyPr/>
          <a:lstStyle/>
          <a:p>
            <a:pPr algn="r"/>
            <a:r>
              <a:rPr lang="en-US" dirty="0">
                <a:solidFill>
                  <a:srgbClr val="FF3300"/>
                </a:solidFill>
                <a:latin typeface="Matura MT Script Capitals"/>
              </a:rPr>
              <a:t>The Emergence of Israel in Canaan / </a:t>
            </a:r>
            <a:r>
              <a:rPr lang="en-US" dirty="0">
                <a:ea typeface="+mj-lt"/>
                <a:cs typeface="+mj-lt"/>
              </a:rPr>
              <a:t>El </a:t>
            </a:r>
            <a:r>
              <a:rPr lang="en-US" dirty="0" err="1">
                <a:ea typeface="+mj-lt"/>
                <a:cs typeface="+mj-lt"/>
              </a:rPr>
              <a:t>surgimiento</a:t>
            </a:r>
            <a:r>
              <a:rPr lang="en-US" dirty="0">
                <a:ea typeface="+mj-lt"/>
                <a:cs typeface="+mj-lt"/>
              </a:rPr>
              <a:t> de Israel </a:t>
            </a:r>
            <a:r>
              <a:rPr lang="en-US" dirty="0" err="1">
                <a:ea typeface="+mj-lt"/>
                <a:cs typeface="+mj-lt"/>
              </a:rPr>
              <a:t>en</a:t>
            </a:r>
            <a:r>
              <a:rPr lang="en-US" dirty="0">
                <a:ea typeface="+mj-lt"/>
                <a:cs typeface="+mj-lt"/>
              </a:rPr>
              <a:t> </a:t>
            </a:r>
            <a:r>
              <a:rPr lang="en-US" dirty="0" err="1">
                <a:ea typeface="+mj-lt"/>
                <a:cs typeface="+mj-lt"/>
              </a:rPr>
              <a:t>Canaán</a:t>
            </a:r>
            <a:endParaRPr lang="en-US" dirty="0" err="1">
              <a:solidFill>
                <a:srgbClr val="FF3300"/>
              </a:solidFill>
              <a:latin typeface="Matura MT Script Capitals" panose="03020802060602070202" pitchFamily="66" charset="0"/>
            </a:endParaRPr>
          </a:p>
        </p:txBody>
      </p:sp>
      <p:sp>
        <p:nvSpPr>
          <p:cNvPr id="2" name="Slide Number Placeholder 1">
            <a:extLst>
              <a:ext uri="{FF2B5EF4-FFF2-40B4-BE49-F238E27FC236}">
                <a16:creationId xmlns:a16="http://schemas.microsoft.com/office/drawing/2014/main" id="{28B56277-9C78-47BA-FE02-E59BA0CEDF0C}"/>
              </a:ext>
            </a:extLst>
          </p:cNvPr>
          <p:cNvSpPr>
            <a:spLocks noGrp="1"/>
          </p:cNvSpPr>
          <p:nvPr>
            <p:ph type="sldNum" sz="quarter" idx="12"/>
          </p:nvPr>
        </p:nvSpPr>
        <p:spPr/>
        <p:txBody>
          <a:bodyPr/>
          <a:lstStyle/>
          <a:p>
            <a:fld id="{F2AC4C17-2516-49E8-BE9B-E38D16CCA577}" type="slidenum">
              <a:rPr lang="en-US" altLang="en-US" smtClean="0"/>
              <a:pPr/>
              <a:t>191</a:t>
            </a:fld>
            <a:endParaRPr lang="en-US" altLang="en-US"/>
          </a:p>
        </p:txBody>
      </p:sp>
    </p:spTree>
    <p:extLst>
      <p:ext uri="{BB962C8B-B14F-4D97-AF65-F5344CB8AC3E}">
        <p14:creationId xmlns:p14="http://schemas.microsoft.com/office/powerpoint/2010/main" val="204233259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078F8D9B-38DC-BAF1-0CFD-C66596A1B790}"/>
              </a:ext>
            </a:extLst>
          </p:cNvPr>
          <p:cNvSpPr>
            <a:spLocks noGrp="1" noRot="1" noChangeArrowheads="1"/>
          </p:cNvSpPr>
          <p:nvPr>
            <p:ph type="title"/>
          </p:nvPr>
        </p:nvSpPr>
        <p:spPr>
          <a:xfrm>
            <a:off x="229639" y="-1438"/>
            <a:ext cx="11747100" cy="668548"/>
          </a:xfrm>
        </p:spPr>
        <p:txBody>
          <a:bodyPr/>
          <a:lstStyle/>
          <a:p>
            <a:r>
              <a:rPr lang="en-US" altLang="en-US" sz="3600" dirty="0">
                <a:solidFill>
                  <a:srgbClr val="FF6600"/>
                </a:solidFill>
                <a:latin typeface="Eras Bold ITC"/>
              </a:rPr>
              <a:t>The Emergence of Israel /</a:t>
            </a:r>
            <a:r>
              <a:rPr lang="en-US" altLang="en-US" sz="3600" dirty="0">
                <a:solidFill>
                  <a:srgbClr val="858343"/>
                </a:solidFill>
                <a:latin typeface="Eras Bold ITC"/>
              </a:rPr>
              <a:t> </a:t>
            </a:r>
            <a:r>
              <a:rPr lang="en-US" sz="3600" dirty="0">
                <a:ea typeface="+mj-lt"/>
                <a:cs typeface="+mj-lt"/>
              </a:rPr>
              <a:t>El </a:t>
            </a:r>
            <a:r>
              <a:rPr lang="en-US" sz="3600" dirty="0" err="1">
                <a:ea typeface="+mj-lt"/>
                <a:cs typeface="+mj-lt"/>
              </a:rPr>
              <a:t>surgimiento</a:t>
            </a:r>
            <a:r>
              <a:rPr lang="en-US" sz="3600" dirty="0">
                <a:ea typeface="+mj-lt"/>
                <a:cs typeface="+mj-lt"/>
              </a:rPr>
              <a:t> de Israel</a:t>
            </a:r>
            <a:endParaRPr lang="en-US" altLang="en-US" sz="3600" dirty="0">
              <a:solidFill>
                <a:srgbClr val="858343"/>
              </a:solidFill>
              <a:latin typeface="Eras Bold ITC" panose="020B0907030504020204" pitchFamily="34" charset="0"/>
            </a:endParaRPr>
          </a:p>
        </p:txBody>
      </p:sp>
      <p:sp>
        <p:nvSpPr>
          <p:cNvPr id="86019" name="Rectangle 3">
            <a:extLst>
              <a:ext uri="{FF2B5EF4-FFF2-40B4-BE49-F238E27FC236}">
                <a16:creationId xmlns:a16="http://schemas.microsoft.com/office/drawing/2014/main" id="{B9F653A0-8DC9-0D17-5D16-C748039F7399}"/>
              </a:ext>
            </a:extLst>
          </p:cNvPr>
          <p:cNvSpPr>
            <a:spLocks noGrp="1" noRot="1" noChangeArrowheads="1"/>
          </p:cNvSpPr>
          <p:nvPr>
            <p:ph type="body" idx="1"/>
          </p:nvPr>
        </p:nvSpPr>
        <p:spPr>
          <a:xfrm>
            <a:off x="402167" y="838200"/>
            <a:ext cx="11387667" cy="5811015"/>
          </a:xfrm>
        </p:spPr>
        <p:txBody>
          <a:bodyPr/>
          <a:lstStyle/>
          <a:p>
            <a:pPr>
              <a:buNone/>
            </a:pPr>
            <a:r>
              <a:rPr lang="en-US" altLang="en-US" sz="2400" dirty="0">
                <a:solidFill>
                  <a:srgbClr val="C00000"/>
                </a:solidFill>
                <a:effectLst>
                  <a:outerShdw blurRad="38100" dist="38100" dir="2700000" algn="tl">
                    <a:srgbClr val="000000"/>
                  </a:outerShdw>
                </a:effectLst>
              </a:rPr>
              <a:t>Given the rather mixed results of literary theories and archaeological reassessments, by the late 20</a:t>
            </a:r>
            <a:r>
              <a:rPr lang="en-US" altLang="en-US" sz="2400" baseline="30000" dirty="0">
                <a:solidFill>
                  <a:srgbClr val="C00000"/>
                </a:solidFill>
                <a:effectLst>
                  <a:outerShdw blurRad="38100" dist="38100" dir="2700000" algn="tl">
                    <a:srgbClr val="000000"/>
                  </a:outerShdw>
                </a:effectLst>
              </a:rPr>
              <a:t>th</a:t>
            </a:r>
            <a:r>
              <a:rPr lang="en-US" altLang="en-US" sz="2400" dirty="0">
                <a:solidFill>
                  <a:srgbClr val="C00000"/>
                </a:solidFill>
                <a:effectLst>
                  <a:outerShdw blurRad="38100" dist="38100" dir="2700000" algn="tl">
                    <a:srgbClr val="000000"/>
                  </a:outerShdw>
                </a:effectLst>
              </a:rPr>
              <a:t> century modern scholars now struggled to find a model for the emergence of Israel that correlated with all these factors. /</a:t>
            </a:r>
            <a:r>
              <a:rPr lang="en-US" altLang="en-US" sz="2400" dirty="0">
                <a:solidFill>
                  <a:srgbClr val="333300"/>
                </a:solidFill>
                <a:effectLst>
                  <a:outerShdw blurRad="38100" dist="38100" dir="2700000" algn="tl">
                    <a:srgbClr val="000000"/>
                  </a:outerShdw>
                </a:effectLst>
              </a:rPr>
              <a:t> </a:t>
            </a:r>
            <a:r>
              <a:rPr lang="en-US" sz="2400" dirty="0">
                <a:effectLst>
                  <a:outerShdw blurRad="38100" dist="38100" dir="2700000" algn="tl">
                    <a:srgbClr val="000000"/>
                  </a:outerShdw>
                </a:effectLst>
                <a:ea typeface="+mn-lt"/>
                <a:cs typeface="+mn-lt"/>
              </a:rPr>
              <a:t>Dados </a:t>
            </a:r>
            <a:r>
              <a:rPr lang="en-US" sz="2400" dirty="0" err="1">
                <a:effectLst>
                  <a:outerShdw blurRad="38100" dist="38100" dir="2700000" algn="tl">
                    <a:srgbClr val="000000"/>
                  </a:outerShdw>
                </a:effectLst>
                <a:ea typeface="+mn-lt"/>
                <a:cs typeface="+mn-lt"/>
              </a:rPr>
              <a:t>los</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resultados</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bastante</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mixtos</a:t>
            </a:r>
            <a:r>
              <a:rPr lang="en-US" sz="2400" dirty="0">
                <a:effectLst>
                  <a:outerShdw blurRad="38100" dist="38100" dir="2700000" algn="tl">
                    <a:srgbClr val="000000"/>
                  </a:outerShdw>
                </a:effectLst>
                <a:ea typeface="+mn-lt"/>
                <a:cs typeface="+mn-lt"/>
              </a:rPr>
              <a:t> de las </a:t>
            </a:r>
            <a:r>
              <a:rPr lang="en-US" sz="2400" dirty="0" err="1">
                <a:effectLst>
                  <a:outerShdw blurRad="38100" dist="38100" dir="2700000" algn="tl">
                    <a:srgbClr val="000000"/>
                  </a:outerShdw>
                </a:effectLst>
                <a:ea typeface="+mn-lt"/>
                <a:cs typeface="+mn-lt"/>
              </a:rPr>
              <a:t>teorías</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literarias</a:t>
            </a:r>
            <a:r>
              <a:rPr lang="en-US" sz="2400" dirty="0">
                <a:effectLst>
                  <a:outerShdw blurRad="38100" dist="38100" dir="2700000" algn="tl">
                    <a:srgbClr val="000000"/>
                  </a:outerShdw>
                </a:effectLst>
                <a:ea typeface="+mn-lt"/>
                <a:cs typeface="+mn-lt"/>
              </a:rPr>
              <a:t> y las </a:t>
            </a:r>
            <a:r>
              <a:rPr lang="en-US" sz="2400" dirty="0" err="1">
                <a:effectLst>
                  <a:outerShdw blurRad="38100" dist="38100" dir="2700000" algn="tl">
                    <a:srgbClr val="000000"/>
                  </a:outerShdw>
                </a:effectLst>
                <a:ea typeface="+mn-lt"/>
                <a:cs typeface="+mn-lt"/>
              </a:rPr>
              <a:t>reevaluaciones</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arqueológicas</a:t>
            </a:r>
            <a:r>
              <a:rPr lang="en-US" sz="2400" dirty="0">
                <a:effectLst>
                  <a:outerShdw blurRad="38100" dist="38100" dir="2700000" algn="tl">
                    <a:srgbClr val="000000"/>
                  </a:outerShdw>
                </a:effectLst>
                <a:ea typeface="+mn-lt"/>
                <a:cs typeface="+mn-lt"/>
              </a:rPr>
              <a:t>, a finales del </a:t>
            </a:r>
            <a:r>
              <a:rPr lang="en-US" sz="2400" dirty="0" err="1">
                <a:effectLst>
                  <a:outerShdw blurRad="38100" dist="38100" dir="2700000" algn="tl">
                    <a:srgbClr val="000000"/>
                  </a:outerShdw>
                </a:effectLst>
                <a:ea typeface="+mn-lt"/>
                <a:cs typeface="+mn-lt"/>
              </a:rPr>
              <a:t>siglo</a:t>
            </a:r>
            <a:r>
              <a:rPr lang="en-US" sz="2400" dirty="0">
                <a:effectLst>
                  <a:outerShdw blurRad="38100" dist="38100" dir="2700000" algn="tl">
                    <a:srgbClr val="000000"/>
                  </a:outerShdw>
                </a:effectLst>
                <a:ea typeface="+mn-lt"/>
                <a:cs typeface="+mn-lt"/>
              </a:rPr>
              <a:t> XX </a:t>
            </a:r>
            <a:r>
              <a:rPr lang="en-US" sz="2400" dirty="0" err="1">
                <a:effectLst>
                  <a:outerShdw blurRad="38100" dist="38100" dir="2700000" algn="tl">
                    <a:srgbClr val="000000"/>
                  </a:outerShdw>
                </a:effectLst>
                <a:ea typeface="+mn-lt"/>
                <a:cs typeface="+mn-lt"/>
              </a:rPr>
              <a:t>los</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eruditos</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modernos</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ahora</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luchaban</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por</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encontrar</a:t>
            </a:r>
            <a:r>
              <a:rPr lang="en-US" sz="2400" dirty="0">
                <a:effectLst>
                  <a:outerShdw blurRad="38100" dist="38100" dir="2700000" algn="tl">
                    <a:srgbClr val="000000"/>
                  </a:outerShdw>
                </a:effectLst>
                <a:ea typeface="+mn-lt"/>
                <a:cs typeface="+mn-lt"/>
              </a:rPr>
              <a:t> un </a:t>
            </a:r>
            <a:r>
              <a:rPr lang="en-US" sz="2400" dirty="0" err="1">
                <a:effectLst>
                  <a:outerShdw blurRad="38100" dist="38100" dir="2700000" algn="tl">
                    <a:srgbClr val="000000"/>
                  </a:outerShdw>
                </a:effectLst>
                <a:ea typeface="+mn-lt"/>
                <a:cs typeface="+mn-lt"/>
              </a:rPr>
              <a:t>modelo</a:t>
            </a:r>
            <a:r>
              <a:rPr lang="en-US" sz="2400" dirty="0">
                <a:effectLst>
                  <a:outerShdw blurRad="38100" dist="38100" dir="2700000" algn="tl">
                    <a:srgbClr val="000000"/>
                  </a:outerShdw>
                </a:effectLst>
                <a:ea typeface="+mn-lt"/>
                <a:cs typeface="+mn-lt"/>
              </a:rPr>
              <a:t> para </a:t>
            </a:r>
            <a:r>
              <a:rPr lang="en-US" sz="2400" dirty="0" err="1">
                <a:effectLst>
                  <a:outerShdw blurRad="38100" dist="38100" dir="2700000" algn="tl">
                    <a:srgbClr val="000000"/>
                  </a:outerShdw>
                </a:effectLst>
                <a:ea typeface="+mn-lt"/>
                <a:cs typeface="+mn-lt"/>
              </a:rPr>
              <a:t>el</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surgimiento</a:t>
            </a:r>
            <a:r>
              <a:rPr lang="en-US" sz="2400" dirty="0">
                <a:effectLst>
                  <a:outerShdw blurRad="38100" dist="38100" dir="2700000" algn="tl">
                    <a:srgbClr val="000000"/>
                  </a:outerShdw>
                </a:effectLst>
                <a:ea typeface="+mn-lt"/>
                <a:cs typeface="+mn-lt"/>
              </a:rPr>
              <a:t> de Israel que se </a:t>
            </a:r>
            <a:r>
              <a:rPr lang="en-US" sz="2400" dirty="0" err="1">
                <a:effectLst>
                  <a:outerShdw blurRad="38100" dist="38100" dir="2700000" algn="tl">
                    <a:srgbClr val="000000"/>
                  </a:outerShdw>
                </a:effectLst>
                <a:ea typeface="+mn-lt"/>
                <a:cs typeface="+mn-lt"/>
              </a:rPr>
              <a:t>correlacionara</a:t>
            </a:r>
            <a:r>
              <a:rPr lang="en-US" sz="2400" dirty="0">
                <a:effectLst>
                  <a:outerShdw blurRad="38100" dist="38100" dir="2700000" algn="tl">
                    <a:srgbClr val="000000"/>
                  </a:outerShdw>
                </a:effectLst>
                <a:ea typeface="+mn-lt"/>
                <a:cs typeface="+mn-lt"/>
              </a:rPr>
              <a:t> con </a:t>
            </a:r>
            <a:r>
              <a:rPr lang="en-US" sz="2400" dirty="0" err="1">
                <a:effectLst>
                  <a:outerShdw blurRad="38100" dist="38100" dir="2700000" algn="tl">
                    <a:srgbClr val="000000"/>
                  </a:outerShdw>
                </a:effectLst>
                <a:ea typeface="+mn-lt"/>
                <a:cs typeface="+mn-lt"/>
              </a:rPr>
              <a:t>todos</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estos</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factores</a:t>
            </a:r>
            <a:r>
              <a:rPr lang="en-US" sz="2400" dirty="0">
                <a:effectLst>
                  <a:outerShdw blurRad="38100" dist="38100" dir="2700000" algn="tl">
                    <a:srgbClr val="000000"/>
                  </a:outerShdw>
                </a:effectLst>
                <a:ea typeface="+mn-lt"/>
                <a:cs typeface="+mn-lt"/>
              </a:rPr>
              <a:t>.</a:t>
            </a:r>
            <a:endParaRPr lang="en-US" altLang="en-US" sz="2400" dirty="0">
              <a:solidFill>
                <a:srgbClr val="333300"/>
              </a:solidFill>
              <a:effectLst>
                <a:outerShdw blurRad="38100" dist="38100" dir="2700000" algn="tl">
                  <a:srgbClr val="000000"/>
                </a:outerShdw>
              </a:effectLst>
            </a:endParaRPr>
          </a:p>
          <a:p>
            <a:r>
              <a:rPr lang="en-US" altLang="en-US" sz="2000" b="1" i="1" dirty="0">
                <a:solidFill>
                  <a:srgbClr val="C00000"/>
                </a:solidFill>
                <a:effectLst/>
                <a:latin typeface="Comic Sans MS"/>
              </a:rPr>
              <a:t>The Bible, of course, describes the emergence of Israel through the narratives of the exodus and Joshua’s invasion of the land of Canaan. /</a:t>
            </a:r>
            <a:r>
              <a:rPr lang="en-US" altLang="en-US" sz="2000" i="1" dirty="0">
                <a:effectLst/>
                <a:latin typeface="Comic Sans MS"/>
              </a:rPr>
              <a:t> </a:t>
            </a:r>
            <a:r>
              <a:rPr lang="en-US" sz="2000" dirty="0">
                <a:effectLst/>
                <a:ea typeface="+mn-lt"/>
                <a:cs typeface="+mn-lt"/>
              </a:rPr>
              <a:t>La Biblia, </a:t>
            </a:r>
            <a:r>
              <a:rPr lang="en-US" sz="2000" dirty="0" err="1">
                <a:effectLst/>
                <a:ea typeface="+mn-lt"/>
                <a:cs typeface="+mn-lt"/>
              </a:rPr>
              <a:t>por</a:t>
            </a:r>
            <a:r>
              <a:rPr lang="en-US" sz="2000" dirty="0">
                <a:effectLst/>
                <a:ea typeface="+mn-lt"/>
                <a:cs typeface="+mn-lt"/>
              </a:rPr>
              <a:t> </a:t>
            </a:r>
            <a:r>
              <a:rPr lang="en-US" sz="2000" dirty="0" err="1">
                <a:effectLst/>
                <a:ea typeface="+mn-lt"/>
                <a:cs typeface="+mn-lt"/>
              </a:rPr>
              <a:t>supuesto</a:t>
            </a:r>
            <a:r>
              <a:rPr lang="en-US" sz="2000" dirty="0">
                <a:effectLst/>
                <a:ea typeface="+mn-lt"/>
                <a:cs typeface="+mn-lt"/>
              </a:rPr>
              <a:t>, describe </a:t>
            </a:r>
            <a:r>
              <a:rPr lang="en-US" sz="2000" dirty="0" err="1">
                <a:effectLst/>
                <a:ea typeface="+mn-lt"/>
                <a:cs typeface="+mn-lt"/>
              </a:rPr>
              <a:t>el</a:t>
            </a:r>
            <a:r>
              <a:rPr lang="en-US" sz="2000" dirty="0">
                <a:effectLst/>
                <a:ea typeface="+mn-lt"/>
                <a:cs typeface="+mn-lt"/>
              </a:rPr>
              <a:t> </a:t>
            </a:r>
            <a:r>
              <a:rPr lang="en-US" sz="2000" dirty="0" err="1">
                <a:effectLst/>
                <a:ea typeface="+mn-lt"/>
                <a:cs typeface="+mn-lt"/>
              </a:rPr>
              <a:t>surgimiento</a:t>
            </a:r>
            <a:r>
              <a:rPr lang="en-US" sz="2000" dirty="0">
                <a:effectLst/>
                <a:ea typeface="+mn-lt"/>
                <a:cs typeface="+mn-lt"/>
              </a:rPr>
              <a:t> de Israel a </a:t>
            </a:r>
            <a:r>
              <a:rPr lang="en-US" sz="2000" dirty="0" err="1">
                <a:effectLst/>
                <a:ea typeface="+mn-lt"/>
                <a:cs typeface="+mn-lt"/>
              </a:rPr>
              <a:t>través</a:t>
            </a:r>
            <a:r>
              <a:rPr lang="en-US" sz="2000" dirty="0">
                <a:effectLst/>
                <a:ea typeface="+mn-lt"/>
                <a:cs typeface="+mn-lt"/>
              </a:rPr>
              <a:t> de las </a:t>
            </a:r>
            <a:r>
              <a:rPr lang="en-US" sz="2000" dirty="0" err="1">
                <a:effectLst/>
                <a:ea typeface="+mn-lt"/>
                <a:cs typeface="+mn-lt"/>
              </a:rPr>
              <a:t>narraciones</a:t>
            </a:r>
            <a:r>
              <a:rPr lang="en-US" sz="2000" dirty="0">
                <a:effectLst/>
                <a:ea typeface="+mn-lt"/>
                <a:cs typeface="+mn-lt"/>
              </a:rPr>
              <a:t> del </a:t>
            </a:r>
            <a:r>
              <a:rPr lang="en-US" sz="2000" dirty="0" err="1">
                <a:effectLst/>
                <a:ea typeface="+mn-lt"/>
                <a:cs typeface="+mn-lt"/>
              </a:rPr>
              <a:t>éxodo</a:t>
            </a:r>
            <a:r>
              <a:rPr lang="en-US" sz="2000" dirty="0">
                <a:effectLst/>
                <a:ea typeface="+mn-lt"/>
                <a:cs typeface="+mn-lt"/>
              </a:rPr>
              <a:t> y la </a:t>
            </a:r>
            <a:r>
              <a:rPr lang="en-US" sz="2000" dirty="0" err="1">
                <a:effectLst/>
                <a:ea typeface="+mn-lt"/>
                <a:cs typeface="+mn-lt"/>
              </a:rPr>
              <a:t>invasión</a:t>
            </a:r>
            <a:r>
              <a:rPr lang="en-US" sz="2000" dirty="0">
                <a:effectLst/>
                <a:ea typeface="+mn-lt"/>
                <a:cs typeface="+mn-lt"/>
              </a:rPr>
              <a:t> de la tierra de </a:t>
            </a:r>
            <a:r>
              <a:rPr lang="en-US" sz="2000" dirty="0" err="1">
                <a:effectLst/>
                <a:ea typeface="+mn-lt"/>
                <a:cs typeface="+mn-lt"/>
              </a:rPr>
              <a:t>Canaán</a:t>
            </a:r>
            <a:r>
              <a:rPr lang="en-US" sz="2000" dirty="0">
                <a:effectLst/>
                <a:ea typeface="+mn-lt"/>
                <a:cs typeface="+mn-lt"/>
              </a:rPr>
              <a:t> </a:t>
            </a:r>
            <a:r>
              <a:rPr lang="en-US" sz="2000" dirty="0" err="1">
                <a:effectLst/>
                <a:ea typeface="+mn-lt"/>
                <a:cs typeface="+mn-lt"/>
              </a:rPr>
              <a:t>por</a:t>
            </a:r>
            <a:r>
              <a:rPr lang="en-US" sz="2000" dirty="0">
                <a:effectLst/>
                <a:ea typeface="+mn-lt"/>
                <a:cs typeface="+mn-lt"/>
              </a:rPr>
              <a:t> </a:t>
            </a:r>
            <a:r>
              <a:rPr lang="en-US" sz="2000" dirty="0" err="1">
                <a:effectLst/>
                <a:ea typeface="+mn-lt"/>
                <a:cs typeface="+mn-lt"/>
              </a:rPr>
              <a:t>parte</a:t>
            </a:r>
            <a:r>
              <a:rPr lang="en-US" sz="2000" dirty="0">
                <a:effectLst/>
                <a:ea typeface="+mn-lt"/>
                <a:cs typeface="+mn-lt"/>
              </a:rPr>
              <a:t> de Josué.</a:t>
            </a:r>
            <a:endParaRPr lang="en-US" altLang="en-US" sz="2000" i="1">
              <a:effectLst/>
              <a:latin typeface="Comic Sans MS" panose="030F0702030302020204" pitchFamily="66" charset="0"/>
            </a:endParaRPr>
          </a:p>
          <a:p>
            <a:r>
              <a:rPr lang="en-US" altLang="en-US" sz="2000" b="1" i="1" dirty="0">
                <a:solidFill>
                  <a:srgbClr val="C00000"/>
                </a:solidFill>
                <a:effectLst/>
                <a:latin typeface="Comic Sans MS"/>
              </a:rPr>
              <a:t>Historical-critical scholars were quite willing to adjust or even reject the biblical story in light of their various scientific approaches. /</a:t>
            </a:r>
            <a:r>
              <a:rPr lang="en-US" altLang="en-US" sz="2000" i="1" dirty="0">
                <a:solidFill>
                  <a:srgbClr val="C00000"/>
                </a:solidFill>
                <a:effectLst/>
                <a:latin typeface="Comic Sans MS"/>
              </a:rPr>
              <a:t> </a:t>
            </a:r>
            <a:r>
              <a:rPr lang="en-US" sz="2000" dirty="0">
                <a:effectLst/>
                <a:ea typeface="+mn-lt"/>
                <a:cs typeface="+mn-lt"/>
              </a:rPr>
              <a:t>Los </a:t>
            </a:r>
            <a:r>
              <a:rPr lang="en-US" sz="2000" dirty="0" err="1">
                <a:effectLst/>
                <a:ea typeface="+mn-lt"/>
                <a:cs typeface="+mn-lt"/>
              </a:rPr>
              <a:t>eruditos</a:t>
            </a:r>
            <a:r>
              <a:rPr lang="en-US" sz="2000" dirty="0">
                <a:effectLst/>
                <a:ea typeface="+mn-lt"/>
                <a:cs typeface="+mn-lt"/>
              </a:rPr>
              <a:t> </a:t>
            </a:r>
            <a:r>
              <a:rPr lang="en-US" sz="2000" dirty="0" err="1">
                <a:effectLst/>
                <a:ea typeface="+mn-lt"/>
                <a:cs typeface="+mn-lt"/>
              </a:rPr>
              <a:t>histórico-críticos</a:t>
            </a:r>
            <a:r>
              <a:rPr lang="en-US" sz="2000" dirty="0">
                <a:effectLst/>
                <a:ea typeface="+mn-lt"/>
                <a:cs typeface="+mn-lt"/>
              </a:rPr>
              <a:t> </a:t>
            </a:r>
            <a:r>
              <a:rPr lang="en-US" sz="2000" dirty="0" err="1">
                <a:effectLst/>
                <a:ea typeface="+mn-lt"/>
                <a:cs typeface="+mn-lt"/>
              </a:rPr>
              <a:t>estaban</a:t>
            </a:r>
            <a:r>
              <a:rPr lang="en-US" sz="2000" dirty="0">
                <a:effectLst/>
                <a:ea typeface="+mn-lt"/>
                <a:cs typeface="+mn-lt"/>
              </a:rPr>
              <a:t> </a:t>
            </a:r>
            <a:r>
              <a:rPr lang="en-US" sz="2000" dirty="0" err="1">
                <a:effectLst/>
                <a:ea typeface="+mn-lt"/>
                <a:cs typeface="+mn-lt"/>
              </a:rPr>
              <a:t>bastante</a:t>
            </a:r>
            <a:r>
              <a:rPr lang="en-US" sz="2000" dirty="0">
                <a:effectLst/>
                <a:ea typeface="+mn-lt"/>
                <a:cs typeface="+mn-lt"/>
              </a:rPr>
              <a:t> </a:t>
            </a:r>
            <a:r>
              <a:rPr lang="en-US" sz="2000" dirty="0" err="1">
                <a:effectLst/>
                <a:ea typeface="+mn-lt"/>
                <a:cs typeface="+mn-lt"/>
              </a:rPr>
              <a:t>dispuestos</a:t>
            </a:r>
            <a:r>
              <a:rPr lang="en-US" sz="2000" dirty="0">
                <a:effectLst/>
                <a:ea typeface="+mn-lt"/>
                <a:cs typeface="+mn-lt"/>
              </a:rPr>
              <a:t> a </a:t>
            </a:r>
            <a:r>
              <a:rPr lang="en-US" sz="2000" dirty="0" err="1">
                <a:effectLst/>
                <a:ea typeface="+mn-lt"/>
                <a:cs typeface="+mn-lt"/>
              </a:rPr>
              <a:t>ajustar</a:t>
            </a:r>
            <a:r>
              <a:rPr lang="en-US" sz="2000" dirty="0">
                <a:effectLst/>
                <a:ea typeface="+mn-lt"/>
                <a:cs typeface="+mn-lt"/>
              </a:rPr>
              <a:t> o </a:t>
            </a:r>
            <a:r>
              <a:rPr lang="en-US" sz="2000" dirty="0" err="1">
                <a:effectLst/>
                <a:ea typeface="+mn-lt"/>
                <a:cs typeface="+mn-lt"/>
              </a:rPr>
              <a:t>incluso</a:t>
            </a:r>
            <a:r>
              <a:rPr lang="en-US" sz="2000" dirty="0">
                <a:effectLst/>
                <a:ea typeface="+mn-lt"/>
                <a:cs typeface="+mn-lt"/>
              </a:rPr>
              <a:t> </a:t>
            </a:r>
            <a:r>
              <a:rPr lang="en-US" sz="2000" dirty="0" err="1">
                <a:effectLst/>
                <a:ea typeface="+mn-lt"/>
                <a:cs typeface="+mn-lt"/>
              </a:rPr>
              <a:t>rechazar</a:t>
            </a:r>
            <a:r>
              <a:rPr lang="en-US" sz="2000" dirty="0">
                <a:effectLst/>
                <a:ea typeface="+mn-lt"/>
                <a:cs typeface="+mn-lt"/>
              </a:rPr>
              <a:t> la </a:t>
            </a:r>
            <a:r>
              <a:rPr lang="en-US" sz="2000" dirty="0" err="1">
                <a:effectLst/>
                <a:ea typeface="+mn-lt"/>
                <a:cs typeface="+mn-lt"/>
              </a:rPr>
              <a:t>historia</a:t>
            </a:r>
            <a:r>
              <a:rPr lang="en-US" sz="2000" dirty="0">
                <a:effectLst/>
                <a:ea typeface="+mn-lt"/>
                <a:cs typeface="+mn-lt"/>
              </a:rPr>
              <a:t> </a:t>
            </a:r>
            <a:r>
              <a:rPr lang="en-US" sz="2000" dirty="0" err="1">
                <a:effectLst/>
                <a:ea typeface="+mn-lt"/>
                <a:cs typeface="+mn-lt"/>
              </a:rPr>
              <a:t>bíblica</a:t>
            </a:r>
            <a:r>
              <a:rPr lang="en-US" sz="2000" dirty="0">
                <a:effectLst/>
                <a:ea typeface="+mn-lt"/>
                <a:cs typeface="+mn-lt"/>
              </a:rPr>
              <a:t> a la luz de sus </a:t>
            </a:r>
            <a:r>
              <a:rPr lang="en-US" sz="2000" dirty="0" err="1">
                <a:effectLst/>
                <a:ea typeface="+mn-lt"/>
                <a:cs typeface="+mn-lt"/>
              </a:rPr>
              <a:t>diversos</a:t>
            </a:r>
            <a:r>
              <a:rPr lang="en-US" sz="2000" dirty="0">
                <a:effectLst/>
                <a:ea typeface="+mn-lt"/>
                <a:cs typeface="+mn-lt"/>
              </a:rPr>
              <a:t> </a:t>
            </a:r>
            <a:r>
              <a:rPr lang="en-US" sz="2000" dirty="0" err="1">
                <a:effectLst/>
                <a:ea typeface="+mn-lt"/>
                <a:cs typeface="+mn-lt"/>
              </a:rPr>
              <a:t>enfoques</a:t>
            </a:r>
            <a:r>
              <a:rPr lang="en-US" sz="2000" dirty="0">
                <a:effectLst/>
                <a:ea typeface="+mn-lt"/>
                <a:cs typeface="+mn-lt"/>
              </a:rPr>
              <a:t> </a:t>
            </a:r>
            <a:r>
              <a:rPr lang="en-US" sz="2000" dirty="0" err="1">
                <a:effectLst/>
                <a:ea typeface="+mn-lt"/>
                <a:cs typeface="+mn-lt"/>
              </a:rPr>
              <a:t>científicos</a:t>
            </a:r>
            <a:r>
              <a:rPr lang="en-US" sz="2000" dirty="0">
                <a:effectLst/>
                <a:ea typeface="+mn-lt"/>
                <a:cs typeface="+mn-lt"/>
              </a:rPr>
              <a:t>.</a:t>
            </a:r>
            <a:endParaRPr lang="en-US" altLang="en-US" sz="2000">
              <a:effectLst/>
              <a:ea typeface="Tahoma"/>
              <a:cs typeface="Tahoma"/>
            </a:endParaRPr>
          </a:p>
        </p:txBody>
      </p:sp>
      <p:sp>
        <p:nvSpPr>
          <p:cNvPr id="2" name="Slide Number Placeholder 1">
            <a:extLst>
              <a:ext uri="{FF2B5EF4-FFF2-40B4-BE49-F238E27FC236}">
                <a16:creationId xmlns:a16="http://schemas.microsoft.com/office/drawing/2014/main" id="{1C06B375-061D-E4C6-707C-B8F1233DA2A5}"/>
              </a:ext>
            </a:extLst>
          </p:cNvPr>
          <p:cNvSpPr>
            <a:spLocks noGrp="1"/>
          </p:cNvSpPr>
          <p:nvPr>
            <p:ph type="sldNum" sz="quarter" idx="12"/>
          </p:nvPr>
        </p:nvSpPr>
        <p:spPr/>
        <p:txBody>
          <a:bodyPr/>
          <a:lstStyle/>
          <a:p>
            <a:fld id="{79B556A7-84B3-4BCD-8A51-F7CD8A946CB5}" type="slidenum">
              <a:rPr lang="en-US" altLang="en-US" smtClean="0"/>
              <a:pPr/>
              <a:t>192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p:cTn id="7" dur="500" fill="hold"/>
                                        <p:tgtEl>
                                          <p:spTgt spid="860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601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601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6019">
                                            <p:txEl>
                                              <p:pRg st="1" end="1"/>
                                            </p:txEl>
                                          </p:spTgt>
                                        </p:tgtEl>
                                        <p:attrNameLst>
                                          <p:attrName>style.visibility</p:attrName>
                                        </p:attrNameLst>
                                      </p:cBhvr>
                                      <p:to>
                                        <p:strVal val="visible"/>
                                      </p:to>
                                    </p:set>
                                    <p:anim calcmode="lin" valueType="num">
                                      <p:cBhvr additive="base">
                                        <p:cTn id="14" dur="500" fill="hold"/>
                                        <p:tgtEl>
                                          <p:spTgt spid="86019">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860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6019">
                                            <p:txEl>
                                              <p:pRg st="2" end="2"/>
                                            </p:txEl>
                                          </p:spTgt>
                                        </p:tgtEl>
                                        <p:attrNameLst>
                                          <p:attrName>style.visibility</p:attrName>
                                        </p:attrNameLst>
                                      </p:cBhvr>
                                      <p:to>
                                        <p:strVal val="visible"/>
                                      </p:to>
                                    </p:set>
                                    <p:anim calcmode="lin" valueType="num">
                                      <p:cBhvr additive="base">
                                        <p:cTn id="20" dur="500" fill="hold"/>
                                        <p:tgtEl>
                                          <p:spTgt spid="86019">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60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F0FD167D-1DBA-E3CD-CC0B-34001FD0F5F8}"/>
              </a:ext>
            </a:extLst>
          </p:cNvPr>
          <p:cNvSpPr>
            <a:spLocks noGrp="1" noRot="1" noChangeArrowheads="1"/>
          </p:cNvSpPr>
          <p:nvPr>
            <p:ph type="title"/>
          </p:nvPr>
        </p:nvSpPr>
        <p:spPr>
          <a:xfrm>
            <a:off x="103310" y="-50512"/>
            <a:ext cx="7375983" cy="2090530"/>
          </a:xfrm>
        </p:spPr>
        <p:txBody>
          <a:bodyPr/>
          <a:lstStyle/>
          <a:p>
            <a:pPr algn="l"/>
            <a:r>
              <a:rPr lang="en-US" altLang="en-US" sz="2500" dirty="0">
                <a:solidFill>
                  <a:srgbClr val="FF6600"/>
                </a:solidFill>
                <a:latin typeface="Eras Bold ITC"/>
              </a:rPr>
              <a:t>There is a </a:t>
            </a:r>
            <a:r>
              <a:rPr lang="en-US" altLang="en-US" sz="2500" i="1" dirty="0">
                <a:solidFill>
                  <a:srgbClr val="FF6600"/>
                </a:solidFill>
                <a:latin typeface="Eras Bold ITC"/>
              </a:rPr>
              <a:t>terminus ad </a:t>
            </a:r>
            <a:r>
              <a:rPr lang="en-US" altLang="en-US" sz="2500" i="1" dirty="0" err="1">
                <a:solidFill>
                  <a:srgbClr val="FF6600"/>
                </a:solidFill>
                <a:latin typeface="Eras Bold ITC"/>
              </a:rPr>
              <a:t>quem</a:t>
            </a:r>
            <a:r>
              <a:rPr lang="en-US" altLang="en-US" sz="2500" dirty="0">
                <a:solidFill>
                  <a:srgbClr val="FF6600"/>
                </a:solidFill>
                <a:latin typeface="Eras Bold ITC"/>
              </a:rPr>
              <a:t> (i.e., a limiting point in time) for Israel’s appearance in Canaan. /</a:t>
            </a:r>
            <a:r>
              <a:rPr lang="en-US" altLang="en-US" sz="2500" dirty="0">
                <a:solidFill>
                  <a:srgbClr val="7A793E"/>
                </a:solidFill>
                <a:latin typeface="Eras Bold ITC"/>
              </a:rPr>
              <a:t> </a:t>
            </a:r>
            <a:r>
              <a:rPr lang="en-US" sz="2500" dirty="0">
                <a:ea typeface="+mj-lt"/>
                <a:cs typeface="+mj-lt"/>
              </a:rPr>
              <a:t>Hay un </a:t>
            </a:r>
            <a:r>
              <a:rPr lang="en-US" sz="2500" dirty="0" err="1">
                <a:ea typeface="+mj-lt"/>
                <a:cs typeface="+mj-lt"/>
              </a:rPr>
              <a:t>término</a:t>
            </a:r>
            <a:r>
              <a:rPr lang="en-US" sz="2500" dirty="0">
                <a:ea typeface="+mj-lt"/>
                <a:cs typeface="+mj-lt"/>
              </a:rPr>
              <a:t> </a:t>
            </a:r>
            <a:r>
              <a:rPr lang="en-US" sz="2500" dirty="0" err="1">
                <a:ea typeface="+mj-lt"/>
                <a:cs typeface="+mj-lt"/>
              </a:rPr>
              <a:t>ad</a:t>
            </a:r>
            <a:r>
              <a:rPr lang="en-US" sz="2500" dirty="0">
                <a:ea typeface="+mj-lt"/>
                <a:cs typeface="+mj-lt"/>
              </a:rPr>
              <a:t> </a:t>
            </a:r>
            <a:r>
              <a:rPr lang="en-US" sz="2500" dirty="0" err="1">
                <a:ea typeface="+mj-lt"/>
                <a:cs typeface="+mj-lt"/>
              </a:rPr>
              <a:t>quem</a:t>
            </a:r>
            <a:r>
              <a:rPr lang="en-US" sz="2500" dirty="0">
                <a:ea typeface="+mj-lt"/>
                <a:cs typeface="+mj-lt"/>
              </a:rPr>
              <a:t> (es </a:t>
            </a:r>
            <a:r>
              <a:rPr lang="en-US" sz="2500" dirty="0" err="1">
                <a:ea typeface="+mj-lt"/>
                <a:cs typeface="+mj-lt"/>
              </a:rPr>
              <a:t>decir</a:t>
            </a:r>
            <a:r>
              <a:rPr lang="en-US" sz="2500" dirty="0">
                <a:ea typeface="+mj-lt"/>
                <a:cs typeface="+mj-lt"/>
              </a:rPr>
              <a:t>, un punto </a:t>
            </a:r>
            <a:r>
              <a:rPr lang="en-US" sz="2500" dirty="0" err="1">
                <a:ea typeface="+mj-lt"/>
                <a:cs typeface="+mj-lt"/>
              </a:rPr>
              <a:t>límite</a:t>
            </a:r>
            <a:r>
              <a:rPr lang="en-US" sz="2500" dirty="0">
                <a:ea typeface="+mj-lt"/>
                <a:cs typeface="+mj-lt"/>
              </a:rPr>
              <a:t> </a:t>
            </a:r>
            <a:r>
              <a:rPr lang="en-US" sz="2500" dirty="0" err="1">
                <a:ea typeface="+mj-lt"/>
                <a:cs typeface="+mj-lt"/>
              </a:rPr>
              <a:t>en</a:t>
            </a:r>
            <a:r>
              <a:rPr lang="en-US" sz="2500" dirty="0">
                <a:ea typeface="+mj-lt"/>
                <a:cs typeface="+mj-lt"/>
              </a:rPr>
              <a:t> </a:t>
            </a:r>
            <a:r>
              <a:rPr lang="en-US" sz="2500" dirty="0" err="1">
                <a:ea typeface="+mj-lt"/>
                <a:cs typeface="+mj-lt"/>
              </a:rPr>
              <a:t>el</a:t>
            </a:r>
            <a:r>
              <a:rPr lang="en-US" sz="2500" dirty="0">
                <a:ea typeface="+mj-lt"/>
                <a:cs typeface="+mj-lt"/>
              </a:rPr>
              <a:t> </a:t>
            </a:r>
            <a:r>
              <a:rPr lang="en-US" sz="2500" dirty="0" err="1">
                <a:ea typeface="+mj-lt"/>
                <a:cs typeface="+mj-lt"/>
              </a:rPr>
              <a:t>tiempo</a:t>
            </a:r>
            <a:r>
              <a:rPr lang="en-US" sz="2500" dirty="0">
                <a:ea typeface="+mj-lt"/>
                <a:cs typeface="+mj-lt"/>
              </a:rPr>
              <a:t>) para la </a:t>
            </a:r>
            <a:r>
              <a:rPr lang="en-US" sz="2500" dirty="0" err="1">
                <a:ea typeface="+mj-lt"/>
                <a:cs typeface="+mj-lt"/>
              </a:rPr>
              <a:t>aparición</a:t>
            </a:r>
            <a:r>
              <a:rPr lang="en-US" sz="2500" dirty="0">
                <a:ea typeface="+mj-lt"/>
                <a:cs typeface="+mj-lt"/>
              </a:rPr>
              <a:t> de Israel </a:t>
            </a:r>
            <a:r>
              <a:rPr lang="en-US" sz="2500" dirty="0" err="1">
                <a:ea typeface="+mj-lt"/>
                <a:cs typeface="+mj-lt"/>
              </a:rPr>
              <a:t>en</a:t>
            </a:r>
            <a:r>
              <a:rPr lang="en-US" sz="2500" dirty="0">
                <a:ea typeface="+mj-lt"/>
                <a:cs typeface="+mj-lt"/>
              </a:rPr>
              <a:t> </a:t>
            </a:r>
            <a:r>
              <a:rPr lang="en-US" sz="2500" dirty="0" err="1">
                <a:ea typeface="+mj-lt"/>
                <a:cs typeface="+mj-lt"/>
              </a:rPr>
              <a:t>Canaán</a:t>
            </a:r>
            <a:r>
              <a:rPr lang="en-US" sz="2500" dirty="0">
                <a:ea typeface="+mj-lt"/>
                <a:cs typeface="+mj-lt"/>
              </a:rPr>
              <a:t>.</a:t>
            </a:r>
            <a:endParaRPr lang="en-US" altLang="en-US" sz="2500" dirty="0">
              <a:solidFill>
                <a:srgbClr val="7A793E"/>
              </a:solidFill>
              <a:latin typeface="Eras Bold ITC" panose="020B0907030504020204" pitchFamily="34" charset="0"/>
            </a:endParaRPr>
          </a:p>
        </p:txBody>
      </p:sp>
      <p:sp>
        <p:nvSpPr>
          <p:cNvPr id="87043" name="Rectangle 3">
            <a:extLst>
              <a:ext uri="{FF2B5EF4-FFF2-40B4-BE49-F238E27FC236}">
                <a16:creationId xmlns:a16="http://schemas.microsoft.com/office/drawing/2014/main" id="{14489775-81D3-1489-C4D8-A8EC7F792D88}"/>
              </a:ext>
            </a:extLst>
          </p:cNvPr>
          <p:cNvSpPr>
            <a:spLocks noGrp="1" noRot="1" noChangeArrowheads="1"/>
          </p:cNvSpPr>
          <p:nvPr>
            <p:ph type="body" sz="half" idx="1"/>
          </p:nvPr>
        </p:nvSpPr>
        <p:spPr>
          <a:xfrm>
            <a:off x="105648" y="2155262"/>
            <a:ext cx="7372021" cy="3826876"/>
          </a:xfrm>
        </p:spPr>
        <p:txBody>
          <a:bodyPr/>
          <a:lstStyle/>
          <a:p>
            <a:pPr>
              <a:lnSpc>
                <a:spcPct val="90000"/>
              </a:lnSpc>
              <a:buNone/>
            </a:pPr>
            <a:r>
              <a:rPr lang="en-US" altLang="en-US" sz="2000" i="1" dirty="0">
                <a:solidFill>
                  <a:srgbClr val="C00000"/>
                </a:solidFill>
                <a:effectLst/>
              </a:rPr>
              <a:t>Composed in Egyptian hieroglyphics, this hymn of victory boasts that Pharaoh </a:t>
            </a:r>
            <a:r>
              <a:rPr lang="en-US" altLang="en-US" sz="2000" i="1" dirty="0" err="1">
                <a:solidFill>
                  <a:srgbClr val="C00000"/>
                </a:solidFill>
                <a:effectLst/>
              </a:rPr>
              <a:t>Merneptah</a:t>
            </a:r>
            <a:r>
              <a:rPr lang="en-US" altLang="en-US" sz="2000" i="1" dirty="0">
                <a:solidFill>
                  <a:srgbClr val="C00000"/>
                </a:solidFill>
                <a:effectLst/>
              </a:rPr>
              <a:t> triumphed over Israel (ca. 1210 BC) during a military campaign into Canaan. The stela was installed in </a:t>
            </a:r>
            <a:r>
              <a:rPr lang="en-US" altLang="en-US" sz="2000" i="1" dirty="0" err="1">
                <a:solidFill>
                  <a:srgbClr val="C00000"/>
                </a:solidFill>
                <a:effectLst/>
              </a:rPr>
              <a:t>Merneptah’s</a:t>
            </a:r>
            <a:r>
              <a:rPr lang="en-US" altLang="en-US" sz="2000" i="1" dirty="0">
                <a:solidFill>
                  <a:srgbClr val="C00000"/>
                </a:solidFill>
                <a:effectLst/>
              </a:rPr>
              <a:t> funerary shrine in Thebes and discovered by Sir Flinders Petrie in 1896. /</a:t>
            </a:r>
            <a:r>
              <a:rPr lang="en-US" altLang="en-US" sz="2000" i="1" dirty="0">
                <a:effectLst/>
              </a:rPr>
              <a:t> </a:t>
            </a:r>
            <a:r>
              <a:rPr lang="en-US" sz="2000" dirty="0" err="1">
                <a:effectLst/>
                <a:ea typeface="+mn-lt"/>
                <a:cs typeface="+mn-lt"/>
              </a:rPr>
              <a:t>Compuesto</a:t>
            </a:r>
            <a:r>
              <a:rPr lang="en-US" sz="2000" dirty="0">
                <a:effectLst/>
                <a:ea typeface="+mn-lt"/>
                <a:cs typeface="+mn-lt"/>
              </a:rPr>
              <a:t> </a:t>
            </a:r>
            <a:r>
              <a:rPr lang="en-US" sz="2000" dirty="0" err="1">
                <a:effectLst/>
                <a:ea typeface="+mn-lt"/>
                <a:cs typeface="+mn-lt"/>
              </a:rPr>
              <a:t>en</a:t>
            </a:r>
            <a:r>
              <a:rPr lang="en-US" sz="2000" dirty="0">
                <a:effectLst/>
                <a:ea typeface="+mn-lt"/>
                <a:cs typeface="+mn-lt"/>
              </a:rPr>
              <a:t> </a:t>
            </a:r>
            <a:r>
              <a:rPr lang="en-US" sz="2000" dirty="0" err="1">
                <a:effectLst/>
                <a:ea typeface="+mn-lt"/>
                <a:cs typeface="+mn-lt"/>
              </a:rPr>
              <a:t>jeroglíficos</a:t>
            </a:r>
            <a:r>
              <a:rPr lang="en-US" sz="2000" dirty="0">
                <a:effectLst/>
                <a:ea typeface="+mn-lt"/>
                <a:cs typeface="+mn-lt"/>
              </a:rPr>
              <a:t> </a:t>
            </a:r>
            <a:r>
              <a:rPr lang="en-US" sz="2000" dirty="0" err="1">
                <a:effectLst/>
                <a:ea typeface="+mn-lt"/>
                <a:cs typeface="+mn-lt"/>
              </a:rPr>
              <a:t>egipcios</a:t>
            </a:r>
            <a:r>
              <a:rPr lang="en-US" sz="2000" dirty="0">
                <a:effectLst/>
                <a:ea typeface="+mn-lt"/>
                <a:cs typeface="+mn-lt"/>
              </a:rPr>
              <a:t>, </a:t>
            </a:r>
            <a:r>
              <a:rPr lang="en-US" sz="2000" dirty="0" err="1">
                <a:effectLst/>
                <a:ea typeface="+mn-lt"/>
                <a:cs typeface="+mn-lt"/>
              </a:rPr>
              <a:t>este</a:t>
            </a:r>
            <a:r>
              <a:rPr lang="en-US" sz="2000" dirty="0">
                <a:effectLst/>
                <a:ea typeface="+mn-lt"/>
                <a:cs typeface="+mn-lt"/>
              </a:rPr>
              <a:t> </a:t>
            </a:r>
            <a:r>
              <a:rPr lang="en-US" sz="2000" dirty="0" err="1">
                <a:effectLst/>
                <a:ea typeface="+mn-lt"/>
                <a:cs typeface="+mn-lt"/>
              </a:rPr>
              <a:t>himno</a:t>
            </a:r>
            <a:r>
              <a:rPr lang="en-US" sz="2000" dirty="0">
                <a:effectLst/>
                <a:ea typeface="+mn-lt"/>
                <a:cs typeface="+mn-lt"/>
              </a:rPr>
              <a:t> de </a:t>
            </a:r>
            <a:r>
              <a:rPr lang="en-US" sz="2000" dirty="0" err="1">
                <a:effectLst/>
                <a:ea typeface="+mn-lt"/>
                <a:cs typeface="+mn-lt"/>
              </a:rPr>
              <a:t>victoria</a:t>
            </a:r>
            <a:r>
              <a:rPr lang="en-US" sz="2000" dirty="0">
                <a:effectLst/>
                <a:ea typeface="+mn-lt"/>
                <a:cs typeface="+mn-lt"/>
              </a:rPr>
              <a:t> se </a:t>
            </a:r>
            <a:r>
              <a:rPr lang="en-US" sz="2000" dirty="0" err="1">
                <a:effectLst/>
                <a:ea typeface="+mn-lt"/>
                <a:cs typeface="+mn-lt"/>
              </a:rPr>
              <a:t>jacta</a:t>
            </a:r>
            <a:r>
              <a:rPr lang="en-US" sz="2000" dirty="0">
                <a:effectLst/>
                <a:ea typeface="+mn-lt"/>
                <a:cs typeface="+mn-lt"/>
              </a:rPr>
              <a:t> de que </a:t>
            </a:r>
            <a:r>
              <a:rPr lang="en-US" sz="2000" dirty="0" err="1">
                <a:effectLst/>
                <a:ea typeface="+mn-lt"/>
                <a:cs typeface="+mn-lt"/>
              </a:rPr>
              <a:t>el</a:t>
            </a:r>
            <a:r>
              <a:rPr lang="en-US" sz="2000" dirty="0">
                <a:effectLst/>
                <a:ea typeface="+mn-lt"/>
                <a:cs typeface="+mn-lt"/>
              </a:rPr>
              <a:t> </a:t>
            </a:r>
            <a:r>
              <a:rPr lang="en-US" sz="2000" dirty="0" err="1">
                <a:effectLst/>
                <a:ea typeface="+mn-lt"/>
                <a:cs typeface="+mn-lt"/>
              </a:rPr>
              <a:t>faraón</a:t>
            </a:r>
            <a:r>
              <a:rPr lang="en-US" sz="2000" dirty="0">
                <a:effectLst/>
                <a:ea typeface="+mn-lt"/>
                <a:cs typeface="+mn-lt"/>
              </a:rPr>
              <a:t> </a:t>
            </a:r>
            <a:r>
              <a:rPr lang="en-US" sz="2000" dirty="0" err="1">
                <a:effectLst/>
                <a:ea typeface="+mn-lt"/>
                <a:cs typeface="+mn-lt"/>
              </a:rPr>
              <a:t>Merneptah</a:t>
            </a:r>
            <a:r>
              <a:rPr lang="en-US" sz="2000" dirty="0">
                <a:effectLst/>
                <a:ea typeface="+mn-lt"/>
                <a:cs typeface="+mn-lt"/>
              </a:rPr>
              <a:t> </a:t>
            </a:r>
            <a:r>
              <a:rPr lang="en-US" sz="2000" dirty="0" err="1">
                <a:effectLst/>
                <a:ea typeface="+mn-lt"/>
                <a:cs typeface="+mn-lt"/>
              </a:rPr>
              <a:t>triunfó</a:t>
            </a:r>
            <a:r>
              <a:rPr lang="en-US" sz="2000" dirty="0">
                <a:effectLst/>
                <a:ea typeface="+mn-lt"/>
                <a:cs typeface="+mn-lt"/>
              </a:rPr>
              <a:t> </a:t>
            </a:r>
            <a:r>
              <a:rPr lang="en-US" sz="2000" dirty="0" err="1">
                <a:effectLst/>
                <a:ea typeface="+mn-lt"/>
                <a:cs typeface="+mn-lt"/>
              </a:rPr>
              <a:t>sobre</a:t>
            </a:r>
            <a:r>
              <a:rPr lang="en-US" sz="2000" dirty="0">
                <a:effectLst/>
                <a:ea typeface="+mn-lt"/>
                <a:cs typeface="+mn-lt"/>
              </a:rPr>
              <a:t> Israel (ca. 1210 </a:t>
            </a:r>
            <a:r>
              <a:rPr lang="en-US" sz="2000" dirty="0" err="1">
                <a:effectLst/>
                <a:ea typeface="+mn-lt"/>
                <a:cs typeface="+mn-lt"/>
              </a:rPr>
              <a:t>aC</a:t>
            </a:r>
            <a:r>
              <a:rPr lang="en-US" sz="2000" dirty="0">
                <a:effectLst/>
                <a:ea typeface="+mn-lt"/>
                <a:cs typeface="+mn-lt"/>
              </a:rPr>
              <a:t>) </a:t>
            </a:r>
            <a:r>
              <a:rPr lang="en-US" sz="2000" dirty="0" err="1">
                <a:effectLst/>
                <a:ea typeface="+mn-lt"/>
                <a:cs typeface="+mn-lt"/>
              </a:rPr>
              <a:t>durante</a:t>
            </a:r>
            <a:r>
              <a:rPr lang="en-US" sz="2000" dirty="0">
                <a:effectLst/>
                <a:ea typeface="+mn-lt"/>
                <a:cs typeface="+mn-lt"/>
              </a:rPr>
              <a:t> </a:t>
            </a:r>
            <a:r>
              <a:rPr lang="en-US" sz="2000" dirty="0" err="1">
                <a:effectLst/>
                <a:ea typeface="+mn-lt"/>
                <a:cs typeface="+mn-lt"/>
              </a:rPr>
              <a:t>una</a:t>
            </a:r>
            <a:r>
              <a:rPr lang="en-US" sz="2000" dirty="0">
                <a:effectLst/>
                <a:ea typeface="+mn-lt"/>
                <a:cs typeface="+mn-lt"/>
              </a:rPr>
              <a:t> </a:t>
            </a:r>
            <a:r>
              <a:rPr lang="en-US" sz="2000" dirty="0" err="1">
                <a:effectLst/>
                <a:ea typeface="+mn-lt"/>
                <a:cs typeface="+mn-lt"/>
              </a:rPr>
              <a:t>campaña</a:t>
            </a:r>
            <a:r>
              <a:rPr lang="en-US" sz="2000" dirty="0">
                <a:effectLst/>
                <a:ea typeface="+mn-lt"/>
                <a:cs typeface="+mn-lt"/>
              </a:rPr>
              <a:t> </a:t>
            </a:r>
            <a:r>
              <a:rPr lang="en-US" sz="2000" dirty="0" err="1">
                <a:effectLst/>
                <a:ea typeface="+mn-lt"/>
                <a:cs typeface="+mn-lt"/>
              </a:rPr>
              <a:t>militar</a:t>
            </a:r>
            <a:r>
              <a:rPr lang="en-US" sz="2000" dirty="0">
                <a:effectLst/>
                <a:ea typeface="+mn-lt"/>
                <a:cs typeface="+mn-lt"/>
              </a:rPr>
              <a:t> </a:t>
            </a:r>
            <a:r>
              <a:rPr lang="en-US" sz="2000" dirty="0" err="1">
                <a:effectLst/>
                <a:ea typeface="+mn-lt"/>
                <a:cs typeface="+mn-lt"/>
              </a:rPr>
              <a:t>en</a:t>
            </a:r>
            <a:r>
              <a:rPr lang="en-US" sz="2000" dirty="0">
                <a:effectLst/>
                <a:ea typeface="+mn-lt"/>
                <a:cs typeface="+mn-lt"/>
              </a:rPr>
              <a:t> </a:t>
            </a:r>
            <a:r>
              <a:rPr lang="en-US" sz="2000" dirty="0" err="1">
                <a:effectLst/>
                <a:ea typeface="+mn-lt"/>
                <a:cs typeface="+mn-lt"/>
              </a:rPr>
              <a:t>Canaán</a:t>
            </a:r>
            <a:r>
              <a:rPr lang="en-US" sz="2000" dirty="0">
                <a:effectLst/>
                <a:ea typeface="+mn-lt"/>
                <a:cs typeface="+mn-lt"/>
              </a:rPr>
              <a:t>. La </a:t>
            </a:r>
            <a:r>
              <a:rPr lang="en-US" sz="2000" dirty="0" err="1">
                <a:effectLst/>
                <a:ea typeface="+mn-lt"/>
                <a:cs typeface="+mn-lt"/>
              </a:rPr>
              <a:t>estela</a:t>
            </a:r>
            <a:r>
              <a:rPr lang="en-US" sz="2000" dirty="0">
                <a:effectLst/>
                <a:ea typeface="+mn-lt"/>
                <a:cs typeface="+mn-lt"/>
              </a:rPr>
              <a:t> se </a:t>
            </a:r>
            <a:r>
              <a:rPr lang="en-US" sz="2000" dirty="0" err="1">
                <a:effectLst/>
                <a:ea typeface="+mn-lt"/>
                <a:cs typeface="+mn-lt"/>
              </a:rPr>
              <a:t>instaló</a:t>
            </a:r>
            <a:r>
              <a:rPr lang="en-US" sz="2000" dirty="0">
                <a:effectLst/>
                <a:ea typeface="+mn-lt"/>
                <a:cs typeface="+mn-lt"/>
              </a:rPr>
              <a:t> </a:t>
            </a:r>
            <a:r>
              <a:rPr lang="en-US" sz="2000" dirty="0" err="1">
                <a:effectLst/>
                <a:ea typeface="+mn-lt"/>
                <a:cs typeface="+mn-lt"/>
              </a:rPr>
              <a:t>en</a:t>
            </a:r>
            <a:r>
              <a:rPr lang="en-US" sz="2000" dirty="0">
                <a:effectLst/>
                <a:ea typeface="+mn-lt"/>
                <a:cs typeface="+mn-lt"/>
              </a:rPr>
              <a:t> </a:t>
            </a:r>
            <a:r>
              <a:rPr lang="en-US" sz="2000" dirty="0" err="1">
                <a:effectLst/>
                <a:ea typeface="+mn-lt"/>
                <a:cs typeface="+mn-lt"/>
              </a:rPr>
              <a:t>el</a:t>
            </a:r>
            <a:r>
              <a:rPr lang="en-US" sz="2000" dirty="0">
                <a:effectLst/>
                <a:ea typeface="+mn-lt"/>
                <a:cs typeface="+mn-lt"/>
              </a:rPr>
              <a:t> </a:t>
            </a:r>
            <a:r>
              <a:rPr lang="en-US" sz="2000" dirty="0" err="1">
                <a:effectLst/>
                <a:ea typeface="+mn-lt"/>
                <a:cs typeface="+mn-lt"/>
              </a:rPr>
              <a:t>santuario</a:t>
            </a:r>
            <a:r>
              <a:rPr lang="en-US" sz="2000" dirty="0">
                <a:effectLst/>
                <a:ea typeface="+mn-lt"/>
                <a:cs typeface="+mn-lt"/>
              </a:rPr>
              <a:t> </a:t>
            </a:r>
            <a:r>
              <a:rPr lang="en-US" sz="2000" dirty="0" err="1">
                <a:effectLst/>
                <a:ea typeface="+mn-lt"/>
                <a:cs typeface="+mn-lt"/>
              </a:rPr>
              <a:t>funerario</a:t>
            </a:r>
            <a:r>
              <a:rPr lang="en-US" sz="2000" dirty="0">
                <a:effectLst/>
                <a:ea typeface="+mn-lt"/>
                <a:cs typeface="+mn-lt"/>
              </a:rPr>
              <a:t> de </a:t>
            </a:r>
            <a:r>
              <a:rPr lang="en-US" sz="2000" dirty="0" err="1">
                <a:effectLst/>
                <a:ea typeface="+mn-lt"/>
                <a:cs typeface="+mn-lt"/>
              </a:rPr>
              <a:t>Merneptah</a:t>
            </a:r>
            <a:r>
              <a:rPr lang="en-US" sz="2000" dirty="0">
                <a:effectLst/>
                <a:ea typeface="+mn-lt"/>
                <a:cs typeface="+mn-lt"/>
              </a:rPr>
              <a:t> </a:t>
            </a:r>
            <a:r>
              <a:rPr lang="en-US" sz="2000" dirty="0" err="1">
                <a:effectLst/>
                <a:ea typeface="+mn-lt"/>
                <a:cs typeface="+mn-lt"/>
              </a:rPr>
              <a:t>en</a:t>
            </a:r>
            <a:r>
              <a:rPr lang="en-US" sz="2000" dirty="0">
                <a:effectLst/>
                <a:ea typeface="+mn-lt"/>
                <a:cs typeface="+mn-lt"/>
              </a:rPr>
              <a:t> </a:t>
            </a:r>
            <a:r>
              <a:rPr lang="en-US" sz="2000" dirty="0" err="1">
                <a:effectLst/>
                <a:ea typeface="+mn-lt"/>
                <a:cs typeface="+mn-lt"/>
              </a:rPr>
              <a:t>Tebas</a:t>
            </a:r>
            <a:r>
              <a:rPr lang="en-US" sz="2000" dirty="0">
                <a:effectLst/>
                <a:ea typeface="+mn-lt"/>
                <a:cs typeface="+mn-lt"/>
              </a:rPr>
              <a:t> y </a:t>
            </a:r>
            <a:r>
              <a:rPr lang="en-US" sz="2000" dirty="0" err="1">
                <a:effectLst/>
                <a:ea typeface="+mn-lt"/>
                <a:cs typeface="+mn-lt"/>
              </a:rPr>
              <a:t>fue</a:t>
            </a:r>
            <a:r>
              <a:rPr lang="en-US" sz="2000" dirty="0">
                <a:effectLst/>
                <a:ea typeface="+mn-lt"/>
                <a:cs typeface="+mn-lt"/>
              </a:rPr>
              <a:t> </a:t>
            </a:r>
            <a:r>
              <a:rPr lang="en-US" sz="2000" dirty="0" err="1">
                <a:effectLst/>
                <a:ea typeface="+mn-lt"/>
                <a:cs typeface="+mn-lt"/>
              </a:rPr>
              <a:t>descubierta</a:t>
            </a:r>
            <a:r>
              <a:rPr lang="en-US" sz="2000" dirty="0">
                <a:effectLst/>
                <a:ea typeface="+mn-lt"/>
                <a:cs typeface="+mn-lt"/>
              </a:rPr>
              <a:t> </a:t>
            </a:r>
            <a:r>
              <a:rPr lang="en-US" sz="2000" dirty="0" err="1">
                <a:effectLst/>
                <a:ea typeface="+mn-lt"/>
                <a:cs typeface="+mn-lt"/>
              </a:rPr>
              <a:t>por</a:t>
            </a:r>
            <a:r>
              <a:rPr lang="en-US" sz="2000" dirty="0">
                <a:effectLst/>
                <a:ea typeface="+mn-lt"/>
                <a:cs typeface="+mn-lt"/>
              </a:rPr>
              <a:t> Sir Flinders Petrie </a:t>
            </a:r>
            <a:r>
              <a:rPr lang="en-US" sz="2000" dirty="0" err="1">
                <a:effectLst/>
                <a:ea typeface="+mn-lt"/>
                <a:cs typeface="+mn-lt"/>
              </a:rPr>
              <a:t>en</a:t>
            </a:r>
            <a:r>
              <a:rPr lang="en-US" sz="2000" dirty="0">
                <a:effectLst/>
                <a:ea typeface="+mn-lt"/>
                <a:cs typeface="+mn-lt"/>
              </a:rPr>
              <a:t> 1896.</a:t>
            </a:r>
            <a:endParaRPr lang="en-US" altLang="en-US" sz="2000" i="1" dirty="0">
              <a:effectLst/>
            </a:endParaRPr>
          </a:p>
        </p:txBody>
      </p:sp>
      <p:sp>
        <p:nvSpPr>
          <p:cNvPr id="87045" name="Text Box 5">
            <a:extLst>
              <a:ext uri="{FF2B5EF4-FFF2-40B4-BE49-F238E27FC236}">
                <a16:creationId xmlns:a16="http://schemas.microsoft.com/office/drawing/2014/main" id="{D71C5EEA-3962-2BB7-C15C-6C258071120B}"/>
              </a:ext>
            </a:extLst>
          </p:cNvPr>
          <p:cNvSpPr txBox="1">
            <a:spLocks noChangeArrowheads="1"/>
          </p:cNvSpPr>
          <p:nvPr/>
        </p:nvSpPr>
        <p:spPr bwMode="auto">
          <a:xfrm>
            <a:off x="507521" y="6255530"/>
            <a:ext cx="711247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defTabSz="914400" eaLnBrk="0" fontAlgn="base" hangingPunct="0">
              <a:spcBef>
                <a:spcPct val="50000"/>
              </a:spcBef>
              <a:spcAft>
                <a:spcPct val="0"/>
              </a:spcAft>
            </a:pPr>
            <a:r>
              <a:rPr lang="en-US" altLang="en-US" sz="2000" dirty="0">
                <a:solidFill>
                  <a:srgbClr val="C00000"/>
                </a:solidFill>
                <a:latin typeface="Arial Narrow"/>
              </a:rPr>
              <a:t>Cairo Museum, Cairo, Egypt /</a:t>
            </a:r>
            <a:r>
              <a:rPr lang="en-US" altLang="en-US" sz="2000" dirty="0">
                <a:solidFill>
                  <a:srgbClr val="000000"/>
                </a:solidFill>
                <a:latin typeface="Arial Narrow"/>
              </a:rPr>
              <a:t> </a:t>
            </a:r>
            <a:r>
              <a:rPr lang="en-US" sz="2000" dirty="0">
                <a:ea typeface="+mn-lt"/>
                <a:cs typeface="+mn-lt"/>
              </a:rPr>
              <a:t>Museo de El Cairo, El Cairo, </a:t>
            </a:r>
            <a:r>
              <a:rPr lang="en-US" sz="2000" dirty="0" err="1">
                <a:ea typeface="+mn-lt"/>
                <a:cs typeface="+mn-lt"/>
              </a:rPr>
              <a:t>Egipto</a:t>
            </a:r>
            <a:endParaRPr lang="en-US" sz="2000" dirty="0">
              <a:ea typeface="+mn-lt"/>
              <a:cs typeface="+mn-lt"/>
            </a:endParaRPr>
          </a:p>
        </p:txBody>
      </p:sp>
      <p:sp>
        <p:nvSpPr>
          <p:cNvPr id="2" name="Slide Number Placeholder 1">
            <a:extLst>
              <a:ext uri="{FF2B5EF4-FFF2-40B4-BE49-F238E27FC236}">
                <a16:creationId xmlns:a16="http://schemas.microsoft.com/office/drawing/2014/main" id="{E782820F-1D8F-F1C2-2E1B-5DCA9210CC1B}"/>
              </a:ext>
            </a:extLst>
          </p:cNvPr>
          <p:cNvSpPr>
            <a:spLocks noGrp="1"/>
          </p:cNvSpPr>
          <p:nvPr>
            <p:ph type="sldNum" sz="quarter" idx="12"/>
          </p:nvPr>
        </p:nvSpPr>
        <p:spPr/>
        <p:txBody>
          <a:bodyPr/>
          <a:lstStyle/>
          <a:p>
            <a:fld id="{12648CE4-02D8-465F-8118-ADEFBD5E463F}" type="slidenum">
              <a:rPr lang="en-US" altLang="en-US" smtClean="0"/>
              <a:pPr/>
              <a:t>193</a:t>
            </a:fld>
            <a:endParaRPr lang="en-US" altLang="en-US"/>
          </a:p>
        </p:txBody>
      </p:sp>
      <p:pic>
        <p:nvPicPr>
          <p:cNvPr id="8" name="Content Placeholder 8">
            <a:extLst>
              <a:ext uri="{FF2B5EF4-FFF2-40B4-BE49-F238E27FC236}">
                <a16:creationId xmlns:a16="http://schemas.microsoft.com/office/drawing/2014/main" id="{5D979504-C3DB-0D15-4067-89E1D5BDC22B}"/>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7549557" y="0"/>
            <a:ext cx="4561901" cy="6858000"/>
          </a:xfrm>
        </p:spPr>
      </p:pic>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D907653-7208-86E5-FB12-5224E16BEFA5}"/>
              </a:ext>
            </a:extLst>
          </p:cNvPr>
          <p:cNvSpPr>
            <a:spLocks noGrp="1" noRot="1" noChangeArrowheads="1"/>
          </p:cNvSpPr>
          <p:nvPr>
            <p:ph type="title"/>
          </p:nvPr>
        </p:nvSpPr>
        <p:spPr>
          <a:xfrm>
            <a:off x="85866" y="228600"/>
            <a:ext cx="12034647" cy="625416"/>
          </a:xfrm>
        </p:spPr>
        <p:txBody>
          <a:bodyPr/>
          <a:lstStyle/>
          <a:p>
            <a:r>
              <a:rPr lang="en-US" altLang="en-US" sz="3000" dirty="0">
                <a:solidFill>
                  <a:srgbClr val="FF6600"/>
                </a:solidFill>
                <a:latin typeface="Eras Bold ITC"/>
              </a:rPr>
              <a:t>Models for Israel’s Origins /</a:t>
            </a:r>
            <a:r>
              <a:rPr lang="en-US" altLang="en-US" sz="3000" dirty="0">
                <a:solidFill>
                  <a:srgbClr val="7A793E"/>
                </a:solidFill>
                <a:latin typeface="Eras Bold ITC"/>
              </a:rPr>
              <a:t> </a:t>
            </a:r>
            <a:r>
              <a:rPr lang="en-US" sz="3000" dirty="0" err="1">
                <a:ea typeface="+mj-lt"/>
                <a:cs typeface="+mj-lt"/>
              </a:rPr>
              <a:t>Modelos</a:t>
            </a:r>
            <a:r>
              <a:rPr lang="en-US" sz="3000" dirty="0">
                <a:ea typeface="+mj-lt"/>
                <a:cs typeface="+mj-lt"/>
              </a:rPr>
              <a:t> para </a:t>
            </a:r>
            <a:r>
              <a:rPr lang="en-US" sz="3000" dirty="0" err="1">
                <a:ea typeface="+mj-lt"/>
                <a:cs typeface="+mj-lt"/>
              </a:rPr>
              <a:t>los</a:t>
            </a:r>
            <a:r>
              <a:rPr lang="en-US" sz="3000" dirty="0">
                <a:ea typeface="+mj-lt"/>
                <a:cs typeface="+mj-lt"/>
              </a:rPr>
              <a:t> </a:t>
            </a:r>
            <a:r>
              <a:rPr lang="en-US" sz="3000" dirty="0" err="1">
                <a:ea typeface="+mj-lt"/>
                <a:cs typeface="+mj-lt"/>
              </a:rPr>
              <a:t>orígenes</a:t>
            </a:r>
            <a:r>
              <a:rPr lang="en-US" sz="3000" dirty="0">
                <a:ea typeface="+mj-lt"/>
                <a:cs typeface="+mj-lt"/>
              </a:rPr>
              <a:t> de Israel</a:t>
            </a:r>
            <a:endParaRPr lang="en-US" altLang="en-US" sz="3000" dirty="0">
              <a:solidFill>
                <a:srgbClr val="7A793E"/>
              </a:solidFill>
              <a:latin typeface="Eras Bold ITC" panose="020B0907030504020204" pitchFamily="34" charset="0"/>
            </a:endParaRPr>
          </a:p>
        </p:txBody>
      </p:sp>
      <p:sp>
        <p:nvSpPr>
          <p:cNvPr id="35843" name="Rectangle 3">
            <a:extLst>
              <a:ext uri="{FF2B5EF4-FFF2-40B4-BE49-F238E27FC236}">
                <a16:creationId xmlns:a16="http://schemas.microsoft.com/office/drawing/2014/main" id="{FB3383BF-CAB2-05D4-37A8-DA8217AB1E45}"/>
              </a:ext>
            </a:extLst>
          </p:cNvPr>
          <p:cNvSpPr>
            <a:spLocks noGrp="1" noRot="1" noChangeArrowheads="1"/>
          </p:cNvSpPr>
          <p:nvPr>
            <p:ph type="body" idx="1"/>
          </p:nvPr>
        </p:nvSpPr>
        <p:spPr>
          <a:xfrm>
            <a:off x="325531" y="1025106"/>
            <a:ext cx="11541942" cy="5604294"/>
          </a:xfrm>
        </p:spPr>
        <p:txBody>
          <a:bodyPr/>
          <a:lstStyle/>
          <a:p>
            <a:pPr>
              <a:lnSpc>
                <a:spcPct val="90000"/>
              </a:lnSpc>
              <a:buNone/>
            </a:pPr>
            <a:r>
              <a:rPr lang="en-US" altLang="en-US" sz="2400" b="1" dirty="0">
                <a:solidFill>
                  <a:srgbClr val="C00000"/>
                </a:solidFill>
                <a:effectLst>
                  <a:outerShdw blurRad="38100" dist="38100" dir="2700000" algn="tl">
                    <a:srgbClr val="000000"/>
                  </a:outerShdw>
                </a:effectLst>
              </a:rPr>
              <a:t>Since there was an identifiable group called “Israel” in Canaan by 1210 BC, but also since there was a lack of clear archaeological evidence of Israel’s exodus from Egypt and a 40-year sojourn in the Sinai Peninsula, </a:t>
            </a:r>
            <a:r>
              <a:rPr lang="en-US" altLang="en-US" sz="2400" b="1" u="sng" dirty="0">
                <a:solidFill>
                  <a:srgbClr val="C00000"/>
                </a:solidFill>
                <a:effectLst>
                  <a:outerShdw blurRad="38100" dist="38100" dir="2700000" algn="tl">
                    <a:srgbClr val="000000"/>
                  </a:outerShdw>
                </a:effectLst>
              </a:rPr>
              <a:t>four paradigms</a:t>
            </a:r>
            <a:r>
              <a:rPr lang="en-US" altLang="en-US" sz="2400" b="1" dirty="0">
                <a:solidFill>
                  <a:srgbClr val="C00000"/>
                </a:solidFill>
                <a:effectLst>
                  <a:outerShdw blurRad="38100" dist="38100" dir="2700000" algn="tl">
                    <a:srgbClr val="000000"/>
                  </a:outerShdw>
                </a:effectLst>
              </a:rPr>
              <a:t> have been developed by scholars for how Israel emerged as a people in Canaan. /</a:t>
            </a:r>
            <a:r>
              <a:rPr lang="en-US" altLang="en-US" sz="2400" dirty="0">
                <a:solidFill>
                  <a:srgbClr val="333300"/>
                </a:solidFill>
                <a:effectLst>
                  <a:outerShdw blurRad="38100" dist="38100" dir="2700000" algn="tl">
                    <a:srgbClr val="000000"/>
                  </a:outerShdw>
                </a:effectLst>
              </a:rPr>
              <a:t> </a:t>
            </a:r>
            <a:r>
              <a:rPr lang="en-US" sz="2400" dirty="0">
                <a:effectLst>
                  <a:outerShdw blurRad="38100" dist="38100" dir="2700000" algn="tl">
                    <a:srgbClr val="000000"/>
                  </a:outerShdw>
                </a:effectLst>
                <a:ea typeface="+mn-lt"/>
                <a:cs typeface="+mn-lt"/>
              </a:rPr>
              <a:t>Dado que </a:t>
            </a:r>
            <a:r>
              <a:rPr lang="en-US" sz="2400" dirty="0" err="1">
                <a:effectLst>
                  <a:outerShdw blurRad="38100" dist="38100" dir="2700000" algn="tl">
                    <a:srgbClr val="000000"/>
                  </a:outerShdw>
                </a:effectLst>
                <a:ea typeface="+mn-lt"/>
                <a:cs typeface="+mn-lt"/>
              </a:rPr>
              <a:t>había</a:t>
            </a:r>
            <a:r>
              <a:rPr lang="en-US" sz="2400" dirty="0">
                <a:effectLst>
                  <a:outerShdw blurRad="38100" dist="38100" dir="2700000" algn="tl">
                    <a:srgbClr val="000000"/>
                  </a:outerShdw>
                </a:effectLst>
                <a:ea typeface="+mn-lt"/>
                <a:cs typeface="+mn-lt"/>
              </a:rPr>
              <a:t> un </a:t>
            </a:r>
            <a:r>
              <a:rPr lang="en-US" sz="2400" dirty="0" err="1">
                <a:effectLst>
                  <a:outerShdw blurRad="38100" dist="38100" dir="2700000" algn="tl">
                    <a:srgbClr val="000000"/>
                  </a:outerShdw>
                </a:effectLst>
                <a:ea typeface="+mn-lt"/>
                <a:cs typeface="+mn-lt"/>
              </a:rPr>
              <a:t>grupo</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identificable</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llamado</a:t>
            </a:r>
            <a:r>
              <a:rPr lang="en-US" sz="2400" dirty="0">
                <a:effectLst>
                  <a:outerShdw blurRad="38100" dist="38100" dir="2700000" algn="tl">
                    <a:srgbClr val="000000"/>
                  </a:outerShdw>
                </a:effectLst>
                <a:ea typeface="+mn-lt"/>
                <a:cs typeface="+mn-lt"/>
              </a:rPr>
              <a:t> "Israel" </a:t>
            </a:r>
            <a:r>
              <a:rPr lang="en-US" sz="2400" dirty="0" err="1">
                <a:effectLst>
                  <a:outerShdw blurRad="38100" dist="38100" dir="2700000" algn="tl">
                    <a:srgbClr val="000000"/>
                  </a:outerShdw>
                </a:effectLst>
                <a:ea typeface="+mn-lt"/>
                <a:cs typeface="+mn-lt"/>
              </a:rPr>
              <a:t>en</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Canaán</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en</a:t>
            </a:r>
            <a:r>
              <a:rPr lang="en-US" sz="2400" dirty="0">
                <a:effectLst>
                  <a:outerShdw blurRad="38100" dist="38100" dir="2700000" algn="tl">
                    <a:srgbClr val="000000"/>
                  </a:outerShdw>
                </a:effectLst>
                <a:ea typeface="+mn-lt"/>
                <a:cs typeface="+mn-lt"/>
              </a:rPr>
              <a:t> 1210 </a:t>
            </a:r>
            <a:r>
              <a:rPr lang="en-US" sz="2400" dirty="0" err="1">
                <a:effectLst>
                  <a:outerShdw blurRad="38100" dist="38100" dir="2700000" algn="tl">
                    <a:srgbClr val="000000"/>
                  </a:outerShdw>
                </a:effectLst>
                <a:ea typeface="+mn-lt"/>
                <a:cs typeface="+mn-lt"/>
              </a:rPr>
              <a:t>a.C.</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pero</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también</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debido</a:t>
            </a:r>
            <a:r>
              <a:rPr lang="en-US" sz="2400" dirty="0">
                <a:effectLst>
                  <a:outerShdw blurRad="38100" dist="38100" dir="2700000" algn="tl">
                    <a:srgbClr val="000000"/>
                  </a:outerShdw>
                </a:effectLst>
                <a:ea typeface="+mn-lt"/>
                <a:cs typeface="+mn-lt"/>
              </a:rPr>
              <a:t> a la </a:t>
            </a:r>
            <a:r>
              <a:rPr lang="en-US" sz="2400" dirty="0" err="1">
                <a:effectLst>
                  <a:outerShdw blurRad="38100" dist="38100" dir="2700000" algn="tl">
                    <a:srgbClr val="000000"/>
                  </a:outerShdw>
                </a:effectLst>
                <a:ea typeface="+mn-lt"/>
                <a:cs typeface="+mn-lt"/>
              </a:rPr>
              <a:t>falta</a:t>
            </a:r>
            <a:r>
              <a:rPr lang="en-US" sz="2400" dirty="0">
                <a:effectLst>
                  <a:outerShdw blurRad="38100" dist="38100" dir="2700000" algn="tl">
                    <a:srgbClr val="000000"/>
                  </a:outerShdw>
                </a:effectLst>
                <a:ea typeface="+mn-lt"/>
                <a:cs typeface="+mn-lt"/>
              </a:rPr>
              <a:t> de </a:t>
            </a:r>
            <a:r>
              <a:rPr lang="en-US" sz="2400" dirty="0" err="1">
                <a:effectLst>
                  <a:outerShdw blurRad="38100" dist="38100" dir="2700000" algn="tl">
                    <a:srgbClr val="000000"/>
                  </a:outerShdw>
                </a:effectLst>
                <a:ea typeface="+mn-lt"/>
                <a:cs typeface="+mn-lt"/>
              </a:rPr>
              <a:t>evidencia</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arqueológica</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clara</a:t>
            </a:r>
            <a:r>
              <a:rPr lang="en-US" sz="2400" dirty="0">
                <a:effectLst>
                  <a:outerShdw blurRad="38100" dist="38100" dir="2700000" algn="tl">
                    <a:srgbClr val="000000"/>
                  </a:outerShdw>
                </a:effectLst>
                <a:ea typeface="+mn-lt"/>
                <a:cs typeface="+mn-lt"/>
              </a:rPr>
              <a:t> del </a:t>
            </a:r>
            <a:r>
              <a:rPr lang="en-US" sz="2400" dirty="0" err="1">
                <a:effectLst>
                  <a:outerShdw blurRad="38100" dist="38100" dir="2700000" algn="tl">
                    <a:srgbClr val="000000"/>
                  </a:outerShdw>
                </a:effectLst>
                <a:ea typeface="+mn-lt"/>
                <a:cs typeface="+mn-lt"/>
              </a:rPr>
              <a:t>éxodo</a:t>
            </a:r>
            <a:r>
              <a:rPr lang="en-US" sz="2400" dirty="0">
                <a:effectLst>
                  <a:outerShdw blurRad="38100" dist="38100" dir="2700000" algn="tl">
                    <a:srgbClr val="000000"/>
                  </a:outerShdw>
                </a:effectLst>
                <a:ea typeface="+mn-lt"/>
                <a:cs typeface="+mn-lt"/>
              </a:rPr>
              <a:t> de Israel de </a:t>
            </a:r>
            <a:r>
              <a:rPr lang="en-US" sz="2400" dirty="0" err="1">
                <a:effectLst>
                  <a:outerShdw blurRad="38100" dist="38100" dir="2700000" algn="tl">
                    <a:srgbClr val="000000"/>
                  </a:outerShdw>
                </a:effectLst>
                <a:ea typeface="+mn-lt"/>
                <a:cs typeface="+mn-lt"/>
              </a:rPr>
              <a:t>Egipto</a:t>
            </a:r>
            <a:r>
              <a:rPr lang="en-US" sz="2400" dirty="0">
                <a:effectLst>
                  <a:outerShdw blurRad="38100" dist="38100" dir="2700000" algn="tl">
                    <a:srgbClr val="000000"/>
                  </a:outerShdw>
                </a:effectLst>
                <a:ea typeface="+mn-lt"/>
                <a:cs typeface="+mn-lt"/>
              </a:rPr>
              <a:t> y </a:t>
            </a:r>
            <a:r>
              <a:rPr lang="en-US" sz="2400" dirty="0" err="1">
                <a:effectLst>
                  <a:outerShdw blurRad="38100" dist="38100" dir="2700000" algn="tl">
                    <a:srgbClr val="000000"/>
                  </a:outerShdw>
                </a:effectLst>
                <a:ea typeface="+mn-lt"/>
                <a:cs typeface="+mn-lt"/>
              </a:rPr>
              <a:t>una</a:t>
            </a:r>
            <a:r>
              <a:rPr lang="en-US" sz="2400" dirty="0">
                <a:effectLst>
                  <a:outerShdw blurRad="38100" dist="38100" dir="2700000" algn="tl">
                    <a:srgbClr val="000000"/>
                  </a:outerShdw>
                </a:effectLst>
                <a:ea typeface="+mn-lt"/>
                <a:cs typeface="+mn-lt"/>
              </a:rPr>
              <a:t> estancia de 40 </a:t>
            </a:r>
            <a:r>
              <a:rPr lang="en-US" sz="2400" dirty="0" err="1">
                <a:effectLst>
                  <a:outerShdw blurRad="38100" dist="38100" dir="2700000" algn="tl">
                    <a:srgbClr val="000000"/>
                  </a:outerShdw>
                </a:effectLst>
                <a:ea typeface="+mn-lt"/>
                <a:cs typeface="+mn-lt"/>
              </a:rPr>
              <a:t>años</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en</a:t>
            </a:r>
            <a:r>
              <a:rPr lang="en-US" sz="2400" dirty="0">
                <a:effectLst>
                  <a:outerShdw blurRad="38100" dist="38100" dir="2700000" algn="tl">
                    <a:srgbClr val="000000"/>
                  </a:outerShdw>
                </a:effectLst>
                <a:ea typeface="+mn-lt"/>
                <a:cs typeface="+mn-lt"/>
              </a:rPr>
              <a:t> la </a:t>
            </a:r>
            <a:r>
              <a:rPr lang="en-US" sz="2400" dirty="0" err="1">
                <a:effectLst>
                  <a:outerShdw blurRad="38100" dist="38100" dir="2700000" algn="tl">
                    <a:srgbClr val="000000"/>
                  </a:outerShdw>
                </a:effectLst>
                <a:ea typeface="+mn-lt"/>
                <a:cs typeface="+mn-lt"/>
              </a:rPr>
              <a:t>península</a:t>
            </a:r>
            <a:r>
              <a:rPr lang="en-US" sz="2400" dirty="0">
                <a:effectLst>
                  <a:outerShdw blurRad="38100" dist="38100" dir="2700000" algn="tl">
                    <a:srgbClr val="000000"/>
                  </a:outerShdw>
                </a:effectLst>
                <a:ea typeface="+mn-lt"/>
                <a:cs typeface="+mn-lt"/>
              </a:rPr>
              <a:t> del </a:t>
            </a:r>
            <a:r>
              <a:rPr lang="en-US" sz="2400" dirty="0" err="1">
                <a:effectLst>
                  <a:outerShdw blurRad="38100" dist="38100" dir="2700000" algn="tl">
                    <a:srgbClr val="000000"/>
                  </a:outerShdw>
                </a:effectLst>
                <a:ea typeface="+mn-lt"/>
                <a:cs typeface="+mn-lt"/>
              </a:rPr>
              <a:t>Sinaí</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los</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académicos</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han</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desarrollado</a:t>
            </a:r>
            <a:r>
              <a:rPr lang="en-US" sz="2400" dirty="0">
                <a:effectLst>
                  <a:outerShdw blurRad="38100" dist="38100" dir="2700000" algn="tl">
                    <a:srgbClr val="000000"/>
                  </a:outerShdw>
                </a:effectLst>
                <a:ea typeface="+mn-lt"/>
                <a:cs typeface="+mn-lt"/>
              </a:rPr>
              <a:t> cuatro </a:t>
            </a:r>
            <a:r>
              <a:rPr lang="en-US" sz="2400" dirty="0" err="1">
                <a:effectLst>
                  <a:outerShdw blurRad="38100" dist="38100" dir="2700000" algn="tl">
                    <a:srgbClr val="000000"/>
                  </a:outerShdw>
                </a:effectLst>
                <a:ea typeface="+mn-lt"/>
                <a:cs typeface="+mn-lt"/>
              </a:rPr>
              <a:t>paradigmas</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por</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cómo</a:t>
            </a:r>
            <a:r>
              <a:rPr lang="en-US" sz="2400" dirty="0">
                <a:effectLst>
                  <a:outerShdw blurRad="38100" dist="38100" dir="2700000" algn="tl">
                    <a:srgbClr val="000000"/>
                  </a:outerShdw>
                </a:effectLst>
                <a:ea typeface="+mn-lt"/>
                <a:cs typeface="+mn-lt"/>
              </a:rPr>
              <a:t> Israel </a:t>
            </a:r>
            <a:r>
              <a:rPr lang="en-US" sz="2400" dirty="0" err="1">
                <a:effectLst>
                  <a:outerShdw blurRad="38100" dist="38100" dir="2700000" algn="tl">
                    <a:srgbClr val="000000"/>
                  </a:outerShdw>
                </a:effectLst>
                <a:ea typeface="+mn-lt"/>
                <a:cs typeface="+mn-lt"/>
              </a:rPr>
              <a:t>surgió</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como</a:t>
            </a:r>
            <a:r>
              <a:rPr lang="en-US" sz="2400" dirty="0">
                <a:effectLst>
                  <a:outerShdw blurRad="38100" dist="38100" dir="2700000" algn="tl">
                    <a:srgbClr val="000000"/>
                  </a:outerShdw>
                </a:effectLst>
                <a:ea typeface="+mn-lt"/>
                <a:cs typeface="+mn-lt"/>
              </a:rPr>
              <a:t> pueblo </a:t>
            </a:r>
            <a:r>
              <a:rPr lang="en-US" sz="2400" dirty="0" err="1">
                <a:effectLst>
                  <a:outerShdw blurRad="38100" dist="38100" dir="2700000" algn="tl">
                    <a:srgbClr val="000000"/>
                  </a:outerShdw>
                </a:effectLst>
                <a:ea typeface="+mn-lt"/>
                <a:cs typeface="+mn-lt"/>
              </a:rPr>
              <a:t>en</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Canaán</a:t>
            </a:r>
            <a:r>
              <a:rPr lang="en-US" sz="2400" dirty="0">
                <a:effectLst>
                  <a:outerShdw blurRad="38100" dist="38100" dir="2700000" algn="tl">
                    <a:srgbClr val="000000"/>
                  </a:outerShdw>
                </a:effectLst>
                <a:ea typeface="+mn-lt"/>
                <a:cs typeface="+mn-lt"/>
              </a:rPr>
              <a:t>.</a:t>
            </a:r>
            <a:endParaRPr lang="en-US" altLang="en-US" sz="2400" dirty="0">
              <a:solidFill>
                <a:srgbClr val="333300"/>
              </a:solidFill>
              <a:effectLst>
                <a:outerShdw blurRad="38100" dist="38100" dir="2700000" algn="tl">
                  <a:srgbClr val="000000"/>
                </a:outerShdw>
              </a:effectLst>
              <a:ea typeface="Tahoma"/>
              <a:cs typeface="Tahoma"/>
            </a:endParaRPr>
          </a:p>
          <a:p>
            <a:pPr>
              <a:lnSpc>
                <a:spcPct val="90000"/>
              </a:lnSpc>
              <a:buFont typeface="Arial" panose="020B0604020202020204" pitchFamily="34" charset="0"/>
              <a:buNone/>
            </a:pPr>
            <a:endParaRPr lang="en-US" altLang="en-US" sz="2400" dirty="0">
              <a:solidFill>
                <a:srgbClr val="333300"/>
              </a:solidFill>
              <a:effectLst>
                <a:outerShdw blurRad="38100" dist="38100" dir="2700000" algn="tl">
                  <a:srgbClr val="000000"/>
                </a:outerShdw>
              </a:effectLst>
              <a:ea typeface="Tahoma"/>
              <a:cs typeface="Tahoma"/>
            </a:endParaRPr>
          </a:p>
          <a:p>
            <a:pPr>
              <a:lnSpc>
                <a:spcPct val="90000"/>
              </a:lnSpc>
              <a:buNone/>
            </a:pPr>
            <a:r>
              <a:rPr lang="en-US" altLang="en-US" sz="2400" b="1" dirty="0">
                <a:solidFill>
                  <a:srgbClr val="C00000"/>
                </a:solidFill>
                <a:effectLst>
                  <a:outerShdw blurRad="38100" dist="38100" dir="2700000" algn="tl">
                    <a:srgbClr val="000000"/>
                  </a:outerShdw>
                </a:effectLst>
              </a:rPr>
              <a:t>Some of these models were quite incompatible with the Bible’s record. /</a:t>
            </a:r>
            <a:r>
              <a:rPr lang="en-US" altLang="en-US" sz="2400" dirty="0">
                <a:solidFill>
                  <a:srgbClr val="333300"/>
                </a:solidFill>
                <a:effectLst>
                  <a:outerShdw blurRad="38100" dist="38100" dir="2700000" algn="tl">
                    <a:srgbClr val="000000"/>
                  </a:outerShdw>
                </a:effectLst>
              </a:rPr>
              <a:t> </a:t>
            </a:r>
            <a:r>
              <a:rPr lang="en-US" sz="2400" dirty="0" err="1">
                <a:effectLst>
                  <a:outerShdw blurRad="38100" dist="38100" dir="2700000" algn="tl">
                    <a:srgbClr val="000000"/>
                  </a:outerShdw>
                </a:effectLst>
                <a:ea typeface="+mn-lt"/>
                <a:cs typeface="+mn-lt"/>
              </a:rPr>
              <a:t>Algunos</a:t>
            </a:r>
            <a:r>
              <a:rPr lang="en-US" sz="2400" dirty="0">
                <a:effectLst>
                  <a:outerShdw blurRad="38100" dist="38100" dir="2700000" algn="tl">
                    <a:srgbClr val="000000"/>
                  </a:outerShdw>
                </a:effectLst>
                <a:ea typeface="+mn-lt"/>
                <a:cs typeface="+mn-lt"/>
              </a:rPr>
              <a:t> de </a:t>
            </a:r>
            <a:r>
              <a:rPr lang="en-US" sz="2400" dirty="0" err="1">
                <a:effectLst>
                  <a:outerShdw blurRad="38100" dist="38100" dir="2700000" algn="tl">
                    <a:srgbClr val="000000"/>
                  </a:outerShdw>
                </a:effectLst>
                <a:ea typeface="+mn-lt"/>
                <a:cs typeface="+mn-lt"/>
              </a:rPr>
              <a:t>estos</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modelos</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eran</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bastante</a:t>
            </a:r>
            <a:r>
              <a:rPr lang="en-US" sz="2400" dirty="0">
                <a:effectLst>
                  <a:outerShdw blurRad="38100" dist="38100" dir="2700000" algn="tl">
                    <a:srgbClr val="000000"/>
                  </a:outerShdw>
                </a:effectLst>
                <a:ea typeface="+mn-lt"/>
                <a:cs typeface="+mn-lt"/>
              </a:rPr>
              <a:t> incompatibles con </a:t>
            </a:r>
            <a:r>
              <a:rPr lang="en-US" sz="2400" dirty="0" err="1">
                <a:effectLst>
                  <a:outerShdw blurRad="38100" dist="38100" dir="2700000" algn="tl">
                    <a:srgbClr val="000000"/>
                  </a:outerShdw>
                </a:effectLst>
                <a:ea typeface="+mn-lt"/>
                <a:cs typeface="+mn-lt"/>
              </a:rPr>
              <a:t>el</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registro</a:t>
            </a:r>
            <a:r>
              <a:rPr lang="en-US" sz="2400" dirty="0">
                <a:effectLst>
                  <a:outerShdw blurRad="38100" dist="38100" dir="2700000" algn="tl">
                    <a:srgbClr val="000000"/>
                  </a:outerShdw>
                </a:effectLst>
                <a:ea typeface="+mn-lt"/>
                <a:cs typeface="+mn-lt"/>
              </a:rPr>
              <a:t> de la Biblia.</a:t>
            </a:r>
            <a:endParaRPr lang="en-US" altLang="en-US" sz="2400" dirty="0">
              <a:solidFill>
                <a:srgbClr val="333300"/>
              </a:solidFill>
              <a:effectLst>
                <a:outerShdw blurRad="38100" dist="38100" dir="2700000" algn="tl">
                  <a:srgbClr val="000000"/>
                </a:outerShdw>
              </a:effectLst>
              <a:ea typeface="Tahoma"/>
              <a:cs typeface="Tahoma"/>
            </a:endParaRPr>
          </a:p>
        </p:txBody>
      </p:sp>
      <p:sp>
        <p:nvSpPr>
          <p:cNvPr id="2" name="Slide Number Placeholder 1">
            <a:extLst>
              <a:ext uri="{FF2B5EF4-FFF2-40B4-BE49-F238E27FC236}">
                <a16:creationId xmlns:a16="http://schemas.microsoft.com/office/drawing/2014/main" id="{7F4A775E-B734-7B81-13E2-5158220E8600}"/>
              </a:ext>
            </a:extLst>
          </p:cNvPr>
          <p:cNvSpPr>
            <a:spLocks noGrp="1"/>
          </p:cNvSpPr>
          <p:nvPr>
            <p:ph type="sldNum" sz="quarter" idx="12"/>
          </p:nvPr>
        </p:nvSpPr>
        <p:spPr/>
        <p:txBody>
          <a:bodyPr/>
          <a:lstStyle/>
          <a:p>
            <a:fld id="{79B556A7-84B3-4BCD-8A51-F7CD8A946CB5}" type="slidenum">
              <a:rPr lang="en-US" altLang="en-US" smtClean="0"/>
              <a:pPr/>
              <a:t>194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p:cTn id="7" dur="500" fill="hold"/>
                                        <p:tgtEl>
                                          <p:spTgt spid="358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584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584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5843">
                                            <p:txEl>
                                              <p:pRg st="2" end="2"/>
                                            </p:txEl>
                                          </p:spTgt>
                                        </p:tgtEl>
                                        <p:attrNameLst>
                                          <p:attrName>style.visibility</p:attrName>
                                        </p:attrNameLst>
                                      </p:cBhvr>
                                      <p:to>
                                        <p:strVal val="visible"/>
                                      </p:to>
                                    </p:set>
                                    <p:anim calcmode="lin" valueType="num">
                                      <p:cBhvr>
                                        <p:cTn id="14" dur="500" fill="hold"/>
                                        <p:tgtEl>
                                          <p:spTgt spid="3584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584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5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3EDD882-DAD7-A3C1-8F0B-EF8806F1A58C}"/>
              </a:ext>
            </a:extLst>
          </p:cNvPr>
          <p:cNvSpPr>
            <a:spLocks noGrp="1" noRot="1" noChangeArrowheads="1"/>
          </p:cNvSpPr>
          <p:nvPr>
            <p:ph type="title"/>
          </p:nvPr>
        </p:nvSpPr>
        <p:spPr>
          <a:xfrm>
            <a:off x="2876" y="-1438"/>
            <a:ext cx="12203801" cy="1045234"/>
          </a:xfrm>
        </p:spPr>
        <p:txBody>
          <a:bodyPr/>
          <a:lstStyle/>
          <a:p>
            <a:r>
              <a:rPr lang="en-US" altLang="en-US" dirty="0">
                <a:solidFill>
                  <a:srgbClr val="660033"/>
                </a:solidFill>
                <a:latin typeface="Impact"/>
              </a:rPr>
              <a:t>The Conquest Model / </a:t>
            </a:r>
            <a:r>
              <a:rPr lang="en-US" dirty="0">
                <a:ea typeface="+mj-lt"/>
                <a:cs typeface="+mj-lt"/>
              </a:rPr>
              <a:t>El </a:t>
            </a:r>
            <a:r>
              <a:rPr lang="en-US" dirty="0" err="1">
                <a:ea typeface="+mj-lt"/>
                <a:cs typeface="+mj-lt"/>
              </a:rPr>
              <a:t>Modelo</a:t>
            </a:r>
            <a:r>
              <a:rPr lang="en-US" dirty="0">
                <a:ea typeface="+mj-lt"/>
                <a:cs typeface="+mj-lt"/>
              </a:rPr>
              <a:t> de la Conquista</a:t>
            </a:r>
            <a:br>
              <a:rPr lang="en-US" altLang="en-US" dirty="0">
                <a:latin typeface="Impact" panose="020B0806030902050204" pitchFamily="34" charset="0"/>
              </a:rPr>
            </a:br>
            <a:r>
              <a:rPr lang="en-US" altLang="en-US" sz="2400" dirty="0">
                <a:solidFill>
                  <a:srgbClr val="660033"/>
                </a:solidFill>
                <a:latin typeface="Impact"/>
              </a:rPr>
              <a:t>William Albright; G. Ernest Wright</a:t>
            </a:r>
            <a:endParaRPr lang="en-US" altLang="en-US" dirty="0">
              <a:solidFill>
                <a:srgbClr val="660033"/>
              </a:solidFill>
              <a:latin typeface="Impact"/>
            </a:endParaRPr>
          </a:p>
        </p:txBody>
      </p:sp>
      <p:sp>
        <p:nvSpPr>
          <p:cNvPr id="38915" name="Rectangle 3">
            <a:extLst>
              <a:ext uri="{FF2B5EF4-FFF2-40B4-BE49-F238E27FC236}">
                <a16:creationId xmlns:a16="http://schemas.microsoft.com/office/drawing/2014/main" id="{046B9226-3515-EE28-D9B0-D60BE4AB9586}"/>
              </a:ext>
            </a:extLst>
          </p:cNvPr>
          <p:cNvSpPr>
            <a:spLocks noGrp="1" noRot="1" noChangeArrowheads="1"/>
          </p:cNvSpPr>
          <p:nvPr>
            <p:ph type="body" idx="1"/>
          </p:nvPr>
        </p:nvSpPr>
        <p:spPr>
          <a:xfrm>
            <a:off x="207168" y="1299001"/>
            <a:ext cx="11777664" cy="5523079"/>
          </a:xfrm>
        </p:spPr>
        <p:txBody>
          <a:bodyPr/>
          <a:lstStyle/>
          <a:p>
            <a:pPr>
              <a:lnSpc>
                <a:spcPct val="90000"/>
              </a:lnSpc>
              <a:buNone/>
            </a:pPr>
            <a:r>
              <a:rPr lang="en-US" altLang="en-US" sz="2600" dirty="0">
                <a:solidFill>
                  <a:srgbClr val="FF6600"/>
                </a:solidFill>
                <a:effectLst>
                  <a:outerShdw blurRad="38100" dist="38100" dir="2700000" algn="tl">
                    <a:srgbClr val="000000"/>
                  </a:outerShdw>
                </a:effectLst>
              </a:rPr>
              <a:t>This model, patterned after the Book of Joshua, attempted to preserve the Bible’s story for the most part. /</a:t>
            </a:r>
            <a:r>
              <a:rPr lang="en-US" altLang="en-US" sz="2600" dirty="0">
                <a:solidFill>
                  <a:srgbClr val="3B3A00"/>
                </a:solidFill>
                <a:effectLst>
                  <a:outerShdw blurRad="38100" dist="38100" dir="2700000" algn="tl">
                    <a:srgbClr val="000000"/>
                  </a:outerShdw>
                </a:effectLst>
              </a:rPr>
              <a:t> </a:t>
            </a:r>
            <a:r>
              <a:rPr lang="en-US" sz="2600" dirty="0">
                <a:effectLst>
                  <a:outerShdw blurRad="38100" dist="38100" dir="2700000" algn="tl">
                    <a:srgbClr val="000000"/>
                  </a:outerShdw>
                </a:effectLst>
                <a:ea typeface="+mn-lt"/>
                <a:cs typeface="+mn-lt"/>
              </a:rPr>
              <a:t>Este </a:t>
            </a:r>
            <a:r>
              <a:rPr lang="en-US" sz="2600" dirty="0" err="1">
                <a:effectLst>
                  <a:outerShdw blurRad="38100" dist="38100" dir="2700000" algn="tl">
                    <a:srgbClr val="000000"/>
                  </a:outerShdw>
                </a:effectLst>
                <a:ea typeface="+mn-lt"/>
                <a:cs typeface="+mn-lt"/>
              </a:rPr>
              <a:t>modelo</a:t>
            </a:r>
            <a:r>
              <a:rPr lang="en-US" sz="2600" dirty="0">
                <a:effectLst>
                  <a:outerShdw blurRad="38100" dist="38100" dir="2700000" algn="tl">
                    <a:srgbClr val="000000"/>
                  </a:outerShdw>
                </a:effectLst>
                <a:ea typeface="+mn-lt"/>
                <a:cs typeface="+mn-lt"/>
              </a:rPr>
              <a:t>, </a:t>
            </a:r>
            <a:r>
              <a:rPr lang="en-US" sz="2600" dirty="0" err="1">
                <a:effectLst>
                  <a:outerShdw blurRad="38100" dist="38100" dir="2700000" algn="tl">
                    <a:srgbClr val="000000"/>
                  </a:outerShdw>
                </a:effectLst>
                <a:ea typeface="+mn-lt"/>
                <a:cs typeface="+mn-lt"/>
              </a:rPr>
              <a:t>inspirado</a:t>
            </a:r>
            <a:r>
              <a:rPr lang="en-US" sz="2600" dirty="0">
                <a:effectLst>
                  <a:outerShdw blurRad="38100" dist="38100" dir="2700000" algn="tl">
                    <a:srgbClr val="000000"/>
                  </a:outerShdw>
                </a:effectLst>
                <a:ea typeface="+mn-lt"/>
                <a:cs typeface="+mn-lt"/>
              </a:rPr>
              <a:t> </a:t>
            </a:r>
            <a:r>
              <a:rPr lang="en-US" sz="2600" dirty="0" err="1">
                <a:effectLst>
                  <a:outerShdw blurRad="38100" dist="38100" dir="2700000" algn="tl">
                    <a:srgbClr val="000000"/>
                  </a:outerShdw>
                </a:effectLst>
                <a:ea typeface="+mn-lt"/>
                <a:cs typeface="+mn-lt"/>
              </a:rPr>
              <a:t>en</a:t>
            </a:r>
            <a:r>
              <a:rPr lang="en-US" sz="2600" dirty="0">
                <a:effectLst>
                  <a:outerShdw blurRad="38100" dist="38100" dir="2700000" algn="tl">
                    <a:srgbClr val="000000"/>
                  </a:outerShdw>
                </a:effectLst>
                <a:ea typeface="+mn-lt"/>
                <a:cs typeface="+mn-lt"/>
              </a:rPr>
              <a:t> </a:t>
            </a:r>
            <a:r>
              <a:rPr lang="en-US" sz="2600" dirty="0" err="1">
                <a:effectLst>
                  <a:outerShdw blurRad="38100" dist="38100" dir="2700000" algn="tl">
                    <a:srgbClr val="000000"/>
                  </a:outerShdw>
                </a:effectLst>
                <a:ea typeface="+mn-lt"/>
                <a:cs typeface="+mn-lt"/>
              </a:rPr>
              <a:t>el</a:t>
            </a:r>
            <a:r>
              <a:rPr lang="en-US" sz="2600" dirty="0">
                <a:effectLst>
                  <a:outerShdw blurRad="38100" dist="38100" dir="2700000" algn="tl">
                    <a:srgbClr val="000000"/>
                  </a:outerShdw>
                </a:effectLst>
                <a:ea typeface="+mn-lt"/>
                <a:cs typeface="+mn-lt"/>
              </a:rPr>
              <a:t> Libro de Josué, </a:t>
            </a:r>
            <a:r>
              <a:rPr lang="en-US" sz="2600" dirty="0" err="1">
                <a:effectLst>
                  <a:outerShdw blurRad="38100" dist="38100" dir="2700000" algn="tl">
                    <a:srgbClr val="000000"/>
                  </a:outerShdw>
                </a:effectLst>
                <a:ea typeface="+mn-lt"/>
                <a:cs typeface="+mn-lt"/>
              </a:rPr>
              <a:t>intentó</a:t>
            </a:r>
            <a:r>
              <a:rPr lang="en-US" sz="2600" dirty="0">
                <a:effectLst>
                  <a:outerShdw blurRad="38100" dist="38100" dir="2700000" algn="tl">
                    <a:srgbClr val="000000"/>
                  </a:outerShdw>
                </a:effectLst>
                <a:ea typeface="+mn-lt"/>
                <a:cs typeface="+mn-lt"/>
              </a:rPr>
              <a:t> </a:t>
            </a:r>
            <a:r>
              <a:rPr lang="en-US" sz="2600" dirty="0" err="1">
                <a:effectLst>
                  <a:outerShdw blurRad="38100" dist="38100" dir="2700000" algn="tl">
                    <a:srgbClr val="000000"/>
                  </a:outerShdw>
                </a:effectLst>
                <a:ea typeface="+mn-lt"/>
                <a:cs typeface="+mn-lt"/>
              </a:rPr>
              <a:t>preservar</a:t>
            </a:r>
            <a:r>
              <a:rPr lang="en-US" sz="2600" dirty="0">
                <a:effectLst>
                  <a:outerShdw blurRad="38100" dist="38100" dir="2700000" algn="tl">
                    <a:srgbClr val="000000"/>
                  </a:outerShdw>
                </a:effectLst>
                <a:ea typeface="+mn-lt"/>
                <a:cs typeface="+mn-lt"/>
              </a:rPr>
              <a:t> la </a:t>
            </a:r>
            <a:r>
              <a:rPr lang="en-US" sz="2600" dirty="0" err="1">
                <a:effectLst>
                  <a:outerShdw blurRad="38100" dist="38100" dir="2700000" algn="tl">
                    <a:srgbClr val="000000"/>
                  </a:outerShdw>
                </a:effectLst>
                <a:ea typeface="+mn-lt"/>
                <a:cs typeface="+mn-lt"/>
              </a:rPr>
              <a:t>historia</a:t>
            </a:r>
            <a:r>
              <a:rPr lang="en-US" sz="2600" dirty="0">
                <a:effectLst>
                  <a:outerShdw blurRad="38100" dist="38100" dir="2700000" algn="tl">
                    <a:srgbClr val="000000"/>
                  </a:outerShdw>
                </a:effectLst>
                <a:ea typeface="+mn-lt"/>
                <a:cs typeface="+mn-lt"/>
              </a:rPr>
              <a:t> de la Biblia </a:t>
            </a:r>
            <a:r>
              <a:rPr lang="en-US" sz="2600" dirty="0" err="1">
                <a:effectLst>
                  <a:outerShdw blurRad="38100" dist="38100" dir="2700000" algn="tl">
                    <a:srgbClr val="000000"/>
                  </a:outerShdw>
                </a:effectLst>
                <a:ea typeface="+mn-lt"/>
                <a:cs typeface="+mn-lt"/>
              </a:rPr>
              <a:t>en</a:t>
            </a:r>
            <a:r>
              <a:rPr lang="en-US" sz="2600" dirty="0">
                <a:effectLst>
                  <a:outerShdw blurRad="38100" dist="38100" dir="2700000" algn="tl">
                    <a:srgbClr val="000000"/>
                  </a:outerShdw>
                </a:effectLst>
                <a:ea typeface="+mn-lt"/>
                <a:cs typeface="+mn-lt"/>
              </a:rPr>
              <a:t> </a:t>
            </a:r>
            <a:r>
              <a:rPr lang="en-US" sz="2600" dirty="0" err="1">
                <a:effectLst>
                  <a:outerShdw blurRad="38100" dist="38100" dir="2700000" algn="tl">
                    <a:srgbClr val="000000"/>
                  </a:outerShdw>
                </a:effectLst>
                <a:ea typeface="+mn-lt"/>
                <a:cs typeface="+mn-lt"/>
              </a:rPr>
              <a:t>su</a:t>
            </a:r>
            <a:r>
              <a:rPr lang="en-US" sz="2600" dirty="0">
                <a:effectLst>
                  <a:outerShdw blurRad="38100" dist="38100" dir="2700000" algn="tl">
                    <a:srgbClr val="000000"/>
                  </a:outerShdw>
                </a:effectLst>
                <a:ea typeface="+mn-lt"/>
                <a:cs typeface="+mn-lt"/>
              </a:rPr>
              <a:t> mayor </a:t>
            </a:r>
            <a:r>
              <a:rPr lang="en-US" sz="2600" dirty="0" err="1">
                <a:effectLst>
                  <a:outerShdw blurRad="38100" dist="38100" dir="2700000" algn="tl">
                    <a:srgbClr val="000000"/>
                  </a:outerShdw>
                </a:effectLst>
                <a:ea typeface="+mn-lt"/>
                <a:cs typeface="+mn-lt"/>
              </a:rPr>
              <a:t>parte</a:t>
            </a:r>
            <a:r>
              <a:rPr lang="en-US" sz="2600" dirty="0">
                <a:effectLst>
                  <a:outerShdw blurRad="38100" dist="38100" dir="2700000" algn="tl">
                    <a:srgbClr val="000000"/>
                  </a:outerShdw>
                </a:effectLst>
                <a:ea typeface="+mn-lt"/>
                <a:cs typeface="+mn-lt"/>
              </a:rPr>
              <a:t>.</a:t>
            </a:r>
            <a:endParaRPr lang="en-US" altLang="en-US" sz="2600" dirty="0">
              <a:solidFill>
                <a:srgbClr val="3B3A00"/>
              </a:solidFill>
              <a:effectLst>
                <a:outerShdw blurRad="38100" dist="38100" dir="2700000" algn="tl">
                  <a:srgbClr val="000000"/>
                </a:outerShdw>
              </a:effectLst>
            </a:endParaRPr>
          </a:p>
          <a:p>
            <a:pPr>
              <a:lnSpc>
                <a:spcPct val="90000"/>
              </a:lnSpc>
            </a:pPr>
            <a:r>
              <a:rPr lang="en-US" altLang="en-US" sz="2400" b="1" i="1" dirty="0">
                <a:solidFill>
                  <a:srgbClr val="C00000"/>
                </a:solidFill>
                <a:effectLst/>
                <a:latin typeface="Arial Narrow"/>
              </a:rPr>
              <a:t>Based on the destruction layers of some Canaanite cities at approximately the “right” time period (Late Bronze Age), it suggested that the Israelites came from the outside and conquered Canaan by a military invasion. /</a:t>
            </a:r>
            <a:r>
              <a:rPr lang="en-US" altLang="en-US" sz="2400" i="1" dirty="0">
                <a:effectLst/>
                <a:latin typeface="Arial Narrow"/>
              </a:rPr>
              <a:t> </a:t>
            </a:r>
            <a:r>
              <a:rPr lang="en-US" sz="2400" dirty="0" err="1">
                <a:effectLst/>
                <a:ea typeface="+mn-lt"/>
                <a:cs typeface="+mn-lt"/>
              </a:rPr>
              <a:t>Basado</a:t>
            </a:r>
            <a:r>
              <a:rPr lang="en-US" sz="2400" dirty="0">
                <a:effectLst/>
                <a:ea typeface="+mn-lt"/>
                <a:cs typeface="+mn-lt"/>
              </a:rPr>
              <a:t> </a:t>
            </a:r>
            <a:r>
              <a:rPr lang="en-US" sz="2400" dirty="0" err="1">
                <a:effectLst/>
                <a:ea typeface="+mn-lt"/>
                <a:cs typeface="+mn-lt"/>
              </a:rPr>
              <a:t>en</a:t>
            </a:r>
            <a:r>
              <a:rPr lang="en-US" sz="2400" dirty="0">
                <a:effectLst/>
                <a:ea typeface="+mn-lt"/>
                <a:cs typeface="+mn-lt"/>
              </a:rPr>
              <a:t> las </a:t>
            </a:r>
            <a:r>
              <a:rPr lang="en-US" sz="2400" dirty="0" err="1">
                <a:effectLst/>
                <a:ea typeface="+mn-lt"/>
                <a:cs typeface="+mn-lt"/>
              </a:rPr>
              <a:t>capas</a:t>
            </a:r>
            <a:r>
              <a:rPr lang="en-US" sz="2400" dirty="0">
                <a:effectLst/>
                <a:ea typeface="+mn-lt"/>
                <a:cs typeface="+mn-lt"/>
              </a:rPr>
              <a:t> de </a:t>
            </a:r>
            <a:r>
              <a:rPr lang="en-US" sz="2400" dirty="0" err="1">
                <a:effectLst/>
                <a:ea typeface="+mn-lt"/>
                <a:cs typeface="+mn-lt"/>
              </a:rPr>
              <a:t>destrucción</a:t>
            </a:r>
            <a:r>
              <a:rPr lang="en-US" sz="2400" dirty="0">
                <a:effectLst/>
                <a:ea typeface="+mn-lt"/>
                <a:cs typeface="+mn-lt"/>
              </a:rPr>
              <a:t> de </a:t>
            </a:r>
            <a:r>
              <a:rPr lang="en-US" sz="2400" dirty="0" err="1">
                <a:effectLst/>
                <a:ea typeface="+mn-lt"/>
                <a:cs typeface="+mn-lt"/>
              </a:rPr>
              <a:t>algunas</a:t>
            </a:r>
            <a:r>
              <a:rPr lang="en-US" sz="2400" dirty="0">
                <a:effectLst/>
                <a:ea typeface="+mn-lt"/>
                <a:cs typeface="+mn-lt"/>
              </a:rPr>
              <a:t> </a:t>
            </a:r>
            <a:r>
              <a:rPr lang="en-US" sz="2400" dirty="0" err="1">
                <a:effectLst/>
                <a:ea typeface="+mn-lt"/>
                <a:cs typeface="+mn-lt"/>
              </a:rPr>
              <a:t>ciudades</a:t>
            </a:r>
            <a:r>
              <a:rPr lang="en-US" sz="2400" dirty="0">
                <a:effectLst/>
                <a:ea typeface="+mn-lt"/>
                <a:cs typeface="+mn-lt"/>
              </a:rPr>
              <a:t> </a:t>
            </a:r>
            <a:r>
              <a:rPr lang="en-US" sz="2400" dirty="0" err="1">
                <a:effectLst/>
                <a:ea typeface="+mn-lt"/>
                <a:cs typeface="+mn-lt"/>
              </a:rPr>
              <a:t>cananeas</a:t>
            </a:r>
            <a:r>
              <a:rPr lang="en-US" sz="2400" dirty="0">
                <a:effectLst/>
                <a:ea typeface="+mn-lt"/>
                <a:cs typeface="+mn-lt"/>
              </a:rPr>
              <a:t> </a:t>
            </a:r>
            <a:r>
              <a:rPr lang="en-US" sz="2400" dirty="0" err="1">
                <a:effectLst/>
                <a:ea typeface="+mn-lt"/>
                <a:cs typeface="+mn-lt"/>
              </a:rPr>
              <a:t>aproximadamente</a:t>
            </a:r>
            <a:r>
              <a:rPr lang="en-US" sz="2400" dirty="0">
                <a:effectLst/>
                <a:ea typeface="+mn-lt"/>
                <a:cs typeface="+mn-lt"/>
              </a:rPr>
              <a:t> </a:t>
            </a:r>
            <a:r>
              <a:rPr lang="en-US" sz="2400" dirty="0" err="1">
                <a:effectLst/>
                <a:ea typeface="+mn-lt"/>
                <a:cs typeface="+mn-lt"/>
              </a:rPr>
              <a:t>en</a:t>
            </a:r>
            <a:r>
              <a:rPr lang="en-US" sz="2400" dirty="0">
                <a:effectLst/>
                <a:ea typeface="+mn-lt"/>
                <a:cs typeface="+mn-lt"/>
              </a:rPr>
              <a:t> </a:t>
            </a:r>
            <a:r>
              <a:rPr lang="en-US" sz="2400" dirty="0" err="1">
                <a:effectLst/>
                <a:ea typeface="+mn-lt"/>
                <a:cs typeface="+mn-lt"/>
              </a:rPr>
              <a:t>el</a:t>
            </a:r>
            <a:r>
              <a:rPr lang="en-US" sz="2400" dirty="0">
                <a:effectLst/>
                <a:ea typeface="+mn-lt"/>
                <a:cs typeface="+mn-lt"/>
              </a:rPr>
              <a:t> </a:t>
            </a:r>
            <a:r>
              <a:rPr lang="en-US" sz="2400" dirty="0" err="1">
                <a:effectLst/>
                <a:ea typeface="+mn-lt"/>
                <a:cs typeface="+mn-lt"/>
              </a:rPr>
              <a:t>período</a:t>
            </a:r>
            <a:r>
              <a:rPr lang="en-US" sz="2400" dirty="0">
                <a:effectLst/>
                <a:ea typeface="+mn-lt"/>
                <a:cs typeface="+mn-lt"/>
              </a:rPr>
              <a:t> de </a:t>
            </a:r>
            <a:r>
              <a:rPr lang="en-US" sz="2400" dirty="0" err="1">
                <a:effectLst/>
                <a:ea typeface="+mn-lt"/>
                <a:cs typeface="+mn-lt"/>
              </a:rPr>
              <a:t>tiempo</a:t>
            </a:r>
            <a:r>
              <a:rPr lang="en-US" sz="2400" dirty="0">
                <a:effectLst/>
                <a:ea typeface="+mn-lt"/>
                <a:cs typeface="+mn-lt"/>
              </a:rPr>
              <a:t> "</a:t>
            </a:r>
            <a:r>
              <a:rPr lang="en-US" sz="2400" dirty="0" err="1">
                <a:effectLst/>
                <a:ea typeface="+mn-lt"/>
                <a:cs typeface="+mn-lt"/>
              </a:rPr>
              <a:t>correcto</a:t>
            </a:r>
            <a:r>
              <a:rPr lang="en-US" sz="2400" dirty="0">
                <a:effectLst/>
                <a:ea typeface="+mn-lt"/>
                <a:cs typeface="+mn-lt"/>
              </a:rPr>
              <a:t>" (</a:t>
            </a:r>
            <a:r>
              <a:rPr lang="en-US" sz="2400" dirty="0" err="1">
                <a:effectLst/>
                <a:ea typeface="+mn-lt"/>
                <a:cs typeface="+mn-lt"/>
              </a:rPr>
              <a:t>Edad</a:t>
            </a:r>
            <a:r>
              <a:rPr lang="en-US" sz="2400" dirty="0">
                <a:effectLst/>
                <a:ea typeface="+mn-lt"/>
                <a:cs typeface="+mn-lt"/>
              </a:rPr>
              <a:t> del Bronce Final), </a:t>
            </a:r>
            <a:r>
              <a:rPr lang="en-US" sz="2400" dirty="0" err="1">
                <a:effectLst/>
                <a:ea typeface="+mn-lt"/>
                <a:cs typeface="+mn-lt"/>
              </a:rPr>
              <a:t>sugirió</a:t>
            </a:r>
            <a:r>
              <a:rPr lang="en-US" sz="2400" dirty="0">
                <a:effectLst/>
                <a:ea typeface="+mn-lt"/>
                <a:cs typeface="+mn-lt"/>
              </a:rPr>
              <a:t> que </a:t>
            </a:r>
            <a:r>
              <a:rPr lang="en-US" sz="2400" dirty="0" err="1">
                <a:effectLst/>
                <a:ea typeface="+mn-lt"/>
                <a:cs typeface="+mn-lt"/>
              </a:rPr>
              <a:t>los</a:t>
            </a:r>
            <a:r>
              <a:rPr lang="en-US" sz="2400" dirty="0">
                <a:effectLst/>
                <a:ea typeface="+mn-lt"/>
                <a:cs typeface="+mn-lt"/>
              </a:rPr>
              <a:t> </a:t>
            </a:r>
            <a:r>
              <a:rPr lang="en-US" sz="2400" dirty="0" err="1">
                <a:effectLst/>
                <a:ea typeface="+mn-lt"/>
                <a:cs typeface="+mn-lt"/>
              </a:rPr>
              <a:t>israelitas</a:t>
            </a:r>
            <a:r>
              <a:rPr lang="en-US" sz="2400" dirty="0">
                <a:effectLst/>
                <a:ea typeface="+mn-lt"/>
                <a:cs typeface="+mn-lt"/>
              </a:rPr>
              <a:t> </a:t>
            </a:r>
            <a:r>
              <a:rPr lang="en-US" sz="2400" dirty="0" err="1">
                <a:effectLst/>
                <a:ea typeface="+mn-lt"/>
                <a:cs typeface="+mn-lt"/>
              </a:rPr>
              <a:t>vinieron</a:t>
            </a:r>
            <a:r>
              <a:rPr lang="en-US" sz="2400" dirty="0">
                <a:effectLst/>
                <a:ea typeface="+mn-lt"/>
                <a:cs typeface="+mn-lt"/>
              </a:rPr>
              <a:t> del exterior y </a:t>
            </a:r>
            <a:r>
              <a:rPr lang="en-US" sz="2400" dirty="0" err="1">
                <a:effectLst/>
                <a:ea typeface="+mn-lt"/>
                <a:cs typeface="+mn-lt"/>
              </a:rPr>
              <a:t>conquistaron</a:t>
            </a:r>
            <a:r>
              <a:rPr lang="en-US" sz="2400" dirty="0">
                <a:effectLst/>
                <a:ea typeface="+mn-lt"/>
                <a:cs typeface="+mn-lt"/>
              </a:rPr>
              <a:t> </a:t>
            </a:r>
            <a:r>
              <a:rPr lang="en-US" sz="2400" dirty="0" err="1">
                <a:effectLst/>
                <a:ea typeface="+mn-lt"/>
                <a:cs typeface="+mn-lt"/>
              </a:rPr>
              <a:t>Canaán</a:t>
            </a:r>
            <a:r>
              <a:rPr lang="en-US" sz="2400" dirty="0">
                <a:effectLst/>
                <a:ea typeface="+mn-lt"/>
                <a:cs typeface="+mn-lt"/>
              </a:rPr>
              <a:t> </a:t>
            </a:r>
            <a:r>
              <a:rPr lang="en-US" sz="2400" dirty="0" err="1">
                <a:effectLst/>
                <a:ea typeface="+mn-lt"/>
                <a:cs typeface="+mn-lt"/>
              </a:rPr>
              <a:t>mediante</a:t>
            </a:r>
            <a:r>
              <a:rPr lang="en-US" sz="2400" dirty="0">
                <a:effectLst/>
                <a:ea typeface="+mn-lt"/>
                <a:cs typeface="+mn-lt"/>
              </a:rPr>
              <a:t> </a:t>
            </a:r>
            <a:r>
              <a:rPr lang="en-US" sz="2400" dirty="0" err="1">
                <a:effectLst/>
                <a:ea typeface="+mn-lt"/>
                <a:cs typeface="+mn-lt"/>
              </a:rPr>
              <a:t>una</a:t>
            </a:r>
            <a:r>
              <a:rPr lang="en-US" sz="2400" dirty="0">
                <a:effectLst/>
                <a:ea typeface="+mn-lt"/>
                <a:cs typeface="+mn-lt"/>
              </a:rPr>
              <a:t> </a:t>
            </a:r>
            <a:r>
              <a:rPr lang="en-US" sz="2400" dirty="0" err="1">
                <a:effectLst/>
                <a:ea typeface="+mn-lt"/>
                <a:cs typeface="+mn-lt"/>
              </a:rPr>
              <a:t>invasión</a:t>
            </a:r>
            <a:r>
              <a:rPr lang="en-US" sz="2400" dirty="0">
                <a:effectLst/>
                <a:ea typeface="+mn-lt"/>
                <a:cs typeface="+mn-lt"/>
              </a:rPr>
              <a:t> </a:t>
            </a:r>
            <a:r>
              <a:rPr lang="en-US" sz="2400" dirty="0" err="1">
                <a:effectLst/>
                <a:ea typeface="+mn-lt"/>
                <a:cs typeface="+mn-lt"/>
              </a:rPr>
              <a:t>militar</a:t>
            </a:r>
            <a:r>
              <a:rPr lang="en-US" sz="2400" dirty="0">
                <a:effectLst/>
                <a:ea typeface="+mn-lt"/>
                <a:cs typeface="+mn-lt"/>
              </a:rPr>
              <a:t>.</a:t>
            </a:r>
            <a:endParaRPr lang="en-US" altLang="en-US" sz="2400" i="1" dirty="0">
              <a:effectLst/>
              <a:latin typeface="Arial Narrow" panose="020B0606020202030204" pitchFamily="34" charset="0"/>
            </a:endParaRPr>
          </a:p>
          <a:p>
            <a:pPr>
              <a:lnSpc>
                <a:spcPct val="90000"/>
              </a:lnSpc>
            </a:pPr>
            <a:r>
              <a:rPr lang="en-US" altLang="en-US" sz="2400" b="1" i="1" dirty="0">
                <a:solidFill>
                  <a:srgbClr val="C00000"/>
                </a:solidFill>
                <a:effectLst/>
                <a:latin typeface="Arial Narrow"/>
              </a:rPr>
              <a:t>However, the archaeological record worked better for some Canaanite cities than for others, and the evidence yielded mixed results. Hazor was clearly burned, but the excavations at Jericho raised more questions than they answered. / </a:t>
            </a:r>
            <a:r>
              <a:rPr lang="en-US" sz="2400" dirty="0">
                <a:effectLst/>
                <a:ea typeface="+mn-lt"/>
                <a:cs typeface="+mn-lt"/>
              </a:rPr>
              <a:t>Sin embargo, </a:t>
            </a:r>
            <a:r>
              <a:rPr lang="en-US" sz="2400" dirty="0" err="1">
                <a:effectLst/>
                <a:ea typeface="+mn-lt"/>
                <a:cs typeface="+mn-lt"/>
              </a:rPr>
              <a:t>el</a:t>
            </a:r>
            <a:r>
              <a:rPr lang="en-US" sz="2400" dirty="0">
                <a:effectLst/>
                <a:ea typeface="+mn-lt"/>
                <a:cs typeface="+mn-lt"/>
              </a:rPr>
              <a:t> </a:t>
            </a:r>
            <a:r>
              <a:rPr lang="en-US" sz="2400" dirty="0" err="1">
                <a:effectLst/>
                <a:ea typeface="+mn-lt"/>
                <a:cs typeface="+mn-lt"/>
              </a:rPr>
              <a:t>registro</a:t>
            </a:r>
            <a:r>
              <a:rPr lang="en-US" sz="2400" dirty="0">
                <a:effectLst/>
                <a:ea typeface="+mn-lt"/>
                <a:cs typeface="+mn-lt"/>
              </a:rPr>
              <a:t> </a:t>
            </a:r>
            <a:r>
              <a:rPr lang="en-US" sz="2400" dirty="0" err="1">
                <a:effectLst/>
                <a:ea typeface="+mn-lt"/>
                <a:cs typeface="+mn-lt"/>
              </a:rPr>
              <a:t>arqueológico</a:t>
            </a:r>
            <a:r>
              <a:rPr lang="en-US" sz="2400" dirty="0">
                <a:effectLst/>
                <a:ea typeface="+mn-lt"/>
                <a:cs typeface="+mn-lt"/>
              </a:rPr>
              <a:t> </a:t>
            </a:r>
            <a:r>
              <a:rPr lang="en-US" sz="2400" dirty="0" err="1">
                <a:effectLst/>
                <a:ea typeface="+mn-lt"/>
                <a:cs typeface="+mn-lt"/>
              </a:rPr>
              <a:t>funcionó</a:t>
            </a:r>
            <a:r>
              <a:rPr lang="en-US" sz="2400" dirty="0">
                <a:effectLst/>
                <a:ea typeface="+mn-lt"/>
                <a:cs typeface="+mn-lt"/>
              </a:rPr>
              <a:t> </a:t>
            </a:r>
            <a:r>
              <a:rPr lang="en-US" sz="2400" dirty="0" err="1">
                <a:effectLst/>
                <a:ea typeface="+mn-lt"/>
                <a:cs typeface="+mn-lt"/>
              </a:rPr>
              <a:t>mejor</a:t>
            </a:r>
            <a:r>
              <a:rPr lang="en-US" sz="2400" dirty="0">
                <a:effectLst/>
                <a:ea typeface="+mn-lt"/>
                <a:cs typeface="+mn-lt"/>
              </a:rPr>
              <a:t> para </a:t>
            </a:r>
            <a:r>
              <a:rPr lang="en-US" sz="2400" dirty="0" err="1">
                <a:effectLst/>
                <a:ea typeface="+mn-lt"/>
                <a:cs typeface="+mn-lt"/>
              </a:rPr>
              <a:t>algunas</a:t>
            </a:r>
            <a:r>
              <a:rPr lang="en-US" sz="2400" dirty="0">
                <a:effectLst/>
                <a:ea typeface="+mn-lt"/>
                <a:cs typeface="+mn-lt"/>
              </a:rPr>
              <a:t> </a:t>
            </a:r>
            <a:r>
              <a:rPr lang="en-US" sz="2400" dirty="0" err="1">
                <a:effectLst/>
                <a:ea typeface="+mn-lt"/>
                <a:cs typeface="+mn-lt"/>
              </a:rPr>
              <a:t>ciudades</a:t>
            </a:r>
            <a:r>
              <a:rPr lang="en-US" sz="2400" dirty="0">
                <a:effectLst/>
                <a:ea typeface="+mn-lt"/>
                <a:cs typeface="+mn-lt"/>
              </a:rPr>
              <a:t> </a:t>
            </a:r>
            <a:r>
              <a:rPr lang="en-US" sz="2400" dirty="0" err="1">
                <a:effectLst/>
                <a:ea typeface="+mn-lt"/>
                <a:cs typeface="+mn-lt"/>
              </a:rPr>
              <a:t>cananeas</a:t>
            </a:r>
            <a:r>
              <a:rPr lang="en-US" sz="2400" dirty="0">
                <a:effectLst/>
                <a:ea typeface="+mn-lt"/>
                <a:cs typeface="+mn-lt"/>
              </a:rPr>
              <a:t> que para </a:t>
            </a:r>
            <a:r>
              <a:rPr lang="en-US" sz="2400" dirty="0" err="1">
                <a:effectLst/>
                <a:ea typeface="+mn-lt"/>
                <a:cs typeface="+mn-lt"/>
              </a:rPr>
              <a:t>otras</a:t>
            </a:r>
            <a:r>
              <a:rPr lang="en-US" sz="2400" dirty="0">
                <a:effectLst/>
                <a:ea typeface="+mn-lt"/>
                <a:cs typeface="+mn-lt"/>
              </a:rPr>
              <a:t>, y la </a:t>
            </a:r>
            <a:r>
              <a:rPr lang="en-US" sz="2400" dirty="0" err="1">
                <a:effectLst/>
                <a:ea typeface="+mn-lt"/>
                <a:cs typeface="+mn-lt"/>
              </a:rPr>
              <a:t>evidencia</a:t>
            </a:r>
            <a:r>
              <a:rPr lang="en-US" sz="2400" dirty="0">
                <a:effectLst/>
                <a:ea typeface="+mn-lt"/>
                <a:cs typeface="+mn-lt"/>
              </a:rPr>
              <a:t> </a:t>
            </a:r>
            <a:r>
              <a:rPr lang="en-US" sz="2400" dirty="0" err="1">
                <a:effectLst/>
                <a:ea typeface="+mn-lt"/>
                <a:cs typeface="+mn-lt"/>
              </a:rPr>
              <a:t>arrojó</a:t>
            </a:r>
            <a:r>
              <a:rPr lang="en-US" sz="2400" dirty="0">
                <a:effectLst/>
                <a:ea typeface="+mn-lt"/>
                <a:cs typeface="+mn-lt"/>
              </a:rPr>
              <a:t> </a:t>
            </a:r>
            <a:r>
              <a:rPr lang="en-US" sz="2400" dirty="0" err="1">
                <a:effectLst/>
                <a:ea typeface="+mn-lt"/>
                <a:cs typeface="+mn-lt"/>
              </a:rPr>
              <a:t>resultados</a:t>
            </a:r>
            <a:r>
              <a:rPr lang="en-US" sz="2400" dirty="0">
                <a:effectLst/>
                <a:ea typeface="+mn-lt"/>
                <a:cs typeface="+mn-lt"/>
              </a:rPr>
              <a:t> </a:t>
            </a:r>
            <a:r>
              <a:rPr lang="en-US" sz="2400" dirty="0" err="1">
                <a:effectLst/>
                <a:ea typeface="+mn-lt"/>
                <a:cs typeface="+mn-lt"/>
              </a:rPr>
              <a:t>mixtos</a:t>
            </a:r>
            <a:r>
              <a:rPr lang="en-US" sz="2400" dirty="0">
                <a:effectLst/>
                <a:ea typeface="+mn-lt"/>
                <a:cs typeface="+mn-lt"/>
              </a:rPr>
              <a:t>. Hazor </a:t>
            </a:r>
            <a:r>
              <a:rPr lang="en-US" sz="2400" dirty="0" err="1">
                <a:effectLst/>
                <a:ea typeface="+mn-lt"/>
                <a:cs typeface="+mn-lt"/>
              </a:rPr>
              <a:t>claramente</a:t>
            </a:r>
            <a:r>
              <a:rPr lang="en-US" sz="2400" dirty="0">
                <a:effectLst/>
                <a:ea typeface="+mn-lt"/>
                <a:cs typeface="+mn-lt"/>
              </a:rPr>
              <a:t> se </a:t>
            </a:r>
            <a:r>
              <a:rPr lang="en-US" sz="2400" dirty="0" err="1">
                <a:effectLst/>
                <a:ea typeface="+mn-lt"/>
                <a:cs typeface="+mn-lt"/>
              </a:rPr>
              <a:t>quemó</a:t>
            </a:r>
            <a:r>
              <a:rPr lang="en-US" sz="2400" dirty="0">
                <a:effectLst/>
                <a:ea typeface="+mn-lt"/>
                <a:cs typeface="+mn-lt"/>
              </a:rPr>
              <a:t>, </a:t>
            </a:r>
            <a:r>
              <a:rPr lang="en-US" sz="2400" dirty="0" err="1">
                <a:effectLst/>
                <a:ea typeface="+mn-lt"/>
                <a:cs typeface="+mn-lt"/>
              </a:rPr>
              <a:t>pero</a:t>
            </a:r>
            <a:r>
              <a:rPr lang="en-US" sz="2400" dirty="0">
                <a:effectLst/>
                <a:ea typeface="+mn-lt"/>
                <a:cs typeface="+mn-lt"/>
              </a:rPr>
              <a:t> las </a:t>
            </a:r>
            <a:r>
              <a:rPr lang="en-US" sz="2400" dirty="0" err="1">
                <a:effectLst/>
                <a:ea typeface="+mn-lt"/>
                <a:cs typeface="+mn-lt"/>
              </a:rPr>
              <a:t>excavaciones</a:t>
            </a:r>
            <a:r>
              <a:rPr lang="en-US" sz="2400" dirty="0">
                <a:effectLst/>
                <a:ea typeface="+mn-lt"/>
                <a:cs typeface="+mn-lt"/>
              </a:rPr>
              <a:t> </a:t>
            </a:r>
            <a:r>
              <a:rPr lang="en-US" sz="2400" dirty="0" err="1">
                <a:effectLst/>
                <a:ea typeface="+mn-lt"/>
                <a:cs typeface="+mn-lt"/>
              </a:rPr>
              <a:t>en</a:t>
            </a:r>
            <a:r>
              <a:rPr lang="en-US" sz="2400" dirty="0">
                <a:effectLst/>
                <a:ea typeface="+mn-lt"/>
                <a:cs typeface="+mn-lt"/>
              </a:rPr>
              <a:t> </a:t>
            </a:r>
            <a:r>
              <a:rPr lang="en-US" sz="2400" dirty="0" err="1">
                <a:effectLst/>
                <a:ea typeface="+mn-lt"/>
                <a:cs typeface="+mn-lt"/>
              </a:rPr>
              <a:t>Jericó</a:t>
            </a:r>
            <a:r>
              <a:rPr lang="en-US" sz="2400" dirty="0">
                <a:effectLst/>
                <a:ea typeface="+mn-lt"/>
                <a:cs typeface="+mn-lt"/>
              </a:rPr>
              <a:t> </a:t>
            </a:r>
            <a:r>
              <a:rPr lang="en-US" sz="2400" dirty="0" err="1">
                <a:effectLst/>
                <a:ea typeface="+mn-lt"/>
                <a:cs typeface="+mn-lt"/>
              </a:rPr>
              <a:t>plantearon</a:t>
            </a:r>
            <a:r>
              <a:rPr lang="en-US" sz="2400" dirty="0">
                <a:effectLst/>
                <a:ea typeface="+mn-lt"/>
                <a:cs typeface="+mn-lt"/>
              </a:rPr>
              <a:t> </a:t>
            </a:r>
            <a:r>
              <a:rPr lang="en-US" sz="2400" dirty="0" err="1">
                <a:effectLst/>
                <a:ea typeface="+mn-lt"/>
                <a:cs typeface="+mn-lt"/>
              </a:rPr>
              <a:t>más</a:t>
            </a:r>
            <a:r>
              <a:rPr lang="en-US" sz="2400" dirty="0">
                <a:effectLst/>
                <a:ea typeface="+mn-lt"/>
                <a:cs typeface="+mn-lt"/>
              </a:rPr>
              <a:t> </a:t>
            </a:r>
            <a:r>
              <a:rPr lang="en-US" sz="2400" dirty="0" err="1">
                <a:effectLst/>
                <a:ea typeface="+mn-lt"/>
                <a:cs typeface="+mn-lt"/>
              </a:rPr>
              <a:t>preguntas</a:t>
            </a:r>
            <a:r>
              <a:rPr lang="en-US" sz="2400" dirty="0">
                <a:effectLst/>
                <a:ea typeface="+mn-lt"/>
                <a:cs typeface="+mn-lt"/>
              </a:rPr>
              <a:t> que </a:t>
            </a:r>
            <a:r>
              <a:rPr lang="en-US" sz="2400" dirty="0" err="1">
                <a:effectLst/>
                <a:ea typeface="+mn-lt"/>
                <a:cs typeface="+mn-lt"/>
              </a:rPr>
              <a:t>respuestas</a:t>
            </a:r>
            <a:r>
              <a:rPr lang="en-US" sz="2400" dirty="0">
                <a:effectLst/>
                <a:ea typeface="+mn-lt"/>
                <a:cs typeface="+mn-lt"/>
              </a:rPr>
              <a:t>.</a:t>
            </a:r>
            <a:endParaRPr lang="en-US" altLang="en-US" sz="2400" i="1" dirty="0">
              <a:effectLst/>
              <a:latin typeface="Arial Narrow" panose="020B0606020202030204" pitchFamily="34" charset="0"/>
            </a:endParaRPr>
          </a:p>
        </p:txBody>
      </p:sp>
      <p:sp>
        <p:nvSpPr>
          <p:cNvPr id="2" name="Slide Number Placeholder 1">
            <a:extLst>
              <a:ext uri="{FF2B5EF4-FFF2-40B4-BE49-F238E27FC236}">
                <a16:creationId xmlns:a16="http://schemas.microsoft.com/office/drawing/2014/main" id="{6C3EE27C-6EE9-DECE-538F-7EBC0B31D65E}"/>
              </a:ext>
            </a:extLst>
          </p:cNvPr>
          <p:cNvSpPr>
            <a:spLocks noGrp="1"/>
          </p:cNvSpPr>
          <p:nvPr>
            <p:ph type="sldNum" sz="quarter" idx="12"/>
          </p:nvPr>
        </p:nvSpPr>
        <p:spPr/>
        <p:txBody>
          <a:bodyPr/>
          <a:lstStyle/>
          <a:p>
            <a:fld id="{79B556A7-84B3-4BCD-8A51-F7CD8A946CB5}" type="slidenum">
              <a:rPr lang="en-US" altLang="en-US" smtClean="0"/>
              <a:pPr/>
              <a:t>195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p:cTn id="7" dur="500" fill="hold"/>
                                        <p:tgtEl>
                                          <p:spTgt spid="389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891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89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8915">
                                            <p:txEl>
                                              <p:pRg st="1" end="1"/>
                                            </p:txEl>
                                          </p:spTgt>
                                        </p:tgtEl>
                                        <p:attrNameLst>
                                          <p:attrName>style.visibility</p:attrName>
                                        </p:attrNameLst>
                                      </p:cBhvr>
                                      <p:to>
                                        <p:strVal val="visible"/>
                                      </p:to>
                                    </p:set>
                                    <p:anim calcmode="lin" valueType="num">
                                      <p:cBhvr additive="base">
                                        <p:cTn id="14"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8915">
                                            <p:txEl>
                                              <p:pRg st="2" end="2"/>
                                            </p:txEl>
                                          </p:spTgt>
                                        </p:tgtEl>
                                        <p:attrNameLst>
                                          <p:attrName>style.visibility</p:attrName>
                                        </p:attrNameLst>
                                      </p:cBhvr>
                                      <p:to>
                                        <p:strVal val="visible"/>
                                      </p:to>
                                    </p:set>
                                    <p:anim calcmode="lin" valueType="num">
                                      <p:cBhvr additive="base">
                                        <p:cTn id="20"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5801FB8-14E5-FC1A-6545-E05E702A6C71}"/>
              </a:ext>
            </a:extLst>
          </p:cNvPr>
          <p:cNvSpPr>
            <a:spLocks noGrp="1" noRot="1" noChangeArrowheads="1"/>
          </p:cNvSpPr>
          <p:nvPr>
            <p:ph type="title"/>
          </p:nvPr>
        </p:nvSpPr>
        <p:spPr>
          <a:xfrm>
            <a:off x="117896" y="76200"/>
            <a:ext cx="11959385" cy="1055299"/>
          </a:xfrm>
        </p:spPr>
        <p:txBody>
          <a:bodyPr/>
          <a:lstStyle/>
          <a:p>
            <a:r>
              <a:rPr lang="en-US" altLang="en-US" sz="4000" dirty="0">
                <a:solidFill>
                  <a:srgbClr val="660033"/>
                </a:solidFill>
                <a:latin typeface="Impact"/>
              </a:rPr>
              <a:t>The Immigration Model / </a:t>
            </a:r>
            <a:r>
              <a:rPr lang="en-US" sz="4000" dirty="0">
                <a:ea typeface="+mj-lt"/>
                <a:cs typeface="+mj-lt"/>
              </a:rPr>
              <a:t>El </a:t>
            </a:r>
            <a:r>
              <a:rPr lang="en-US" sz="4000" dirty="0" err="1">
                <a:ea typeface="+mj-lt"/>
                <a:cs typeface="+mj-lt"/>
              </a:rPr>
              <a:t>Modelo</a:t>
            </a:r>
            <a:r>
              <a:rPr lang="en-US" sz="4000" dirty="0">
                <a:ea typeface="+mj-lt"/>
                <a:cs typeface="+mj-lt"/>
              </a:rPr>
              <a:t> de </a:t>
            </a:r>
            <a:r>
              <a:rPr lang="en-US" sz="4000" dirty="0" err="1">
                <a:ea typeface="+mj-lt"/>
                <a:cs typeface="+mj-lt"/>
              </a:rPr>
              <a:t>Inmigración</a:t>
            </a:r>
            <a:br>
              <a:rPr lang="en-US" altLang="en-US" dirty="0">
                <a:latin typeface="Impact" panose="020B0806030902050204" pitchFamily="34" charset="0"/>
              </a:rPr>
            </a:br>
            <a:r>
              <a:rPr lang="en-US" altLang="en-US" sz="2400" dirty="0">
                <a:solidFill>
                  <a:srgbClr val="660033"/>
                </a:solidFill>
                <a:latin typeface="Impact"/>
              </a:rPr>
              <a:t>Albrecht Alt; Martin Noth</a:t>
            </a:r>
            <a:endParaRPr lang="en-US" altLang="en-US" dirty="0">
              <a:solidFill>
                <a:srgbClr val="660033"/>
              </a:solidFill>
              <a:latin typeface="Impact"/>
            </a:endParaRPr>
          </a:p>
        </p:txBody>
      </p:sp>
      <p:sp>
        <p:nvSpPr>
          <p:cNvPr id="39939" name="Rectangle 3">
            <a:extLst>
              <a:ext uri="{FF2B5EF4-FFF2-40B4-BE49-F238E27FC236}">
                <a16:creationId xmlns:a16="http://schemas.microsoft.com/office/drawing/2014/main" id="{B32CF419-4F6F-FD91-0487-02D7D2A4B24E}"/>
              </a:ext>
            </a:extLst>
          </p:cNvPr>
          <p:cNvSpPr>
            <a:spLocks noGrp="1" noRot="1" noChangeArrowheads="1"/>
          </p:cNvSpPr>
          <p:nvPr>
            <p:ph type="body" idx="1"/>
          </p:nvPr>
        </p:nvSpPr>
        <p:spPr>
          <a:xfrm>
            <a:off x="116557" y="1346653"/>
            <a:ext cx="11958885" cy="5210387"/>
          </a:xfrm>
        </p:spPr>
        <p:txBody>
          <a:bodyPr/>
          <a:lstStyle/>
          <a:p>
            <a:pPr>
              <a:buNone/>
            </a:pPr>
            <a:r>
              <a:rPr lang="en-US" altLang="en-US" sz="2600" dirty="0">
                <a:solidFill>
                  <a:srgbClr val="FF6600"/>
                </a:solidFill>
                <a:effectLst>
                  <a:outerShdw blurRad="38100" dist="38100" dir="2700000" algn="tl">
                    <a:srgbClr val="000000"/>
                  </a:outerShdw>
                </a:effectLst>
              </a:rPr>
              <a:t>This model proposed that the Israelites came from the outside, possibly Egypt, and first occupied the highlands of Canaan but only gradually extended their control to the plains. /</a:t>
            </a:r>
            <a:r>
              <a:rPr lang="en-US" altLang="en-US" sz="2600" dirty="0">
                <a:solidFill>
                  <a:srgbClr val="3B3A00"/>
                </a:solidFill>
                <a:effectLst>
                  <a:outerShdw blurRad="38100" dist="38100" dir="2700000" algn="tl">
                    <a:srgbClr val="000000"/>
                  </a:outerShdw>
                </a:effectLst>
              </a:rPr>
              <a:t> </a:t>
            </a:r>
            <a:r>
              <a:rPr lang="en-US" sz="2600" dirty="0">
                <a:effectLst>
                  <a:outerShdw blurRad="38100" dist="38100" dir="2700000" algn="tl">
                    <a:srgbClr val="000000"/>
                  </a:outerShdw>
                </a:effectLst>
                <a:ea typeface="+mn-lt"/>
                <a:cs typeface="+mn-lt"/>
              </a:rPr>
              <a:t>Este </a:t>
            </a:r>
            <a:r>
              <a:rPr lang="en-US" sz="2600" dirty="0" err="1">
                <a:effectLst>
                  <a:outerShdw blurRad="38100" dist="38100" dir="2700000" algn="tl">
                    <a:srgbClr val="000000"/>
                  </a:outerShdw>
                </a:effectLst>
                <a:ea typeface="+mn-lt"/>
                <a:cs typeface="+mn-lt"/>
              </a:rPr>
              <a:t>modelo</a:t>
            </a:r>
            <a:r>
              <a:rPr lang="en-US" sz="2600" dirty="0">
                <a:effectLst>
                  <a:outerShdw blurRad="38100" dist="38100" dir="2700000" algn="tl">
                    <a:srgbClr val="000000"/>
                  </a:outerShdw>
                </a:effectLst>
                <a:ea typeface="+mn-lt"/>
                <a:cs typeface="+mn-lt"/>
              </a:rPr>
              <a:t> </a:t>
            </a:r>
            <a:r>
              <a:rPr lang="en-US" sz="2600" dirty="0" err="1">
                <a:effectLst>
                  <a:outerShdw blurRad="38100" dist="38100" dir="2700000" algn="tl">
                    <a:srgbClr val="000000"/>
                  </a:outerShdw>
                </a:effectLst>
                <a:ea typeface="+mn-lt"/>
                <a:cs typeface="+mn-lt"/>
              </a:rPr>
              <a:t>proponía</a:t>
            </a:r>
            <a:r>
              <a:rPr lang="en-US" sz="2600" dirty="0">
                <a:effectLst>
                  <a:outerShdw blurRad="38100" dist="38100" dir="2700000" algn="tl">
                    <a:srgbClr val="000000"/>
                  </a:outerShdw>
                </a:effectLst>
                <a:ea typeface="+mn-lt"/>
                <a:cs typeface="+mn-lt"/>
              </a:rPr>
              <a:t> que </a:t>
            </a:r>
            <a:r>
              <a:rPr lang="en-US" sz="2600" dirty="0" err="1">
                <a:effectLst>
                  <a:outerShdw blurRad="38100" dist="38100" dir="2700000" algn="tl">
                    <a:srgbClr val="000000"/>
                  </a:outerShdw>
                </a:effectLst>
                <a:ea typeface="+mn-lt"/>
                <a:cs typeface="+mn-lt"/>
              </a:rPr>
              <a:t>los</a:t>
            </a:r>
            <a:r>
              <a:rPr lang="en-US" sz="2600" dirty="0">
                <a:effectLst>
                  <a:outerShdw blurRad="38100" dist="38100" dir="2700000" algn="tl">
                    <a:srgbClr val="000000"/>
                  </a:outerShdw>
                </a:effectLst>
                <a:ea typeface="+mn-lt"/>
                <a:cs typeface="+mn-lt"/>
              </a:rPr>
              <a:t> </a:t>
            </a:r>
            <a:r>
              <a:rPr lang="en-US" sz="2600" dirty="0" err="1">
                <a:effectLst>
                  <a:outerShdw blurRad="38100" dist="38100" dir="2700000" algn="tl">
                    <a:srgbClr val="000000"/>
                  </a:outerShdw>
                </a:effectLst>
                <a:ea typeface="+mn-lt"/>
                <a:cs typeface="+mn-lt"/>
              </a:rPr>
              <a:t>israelitas</a:t>
            </a:r>
            <a:r>
              <a:rPr lang="en-US" sz="2600" dirty="0">
                <a:effectLst>
                  <a:outerShdw blurRad="38100" dist="38100" dir="2700000" algn="tl">
                    <a:srgbClr val="000000"/>
                  </a:outerShdw>
                </a:effectLst>
                <a:ea typeface="+mn-lt"/>
                <a:cs typeface="+mn-lt"/>
              </a:rPr>
              <a:t> </a:t>
            </a:r>
            <a:r>
              <a:rPr lang="en-US" sz="2600" dirty="0" err="1">
                <a:effectLst>
                  <a:outerShdw blurRad="38100" dist="38100" dir="2700000" algn="tl">
                    <a:srgbClr val="000000"/>
                  </a:outerShdw>
                </a:effectLst>
                <a:ea typeface="+mn-lt"/>
                <a:cs typeface="+mn-lt"/>
              </a:rPr>
              <a:t>venían</a:t>
            </a:r>
            <a:r>
              <a:rPr lang="en-US" sz="2600" dirty="0">
                <a:effectLst>
                  <a:outerShdw blurRad="38100" dist="38100" dir="2700000" algn="tl">
                    <a:srgbClr val="000000"/>
                  </a:outerShdw>
                </a:effectLst>
                <a:ea typeface="+mn-lt"/>
                <a:cs typeface="+mn-lt"/>
              </a:rPr>
              <a:t> del exterior, </a:t>
            </a:r>
            <a:r>
              <a:rPr lang="en-US" sz="2600" dirty="0" err="1">
                <a:effectLst>
                  <a:outerShdw blurRad="38100" dist="38100" dir="2700000" algn="tl">
                    <a:srgbClr val="000000"/>
                  </a:outerShdw>
                </a:effectLst>
                <a:ea typeface="+mn-lt"/>
                <a:cs typeface="+mn-lt"/>
              </a:rPr>
              <a:t>posiblemente</a:t>
            </a:r>
            <a:r>
              <a:rPr lang="en-US" sz="2600" dirty="0">
                <a:effectLst>
                  <a:outerShdw blurRad="38100" dist="38100" dir="2700000" algn="tl">
                    <a:srgbClr val="000000"/>
                  </a:outerShdw>
                </a:effectLst>
                <a:ea typeface="+mn-lt"/>
                <a:cs typeface="+mn-lt"/>
              </a:rPr>
              <a:t> de </a:t>
            </a:r>
            <a:r>
              <a:rPr lang="en-US" sz="2600" dirty="0" err="1">
                <a:effectLst>
                  <a:outerShdw blurRad="38100" dist="38100" dir="2700000" algn="tl">
                    <a:srgbClr val="000000"/>
                  </a:outerShdw>
                </a:effectLst>
                <a:ea typeface="+mn-lt"/>
                <a:cs typeface="+mn-lt"/>
              </a:rPr>
              <a:t>Egipto</a:t>
            </a:r>
            <a:r>
              <a:rPr lang="en-US" sz="2600" dirty="0">
                <a:effectLst>
                  <a:outerShdw blurRad="38100" dist="38100" dir="2700000" algn="tl">
                    <a:srgbClr val="000000"/>
                  </a:outerShdw>
                </a:effectLst>
                <a:ea typeface="+mn-lt"/>
                <a:cs typeface="+mn-lt"/>
              </a:rPr>
              <a:t>, y primero </a:t>
            </a:r>
            <a:r>
              <a:rPr lang="en-US" sz="2600" dirty="0" err="1">
                <a:effectLst>
                  <a:outerShdw blurRad="38100" dist="38100" dir="2700000" algn="tl">
                    <a:srgbClr val="000000"/>
                  </a:outerShdw>
                </a:effectLst>
                <a:ea typeface="+mn-lt"/>
                <a:cs typeface="+mn-lt"/>
              </a:rPr>
              <a:t>ocuparon</a:t>
            </a:r>
            <a:r>
              <a:rPr lang="en-US" sz="2600" dirty="0">
                <a:effectLst>
                  <a:outerShdw blurRad="38100" dist="38100" dir="2700000" algn="tl">
                    <a:srgbClr val="000000"/>
                  </a:outerShdw>
                </a:effectLst>
                <a:ea typeface="+mn-lt"/>
                <a:cs typeface="+mn-lt"/>
              </a:rPr>
              <a:t> las tierras </a:t>
            </a:r>
            <a:r>
              <a:rPr lang="en-US" sz="2600" dirty="0" err="1">
                <a:effectLst>
                  <a:outerShdw blurRad="38100" dist="38100" dir="2700000" algn="tl">
                    <a:srgbClr val="000000"/>
                  </a:outerShdw>
                </a:effectLst>
                <a:ea typeface="+mn-lt"/>
                <a:cs typeface="+mn-lt"/>
              </a:rPr>
              <a:t>altas</a:t>
            </a:r>
            <a:r>
              <a:rPr lang="en-US" sz="2600" dirty="0">
                <a:effectLst>
                  <a:outerShdw blurRad="38100" dist="38100" dir="2700000" algn="tl">
                    <a:srgbClr val="000000"/>
                  </a:outerShdw>
                </a:effectLst>
                <a:ea typeface="+mn-lt"/>
                <a:cs typeface="+mn-lt"/>
              </a:rPr>
              <a:t> de </a:t>
            </a:r>
            <a:r>
              <a:rPr lang="en-US" sz="2600" dirty="0" err="1">
                <a:effectLst>
                  <a:outerShdw blurRad="38100" dist="38100" dir="2700000" algn="tl">
                    <a:srgbClr val="000000"/>
                  </a:outerShdw>
                </a:effectLst>
                <a:ea typeface="+mn-lt"/>
                <a:cs typeface="+mn-lt"/>
              </a:rPr>
              <a:t>Canaán</a:t>
            </a:r>
            <a:r>
              <a:rPr lang="en-US" sz="2600" dirty="0">
                <a:effectLst>
                  <a:outerShdw blurRad="38100" dist="38100" dir="2700000" algn="tl">
                    <a:srgbClr val="000000"/>
                  </a:outerShdw>
                </a:effectLst>
                <a:ea typeface="+mn-lt"/>
                <a:cs typeface="+mn-lt"/>
              </a:rPr>
              <a:t>, </a:t>
            </a:r>
            <a:r>
              <a:rPr lang="en-US" sz="2600" dirty="0" err="1">
                <a:effectLst>
                  <a:outerShdw blurRad="38100" dist="38100" dir="2700000" algn="tl">
                    <a:srgbClr val="000000"/>
                  </a:outerShdw>
                </a:effectLst>
                <a:ea typeface="+mn-lt"/>
                <a:cs typeface="+mn-lt"/>
              </a:rPr>
              <a:t>pero</a:t>
            </a:r>
            <a:r>
              <a:rPr lang="en-US" sz="2600" dirty="0">
                <a:effectLst>
                  <a:outerShdw blurRad="38100" dist="38100" dir="2700000" algn="tl">
                    <a:srgbClr val="000000"/>
                  </a:outerShdw>
                </a:effectLst>
                <a:ea typeface="+mn-lt"/>
                <a:cs typeface="+mn-lt"/>
              </a:rPr>
              <a:t> solo </a:t>
            </a:r>
            <a:r>
              <a:rPr lang="en-US" sz="2600" dirty="0" err="1">
                <a:effectLst>
                  <a:outerShdw blurRad="38100" dist="38100" dir="2700000" algn="tl">
                    <a:srgbClr val="000000"/>
                  </a:outerShdw>
                </a:effectLst>
                <a:ea typeface="+mn-lt"/>
                <a:cs typeface="+mn-lt"/>
              </a:rPr>
              <a:t>gradualmente</a:t>
            </a:r>
            <a:r>
              <a:rPr lang="en-US" sz="2600" dirty="0">
                <a:effectLst>
                  <a:outerShdw blurRad="38100" dist="38100" dir="2700000" algn="tl">
                    <a:srgbClr val="000000"/>
                  </a:outerShdw>
                </a:effectLst>
                <a:ea typeface="+mn-lt"/>
                <a:cs typeface="+mn-lt"/>
              </a:rPr>
              <a:t> </a:t>
            </a:r>
            <a:r>
              <a:rPr lang="en-US" sz="2600" dirty="0" err="1">
                <a:effectLst>
                  <a:outerShdw blurRad="38100" dist="38100" dir="2700000" algn="tl">
                    <a:srgbClr val="000000"/>
                  </a:outerShdw>
                </a:effectLst>
                <a:ea typeface="+mn-lt"/>
                <a:cs typeface="+mn-lt"/>
              </a:rPr>
              <a:t>extendieron</a:t>
            </a:r>
            <a:r>
              <a:rPr lang="en-US" sz="2600" dirty="0">
                <a:effectLst>
                  <a:outerShdw blurRad="38100" dist="38100" dir="2700000" algn="tl">
                    <a:srgbClr val="000000"/>
                  </a:outerShdw>
                </a:effectLst>
                <a:ea typeface="+mn-lt"/>
                <a:cs typeface="+mn-lt"/>
              </a:rPr>
              <a:t> </a:t>
            </a:r>
            <a:r>
              <a:rPr lang="en-US" sz="2600" dirty="0" err="1">
                <a:effectLst>
                  <a:outerShdw blurRad="38100" dist="38100" dir="2700000" algn="tl">
                    <a:srgbClr val="000000"/>
                  </a:outerShdw>
                </a:effectLst>
                <a:ea typeface="+mn-lt"/>
                <a:cs typeface="+mn-lt"/>
              </a:rPr>
              <a:t>su</a:t>
            </a:r>
            <a:r>
              <a:rPr lang="en-US" sz="2600" dirty="0">
                <a:effectLst>
                  <a:outerShdw blurRad="38100" dist="38100" dir="2700000" algn="tl">
                    <a:srgbClr val="000000"/>
                  </a:outerShdw>
                </a:effectLst>
                <a:ea typeface="+mn-lt"/>
                <a:cs typeface="+mn-lt"/>
              </a:rPr>
              <a:t> control a las </a:t>
            </a:r>
            <a:r>
              <a:rPr lang="en-US" sz="2600" dirty="0" err="1">
                <a:effectLst>
                  <a:outerShdw blurRad="38100" dist="38100" dir="2700000" algn="tl">
                    <a:srgbClr val="000000"/>
                  </a:outerShdw>
                </a:effectLst>
                <a:ea typeface="+mn-lt"/>
                <a:cs typeface="+mn-lt"/>
              </a:rPr>
              <a:t>llanuras</a:t>
            </a:r>
            <a:r>
              <a:rPr lang="en-US" sz="2600" dirty="0">
                <a:effectLst>
                  <a:outerShdw blurRad="38100" dist="38100" dir="2700000" algn="tl">
                    <a:srgbClr val="000000"/>
                  </a:outerShdw>
                </a:effectLst>
                <a:ea typeface="+mn-lt"/>
                <a:cs typeface="+mn-lt"/>
              </a:rPr>
              <a:t>.</a:t>
            </a:r>
            <a:endParaRPr lang="en-US" altLang="en-US" sz="2600" dirty="0">
              <a:solidFill>
                <a:srgbClr val="3B3A00"/>
              </a:solidFill>
              <a:effectLst>
                <a:outerShdw blurRad="38100" dist="38100" dir="2700000" algn="tl">
                  <a:srgbClr val="000000"/>
                </a:outerShdw>
              </a:effectLst>
            </a:endParaRPr>
          </a:p>
          <a:p>
            <a:r>
              <a:rPr lang="en-US" altLang="en-US" sz="2400" b="1" i="1" dirty="0">
                <a:solidFill>
                  <a:srgbClr val="C00000"/>
                </a:solidFill>
                <a:effectLst/>
                <a:latin typeface="Arial Narrow"/>
              </a:rPr>
              <a:t>Here, the rise of Israel was </a:t>
            </a:r>
            <a:r>
              <a:rPr lang="en-US" altLang="en-US" sz="2400" b="1" i="1" u="sng" dirty="0">
                <a:solidFill>
                  <a:srgbClr val="C00000"/>
                </a:solidFill>
                <a:effectLst/>
                <a:latin typeface="Arial Narrow"/>
              </a:rPr>
              <a:t>not</a:t>
            </a:r>
            <a:r>
              <a:rPr lang="en-US" altLang="en-US" sz="2400" b="1" i="1" dirty="0">
                <a:solidFill>
                  <a:srgbClr val="C00000"/>
                </a:solidFill>
                <a:effectLst/>
                <a:latin typeface="Arial Narrow"/>
              </a:rPr>
              <a:t> by outright conquest but by a gradually attained superiority over many years. / </a:t>
            </a:r>
            <a:r>
              <a:rPr lang="en-US" sz="2400" dirty="0" err="1">
                <a:effectLst/>
                <a:ea typeface="+mn-lt"/>
                <a:cs typeface="+mn-lt"/>
              </a:rPr>
              <a:t>Aquí</a:t>
            </a:r>
            <a:r>
              <a:rPr lang="en-US" sz="2400" dirty="0">
                <a:effectLst/>
                <a:ea typeface="+mn-lt"/>
                <a:cs typeface="+mn-lt"/>
              </a:rPr>
              <a:t>, </a:t>
            </a:r>
            <a:r>
              <a:rPr lang="en-US" sz="2400" dirty="0" err="1">
                <a:effectLst/>
                <a:ea typeface="+mn-lt"/>
                <a:cs typeface="+mn-lt"/>
              </a:rPr>
              <a:t>el</a:t>
            </a:r>
            <a:r>
              <a:rPr lang="en-US" sz="2400" dirty="0">
                <a:effectLst/>
                <a:ea typeface="+mn-lt"/>
                <a:cs typeface="+mn-lt"/>
              </a:rPr>
              <a:t> </a:t>
            </a:r>
            <a:r>
              <a:rPr lang="en-US" sz="2400" dirty="0" err="1">
                <a:effectLst/>
                <a:ea typeface="+mn-lt"/>
                <a:cs typeface="+mn-lt"/>
              </a:rPr>
              <a:t>surgimiento</a:t>
            </a:r>
            <a:r>
              <a:rPr lang="en-US" sz="2400" dirty="0">
                <a:effectLst/>
                <a:ea typeface="+mn-lt"/>
                <a:cs typeface="+mn-lt"/>
              </a:rPr>
              <a:t> de Israel no </a:t>
            </a:r>
            <a:r>
              <a:rPr lang="en-US" sz="2400" dirty="0" err="1">
                <a:effectLst/>
                <a:ea typeface="+mn-lt"/>
                <a:cs typeface="+mn-lt"/>
              </a:rPr>
              <a:t>fue</a:t>
            </a:r>
            <a:r>
              <a:rPr lang="en-US" sz="2400" dirty="0">
                <a:effectLst/>
                <a:ea typeface="+mn-lt"/>
                <a:cs typeface="+mn-lt"/>
              </a:rPr>
              <a:t> </a:t>
            </a:r>
            <a:r>
              <a:rPr lang="en-US" sz="2400" dirty="0" err="1">
                <a:effectLst/>
                <a:ea typeface="+mn-lt"/>
                <a:cs typeface="+mn-lt"/>
              </a:rPr>
              <a:t>por</a:t>
            </a:r>
            <a:r>
              <a:rPr lang="en-US" sz="2400" dirty="0">
                <a:effectLst/>
                <a:ea typeface="+mn-lt"/>
                <a:cs typeface="+mn-lt"/>
              </a:rPr>
              <a:t> </a:t>
            </a:r>
            <a:r>
              <a:rPr lang="en-US" sz="2400" dirty="0" err="1">
                <a:effectLst/>
                <a:ea typeface="+mn-lt"/>
                <a:cs typeface="+mn-lt"/>
              </a:rPr>
              <a:t>conquista</a:t>
            </a:r>
            <a:r>
              <a:rPr lang="en-US" sz="2400" dirty="0">
                <a:effectLst/>
                <a:ea typeface="+mn-lt"/>
                <a:cs typeface="+mn-lt"/>
              </a:rPr>
              <a:t> </a:t>
            </a:r>
            <a:r>
              <a:rPr lang="en-US" sz="2400" dirty="0" err="1">
                <a:effectLst/>
                <a:ea typeface="+mn-lt"/>
                <a:cs typeface="+mn-lt"/>
              </a:rPr>
              <a:t>absoluta</a:t>
            </a:r>
            <a:r>
              <a:rPr lang="en-US" sz="2400" dirty="0">
                <a:effectLst/>
                <a:ea typeface="+mn-lt"/>
                <a:cs typeface="+mn-lt"/>
              </a:rPr>
              <a:t> </a:t>
            </a:r>
            <a:r>
              <a:rPr lang="en-US" sz="2400" dirty="0" err="1">
                <a:effectLst/>
                <a:ea typeface="+mn-lt"/>
                <a:cs typeface="+mn-lt"/>
              </a:rPr>
              <a:t>sino</a:t>
            </a:r>
            <a:r>
              <a:rPr lang="en-US" sz="2400" dirty="0">
                <a:effectLst/>
                <a:ea typeface="+mn-lt"/>
                <a:cs typeface="+mn-lt"/>
              </a:rPr>
              <a:t> </a:t>
            </a:r>
            <a:r>
              <a:rPr lang="en-US" sz="2400" dirty="0" err="1">
                <a:effectLst/>
                <a:ea typeface="+mn-lt"/>
                <a:cs typeface="+mn-lt"/>
              </a:rPr>
              <a:t>por</a:t>
            </a:r>
            <a:r>
              <a:rPr lang="en-US" sz="2400" dirty="0">
                <a:effectLst/>
                <a:ea typeface="+mn-lt"/>
                <a:cs typeface="+mn-lt"/>
              </a:rPr>
              <a:t> </a:t>
            </a:r>
            <a:r>
              <a:rPr lang="en-US" sz="2400" dirty="0" err="1">
                <a:effectLst/>
                <a:ea typeface="+mn-lt"/>
                <a:cs typeface="+mn-lt"/>
              </a:rPr>
              <a:t>una</a:t>
            </a:r>
            <a:r>
              <a:rPr lang="en-US" sz="2400" dirty="0">
                <a:effectLst/>
                <a:ea typeface="+mn-lt"/>
                <a:cs typeface="+mn-lt"/>
              </a:rPr>
              <a:t> </a:t>
            </a:r>
            <a:r>
              <a:rPr lang="en-US" sz="2400" dirty="0" err="1">
                <a:effectLst/>
                <a:ea typeface="+mn-lt"/>
                <a:cs typeface="+mn-lt"/>
              </a:rPr>
              <a:t>superioridad</a:t>
            </a:r>
            <a:r>
              <a:rPr lang="en-US" sz="2400" dirty="0">
                <a:effectLst/>
                <a:ea typeface="+mn-lt"/>
                <a:cs typeface="+mn-lt"/>
              </a:rPr>
              <a:t> </a:t>
            </a:r>
            <a:r>
              <a:rPr lang="en-US" sz="2400" dirty="0" err="1">
                <a:effectLst/>
                <a:ea typeface="+mn-lt"/>
                <a:cs typeface="+mn-lt"/>
              </a:rPr>
              <a:t>gradualmente</a:t>
            </a:r>
            <a:r>
              <a:rPr lang="en-US" sz="2400" dirty="0">
                <a:effectLst/>
                <a:ea typeface="+mn-lt"/>
                <a:cs typeface="+mn-lt"/>
              </a:rPr>
              <a:t> </a:t>
            </a:r>
            <a:r>
              <a:rPr lang="en-US" sz="2400" dirty="0" err="1">
                <a:effectLst/>
                <a:ea typeface="+mn-lt"/>
                <a:cs typeface="+mn-lt"/>
              </a:rPr>
              <a:t>alcanzada</a:t>
            </a:r>
            <a:r>
              <a:rPr lang="en-US" sz="2400" dirty="0">
                <a:effectLst/>
                <a:ea typeface="+mn-lt"/>
                <a:cs typeface="+mn-lt"/>
              </a:rPr>
              <a:t> </a:t>
            </a:r>
            <a:r>
              <a:rPr lang="en-US" sz="2400" dirty="0" err="1">
                <a:effectLst/>
                <a:ea typeface="+mn-lt"/>
                <a:cs typeface="+mn-lt"/>
              </a:rPr>
              <a:t>durante</a:t>
            </a:r>
            <a:r>
              <a:rPr lang="en-US" sz="2400" dirty="0">
                <a:effectLst/>
                <a:ea typeface="+mn-lt"/>
                <a:cs typeface="+mn-lt"/>
              </a:rPr>
              <a:t> </a:t>
            </a:r>
            <a:r>
              <a:rPr lang="en-US" sz="2400" dirty="0" err="1">
                <a:effectLst/>
                <a:ea typeface="+mn-lt"/>
                <a:cs typeface="+mn-lt"/>
              </a:rPr>
              <a:t>muchos</a:t>
            </a:r>
            <a:r>
              <a:rPr lang="en-US" sz="2400" dirty="0">
                <a:effectLst/>
                <a:ea typeface="+mn-lt"/>
                <a:cs typeface="+mn-lt"/>
              </a:rPr>
              <a:t> </a:t>
            </a:r>
            <a:r>
              <a:rPr lang="en-US" sz="2400" dirty="0" err="1">
                <a:effectLst/>
                <a:ea typeface="+mn-lt"/>
                <a:cs typeface="+mn-lt"/>
              </a:rPr>
              <a:t>años</a:t>
            </a:r>
            <a:r>
              <a:rPr lang="en-US" sz="2400" dirty="0">
                <a:effectLst/>
                <a:ea typeface="+mn-lt"/>
                <a:cs typeface="+mn-lt"/>
              </a:rPr>
              <a:t>.</a:t>
            </a:r>
            <a:endParaRPr lang="en-US" altLang="en-US" sz="2400" i="1" dirty="0">
              <a:effectLst/>
              <a:latin typeface="Arial Narrow" panose="020B0606020202030204" pitchFamily="34" charset="0"/>
            </a:endParaRPr>
          </a:p>
          <a:p>
            <a:r>
              <a:rPr lang="en-US" altLang="en-US" sz="2400" b="1" i="1" dirty="0">
                <a:solidFill>
                  <a:srgbClr val="C00000"/>
                </a:solidFill>
                <a:effectLst/>
                <a:latin typeface="Arial Narrow"/>
              </a:rPr>
              <a:t>This model follows the pattern in the Book of Judges while at the same time questioning the conquest narratives in the Book of Joshua./</a:t>
            </a:r>
            <a:r>
              <a:rPr lang="en-US" altLang="en-US" sz="2400" i="1" dirty="0">
                <a:effectLst/>
                <a:latin typeface="Arial Narrow"/>
              </a:rPr>
              <a:t> </a:t>
            </a:r>
            <a:r>
              <a:rPr lang="en-US" sz="2400" dirty="0">
                <a:effectLst/>
                <a:ea typeface="+mn-lt"/>
                <a:cs typeface="+mn-lt"/>
              </a:rPr>
              <a:t>Este </a:t>
            </a:r>
            <a:r>
              <a:rPr lang="en-US" sz="2400" dirty="0" err="1">
                <a:effectLst/>
                <a:ea typeface="+mn-lt"/>
                <a:cs typeface="+mn-lt"/>
              </a:rPr>
              <a:t>modelo</a:t>
            </a:r>
            <a:r>
              <a:rPr lang="en-US" sz="2400" dirty="0">
                <a:effectLst/>
                <a:ea typeface="+mn-lt"/>
                <a:cs typeface="+mn-lt"/>
              </a:rPr>
              <a:t> </a:t>
            </a:r>
            <a:r>
              <a:rPr lang="en-US" sz="2400" dirty="0" err="1">
                <a:effectLst/>
                <a:ea typeface="+mn-lt"/>
                <a:cs typeface="+mn-lt"/>
              </a:rPr>
              <a:t>sigue</a:t>
            </a:r>
            <a:r>
              <a:rPr lang="en-US" sz="2400" dirty="0">
                <a:effectLst/>
                <a:ea typeface="+mn-lt"/>
                <a:cs typeface="+mn-lt"/>
              </a:rPr>
              <a:t> </a:t>
            </a:r>
            <a:r>
              <a:rPr lang="en-US" sz="2400" dirty="0" err="1">
                <a:effectLst/>
                <a:ea typeface="+mn-lt"/>
                <a:cs typeface="+mn-lt"/>
              </a:rPr>
              <a:t>el</a:t>
            </a:r>
            <a:r>
              <a:rPr lang="en-US" sz="2400" dirty="0">
                <a:effectLst/>
                <a:ea typeface="+mn-lt"/>
                <a:cs typeface="+mn-lt"/>
              </a:rPr>
              <a:t> </a:t>
            </a:r>
            <a:r>
              <a:rPr lang="en-US" sz="2400" dirty="0" err="1">
                <a:effectLst/>
                <a:ea typeface="+mn-lt"/>
                <a:cs typeface="+mn-lt"/>
              </a:rPr>
              <a:t>patrón</a:t>
            </a:r>
            <a:r>
              <a:rPr lang="en-US" sz="2400" dirty="0">
                <a:effectLst/>
                <a:ea typeface="+mn-lt"/>
                <a:cs typeface="+mn-lt"/>
              </a:rPr>
              <a:t> del Libro de </a:t>
            </a:r>
            <a:r>
              <a:rPr lang="en-US" sz="2400" dirty="0" err="1">
                <a:effectLst/>
                <a:ea typeface="+mn-lt"/>
                <a:cs typeface="+mn-lt"/>
              </a:rPr>
              <a:t>los</a:t>
            </a:r>
            <a:r>
              <a:rPr lang="en-US" sz="2400" dirty="0">
                <a:effectLst/>
                <a:ea typeface="+mn-lt"/>
                <a:cs typeface="+mn-lt"/>
              </a:rPr>
              <a:t> </a:t>
            </a:r>
            <a:r>
              <a:rPr lang="en-US" sz="2400" dirty="0" err="1">
                <a:effectLst/>
                <a:ea typeface="+mn-lt"/>
                <a:cs typeface="+mn-lt"/>
              </a:rPr>
              <a:t>Jueces</a:t>
            </a:r>
            <a:r>
              <a:rPr lang="en-US" sz="2400" dirty="0">
                <a:effectLst/>
                <a:ea typeface="+mn-lt"/>
                <a:cs typeface="+mn-lt"/>
              </a:rPr>
              <a:t> y, al </a:t>
            </a:r>
            <a:r>
              <a:rPr lang="en-US" sz="2400" dirty="0" err="1">
                <a:effectLst/>
                <a:ea typeface="+mn-lt"/>
                <a:cs typeface="+mn-lt"/>
              </a:rPr>
              <a:t>mismo</a:t>
            </a:r>
            <a:r>
              <a:rPr lang="en-US" sz="2400" dirty="0">
                <a:effectLst/>
                <a:ea typeface="+mn-lt"/>
                <a:cs typeface="+mn-lt"/>
              </a:rPr>
              <a:t> </a:t>
            </a:r>
            <a:r>
              <a:rPr lang="en-US" sz="2400" dirty="0" err="1">
                <a:effectLst/>
                <a:ea typeface="+mn-lt"/>
                <a:cs typeface="+mn-lt"/>
              </a:rPr>
              <a:t>tiempo</a:t>
            </a:r>
            <a:r>
              <a:rPr lang="en-US" sz="2400" dirty="0">
                <a:effectLst/>
                <a:ea typeface="+mn-lt"/>
                <a:cs typeface="+mn-lt"/>
              </a:rPr>
              <a:t>, </a:t>
            </a:r>
            <a:r>
              <a:rPr lang="en-US" sz="2400" dirty="0" err="1">
                <a:effectLst/>
                <a:ea typeface="+mn-lt"/>
                <a:cs typeface="+mn-lt"/>
              </a:rPr>
              <a:t>cuestiona</a:t>
            </a:r>
            <a:r>
              <a:rPr lang="en-US" sz="2400" dirty="0">
                <a:effectLst/>
                <a:ea typeface="+mn-lt"/>
                <a:cs typeface="+mn-lt"/>
              </a:rPr>
              <a:t> las </a:t>
            </a:r>
            <a:r>
              <a:rPr lang="en-US" sz="2400" dirty="0" err="1">
                <a:effectLst/>
                <a:ea typeface="+mn-lt"/>
                <a:cs typeface="+mn-lt"/>
              </a:rPr>
              <a:t>narraciones</a:t>
            </a:r>
            <a:r>
              <a:rPr lang="en-US" sz="2400" dirty="0">
                <a:effectLst/>
                <a:ea typeface="+mn-lt"/>
                <a:cs typeface="+mn-lt"/>
              </a:rPr>
              <a:t> de </a:t>
            </a:r>
            <a:r>
              <a:rPr lang="en-US" sz="2400" dirty="0" err="1">
                <a:effectLst/>
                <a:ea typeface="+mn-lt"/>
                <a:cs typeface="+mn-lt"/>
              </a:rPr>
              <a:t>conquista</a:t>
            </a:r>
            <a:r>
              <a:rPr lang="en-US" sz="2400" dirty="0">
                <a:effectLst/>
                <a:ea typeface="+mn-lt"/>
                <a:cs typeface="+mn-lt"/>
              </a:rPr>
              <a:t> del Libro de Josué.</a:t>
            </a:r>
            <a:endParaRPr lang="en-US" altLang="en-US" sz="2400" i="1" dirty="0">
              <a:effectLst/>
              <a:latin typeface="Arial Narrow" panose="020B0606020202030204" pitchFamily="34" charset="0"/>
            </a:endParaRPr>
          </a:p>
        </p:txBody>
      </p:sp>
      <p:sp>
        <p:nvSpPr>
          <p:cNvPr id="2" name="Slide Number Placeholder 1">
            <a:extLst>
              <a:ext uri="{FF2B5EF4-FFF2-40B4-BE49-F238E27FC236}">
                <a16:creationId xmlns:a16="http://schemas.microsoft.com/office/drawing/2014/main" id="{914C0B1D-583A-9C6D-1D26-FD02FC400A0A}"/>
              </a:ext>
            </a:extLst>
          </p:cNvPr>
          <p:cNvSpPr>
            <a:spLocks noGrp="1"/>
          </p:cNvSpPr>
          <p:nvPr>
            <p:ph type="sldNum" sz="quarter" idx="12"/>
          </p:nvPr>
        </p:nvSpPr>
        <p:spPr/>
        <p:txBody>
          <a:bodyPr/>
          <a:lstStyle/>
          <a:p>
            <a:fld id="{79B556A7-84B3-4BCD-8A51-F7CD8A946CB5}" type="slidenum">
              <a:rPr lang="en-US" altLang="en-US" smtClean="0"/>
              <a:pPr/>
              <a:t>196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p:cTn id="7" dur="500" fill="hold"/>
                                        <p:tgtEl>
                                          <p:spTgt spid="399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993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993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9939">
                                            <p:txEl>
                                              <p:pRg st="1" end="1"/>
                                            </p:txEl>
                                          </p:spTgt>
                                        </p:tgtEl>
                                        <p:attrNameLst>
                                          <p:attrName>style.visibility</p:attrName>
                                        </p:attrNameLst>
                                      </p:cBhvr>
                                      <p:to>
                                        <p:strVal val="visible"/>
                                      </p:to>
                                    </p:set>
                                    <p:anim calcmode="lin" valueType="num">
                                      <p:cBhvr additive="base">
                                        <p:cTn id="14" dur="5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99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9939">
                                            <p:txEl>
                                              <p:pRg st="2" end="2"/>
                                            </p:txEl>
                                          </p:spTgt>
                                        </p:tgtEl>
                                        <p:attrNameLst>
                                          <p:attrName>style.visibility</p:attrName>
                                        </p:attrNameLst>
                                      </p:cBhvr>
                                      <p:to>
                                        <p:strVal val="visible"/>
                                      </p:to>
                                    </p:set>
                                    <p:anim calcmode="lin" valueType="num">
                                      <p:cBhvr additive="base">
                                        <p:cTn id="20"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99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B9B675C-F636-C6E2-F3FD-E2C1C9A355D5}"/>
              </a:ext>
            </a:extLst>
          </p:cNvPr>
          <p:cNvSpPr>
            <a:spLocks noGrp="1" noRot="1" noChangeArrowheads="1"/>
          </p:cNvSpPr>
          <p:nvPr>
            <p:ph type="title"/>
          </p:nvPr>
        </p:nvSpPr>
        <p:spPr>
          <a:xfrm>
            <a:off x="123646" y="56072"/>
            <a:ext cx="11949021" cy="997789"/>
          </a:xfrm>
        </p:spPr>
        <p:txBody>
          <a:bodyPr/>
          <a:lstStyle/>
          <a:p>
            <a:r>
              <a:rPr lang="en-US" altLang="en-US" sz="4000" dirty="0">
                <a:solidFill>
                  <a:srgbClr val="660033"/>
                </a:solidFill>
                <a:latin typeface="Impact"/>
              </a:rPr>
              <a:t>The Revolt Model / </a:t>
            </a:r>
            <a:r>
              <a:rPr lang="en-US" sz="4000" dirty="0">
                <a:ea typeface="+mj-lt"/>
                <a:cs typeface="+mj-lt"/>
              </a:rPr>
              <a:t>El </a:t>
            </a:r>
            <a:r>
              <a:rPr lang="en-US" sz="4000" dirty="0" err="1">
                <a:ea typeface="+mj-lt"/>
                <a:cs typeface="+mj-lt"/>
              </a:rPr>
              <a:t>Modelo</a:t>
            </a:r>
            <a:r>
              <a:rPr lang="en-US" sz="4000" dirty="0">
                <a:ea typeface="+mj-lt"/>
                <a:cs typeface="+mj-lt"/>
              </a:rPr>
              <a:t> de la </a:t>
            </a:r>
            <a:r>
              <a:rPr lang="en-US" sz="4000" dirty="0" err="1">
                <a:ea typeface="+mj-lt"/>
                <a:cs typeface="+mj-lt"/>
              </a:rPr>
              <a:t>Rebelión</a:t>
            </a:r>
            <a:br>
              <a:rPr lang="en-US" altLang="en-US" dirty="0">
                <a:latin typeface="Impact" panose="020B0806030902050204" pitchFamily="34" charset="0"/>
              </a:rPr>
            </a:br>
            <a:r>
              <a:rPr lang="en-US" altLang="en-US" sz="2800" dirty="0">
                <a:solidFill>
                  <a:srgbClr val="660033"/>
                </a:solidFill>
                <a:latin typeface="Impact"/>
              </a:rPr>
              <a:t>George Mendenhall; Norman Gottwald</a:t>
            </a:r>
            <a:endParaRPr lang="en-US" altLang="en-US" dirty="0">
              <a:solidFill>
                <a:srgbClr val="660033"/>
              </a:solidFill>
              <a:latin typeface="Impact"/>
            </a:endParaRPr>
          </a:p>
        </p:txBody>
      </p:sp>
      <p:sp>
        <p:nvSpPr>
          <p:cNvPr id="40963" name="Rectangle 3">
            <a:extLst>
              <a:ext uri="{FF2B5EF4-FFF2-40B4-BE49-F238E27FC236}">
                <a16:creationId xmlns:a16="http://schemas.microsoft.com/office/drawing/2014/main" id="{AD110E50-EF14-429A-962B-379BC7C357AC}"/>
              </a:ext>
            </a:extLst>
          </p:cNvPr>
          <p:cNvSpPr>
            <a:spLocks noGrp="1" noRot="1" noChangeArrowheads="1"/>
          </p:cNvSpPr>
          <p:nvPr>
            <p:ph type="body" idx="1"/>
          </p:nvPr>
        </p:nvSpPr>
        <p:spPr>
          <a:xfrm>
            <a:off x="113563" y="1423761"/>
            <a:ext cx="11954671" cy="5391238"/>
          </a:xfrm>
        </p:spPr>
        <p:txBody>
          <a:bodyPr/>
          <a:lstStyle/>
          <a:p>
            <a:pPr>
              <a:buNone/>
            </a:pPr>
            <a:r>
              <a:rPr lang="en-US" altLang="en-US" sz="2600" dirty="0">
                <a:solidFill>
                  <a:srgbClr val="FF6600"/>
                </a:solidFill>
                <a:effectLst>
                  <a:outerShdw blurRad="38100" dist="38100" dir="2700000" algn="tl">
                    <a:srgbClr val="000000"/>
                  </a:outerShdw>
                </a:effectLst>
              </a:rPr>
              <a:t>This model held that the Israelites were lower class Canaanites who rebelled against their overlords, eventually forming an identifiable group later called “Israel.” /</a:t>
            </a:r>
            <a:r>
              <a:rPr lang="en-US" altLang="en-US" sz="2600" dirty="0">
                <a:solidFill>
                  <a:srgbClr val="3B3A00"/>
                </a:solidFill>
                <a:effectLst>
                  <a:outerShdw blurRad="38100" dist="38100" dir="2700000" algn="tl">
                    <a:srgbClr val="000000"/>
                  </a:outerShdw>
                </a:effectLst>
              </a:rPr>
              <a:t> </a:t>
            </a:r>
            <a:r>
              <a:rPr lang="en-US" sz="2600" dirty="0">
                <a:effectLst>
                  <a:outerShdw blurRad="38100" dist="38100" dir="2700000" algn="tl">
                    <a:srgbClr val="000000"/>
                  </a:outerShdw>
                </a:effectLst>
                <a:ea typeface="+mn-lt"/>
                <a:cs typeface="+mn-lt"/>
              </a:rPr>
              <a:t>Este </a:t>
            </a:r>
            <a:r>
              <a:rPr lang="en-US" sz="2600" dirty="0" err="1">
                <a:effectLst>
                  <a:outerShdw blurRad="38100" dist="38100" dir="2700000" algn="tl">
                    <a:srgbClr val="000000"/>
                  </a:outerShdw>
                </a:effectLst>
                <a:ea typeface="+mn-lt"/>
                <a:cs typeface="+mn-lt"/>
              </a:rPr>
              <a:t>modelo</a:t>
            </a:r>
            <a:r>
              <a:rPr lang="en-US" sz="2600" dirty="0">
                <a:effectLst>
                  <a:outerShdw blurRad="38100" dist="38100" dir="2700000" algn="tl">
                    <a:srgbClr val="000000"/>
                  </a:outerShdw>
                </a:effectLst>
                <a:ea typeface="+mn-lt"/>
                <a:cs typeface="+mn-lt"/>
              </a:rPr>
              <a:t> </a:t>
            </a:r>
            <a:r>
              <a:rPr lang="en-US" sz="2600" dirty="0" err="1">
                <a:effectLst>
                  <a:outerShdw blurRad="38100" dist="38100" dir="2700000" algn="tl">
                    <a:srgbClr val="000000"/>
                  </a:outerShdw>
                </a:effectLst>
                <a:ea typeface="+mn-lt"/>
                <a:cs typeface="+mn-lt"/>
              </a:rPr>
              <a:t>sostenía</a:t>
            </a:r>
            <a:r>
              <a:rPr lang="en-US" sz="2600" dirty="0">
                <a:effectLst>
                  <a:outerShdw blurRad="38100" dist="38100" dir="2700000" algn="tl">
                    <a:srgbClr val="000000"/>
                  </a:outerShdw>
                </a:effectLst>
                <a:ea typeface="+mn-lt"/>
                <a:cs typeface="+mn-lt"/>
              </a:rPr>
              <a:t> que </a:t>
            </a:r>
            <a:r>
              <a:rPr lang="en-US" sz="2600" dirty="0" err="1">
                <a:effectLst>
                  <a:outerShdw blurRad="38100" dist="38100" dir="2700000" algn="tl">
                    <a:srgbClr val="000000"/>
                  </a:outerShdw>
                </a:effectLst>
                <a:ea typeface="+mn-lt"/>
                <a:cs typeface="+mn-lt"/>
              </a:rPr>
              <a:t>los</a:t>
            </a:r>
            <a:r>
              <a:rPr lang="en-US" sz="2600" dirty="0">
                <a:effectLst>
                  <a:outerShdw blurRad="38100" dist="38100" dir="2700000" algn="tl">
                    <a:srgbClr val="000000"/>
                  </a:outerShdw>
                </a:effectLst>
                <a:ea typeface="+mn-lt"/>
                <a:cs typeface="+mn-lt"/>
              </a:rPr>
              <a:t> </a:t>
            </a:r>
            <a:r>
              <a:rPr lang="en-US" sz="2600" dirty="0" err="1">
                <a:effectLst>
                  <a:outerShdw blurRad="38100" dist="38100" dir="2700000" algn="tl">
                    <a:srgbClr val="000000"/>
                  </a:outerShdw>
                </a:effectLst>
                <a:ea typeface="+mn-lt"/>
                <a:cs typeface="+mn-lt"/>
              </a:rPr>
              <a:t>israelitas</a:t>
            </a:r>
            <a:r>
              <a:rPr lang="en-US" sz="2600" dirty="0">
                <a:effectLst>
                  <a:outerShdw blurRad="38100" dist="38100" dir="2700000" algn="tl">
                    <a:srgbClr val="000000"/>
                  </a:outerShdw>
                </a:effectLst>
                <a:ea typeface="+mn-lt"/>
                <a:cs typeface="+mn-lt"/>
              </a:rPr>
              <a:t> </a:t>
            </a:r>
            <a:r>
              <a:rPr lang="en-US" sz="2600" dirty="0" err="1">
                <a:effectLst>
                  <a:outerShdw blurRad="38100" dist="38100" dir="2700000" algn="tl">
                    <a:srgbClr val="000000"/>
                  </a:outerShdw>
                </a:effectLst>
                <a:ea typeface="+mn-lt"/>
                <a:cs typeface="+mn-lt"/>
              </a:rPr>
              <a:t>eran</a:t>
            </a:r>
            <a:r>
              <a:rPr lang="en-US" sz="2600" dirty="0">
                <a:effectLst>
                  <a:outerShdw blurRad="38100" dist="38100" dir="2700000" algn="tl">
                    <a:srgbClr val="000000"/>
                  </a:outerShdw>
                </a:effectLst>
                <a:ea typeface="+mn-lt"/>
                <a:cs typeface="+mn-lt"/>
              </a:rPr>
              <a:t> </a:t>
            </a:r>
            <a:r>
              <a:rPr lang="en-US" sz="2600" dirty="0" err="1">
                <a:effectLst>
                  <a:outerShdw blurRad="38100" dist="38100" dir="2700000" algn="tl">
                    <a:srgbClr val="000000"/>
                  </a:outerShdw>
                </a:effectLst>
                <a:ea typeface="+mn-lt"/>
                <a:cs typeface="+mn-lt"/>
              </a:rPr>
              <a:t>cananeos</a:t>
            </a:r>
            <a:r>
              <a:rPr lang="en-US" sz="2600" dirty="0">
                <a:effectLst>
                  <a:outerShdw blurRad="38100" dist="38100" dir="2700000" algn="tl">
                    <a:srgbClr val="000000"/>
                  </a:outerShdw>
                </a:effectLst>
                <a:ea typeface="+mn-lt"/>
                <a:cs typeface="+mn-lt"/>
              </a:rPr>
              <a:t> de </a:t>
            </a:r>
            <a:r>
              <a:rPr lang="en-US" sz="2600" dirty="0" err="1">
                <a:effectLst>
                  <a:outerShdw blurRad="38100" dist="38100" dir="2700000" algn="tl">
                    <a:srgbClr val="000000"/>
                  </a:outerShdw>
                </a:effectLst>
                <a:ea typeface="+mn-lt"/>
                <a:cs typeface="+mn-lt"/>
              </a:rPr>
              <a:t>clase</a:t>
            </a:r>
            <a:r>
              <a:rPr lang="en-US" sz="2600" dirty="0">
                <a:effectLst>
                  <a:outerShdw blurRad="38100" dist="38100" dir="2700000" algn="tl">
                    <a:srgbClr val="000000"/>
                  </a:outerShdw>
                </a:effectLst>
                <a:ea typeface="+mn-lt"/>
                <a:cs typeface="+mn-lt"/>
              </a:rPr>
              <a:t> </a:t>
            </a:r>
            <a:r>
              <a:rPr lang="en-US" sz="2600" dirty="0" err="1">
                <a:effectLst>
                  <a:outerShdw blurRad="38100" dist="38100" dir="2700000" algn="tl">
                    <a:srgbClr val="000000"/>
                  </a:outerShdw>
                </a:effectLst>
                <a:ea typeface="+mn-lt"/>
                <a:cs typeface="+mn-lt"/>
              </a:rPr>
              <a:t>baja</a:t>
            </a:r>
            <a:r>
              <a:rPr lang="en-US" sz="2600" dirty="0">
                <a:effectLst>
                  <a:outerShdw blurRad="38100" dist="38100" dir="2700000" algn="tl">
                    <a:srgbClr val="000000"/>
                  </a:outerShdw>
                </a:effectLst>
                <a:ea typeface="+mn-lt"/>
                <a:cs typeface="+mn-lt"/>
              </a:rPr>
              <a:t> que se </a:t>
            </a:r>
            <a:r>
              <a:rPr lang="en-US" sz="2600" dirty="0" err="1">
                <a:effectLst>
                  <a:outerShdw blurRad="38100" dist="38100" dir="2700000" algn="tl">
                    <a:srgbClr val="000000"/>
                  </a:outerShdw>
                </a:effectLst>
                <a:ea typeface="+mn-lt"/>
                <a:cs typeface="+mn-lt"/>
              </a:rPr>
              <a:t>rebelaron</a:t>
            </a:r>
            <a:r>
              <a:rPr lang="en-US" sz="2600" dirty="0">
                <a:effectLst>
                  <a:outerShdw blurRad="38100" dist="38100" dir="2700000" algn="tl">
                    <a:srgbClr val="000000"/>
                  </a:outerShdw>
                </a:effectLst>
                <a:ea typeface="+mn-lt"/>
                <a:cs typeface="+mn-lt"/>
              </a:rPr>
              <a:t> contra sus </a:t>
            </a:r>
            <a:r>
              <a:rPr lang="en-US" sz="2600" dirty="0" err="1">
                <a:effectLst>
                  <a:outerShdw blurRad="38100" dist="38100" dir="2700000" algn="tl">
                    <a:srgbClr val="000000"/>
                  </a:outerShdw>
                </a:effectLst>
                <a:ea typeface="+mn-lt"/>
                <a:cs typeface="+mn-lt"/>
              </a:rPr>
              <a:t>amos</a:t>
            </a:r>
            <a:r>
              <a:rPr lang="en-US" sz="2600" dirty="0">
                <a:effectLst>
                  <a:outerShdw blurRad="38100" dist="38100" dir="2700000" algn="tl">
                    <a:srgbClr val="000000"/>
                  </a:outerShdw>
                </a:effectLst>
                <a:ea typeface="+mn-lt"/>
                <a:cs typeface="+mn-lt"/>
              </a:rPr>
              <a:t> y </a:t>
            </a:r>
            <a:r>
              <a:rPr lang="en-US" sz="2600" dirty="0" err="1">
                <a:effectLst>
                  <a:outerShdw blurRad="38100" dist="38100" dir="2700000" algn="tl">
                    <a:srgbClr val="000000"/>
                  </a:outerShdw>
                </a:effectLst>
                <a:ea typeface="+mn-lt"/>
                <a:cs typeface="+mn-lt"/>
              </a:rPr>
              <a:t>finalmente</a:t>
            </a:r>
            <a:r>
              <a:rPr lang="en-US" sz="2600" dirty="0">
                <a:effectLst>
                  <a:outerShdw blurRad="38100" dist="38100" dir="2700000" algn="tl">
                    <a:srgbClr val="000000"/>
                  </a:outerShdw>
                </a:effectLst>
                <a:ea typeface="+mn-lt"/>
                <a:cs typeface="+mn-lt"/>
              </a:rPr>
              <a:t> </a:t>
            </a:r>
            <a:r>
              <a:rPr lang="en-US" sz="2600" dirty="0" err="1">
                <a:effectLst>
                  <a:outerShdw blurRad="38100" dist="38100" dir="2700000" algn="tl">
                    <a:srgbClr val="000000"/>
                  </a:outerShdw>
                </a:effectLst>
                <a:ea typeface="+mn-lt"/>
                <a:cs typeface="+mn-lt"/>
              </a:rPr>
              <a:t>formaron</a:t>
            </a:r>
            <a:r>
              <a:rPr lang="en-US" sz="2600" dirty="0">
                <a:effectLst>
                  <a:outerShdw blurRad="38100" dist="38100" dir="2700000" algn="tl">
                    <a:srgbClr val="000000"/>
                  </a:outerShdw>
                </a:effectLst>
                <a:ea typeface="+mn-lt"/>
                <a:cs typeface="+mn-lt"/>
              </a:rPr>
              <a:t> un </a:t>
            </a:r>
            <a:r>
              <a:rPr lang="en-US" sz="2600" dirty="0" err="1">
                <a:effectLst>
                  <a:outerShdw blurRad="38100" dist="38100" dir="2700000" algn="tl">
                    <a:srgbClr val="000000"/>
                  </a:outerShdw>
                </a:effectLst>
                <a:ea typeface="+mn-lt"/>
                <a:cs typeface="+mn-lt"/>
              </a:rPr>
              <a:t>grupo</a:t>
            </a:r>
            <a:r>
              <a:rPr lang="en-US" sz="2600" dirty="0">
                <a:effectLst>
                  <a:outerShdw blurRad="38100" dist="38100" dir="2700000" algn="tl">
                    <a:srgbClr val="000000"/>
                  </a:outerShdw>
                </a:effectLst>
                <a:ea typeface="+mn-lt"/>
                <a:cs typeface="+mn-lt"/>
              </a:rPr>
              <a:t> </a:t>
            </a:r>
            <a:r>
              <a:rPr lang="en-US" sz="2600" dirty="0" err="1">
                <a:effectLst>
                  <a:outerShdw blurRad="38100" dist="38100" dir="2700000" algn="tl">
                    <a:srgbClr val="000000"/>
                  </a:outerShdw>
                </a:effectLst>
                <a:ea typeface="+mn-lt"/>
                <a:cs typeface="+mn-lt"/>
              </a:rPr>
              <a:t>identificable</a:t>
            </a:r>
            <a:r>
              <a:rPr lang="en-US" sz="2600" dirty="0">
                <a:effectLst>
                  <a:outerShdw blurRad="38100" dist="38100" dir="2700000" algn="tl">
                    <a:srgbClr val="000000"/>
                  </a:outerShdw>
                </a:effectLst>
                <a:ea typeface="+mn-lt"/>
                <a:cs typeface="+mn-lt"/>
              </a:rPr>
              <a:t> que luego se </a:t>
            </a:r>
            <a:r>
              <a:rPr lang="en-US" sz="2600" dirty="0" err="1">
                <a:effectLst>
                  <a:outerShdw blurRad="38100" dist="38100" dir="2700000" algn="tl">
                    <a:srgbClr val="000000"/>
                  </a:outerShdw>
                </a:effectLst>
                <a:ea typeface="+mn-lt"/>
                <a:cs typeface="+mn-lt"/>
              </a:rPr>
              <a:t>llamó</a:t>
            </a:r>
            <a:r>
              <a:rPr lang="en-US" sz="2600" dirty="0">
                <a:effectLst>
                  <a:outerShdw blurRad="38100" dist="38100" dir="2700000" algn="tl">
                    <a:srgbClr val="000000"/>
                  </a:outerShdw>
                </a:effectLst>
                <a:ea typeface="+mn-lt"/>
                <a:cs typeface="+mn-lt"/>
              </a:rPr>
              <a:t> "Israel".</a:t>
            </a:r>
            <a:endParaRPr lang="en-US" altLang="en-US" sz="2600" dirty="0">
              <a:solidFill>
                <a:srgbClr val="3B3A00"/>
              </a:solidFill>
              <a:effectLst>
                <a:outerShdw blurRad="38100" dist="38100" dir="2700000" algn="tl">
                  <a:srgbClr val="000000"/>
                </a:outerShdw>
              </a:effectLst>
            </a:endParaRPr>
          </a:p>
          <a:p>
            <a:r>
              <a:rPr lang="en-US" altLang="en-US" sz="2400" b="1" i="1" dirty="0">
                <a:solidFill>
                  <a:srgbClr val="C00000"/>
                </a:solidFill>
                <a:effectLst/>
                <a:latin typeface="Arial Narrow"/>
              </a:rPr>
              <a:t>Hence, they did </a:t>
            </a:r>
            <a:r>
              <a:rPr lang="en-US" altLang="en-US" sz="2400" b="1" i="1" u="sng" dirty="0">
                <a:solidFill>
                  <a:srgbClr val="C00000"/>
                </a:solidFill>
                <a:effectLst/>
                <a:latin typeface="Arial Narrow"/>
              </a:rPr>
              <a:t>not</a:t>
            </a:r>
            <a:r>
              <a:rPr lang="en-US" altLang="en-US" sz="2400" b="1" i="1" dirty="0">
                <a:solidFill>
                  <a:srgbClr val="C00000"/>
                </a:solidFill>
                <a:effectLst/>
                <a:latin typeface="Arial Narrow"/>
              </a:rPr>
              <a:t> come from the outside at all, and they certainly did not arrive via any “exodus” from Egypt. / </a:t>
            </a:r>
            <a:r>
              <a:rPr lang="en-US" sz="2400" dirty="0">
                <a:effectLst/>
                <a:ea typeface="+mn-lt"/>
                <a:cs typeface="+mn-lt"/>
              </a:rPr>
              <a:t>Por lo tanto, </a:t>
            </a:r>
            <a:r>
              <a:rPr lang="en-US" sz="2400" u="sng" dirty="0">
                <a:effectLst/>
                <a:ea typeface="+mn-lt"/>
                <a:cs typeface="+mn-lt"/>
              </a:rPr>
              <a:t>no </a:t>
            </a:r>
            <a:r>
              <a:rPr lang="en-US" sz="2400" dirty="0" err="1">
                <a:effectLst/>
                <a:ea typeface="+mn-lt"/>
                <a:cs typeface="+mn-lt"/>
              </a:rPr>
              <a:t>vinieron</a:t>
            </a:r>
            <a:r>
              <a:rPr lang="en-US" sz="2400" dirty="0">
                <a:effectLst/>
                <a:ea typeface="+mn-lt"/>
                <a:cs typeface="+mn-lt"/>
              </a:rPr>
              <a:t> del exterior </a:t>
            </a:r>
            <a:r>
              <a:rPr lang="en-US" sz="2400" dirty="0" err="1">
                <a:effectLst/>
                <a:ea typeface="+mn-lt"/>
                <a:cs typeface="+mn-lt"/>
              </a:rPr>
              <a:t>en</a:t>
            </a:r>
            <a:r>
              <a:rPr lang="en-US" sz="2400" dirty="0">
                <a:effectLst/>
                <a:ea typeface="+mn-lt"/>
                <a:cs typeface="+mn-lt"/>
              </a:rPr>
              <a:t> </a:t>
            </a:r>
            <a:r>
              <a:rPr lang="en-US" sz="2400" dirty="0" err="1">
                <a:effectLst/>
                <a:ea typeface="+mn-lt"/>
                <a:cs typeface="+mn-lt"/>
              </a:rPr>
              <a:t>absoluto</a:t>
            </a:r>
            <a:r>
              <a:rPr lang="en-US" sz="2400" dirty="0">
                <a:effectLst/>
                <a:ea typeface="+mn-lt"/>
                <a:cs typeface="+mn-lt"/>
              </a:rPr>
              <a:t>, y </a:t>
            </a:r>
            <a:r>
              <a:rPr lang="en-US" sz="2400" dirty="0" err="1">
                <a:effectLst/>
                <a:ea typeface="+mn-lt"/>
                <a:cs typeface="+mn-lt"/>
              </a:rPr>
              <a:t>ciertamente</a:t>
            </a:r>
            <a:r>
              <a:rPr lang="en-US" sz="2400" dirty="0">
                <a:effectLst/>
                <a:ea typeface="+mn-lt"/>
                <a:cs typeface="+mn-lt"/>
              </a:rPr>
              <a:t> no </a:t>
            </a:r>
            <a:r>
              <a:rPr lang="en-US" sz="2400" dirty="0" err="1">
                <a:effectLst/>
                <a:ea typeface="+mn-lt"/>
                <a:cs typeface="+mn-lt"/>
              </a:rPr>
              <a:t>llegaron</a:t>
            </a:r>
            <a:r>
              <a:rPr lang="en-US" sz="2400" dirty="0">
                <a:effectLst/>
                <a:ea typeface="+mn-lt"/>
                <a:cs typeface="+mn-lt"/>
              </a:rPr>
              <a:t> a </a:t>
            </a:r>
            <a:r>
              <a:rPr lang="en-US" sz="2400" dirty="0" err="1">
                <a:effectLst/>
                <a:ea typeface="+mn-lt"/>
                <a:cs typeface="+mn-lt"/>
              </a:rPr>
              <a:t>través</a:t>
            </a:r>
            <a:r>
              <a:rPr lang="en-US" sz="2400" dirty="0">
                <a:effectLst/>
                <a:ea typeface="+mn-lt"/>
                <a:cs typeface="+mn-lt"/>
              </a:rPr>
              <a:t> de </a:t>
            </a:r>
            <a:r>
              <a:rPr lang="en-US" sz="2400" dirty="0" err="1">
                <a:effectLst/>
                <a:ea typeface="+mn-lt"/>
                <a:cs typeface="+mn-lt"/>
              </a:rPr>
              <a:t>ningún</a:t>
            </a:r>
            <a:r>
              <a:rPr lang="en-US" sz="2400" dirty="0">
                <a:effectLst/>
                <a:ea typeface="+mn-lt"/>
                <a:cs typeface="+mn-lt"/>
              </a:rPr>
              <a:t> "</a:t>
            </a:r>
            <a:r>
              <a:rPr lang="en-US" sz="2400" dirty="0" err="1">
                <a:effectLst/>
                <a:ea typeface="+mn-lt"/>
                <a:cs typeface="+mn-lt"/>
              </a:rPr>
              <a:t>éxodo</a:t>
            </a:r>
            <a:r>
              <a:rPr lang="en-US" sz="2400" dirty="0">
                <a:effectLst/>
                <a:ea typeface="+mn-lt"/>
                <a:cs typeface="+mn-lt"/>
              </a:rPr>
              <a:t>" de </a:t>
            </a:r>
            <a:r>
              <a:rPr lang="en-US" sz="2400" dirty="0" err="1">
                <a:effectLst/>
                <a:ea typeface="+mn-lt"/>
                <a:cs typeface="+mn-lt"/>
              </a:rPr>
              <a:t>Egipto</a:t>
            </a:r>
            <a:r>
              <a:rPr lang="en-US" sz="2400" dirty="0">
                <a:effectLst/>
                <a:ea typeface="+mn-lt"/>
                <a:cs typeface="+mn-lt"/>
              </a:rPr>
              <a:t>.</a:t>
            </a:r>
          </a:p>
          <a:p>
            <a:r>
              <a:rPr lang="en-US" altLang="en-US" sz="2400" b="1" i="1" dirty="0">
                <a:solidFill>
                  <a:srgbClr val="C00000"/>
                </a:solidFill>
                <a:effectLst/>
                <a:latin typeface="Arial Narrow"/>
              </a:rPr>
              <a:t>Their emergence was more along the lines of the Marxist theories of a revolt against the bourgeoisie, an internal uprising against Canaanite feudalism. / </a:t>
            </a:r>
            <a:r>
              <a:rPr lang="en-US" sz="2400" dirty="0" err="1">
                <a:effectLst/>
                <a:ea typeface="+mn-lt"/>
                <a:cs typeface="+mn-lt"/>
              </a:rPr>
              <a:t>Su</a:t>
            </a:r>
            <a:r>
              <a:rPr lang="en-US" sz="2400" dirty="0">
                <a:effectLst/>
                <a:ea typeface="+mn-lt"/>
                <a:cs typeface="+mn-lt"/>
              </a:rPr>
              <a:t> </a:t>
            </a:r>
            <a:r>
              <a:rPr lang="en-US" sz="2400" dirty="0" err="1">
                <a:effectLst/>
                <a:ea typeface="+mn-lt"/>
                <a:cs typeface="+mn-lt"/>
              </a:rPr>
              <a:t>aparición</a:t>
            </a:r>
            <a:r>
              <a:rPr lang="en-US" sz="2400" dirty="0">
                <a:effectLst/>
                <a:ea typeface="+mn-lt"/>
                <a:cs typeface="+mn-lt"/>
              </a:rPr>
              <a:t> </a:t>
            </a:r>
            <a:r>
              <a:rPr lang="en-US" sz="2400" dirty="0" err="1">
                <a:effectLst/>
                <a:ea typeface="+mn-lt"/>
                <a:cs typeface="+mn-lt"/>
              </a:rPr>
              <a:t>estuvo</a:t>
            </a:r>
            <a:r>
              <a:rPr lang="en-US" sz="2400" dirty="0">
                <a:effectLst/>
                <a:ea typeface="+mn-lt"/>
                <a:cs typeface="+mn-lt"/>
              </a:rPr>
              <a:t> </a:t>
            </a:r>
            <a:r>
              <a:rPr lang="en-US" sz="2400" dirty="0" err="1">
                <a:effectLst/>
                <a:ea typeface="+mn-lt"/>
                <a:cs typeface="+mn-lt"/>
              </a:rPr>
              <a:t>más</a:t>
            </a:r>
            <a:r>
              <a:rPr lang="en-US" sz="2400" dirty="0">
                <a:effectLst/>
                <a:ea typeface="+mn-lt"/>
                <a:cs typeface="+mn-lt"/>
              </a:rPr>
              <a:t> </a:t>
            </a:r>
            <a:r>
              <a:rPr lang="en-US" sz="2400" dirty="0" err="1">
                <a:effectLst/>
                <a:ea typeface="+mn-lt"/>
                <a:cs typeface="+mn-lt"/>
              </a:rPr>
              <a:t>en</a:t>
            </a:r>
            <a:r>
              <a:rPr lang="en-US" sz="2400" dirty="0">
                <a:effectLst/>
                <a:ea typeface="+mn-lt"/>
                <a:cs typeface="+mn-lt"/>
              </a:rPr>
              <a:t> la </a:t>
            </a:r>
            <a:r>
              <a:rPr lang="en-US" sz="2400" dirty="0" err="1">
                <a:effectLst/>
                <a:ea typeface="+mn-lt"/>
                <a:cs typeface="+mn-lt"/>
              </a:rPr>
              <a:t>línea</a:t>
            </a:r>
            <a:r>
              <a:rPr lang="en-US" sz="2400" dirty="0">
                <a:effectLst/>
                <a:ea typeface="+mn-lt"/>
                <a:cs typeface="+mn-lt"/>
              </a:rPr>
              <a:t> de las </a:t>
            </a:r>
            <a:r>
              <a:rPr lang="en-US" sz="2400" dirty="0" err="1">
                <a:effectLst/>
                <a:ea typeface="+mn-lt"/>
                <a:cs typeface="+mn-lt"/>
              </a:rPr>
              <a:t>teorías</a:t>
            </a:r>
            <a:r>
              <a:rPr lang="en-US" sz="2400" dirty="0">
                <a:effectLst/>
                <a:ea typeface="+mn-lt"/>
                <a:cs typeface="+mn-lt"/>
              </a:rPr>
              <a:t> </a:t>
            </a:r>
            <a:r>
              <a:rPr lang="en-US" sz="2400" dirty="0" err="1">
                <a:effectLst/>
                <a:ea typeface="+mn-lt"/>
                <a:cs typeface="+mn-lt"/>
              </a:rPr>
              <a:t>marxistas</a:t>
            </a:r>
            <a:r>
              <a:rPr lang="en-US" sz="2400" dirty="0">
                <a:effectLst/>
                <a:ea typeface="+mn-lt"/>
                <a:cs typeface="+mn-lt"/>
              </a:rPr>
              <a:t> de </a:t>
            </a:r>
            <a:r>
              <a:rPr lang="en-US" sz="2400" dirty="0" err="1">
                <a:effectLst/>
                <a:ea typeface="+mn-lt"/>
                <a:cs typeface="+mn-lt"/>
              </a:rPr>
              <a:t>una</a:t>
            </a:r>
            <a:r>
              <a:rPr lang="en-US" sz="2400" dirty="0">
                <a:effectLst/>
                <a:ea typeface="+mn-lt"/>
                <a:cs typeface="+mn-lt"/>
              </a:rPr>
              <a:t> </a:t>
            </a:r>
            <a:r>
              <a:rPr lang="en-US" sz="2400" dirty="0" err="1">
                <a:effectLst/>
                <a:ea typeface="+mn-lt"/>
                <a:cs typeface="+mn-lt"/>
              </a:rPr>
              <a:t>revuelta</a:t>
            </a:r>
            <a:r>
              <a:rPr lang="en-US" sz="2400" dirty="0">
                <a:effectLst/>
                <a:ea typeface="+mn-lt"/>
                <a:cs typeface="+mn-lt"/>
              </a:rPr>
              <a:t> contra la </a:t>
            </a:r>
            <a:r>
              <a:rPr lang="en-US" sz="2400" dirty="0" err="1">
                <a:effectLst/>
                <a:ea typeface="+mn-lt"/>
                <a:cs typeface="+mn-lt"/>
              </a:rPr>
              <a:t>burguesía</a:t>
            </a:r>
            <a:r>
              <a:rPr lang="en-US" sz="2400" dirty="0">
                <a:effectLst/>
                <a:ea typeface="+mn-lt"/>
                <a:cs typeface="+mn-lt"/>
              </a:rPr>
              <a:t>, un </a:t>
            </a:r>
            <a:r>
              <a:rPr lang="en-US" sz="2400" dirty="0" err="1">
                <a:effectLst/>
                <a:ea typeface="+mn-lt"/>
                <a:cs typeface="+mn-lt"/>
              </a:rPr>
              <a:t>levantamiento</a:t>
            </a:r>
            <a:r>
              <a:rPr lang="en-US" sz="2400" dirty="0">
                <a:effectLst/>
                <a:ea typeface="+mn-lt"/>
                <a:cs typeface="+mn-lt"/>
              </a:rPr>
              <a:t> </a:t>
            </a:r>
            <a:r>
              <a:rPr lang="en-US" sz="2400" dirty="0" err="1">
                <a:effectLst/>
                <a:ea typeface="+mn-lt"/>
                <a:cs typeface="+mn-lt"/>
              </a:rPr>
              <a:t>interno</a:t>
            </a:r>
            <a:r>
              <a:rPr lang="en-US" sz="2400" dirty="0">
                <a:effectLst/>
                <a:ea typeface="+mn-lt"/>
                <a:cs typeface="+mn-lt"/>
              </a:rPr>
              <a:t> contra </a:t>
            </a:r>
            <a:r>
              <a:rPr lang="en-US" sz="2400" dirty="0" err="1">
                <a:effectLst/>
                <a:ea typeface="+mn-lt"/>
                <a:cs typeface="+mn-lt"/>
              </a:rPr>
              <a:t>el</a:t>
            </a:r>
            <a:r>
              <a:rPr lang="en-US" sz="2400" dirty="0">
                <a:effectLst/>
                <a:ea typeface="+mn-lt"/>
                <a:cs typeface="+mn-lt"/>
              </a:rPr>
              <a:t> </a:t>
            </a:r>
            <a:r>
              <a:rPr lang="en-US" sz="2400" dirty="0" err="1">
                <a:effectLst/>
                <a:ea typeface="+mn-lt"/>
                <a:cs typeface="+mn-lt"/>
              </a:rPr>
              <a:t>feudalismo</a:t>
            </a:r>
            <a:r>
              <a:rPr lang="en-US" sz="2400" dirty="0">
                <a:effectLst/>
                <a:ea typeface="+mn-lt"/>
                <a:cs typeface="+mn-lt"/>
              </a:rPr>
              <a:t> </a:t>
            </a:r>
            <a:r>
              <a:rPr lang="en-US" sz="2400" dirty="0" err="1">
                <a:effectLst/>
                <a:ea typeface="+mn-lt"/>
                <a:cs typeface="+mn-lt"/>
              </a:rPr>
              <a:t>cananeo</a:t>
            </a:r>
            <a:r>
              <a:rPr lang="en-US" sz="2400" dirty="0">
                <a:effectLst/>
                <a:ea typeface="+mn-lt"/>
                <a:cs typeface="+mn-lt"/>
              </a:rPr>
              <a:t>.</a:t>
            </a:r>
            <a:endParaRPr lang="en-US" altLang="en-US" sz="2400" i="1" dirty="0">
              <a:effectLst/>
              <a:latin typeface="Arial Narrow" panose="020B0606020202030204" pitchFamily="34" charset="0"/>
            </a:endParaRPr>
          </a:p>
        </p:txBody>
      </p:sp>
      <p:sp>
        <p:nvSpPr>
          <p:cNvPr id="2" name="Slide Number Placeholder 1">
            <a:extLst>
              <a:ext uri="{FF2B5EF4-FFF2-40B4-BE49-F238E27FC236}">
                <a16:creationId xmlns:a16="http://schemas.microsoft.com/office/drawing/2014/main" id="{ACAFAAC8-CA68-C107-5C2A-20D885EEA7FE}"/>
              </a:ext>
            </a:extLst>
          </p:cNvPr>
          <p:cNvSpPr>
            <a:spLocks noGrp="1"/>
          </p:cNvSpPr>
          <p:nvPr>
            <p:ph type="sldNum" sz="quarter" idx="12"/>
          </p:nvPr>
        </p:nvSpPr>
        <p:spPr/>
        <p:txBody>
          <a:bodyPr/>
          <a:lstStyle/>
          <a:p>
            <a:fld id="{79B556A7-84B3-4BCD-8A51-F7CD8A946CB5}" type="slidenum">
              <a:rPr lang="en-US" altLang="en-US" smtClean="0"/>
              <a:pPr/>
              <a:t>197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p:cTn id="7" dur="500" fill="hold"/>
                                        <p:tgtEl>
                                          <p:spTgt spid="409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96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096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0963">
                                            <p:txEl>
                                              <p:pRg st="1" end="1"/>
                                            </p:txEl>
                                          </p:spTgt>
                                        </p:tgtEl>
                                        <p:attrNameLst>
                                          <p:attrName>style.visibility</p:attrName>
                                        </p:attrNameLst>
                                      </p:cBhvr>
                                      <p:to>
                                        <p:strVal val="visible"/>
                                      </p:to>
                                    </p:set>
                                    <p:anim calcmode="lin" valueType="num">
                                      <p:cBhvr additive="base">
                                        <p:cTn id="14"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09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0963">
                                            <p:txEl>
                                              <p:pRg st="2" end="2"/>
                                            </p:txEl>
                                          </p:spTgt>
                                        </p:tgtEl>
                                        <p:attrNameLst>
                                          <p:attrName>style.visibility</p:attrName>
                                        </p:attrNameLst>
                                      </p:cBhvr>
                                      <p:to>
                                        <p:strVal val="visible"/>
                                      </p:to>
                                    </p:set>
                                    <p:anim calcmode="lin" valueType="num">
                                      <p:cBhvr additive="base">
                                        <p:cTn id="20"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09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62F4D0B1-3A42-C7E2-3DF8-BA2A2BDF2F34}"/>
              </a:ext>
            </a:extLst>
          </p:cNvPr>
          <p:cNvSpPr>
            <a:spLocks noGrp="1" noRot="1" noChangeArrowheads="1"/>
          </p:cNvSpPr>
          <p:nvPr>
            <p:ph type="title"/>
          </p:nvPr>
        </p:nvSpPr>
        <p:spPr>
          <a:xfrm>
            <a:off x="115019" y="76200"/>
            <a:ext cx="11961962" cy="1219200"/>
          </a:xfrm>
        </p:spPr>
        <p:txBody>
          <a:bodyPr/>
          <a:lstStyle/>
          <a:p>
            <a:r>
              <a:rPr lang="en-US" altLang="en-US" sz="3600" dirty="0">
                <a:solidFill>
                  <a:srgbClr val="660033"/>
                </a:solidFill>
                <a:latin typeface="Impact"/>
              </a:rPr>
              <a:t>Gradual Emergence Model / </a:t>
            </a:r>
            <a:r>
              <a:rPr lang="en-US" sz="3600" dirty="0" err="1">
                <a:ea typeface="+mj-lt"/>
                <a:cs typeface="+mj-lt"/>
              </a:rPr>
              <a:t>Modelo</a:t>
            </a:r>
            <a:r>
              <a:rPr lang="en-US" sz="3600" dirty="0">
                <a:ea typeface="+mj-lt"/>
                <a:cs typeface="+mj-lt"/>
              </a:rPr>
              <a:t> de </a:t>
            </a:r>
            <a:r>
              <a:rPr lang="en-US" sz="3600" dirty="0" err="1">
                <a:ea typeface="+mj-lt"/>
                <a:cs typeface="+mj-lt"/>
              </a:rPr>
              <a:t>emergencia</a:t>
            </a:r>
            <a:r>
              <a:rPr lang="en-US" sz="3600" dirty="0">
                <a:ea typeface="+mj-lt"/>
                <a:cs typeface="+mj-lt"/>
              </a:rPr>
              <a:t> gradual</a:t>
            </a:r>
            <a:br>
              <a:rPr lang="en-US" altLang="en-US" sz="4000" dirty="0">
                <a:latin typeface="Impact" panose="020B0806030902050204" pitchFamily="34" charset="0"/>
              </a:rPr>
            </a:br>
            <a:r>
              <a:rPr lang="en-US" altLang="en-US" sz="2200" dirty="0">
                <a:solidFill>
                  <a:srgbClr val="660033"/>
                </a:solidFill>
                <a:latin typeface="Impact"/>
              </a:rPr>
              <a:t>21</a:t>
            </a:r>
            <a:r>
              <a:rPr lang="en-US" altLang="en-US" sz="2200" baseline="30000" dirty="0">
                <a:solidFill>
                  <a:srgbClr val="660033"/>
                </a:solidFill>
                <a:latin typeface="Impact"/>
              </a:rPr>
              <a:t>st</a:t>
            </a:r>
            <a:r>
              <a:rPr lang="en-US" altLang="en-US" sz="2200" dirty="0">
                <a:solidFill>
                  <a:srgbClr val="660033"/>
                </a:solidFill>
                <a:latin typeface="Impact"/>
              </a:rPr>
              <a:t> Century Consensus among Critical Scholars / </a:t>
            </a:r>
            <a:r>
              <a:rPr lang="en-US" sz="2200" dirty="0">
                <a:ea typeface="+mj-lt"/>
                <a:cs typeface="+mj-lt"/>
              </a:rPr>
              <a:t>Consenso del </a:t>
            </a:r>
            <a:r>
              <a:rPr lang="en-US" sz="2200" dirty="0" err="1">
                <a:ea typeface="+mj-lt"/>
                <a:cs typeface="+mj-lt"/>
              </a:rPr>
              <a:t>siglo</a:t>
            </a:r>
            <a:r>
              <a:rPr lang="en-US" sz="2200" dirty="0">
                <a:ea typeface="+mj-lt"/>
                <a:cs typeface="+mj-lt"/>
              </a:rPr>
              <a:t> XXI entre </a:t>
            </a:r>
            <a:r>
              <a:rPr lang="en-US" sz="2200" dirty="0" err="1">
                <a:ea typeface="+mj-lt"/>
                <a:cs typeface="+mj-lt"/>
              </a:rPr>
              <a:t>académicos</a:t>
            </a:r>
            <a:r>
              <a:rPr lang="en-US" sz="2200" dirty="0">
                <a:ea typeface="+mj-lt"/>
                <a:cs typeface="+mj-lt"/>
              </a:rPr>
              <a:t> </a:t>
            </a:r>
            <a:r>
              <a:rPr lang="en-US" sz="2200" dirty="0" err="1">
                <a:ea typeface="+mj-lt"/>
                <a:cs typeface="+mj-lt"/>
              </a:rPr>
              <a:t>críticos</a:t>
            </a:r>
            <a:endParaRPr lang="en-US" altLang="en-US" sz="2200" dirty="0" err="1">
              <a:solidFill>
                <a:srgbClr val="660033"/>
              </a:solidFill>
              <a:latin typeface="Impact"/>
            </a:endParaRPr>
          </a:p>
        </p:txBody>
      </p:sp>
      <p:sp>
        <p:nvSpPr>
          <p:cNvPr id="41987" name="Rectangle 3">
            <a:extLst>
              <a:ext uri="{FF2B5EF4-FFF2-40B4-BE49-F238E27FC236}">
                <a16:creationId xmlns:a16="http://schemas.microsoft.com/office/drawing/2014/main" id="{BDC7E071-A60E-DEE2-39D0-BA91CF9B038C}"/>
              </a:ext>
            </a:extLst>
          </p:cNvPr>
          <p:cNvSpPr>
            <a:spLocks noGrp="1" noRot="1" noChangeArrowheads="1"/>
          </p:cNvSpPr>
          <p:nvPr>
            <p:ph type="body" idx="1"/>
          </p:nvPr>
        </p:nvSpPr>
        <p:spPr>
          <a:xfrm>
            <a:off x="111475" y="1181578"/>
            <a:ext cx="11969050" cy="3579293"/>
          </a:xfrm>
        </p:spPr>
        <p:txBody>
          <a:bodyPr/>
          <a:lstStyle/>
          <a:p>
            <a:pPr>
              <a:buNone/>
            </a:pPr>
            <a:r>
              <a:rPr lang="en-US" altLang="en-US" sz="2400" dirty="0">
                <a:solidFill>
                  <a:srgbClr val="FF6600"/>
                </a:solidFill>
                <a:effectLst>
                  <a:outerShdw blurRad="38100" dist="38100" dir="2700000" algn="tl">
                    <a:srgbClr val="000000"/>
                  </a:outerShdw>
                </a:effectLst>
              </a:rPr>
              <a:t>By the turn of the millennium, most historical-critical scholars had reached the conclusion that any reconciliation between the Book of Joshua and the archaeological record was impossible. /</a:t>
            </a:r>
            <a:r>
              <a:rPr lang="en-US" altLang="en-US" sz="2400" dirty="0">
                <a:solidFill>
                  <a:srgbClr val="3B3A00"/>
                </a:solidFill>
                <a:effectLst>
                  <a:outerShdw blurRad="38100" dist="38100" dir="2700000" algn="tl">
                    <a:srgbClr val="000000"/>
                  </a:outerShdw>
                </a:effectLst>
              </a:rPr>
              <a:t> </a:t>
            </a:r>
            <a:r>
              <a:rPr lang="en-US" sz="2400" dirty="0">
                <a:effectLst>
                  <a:outerShdw blurRad="38100" dist="38100" dir="2700000" algn="tl">
                    <a:srgbClr val="000000"/>
                  </a:outerShdw>
                </a:effectLst>
                <a:ea typeface="+mn-lt"/>
                <a:cs typeface="+mn-lt"/>
              </a:rPr>
              <a:t>Para </a:t>
            </a:r>
            <a:r>
              <a:rPr lang="en-US" sz="2400" dirty="0" err="1">
                <a:effectLst>
                  <a:outerShdw blurRad="38100" dist="38100" dir="2700000" algn="tl">
                    <a:srgbClr val="000000"/>
                  </a:outerShdw>
                </a:effectLst>
                <a:ea typeface="+mn-lt"/>
                <a:cs typeface="+mn-lt"/>
              </a:rPr>
              <a:t>el</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cambio</a:t>
            </a:r>
            <a:r>
              <a:rPr lang="en-US" sz="2400" dirty="0">
                <a:effectLst>
                  <a:outerShdw blurRad="38100" dist="38100" dir="2700000" algn="tl">
                    <a:srgbClr val="000000"/>
                  </a:outerShdw>
                </a:effectLst>
                <a:ea typeface="+mn-lt"/>
                <a:cs typeface="+mn-lt"/>
              </a:rPr>
              <a:t> de </a:t>
            </a:r>
            <a:r>
              <a:rPr lang="en-US" sz="2400" dirty="0" err="1">
                <a:effectLst>
                  <a:outerShdw blurRad="38100" dist="38100" dir="2700000" algn="tl">
                    <a:srgbClr val="000000"/>
                  </a:outerShdw>
                </a:effectLst>
                <a:ea typeface="+mn-lt"/>
                <a:cs typeface="+mn-lt"/>
              </a:rPr>
              <a:t>milenio</a:t>
            </a:r>
            <a:r>
              <a:rPr lang="en-US" sz="2400" dirty="0">
                <a:effectLst>
                  <a:outerShdw blurRad="38100" dist="38100" dir="2700000" algn="tl">
                    <a:srgbClr val="000000"/>
                  </a:outerShdw>
                </a:effectLst>
                <a:ea typeface="+mn-lt"/>
                <a:cs typeface="+mn-lt"/>
              </a:rPr>
              <a:t>, la </a:t>
            </a:r>
            <a:r>
              <a:rPr lang="en-US" sz="2400" dirty="0" err="1">
                <a:effectLst>
                  <a:outerShdw blurRad="38100" dist="38100" dir="2700000" algn="tl">
                    <a:srgbClr val="000000"/>
                  </a:outerShdw>
                </a:effectLst>
                <a:ea typeface="+mn-lt"/>
                <a:cs typeface="+mn-lt"/>
              </a:rPr>
              <a:t>mayoría</a:t>
            </a:r>
            <a:r>
              <a:rPr lang="en-US" sz="2400" dirty="0">
                <a:effectLst>
                  <a:outerShdw blurRad="38100" dist="38100" dir="2700000" algn="tl">
                    <a:srgbClr val="000000"/>
                  </a:outerShdw>
                </a:effectLst>
                <a:ea typeface="+mn-lt"/>
                <a:cs typeface="+mn-lt"/>
              </a:rPr>
              <a:t> de </a:t>
            </a:r>
            <a:r>
              <a:rPr lang="en-US" sz="2400" dirty="0" err="1">
                <a:effectLst>
                  <a:outerShdw blurRad="38100" dist="38100" dir="2700000" algn="tl">
                    <a:srgbClr val="000000"/>
                  </a:outerShdw>
                </a:effectLst>
                <a:ea typeface="+mn-lt"/>
                <a:cs typeface="+mn-lt"/>
              </a:rPr>
              <a:t>los</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estudiosos</a:t>
            </a:r>
            <a:r>
              <a:rPr lang="en-US" sz="2400" dirty="0">
                <a:effectLst>
                  <a:outerShdw blurRad="38100" dist="38100" dir="2700000" algn="tl">
                    <a:srgbClr val="000000"/>
                  </a:outerShdw>
                </a:effectLst>
                <a:ea typeface="+mn-lt"/>
                <a:cs typeface="+mn-lt"/>
              </a:rPr>
              <a:t> de la </a:t>
            </a:r>
            <a:r>
              <a:rPr lang="en-US" sz="2400" dirty="0" err="1">
                <a:effectLst>
                  <a:outerShdw blurRad="38100" dist="38100" dir="2700000" algn="tl">
                    <a:srgbClr val="000000"/>
                  </a:outerShdw>
                </a:effectLst>
                <a:ea typeface="+mn-lt"/>
                <a:cs typeface="+mn-lt"/>
              </a:rPr>
              <a:t>crítica</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histórica</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habían</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llegado</a:t>
            </a:r>
            <a:r>
              <a:rPr lang="en-US" sz="2400" dirty="0">
                <a:effectLst>
                  <a:outerShdw blurRad="38100" dist="38100" dir="2700000" algn="tl">
                    <a:srgbClr val="000000"/>
                  </a:outerShdw>
                </a:effectLst>
                <a:ea typeface="+mn-lt"/>
                <a:cs typeface="+mn-lt"/>
              </a:rPr>
              <a:t> a la </a:t>
            </a:r>
            <a:r>
              <a:rPr lang="en-US" sz="2400" dirty="0" err="1">
                <a:effectLst>
                  <a:outerShdw blurRad="38100" dist="38100" dir="2700000" algn="tl">
                    <a:srgbClr val="000000"/>
                  </a:outerShdw>
                </a:effectLst>
                <a:ea typeface="+mn-lt"/>
                <a:cs typeface="+mn-lt"/>
              </a:rPr>
              <a:t>conclusión</a:t>
            </a:r>
            <a:r>
              <a:rPr lang="en-US" sz="2400" dirty="0">
                <a:effectLst>
                  <a:outerShdw blurRad="38100" dist="38100" dir="2700000" algn="tl">
                    <a:srgbClr val="000000"/>
                  </a:outerShdw>
                </a:effectLst>
                <a:ea typeface="+mn-lt"/>
                <a:cs typeface="+mn-lt"/>
              </a:rPr>
              <a:t> de que </a:t>
            </a:r>
            <a:r>
              <a:rPr lang="en-US" sz="2400" dirty="0" err="1">
                <a:effectLst>
                  <a:outerShdw blurRad="38100" dist="38100" dir="2700000" algn="tl">
                    <a:srgbClr val="000000"/>
                  </a:outerShdw>
                </a:effectLst>
                <a:ea typeface="+mn-lt"/>
                <a:cs typeface="+mn-lt"/>
              </a:rPr>
              <a:t>cualquier</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conciliación</a:t>
            </a:r>
            <a:r>
              <a:rPr lang="en-US" sz="2400" dirty="0">
                <a:effectLst>
                  <a:outerShdw blurRad="38100" dist="38100" dir="2700000" algn="tl">
                    <a:srgbClr val="000000"/>
                  </a:outerShdw>
                </a:effectLst>
                <a:ea typeface="+mn-lt"/>
                <a:cs typeface="+mn-lt"/>
              </a:rPr>
              <a:t> entre </a:t>
            </a:r>
            <a:r>
              <a:rPr lang="en-US" sz="2400" dirty="0" err="1">
                <a:effectLst>
                  <a:outerShdw blurRad="38100" dist="38100" dir="2700000" algn="tl">
                    <a:srgbClr val="000000"/>
                  </a:outerShdw>
                </a:effectLst>
                <a:ea typeface="+mn-lt"/>
                <a:cs typeface="+mn-lt"/>
              </a:rPr>
              <a:t>el</a:t>
            </a:r>
            <a:r>
              <a:rPr lang="en-US" sz="2400" dirty="0">
                <a:effectLst>
                  <a:outerShdw blurRad="38100" dist="38100" dir="2700000" algn="tl">
                    <a:srgbClr val="000000"/>
                  </a:outerShdw>
                </a:effectLst>
                <a:ea typeface="+mn-lt"/>
                <a:cs typeface="+mn-lt"/>
              </a:rPr>
              <a:t> Libro de Josué y </a:t>
            </a:r>
            <a:r>
              <a:rPr lang="en-US" sz="2400" dirty="0" err="1">
                <a:effectLst>
                  <a:outerShdw blurRad="38100" dist="38100" dir="2700000" algn="tl">
                    <a:srgbClr val="000000"/>
                  </a:outerShdw>
                </a:effectLst>
                <a:ea typeface="+mn-lt"/>
                <a:cs typeface="+mn-lt"/>
              </a:rPr>
              <a:t>el</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registro</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arqueológico</a:t>
            </a:r>
            <a:r>
              <a:rPr lang="en-US" sz="2400" dirty="0">
                <a:effectLst>
                  <a:outerShdw blurRad="38100" dist="38100" dir="2700000" algn="tl">
                    <a:srgbClr val="000000"/>
                  </a:outerShdw>
                </a:effectLst>
                <a:ea typeface="+mn-lt"/>
                <a:cs typeface="+mn-lt"/>
              </a:rPr>
              <a:t> era </a:t>
            </a:r>
            <a:r>
              <a:rPr lang="en-US" sz="2400" dirty="0" err="1">
                <a:effectLst>
                  <a:outerShdw blurRad="38100" dist="38100" dir="2700000" algn="tl">
                    <a:srgbClr val="000000"/>
                  </a:outerShdw>
                </a:effectLst>
                <a:ea typeface="+mn-lt"/>
                <a:cs typeface="+mn-lt"/>
              </a:rPr>
              <a:t>imposible</a:t>
            </a:r>
            <a:r>
              <a:rPr lang="en-US" sz="2400" dirty="0">
                <a:effectLst>
                  <a:outerShdw blurRad="38100" dist="38100" dir="2700000" algn="tl">
                    <a:srgbClr val="000000"/>
                  </a:outerShdw>
                </a:effectLst>
                <a:ea typeface="+mn-lt"/>
                <a:cs typeface="+mn-lt"/>
              </a:rPr>
              <a:t>.</a:t>
            </a:r>
            <a:endParaRPr lang="en-US" altLang="en-US" sz="2400" dirty="0">
              <a:solidFill>
                <a:srgbClr val="3B3A00"/>
              </a:solidFill>
              <a:effectLst>
                <a:outerShdw blurRad="38100" dist="38100" dir="2700000" algn="tl">
                  <a:srgbClr val="000000"/>
                </a:outerShdw>
              </a:effectLst>
            </a:endParaRPr>
          </a:p>
          <a:p>
            <a:r>
              <a:rPr lang="en-US" altLang="en-US" sz="2400" b="1" i="1" dirty="0">
                <a:solidFill>
                  <a:srgbClr val="C00000"/>
                </a:solidFill>
                <a:effectLst/>
                <a:latin typeface="Arial Narrow"/>
              </a:rPr>
              <a:t>Hence, some form of gradual emergence must be adopted. </a:t>
            </a:r>
            <a:r>
              <a:rPr lang="en-US" altLang="en-US" sz="2400" i="1" dirty="0">
                <a:effectLst/>
                <a:latin typeface="Arial Narrow"/>
              </a:rPr>
              <a:t>/ </a:t>
            </a:r>
            <a:r>
              <a:rPr lang="en-US" sz="2000" dirty="0">
                <a:effectLst/>
                <a:ea typeface="+mn-lt"/>
                <a:cs typeface="+mn-lt"/>
              </a:rPr>
              <a:t>Por lo tanto, se </a:t>
            </a:r>
            <a:r>
              <a:rPr lang="en-US" sz="2000" dirty="0" err="1">
                <a:effectLst/>
                <a:ea typeface="+mn-lt"/>
                <a:cs typeface="+mn-lt"/>
              </a:rPr>
              <a:t>debe</a:t>
            </a:r>
            <a:r>
              <a:rPr lang="en-US" sz="2000" dirty="0">
                <a:effectLst/>
                <a:ea typeface="+mn-lt"/>
                <a:cs typeface="+mn-lt"/>
              </a:rPr>
              <a:t> </a:t>
            </a:r>
            <a:r>
              <a:rPr lang="en-US" sz="2000" dirty="0" err="1">
                <a:effectLst/>
                <a:ea typeface="+mn-lt"/>
                <a:cs typeface="+mn-lt"/>
              </a:rPr>
              <a:t>adoptar</a:t>
            </a:r>
            <a:r>
              <a:rPr lang="en-US" sz="2000" dirty="0">
                <a:effectLst/>
                <a:ea typeface="+mn-lt"/>
                <a:cs typeface="+mn-lt"/>
              </a:rPr>
              <a:t> </a:t>
            </a:r>
            <a:r>
              <a:rPr lang="en-US" sz="2000" dirty="0" err="1">
                <a:effectLst/>
                <a:ea typeface="+mn-lt"/>
                <a:cs typeface="+mn-lt"/>
              </a:rPr>
              <a:t>alguna</a:t>
            </a:r>
            <a:r>
              <a:rPr lang="en-US" sz="2000" dirty="0">
                <a:effectLst/>
                <a:ea typeface="+mn-lt"/>
                <a:cs typeface="+mn-lt"/>
              </a:rPr>
              <a:t> forma de </a:t>
            </a:r>
            <a:r>
              <a:rPr lang="en-US" sz="2000" dirty="0" err="1">
                <a:effectLst/>
                <a:ea typeface="+mn-lt"/>
                <a:cs typeface="+mn-lt"/>
              </a:rPr>
              <a:t>emergencia</a:t>
            </a:r>
            <a:r>
              <a:rPr lang="en-US" sz="2000" dirty="0">
                <a:effectLst/>
                <a:ea typeface="+mn-lt"/>
                <a:cs typeface="+mn-lt"/>
              </a:rPr>
              <a:t> gradual.</a:t>
            </a:r>
            <a:endParaRPr lang="en-US" altLang="en-US" sz="2000" i="1" dirty="0">
              <a:effectLst/>
              <a:latin typeface="Arial Narrow" panose="020B0606020202030204" pitchFamily="34" charset="0"/>
            </a:endParaRPr>
          </a:p>
          <a:p>
            <a:r>
              <a:rPr lang="en-US" altLang="en-US" sz="2400" b="1" i="1" dirty="0">
                <a:solidFill>
                  <a:srgbClr val="C00000"/>
                </a:solidFill>
                <a:effectLst/>
                <a:latin typeface="Arial Narrow"/>
              </a:rPr>
              <a:t>The Israelites were insider Canaanites who gradually developed a separate identity, migrated from the highlands to the lowlands, and eventually gained dominance. / </a:t>
            </a:r>
            <a:r>
              <a:rPr lang="en-US" sz="2000" dirty="0">
                <a:effectLst/>
                <a:ea typeface="+mn-lt"/>
                <a:cs typeface="+mn-lt"/>
              </a:rPr>
              <a:t>Los </a:t>
            </a:r>
            <a:r>
              <a:rPr lang="en-US" sz="2000" dirty="0" err="1">
                <a:effectLst/>
                <a:ea typeface="+mn-lt"/>
                <a:cs typeface="+mn-lt"/>
              </a:rPr>
              <a:t>israelitas</a:t>
            </a:r>
            <a:r>
              <a:rPr lang="en-US" sz="2000" dirty="0">
                <a:effectLst/>
                <a:ea typeface="+mn-lt"/>
                <a:cs typeface="+mn-lt"/>
              </a:rPr>
              <a:t> </a:t>
            </a:r>
            <a:r>
              <a:rPr lang="en-US" sz="2000" dirty="0" err="1">
                <a:effectLst/>
                <a:ea typeface="+mn-lt"/>
                <a:cs typeface="+mn-lt"/>
              </a:rPr>
              <a:t>eran</a:t>
            </a:r>
            <a:r>
              <a:rPr lang="en-US" sz="2000" dirty="0">
                <a:effectLst/>
                <a:ea typeface="+mn-lt"/>
                <a:cs typeface="+mn-lt"/>
              </a:rPr>
              <a:t> </a:t>
            </a:r>
            <a:r>
              <a:rPr lang="en-US" sz="2000" dirty="0" err="1">
                <a:effectLst/>
                <a:ea typeface="+mn-lt"/>
                <a:cs typeface="+mn-lt"/>
              </a:rPr>
              <a:t>cananeos</a:t>
            </a:r>
            <a:r>
              <a:rPr lang="en-US" sz="2000" dirty="0">
                <a:effectLst/>
                <a:ea typeface="+mn-lt"/>
                <a:cs typeface="+mn-lt"/>
              </a:rPr>
              <a:t> </a:t>
            </a:r>
            <a:r>
              <a:rPr lang="en-US" sz="2000" dirty="0" err="1">
                <a:effectLst/>
                <a:ea typeface="+mn-lt"/>
                <a:cs typeface="+mn-lt"/>
              </a:rPr>
              <a:t>privilegiados</a:t>
            </a:r>
            <a:r>
              <a:rPr lang="en-US" sz="2000" dirty="0">
                <a:effectLst/>
                <a:ea typeface="+mn-lt"/>
                <a:cs typeface="+mn-lt"/>
              </a:rPr>
              <a:t> que </a:t>
            </a:r>
            <a:r>
              <a:rPr lang="en-US" sz="2000" dirty="0" err="1">
                <a:effectLst/>
                <a:ea typeface="+mn-lt"/>
                <a:cs typeface="+mn-lt"/>
              </a:rPr>
              <a:t>gradualmente</a:t>
            </a:r>
            <a:r>
              <a:rPr lang="en-US" sz="2000" dirty="0">
                <a:effectLst/>
                <a:ea typeface="+mn-lt"/>
                <a:cs typeface="+mn-lt"/>
              </a:rPr>
              <a:t> </a:t>
            </a:r>
            <a:r>
              <a:rPr lang="en-US" sz="2000" dirty="0" err="1">
                <a:effectLst/>
                <a:ea typeface="+mn-lt"/>
                <a:cs typeface="+mn-lt"/>
              </a:rPr>
              <a:t>desarrollaron</a:t>
            </a:r>
            <a:r>
              <a:rPr lang="en-US" sz="2000" dirty="0">
                <a:effectLst/>
                <a:ea typeface="+mn-lt"/>
                <a:cs typeface="+mn-lt"/>
              </a:rPr>
              <a:t> </a:t>
            </a:r>
            <a:r>
              <a:rPr lang="en-US" sz="2000" dirty="0" err="1">
                <a:effectLst/>
                <a:ea typeface="+mn-lt"/>
                <a:cs typeface="+mn-lt"/>
              </a:rPr>
              <a:t>una</a:t>
            </a:r>
            <a:r>
              <a:rPr lang="en-US" sz="2000" dirty="0">
                <a:effectLst/>
                <a:ea typeface="+mn-lt"/>
                <a:cs typeface="+mn-lt"/>
              </a:rPr>
              <a:t> </a:t>
            </a:r>
            <a:r>
              <a:rPr lang="en-US" sz="2000" dirty="0" err="1">
                <a:effectLst/>
                <a:ea typeface="+mn-lt"/>
                <a:cs typeface="+mn-lt"/>
              </a:rPr>
              <a:t>identidad</a:t>
            </a:r>
            <a:r>
              <a:rPr lang="en-US" sz="2000" dirty="0">
                <a:effectLst/>
                <a:ea typeface="+mn-lt"/>
                <a:cs typeface="+mn-lt"/>
              </a:rPr>
              <a:t> </a:t>
            </a:r>
            <a:r>
              <a:rPr lang="en-US" sz="2000" dirty="0" err="1">
                <a:effectLst/>
                <a:ea typeface="+mn-lt"/>
                <a:cs typeface="+mn-lt"/>
              </a:rPr>
              <a:t>separada</a:t>
            </a:r>
            <a:r>
              <a:rPr lang="en-US" sz="2000" dirty="0">
                <a:effectLst/>
                <a:ea typeface="+mn-lt"/>
                <a:cs typeface="+mn-lt"/>
              </a:rPr>
              <a:t>, </a:t>
            </a:r>
            <a:r>
              <a:rPr lang="en-US" sz="2000" dirty="0" err="1">
                <a:effectLst/>
                <a:ea typeface="+mn-lt"/>
                <a:cs typeface="+mn-lt"/>
              </a:rPr>
              <a:t>migraron</a:t>
            </a:r>
            <a:r>
              <a:rPr lang="en-US" sz="2000" dirty="0">
                <a:effectLst/>
                <a:ea typeface="+mn-lt"/>
                <a:cs typeface="+mn-lt"/>
              </a:rPr>
              <a:t> de las tierras </a:t>
            </a:r>
            <a:r>
              <a:rPr lang="en-US" sz="2000" dirty="0" err="1">
                <a:effectLst/>
                <a:ea typeface="+mn-lt"/>
                <a:cs typeface="+mn-lt"/>
              </a:rPr>
              <a:t>altas</a:t>
            </a:r>
            <a:r>
              <a:rPr lang="en-US" sz="2000" dirty="0">
                <a:effectLst/>
                <a:ea typeface="+mn-lt"/>
                <a:cs typeface="+mn-lt"/>
              </a:rPr>
              <a:t> a las tierras </a:t>
            </a:r>
            <a:r>
              <a:rPr lang="en-US" sz="2000" dirty="0" err="1">
                <a:effectLst/>
                <a:ea typeface="+mn-lt"/>
                <a:cs typeface="+mn-lt"/>
              </a:rPr>
              <a:t>bajas</a:t>
            </a:r>
            <a:r>
              <a:rPr lang="en-US" sz="2000" dirty="0">
                <a:effectLst/>
                <a:ea typeface="+mn-lt"/>
                <a:cs typeface="+mn-lt"/>
              </a:rPr>
              <a:t> y </a:t>
            </a:r>
            <a:r>
              <a:rPr lang="en-US" sz="2000" dirty="0" err="1">
                <a:effectLst/>
                <a:ea typeface="+mn-lt"/>
                <a:cs typeface="+mn-lt"/>
              </a:rPr>
              <a:t>eventualmente</a:t>
            </a:r>
            <a:r>
              <a:rPr lang="en-US" sz="2000" dirty="0">
                <a:effectLst/>
                <a:ea typeface="+mn-lt"/>
                <a:cs typeface="+mn-lt"/>
              </a:rPr>
              <a:t> </a:t>
            </a:r>
            <a:r>
              <a:rPr lang="en-US" sz="2000" dirty="0" err="1">
                <a:effectLst/>
                <a:ea typeface="+mn-lt"/>
                <a:cs typeface="+mn-lt"/>
              </a:rPr>
              <a:t>ganaron</a:t>
            </a:r>
            <a:r>
              <a:rPr lang="en-US" sz="2000" dirty="0">
                <a:effectLst/>
                <a:ea typeface="+mn-lt"/>
                <a:cs typeface="+mn-lt"/>
              </a:rPr>
              <a:t> </a:t>
            </a:r>
            <a:r>
              <a:rPr lang="en-US" sz="2000" dirty="0" err="1">
                <a:effectLst/>
                <a:ea typeface="+mn-lt"/>
                <a:cs typeface="+mn-lt"/>
              </a:rPr>
              <a:t>dominio</a:t>
            </a:r>
            <a:r>
              <a:rPr lang="en-US" sz="2000" dirty="0">
                <a:effectLst/>
                <a:ea typeface="+mn-lt"/>
                <a:cs typeface="+mn-lt"/>
              </a:rPr>
              <a:t>.</a:t>
            </a:r>
            <a:endParaRPr lang="en-US" altLang="en-US" sz="2000" i="1">
              <a:effectLst/>
              <a:latin typeface="Arial Narrow" panose="020B0606020202030204" pitchFamily="34" charset="0"/>
            </a:endParaRPr>
          </a:p>
        </p:txBody>
      </p:sp>
      <p:sp>
        <p:nvSpPr>
          <p:cNvPr id="2" name="Slide Number Placeholder 1">
            <a:extLst>
              <a:ext uri="{FF2B5EF4-FFF2-40B4-BE49-F238E27FC236}">
                <a16:creationId xmlns:a16="http://schemas.microsoft.com/office/drawing/2014/main" id="{19381667-D944-3DBA-1767-298BB90B0755}"/>
              </a:ext>
            </a:extLst>
          </p:cNvPr>
          <p:cNvSpPr>
            <a:spLocks noGrp="1"/>
          </p:cNvSpPr>
          <p:nvPr>
            <p:ph type="sldNum" sz="quarter" idx="12"/>
          </p:nvPr>
        </p:nvSpPr>
        <p:spPr>
          <a:xfrm>
            <a:off x="8717281" y="6290945"/>
            <a:ext cx="3052233" cy="476250"/>
          </a:xfrm>
        </p:spPr>
        <p:txBody>
          <a:bodyPr/>
          <a:lstStyle/>
          <a:p>
            <a:fld id="{79B556A7-84B3-4BCD-8A51-F7CD8A946CB5}" type="slidenum">
              <a:rPr lang="en-US" altLang="en-US" smtClean="0"/>
              <a:pPr/>
              <a:t>198</a:t>
            </a:fld>
            <a:endParaRPr lang="en-US" altLang="en-US"/>
          </a:p>
        </p:txBody>
      </p:sp>
      <p:sp>
        <p:nvSpPr>
          <p:cNvPr id="3" name="AutoShape 4">
            <a:extLst>
              <a:ext uri="{FF2B5EF4-FFF2-40B4-BE49-F238E27FC236}">
                <a16:creationId xmlns:a16="http://schemas.microsoft.com/office/drawing/2014/main" id="{B4A79C75-FFB5-A4BC-37A6-9D83AF3CEFA5}"/>
              </a:ext>
            </a:extLst>
          </p:cNvPr>
          <p:cNvSpPr>
            <a:spLocks noChangeArrowheads="1"/>
          </p:cNvSpPr>
          <p:nvPr/>
        </p:nvSpPr>
        <p:spPr bwMode="auto">
          <a:xfrm>
            <a:off x="758456" y="5365955"/>
            <a:ext cx="10320670" cy="1524000"/>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pPr>
            <a:endParaRPr lang="en-US">
              <a:solidFill>
                <a:srgbClr val="000000"/>
              </a:solidFill>
              <a:latin typeface="Tahoma" panose="020B0604030504040204" pitchFamily="34" charset="0"/>
            </a:endParaRPr>
          </a:p>
        </p:txBody>
      </p:sp>
      <p:sp>
        <p:nvSpPr>
          <p:cNvPr id="4" name="Text Box 5">
            <a:extLst>
              <a:ext uri="{FF2B5EF4-FFF2-40B4-BE49-F238E27FC236}">
                <a16:creationId xmlns:a16="http://schemas.microsoft.com/office/drawing/2014/main" id="{88A570AE-568E-B063-4B2B-FCB556570730}"/>
              </a:ext>
            </a:extLst>
          </p:cNvPr>
          <p:cNvSpPr txBox="1">
            <a:spLocks noChangeArrowheads="1"/>
          </p:cNvSpPr>
          <p:nvPr/>
        </p:nvSpPr>
        <p:spPr bwMode="auto">
          <a:xfrm>
            <a:off x="997837" y="5405284"/>
            <a:ext cx="9989073" cy="145884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50000"/>
              </a:spcBef>
              <a:spcAft>
                <a:spcPct val="0"/>
              </a:spcAft>
            </a:pPr>
            <a:r>
              <a:rPr lang="en-US" altLang="en-US" sz="2400" b="1" dirty="0">
                <a:solidFill>
                  <a:srgbClr val="000000"/>
                </a:solidFill>
                <a:latin typeface="Agency FB"/>
              </a:rPr>
              <a:t>"…the external evidence supports almost </a:t>
            </a:r>
            <a:r>
              <a:rPr lang="en-US" altLang="en-US" sz="2400" b="1" i="1" dirty="0">
                <a:solidFill>
                  <a:srgbClr val="000000"/>
                </a:solidFill>
                <a:latin typeface="Agency FB"/>
              </a:rPr>
              <a:t>nothing</a:t>
            </a:r>
            <a:r>
              <a:rPr lang="en-US" altLang="en-US" sz="2400" b="1" dirty="0">
                <a:solidFill>
                  <a:srgbClr val="000000"/>
                </a:solidFill>
                <a:latin typeface="Agency FB"/>
              </a:rPr>
              <a:t> of the biblical account of a large-scale, concerted Israelite military invasion of Canaan…" / </a:t>
            </a:r>
            <a:r>
              <a:rPr lang="en-US" sz="2000" dirty="0">
                <a:ea typeface="+mn-lt"/>
                <a:cs typeface="+mn-lt"/>
              </a:rPr>
              <a:t>…la </a:t>
            </a:r>
            <a:r>
              <a:rPr lang="en-US" sz="2000" dirty="0" err="1">
                <a:ea typeface="+mn-lt"/>
                <a:cs typeface="+mn-lt"/>
              </a:rPr>
              <a:t>evidencia</a:t>
            </a:r>
            <a:r>
              <a:rPr lang="en-US" sz="2000" dirty="0">
                <a:ea typeface="+mn-lt"/>
                <a:cs typeface="+mn-lt"/>
              </a:rPr>
              <a:t> externa no </a:t>
            </a:r>
            <a:r>
              <a:rPr lang="en-US" sz="2000" dirty="0" err="1">
                <a:ea typeface="+mn-lt"/>
                <a:cs typeface="+mn-lt"/>
              </a:rPr>
              <a:t>respalda</a:t>
            </a:r>
            <a:r>
              <a:rPr lang="en-US" sz="2000" dirty="0">
                <a:ea typeface="+mn-lt"/>
                <a:cs typeface="+mn-lt"/>
              </a:rPr>
              <a:t> </a:t>
            </a:r>
            <a:r>
              <a:rPr lang="en-US" sz="2000" dirty="0" err="1">
                <a:ea typeface="+mn-lt"/>
                <a:cs typeface="+mn-lt"/>
              </a:rPr>
              <a:t>casi</a:t>
            </a:r>
            <a:r>
              <a:rPr lang="en-US" sz="2000" dirty="0">
                <a:ea typeface="+mn-lt"/>
                <a:cs typeface="+mn-lt"/>
              </a:rPr>
              <a:t> nada del </a:t>
            </a:r>
            <a:r>
              <a:rPr lang="en-US" sz="2000" dirty="0" err="1">
                <a:ea typeface="+mn-lt"/>
                <a:cs typeface="+mn-lt"/>
              </a:rPr>
              <a:t>relato</a:t>
            </a:r>
            <a:r>
              <a:rPr lang="en-US" sz="2000" dirty="0">
                <a:ea typeface="+mn-lt"/>
                <a:cs typeface="+mn-lt"/>
              </a:rPr>
              <a:t> </a:t>
            </a:r>
            <a:r>
              <a:rPr lang="en-US" sz="2000" dirty="0" err="1">
                <a:ea typeface="+mn-lt"/>
                <a:cs typeface="+mn-lt"/>
              </a:rPr>
              <a:t>bíblico</a:t>
            </a:r>
            <a:r>
              <a:rPr lang="en-US" sz="2000" dirty="0">
                <a:ea typeface="+mn-lt"/>
                <a:cs typeface="+mn-lt"/>
              </a:rPr>
              <a:t> de </a:t>
            </a:r>
            <a:r>
              <a:rPr lang="en-US" sz="2000" dirty="0" err="1">
                <a:ea typeface="+mn-lt"/>
                <a:cs typeface="+mn-lt"/>
              </a:rPr>
              <a:t>una</a:t>
            </a:r>
            <a:r>
              <a:rPr lang="en-US" sz="2000" dirty="0">
                <a:ea typeface="+mn-lt"/>
                <a:cs typeface="+mn-lt"/>
              </a:rPr>
              <a:t> </a:t>
            </a:r>
            <a:r>
              <a:rPr lang="en-US" sz="2000" dirty="0" err="1">
                <a:ea typeface="+mn-lt"/>
                <a:cs typeface="+mn-lt"/>
              </a:rPr>
              <a:t>invasión</a:t>
            </a:r>
            <a:r>
              <a:rPr lang="en-US" sz="2000" dirty="0">
                <a:ea typeface="+mn-lt"/>
                <a:cs typeface="+mn-lt"/>
              </a:rPr>
              <a:t> </a:t>
            </a:r>
            <a:r>
              <a:rPr lang="en-US" sz="2000" dirty="0" err="1">
                <a:ea typeface="+mn-lt"/>
                <a:cs typeface="+mn-lt"/>
              </a:rPr>
              <a:t>militar</a:t>
            </a:r>
            <a:r>
              <a:rPr lang="en-US" sz="2000" dirty="0">
                <a:ea typeface="+mn-lt"/>
                <a:cs typeface="+mn-lt"/>
              </a:rPr>
              <a:t> </a:t>
            </a:r>
            <a:r>
              <a:rPr lang="en-US" sz="2000" dirty="0" err="1">
                <a:ea typeface="+mn-lt"/>
                <a:cs typeface="+mn-lt"/>
              </a:rPr>
              <a:t>israelita</a:t>
            </a:r>
            <a:r>
              <a:rPr lang="en-US" sz="2000" dirty="0">
                <a:ea typeface="+mn-lt"/>
                <a:cs typeface="+mn-lt"/>
              </a:rPr>
              <a:t> </a:t>
            </a:r>
            <a:r>
              <a:rPr lang="en-US" sz="2000" dirty="0" err="1">
                <a:ea typeface="+mn-lt"/>
                <a:cs typeface="+mn-lt"/>
              </a:rPr>
              <a:t>concertada</a:t>
            </a:r>
            <a:r>
              <a:rPr lang="en-US" sz="2000" dirty="0">
                <a:ea typeface="+mn-lt"/>
                <a:cs typeface="+mn-lt"/>
              </a:rPr>
              <a:t> a gran </a:t>
            </a:r>
            <a:r>
              <a:rPr lang="en-US" sz="2000" dirty="0" err="1">
                <a:ea typeface="+mn-lt"/>
                <a:cs typeface="+mn-lt"/>
              </a:rPr>
              <a:t>escala</a:t>
            </a:r>
            <a:r>
              <a:rPr lang="en-US" sz="2000" dirty="0">
                <a:ea typeface="+mn-lt"/>
                <a:cs typeface="+mn-lt"/>
              </a:rPr>
              <a:t> de </a:t>
            </a:r>
            <a:r>
              <a:rPr lang="en-US" sz="2000" dirty="0" err="1">
                <a:ea typeface="+mn-lt"/>
                <a:cs typeface="+mn-lt"/>
              </a:rPr>
              <a:t>Canaán</a:t>
            </a:r>
            <a:r>
              <a:rPr lang="en-US" sz="2000" dirty="0">
                <a:ea typeface="+mn-lt"/>
                <a:cs typeface="+mn-lt"/>
              </a:rPr>
              <a:t>…</a:t>
            </a:r>
            <a:r>
              <a:rPr lang="en-US" altLang="en-US" b="1" dirty="0">
                <a:solidFill>
                  <a:srgbClr val="000000"/>
                </a:solidFill>
                <a:latin typeface="Arial Narrow"/>
              </a:rPr>
              <a:t>William Dever (University of Arizona / Universidad de Arizona)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p:cTn id="7" dur="500" fill="hold"/>
                                        <p:tgtEl>
                                          <p:spTgt spid="419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198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198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1987">
                                            <p:txEl>
                                              <p:pRg st="1" end="1"/>
                                            </p:txEl>
                                          </p:spTgt>
                                        </p:tgtEl>
                                        <p:attrNameLst>
                                          <p:attrName>style.visibility</p:attrName>
                                        </p:attrNameLst>
                                      </p:cBhvr>
                                      <p:to>
                                        <p:strVal val="visible"/>
                                      </p:to>
                                    </p:set>
                                    <p:anim calcmode="lin" valueType="num">
                                      <p:cBhvr additive="base">
                                        <p:cTn id="14"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1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1987">
                                            <p:txEl>
                                              <p:pRg st="2" end="2"/>
                                            </p:txEl>
                                          </p:spTgt>
                                        </p:tgtEl>
                                        <p:attrNameLst>
                                          <p:attrName>style.visibility</p:attrName>
                                        </p:attrNameLst>
                                      </p:cBhvr>
                                      <p:to>
                                        <p:strVal val="visible"/>
                                      </p:to>
                                    </p:set>
                                    <p:anim calcmode="lin" valueType="num">
                                      <p:cBhvr additive="base">
                                        <p:cTn id="20"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19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14766064-8530-4476-2B9E-0BC73D3568FE}"/>
              </a:ext>
            </a:extLst>
          </p:cNvPr>
          <p:cNvSpPr>
            <a:spLocks noGrp="1" noRot="1" noChangeArrowheads="1"/>
          </p:cNvSpPr>
          <p:nvPr>
            <p:ph type="title"/>
          </p:nvPr>
        </p:nvSpPr>
        <p:spPr>
          <a:xfrm>
            <a:off x="402167" y="96653"/>
            <a:ext cx="11387667" cy="783567"/>
          </a:xfrm>
        </p:spPr>
        <p:txBody>
          <a:bodyPr/>
          <a:lstStyle/>
          <a:p>
            <a:r>
              <a:rPr lang="en-US" altLang="en-US" sz="4800" dirty="0">
                <a:solidFill>
                  <a:srgbClr val="FF0000"/>
                </a:solidFill>
                <a:latin typeface="Brush Script MT"/>
              </a:rPr>
              <a:t>Where do we go from here? / </a:t>
            </a:r>
            <a:r>
              <a:rPr lang="en-US" sz="2800" dirty="0">
                <a:ea typeface="+mj-lt"/>
                <a:cs typeface="+mj-lt"/>
              </a:rPr>
              <a:t>¿</a:t>
            </a:r>
            <a:r>
              <a:rPr lang="en-US" sz="2800" dirty="0" err="1">
                <a:ea typeface="+mj-lt"/>
                <a:cs typeface="+mj-lt"/>
              </a:rPr>
              <a:t>Hacia</a:t>
            </a:r>
            <a:r>
              <a:rPr lang="en-US" sz="2800" dirty="0">
                <a:ea typeface="+mj-lt"/>
                <a:cs typeface="+mj-lt"/>
              </a:rPr>
              <a:t> </a:t>
            </a:r>
            <a:r>
              <a:rPr lang="en-US" sz="2800" dirty="0" err="1">
                <a:ea typeface="+mj-lt"/>
                <a:cs typeface="+mj-lt"/>
              </a:rPr>
              <a:t>dónde</a:t>
            </a:r>
            <a:r>
              <a:rPr lang="en-US" sz="2800" dirty="0">
                <a:ea typeface="+mj-lt"/>
                <a:cs typeface="+mj-lt"/>
              </a:rPr>
              <a:t> </a:t>
            </a:r>
            <a:r>
              <a:rPr lang="en-US" sz="2800" dirty="0" err="1">
                <a:ea typeface="+mj-lt"/>
                <a:cs typeface="+mj-lt"/>
              </a:rPr>
              <a:t>vamos</a:t>
            </a:r>
            <a:r>
              <a:rPr lang="en-US" sz="2800" dirty="0">
                <a:ea typeface="+mj-lt"/>
                <a:cs typeface="+mj-lt"/>
              </a:rPr>
              <a:t> </a:t>
            </a:r>
            <a:r>
              <a:rPr lang="en-US" sz="2800" dirty="0" err="1">
                <a:ea typeface="+mj-lt"/>
                <a:cs typeface="+mj-lt"/>
              </a:rPr>
              <a:t>desde</a:t>
            </a:r>
            <a:r>
              <a:rPr lang="en-US" sz="2800" dirty="0">
                <a:ea typeface="+mj-lt"/>
                <a:cs typeface="+mj-lt"/>
              </a:rPr>
              <a:t> </a:t>
            </a:r>
            <a:r>
              <a:rPr lang="en-US" sz="2800" dirty="0" err="1">
                <a:ea typeface="+mj-lt"/>
                <a:cs typeface="+mj-lt"/>
              </a:rPr>
              <a:t>aquí</a:t>
            </a:r>
            <a:r>
              <a:rPr lang="en-US" sz="2800" dirty="0">
                <a:ea typeface="+mj-lt"/>
                <a:cs typeface="+mj-lt"/>
              </a:rPr>
              <a:t>?</a:t>
            </a:r>
            <a:endParaRPr lang="en-US" altLang="en-US" sz="2800" dirty="0">
              <a:solidFill>
                <a:srgbClr val="FF0000"/>
              </a:solidFill>
              <a:latin typeface="Brush Script MT" panose="03060802040406070304" pitchFamily="66" charset="0"/>
            </a:endParaRPr>
          </a:p>
        </p:txBody>
      </p:sp>
      <p:sp>
        <p:nvSpPr>
          <p:cNvPr id="43011" name="Rectangle 3">
            <a:extLst>
              <a:ext uri="{FF2B5EF4-FFF2-40B4-BE49-F238E27FC236}">
                <a16:creationId xmlns:a16="http://schemas.microsoft.com/office/drawing/2014/main" id="{6EDC72BF-2384-106C-C5DA-67976C5E6426}"/>
              </a:ext>
            </a:extLst>
          </p:cNvPr>
          <p:cNvSpPr>
            <a:spLocks noGrp="1" noRot="1" noChangeArrowheads="1"/>
          </p:cNvSpPr>
          <p:nvPr>
            <p:ph type="body" idx="1"/>
          </p:nvPr>
        </p:nvSpPr>
        <p:spPr>
          <a:xfrm>
            <a:off x="170642" y="1155021"/>
            <a:ext cx="11860918" cy="6132211"/>
          </a:xfrm>
        </p:spPr>
        <p:txBody>
          <a:bodyPr/>
          <a:lstStyle/>
          <a:p>
            <a:pPr>
              <a:lnSpc>
                <a:spcPct val="90000"/>
              </a:lnSpc>
              <a:buNone/>
            </a:pPr>
            <a:r>
              <a:rPr lang="en-US" altLang="en-US" sz="2200" b="1" dirty="0">
                <a:solidFill>
                  <a:srgbClr val="C00000"/>
                </a:solidFill>
                <a:latin typeface="Comic Sans MS"/>
              </a:rPr>
              <a:t>In the first place, biblical Christians share the conviction that the Bible is trustworthy and that God’s revelation in Scripture cannot contradict his revelation in the concrete world of experience. /</a:t>
            </a:r>
            <a:r>
              <a:rPr lang="en-US" altLang="en-US" sz="2200" b="1" dirty="0">
                <a:latin typeface="Comic Sans MS"/>
              </a:rPr>
              <a:t> </a:t>
            </a:r>
            <a:r>
              <a:rPr lang="en-US" sz="2200" dirty="0">
                <a:ea typeface="+mn-lt"/>
                <a:cs typeface="+mn-lt"/>
              </a:rPr>
              <a:t>En primer </a:t>
            </a:r>
            <a:r>
              <a:rPr lang="en-US" sz="2200" dirty="0" err="1">
                <a:ea typeface="+mn-lt"/>
                <a:cs typeface="+mn-lt"/>
              </a:rPr>
              <a:t>lugar</a:t>
            </a:r>
            <a:r>
              <a:rPr lang="en-US" sz="2200" dirty="0">
                <a:ea typeface="+mn-lt"/>
                <a:cs typeface="+mn-lt"/>
              </a:rPr>
              <a:t>, </a:t>
            </a:r>
            <a:r>
              <a:rPr lang="en-US" sz="2200" dirty="0" err="1">
                <a:ea typeface="+mn-lt"/>
                <a:cs typeface="+mn-lt"/>
              </a:rPr>
              <a:t>los</a:t>
            </a:r>
            <a:r>
              <a:rPr lang="en-US" sz="2200" dirty="0">
                <a:ea typeface="+mn-lt"/>
                <a:cs typeface="+mn-lt"/>
              </a:rPr>
              <a:t> </a:t>
            </a:r>
            <a:r>
              <a:rPr lang="en-US" sz="2200" dirty="0" err="1">
                <a:ea typeface="+mn-lt"/>
                <a:cs typeface="+mn-lt"/>
              </a:rPr>
              <a:t>cristianos</a:t>
            </a:r>
            <a:r>
              <a:rPr lang="en-US" sz="2200" dirty="0">
                <a:ea typeface="+mn-lt"/>
                <a:cs typeface="+mn-lt"/>
              </a:rPr>
              <a:t> </a:t>
            </a:r>
            <a:r>
              <a:rPr lang="en-US" sz="2200" dirty="0" err="1">
                <a:ea typeface="+mn-lt"/>
                <a:cs typeface="+mn-lt"/>
              </a:rPr>
              <a:t>bíblicos</a:t>
            </a:r>
            <a:r>
              <a:rPr lang="en-US" sz="2200" dirty="0">
                <a:ea typeface="+mn-lt"/>
                <a:cs typeface="+mn-lt"/>
              </a:rPr>
              <a:t> </a:t>
            </a:r>
            <a:r>
              <a:rPr lang="en-US" sz="2200" dirty="0" err="1">
                <a:ea typeface="+mn-lt"/>
                <a:cs typeface="+mn-lt"/>
              </a:rPr>
              <a:t>comparten</a:t>
            </a:r>
            <a:r>
              <a:rPr lang="en-US" sz="2200" dirty="0">
                <a:ea typeface="+mn-lt"/>
                <a:cs typeface="+mn-lt"/>
              </a:rPr>
              <a:t> la </a:t>
            </a:r>
            <a:r>
              <a:rPr lang="en-US" sz="2200" dirty="0" err="1">
                <a:ea typeface="+mn-lt"/>
                <a:cs typeface="+mn-lt"/>
              </a:rPr>
              <a:t>convicción</a:t>
            </a:r>
            <a:r>
              <a:rPr lang="en-US" sz="2200" dirty="0">
                <a:ea typeface="+mn-lt"/>
                <a:cs typeface="+mn-lt"/>
              </a:rPr>
              <a:t> de que la Biblia es </a:t>
            </a:r>
            <a:r>
              <a:rPr lang="en-US" sz="2200" dirty="0" err="1">
                <a:ea typeface="+mn-lt"/>
                <a:cs typeface="+mn-lt"/>
              </a:rPr>
              <a:t>digna</a:t>
            </a:r>
            <a:r>
              <a:rPr lang="en-US" sz="2200" dirty="0">
                <a:ea typeface="+mn-lt"/>
                <a:cs typeface="+mn-lt"/>
              </a:rPr>
              <a:t> de </a:t>
            </a:r>
            <a:r>
              <a:rPr lang="en-US" sz="2200" dirty="0" err="1">
                <a:ea typeface="+mn-lt"/>
                <a:cs typeface="+mn-lt"/>
              </a:rPr>
              <a:t>confianza</a:t>
            </a:r>
            <a:r>
              <a:rPr lang="en-US" sz="2200" dirty="0">
                <a:ea typeface="+mn-lt"/>
                <a:cs typeface="+mn-lt"/>
              </a:rPr>
              <a:t> y que la </a:t>
            </a:r>
            <a:r>
              <a:rPr lang="en-US" sz="2200" dirty="0" err="1">
                <a:ea typeface="+mn-lt"/>
                <a:cs typeface="+mn-lt"/>
              </a:rPr>
              <a:t>revelación</a:t>
            </a:r>
            <a:r>
              <a:rPr lang="en-US" sz="2200" dirty="0">
                <a:ea typeface="+mn-lt"/>
                <a:cs typeface="+mn-lt"/>
              </a:rPr>
              <a:t> de Dios </a:t>
            </a:r>
            <a:r>
              <a:rPr lang="en-US" sz="2200" dirty="0" err="1">
                <a:ea typeface="+mn-lt"/>
                <a:cs typeface="+mn-lt"/>
              </a:rPr>
              <a:t>en</a:t>
            </a:r>
            <a:r>
              <a:rPr lang="en-US" sz="2200" dirty="0">
                <a:ea typeface="+mn-lt"/>
                <a:cs typeface="+mn-lt"/>
              </a:rPr>
              <a:t> la </a:t>
            </a:r>
            <a:r>
              <a:rPr lang="en-US" sz="2200" dirty="0" err="1">
                <a:ea typeface="+mn-lt"/>
                <a:cs typeface="+mn-lt"/>
              </a:rPr>
              <a:t>Escritura</a:t>
            </a:r>
            <a:r>
              <a:rPr lang="en-US" sz="2200" dirty="0">
                <a:ea typeface="+mn-lt"/>
                <a:cs typeface="+mn-lt"/>
              </a:rPr>
              <a:t> no </a:t>
            </a:r>
            <a:r>
              <a:rPr lang="en-US" sz="2200" dirty="0" err="1">
                <a:ea typeface="+mn-lt"/>
                <a:cs typeface="+mn-lt"/>
              </a:rPr>
              <a:t>puede</a:t>
            </a:r>
            <a:r>
              <a:rPr lang="en-US" sz="2200" dirty="0">
                <a:ea typeface="+mn-lt"/>
                <a:cs typeface="+mn-lt"/>
              </a:rPr>
              <a:t> </a:t>
            </a:r>
            <a:r>
              <a:rPr lang="en-US" sz="2200" dirty="0" err="1">
                <a:ea typeface="+mn-lt"/>
                <a:cs typeface="+mn-lt"/>
              </a:rPr>
              <a:t>contradecir</a:t>
            </a:r>
            <a:r>
              <a:rPr lang="en-US" sz="2200" dirty="0">
                <a:ea typeface="+mn-lt"/>
                <a:cs typeface="+mn-lt"/>
              </a:rPr>
              <a:t> </a:t>
            </a:r>
            <a:r>
              <a:rPr lang="en-US" sz="2200" dirty="0" err="1">
                <a:ea typeface="+mn-lt"/>
                <a:cs typeface="+mn-lt"/>
              </a:rPr>
              <a:t>su</a:t>
            </a:r>
            <a:r>
              <a:rPr lang="en-US" sz="2200" dirty="0">
                <a:ea typeface="+mn-lt"/>
                <a:cs typeface="+mn-lt"/>
              </a:rPr>
              <a:t> </a:t>
            </a:r>
            <a:r>
              <a:rPr lang="en-US" sz="2200" dirty="0" err="1">
                <a:ea typeface="+mn-lt"/>
                <a:cs typeface="+mn-lt"/>
              </a:rPr>
              <a:t>revelación</a:t>
            </a:r>
            <a:r>
              <a:rPr lang="en-US" sz="2200" dirty="0">
                <a:ea typeface="+mn-lt"/>
                <a:cs typeface="+mn-lt"/>
              </a:rPr>
              <a:t> </a:t>
            </a:r>
            <a:r>
              <a:rPr lang="en-US" sz="2200" dirty="0" err="1">
                <a:ea typeface="+mn-lt"/>
                <a:cs typeface="+mn-lt"/>
              </a:rPr>
              <a:t>en</a:t>
            </a:r>
            <a:r>
              <a:rPr lang="en-US" sz="2200" dirty="0">
                <a:ea typeface="+mn-lt"/>
                <a:cs typeface="+mn-lt"/>
              </a:rPr>
              <a:t> </a:t>
            </a:r>
            <a:r>
              <a:rPr lang="en-US" sz="2200" dirty="0" err="1">
                <a:ea typeface="+mn-lt"/>
                <a:cs typeface="+mn-lt"/>
              </a:rPr>
              <a:t>el</a:t>
            </a:r>
            <a:r>
              <a:rPr lang="en-US" sz="2200" dirty="0">
                <a:ea typeface="+mn-lt"/>
                <a:cs typeface="+mn-lt"/>
              </a:rPr>
              <a:t> </a:t>
            </a:r>
            <a:r>
              <a:rPr lang="en-US" sz="2200" dirty="0" err="1">
                <a:ea typeface="+mn-lt"/>
                <a:cs typeface="+mn-lt"/>
              </a:rPr>
              <a:t>mundo</a:t>
            </a:r>
            <a:r>
              <a:rPr lang="en-US" sz="2200" dirty="0">
                <a:ea typeface="+mn-lt"/>
                <a:cs typeface="+mn-lt"/>
              </a:rPr>
              <a:t> </a:t>
            </a:r>
            <a:r>
              <a:rPr lang="en-US" sz="2200" dirty="0" err="1">
                <a:ea typeface="+mn-lt"/>
                <a:cs typeface="+mn-lt"/>
              </a:rPr>
              <a:t>concreto</a:t>
            </a:r>
            <a:r>
              <a:rPr lang="en-US" sz="2200" dirty="0">
                <a:ea typeface="+mn-lt"/>
                <a:cs typeface="+mn-lt"/>
              </a:rPr>
              <a:t> de la </a:t>
            </a:r>
            <a:r>
              <a:rPr lang="en-US" sz="2200" dirty="0" err="1">
                <a:ea typeface="+mn-lt"/>
                <a:cs typeface="+mn-lt"/>
              </a:rPr>
              <a:t>experiencia</a:t>
            </a:r>
            <a:r>
              <a:rPr lang="en-US" sz="2200" dirty="0">
                <a:ea typeface="+mn-lt"/>
                <a:cs typeface="+mn-lt"/>
              </a:rPr>
              <a:t>.</a:t>
            </a:r>
            <a:endParaRPr lang="en-US" altLang="en-US" sz="2200" b="1" dirty="0">
              <a:latin typeface="Comic Sans MS" panose="030F0702030302020204" pitchFamily="66" charset="0"/>
            </a:endParaRPr>
          </a:p>
          <a:p>
            <a:pPr>
              <a:lnSpc>
                <a:spcPct val="90000"/>
              </a:lnSpc>
            </a:pPr>
            <a:r>
              <a:rPr lang="en-US" altLang="en-US" sz="2000" i="1" dirty="0">
                <a:solidFill>
                  <a:srgbClr val="C00000"/>
                </a:solidFill>
                <a:effectLst/>
                <a:latin typeface="Comic Sans MS"/>
              </a:rPr>
              <a:t>At the same time, they also know that God is sovereign and that truth has time on its side. /</a:t>
            </a:r>
            <a:r>
              <a:rPr lang="en-US" altLang="en-US" sz="2000" i="1" dirty="0">
                <a:effectLst/>
                <a:latin typeface="Comic Sans MS"/>
              </a:rPr>
              <a:t> </a:t>
            </a:r>
            <a:r>
              <a:rPr lang="en-US" sz="2000" dirty="0">
                <a:effectLst/>
                <a:ea typeface="+mn-lt"/>
                <a:cs typeface="+mn-lt"/>
              </a:rPr>
              <a:t>Al </a:t>
            </a:r>
            <a:r>
              <a:rPr lang="en-US" sz="2000" dirty="0" err="1">
                <a:effectLst/>
                <a:ea typeface="+mn-lt"/>
                <a:cs typeface="+mn-lt"/>
              </a:rPr>
              <a:t>mismo</a:t>
            </a:r>
            <a:r>
              <a:rPr lang="en-US" sz="2000" dirty="0">
                <a:effectLst/>
                <a:ea typeface="+mn-lt"/>
                <a:cs typeface="+mn-lt"/>
              </a:rPr>
              <a:t> </a:t>
            </a:r>
            <a:r>
              <a:rPr lang="en-US" sz="2000" dirty="0" err="1">
                <a:effectLst/>
                <a:ea typeface="+mn-lt"/>
                <a:cs typeface="+mn-lt"/>
              </a:rPr>
              <a:t>tiempo</a:t>
            </a:r>
            <a:r>
              <a:rPr lang="en-US" sz="2000" dirty="0">
                <a:effectLst/>
                <a:ea typeface="+mn-lt"/>
                <a:cs typeface="+mn-lt"/>
              </a:rPr>
              <a:t>, </a:t>
            </a:r>
            <a:r>
              <a:rPr lang="en-US" sz="2000" dirty="0" err="1">
                <a:effectLst/>
                <a:ea typeface="+mn-lt"/>
                <a:cs typeface="+mn-lt"/>
              </a:rPr>
              <a:t>también</a:t>
            </a:r>
            <a:r>
              <a:rPr lang="en-US" sz="2000" dirty="0">
                <a:effectLst/>
                <a:ea typeface="+mn-lt"/>
                <a:cs typeface="+mn-lt"/>
              </a:rPr>
              <a:t> </a:t>
            </a:r>
            <a:r>
              <a:rPr lang="en-US" sz="2000" dirty="0" err="1">
                <a:effectLst/>
                <a:ea typeface="+mn-lt"/>
                <a:cs typeface="+mn-lt"/>
              </a:rPr>
              <a:t>saben</a:t>
            </a:r>
            <a:r>
              <a:rPr lang="en-US" sz="2000" dirty="0">
                <a:effectLst/>
                <a:ea typeface="+mn-lt"/>
                <a:cs typeface="+mn-lt"/>
              </a:rPr>
              <a:t> que Dios es </a:t>
            </a:r>
            <a:r>
              <a:rPr lang="en-US" sz="2000" dirty="0" err="1">
                <a:effectLst/>
                <a:ea typeface="+mn-lt"/>
                <a:cs typeface="+mn-lt"/>
              </a:rPr>
              <a:t>soberano</a:t>
            </a:r>
            <a:r>
              <a:rPr lang="en-US" sz="2000" dirty="0">
                <a:effectLst/>
                <a:ea typeface="+mn-lt"/>
                <a:cs typeface="+mn-lt"/>
              </a:rPr>
              <a:t> y que la </a:t>
            </a:r>
            <a:r>
              <a:rPr lang="en-US" sz="2000" dirty="0" err="1">
                <a:effectLst/>
                <a:ea typeface="+mn-lt"/>
                <a:cs typeface="+mn-lt"/>
              </a:rPr>
              <a:t>verdad</a:t>
            </a:r>
            <a:r>
              <a:rPr lang="en-US" sz="2000" dirty="0">
                <a:effectLst/>
                <a:ea typeface="+mn-lt"/>
                <a:cs typeface="+mn-lt"/>
              </a:rPr>
              <a:t> </a:t>
            </a:r>
            <a:r>
              <a:rPr lang="en-US" sz="2000" dirty="0" err="1">
                <a:effectLst/>
                <a:ea typeface="+mn-lt"/>
                <a:cs typeface="+mn-lt"/>
              </a:rPr>
              <a:t>tiene</a:t>
            </a:r>
            <a:r>
              <a:rPr lang="en-US" sz="2000" dirty="0">
                <a:effectLst/>
                <a:ea typeface="+mn-lt"/>
                <a:cs typeface="+mn-lt"/>
              </a:rPr>
              <a:t> </a:t>
            </a:r>
            <a:r>
              <a:rPr lang="en-US" sz="2000" dirty="0" err="1">
                <a:effectLst/>
                <a:ea typeface="+mn-lt"/>
                <a:cs typeface="+mn-lt"/>
              </a:rPr>
              <a:t>el</a:t>
            </a:r>
            <a:r>
              <a:rPr lang="en-US" sz="2000" dirty="0">
                <a:effectLst/>
                <a:ea typeface="+mn-lt"/>
                <a:cs typeface="+mn-lt"/>
              </a:rPr>
              <a:t> </a:t>
            </a:r>
            <a:r>
              <a:rPr lang="en-US" sz="2000" dirty="0" err="1">
                <a:effectLst/>
                <a:ea typeface="+mn-lt"/>
                <a:cs typeface="+mn-lt"/>
              </a:rPr>
              <a:t>tiempo</a:t>
            </a:r>
            <a:r>
              <a:rPr lang="en-US" sz="2000" dirty="0">
                <a:effectLst/>
                <a:ea typeface="+mn-lt"/>
                <a:cs typeface="+mn-lt"/>
              </a:rPr>
              <a:t> de </a:t>
            </a:r>
            <a:r>
              <a:rPr lang="en-US" sz="2000" dirty="0" err="1">
                <a:effectLst/>
                <a:ea typeface="+mn-lt"/>
                <a:cs typeface="+mn-lt"/>
              </a:rPr>
              <a:t>su</a:t>
            </a:r>
            <a:r>
              <a:rPr lang="en-US" sz="2000" dirty="0">
                <a:effectLst/>
                <a:ea typeface="+mn-lt"/>
                <a:cs typeface="+mn-lt"/>
              </a:rPr>
              <a:t> </a:t>
            </a:r>
            <a:r>
              <a:rPr lang="en-US" sz="2000" dirty="0" err="1">
                <a:effectLst/>
                <a:ea typeface="+mn-lt"/>
                <a:cs typeface="+mn-lt"/>
              </a:rPr>
              <a:t>lado</a:t>
            </a:r>
            <a:r>
              <a:rPr lang="en-US" sz="2000" dirty="0">
                <a:effectLst/>
                <a:ea typeface="+mn-lt"/>
                <a:cs typeface="+mn-lt"/>
              </a:rPr>
              <a:t>.</a:t>
            </a:r>
            <a:endParaRPr lang="en-US" altLang="en-US" sz="2000" i="1">
              <a:effectLst/>
              <a:latin typeface="Comic Sans MS" panose="030F0702030302020204" pitchFamily="66" charset="0"/>
            </a:endParaRPr>
          </a:p>
          <a:p>
            <a:pPr>
              <a:lnSpc>
                <a:spcPct val="90000"/>
              </a:lnSpc>
            </a:pPr>
            <a:r>
              <a:rPr lang="en-US" altLang="en-US" sz="2000" i="1" dirty="0">
                <a:solidFill>
                  <a:srgbClr val="C00000"/>
                </a:solidFill>
                <a:effectLst/>
                <a:latin typeface="Comic Sans MS"/>
              </a:rPr>
              <a:t>While history is very important, even history is not, in itself, the center of faith: the center is the conviction of sin and the acceptance of the gospel. Historical questions must be worked out from that center. / </a:t>
            </a:r>
            <a:r>
              <a:rPr lang="en-US" sz="2000" dirty="0">
                <a:effectLst/>
                <a:ea typeface="+mn-lt"/>
                <a:cs typeface="+mn-lt"/>
              </a:rPr>
              <a:t>Si bien la </a:t>
            </a:r>
            <a:r>
              <a:rPr lang="en-US" sz="2000" dirty="0" err="1">
                <a:effectLst/>
                <a:ea typeface="+mn-lt"/>
                <a:cs typeface="+mn-lt"/>
              </a:rPr>
              <a:t>historia</a:t>
            </a:r>
            <a:r>
              <a:rPr lang="en-US" sz="2000" dirty="0">
                <a:effectLst/>
                <a:ea typeface="+mn-lt"/>
                <a:cs typeface="+mn-lt"/>
              </a:rPr>
              <a:t> es </a:t>
            </a:r>
            <a:r>
              <a:rPr lang="en-US" sz="2000" dirty="0" err="1">
                <a:effectLst/>
                <a:ea typeface="+mn-lt"/>
                <a:cs typeface="+mn-lt"/>
              </a:rPr>
              <a:t>muy</a:t>
            </a:r>
            <a:r>
              <a:rPr lang="en-US" sz="2000" dirty="0">
                <a:effectLst/>
                <a:ea typeface="+mn-lt"/>
                <a:cs typeface="+mn-lt"/>
              </a:rPr>
              <a:t> </a:t>
            </a:r>
            <a:r>
              <a:rPr lang="en-US" sz="2000" dirty="0" err="1">
                <a:effectLst/>
                <a:ea typeface="+mn-lt"/>
                <a:cs typeface="+mn-lt"/>
              </a:rPr>
              <a:t>importante</a:t>
            </a:r>
            <a:r>
              <a:rPr lang="en-US" sz="2000" dirty="0">
                <a:effectLst/>
                <a:ea typeface="+mn-lt"/>
                <a:cs typeface="+mn-lt"/>
              </a:rPr>
              <a:t>, </a:t>
            </a:r>
            <a:r>
              <a:rPr lang="en-US" sz="2000" dirty="0" err="1">
                <a:effectLst/>
                <a:ea typeface="+mn-lt"/>
                <a:cs typeface="+mn-lt"/>
              </a:rPr>
              <a:t>incluso</a:t>
            </a:r>
            <a:r>
              <a:rPr lang="en-US" sz="2000" dirty="0">
                <a:effectLst/>
                <a:ea typeface="+mn-lt"/>
                <a:cs typeface="+mn-lt"/>
              </a:rPr>
              <a:t> la </a:t>
            </a:r>
            <a:r>
              <a:rPr lang="en-US" sz="2000" dirty="0" err="1">
                <a:effectLst/>
                <a:ea typeface="+mn-lt"/>
                <a:cs typeface="+mn-lt"/>
              </a:rPr>
              <a:t>historia</a:t>
            </a:r>
            <a:r>
              <a:rPr lang="en-US" sz="2000" dirty="0">
                <a:effectLst/>
                <a:ea typeface="+mn-lt"/>
                <a:cs typeface="+mn-lt"/>
              </a:rPr>
              <a:t> no es, </a:t>
            </a:r>
            <a:r>
              <a:rPr lang="en-US" sz="2000" dirty="0" err="1">
                <a:effectLst/>
                <a:ea typeface="+mn-lt"/>
                <a:cs typeface="+mn-lt"/>
              </a:rPr>
              <a:t>en</a:t>
            </a:r>
            <a:r>
              <a:rPr lang="en-US" sz="2000" dirty="0">
                <a:effectLst/>
                <a:ea typeface="+mn-lt"/>
                <a:cs typeface="+mn-lt"/>
              </a:rPr>
              <a:t> </a:t>
            </a:r>
            <a:r>
              <a:rPr lang="en-US" sz="2000" dirty="0" err="1">
                <a:effectLst/>
                <a:ea typeface="+mn-lt"/>
                <a:cs typeface="+mn-lt"/>
              </a:rPr>
              <a:t>sí</a:t>
            </a:r>
            <a:r>
              <a:rPr lang="en-US" sz="2000" dirty="0">
                <a:effectLst/>
                <a:ea typeface="+mn-lt"/>
                <a:cs typeface="+mn-lt"/>
              </a:rPr>
              <a:t> </a:t>
            </a:r>
            <a:r>
              <a:rPr lang="en-US" sz="2000" dirty="0" err="1">
                <a:effectLst/>
                <a:ea typeface="+mn-lt"/>
                <a:cs typeface="+mn-lt"/>
              </a:rPr>
              <a:t>misma</a:t>
            </a:r>
            <a:r>
              <a:rPr lang="en-US" sz="2000" dirty="0">
                <a:effectLst/>
                <a:ea typeface="+mn-lt"/>
                <a:cs typeface="+mn-lt"/>
              </a:rPr>
              <a:t>, </a:t>
            </a:r>
            <a:r>
              <a:rPr lang="en-US" sz="2000" dirty="0" err="1">
                <a:effectLst/>
                <a:ea typeface="+mn-lt"/>
                <a:cs typeface="+mn-lt"/>
              </a:rPr>
              <a:t>el</a:t>
            </a:r>
            <a:r>
              <a:rPr lang="en-US" sz="2000" dirty="0">
                <a:effectLst/>
                <a:ea typeface="+mn-lt"/>
                <a:cs typeface="+mn-lt"/>
              </a:rPr>
              <a:t> </a:t>
            </a:r>
            <a:r>
              <a:rPr lang="en-US" sz="2000" dirty="0" err="1">
                <a:effectLst/>
                <a:ea typeface="+mn-lt"/>
                <a:cs typeface="+mn-lt"/>
              </a:rPr>
              <a:t>centro</a:t>
            </a:r>
            <a:r>
              <a:rPr lang="en-US" sz="2000" dirty="0">
                <a:effectLst/>
                <a:ea typeface="+mn-lt"/>
                <a:cs typeface="+mn-lt"/>
              </a:rPr>
              <a:t> de la </a:t>
            </a:r>
            <a:r>
              <a:rPr lang="en-US" sz="2000" dirty="0" err="1">
                <a:effectLst/>
                <a:ea typeface="+mn-lt"/>
                <a:cs typeface="+mn-lt"/>
              </a:rPr>
              <a:t>fe</a:t>
            </a:r>
            <a:r>
              <a:rPr lang="en-US" sz="2000" dirty="0">
                <a:effectLst/>
                <a:ea typeface="+mn-lt"/>
                <a:cs typeface="+mn-lt"/>
              </a:rPr>
              <a:t>: </a:t>
            </a:r>
            <a:r>
              <a:rPr lang="en-US" sz="2000" dirty="0" err="1">
                <a:effectLst/>
                <a:ea typeface="+mn-lt"/>
                <a:cs typeface="+mn-lt"/>
              </a:rPr>
              <a:t>el</a:t>
            </a:r>
            <a:r>
              <a:rPr lang="en-US" sz="2000" dirty="0">
                <a:effectLst/>
                <a:ea typeface="+mn-lt"/>
                <a:cs typeface="+mn-lt"/>
              </a:rPr>
              <a:t> </a:t>
            </a:r>
            <a:r>
              <a:rPr lang="en-US" sz="2000" dirty="0" err="1">
                <a:effectLst/>
                <a:ea typeface="+mn-lt"/>
                <a:cs typeface="+mn-lt"/>
              </a:rPr>
              <a:t>centro</a:t>
            </a:r>
            <a:r>
              <a:rPr lang="en-US" sz="2000" dirty="0">
                <a:effectLst/>
                <a:ea typeface="+mn-lt"/>
                <a:cs typeface="+mn-lt"/>
              </a:rPr>
              <a:t> es la </a:t>
            </a:r>
            <a:r>
              <a:rPr lang="en-US" sz="2000" dirty="0" err="1">
                <a:effectLst/>
                <a:ea typeface="+mn-lt"/>
                <a:cs typeface="+mn-lt"/>
              </a:rPr>
              <a:t>convicción</a:t>
            </a:r>
            <a:r>
              <a:rPr lang="en-US" sz="2000" dirty="0">
                <a:effectLst/>
                <a:ea typeface="+mn-lt"/>
                <a:cs typeface="+mn-lt"/>
              </a:rPr>
              <a:t> del </a:t>
            </a:r>
            <a:r>
              <a:rPr lang="en-US" sz="2000" dirty="0" err="1">
                <a:effectLst/>
                <a:ea typeface="+mn-lt"/>
                <a:cs typeface="+mn-lt"/>
              </a:rPr>
              <a:t>pecado</a:t>
            </a:r>
            <a:r>
              <a:rPr lang="en-US" sz="2000" dirty="0">
                <a:effectLst/>
                <a:ea typeface="+mn-lt"/>
                <a:cs typeface="+mn-lt"/>
              </a:rPr>
              <a:t> y la </a:t>
            </a:r>
            <a:r>
              <a:rPr lang="en-US" sz="2000" dirty="0" err="1">
                <a:effectLst/>
                <a:ea typeface="+mn-lt"/>
                <a:cs typeface="+mn-lt"/>
              </a:rPr>
              <a:t>aceptación</a:t>
            </a:r>
            <a:r>
              <a:rPr lang="en-US" sz="2000" dirty="0">
                <a:effectLst/>
                <a:ea typeface="+mn-lt"/>
                <a:cs typeface="+mn-lt"/>
              </a:rPr>
              <a:t> del </a:t>
            </a:r>
            <a:r>
              <a:rPr lang="en-US" sz="2000" dirty="0" err="1">
                <a:effectLst/>
                <a:ea typeface="+mn-lt"/>
                <a:cs typeface="+mn-lt"/>
              </a:rPr>
              <a:t>evangelio</a:t>
            </a:r>
            <a:r>
              <a:rPr lang="en-US" sz="2000" dirty="0">
                <a:effectLst/>
                <a:ea typeface="+mn-lt"/>
                <a:cs typeface="+mn-lt"/>
              </a:rPr>
              <a:t>. Las </a:t>
            </a:r>
            <a:r>
              <a:rPr lang="en-US" sz="2000" dirty="0" err="1">
                <a:effectLst/>
                <a:ea typeface="+mn-lt"/>
                <a:cs typeface="+mn-lt"/>
              </a:rPr>
              <a:t>cuestiones</a:t>
            </a:r>
            <a:r>
              <a:rPr lang="en-US" sz="2000" dirty="0">
                <a:effectLst/>
                <a:ea typeface="+mn-lt"/>
                <a:cs typeface="+mn-lt"/>
              </a:rPr>
              <a:t> </a:t>
            </a:r>
            <a:r>
              <a:rPr lang="en-US" sz="2000" dirty="0" err="1">
                <a:effectLst/>
                <a:ea typeface="+mn-lt"/>
                <a:cs typeface="+mn-lt"/>
              </a:rPr>
              <a:t>históricas</a:t>
            </a:r>
            <a:r>
              <a:rPr lang="en-US" sz="2000" dirty="0">
                <a:effectLst/>
                <a:ea typeface="+mn-lt"/>
                <a:cs typeface="+mn-lt"/>
              </a:rPr>
              <a:t> </a:t>
            </a:r>
            <a:r>
              <a:rPr lang="en-US" sz="2000" dirty="0" err="1">
                <a:effectLst/>
                <a:ea typeface="+mn-lt"/>
                <a:cs typeface="+mn-lt"/>
              </a:rPr>
              <a:t>deben</a:t>
            </a:r>
            <a:r>
              <a:rPr lang="en-US" sz="2000" dirty="0">
                <a:effectLst/>
                <a:ea typeface="+mn-lt"/>
                <a:cs typeface="+mn-lt"/>
              </a:rPr>
              <a:t> </a:t>
            </a:r>
            <a:r>
              <a:rPr lang="en-US" sz="2000" dirty="0" err="1">
                <a:effectLst/>
                <a:ea typeface="+mn-lt"/>
                <a:cs typeface="+mn-lt"/>
              </a:rPr>
              <a:t>resolverse</a:t>
            </a:r>
            <a:r>
              <a:rPr lang="en-US" sz="2000" dirty="0">
                <a:effectLst/>
                <a:ea typeface="+mn-lt"/>
                <a:cs typeface="+mn-lt"/>
              </a:rPr>
              <a:t> </a:t>
            </a:r>
            <a:r>
              <a:rPr lang="en-US" sz="2000" dirty="0" err="1">
                <a:effectLst/>
                <a:ea typeface="+mn-lt"/>
                <a:cs typeface="+mn-lt"/>
              </a:rPr>
              <a:t>desde</a:t>
            </a:r>
            <a:r>
              <a:rPr lang="en-US" sz="2000" dirty="0">
                <a:effectLst/>
                <a:ea typeface="+mn-lt"/>
                <a:cs typeface="+mn-lt"/>
              </a:rPr>
              <a:t> ese </a:t>
            </a:r>
            <a:r>
              <a:rPr lang="en-US" sz="2000" dirty="0" err="1">
                <a:effectLst/>
                <a:ea typeface="+mn-lt"/>
                <a:cs typeface="+mn-lt"/>
              </a:rPr>
              <a:t>centro</a:t>
            </a:r>
            <a:r>
              <a:rPr lang="en-US" sz="2000" dirty="0">
                <a:effectLst/>
                <a:ea typeface="+mn-lt"/>
                <a:cs typeface="+mn-lt"/>
              </a:rPr>
              <a:t>.</a:t>
            </a:r>
            <a:endParaRPr lang="en-US" altLang="en-US" sz="2000" i="1">
              <a:effectLst/>
              <a:latin typeface="Comic Sans MS" panose="030F0702030302020204" pitchFamily="66" charset="0"/>
            </a:endParaRPr>
          </a:p>
          <a:p>
            <a:pPr>
              <a:lnSpc>
                <a:spcPct val="90000"/>
              </a:lnSpc>
            </a:pPr>
            <a:r>
              <a:rPr lang="en-US" altLang="en-US" sz="2000" i="1" dirty="0">
                <a:solidFill>
                  <a:srgbClr val="C00000"/>
                </a:solidFill>
                <a:effectLst/>
                <a:latin typeface="Comic Sans MS"/>
              </a:rPr>
              <a:t>Biblical Christians have long survived as a minority with respect to cultural trends and opinions, </a:t>
            </a:r>
            <a:r>
              <a:rPr lang="en-US" altLang="en-US" sz="2000" i="1" u="sng" dirty="0">
                <a:solidFill>
                  <a:srgbClr val="C00000"/>
                </a:solidFill>
                <a:effectLst/>
                <a:latin typeface="Comic Sans MS"/>
              </a:rPr>
              <a:t>but what they must not do is abandon the field.</a:t>
            </a:r>
            <a:r>
              <a:rPr lang="en-US" altLang="en-US" sz="2000" i="1" dirty="0">
                <a:solidFill>
                  <a:srgbClr val="C00000"/>
                </a:solidFill>
                <a:effectLst/>
                <a:latin typeface="Comic Sans MS"/>
              </a:rPr>
              <a:t> </a:t>
            </a:r>
            <a:r>
              <a:rPr lang="en-US" altLang="en-US" sz="2000" i="1" dirty="0">
                <a:effectLst/>
                <a:latin typeface="Comic Sans MS"/>
              </a:rPr>
              <a:t>/ </a:t>
            </a:r>
            <a:r>
              <a:rPr lang="en-US" sz="2000" dirty="0">
                <a:effectLst/>
                <a:ea typeface="+mn-lt"/>
                <a:cs typeface="+mn-lt"/>
              </a:rPr>
              <a:t>Los </a:t>
            </a:r>
            <a:r>
              <a:rPr lang="en-US" sz="2000" dirty="0" err="1">
                <a:effectLst/>
                <a:ea typeface="+mn-lt"/>
                <a:cs typeface="+mn-lt"/>
              </a:rPr>
              <a:t>cristianos</a:t>
            </a:r>
            <a:r>
              <a:rPr lang="en-US" sz="2000" dirty="0">
                <a:effectLst/>
                <a:ea typeface="+mn-lt"/>
                <a:cs typeface="+mn-lt"/>
              </a:rPr>
              <a:t> </a:t>
            </a:r>
            <a:r>
              <a:rPr lang="en-US" sz="2000" dirty="0" err="1">
                <a:effectLst/>
                <a:ea typeface="+mn-lt"/>
                <a:cs typeface="+mn-lt"/>
              </a:rPr>
              <a:t>bíblicos</a:t>
            </a:r>
            <a:r>
              <a:rPr lang="en-US" sz="2000" dirty="0">
                <a:effectLst/>
                <a:ea typeface="+mn-lt"/>
                <a:cs typeface="+mn-lt"/>
              </a:rPr>
              <a:t> </a:t>
            </a:r>
            <a:r>
              <a:rPr lang="en-US" sz="2000" dirty="0" err="1">
                <a:effectLst/>
                <a:ea typeface="+mn-lt"/>
                <a:cs typeface="+mn-lt"/>
              </a:rPr>
              <a:t>han</a:t>
            </a:r>
            <a:r>
              <a:rPr lang="en-US" sz="2000" dirty="0">
                <a:effectLst/>
                <a:ea typeface="+mn-lt"/>
                <a:cs typeface="+mn-lt"/>
              </a:rPr>
              <a:t> </a:t>
            </a:r>
            <a:r>
              <a:rPr lang="en-US" sz="2000" dirty="0" err="1">
                <a:effectLst/>
                <a:ea typeface="+mn-lt"/>
                <a:cs typeface="+mn-lt"/>
              </a:rPr>
              <a:t>sobrevivido</a:t>
            </a:r>
            <a:r>
              <a:rPr lang="en-US" sz="2000" dirty="0">
                <a:effectLst/>
                <a:ea typeface="+mn-lt"/>
                <a:cs typeface="+mn-lt"/>
              </a:rPr>
              <a:t> </a:t>
            </a:r>
            <a:r>
              <a:rPr lang="en-US" sz="2000" dirty="0" err="1">
                <a:effectLst/>
                <a:ea typeface="+mn-lt"/>
                <a:cs typeface="+mn-lt"/>
              </a:rPr>
              <a:t>durante</a:t>
            </a:r>
            <a:r>
              <a:rPr lang="en-US" sz="2000" dirty="0">
                <a:effectLst/>
                <a:ea typeface="+mn-lt"/>
                <a:cs typeface="+mn-lt"/>
              </a:rPr>
              <a:t> </a:t>
            </a:r>
            <a:r>
              <a:rPr lang="en-US" sz="2000" dirty="0" err="1">
                <a:effectLst/>
                <a:ea typeface="+mn-lt"/>
                <a:cs typeface="+mn-lt"/>
              </a:rPr>
              <a:t>mucho</a:t>
            </a:r>
            <a:r>
              <a:rPr lang="en-US" sz="2000" dirty="0">
                <a:effectLst/>
                <a:ea typeface="+mn-lt"/>
                <a:cs typeface="+mn-lt"/>
              </a:rPr>
              <a:t> </a:t>
            </a:r>
            <a:r>
              <a:rPr lang="en-US" sz="2000" dirty="0" err="1">
                <a:effectLst/>
                <a:ea typeface="+mn-lt"/>
                <a:cs typeface="+mn-lt"/>
              </a:rPr>
              <a:t>tiempo</a:t>
            </a:r>
            <a:r>
              <a:rPr lang="en-US" sz="2000" dirty="0">
                <a:effectLst/>
                <a:ea typeface="+mn-lt"/>
                <a:cs typeface="+mn-lt"/>
              </a:rPr>
              <a:t> </a:t>
            </a:r>
            <a:r>
              <a:rPr lang="en-US" sz="2000" dirty="0" err="1">
                <a:effectLst/>
                <a:ea typeface="+mn-lt"/>
                <a:cs typeface="+mn-lt"/>
              </a:rPr>
              <a:t>como</a:t>
            </a:r>
            <a:r>
              <a:rPr lang="en-US" sz="2000" dirty="0">
                <a:effectLst/>
                <a:ea typeface="+mn-lt"/>
                <a:cs typeface="+mn-lt"/>
              </a:rPr>
              <a:t> </a:t>
            </a:r>
            <a:r>
              <a:rPr lang="en-US" sz="2000" dirty="0" err="1">
                <a:effectLst/>
                <a:ea typeface="+mn-lt"/>
                <a:cs typeface="+mn-lt"/>
              </a:rPr>
              <a:t>una</a:t>
            </a:r>
            <a:r>
              <a:rPr lang="en-US" sz="2000" dirty="0">
                <a:effectLst/>
                <a:ea typeface="+mn-lt"/>
                <a:cs typeface="+mn-lt"/>
              </a:rPr>
              <a:t> </a:t>
            </a:r>
            <a:r>
              <a:rPr lang="en-US" sz="2000" dirty="0" err="1">
                <a:effectLst/>
                <a:ea typeface="+mn-lt"/>
                <a:cs typeface="+mn-lt"/>
              </a:rPr>
              <a:t>minoría</a:t>
            </a:r>
            <a:r>
              <a:rPr lang="en-US" sz="2000" dirty="0">
                <a:effectLst/>
                <a:ea typeface="+mn-lt"/>
                <a:cs typeface="+mn-lt"/>
              </a:rPr>
              <a:t> con </a:t>
            </a:r>
            <a:r>
              <a:rPr lang="en-US" sz="2000" dirty="0" err="1">
                <a:effectLst/>
                <a:ea typeface="+mn-lt"/>
                <a:cs typeface="+mn-lt"/>
              </a:rPr>
              <a:t>respecto</a:t>
            </a:r>
            <a:r>
              <a:rPr lang="en-US" sz="2000" dirty="0">
                <a:effectLst/>
                <a:ea typeface="+mn-lt"/>
                <a:cs typeface="+mn-lt"/>
              </a:rPr>
              <a:t> a las </a:t>
            </a:r>
            <a:r>
              <a:rPr lang="en-US" sz="2000" dirty="0" err="1">
                <a:effectLst/>
                <a:ea typeface="+mn-lt"/>
                <a:cs typeface="+mn-lt"/>
              </a:rPr>
              <a:t>tendencias</a:t>
            </a:r>
            <a:r>
              <a:rPr lang="en-US" sz="2000" dirty="0">
                <a:effectLst/>
                <a:ea typeface="+mn-lt"/>
                <a:cs typeface="+mn-lt"/>
              </a:rPr>
              <a:t> y </a:t>
            </a:r>
            <a:r>
              <a:rPr lang="en-US" sz="2000" dirty="0" err="1">
                <a:effectLst/>
                <a:ea typeface="+mn-lt"/>
                <a:cs typeface="+mn-lt"/>
              </a:rPr>
              <a:t>opiniones</a:t>
            </a:r>
            <a:r>
              <a:rPr lang="en-US" sz="2000" dirty="0">
                <a:effectLst/>
                <a:ea typeface="+mn-lt"/>
                <a:cs typeface="+mn-lt"/>
              </a:rPr>
              <a:t> </a:t>
            </a:r>
            <a:r>
              <a:rPr lang="en-US" sz="2000" dirty="0" err="1">
                <a:effectLst/>
                <a:ea typeface="+mn-lt"/>
                <a:cs typeface="+mn-lt"/>
              </a:rPr>
              <a:t>culturales</a:t>
            </a:r>
            <a:r>
              <a:rPr lang="en-US" sz="2000" dirty="0">
                <a:effectLst/>
                <a:ea typeface="+mn-lt"/>
                <a:cs typeface="+mn-lt"/>
              </a:rPr>
              <a:t>, </a:t>
            </a:r>
            <a:r>
              <a:rPr lang="en-US" sz="2000" u="sng" dirty="0" err="1">
                <a:effectLst/>
                <a:ea typeface="+mn-lt"/>
                <a:cs typeface="+mn-lt"/>
              </a:rPr>
              <a:t>pero</a:t>
            </a:r>
            <a:r>
              <a:rPr lang="en-US" sz="2000" u="sng" dirty="0">
                <a:effectLst/>
                <a:ea typeface="+mn-lt"/>
                <a:cs typeface="+mn-lt"/>
              </a:rPr>
              <a:t> lo que no </a:t>
            </a:r>
            <a:r>
              <a:rPr lang="en-US" sz="2000" u="sng" dirty="0" err="1">
                <a:effectLst/>
                <a:ea typeface="+mn-lt"/>
                <a:cs typeface="+mn-lt"/>
              </a:rPr>
              <a:t>deben</a:t>
            </a:r>
            <a:r>
              <a:rPr lang="en-US" sz="2000" u="sng" dirty="0">
                <a:effectLst/>
                <a:ea typeface="+mn-lt"/>
                <a:cs typeface="+mn-lt"/>
              </a:rPr>
              <a:t> </a:t>
            </a:r>
            <a:r>
              <a:rPr lang="en-US" sz="2000" u="sng" dirty="0" err="1">
                <a:effectLst/>
                <a:ea typeface="+mn-lt"/>
                <a:cs typeface="+mn-lt"/>
              </a:rPr>
              <a:t>hacer</a:t>
            </a:r>
            <a:r>
              <a:rPr lang="en-US" sz="2000" u="sng" dirty="0">
                <a:effectLst/>
                <a:ea typeface="+mn-lt"/>
                <a:cs typeface="+mn-lt"/>
              </a:rPr>
              <a:t> es </a:t>
            </a:r>
            <a:r>
              <a:rPr lang="en-US" sz="2000" u="sng" dirty="0" err="1">
                <a:effectLst/>
                <a:ea typeface="+mn-lt"/>
                <a:cs typeface="+mn-lt"/>
              </a:rPr>
              <a:t>abandonar</a:t>
            </a:r>
            <a:r>
              <a:rPr lang="en-US" sz="2000" u="sng" dirty="0">
                <a:effectLst/>
                <a:ea typeface="+mn-lt"/>
                <a:cs typeface="+mn-lt"/>
              </a:rPr>
              <a:t> </a:t>
            </a:r>
            <a:r>
              <a:rPr lang="en-US" sz="2000" u="sng" dirty="0" err="1">
                <a:effectLst/>
                <a:ea typeface="+mn-lt"/>
                <a:cs typeface="+mn-lt"/>
              </a:rPr>
              <a:t>el</a:t>
            </a:r>
            <a:r>
              <a:rPr lang="en-US" sz="2000" u="sng" dirty="0">
                <a:effectLst/>
                <a:ea typeface="+mn-lt"/>
                <a:cs typeface="+mn-lt"/>
              </a:rPr>
              <a:t> campo.</a:t>
            </a:r>
            <a:endParaRPr lang="en-US" altLang="en-US" sz="2000" i="1" u="sng">
              <a:effectLst/>
              <a:latin typeface="Comic Sans MS" panose="030F0702030302020204" pitchFamily="66" charset="0"/>
            </a:endParaRPr>
          </a:p>
        </p:txBody>
      </p:sp>
      <p:sp>
        <p:nvSpPr>
          <p:cNvPr id="2" name="Slide Number Placeholder 1">
            <a:extLst>
              <a:ext uri="{FF2B5EF4-FFF2-40B4-BE49-F238E27FC236}">
                <a16:creationId xmlns:a16="http://schemas.microsoft.com/office/drawing/2014/main" id="{1A0BDE22-A7C8-C183-6BDE-953F3575BAE5}"/>
              </a:ext>
            </a:extLst>
          </p:cNvPr>
          <p:cNvSpPr>
            <a:spLocks noGrp="1"/>
          </p:cNvSpPr>
          <p:nvPr>
            <p:ph type="sldNum" sz="quarter" idx="12"/>
          </p:nvPr>
        </p:nvSpPr>
        <p:spPr/>
        <p:txBody>
          <a:bodyPr/>
          <a:lstStyle/>
          <a:p>
            <a:fld id="{79B556A7-84B3-4BCD-8A51-F7CD8A946CB5}" type="slidenum">
              <a:rPr lang="en-US" altLang="en-US" smtClean="0"/>
              <a:pPr/>
              <a:t>199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p:cTn id="7" dur="500" fill="hold"/>
                                        <p:tgtEl>
                                          <p:spTgt spid="430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301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30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3011">
                                            <p:txEl>
                                              <p:pRg st="1" end="1"/>
                                            </p:txEl>
                                          </p:spTgt>
                                        </p:tgtEl>
                                        <p:attrNameLst>
                                          <p:attrName>style.visibility</p:attrName>
                                        </p:attrNameLst>
                                      </p:cBhvr>
                                      <p:to>
                                        <p:strVal val="visible"/>
                                      </p:to>
                                    </p:set>
                                    <p:anim calcmode="lin" valueType="num">
                                      <p:cBhvr additive="base">
                                        <p:cTn id="14"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3011">
                                            <p:txEl>
                                              <p:pRg st="2" end="2"/>
                                            </p:txEl>
                                          </p:spTgt>
                                        </p:tgtEl>
                                        <p:attrNameLst>
                                          <p:attrName>style.visibility</p:attrName>
                                        </p:attrNameLst>
                                      </p:cBhvr>
                                      <p:to>
                                        <p:strVal val="visible"/>
                                      </p:to>
                                    </p:set>
                                    <p:anim calcmode="lin" valueType="num">
                                      <p:cBhvr additive="base">
                                        <p:cTn id="20"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30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3011">
                                            <p:txEl>
                                              <p:pRg st="3" end="3"/>
                                            </p:txEl>
                                          </p:spTgt>
                                        </p:tgtEl>
                                        <p:attrNameLst>
                                          <p:attrName>style.visibility</p:attrName>
                                        </p:attrNameLst>
                                      </p:cBhvr>
                                      <p:to>
                                        <p:strVal val="visible"/>
                                      </p:to>
                                    </p:set>
                                    <p:anim calcmode="lin" valueType="num">
                                      <p:cBhvr additive="base">
                                        <p:cTn id="26" dur="5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30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479FB-3C09-55CC-B9A2-A87CD225437E}"/>
              </a:ext>
            </a:extLst>
          </p:cNvPr>
          <p:cNvSpPr>
            <a:spLocks noGrp="1"/>
          </p:cNvSpPr>
          <p:nvPr>
            <p:ph type="ctrTitle" sz="quarter"/>
          </p:nvPr>
        </p:nvSpPr>
        <p:spPr>
          <a:xfrm>
            <a:off x="2000118" y="3939653"/>
            <a:ext cx="9726661" cy="2258610"/>
          </a:xfrm>
        </p:spPr>
        <p:txBody>
          <a:bodyPr/>
          <a:lstStyle/>
          <a:p>
            <a:pPr algn="r"/>
            <a:r>
              <a:rPr lang="en-US" sz="8000" dirty="0">
                <a:solidFill>
                  <a:srgbClr val="FF3300"/>
                </a:solidFill>
                <a:latin typeface="Matura MT Script Capitals"/>
              </a:rPr>
              <a:t>The Big Ideas</a:t>
            </a:r>
            <a:br>
              <a:rPr lang="en-US" sz="8000" dirty="0">
                <a:solidFill>
                  <a:srgbClr val="FF3300"/>
                </a:solidFill>
                <a:latin typeface="Matura MT Script Capitals"/>
              </a:rPr>
            </a:br>
            <a:r>
              <a:rPr lang="en-US" sz="8000" dirty="0">
                <a:solidFill>
                  <a:srgbClr val="FF6600"/>
                </a:solidFill>
                <a:latin typeface="Matura MT Script Capitals"/>
              </a:rPr>
              <a:t>Las Ideas Grandes</a:t>
            </a:r>
            <a:endParaRPr lang="en-US" sz="8000" dirty="0">
              <a:solidFill>
                <a:srgbClr val="FF6600"/>
              </a:solidFill>
              <a:latin typeface="Matura MT Script Capitals" panose="03020802060602070202" pitchFamily="66" charset="0"/>
            </a:endParaRPr>
          </a:p>
        </p:txBody>
      </p:sp>
      <p:sp>
        <p:nvSpPr>
          <p:cNvPr id="3" name="Slide Number Placeholder 2">
            <a:extLst>
              <a:ext uri="{FF2B5EF4-FFF2-40B4-BE49-F238E27FC236}">
                <a16:creationId xmlns:a16="http://schemas.microsoft.com/office/drawing/2014/main" id="{84ED3D1F-43AC-4D84-D213-F8FB0D4999BF}"/>
              </a:ext>
            </a:extLst>
          </p:cNvPr>
          <p:cNvSpPr>
            <a:spLocks noGrp="1"/>
          </p:cNvSpPr>
          <p:nvPr>
            <p:ph type="sldNum" sz="quarter" idx="12"/>
          </p:nvPr>
        </p:nvSpPr>
        <p:spPr/>
        <p:txBody>
          <a:bodyPr/>
          <a:lstStyle/>
          <a:p>
            <a:fld id="{77B5E61A-8F73-495D-A30A-94EEFEB81471}" type="slidenum">
              <a:rPr lang="en-US" altLang="en-US" smtClean="0"/>
              <a:pPr/>
              <a:t>2</a:t>
            </a:fld>
            <a:endParaRPr lang="en-US" altLang="en-US"/>
          </a:p>
        </p:txBody>
      </p:sp>
    </p:spTree>
    <p:extLst>
      <p:ext uri="{BB962C8B-B14F-4D97-AF65-F5344CB8AC3E}">
        <p14:creationId xmlns:p14="http://schemas.microsoft.com/office/powerpoint/2010/main" val="26102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1691635-525B-3288-8DE5-6CFB34406F8E}"/>
              </a:ext>
            </a:extLst>
          </p:cNvPr>
          <p:cNvSpPr>
            <a:spLocks noGrp="1"/>
          </p:cNvSpPr>
          <p:nvPr>
            <p:ph type="sldNum" sz="quarter" idx="12"/>
          </p:nvPr>
        </p:nvSpPr>
        <p:spPr/>
        <p:txBody>
          <a:bodyPr/>
          <a:lstStyle/>
          <a:p>
            <a:pPr defTabSz="914400" fontAlgn="base">
              <a:spcBef>
                <a:spcPct val="0"/>
              </a:spcBef>
              <a:spcAft>
                <a:spcPct val="0"/>
              </a:spcAft>
            </a:pPr>
            <a:fld id="{F1ECFF5F-FF5F-41CA-9553-9206E3D94D0D}" type="slidenum">
              <a:rPr lang="en-US" altLang="en-US">
                <a:solidFill>
                  <a:srgbClr val="FFFFFF"/>
                </a:solidFill>
                <a:latin typeface="Verdana"/>
                <a:cs typeface="Arial" panose="020B0604020202020204" pitchFamily="34" charset="0"/>
              </a:rPr>
              <a:pPr defTabSz="914400" fontAlgn="base">
                <a:spcBef>
                  <a:spcPct val="0"/>
                </a:spcBef>
                <a:spcAft>
                  <a:spcPct val="0"/>
                </a:spcAft>
              </a:pPr>
              <a:t>20</a:t>
            </a:fld>
            <a:endParaRPr lang="en-US" altLang="en-US">
              <a:solidFill>
                <a:srgbClr val="FFFFFF"/>
              </a:solidFill>
              <a:latin typeface="Verdana"/>
              <a:cs typeface="Arial" panose="020B0604020202020204" pitchFamily="34" charset="0"/>
            </a:endParaRPr>
          </a:p>
        </p:txBody>
      </p:sp>
      <p:sp>
        <p:nvSpPr>
          <p:cNvPr id="174082" name="Rectangle 2">
            <a:extLst>
              <a:ext uri="{FF2B5EF4-FFF2-40B4-BE49-F238E27FC236}">
                <a16:creationId xmlns:a16="http://schemas.microsoft.com/office/drawing/2014/main" id="{8AFE2831-5EF6-B55F-A33C-11C19A8987F0}"/>
              </a:ext>
            </a:extLst>
          </p:cNvPr>
          <p:cNvSpPr>
            <a:spLocks noGrp="1" noChangeArrowheads="1"/>
          </p:cNvSpPr>
          <p:nvPr>
            <p:ph type="title"/>
          </p:nvPr>
        </p:nvSpPr>
        <p:spPr>
          <a:xfrm>
            <a:off x="610128" y="759952"/>
            <a:ext cx="10972800" cy="956945"/>
          </a:xfrm>
        </p:spPr>
        <p:txBody>
          <a:bodyPr/>
          <a:lstStyle/>
          <a:p>
            <a:r>
              <a:rPr lang="en-US" altLang="en-US" sz="3200" b="1" i="1" dirty="0">
                <a:solidFill>
                  <a:srgbClr val="FF6600"/>
                </a:solidFill>
              </a:rPr>
              <a:t>God tolerates natural evil… /</a:t>
            </a:r>
            <a:r>
              <a:rPr lang="en-US" altLang="en-US" sz="3200" i="1" dirty="0">
                <a:solidFill>
                  <a:srgbClr val="FFFF66"/>
                </a:solidFill>
              </a:rPr>
              <a:t> </a:t>
            </a:r>
            <a:r>
              <a:rPr lang="en-US" sz="3200" dirty="0"/>
              <a:t>Dios </a:t>
            </a:r>
            <a:r>
              <a:rPr lang="en-US" sz="3200" dirty="0" err="1"/>
              <a:t>tolera</a:t>
            </a:r>
            <a:r>
              <a:rPr lang="en-US" sz="3200" dirty="0"/>
              <a:t> </a:t>
            </a:r>
            <a:r>
              <a:rPr lang="en-US" sz="3200" dirty="0" err="1"/>
              <a:t>el</a:t>
            </a:r>
            <a:r>
              <a:rPr lang="en-US" sz="3200" dirty="0"/>
              <a:t> mal moral…</a:t>
            </a:r>
            <a:endParaRPr lang="en-US" sz="3200" dirty="0">
              <a:ea typeface="+mj-lt"/>
              <a:cs typeface="+mj-lt"/>
            </a:endParaRPr>
          </a:p>
          <a:p>
            <a:endParaRPr lang="en-US" altLang="en-US" i="1" dirty="0">
              <a:solidFill>
                <a:srgbClr val="FFFF66"/>
              </a:solidFill>
            </a:endParaRPr>
          </a:p>
        </p:txBody>
      </p:sp>
      <p:sp>
        <p:nvSpPr>
          <p:cNvPr id="174083" name="AutoShape 3">
            <a:extLst>
              <a:ext uri="{FF2B5EF4-FFF2-40B4-BE49-F238E27FC236}">
                <a16:creationId xmlns:a16="http://schemas.microsoft.com/office/drawing/2014/main" id="{34DDFDE1-71A6-E219-6A21-EF908AA70363}"/>
              </a:ext>
            </a:extLst>
          </p:cNvPr>
          <p:cNvSpPr>
            <a:spLocks noChangeArrowheads="1"/>
          </p:cNvSpPr>
          <p:nvPr/>
        </p:nvSpPr>
        <p:spPr bwMode="auto">
          <a:xfrm>
            <a:off x="202625" y="1656943"/>
            <a:ext cx="11785120" cy="4814977"/>
          </a:xfrm>
          <a:prstGeom prst="octagon">
            <a:avLst>
              <a:gd name="adj" fmla="val 29287"/>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solidFill>
                <a:srgbClr val="FFFFFF"/>
              </a:solidFill>
              <a:latin typeface="Lucida Bright" panose="02040602050505020304" pitchFamily="18" charset="0"/>
              <a:cs typeface="Arial" panose="020B0604020202020204" pitchFamily="34" charset="0"/>
            </a:endParaRPr>
          </a:p>
        </p:txBody>
      </p:sp>
      <p:sp>
        <p:nvSpPr>
          <p:cNvPr id="174084" name="Text Box 4">
            <a:extLst>
              <a:ext uri="{FF2B5EF4-FFF2-40B4-BE49-F238E27FC236}">
                <a16:creationId xmlns:a16="http://schemas.microsoft.com/office/drawing/2014/main" id="{A42B60C1-400C-9930-FFD6-8C0A7D2E8FE0}"/>
              </a:ext>
            </a:extLst>
          </p:cNvPr>
          <p:cNvSpPr txBox="1">
            <a:spLocks noChangeArrowheads="1"/>
          </p:cNvSpPr>
          <p:nvPr/>
        </p:nvSpPr>
        <p:spPr bwMode="auto">
          <a:xfrm>
            <a:off x="1467598" y="1762070"/>
            <a:ext cx="9260351" cy="4516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defTabSz="914400" fontAlgn="base">
              <a:spcBef>
                <a:spcPct val="50000"/>
              </a:spcBef>
              <a:spcAft>
                <a:spcPct val="0"/>
              </a:spcAft>
            </a:pPr>
            <a:r>
              <a:rPr lang="en-US" altLang="en-US" sz="2500" b="1" i="1" dirty="0">
                <a:solidFill>
                  <a:srgbClr val="4E2806"/>
                </a:solidFill>
                <a:latin typeface="Comic Sans MS"/>
                <a:cs typeface="Arial"/>
              </a:rPr>
              <a:t>	…to provide a stable environment for the expression of human freedom / </a:t>
            </a:r>
            <a:r>
              <a:rPr lang="en-US" sz="2500" dirty="0">
                <a:ea typeface="+mn-lt"/>
                <a:cs typeface="+mn-lt"/>
              </a:rPr>
              <a:t>…para </a:t>
            </a:r>
            <a:r>
              <a:rPr lang="en-US" sz="2500" dirty="0" err="1">
                <a:ea typeface="+mn-lt"/>
                <a:cs typeface="+mn-lt"/>
              </a:rPr>
              <a:t>proporcionar</a:t>
            </a:r>
            <a:r>
              <a:rPr lang="en-US" sz="2500" dirty="0">
                <a:ea typeface="+mn-lt"/>
                <a:cs typeface="+mn-lt"/>
              </a:rPr>
              <a:t> un </a:t>
            </a:r>
            <a:r>
              <a:rPr lang="en-US" sz="2500" dirty="0" err="1">
                <a:ea typeface="+mn-lt"/>
                <a:cs typeface="+mn-lt"/>
              </a:rPr>
              <a:t>entorno</a:t>
            </a:r>
            <a:r>
              <a:rPr lang="en-US" sz="2500" dirty="0">
                <a:ea typeface="+mn-lt"/>
                <a:cs typeface="+mn-lt"/>
              </a:rPr>
              <a:t> </a:t>
            </a:r>
            <a:r>
              <a:rPr lang="en-US" sz="2500" dirty="0" err="1">
                <a:ea typeface="+mn-lt"/>
                <a:cs typeface="+mn-lt"/>
              </a:rPr>
              <a:t>estable</a:t>
            </a:r>
            <a:r>
              <a:rPr lang="en-US" sz="2500" dirty="0">
                <a:ea typeface="+mn-lt"/>
                <a:cs typeface="+mn-lt"/>
              </a:rPr>
              <a:t> para la </a:t>
            </a:r>
            <a:r>
              <a:rPr lang="en-US" sz="2500" dirty="0" err="1">
                <a:ea typeface="+mn-lt"/>
                <a:cs typeface="+mn-lt"/>
              </a:rPr>
              <a:t>expresión</a:t>
            </a:r>
            <a:r>
              <a:rPr lang="en-US" sz="2500" dirty="0">
                <a:ea typeface="+mn-lt"/>
                <a:cs typeface="+mn-lt"/>
              </a:rPr>
              <a:t> de la </a:t>
            </a:r>
            <a:r>
              <a:rPr lang="en-US" sz="2500" dirty="0" err="1">
                <a:ea typeface="+mn-lt"/>
                <a:cs typeface="+mn-lt"/>
              </a:rPr>
              <a:t>libertad</a:t>
            </a:r>
            <a:r>
              <a:rPr lang="en-US" sz="2500" dirty="0">
                <a:ea typeface="+mn-lt"/>
                <a:cs typeface="+mn-lt"/>
              </a:rPr>
              <a:t> </a:t>
            </a:r>
            <a:r>
              <a:rPr lang="en-US" sz="2500" dirty="0" err="1">
                <a:ea typeface="+mn-lt"/>
                <a:cs typeface="+mn-lt"/>
              </a:rPr>
              <a:t>humana</a:t>
            </a:r>
            <a:endParaRPr lang="en-US" sz="2500">
              <a:ea typeface="Verdana"/>
            </a:endParaRPr>
          </a:p>
          <a:p>
            <a:pPr defTabSz="914400" fontAlgn="base">
              <a:spcBef>
                <a:spcPct val="50000"/>
              </a:spcBef>
              <a:spcAft>
                <a:spcPct val="0"/>
              </a:spcAft>
            </a:pPr>
            <a:r>
              <a:rPr lang="en-US" altLang="en-US" sz="2500" b="1" i="1" dirty="0">
                <a:solidFill>
                  <a:srgbClr val="4E2806"/>
                </a:solidFill>
                <a:latin typeface="Comic Sans MS"/>
                <a:cs typeface="Arial"/>
              </a:rPr>
              <a:t>…to enable humans to value life and God / </a:t>
            </a:r>
            <a:r>
              <a:rPr lang="en-US" sz="2500" dirty="0">
                <a:ea typeface="+mn-lt"/>
                <a:cs typeface="+mn-lt"/>
              </a:rPr>
              <a:t>…para </a:t>
            </a:r>
            <a:r>
              <a:rPr lang="en-US" sz="2500" dirty="0" err="1">
                <a:ea typeface="+mn-lt"/>
                <a:cs typeface="+mn-lt"/>
              </a:rPr>
              <a:t>permitir</a:t>
            </a:r>
            <a:r>
              <a:rPr lang="en-US" sz="2500" dirty="0">
                <a:ea typeface="+mn-lt"/>
                <a:cs typeface="+mn-lt"/>
              </a:rPr>
              <a:t> que </a:t>
            </a:r>
            <a:r>
              <a:rPr lang="en-US" sz="2500" dirty="0" err="1">
                <a:ea typeface="+mn-lt"/>
                <a:cs typeface="+mn-lt"/>
              </a:rPr>
              <a:t>los</a:t>
            </a:r>
            <a:r>
              <a:rPr lang="en-US" sz="2500" dirty="0">
                <a:ea typeface="+mn-lt"/>
                <a:cs typeface="+mn-lt"/>
              </a:rPr>
              <a:t> </a:t>
            </a:r>
            <a:r>
              <a:rPr lang="en-US" sz="2500" dirty="0" err="1">
                <a:ea typeface="+mn-lt"/>
                <a:cs typeface="+mn-lt"/>
              </a:rPr>
              <a:t>humanos</a:t>
            </a:r>
            <a:r>
              <a:rPr lang="en-US" sz="2500" dirty="0">
                <a:ea typeface="+mn-lt"/>
                <a:cs typeface="+mn-lt"/>
              </a:rPr>
              <a:t> </a:t>
            </a:r>
            <a:r>
              <a:rPr lang="en-US" sz="2500" dirty="0" err="1">
                <a:ea typeface="+mn-lt"/>
                <a:cs typeface="+mn-lt"/>
              </a:rPr>
              <a:t>valoren</a:t>
            </a:r>
            <a:r>
              <a:rPr lang="en-US" sz="2500" dirty="0">
                <a:ea typeface="+mn-lt"/>
                <a:cs typeface="+mn-lt"/>
              </a:rPr>
              <a:t> la </a:t>
            </a:r>
            <a:r>
              <a:rPr lang="en-US" sz="2500" dirty="0" err="1">
                <a:ea typeface="+mn-lt"/>
                <a:cs typeface="+mn-lt"/>
              </a:rPr>
              <a:t>vida</a:t>
            </a:r>
            <a:r>
              <a:rPr lang="en-US" sz="2500" dirty="0">
                <a:ea typeface="+mn-lt"/>
                <a:cs typeface="+mn-lt"/>
              </a:rPr>
              <a:t> y a Dios</a:t>
            </a:r>
            <a:endParaRPr lang="en-US" altLang="en-US" sz="2500" b="1" i="1">
              <a:solidFill>
                <a:srgbClr val="4E2806"/>
              </a:solidFill>
              <a:latin typeface="Comic Sans MS" panose="030F0702030302020204" pitchFamily="66" charset="0"/>
              <a:cs typeface="Arial" panose="020B0604020202020204" pitchFamily="34" charset="0"/>
            </a:endParaRPr>
          </a:p>
          <a:p>
            <a:pPr defTabSz="914400" fontAlgn="base">
              <a:spcBef>
                <a:spcPct val="50000"/>
              </a:spcBef>
              <a:spcAft>
                <a:spcPct val="0"/>
              </a:spcAft>
            </a:pPr>
            <a:r>
              <a:rPr lang="en-US" altLang="en-US" sz="2500" b="1" i="1" dirty="0">
                <a:solidFill>
                  <a:srgbClr val="4E2806"/>
                </a:solidFill>
                <a:latin typeface="Comic Sans MS"/>
                <a:cs typeface="Arial"/>
              </a:rPr>
              <a:t>…to enable humans to value eternal life / </a:t>
            </a:r>
            <a:r>
              <a:rPr lang="en-US" sz="2500" dirty="0">
                <a:ea typeface="+mn-lt"/>
                <a:cs typeface="+mn-lt"/>
              </a:rPr>
              <a:t>…para </a:t>
            </a:r>
            <a:r>
              <a:rPr lang="en-US" sz="2500" dirty="0" err="1">
                <a:ea typeface="+mn-lt"/>
                <a:cs typeface="+mn-lt"/>
              </a:rPr>
              <a:t>capacitar</a:t>
            </a:r>
            <a:r>
              <a:rPr lang="en-US" sz="2500" dirty="0">
                <a:ea typeface="+mn-lt"/>
                <a:cs typeface="+mn-lt"/>
              </a:rPr>
              <a:t> a </a:t>
            </a:r>
            <a:r>
              <a:rPr lang="en-US" sz="2500" dirty="0" err="1">
                <a:ea typeface="+mn-lt"/>
                <a:cs typeface="+mn-lt"/>
              </a:rPr>
              <a:t>los</a:t>
            </a:r>
            <a:r>
              <a:rPr lang="en-US" sz="2500" dirty="0">
                <a:ea typeface="+mn-lt"/>
                <a:cs typeface="+mn-lt"/>
              </a:rPr>
              <a:t> </a:t>
            </a:r>
            <a:r>
              <a:rPr lang="en-US" sz="2500" dirty="0" err="1">
                <a:ea typeface="+mn-lt"/>
                <a:cs typeface="+mn-lt"/>
              </a:rPr>
              <a:t>humanos</a:t>
            </a:r>
            <a:r>
              <a:rPr lang="en-US" sz="2500" dirty="0">
                <a:ea typeface="+mn-lt"/>
                <a:cs typeface="+mn-lt"/>
              </a:rPr>
              <a:t> a </a:t>
            </a:r>
            <a:r>
              <a:rPr lang="en-US" sz="2500" dirty="0" err="1">
                <a:ea typeface="+mn-lt"/>
                <a:cs typeface="+mn-lt"/>
              </a:rPr>
              <a:t>valorar</a:t>
            </a:r>
            <a:r>
              <a:rPr lang="en-US" sz="2500" dirty="0">
                <a:ea typeface="+mn-lt"/>
                <a:cs typeface="+mn-lt"/>
              </a:rPr>
              <a:t> la </a:t>
            </a:r>
            <a:r>
              <a:rPr lang="en-US" sz="2500" dirty="0" err="1">
                <a:ea typeface="+mn-lt"/>
                <a:cs typeface="+mn-lt"/>
              </a:rPr>
              <a:t>vida</a:t>
            </a:r>
            <a:r>
              <a:rPr lang="en-US" sz="2500" dirty="0">
                <a:ea typeface="+mn-lt"/>
                <a:cs typeface="+mn-lt"/>
              </a:rPr>
              <a:t> </a:t>
            </a:r>
            <a:r>
              <a:rPr lang="en-US" sz="2500" dirty="0" err="1">
                <a:ea typeface="+mn-lt"/>
                <a:cs typeface="+mn-lt"/>
              </a:rPr>
              <a:t>eterna</a:t>
            </a:r>
            <a:endParaRPr lang="en-US" altLang="en-US" sz="2500" b="1" i="1">
              <a:solidFill>
                <a:srgbClr val="4E2806"/>
              </a:solidFill>
              <a:latin typeface="Comic Sans MS" panose="030F0702030302020204" pitchFamily="66" charset="0"/>
              <a:cs typeface="Arial" panose="020B0604020202020204" pitchFamily="34" charset="0"/>
            </a:endParaRPr>
          </a:p>
          <a:p>
            <a:pPr defTabSz="914400" fontAlgn="base">
              <a:spcBef>
                <a:spcPct val="50000"/>
              </a:spcBef>
              <a:spcAft>
                <a:spcPct val="0"/>
              </a:spcAft>
            </a:pPr>
            <a:r>
              <a:rPr lang="en-US" altLang="en-US" sz="2500" b="1" i="1" dirty="0">
                <a:solidFill>
                  <a:srgbClr val="4E2806"/>
                </a:solidFill>
                <a:latin typeface="Comic Sans MS"/>
                <a:cs typeface="Arial"/>
              </a:rPr>
              <a:t>	…to give men and women a correct perspective of their creatureliness / </a:t>
            </a:r>
            <a:r>
              <a:rPr lang="en-US" sz="2500" dirty="0">
                <a:ea typeface="+mn-lt"/>
                <a:cs typeface="+mn-lt"/>
              </a:rPr>
              <a:t>…para </a:t>
            </a:r>
            <a:r>
              <a:rPr lang="en-US" sz="2500" err="1">
                <a:ea typeface="+mn-lt"/>
                <a:cs typeface="+mn-lt"/>
              </a:rPr>
              <a:t>dar</a:t>
            </a:r>
            <a:r>
              <a:rPr lang="en-US" sz="2500" dirty="0">
                <a:ea typeface="+mn-lt"/>
                <a:cs typeface="+mn-lt"/>
              </a:rPr>
              <a:t> a hombres y </a:t>
            </a:r>
            <a:r>
              <a:rPr lang="en-US" sz="2500" err="1">
                <a:ea typeface="+mn-lt"/>
                <a:cs typeface="+mn-lt"/>
              </a:rPr>
              <a:t>mujeres</a:t>
            </a:r>
            <a:r>
              <a:rPr lang="en-US" sz="2500" dirty="0">
                <a:ea typeface="+mn-lt"/>
                <a:cs typeface="+mn-lt"/>
              </a:rPr>
              <a:t> </a:t>
            </a:r>
            <a:r>
              <a:rPr lang="en-US" sz="2500" err="1">
                <a:ea typeface="+mn-lt"/>
                <a:cs typeface="+mn-lt"/>
              </a:rPr>
              <a:t>una</a:t>
            </a:r>
            <a:r>
              <a:rPr lang="en-US" sz="2500" dirty="0">
                <a:ea typeface="+mn-lt"/>
                <a:cs typeface="+mn-lt"/>
              </a:rPr>
              <a:t> </a:t>
            </a:r>
            <a:r>
              <a:rPr lang="en-US" sz="2500" err="1">
                <a:ea typeface="+mn-lt"/>
                <a:cs typeface="+mn-lt"/>
              </a:rPr>
              <a:t>perspectiva</a:t>
            </a:r>
            <a:r>
              <a:rPr lang="en-US" sz="2500" dirty="0">
                <a:ea typeface="+mn-lt"/>
                <a:cs typeface="+mn-lt"/>
              </a:rPr>
              <a:t> </a:t>
            </a:r>
            <a:r>
              <a:rPr lang="en-US" sz="2500" err="1">
                <a:ea typeface="+mn-lt"/>
                <a:cs typeface="+mn-lt"/>
              </a:rPr>
              <a:t>correcta</a:t>
            </a:r>
            <a:r>
              <a:rPr lang="en-US" sz="2500" dirty="0">
                <a:ea typeface="+mn-lt"/>
                <a:cs typeface="+mn-lt"/>
              </a:rPr>
              <a:t> de </a:t>
            </a:r>
            <a:r>
              <a:rPr lang="en-US" sz="2500" err="1">
                <a:ea typeface="+mn-lt"/>
                <a:cs typeface="+mn-lt"/>
              </a:rPr>
              <a:t>su</a:t>
            </a:r>
            <a:r>
              <a:rPr lang="en-US" sz="2500" dirty="0">
                <a:ea typeface="+mn-lt"/>
                <a:cs typeface="+mn-lt"/>
              </a:rPr>
              <a:t> </a:t>
            </a:r>
            <a:r>
              <a:rPr lang="en-US" sz="2500" err="1">
                <a:ea typeface="+mn-lt"/>
                <a:cs typeface="+mn-lt"/>
              </a:rPr>
              <a:t>condición</a:t>
            </a:r>
            <a:r>
              <a:rPr lang="en-US" sz="2500" dirty="0">
                <a:ea typeface="+mn-lt"/>
                <a:cs typeface="+mn-lt"/>
              </a:rPr>
              <a:t> de </a:t>
            </a:r>
            <a:r>
              <a:rPr lang="en-US" sz="2500" err="1">
                <a:ea typeface="+mn-lt"/>
                <a:cs typeface="+mn-lt"/>
              </a:rPr>
              <a:t>criaturas</a:t>
            </a:r>
            <a:r>
              <a:rPr lang="en-US" sz="2500" dirty="0">
                <a:ea typeface="+mn-lt"/>
                <a:cs typeface="+mn-lt"/>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4083"/>
                                        </p:tgtEl>
                                        <p:attrNameLst>
                                          <p:attrName>style.visibility</p:attrName>
                                        </p:attrNameLst>
                                      </p:cBhvr>
                                      <p:to>
                                        <p:strVal val="visible"/>
                                      </p:to>
                                    </p:set>
                                    <p:animEffect transition="in" filter="dissolve">
                                      <p:cBhvr>
                                        <p:cTn id="7" dur="500"/>
                                        <p:tgtEl>
                                          <p:spTgt spid="174083"/>
                                        </p:tgtEl>
                                      </p:cBhvr>
                                    </p:animEffect>
                                  </p:childTnLst>
                                </p:cTn>
                              </p:par>
                              <p:par>
                                <p:cTn id="8" presetID="9" presetClass="entr" presetSubtype="0" fill="hold" nodeType="withEffect">
                                  <p:stCondLst>
                                    <p:cond delay="0"/>
                                  </p:stCondLst>
                                  <p:childTnLst>
                                    <p:set>
                                      <p:cBhvr>
                                        <p:cTn id="9" dur="1" fill="hold">
                                          <p:stCondLst>
                                            <p:cond delay="0"/>
                                          </p:stCondLst>
                                        </p:cTn>
                                        <p:tgtEl>
                                          <p:spTgt spid="174084">
                                            <p:txEl>
                                              <p:pRg st="0" end="0"/>
                                            </p:txEl>
                                          </p:spTgt>
                                        </p:tgtEl>
                                        <p:attrNameLst>
                                          <p:attrName>style.visibility</p:attrName>
                                        </p:attrNameLst>
                                      </p:cBhvr>
                                      <p:to>
                                        <p:strVal val="visible"/>
                                      </p:to>
                                    </p:set>
                                    <p:animEffect transition="in" filter="dissolve">
                                      <p:cBhvr>
                                        <p:cTn id="10" dur="500"/>
                                        <p:tgtEl>
                                          <p:spTgt spid="174084">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74084">
                                            <p:txEl>
                                              <p:pRg st="1" end="1"/>
                                            </p:txEl>
                                          </p:spTgt>
                                        </p:tgtEl>
                                        <p:attrNameLst>
                                          <p:attrName>style.visibility</p:attrName>
                                        </p:attrNameLst>
                                      </p:cBhvr>
                                      <p:to>
                                        <p:strVal val="visible"/>
                                      </p:to>
                                    </p:set>
                                    <p:anim calcmode="lin" valueType="num">
                                      <p:cBhvr additive="base">
                                        <p:cTn id="15" dur="500" fill="hold"/>
                                        <p:tgtEl>
                                          <p:spTgt spid="17408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408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74084">
                                            <p:txEl>
                                              <p:pRg st="2" end="2"/>
                                            </p:txEl>
                                          </p:spTgt>
                                        </p:tgtEl>
                                        <p:attrNameLst>
                                          <p:attrName>style.visibility</p:attrName>
                                        </p:attrNameLst>
                                      </p:cBhvr>
                                      <p:to>
                                        <p:strVal val="visible"/>
                                      </p:to>
                                    </p:set>
                                    <p:anim calcmode="lin" valueType="num">
                                      <p:cBhvr additive="base">
                                        <p:cTn id="21" dur="500" fill="hold"/>
                                        <p:tgtEl>
                                          <p:spTgt spid="17408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408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74084">
                                            <p:txEl>
                                              <p:pRg st="3" end="3"/>
                                            </p:txEl>
                                          </p:spTgt>
                                        </p:tgtEl>
                                        <p:attrNameLst>
                                          <p:attrName>style.visibility</p:attrName>
                                        </p:attrNameLst>
                                      </p:cBhvr>
                                      <p:to>
                                        <p:strVal val="visible"/>
                                      </p:to>
                                    </p:set>
                                    <p:anim calcmode="lin" valueType="num">
                                      <p:cBhvr additive="base">
                                        <p:cTn id="27" dur="500" fill="hold"/>
                                        <p:tgtEl>
                                          <p:spTgt spid="174084">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7408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F2CE643F-6CD7-FA8A-7E9A-EC539422BEAE}"/>
              </a:ext>
            </a:extLst>
          </p:cNvPr>
          <p:cNvSpPr>
            <a:spLocks noGrp="1" noRot="1" noChangeArrowheads="1"/>
          </p:cNvSpPr>
          <p:nvPr>
            <p:ph type="title"/>
          </p:nvPr>
        </p:nvSpPr>
        <p:spPr/>
        <p:txBody>
          <a:bodyPr/>
          <a:lstStyle/>
          <a:p>
            <a:pPr algn="l"/>
            <a:r>
              <a:rPr lang="en-US" altLang="en-US" sz="2800" dirty="0">
                <a:solidFill>
                  <a:srgbClr val="FF3300"/>
                </a:solidFill>
                <a:latin typeface="Eras Bold ITC"/>
              </a:rPr>
              <a:t>The issues concerning the Book of Joshua are part of a larger picture. / </a:t>
            </a:r>
            <a:r>
              <a:rPr lang="en-US" sz="2800" dirty="0">
                <a:ea typeface="+mj-lt"/>
                <a:cs typeface="+mj-lt"/>
              </a:rPr>
              <a:t>Los </a:t>
            </a:r>
            <a:r>
              <a:rPr lang="en-US" sz="2800" dirty="0" err="1">
                <a:ea typeface="+mj-lt"/>
                <a:cs typeface="+mj-lt"/>
              </a:rPr>
              <a:t>temas</a:t>
            </a:r>
            <a:r>
              <a:rPr lang="en-US" sz="2800" dirty="0">
                <a:ea typeface="+mj-lt"/>
                <a:cs typeface="+mj-lt"/>
              </a:rPr>
              <a:t> </a:t>
            </a:r>
            <a:r>
              <a:rPr lang="en-US" sz="2800" dirty="0" err="1">
                <a:ea typeface="+mj-lt"/>
                <a:cs typeface="+mj-lt"/>
              </a:rPr>
              <a:t>relacionados</a:t>
            </a:r>
            <a:r>
              <a:rPr lang="en-US" sz="2800" dirty="0">
                <a:ea typeface="+mj-lt"/>
                <a:cs typeface="+mj-lt"/>
              </a:rPr>
              <a:t> con </a:t>
            </a:r>
            <a:r>
              <a:rPr lang="en-US" sz="2800" dirty="0" err="1">
                <a:ea typeface="+mj-lt"/>
                <a:cs typeface="+mj-lt"/>
              </a:rPr>
              <a:t>el</a:t>
            </a:r>
            <a:r>
              <a:rPr lang="en-US" sz="2800" dirty="0">
                <a:ea typeface="+mj-lt"/>
                <a:cs typeface="+mj-lt"/>
              </a:rPr>
              <a:t> Libro de Josué son </a:t>
            </a:r>
            <a:r>
              <a:rPr lang="en-US" sz="2800" dirty="0" err="1">
                <a:ea typeface="+mj-lt"/>
                <a:cs typeface="+mj-lt"/>
              </a:rPr>
              <a:t>parte</a:t>
            </a:r>
            <a:r>
              <a:rPr lang="en-US" sz="2800" dirty="0">
                <a:ea typeface="+mj-lt"/>
                <a:cs typeface="+mj-lt"/>
              </a:rPr>
              <a:t> de un panorama </a:t>
            </a:r>
            <a:r>
              <a:rPr lang="en-US" sz="2800" dirty="0" err="1">
                <a:ea typeface="+mj-lt"/>
                <a:cs typeface="+mj-lt"/>
              </a:rPr>
              <a:t>más</a:t>
            </a:r>
            <a:r>
              <a:rPr lang="en-US" sz="2800" dirty="0">
                <a:ea typeface="+mj-lt"/>
                <a:cs typeface="+mj-lt"/>
              </a:rPr>
              <a:t> </a:t>
            </a:r>
            <a:r>
              <a:rPr lang="en-US" sz="2800" dirty="0" err="1">
                <a:ea typeface="+mj-lt"/>
                <a:cs typeface="+mj-lt"/>
              </a:rPr>
              <a:t>amplio</a:t>
            </a:r>
            <a:r>
              <a:rPr lang="en-US" sz="2800" dirty="0">
                <a:ea typeface="+mj-lt"/>
                <a:cs typeface="+mj-lt"/>
              </a:rPr>
              <a:t>.</a:t>
            </a:r>
            <a:endParaRPr lang="en-US" altLang="en-US" sz="2800" dirty="0">
              <a:solidFill>
                <a:srgbClr val="FF3300"/>
              </a:solidFill>
              <a:latin typeface="Eras Bold ITC" panose="020B0907030504020204" pitchFamily="34" charset="0"/>
            </a:endParaRPr>
          </a:p>
        </p:txBody>
      </p:sp>
      <p:sp>
        <p:nvSpPr>
          <p:cNvPr id="44035" name="Rectangle 3">
            <a:extLst>
              <a:ext uri="{FF2B5EF4-FFF2-40B4-BE49-F238E27FC236}">
                <a16:creationId xmlns:a16="http://schemas.microsoft.com/office/drawing/2014/main" id="{E982BCBE-4F00-DA17-A007-EEC210FE26F2}"/>
              </a:ext>
            </a:extLst>
          </p:cNvPr>
          <p:cNvSpPr>
            <a:spLocks noGrp="1" noRot="1" noChangeArrowheads="1"/>
          </p:cNvSpPr>
          <p:nvPr>
            <p:ph type="body" idx="1"/>
          </p:nvPr>
        </p:nvSpPr>
        <p:spPr>
          <a:xfrm>
            <a:off x="143374" y="1783599"/>
            <a:ext cx="11977138" cy="5027572"/>
          </a:xfrm>
        </p:spPr>
        <p:txBody>
          <a:bodyPr/>
          <a:lstStyle/>
          <a:p>
            <a:pPr>
              <a:buNone/>
            </a:pPr>
            <a:r>
              <a:rPr lang="en-US" altLang="en-US" sz="2800" b="1" dirty="0">
                <a:solidFill>
                  <a:srgbClr val="FF6600"/>
                </a:solidFill>
                <a:effectLst>
                  <a:outerShdw blurRad="38100" dist="38100" dir="2700000" algn="tl">
                    <a:srgbClr val="000000"/>
                  </a:outerShdw>
                </a:effectLst>
              </a:rPr>
              <a:t>In our post-modern world, there is a decided trend toward revisionist history. /</a:t>
            </a:r>
            <a:r>
              <a:rPr lang="en-US" altLang="en-US" sz="2800" dirty="0">
                <a:solidFill>
                  <a:srgbClr val="3B3A00"/>
                </a:solidFill>
                <a:effectLst>
                  <a:outerShdw blurRad="38100" dist="38100" dir="2700000" algn="tl">
                    <a:srgbClr val="000000"/>
                  </a:outerShdw>
                </a:effectLst>
              </a:rPr>
              <a:t> </a:t>
            </a:r>
            <a:r>
              <a:rPr lang="en-US" sz="2800" dirty="0">
                <a:effectLst>
                  <a:outerShdw blurRad="38100" dist="38100" dir="2700000" algn="tl">
                    <a:srgbClr val="000000"/>
                  </a:outerShdw>
                </a:effectLst>
                <a:ea typeface="+mn-lt"/>
                <a:cs typeface="+mn-lt"/>
              </a:rPr>
              <a:t>En </a:t>
            </a:r>
            <a:r>
              <a:rPr lang="en-US" sz="2800" dirty="0" err="1">
                <a:effectLst>
                  <a:outerShdw blurRad="38100" dist="38100" dir="2700000" algn="tl">
                    <a:srgbClr val="000000"/>
                  </a:outerShdw>
                </a:effectLst>
                <a:ea typeface="+mn-lt"/>
                <a:cs typeface="+mn-lt"/>
              </a:rPr>
              <a:t>nuestro</a:t>
            </a:r>
            <a:r>
              <a:rPr lang="en-US" sz="2800" dirty="0">
                <a:effectLst>
                  <a:outerShdw blurRad="38100" dist="38100" dir="2700000" algn="tl">
                    <a:srgbClr val="000000"/>
                  </a:outerShdw>
                </a:effectLst>
                <a:ea typeface="+mn-lt"/>
                <a:cs typeface="+mn-lt"/>
              </a:rPr>
              <a:t> </a:t>
            </a:r>
            <a:r>
              <a:rPr lang="en-US" sz="2800" dirty="0" err="1">
                <a:effectLst>
                  <a:outerShdw blurRad="38100" dist="38100" dir="2700000" algn="tl">
                    <a:srgbClr val="000000"/>
                  </a:outerShdw>
                </a:effectLst>
                <a:ea typeface="+mn-lt"/>
                <a:cs typeface="+mn-lt"/>
              </a:rPr>
              <a:t>mundo</a:t>
            </a:r>
            <a:r>
              <a:rPr lang="en-US" sz="2800" dirty="0">
                <a:effectLst>
                  <a:outerShdw blurRad="38100" dist="38100" dir="2700000" algn="tl">
                    <a:srgbClr val="000000"/>
                  </a:outerShdw>
                </a:effectLst>
                <a:ea typeface="+mn-lt"/>
                <a:cs typeface="+mn-lt"/>
              </a:rPr>
              <a:t> </a:t>
            </a:r>
            <a:r>
              <a:rPr lang="en-US" sz="2800" dirty="0" err="1">
                <a:effectLst>
                  <a:outerShdw blurRad="38100" dist="38100" dir="2700000" algn="tl">
                    <a:srgbClr val="000000"/>
                  </a:outerShdw>
                </a:effectLst>
                <a:ea typeface="+mn-lt"/>
                <a:cs typeface="+mn-lt"/>
              </a:rPr>
              <a:t>posmoderno</a:t>
            </a:r>
            <a:r>
              <a:rPr lang="en-US" sz="2800" dirty="0">
                <a:effectLst>
                  <a:outerShdw blurRad="38100" dist="38100" dir="2700000" algn="tl">
                    <a:srgbClr val="000000"/>
                  </a:outerShdw>
                </a:effectLst>
                <a:ea typeface="+mn-lt"/>
                <a:cs typeface="+mn-lt"/>
              </a:rPr>
              <a:t>, hay </a:t>
            </a:r>
            <a:r>
              <a:rPr lang="en-US" sz="2800" dirty="0" err="1">
                <a:effectLst>
                  <a:outerShdw blurRad="38100" dist="38100" dir="2700000" algn="tl">
                    <a:srgbClr val="000000"/>
                  </a:outerShdw>
                </a:effectLst>
                <a:ea typeface="+mn-lt"/>
                <a:cs typeface="+mn-lt"/>
              </a:rPr>
              <a:t>una</a:t>
            </a:r>
            <a:r>
              <a:rPr lang="en-US" sz="2800" dirty="0">
                <a:effectLst>
                  <a:outerShdw blurRad="38100" dist="38100" dir="2700000" algn="tl">
                    <a:srgbClr val="000000"/>
                  </a:outerShdw>
                </a:effectLst>
                <a:ea typeface="+mn-lt"/>
                <a:cs typeface="+mn-lt"/>
              </a:rPr>
              <a:t> </a:t>
            </a:r>
            <a:r>
              <a:rPr lang="en-US" sz="2800" dirty="0" err="1">
                <a:effectLst>
                  <a:outerShdw blurRad="38100" dist="38100" dir="2700000" algn="tl">
                    <a:srgbClr val="000000"/>
                  </a:outerShdw>
                </a:effectLst>
                <a:ea typeface="+mn-lt"/>
                <a:cs typeface="+mn-lt"/>
              </a:rPr>
              <a:t>tendencia</a:t>
            </a:r>
            <a:r>
              <a:rPr lang="en-US" sz="2800" dirty="0">
                <a:effectLst>
                  <a:outerShdw blurRad="38100" dist="38100" dir="2700000" algn="tl">
                    <a:srgbClr val="000000"/>
                  </a:outerShdw>
                </a:effectLst>
                <a:ea typeface="+mn-lt"/>
                <a:cs typeface="+mn-lt"/>
              </a:rPr>
              <a:t> </a:t>
            </a:r>
            <a:r>
              <a:rPr lang="en-US" sz="2800" dirty="0" err="1">
                <a:effectLst>
                  <a:outerShdw blurRad="38100" dist="38100" dir="2700000" algn="tl">
                    <a:srgbClr val="000000"/>
                  </a:outerShdw>
                </a:effectLst>
                <a:ea typeface="+mn-lt"/>
                <a:cs typeface="+mn-lt"/>
              </a:rPr>
              <a:t>decidida</a:t>
            </a:r>
            <a:r>
              <a:rPr lang="en-US" sz="2800" dirty="0">
                <a:effectLst>
                  <a:outerShdw blurRad="38100" dist="38100" dir="2700000" algn="tl">
                    <a:srgbClr val="000000"/>
                  </a:outerShdw>
                </a:effectLst>
                <a:ea typeface="+mn-lt"/>
                <a:cs typeface="+mn-lt"/>
              </a:rPr>
              <a:t> </a:t>
            </a:r>
            <a:r>
              <a:rPr lang="en-US" sz="2800" dirty="0" err="1">
                <a:effectLst>
                  <a:outerShdw blurRad="38100" dist="38100" dir="2700000" algn="tl">
                    <a:srgbClr val="000000"/>
                  </a:outerShdw>
                </a:effectLst>
                <a:ea typeface="+mn-lt"/>
                <a:cs typeface="+mn-lt"/>
              </a:rPr>
              <a:t>hacia</a:t>
            </a:r>
            <a:r>
              <a:rPr lang="en-US" sz="2800" dirty="0">
                <a:effectLst>
                  <a:outerShdw blurRad="38100" dist="38100" dir="2700000" algn="tl">
                    <a:srgbClr val="000000"/>
                  </a:outerShdw>
                </a:effectLst>
                <a:ea typeface="+mn-lt"/>
                <a:cs typeface="+mn-lt"/>
              </a:rPr>
              <a:t> la </a:t>
            </a:r>
            <a:r>
              <a:rPr lang="en-US" sz="2800" dirty="0" err="1">
                <a:effectLst>
                  <a:outerShdw blurRad="38100" dist="38100" dir="2700000" algn="tl">
                    <a:srgbClr val="000000"/>
                  </a:outerShdw>
                </a:effectLst>
                <a:ea typeface="+mn-lt"/>
                <a:cs typeface="+mn-lt"/>
              </a:rPr>
              <a:t>historia</a:t>
            </a:r>
            <a:r>
              <a:rPr lang="en-US" sz="2800" dirty="0">
                <a:effectLst>
                  <a:outerShdw blurRad="38100" dist="38100" dir="2700000" algn="tl">
                    <a:srgbClr val="000000"/>
                  </a:outerShdw>
                </a:effectLst>
                <a:ea typeface="+mn-lt"/>
                <a:cs typeface="+mn-lt"/>
              </a:rPr>
              <a:t> </a:t>
            </a:r>
            <a:r>
              <a:rPr lang="en-US" sz="2800" dirty="0" err="1">
                <a:effectLst>
                  <a:outerShdw blurRad="38100" dist="38100" dir="2700000" algn="tl">
                    <a:srgbClr val="000000"/>
                  </a:outerShdw>
                </a:effectLst>
                <a:ea typeface="+mn-lt"/>
                <a:cs typeface="+mn-lt"/>
              </a:rPr>
              <a:t>revisionista</a:t>
            </a:r>
            <a:r>
              <a:rPr lang="en-US" sz="2800" dirty="0">
                <a:effectLst>
                  <a:outerShdw blurRad="38100" dist="38100" dir="2700000" algn="tl">
                    <a:srgbClr val="000000"/>
                  </a:outerShdw>
                </a:effectLst>
                <a:ea typeface="+mn-lt"/>
                <a:cs typeface="+mn-lt"/>
              </a:rPr>
              <a:t>.</a:t>
            </a:r>
            <a:endParaRPr lang="en-US" altLang="en-US" sz="2800" dirty="0">
              <a:solidFill>
                <a:srgbClr val="3B3A00"/>
              </a:solidFill>
              <a:effectLst>
                <a:outerShdw blurRad="38100" dist="38100" dir="2700000" algn="tl">
                  <a:srgbClr val="000000"/>
                </a:outerShdw>
              </a:effectLst>
              <a:ea typeface="Tahoma"/>
              <a:cs typeface="Tahoma"/>
            </a:endParaRPr>
          </a:p>
          <a:p>
            <a:r>
              <a:rPr lang="en-US" altLang="en-US" sz="2000" b="1" i="1" dirty="0">
                <a:solidFill>
                  <a:srgbClr val="C00000"/>
                </a:solidFill>
                <a:effectLst/>
                <a:latin typeface="Arial Narrow"/>
              </a:rPr>
              <a:t>Much of history is currently being rewritten by deconstructionist literary theorists and political activists. To assume that biblical studies will be exempt from the influences of this trend is naïve. /</a:t>
            </a:r>
            <a:r>
              <a:rPr lang="en-US" altLang="en-US" sz="2000" i="1" dirty="0">
                <a:effectLst/>
                <a:latin typeface="Arial Narrow"/>
              </a:rPr>
              <a:t> </a:t>
            </a:r>
            <a:r>
              <a:rPr lang="en-US" sz="2000" dirty="0">
                <a:effectLst/>
                <a:ea typeface="+mn-lt"/>
                <a:cs typeface="+mn-lt"/>
              </a:rPr>
              <a:t>Gran </a:t>
            </a:r>
            <a:r>
              <a:rPr lang="en-US" sz="2000" dirty="0" err="1">
                <a:effectLst/>
                <a:ea typeface="+mn-lt"/>
                <a:cs typeface="+mn-lt"/>
              </a:rPr>
              <a:t>parte</a:t>
            </a:r>
            <a:r>
              <a:rPr lang="en-US" sz="2000" dirty="0">
                <a:effectLst/>
                <a:ea typeface="+mn-lt"/>
                <a:cs typeface="+mn-lt"/>
              </a:rPr>
              <a:t> de la </a:t>
            </a:r>
            <a:r>
              <a:rPr lang="en-US" sz="2000" dirty="0" err="1">
                <a:effectLst/>
                <a:ea typeface="+mn-lt"/>
                <a:cs typeface="+mn-lt"/>
              </a:rPr>
              <a:t>historia</a:t>
            </a:r>
            <a:r>
              <a:rPr lang="en-US" sz="2000" dirty="0">
                <a:effectLst/>
                <a:ea typeface="+mn-lt"/>
                <a:cs typeface="+mn-lt"/>
              </a:rPr>
              <a:t> </a:t>
            </a:r>
            <a:r>
              <a:rPr lang="en-US" sz="2000" dirty="0" err="1">
                <a:effectLst/>
                <a:ea typeface="+mn-lt"/>
                <a:cs typeface="+mn-lt"/>
              </a:rPr>
              <a:t>está</a:t>
            </a:r>
            <a:r>
              <a:rPr lang="en-US" sz="2000" dirty="0">
                <a:effectLst/>
                <a:ea typeface="+mn-lt"/>
                <a:cs typeface="+mn-lt"/>
              </a:rPr>
              <a:t> </a:t>
            </a:r>
            <a:r>
              <a:rPr lang="en-US" sz="2000" dirty="0" err="1">
                <a:effectLst/>
                <a:ea typeface="+mn-lt"/>
                <a:cs typeface="+mn-lt"/>
              </a:rPr>
              <a:t>siendo</a:t>
            </a:r>
            <a:r>
              <a:rPr lang="en-US" sz="2000" dirty="0">
                <a:effectLst/>
                <a:ea typeface="+mn-lt"/>
                <a:cs typeface="+mn-lt"/>
              </a:rPr>
              <a:t> </a:t>
            </a:r>
            <a:r>
              <a:rPr lang="en-US" sz="2000" dirty="0" err="1">
                <a:effectLst/>
                <a:ea typeface="+mn-lt"/>
                <a:cs typeface="+mn-lt"/>
              </a:rPr>
              <a:t>reescrita</a:t>
            </a:r>
            <a:r>
              <a:rPr lang="en-US" sz="2000" dirty="0">
                <a:effectLst/>
                <a:ea typeface="+mn-lt"/>
                <a:cs typeface="+mn-lt"/>
              </a:rPr>
              <a:t> </a:t>
            </a:r>
            <a:r>
              <a:rPr lang="en-US" sz="2000" dirty="0" err="1">
                <a:effectLst/>
                <a:ea typeface="+mn-lt"/>
                <a:cs typeface="+mn-lt"/>
              </a:rPr>
              <a:t>actualmente</a:t>
            </a:r>
            <a:r>
              <a:rPr lang="en-US" sz="2000" dirty="0">
                <a:effectLst/>
                <a:ea typeface="+mn-lt"/>
                <a:cs typeface="+mn-lt"/>
              </a:rPr>
              <a:t> </a:t>
            </a:r>
            <a:r>
              <a:rPr lang="en-US" sz="2000" dirty="0" err="1">
                <a:effectLst/>
                <a:ea typeface="+mn-lt"/>
                <a:cs typeface="+mn-lt"/>
              </a:rPr>
              <a:t>por</a:t>
            </a:r>
            <a:r>
              <a:rPr lang="en-US" sz="2000" dirty="0">
                <a:effectLst/>
                <a:ea typeface="+mn-lt"/>
                <a:cs typeface="+mn-lt"/>
              </a:rPr>
              <a:t> </a:t>
            </a:r>
            <a:r>
              <a:rPr lang="en-US" sz="2000" dirty="0" err="1">
                <a:effectLst/>
                <a:ea typeface="+mn-lt"/>
                <a:cs typeface="+mn-lt"/>
              </a:rPr>
              <a:t>teóricos</a:t>
            </a:r>
            <a:r>
              <a:rPr lang="en-US" sz="2000" dirty="0">
                <a:effectLst/>
                <a:ea typeface="+mn-lt"/>
                <a:cs typeface="+mn-lt"/>
              </a:rPr>
              <a:t> </a:t>
            </a:r>
            <a:r>
              <a:rPr lang="en-US" sz="2000" dirty="0" err="1">
                <a:effectLst/>
                <a:ea typeface="+mn-lt"/>
                <a:cs typeface="+mn-lt"/>
              </a:rPr>
              <a:t>literarios</a:t>
            </a:r>
            <a:r>
              <a:rPr lang="en-US" sz="2000" dirty="0">
                <a:effectLst/>
                <a:ea typeface="+mn-lt"/>
                <a:cs typeface="+mn-lt"/>
              </a:rPr>
              <a:t> y </a:t>
            </a:r>
            <a:r>
              <a:rPr lang="en-US" sz="2000" dirty="0" err="1">
                <a:effectLst/>
                <a:ea typeface="+mn-lt"/>
                <a:cs typeface="+mn-lt"/>
              </a:rPr>
              <a:t>activistas</a:t>
            </a:r>
            <a:r>
              <a:rPr lang="en-US" sz="2000" dirty="0">
                <a:effectLst/>
                <a:ea typeface="+mn-lt"/>
                <a:cs typeface="+mn-lt"/>
              </a:rPr>
              <a:t> </a:t>
            </a:r>
            <a:r>
              <a:rPr lang="en-US" sz="2000" dirty="0" err="1">
                <a:effectLst/>
                <a:ea typeface="+mn-lt"/>
                <a:cs typeface="+mn-lt"/>
              </a:rPr>
              <a:t>políticos</a:t>
            </a:r>
            <a:r>
              <a:rPr lang="en-US" sz="2000" dirty="0">
                <a:effectLst/>
                <a:ea typeface="+mn-lt"/>
                <a:cs typeface="+mn-lt"/>
              </a:rPr>
              <a:t> </a:t>
            </a:r>
            <a:r>
              <a:rPr lang="en-US" sz="2000" dirty="0" err="1">
                <a:effectLst/>
                <a:ea typeface="+mn-lt"/>
                <a:cs typeface="+mn-lt"/>
              </a:rPr>
              <a:t>desconstruccionistas</a:t>
            </a:r>
            <a:r>
              <a:rPr lang="en-US" sz="2000" dirty="0">
                <a:effectLst/>
                <a:ea typeface="+mn-lt"/>
                <a:cs typeface="+mn-lt"/>
              </a:rPr>
              <a:t>. </a:t>
            </a:r>
            <a:r>
              <a:rPr lang="en-US" sz="2000" dirty="0" err="1">
                <a:effectLst/>
                <a:ea typeface="+mn-lt"/>
                <a:cs typeface="+mn-lt"/>
              </a:rPr>
              <a:t>Asumir</a:t>
            </a:r>
            <a:r>
              <a:rPr lang="en-US" sz="2000" dirty="0">
                <a:effectLst/>
                <a:ea typeface="+mn-lt"/>
                <a:cs typeface="+mn-lt"/>
              </a:rPr>
              <a:t> que </a:t>
            </a:r>
            <a:r>
              <a:rPr lang="en-US" sz="2000" dirty="0" err="1">
                <a:effectLst/>
                <a:ea typeface="+mn-lt"/>
                <a:cs typeface="+mn-lt"/>
              </a:rPr>
              <a:t>los</a:t>
            </a:r>
            <a:r>
              <a:rPr lang="en-US" sz="2000" dirty="0">
                <a:effectLst/>
                <a:ea typeface="+mn-lt"/>
                <a:cs typeface="+mn-lt"/>
              </a:rPr>
              <a:t> </a:t>
            </a:r>
            <a:r>
              <a:rPr lang="en-US" sz="2000" dirty="0" err="1">
                <a:effectLst/>
                <a:ea typeface="+mn-lt"/>
                <a:cs typeface="+mn-lt"/>
              </a:rPr>
              <a:t>estudios</a:t>
            </a:r>
            <a:r>
              <a:rPr lang="en-US" sz="2000" dirty="0">
                <a:effectLst/>
                <a:ea typeface="+mn-lt"/>
                <a:cs typeface="+mn-lt"/>
              </a:rPr>
              <a:t> </a:t>
            </a:r>
            <a:r>
              <a:rPr lang="en-US" sz="2000" dirty="0" err="1">
                <a:effectLst/>
                <a:ea typeface="+mn-lt"/>
                <a:cs typeface="+mn-lt"/>
              </a:rPr>
              <a:t>bíblicos</a:t>
            </a:r>
            <a:r>
              <a:rPr lang="en-US" sz="2000" dirty="0">
                <a:effectLst/>
                <a:ea typeface="+mn-lt"/>
                <a:cs typeface="+mn-lt"/>
              </a:rPr>
              <a:t> </a:t>
            </a:r>
            <a:r>
              <a:rPr lang="en-US" sz="2000" dirty="0" err="1">
                <a:effectLst/>
                <a:ea typeface="+mn-lt"/>
                <a:cs typeface="+mn-lt"/>
              </a:rPr>
              <a:t>estarán</a:t>
            </a:r>
            <a:r>
              <a:rPr lang="en-US" sz="2000" dirty="0">
                <a:effectLst/>
                <a:ea typeface="+mn-lt"/>
                <a:cs typeface="+mn-lt"/>
              </a:rPr>
              <a:t> </a:t>
            </a:r>
            <a:r>
              <a:rPr lang="en-US" sz="2000" dirty="0" err="1">
                <a:effectLst/>
                <a:ea typeface="+mn-lt"/>
                <a:cs typeface="+mn-lt"/>
              </a:rPr>
              <a:t>exentos</a:t>
            </a:r>
            <a:r>
              <a:rPr lang="en-US" sz="2000" dirty="0">
                <a:effectLst/>
                <a:ea typeface="+mn-lt"/>
                <a:cs typeface="+mn-lt"/>
              </a:rPr>
              <a:t> de las </a:t>
            </a:r>
            <a:r>
              <a:rPr lang="en-US" sz="2000" dirty="0" err="1">
                <a:effectLst/>
                <a:ea typeface="+mn-lt"/>
                <a:cs typeface="+mn-lt"/>
              </a:rPr>
              <a:t>influencias</a:t>
            </a:r>
            <a:r>
              <a:rPr lang="en-US" sz="2000" dirty="0">
                <a:effectLst/>
                <a:ea typeface="+mn-lt"/>
                <a:cs typeface="+mn-lt"/>
              </a:rPr>
              <a:t> de </a:t>
            </a:r>
            <a:r>
              <a:rPr lang="en-US" sz="2000" dirty="0" err="1">
                <a:effectLst/>
                <a:ea typeface="+mn-lt"/>
                <a:cs typeface="+mn-lt"/>
              </a:rPr>
              <a:t>esta</a:t>
            </a:r>
            <a:r>
              <a:rPr lang="en-US" sz="2000" dirty="0">
                <a:effectLst/>
                <a:ea typeface="+mn-lt"/>
                <a:cs typeface="+mn-lt"/>
              </a:rPr>
              <a:t> </a:t>
            </a:r>
            <a:r>
              <a:rPr lang="en-US" sz="2000" dirty="0" err="1">
                <a:effectLst/>
                <a:ea typeface="+mn-lt"/>
                <a:cs typeface="+mn-lt"/>
              </a:rPr>
              <a:t>tendencia</a:t>
            </a:r>
            <a:r>
              <a:rPr lang="en-US" sz="2000" dirty="0">
                <a:effectLst/>
                <a:ea typeface="+mn-lt"/>
                <a:cs typeface="+mn-lt"/>
              </a:rPr>
              <a:t> es </a:t>
            </a:r>
            <a:r>
              <a:rPr lang="en-US" sz="2000" dirty="0" err="1">
                <a:effectLst/>
                <a:ea typeface="+mn-lt"/>
                <a:cs typeface="+mn-lt"/>
              </a:rPr>
              <a:t>ingenuo</a:t>
            </a:r>
            <a:r>
              <a:rPr lang="en-US" sz="2000" dirty="0">
                <a:effectLst/>
                <a:ea typeface="+mn-lt"/>
                <a:cs typeface="+mn-lt"/>
              </a:rPr>
              <a:t>.</a:t>
            </a:r>
            <a:endParaRPr lang="en-US" altLang="en-US" sz="2000" i="1">
              <a:effectLst/>
              <a:latin typeface="Arial Narrow" panose="020B0606020202030204" pitchFamily="34" charset="0"/>
            </a:endParaRPr>
          </a:p>
          <a:p>
            <a:r>
              <a:rPr lang="en-US" altLang="en-US" sz="2000" b="1" i="1" dirty="0">
                <a:solidFill>
                  <a:srgbClr val="C00000"/>
                </a:solidFill>
                <a:effectLst/>
                <a:latin typeface="Arial Narrow"/>
              </a:rPr>
              <a:t>Postmodernism is the handmaiden of this trend with its rejection of the notion of historical objectivity and its concerted attack upon written texts as untrustworthy. / </a:t>
            </a:r>
            <a:r>
              <a:rPr lang="en-US" sz="2000" dirty="0">
                <a:effectLst/>
                <a:ea typeface="+mn-lt"/>
                <a:cs typeface="+mn-lt"/>
              </a:rPr>
              <a:t>El </a:t>
            </a:r>
            <a:r>
              <a:rPr lang="en-US" sz="2000" err="1">
                <a:effectLst/>
                <a:ea typeface="+mn-lt"/>
                <a:cs typeface="+mn-lt"/>
              </a:rPr>
              <a:t>posmodernismo</a:t>
            </a:r>
            <a:r>
              <a:rPr lang="en-US" sz="2000" dirty="0">
                <a:effectLst/>
                <a:ea typeface="+mn-lt"/>
                <a:cs typeface="+mn-lt"/>
              </a:rPr>
              <a:t> es </a:t>
            </a:r>
            <a:r>
              <a:rPr lang="en-US" sz="2000" err="1">
                <a:effectLst/>
                <a:ea typeface="+mn-lt"/>
                <a:cs typeface="+mn-lt"/>
              </a:rPr>
              <a:t>el</a:t>
            </a:r>
            <a:r>
              <a:rPr lang="en-US" sz="2000" dirty="0">
                <a:effectLst/>
                <a:ea typeface="+mn-lt"/>
                <a:cs typeface="+mn-lt"/>
              </a:rPr>
              <a:t> </a:t>
            </a:r>
            <a:r>
              <a:rPr lang="en-US" sz="2000" err="1">
                <a:effectLst/>
                <a:ea typeface="+mn-lt"/>
                <a:cs typeface="+mn-lt"/>
              </a:rPr>
              <a:t>sirviente</a:t>
            </a:r>
            <a:r>
              <a:rPr lang="en-US" sz="2000" dirty="0">
                <a:effectLst/>
                <a:ea typeface="+mn-lt"/>
                <a:cs typeface="+mn-lt"/>
              </a:rPr>
              <a:t> de </a:t>
            </a:r>
            <a:r>
              <a:rPr lang="en-US" sz="2000" err="1">
                <a:effectLst/>
                <a:ea typeface="+mn-lt"/>
                <a:cs typeface="+mn-lt"/>
              </a:rPr>
              <a:t>esta</a:t>
            </a:r>
            <a:r>
              <a:rPr lang="en-US" sz="2000" dirty="0">
                <a:effectLst/>
                <a:ea typeface="+mn-lt"/>
                <a:cs typeface="+mn-lt"/>
              </a:rPr>
              <a:t> </a:t>
            </a:r>
            <a:r>
              <a:rPr lang="en-US" sz="2000" err="1">
                <a:effectLst/>
                <a:ea typeface="+mn-lt"/>
                <a:cs typeface="+mn-lt"/>
              </a:rPr>
              <a:t>tendencia</a:t>
            </a:r>
            <a:r>
              <a:rPr lang="en-US" sz="2000" dirty="0">
                <a:effectLst/>
                <a:ea typeface="+mn-lt"/>
                <a:cs typeface="+mn-lt"/>
              </a:rPr>
              <a:t> con </a:t>
            </a:r>
            <a:r>
              <a:rPr lang="en-US" sz="2000" err="1">
                <a:effectLst/>
                <a:ea typeface="+mn-lt"/>
                <a:cs typeface="+mn-lt"/>
              </a:rPr>
              <a:t>su</a:t>
            </a:r>
            <a:r>
              <a:rPr lang="en-US" sz="2000" dirty="0">
                <a:effectLst/>
                <a:ea typeface="+mn-lt"/>
                <a:cs typeface="+mn-lt"/>
              </a:rPr>
              <a:t> </a:t>
            </a:r>
            <a:r>
              <a:rPr lang="en-US" sz="2000" err="1">
                <a:effectLst/>
                <a:ea typeface="+mn-lt"/>
                <a:cs typeface="+mn-lt"/>
              </a:rPr>
              <a:t>rechazo</a:t>
            </a:r>
            <a:r>
              <a:rPr lang="en-US" sz="2000" dirty="0">
                <a:effectLst/>
                <a:ea typeface="+mn-lt"/>
                <a:cs typeface="+mn-lt"/>
              </a:rPr>
              <a:t> de la </a:t>
            </a:r>
            <a:r>
              <a:rPr lang="en-US" sz="2000" err="1">
                <a:effectLst/>
                <a:ea typeface="+mn-lt"/>
                <a:cs typeface="+mn-lt"/>
              </a:rPr>
              <a:t>noción</a:t>
            </a:r>
            <a:r>
              <a:rPr lang="en-US" sz="2000" dirty="0">
                <a:effectLst/>
                <a:ea typeface="+mn-lt"/>
                <a:cs typeface="+mn-lt"/>
              </a:rPr>
              <a:t> de </a:t>
            </a:r>
            <a:r>
              <a:rPr lang="en-US" sz="2000" err="1">
                <a:effectLst/>
                <a:ea typeface="+mn-lt"/>
                <a:cs typeface="+mn-lt"/>
              </a:rPr>
              <a:t>objetividad</a:t>
            </a:r>
            <a:r>
              <a:rPr lang="en-US" sz="2000" dirty="0">
                <a:effectLst/>
                <a:ea typeface="+mn-lt"/>
                <a:cs typeface="+mn-lt"/>
              </a:rPr>
              <a:t> </a:t>
            </a:r>
            <a:r>
              <a:rPr lang="en-US" sz="2000" err="1">
                <a:effectLst/>
                <a:ea typeface="+mn-lt"/>
                <a:cs typeface="+mn-lt"/>
              </a:rPr>
              <a:t>histórica</a:t>
            </a:r>
            <a:r>
              <a:rPr lang="en-US" sz="2000" dirty="0">
                <a:effectLst/>
                <a:ea typeface="+mn-lt"/>
                <a:cs typeface="+mn-lt"/>
              </a:rPr>
              <a:t> y </a:t>
            </a:r>
            <a:r>
              <a:rPr lang="en-US" sz="2000" err="1">
                <a:effectLst/>
                <a:ea typeface="+mn-lt"/>
                <a:cs typeface="+mn-lt"/>
              </a:rPr>
              <a:t>su</a:t>
            </a:r>
            <a:r>
              <a:rPr lang="en-US" sz="2000" dirty="0">
                <a:effectLst/>
                <a:ea typeface="+mn-lt"/>
                <a:cs typeface="+mn-lt"/>
              </a:rPr>
              <a:t> </a:t>
            </a:r>
            <a:r>
              <a:rPr lang="en-US" sz="2000" err="1">
                <a:effectLst/>
                <a:ea typeface="+mn-lt"/>
                <a:cs typeface="+mn-lt"/>
              </a:rPr>
              <a:t>ataque</a:t>
            </a:r>
            <a:r>
              <a:rPr lang="en-US" sz="2000" dirty="0">
                <a:effectLst/>
                <a:ea typeface="+mn-lt"/>
                <a:cs typeface="+mn-lt"/>
              </a:rPr>
              <a:t> </a:t>
            </a:r>
            <a:r>
              <a:rPr lang="en-US" sz="2000" err="1">
                <a:effectLst/>
                <a:ea typeface="+mn-lt"/>
                <a:cs typeface="+mn-lt"/>
              </a:rPr>
              <a:t>concertado</a:t>
            </a:r>
            <a:r>
              <a:rPr lang="en-US" sz="2000" dirty="0">
                <a:effectLst/>
                <a:ea typeface="+mn-lt"/>
                <a:cs typeface="+mn-lt"/>
              </a:rPr>
              <a:t> a </a:t>
            </a:r>
            <a:r>
              <a:rPr lang="en-US" sz="2000" err="1">
                <a:effectLst/>
                <a:ea typeface="+mn-lt"/>
                <a:cs typeface="+mn-lt"/>
              </a:rPr>
              <a:t>los</a:t>
            </a:r>
            <a:r>
              <a:rPr lang="en-US" sz="2000" dirty="0">
                <a:effectLst/>
                <a:ea typeface="+mn-lt"/>
                <a:cs typeface="+mn-lt"/>
              </a:rPr>
              <a:t> </a:t>
            </a:r>
            <a:r>
              <a:rPr lang="en-US" sz="2000" err="1">
                <a:effectLst/>
                <a:ea typeface="+mn-lt"/>
                <a:cs typeface="+mn-lt"/>
              </a:rPr>
              <a:t>textos</a:t>
            </a:r>
            <a:r>
              <a:rPr lang="en-US" sz="2000" dirty="0">
                <a:effectLst/>
                <a:ea typeface="+mn-lt"/>
                <a:cs typeface="+mn-lt"/>
              </a:rPr>
              <a:t> </a:t>
            </a:r>
            <a:r>
              <a:rPr lang="en-US" sz="2000" err="1">
                <a:effectLst/>
                <a:ea typeface="+mn-lt"/>
                <a:cs typeface="+mn-lt"/>
              </a:rPr>
              <a:t>escritos</a:t>
            </a:r>
            <a:r>
              <a:rPr lang="en-US" sz="2000" dirty="0">
                <a:effectLst/>
                <a:ea typeface="+mn-lt"/>
                <a:cs typeface="+mn-lt"/>
              </a:rPr>
              <a:t> </a:t>
            </a:r>
            <a:r>
              <a:rPr lang="en-US" sz="2000" err="1">
                <a:effectLst/>
                <a:ea typeface="+mn-lt"/>
                <a:cs typeface="+mn-lt"/>
              </a:rPr>
              <a:t>como</a:t>
            </a:r>
            <a:r>
              <a:rPr lang="en-US" sz="2000" dirty="0">
                <a:effectLst/>
                <a:ea typeface="+mn-lt"/>
                <a:cs typeface="+mn-lt"/>
              </a:rPr>
              <a:t> no </a:t>
            </a:r>
            <a:r>
              <a:rPr lang="en-US" sz="2000" err="1">
                <a:effectLst/>
                <a:ea typeface="+mn-lt"/>
                <a:cs typeface="+mn-lt"/>
              </a:rPr>
              <a:t>confiables</a:t>
            </a:r>
            <a:r>
              <a:rPr lang="en-US" sz="2000" dirty="0">
                <a:effectLst/>
                <a:ea typeface="+mn-lt"/>
                <a:cs typeface="+mn-lt"/>
              </a:rPr>
              <a:t>.</a:t>
            </a:r>
            <a:endParaRPr lang="en-US" altLang="en-US" sz="2000" i="1">
              <a:effectLst/>
              <a:latin typeface="Arial Narrow" panose="020B0606020202030204" pitchFamily="34" charset="0"/>
            </a:endParaRPr>
          </a:p>
        </p:txBody>
      </p:sp>
      <p:sp>
        <p:nvSpPr>
          <p:cNvPr id="2" name="Slide Number Placeholder 1">
            <a:extLst>
              <a:ext uri="{FF2B5EF4-FFF2-40B4-BE49-F238E27FC236}">
                <a16:creationId xmlns:a16="http://schemas.microsoft.com/office/drawing/2014/main" id="{39952149-AF80-A849-8153-97AC9B1A97CB}"/>
              </a:ext>
            </a:extLst>
          </p:cNvPr>
          <p:cNvSpPr>
            <a:spLocks noGrp="1"/>
          </p:cNvSpPr>
          <p:nvPr>
            <p:ph type="sldNum" sz="quarter" idx="12"/>
          </p:nvPr>
        </p:nvSpPr>
        <p:spPr/>
        <p:txBody>
          <a:bodyPr/>
          <a:lstStyle/>
          <a:p>
            <a:fld id="{79B556A7-84B3-4BCD-8A51-F7CD8A946CB5}" type="slidenum">
              <a:rPr lang="en-US" altLang="en-US" smtClean="0"/>
              <a:pPr/>
              <a:t>200</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p:cTn id="7" dur="500" fill="hold"/>
                                        <p:tgtEl>
                                          <p:spTgt spid="440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403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403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4035">
                                            <p:txEl>
                                              <p:pRg st="1" end="1"/>
                                            </p:txEl>
                                          </p:spTgt>
                                        </p:tgtEl>
                                        <p:attrNameLst>
                                          <p:attrName>style.visibility</p:attrName>
                                        </p:attrNameLst>
                                      </p:cBhvr>
                                      <p:to>
                                        <p:strVal val="visible"/>
                                      </p:to>
                                    </p:set>
                                    <p:anim calcmode="lin" valueType="num">
                                      <p:cBhvr additive="base">
                                        <p:cTn id="14"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40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4035">
                                            <p:txEl>
                                              <p:pRg st="2" end="2"/>
                                            </p:txEl>
                                          </p:spTgt>
                                        </p:tgtEl>
                                        <p:attrNameLst>
                                          <p:attrName>style.visibility</p:attrName>
                                        </p:attrNameLst>
                                      </p:cBhvr>
                                      <p:to>
                                        <p:strVal val="visible"/>
                                      </p:to>
                                    </p:set>
                                    <p:anim calcmode="lin" valueType="num">
                                      <p:cBhvr additive="base">
                                        <p:cTn id="20" dur="5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40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60" name="Rectangle 4">
            <a:extLst>
              <a:ext uri="{FF2B5EF4-FFF2-40B4-BE49-F238E27FC236}">
                <a16:creationId xmlns:a16="http://schemas.microsoft.com/office/drawing/2014/main" id="{E46CF3EB-4F1F-8C74-F224-97A274A19422}"/>
              </a:ext>
            </a:extLst>
          </p:cNvPr>
          <p:cNvSpPr>
            <a:spLocks noGrp="1" noRot="1" noChangeArrowheads="1"/>
          </p:cNvSpPr>
          <p:nvPr>
            <p:ph type="title"/>
          </p:nvPr>
        </p:nvSpPr>
        <p:spPr>
          <a:xfrm>
            <a:off x="375385" y="228600"/>
            <a:ext cx="11598442" cy="1447800"/>
          </a:xfrm>
        </p:spPr>
        <p:txBody>
          <a:bodyPr/>
          <a:lstStyle/>
          <a:p>
            <a:r>
              <a:rPr lang="en-US" altLang="en-US" sz="2800" dirty="0">
                <a:solidFill>
                  <a:srgbClr val="FF3300"/>
                </a:solidFill>
                <a:latin typeface="Eras Demi ITC" panose="020B0805030504020804" pitchFamily="34" charset="0"/>
              </a:rPr>
              <a:t>At the same time, it must be remembered that BOTH archaeology AND the Bible are </a:t>
            </a:r>
            <a:r>
              <a:rPr lang="en-US" altLang="en-US" sz="2800" u="sng" dirty="0">
                <a:solidFill>
                  <a:srgbClr val="FF3300"/>
                </a:solidFill>
                <a:latin typeface="Eras Demi ITC" panose="020B0805030504020804" pitchFamily="34" charset="0"/>
              </a:rPr>
              <a:t>interpreted</a:t>
            </a:r>
            <a:r>
              <a:rPr lang="en-US" altLang="en-US" sz="2800" dirty="0">
                <a:solidFill>
                  <a:srgbClr val="FF3300"/>
                </a:solidFill>
                <a:latin typeface="Eras Demi ITC" panose="020B0805030504020804" pitchFamily="34" charset="0"/>
              </a:rPr>
              <a:t> sources of information. / </a:t>
            </a:r>
            <a:r>
              <a:rPr lang="es-ES" altLang="en-US" sz="2800" dirty="0">
                <a:latin typeface="Eras Demi ITC" panose="020B0805030504020804" pitchFamily="34" charset="0"/>
              </a:rPr>
              <a:t>Al mismo tiempo, debe recordarse que TANTO la arqueología como la Biblia son fuentes interpretadas de información.</a:t>
            </a:r>
            <a:endParaRPr lang="en-US" altLang="en-US" sz="2800" dirty="0">
              <a:latin typeface="Eras Demi ITC" panose="020B0805030504020804" pitchFamily="34" charset="0"/>
            </a:endParaRPr>
          </a:p>
        </p:txBody>
      </p:sp>
      <p:sp>
        <p:nvSpPr>
          <p:cNvPr id="45061" name="Rectangle 5">
            <a:extLst>
              <a:ext uri="{FF2B5EF4-FFF2-40B4-BE49-F238E27FC236}">
                <a16:creationId xmlns:a16="http://schemas.microsoft.com/office/drawing/2014/main" id="{6039374B-3909-126D-B62B-3DE81657D14A}"/>
              </a:ext>
            </a:extLst>
          </p:cNvPr>
          <p:cNvSpPr>
            <a:spLocks noGrp="1" noRot="1" noChangeArrowheads="1"/>
          </p:cNvSpPr>
          <p:nvPr>
            <p:ph type="body" sz="half" idx="1"/>
          </p:nvPr>
        </p:nvSpPr>
        <p:spPr>
          <a:xfrm>
            <a:off x="218173" y="1978026"/>
            <a:ext cx="5801628" cy="4498975"/>
          </a:xfrm>
          <a:solidFill>
            <a:srgbClr val="FFFF00"/>
          </a:solidFill>
          <a:ln w="12700">
            <a:solidFill>
              <a:schemeClr val="tx1"/>
            </a:solidFill>
            <a:miter lim="800000"/>
            <a:headEnd/>
            <a:tailEnd/>
          </a:ln>
        </p:spPr>
        <p:txBody>
          <a:bodyPr/>
          <a:lstStyle/>
          <a:p>
            <a:pPr>
              <a:buFont typeface="Arial" panose="020B0604020202020204" pitchFamily="34" charset="0"/>
              <a:buNone/>
            </a:pPr>
            <a:r>
              <a:rPr lang="en-US" altLang="en-US" sz="1800" b="1" dirty="0"/>
              <a:t>ARCHAEOLOGY /ARQUEOLOGÍA</a:t>
            </a:r>
          </a:p>
          <a:p>
            <a:pPr>
              <a:buNone/>
            </a:pPr>
            <a:r>
              <a:rPr lang="en-US" altLang="en-US" sz="2000" b="1" i="1" dirty="0">
                <a:solidFill>
                  <a:srgbClr val="C00000"/>
                </a:solidFill>
                <a:effectLst/>
                <a:latin typeface="Comic Sans MS"/>
              </a:rPr>
              <a:t>Over-confidence in the archaeological enterprise that claims “assured results” often is undermined by further investigation.</a:t>
            </a:r>
            <a:r>
              <a:rPr lang="en-US" altLang="en-US" sz="2000" b="1" i="1" dirty="0">
                <a:effectLst/>
                <a:latin typeface="Comic Sans MS"/>
              </a:rPr>
              <a:t> / </a:t>
            </a:r>
            <a:r>
              <a:rPr lang="es-ES" altLang="en-US" sz="2000" b="1" i="1" dirty="0">
                <a:effectLst/>
                <a:latin typeface="Comic Sans MS"/>
              </a:rPr>
              <a:t>El exceso de confianza en la empresa arqueológica que afirma "resultados asegurados" a menudo se ve socavado por una mayor investigación.</a:t>
            </a:r>
            <a:endParaRPr lang="en-US" altLang="en-US" sz="2000" b="1" i="1" dirty="0">
              <a:effectLst/>
              <a:latin typeface="Comic Sans MS"/>
            </a:endParaRPr>
          </a:p>
          <a:p>
            <a:pPr>
              <a:buNone/>
            </a:pPr>
            <a:r>
              <a:rPr lang="en-US" altLang="en-US" sz="2000" b="1" i="1" dirty="0">
                <a:solidFill>
                  <a:srgbClr val="C00000"/>
                </a:solidFill>
                <a:effectLst/>
                <a:latin typeface="Comic Sans MS"/>
              </a:rPr>
              <a:t>Only a fraction of the archaeological sites in Israel have been excavated.</a:t>
            </a:r>
            <a:r>
              <a:rPr lang="en-US" altLang="en-US" sz="2000" b="1" i="1" dirty="0">
                <a:effectLst/>
                <a:latin typeface="Comic Sans MS"/>
              </a:rPr>
              <a:t> / </a:t>
            </a:r>
            <a:r>
              <a:rPr lang="es-ES" altLang="en-US" sz="2000" b="1" i="1" dirty="0">
                <a:effectLst/>
                <a:latin typeface="Comic Sans MS"/>
              </a:rPr>
              <a:t>Sólo una fracción de los sitios arqueológicos en Israel han sido excavados.</a:t>
            </a:r>
            <a:endParaRPr lang="en-US" altLang="en-US" sz="2000" b="1" i="1" dirty="0">
              <a:effectLst/>
              <a:latin typeface="Comic Sans MS"/>
            </a:endParaRPr>
          </a:p>
        </p:txBody>
      </p:sp>
      <p:sp>
        <p:nvSpPr>
          <p:cNvPr id="45062" name="Rectangle 6">
            <a:extLst>
              <a:ext uri="{FF2B5EF4-FFF2-40B4-BE49-F238E27FC236}">
                <a16:creationId xmlns:a16="http://schemas.microsoft.com/office/drawing/2014/main" id="{F29552C8-B4C4-CEFD-172B-E6D56523E07C}"/>
              </a:ext>
            </a:extLst>
          </p:cNvPr>
          <p:cNvSpPr>
            <a:spLocks noGrp="1" noRot="1" noChangeArrowheads="1"/>
          </p:cNvSpPr>
          <p:nvPr>
            <p:ph type="body" sz="half" idx="2"/>
          </p:nvPr>
        </p:nvSpPr>
        <p:spPr>
          <a:xfrm>
            <a:off x="6172201" y="1978026"/>
            <a:ext cx="5801626" cy="4498975"/>
          </a:xfrm>
          <a:solidFill>
            <a:srgbClr val="FF9900"/>
          </a:solidFill>
          <a:ln w="12700">
            <a:solidFill>
              <a:schemeClr val="tx1"/>
            </a:solidFill>
            <a:miter lim="800000"/>
            <a:headEnd/>
            <a:tailEnd/>
          </a:ln>
        </p:spPr>
        <p:txBody>
          <a:bodyPr/>
          <a:lstStyle/>
          <a:p>
            <a:pPr>
              <a:buFont typeface="Arial" panose="020B0604020202020204" pitchFamily="34" charset="0"/>
              <a:buNone/>
            </a:pPr>
            <a:r>
              <a:rPr lang="en-US" altLang="en-US" sz="2400" b="1" dirty="0"/>
              <a:t>THE BIBLE / LA BIBLIA</a:t>
            </a:r>
          </a:p>
          <a:p>
            <a:pPr>
              <a:buNone/>
            </a:pPr>
            <a:r>
              <a:rPr lang="en-US" altLang="en-US" sz="2000" b="1" i="1" dirty="0">
                <a:solidFill>
                  <a:srgbClr val="C00000"/>
                </a:solidFill>
                <a:effectLst/>
                <a:latin typeface="Comic Sans MS"/>
              </a:rPr>
              <a:t>Christians also must be careful in their biblical interpretation so that they do not force the Bible to say what it, in fact, does not say.</a:t>
            </a:r>
            <a:r>
              <a:rPr lang="en-US" altLang="en-US" sz="2000" b="1" i="1" dirty="0">
                <a:effectLst/>
                <a:latin typeface="Comic Sans MS"/>
              </a:rPr>
              <a:t> / </a:t>
            </a:r>
            <a:r>
              <a:rPr lang="es-ES" altLang="en-US" sz="2000" b="1" i="1" dirty="0">
                <a:effectLst/>
                <a:latin typeface="Comic Sans MS"/>
              </a:rPr>
              <a:t>Los cristianos también deben tener cuidado en su interpretación bíblica para que no obliguen a la Biblia a decir lo que, de hecho, no dice.</a:t>
            </a:r>
            <a:endParaRPr lang="en-US" altLang="en-US" sz="2000" b="1" i="1" dirty="0">
              <a:effectLst/>
              <a:latin typeface="Comic Sans MS"/>
            </a:endParaRPr>
          </a:p>
          <a:p>
            <a:pPr>
              <a:buNone/>
            </a:pPr>
            <a:r>
              <a:rPr lang="en-US" altLang="en-US" sz="2000" b="1" i="1" dirty="0">
                <a:solidFill>
                  <a:srgbClr val="C00000"/>
                </a:solidFill>
                <a:effectLst/>
                <a:latin typeface="Comic Sans MS"/>
              </a:rPr>
              <a:t>Some interpreters have reached unwarranted conclusions about what the Bible </a:t>
            </a:r>
            <a:r>
              <a:rPr lang="en-US" altLang="en-US" sz="2000" b="1" i="1" dirty="0">
                <a:effectLst/>
                <a:latin typeface="Comic Sans MS"/>
              </a:rPr>
              <a:t>actually says. / </a:t>
            </a:r>
            <a:r>
              <a:rPr lang="es-ES" altLang="en-US" sz="2000" b="1" i="1" dirty="0">
                <a:effectLst/>
                <a:latin typeface="Comic Sans MS"/>
              </a:rPr>
              <a:t>Algunos intérpretes han llegado a conclusiones injustificadas acerca de lo que la Biblia realmente dice.</a:t>
            </a:r>
            <a:endParaRPr lang="en-US" altLang="en-US" sz="2000" b="1" i="1" dirty="0">
              <a:effectLst/>
              <a:latin typeface="Comic Sans MS"/>
            </a:endParaRPr>
          </a:p>
        </p:txBody>
      </p:sp>
      <p:sp>
        <p:nvSpPr>
          <p:cNvPr id="2" name="Slide Number Placeholder 1">
            <a:extLst>
              <a:ext uri="{FF2B5EF4-FFF2-40B4-BE49-F238E27FC236}">
                <a16:creationId xmlns:a16="http://schemas.microsoft.com/office/drawing/2014/main" id="{BD43978A-E0F6-C485-FEA5-3F698F773522}"/>
              </a:ext>
            </a:extLst>
          </p:cNvPr>
          <p:cNvSpPr>
            <a:spLocks noGrp="1"/>
          </p:cNvSpPr>
          <p:nvPr>
            <p:ph type="sldNum" sz="quarter" idx="12"/>
          </p:nvPr>
        </p:nvSpPr>
        <p:spPr/>
        <p:txBody>
          <a:bodyPr/>
          <a:lstStyle/>
          <a:p>
            <a:fld id="{2E641DB0-988A-4754-87AF-D552248D340A}" type="slidenum">
              <a:rPr lang="en-US" altLang="en-US" smtClean="0"/>
              <a:pPr/>
              <a:t>201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5061">
                                            <p:bg/>
                                          </p:spTgt>
                                        </p:tgtEl>
                                        <p:attrNameLst>
                                          <p:attrName>style.visibility</p:attrName>
                                        </p:attrNameLst>
                                      </p:cBhvr>
                                      <p:to>
                                        <p:strVal val="visible"/>
                                      </p:to>
                                    </p:set>
                                    <p:animEffect transition="in" filter="randombar(horizontal)">
                                      <p:cBhvr>
                                        <p:cTn id="7" dur="500"/>
                                        <p:tgtEl>
                                          <p:spTgt spid="45061">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5061">
                                            <p:txEl>
                                              <p:pRg st="0" end="0"/>
                                            </p:txEl>
                                          </p:spTgt>
                                        </p:tgtEl>
                                        <p:attrNameLst>
                                          <p:attrName>style.visibility</p:attrName>
                                        </p:attrNameLst>
                                      </p:cBhvr>
                                      <p:to>
                                        <p:strVal val="visible"/>
                                      </p:to>
                                    </p:set>
                                    <p:animEffect transition="in" filter="randombar(horizontal)">
                                      <p:cBhvr>
                                        <p:cTn id="10" dur="500"/>
                                        <p:tgtEl>
                                          <p:spTgt spid="4506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5061">
                                            <p:txEl>
                                              <p:pRg st="1" end="1"/>
                                            </p:txEl>
                                          </p:spTgt>
                                        </p:tgtEl>
                                        <p:attrNameLst>
                                          <p:attrName>style.visibility</p:attrName>
                                        </p:attrNameLst>
                                      </p:cBhvr>
                                      <p:to>
                                        <p:strVal val="visible"/>
                                      </p:to>
                                    </p:set>
                                    <p:anim calcmode="lin" valueType="num">
                                      <p:cBhvr additive="base">
                                        <p:cTn id="15" dur="500" fill="hold"/>
                                        <p:tgtEl>
                                          <p:spTgt spid="45061">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506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5061">
                                            <p:txEl>
                                              <p:pRg st="2" end="2"/>
                                            </p:txEl>
                                          </p:spTgt>
                                        </p:tgtEl>
                                        <p:attrNameLst>
                                          <p:attrName>style.visibility</p:attrName>
                                        </p:attrNameLst>
                                      </p:cBhvr>
                                      <p:to>
                                        <p:strVal val="visible"/>
                                      </p:to>
                                    </p:set>
                                    <p:anim calcmode="lin" valueType="num">
                                      <p:cBhvr additive="base">
                                        <p:cTn id="21" dur="500" fill="hold"/>
                                        <p:tgtEl>
                                          <p:spTgt spid="45061">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506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5062">
                                            <p:bg/>
                                          </p:spTgt>
                                        </p:tgtEl>
                                        <p:attrNameLst>
                                          <p:attrName>style.visibility</p:attrName>
                                        </p:attrNameLst>
                                      </p:cBhvr>
                                      <p:to>
                                        <p:strVal val="visible"/>
                                      </p:to>
                                    </p:set>
                                    <p:animEffect transition="in" filter="randombar(horizontal)">
                                      <p:cBhvr>
                                        <p:cTn id="27" dur="500"/>
                                        <p:tgtEl>
                                          <p:spTgt spid="45062">
                                            <p:bg/>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45062">
                                            <p:txEl>
                                              <p:pRg st="0" end="0"/>
                                            </p:txEl>
                                          </p:spTgt>
                                        </p:tgtEl>
                                        <p:attrNameLst>
                                          <p:attrName>style.visibility</p:attrName>
                                        </p:attrNameLst>
                                      </p:cBhvr>
                                      <p:to>
                                        <p:strVal val="visible"/>
                                      </p:to>
                                    </p:set>
                                    <p:animEffect transition="in" filter="randombar(horizontal)">
                                      <p:cBhvr>
                                        <p:cTn id="30" dur="500"/>
                                        <p:tgtEl>
                                          <p:spTgt spid="4506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5062">
                                            <p:txEl>
                                              <p:pRg st="1" end="1"/>
                                            </p:txEl>
                                          </p:spTgt>
                                        </p:tgtEl>
                                        <p:attrNameLst>
                                          <p:attrName>style.visibility</p:attrName>
                                        </p:attrNameLst>
                                      </p:cBhvr>
                                      <p:to>
                                        <p:strVal val="visible"/>
                                      </p:to>
                                    </p:set>
                                    <p:anim calcmode="lin" valueType="num">
                                      <p:cBhvr additive="base">
                                        <p:cTn id="35" dur="500" fill="hold"/>
                                        <p:tgtEl>
                                          <p:spTgt spid="45062">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50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5062">
                                            <p:txEl>
                                              <p:pRg st="2" end="2"/>
                                            </p:txEl>
                                          </p:spTgt>
                                        </p:tgtEl>
                                        <p:attrNameLst>
                                          <p:attrName>style.visibility</p:attrName>
                                        </p:attrNameLst>
                                      </p:cBhvr>
                                      <p:to>
                                        <p:strVal val="visible"/>
                                      </p:to>
                                    </p:set>
                                    <p:anim calcmode="lin" valueType="num">
                                      <p:cBhvr additive="base">
                                        <p:cTn id="41" dur="500" fill="hold"/>
                                        <p:tgtEl>
                                          <p:spTgt spid="45062">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506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uiExpand="1" build="p" animBg="1"/>
      <p:bldP spid="45062" grpId="0" uiExpand="1" build="p" animBg="1"/>
    </p:bldLst>
  </p:timing>
</p:sld>
</file>

<file path=ppt/slides/slide2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F15138A3-064A-15A1-561C-F3244C878F2D}"/>
              </a:ext>
            </a:extLst>
          </p:cNvPr>
          <p:cNvSpPr>
            <a:spLocks noGrp="1" noRot="1" noChangeArrowheads="1"/>
          </p:cNvSpPr>
          <p:nvPr>
            <p:ph type="title"/>
          </p:nvPr>
        </p:nvSpPr>
        <p:spPr/>
        <p:txBody>
          <a:bodyPr/>
          <a:lstStyle/>
          <a:p>
            <a:pPr algn="l"/>
            <a:r>
              <a:rPr lang="en-US" altLang="en-US" sz="3600" dirty="0">
                <a:solidFill>
                  <a:srgbClr val="FF3300"/>
                </a:solidFill>
                <a:latin typeface="Eras Bold ITC"/>
              </a:rPr>
              <a:t>A case in point… / Un </a:t>
            </a:r>
            <a:r>
              <a:rPr lang="en-US" altLang="en-US" sz="3600" dirty="0" err="1">
                <a:solidFill>
                  <a:srgbClr val="FF3300"/>
                </a:solidFill>
                <a:latin typeface="Eras Bold ITC"/>
              </a:rPr>
              <a:t>Ejemplo</a:t>
            </a:r>
            <a:r>
              <a:rPr lang="en-US" altLang="en-US" sz="3600" dirty="0">
                <a:solidFill>
                  <a:srgbClr val="FF3300"/>
                </a:solidFill>
                <a:latin typeface="Eras Bold ITC"/>
              </a:rPr>
              <a:t>…</a:t>
            </a:r>
          </a:p>
        </p:txBody>
      </p:sp>
      <p:sp>
        <p:nvSpPr>
          <p:cNvPr id="47107" name="Rectangle 3">
            <a:extLst>
              <a:ext uri="{FF2B5EF4-FFF2-40B4-BE49-F238E27FC236}">
                <a16:creationId xmlns:a16="http://schemas.microsoft.com/office/drawing/2014/main" id="{25A2A829-515B-4F26-70E5-FE86CFD2D28E}"/>
              </a:ext>
            </a:extLst>
          </p:cNvPr>
          <p:cNvSpPr>
            <a:spLocks noGrp="1" noRot="1" noChangeArrowheads="1"/>
          </p:cNvSpPr>
          <p:nvPr>
            <p:ph type="body" idx="1"/>
          </p:nvPr>
        </p:nvSpPr>
        <p:spPr>
          <a:xfrm>
            <a:off x="402166" y="1645921"/>
            <a:ext cx="11465783" cy="4260410"/>
          </a:xfrm>
        </p:spPr>
        <p:txBody>
          <a:bodyPr/>
          <a:lstStyle/>
          <a:p>
            <a:pPr>
              <a:lnSpc>
                <a:spcPct val="90000"/>
              </a:lnSpc>
              <a:buNone/>
            </a:pPr>
            <a:r>
              <a:rPr lang="en-US" altLang="en-US" sz="2400" b="1" dirty="0">
                <a:solidFill>
                  <a:srgbClr val="C00000"/>
                </a:solidFill>
                <a:effectLst>
                  <a:outerShdw blurRad="38100" dist="38100" dir="2700000" algn="tl">
                    <a:srgbClr val="000000"/>
                  </a:outerShdw>
                </a:effectLst>
              </a:rPr>
              <a:t>Language must be given enough flexibility so that phrases like “the entire land” (Jos. 11:23) and “all the land” (Jos. 21:43) should be qualified by parallel statements in the biblical text.</a:t>
            </a:r>
            <a:r>
              <a:rPr lang="en-US" altLang="en-US" sz="2400" dirty="0">
                <a:solidFill>
                  <a:srgbClr val="3B3A00"/>
                </a:solidFill>
                <a:effectLst>
                  <a:outerShdw blurRad="38100" dist="38100" dir="2700000" algn="tl">
                    <a:srgbClr val="000000"/>
                  </a:outerShdw>
                </a:effectLst>
              </a:rPr>
              <a:t> / </a:t>
            </a:r>
            <a:r>
              <a:rPr lang="es-ES" altLang="en-US" sz="2400" dirty="0">
                <a:solidFill>
                  <a:srgbClr val="3B3A00"/>
                </a:solidFill>
                <a:effectLst>
                  <a:outerShdw blurRad="38100" dist="38100" dir="2700000" algn="tl">
                    <a:srgbClr val="000000"/>
                  </a:outerShdw>
                </a:effectLst>
              </a:rPr>
              <a:t>Al lenguaje se le debe dar suficiente flexibilidad para que frases como "la tierra completa" (Jos. 11:23) y "toda la tierra" (Jos. 21:43) sean calificadas por declaraciones paralelas en el texto bíblico.</a:t>
            </a:r>
            <a:endParaRPr lang="en-US" altLang="en-US" sz="2400" dirty="0">
              <a:solidFill>
                <a:srgbClr val="3B3A00"/>
              </a:solidFill>
              <a:effectLst>
                <a:outerShdw blurRad="38100" dist="38100" dir="2700000" algn="tl">
                  <a:srgbClr val="000000"/>
                </a:outerShdw>
              </a:effectLst>
            </a:endParaRPr>
          </a:p>
          <a:p>
            <a:pPr>
              <a:lnSpc>
                <a:spcPct val="90000"/>
              </a:lnSpc>
            </a:pPr>
            <a:r>
              <a:rPr lang="en-US" altLang="en-US" sz="2000" i="1" dirty="0">
                <a:solidFill>
                  <a:srgbClr val="C00000"/>
                </a:solidFill>
                <a:effectLst/>
                <a:latin typeface="Comic Sans MS"/>
              </a:rPr>
              <a:t>“…there are still very large areas of land to be taken over” (Jos. 13:1) /</a:t>
            </a:r>
            <a:r>
              <a:rPr lang="en-US" altLang="en-US" sz="2000" i="1" dirty="0">
                <a:effectLst/>
                <a:latin typeface="Comic Sans MS"/>
              </a:rPr>
              <a:t> </a:t>
            </a:r>
            <a:r>
              <a:rPr lang="es-ES" altLang="en-US" sz="2000" i="1" dirty="0">
                <a:effectLst/>
                <a:latin typeface="Comic Sans MS"/>
              </a:rPr>
              <a:t>"... todavía hay grandes extensiones de tierra para ser ocupadas" (Jos. 13:1)</a:t>
            </a:r>
            <a:endParaRPr lang="en-US" altLang="en-US" sz="2000" i="1" dirty="0">
              <a:effectLst/>
              <a:latin typeface="Comic Sans MS"/>
            </a:endParaRPr>
          </a:p>
          <a:p>
            <a:pPr>
              <a:lnSpc>
                <a:spcPct val="90000"/>
              </a:lnSpc>
            </a:pPr>
            <a:r>
              <a:rPr lang="en-US" altLang="en-US" sz="2000" i="1" dirty="0">
                <a:solidFill>
                  <a:srgbClr val="C00000"/>
                </a:solidFill>
                <a:effectLst/>
                <a:latin typeface="Comic Sans MS"/>
              </a:rPr>
              <a:t>“Judah could not dislodge the Jebusites…” (Jos. 15:63) /</a:t>
            </a:r>
            <a:r>
              <a:rPr lang="en-US" altLang="en-US" sz="2000" i="1" dirty="0">
                <a:effectLst/>
                <a:latin typeface="Comic Sans MS"/>
              </a:rPr>
              <a:t> "Judá no </a:t>
            </a:r>
            <a:r>
              <a:rPr lang="en-US" altLang="en-US" sz="2000" i="1" dirty="0" err="1">
                <a:effectLst/>
                <a:latin typeface="Comic Sans MS"/>
              </a:rPr>
              <a:t>pudo</a:t>
            </a:r>
            <a:r>
              <a:rPr lang="en-US" altLang="en-US" sz="2000" i="1" dirty="0">
                <a:effectLst/>
                <a:latin typeface="Comic Sans MS"/>
              </a:rPr>
              <a:t> </a:t>
            </a:r>
            <a:r>
              <a:rPr lang="en-US" altLang="en-US" sz="2000" i="1" dirty="0" err="1">
                <a:effectLst/>
                <a:latin typeface="Comic Sans MS"/>
              </a:rPr>
              <a:t>desalojar</a:t>
            </a:r>
            <a:r>
              <a:rPr lang="en-US" altLang="en-US" sz="2000" i="1" dirty="0">
                <a:effectLst/>
                <a:latin typeface="Comic Sans MS"/>
              </a:rPr>
              <a:t> a </a:t>
            </a:r>
            <a:r>
              <a:rPr lang="en-US" altLang="en-US" sz="2000" i="1" dirty="0" err="1">
                <a:effectLst/>
                <a:latin typeface="Comic Sans MS"/>
              </a:rPr>
              <a:t>los</a:t>
            </a:r>
            <a:r>
              <a:rPr lang="en-US" altLang="en-US" sz="2000" i="1" dirty="0">
                <a:effectLst/>
                <a:latin typeface="Comic Sans MS"/>
              </a:rPr>
              <a:t> </a:t>
            </a:r>
            <a:r>
              <a:rPr lang="en-US" altLang="en-US" sz="2000" i="1" dirty="0" err="1">
                <a:effectLst/>
                <a:latin typeface="Comic Sans MS"/>
              </a:rPr>
              <a:t>jebuseos</a:t>
            </a:r>
            <a:r>
              <a:rPr lang="en-US" altLang="en-US" sz="2000" i="1" dirty="0">
                <a:effectLst/>
                <a:latin typeface="Comic Sans MS"/>
              </a:rPr>
              <a:t>..." (Jos. 15:63)</a:t>
            </a:r>
          </a:p>
          <a:p>
            <a:pPr>
              <a:lnSpc>
                <a:spcPct val="90000"/>
              </a:lnSpc>
            </a:pPr>
            <a:r>
              <a:rPr lang="en-US" altLang="en-US" sz="2000" i="1" dirty="0">
                <a:solidFill>
                  <a:srgbClr val="C00000"/>
                </a:solidFill>
                <a:effectLst/>
                <a:latin typeface="Comic Sans MS"/>
              </a:rPr>
              <a:t>“They did not dislodge the Canaanites living in Gezer…” (Jos. 16:10) /</a:t>
            </a:r>
            <a:r>
              <a:rPr lang="en-US" altLang="en-US" sz="2000" i="1" dirty="0">
                <a:effectLst/>
                <a:latin typeface="Comic Sans MS"/>
              </a:rPr>
              <a:t> </a:t>
            </a:r>
            <a:r>
              <a:rPr lang="es-ES" altLang="en-US" sz="2000" i="1" dirty="0">
                <a:effectLst/>
                <a:latin typeface="Comic Sans MS"/>
              </a:rPr>
              <a:t>"No desalojaron a los cananeos que vivían en </a:t>
            </a:r>
            <a:r>
              <a:rPr lang="es-ES" altLang="en-US" sz="2000" i="1" dirty="0" err="1">
                <a:effectLst/>
                <a:latin typeface="Comic Sans MS"/>
              </a:rPr>
              <a:t>Gezer</a:t>
            </a:r>
            <a:r>
              <a:rPr lang="es-ES" altLang="en-US" sz="2000" i="1" dirty="0">
                <a:effectLst/>
                <a:latin typeface="Comic Sans MS"/>
              </a:rPr>
              <a:t>..." (Jos. 16:10)</a:t>
            </a:r>
            <a:endParaRPr lang="en-US" altLang="en-US" sz="2000" i="1" dirty="0">
              <a:effectLst/>
              <a:latin typeface="Comic Sans MS"/>
            </a:endParaRPr>
          </a:p>
          <a:p>
            <a:pPr>
              <a:lnSpc>
                <a:spcPct val="90000"/>
              </a:lnSpc>
            </a:pPr>
            <a:r>
              <a:rPr lang="en-US" altLang="en-US" sz="2000" i="1" dirty="0">
                <a:solidFill>
                  <a:srgbClr val="C00000"/>
                </a:solidFill>
                <a:effectLst/>
                <a:latin typeface="Comic Sans MS"/>
              </a:rPr>
              <a:t>“…the </a:t>
            </a:r>
            <a:r>
              <a:rPr lang="en-US" altLang="en-US" sz="2000" i="1" dirty="0" err="1">
                <a:solidFill>
                  <a:srgbClr val="C00000"/>
                </a:solidFill>
                <a:effectLst/>
                <a:latin typeface="Comic Sans MS"/>
              </a:rPr>
              <a:t>Manassites</a:t>
            </a:r>
            <a:r>
              <a:rPr lang="en-US" altLang="en-US" sz="2000" i="1" dirty="0">
                <a:solidFill>
                  <a:srgbClr val="C00000"/>
                </a:solidFill>
                <a:effectLst/>
                <a:latin typeface="Comic Sans MS"/>
              </a:rPr>
              <a:t> were not able to occupy these towns…” (Jos. 17:12) /</a:t>
            </a:r>
            <a:r>
              <a:rPr lang="en-US" altLang="en-US" sz="2000" i="1" dirty="0">
                <a:effectLst/>
                <a:latin typeface="Comic Sans MS"/>
              </a:rPr>
              <a:t> </a:t>
            </a:r>
            <a:r>
              <a:rPr lang="es-ES" altLang="en-US" sz="2000" i="1" dirty="0">
                <a:effectLst/>
                <a:latin typeface="Comic Sans MS"/>
              </a:rPr>
              <a:t>"... los </a:t>
            </a:r>
            <a:r>
              <a:rPr lang="es-ES" altLang="en-US" sz="2000" i="1" dirty="0" err="1">
                <a:effectLst/>
                <a:latin typeface="Comic Sans MS"/>
              </a:rPr>
              <a:t>manasitas</a:t>
            </a:r>
            <a:r>
              <a:rPr lang="es-ES" altLang="en-US" sz="2000" i="1" dirty="0">
                <a:effectLst/>
                <a:latin typeface="Comic Sans MS"/>
              </a:rPr>
              <a:t> no pudieron ocupar estas ciudades..." (Jos. 17:12)</a:t>
            </a:r>
          </a:p>
        </p:txBody>
      </p:sp>
      <p:sp>
        <p:nvSpPr>
          <p:cNvPr id="2" name="Slide Number Placeholder 1">
            <a:extLst>
              <a:ext uri="{FF2B5EF4-FFF2-40B4-BE49-F238E27FC236}">
                <a16:creationId xmlns:a16="http://schemas.microsoft.com/office/drawing/2014/main" id="{0AB6DDBF-B9A0-049C-1CE1-D59877D13EFE}"/>
              </a:ext>
            </a:extLst>
          </p:cNvPr>
          <p:cNvSpPr>
            <a:spLocks noGrp="1"/>
          </p:cNvSpPr>
          <p:nvPr>
            <p:ph type="sldNum" sz="quarter" idx="12"/>
          </p:nvPr>
        </p:nvSpPr>
        <p:spPr/>
        <p:txBody>
          <a:bodyPr/>
          <a:lstStyle/>
          <a:p>
            <a:fld id="{79B556A7-84B3-4BCD-8A51-F7CD8A946CB5}" type="slidenum">
              <a:rPr lang="en-US" altLang="en-US" smtClean="0"/>
              <a:pPr/>
              <a:t>202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p:cTn id="7" dur="500" fill="hold"/>
                                        <p:tgtEl>
                                          <p:spTgt spid="471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710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710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7107">
                                            <p:txEl>
                                              <p:pRg st="1" end="1"/>
                                            </p:txEl>
                                          </p:spTgt>
                                        </p:tgtEl>
                                        <p:attrNameLst>
                                          <p:attrName>style.visibility</p:attrName>
                                        </p:attrNameLst>
                                      </p:cBhvr>
                                      <p:to>
                                        <p:strVal val="visible"/>
                                      </p:to>
                                    </p:set>
                                    <p:anim calcmode="lin" valueType="num">
                                      <p:cBhvr additive="base">
                                        <p:cTn id="14"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7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7107">
                                            <p:txEl>
                                              <p:pRg st="2" end="2"/>
                                            </p:txEl>
                                          </p:spTgt>
                                        </p:tgtEl>
                                        <p:attrNameLst>
                                          <p:attrName>style.visibility</p:attrName>
                                        </p:attrNameLst>
                                      </p:cBhvr>
                                      <p:to>
                                        <p:strVal val="visible"/>
                                      </p:to>
                                    </p:set>
                                    <p:anim calcmode="lin" valueType="num">
                                      <p:cBhvr additive="base">
                                        <p:cTn id="20"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71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7107">
                                            <p:txEl>
                                              <p:pRg st="3" end="3"/>
                                            </p:txEl>
                                          </p:spTgt>
                                        </p:tgtEl>
                                        <p:attrNameLst>
                                          <p:attrName>style.visibility</p:attrName>
                                        </p:attrNameLst>
                                      </p:cBhvr>
                                      <p:to>
                                        <p:strVal val="visible"/>
                                      </p:to>
                                    </p:set>
                                    <p:anim calcmode="lin" valueType="num">
                                      <p:cBhvr additive="base">
                                        <p:cTn id="26" dur="5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71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7107">
                                            <p:txEl>
                                              <p:pRg st="4" end="4"/>
                                            </p:txEl>
                                          </p:spTgt>
                                        </p:tgtEl>
                                        <p:attrNameLst>
                                          <p:attrName>style.visibility</p:attrName>
                                        </p:attrNameLst>
                                      </p:cBhvr>
                                      <p:to>
                                        <p:strVal val="visible"/>
                                      </p:to>
                                    </p:set>
                                    <p:anim calcmode="lin" valueType="num">
                                      <p:cBhvr additive="base">
                                        <p:cTn id="32" dur="500" fill="hold"/>
                                        <p:tgtEl>
                                          <p:spTgt spid="47107">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71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355DD27C-0E64-D289-CEC0-7015E69478F1}"/>
              </a:ext>
            </a:extLst>
          </p:cNvPr>
          <p:cNvSpPr>
            <a:spLocks noGrp="1" noRot="1" noChangeArrowheads="1"/>
          </p:cNvSpPr>
          <p:nvPr>
            <p:ph type="title"/>
          </p:nvPr>
        </p:nvSpPr>
        <p:spPr>
          <a:xfrm>
            <a:off x="701749" y="152400"/>
            <a:ext cx="10845209" cy="1905000"/>
          </a:xfrm>
        </p:spPr>
        <p:txBody>
          <a:bodyPr/>
          <a:lstStyle/>
          <a:p>
            <a:pPr algn="l"/>
            <a:r>
              <a:rPr lang="en-US" altLang="en-US" sz="2800" dirty="0">
                <a:solidFill>
                  <a:srgbClr val="FF6600"/>
                </a:solidFill>
                <a:latin typeface="Eras Demi ITC"/>
              </a:rPr>
              <a:t>Invasion is not the same as occupation. At the very least, the Book of Joshua does </a:t>
            </a:r>
            <a:r>
              <a:rPr lang="en-US" altLang="en-US" sz="2800" u="sng" dirty="0">
                <a:solidFill>
                  <a:srgbClr val="FF6600"/>
                </a:solidFill>
                <a:latin typeface="Eras Demi ITC"/>
              </a:rPr>
              <a:t>not</a:t>
            </a:r>
            <a:r>
              <a:rPr lang="en-US" altLang="en-US" sz="2800" dirty="0">
                <a:solidFill>
                  <a:srgbClr val="FF6600"/>
                </a:solidFill>
                <a:latin typeface="Eras Demi ITC"/>
              </a:rPr>
              <a:t> describe a total occupation. /</a:t>
            </a:r>
            <a:r>
              <a:rPr lang="en-US" altLang="en-US" sz="2800" dirty="0">
                <a:latin typeface="Eras Demi ITC"/>
              </a:rPr>
              <a:t> </a:t>
            </a:r>
            <a:r>
              <a:rPr lang="es-ES" altLang="en-US" sz="2800" dirty="0">
                <a:latin typeface="Eras Demi ITC"/>
              </a:rPr>
              <a:t>Invasión no es lo mismo que ocupación. Por lo menos, el Libro de Josué no describe una ocupación total.</a:t>
            </a:r>
            <a:endParaRPr lang="en-US" altLang="en-US" sz="2800" dirty="0">
              <a:latin typeface="Eras Demi ITC"/>
            </a:endParaRPr>
          </a:p>
        </p:txBody>
      </p:sp>
      <p:sp>
        <p:nvSpPr>
          <p:cNvPr id="48131" name="Rectangle 3">
            <a:extLst>
              <a:ext uri="{FF2B5EF4-FFF2-40B4-BE49-F238E27FC236}">
                <a16:creationId xmlns:a16="http://schemas.microsoft.com/office/drawing/2014/main" id="{1C1C81EC-5EFA-F277-A74B-71357F67DDCE}"/>
              </a:ext>
            </a:extLst>
          </p:cNvPr>
          <p:cNvSpPr>
            <a:spLocks noGrp="1" noRot="1" noChangeArrowheads="1"/>
          </p:cNvSpPr>
          <p:nvPr>
            <p:ph type="body" idx="1"/>
          </p:nvPr>
        </p:nvSpPr>
        <p:spPr>
          <a:xfrm>
            <a:off x="701749" y="2057400"/>
            <a:ext cx="10845209" cy="4066954"/>
          </a:xfrm>
        </p:spPr>
        <p:txBody>
          <a:bodyPr/>
          <a:lstStyle/>
          <a:p>
            <a:pPr>
              <a:lnSpc>
                <a:spcPct val="90000"/>
              </a:lnSpc>
              <a:buNone/>
            </a:pPr>
            <a:r>
              <a:rPr lang="en-US" altLang="en-US" sz="2400" dirty="0">
                <a:solidFill>
                  <a:srgbClr val="C00000"/>
                </a:solidFill>
              </a:rPr>
              <a:t>When Christians conclude (wrongly) that it does, they open themselves to criticisms that are unnecessary. /</a:t>
            </a:r>
            <a:r>
              <a:rPr lang="en-US" altLang="en-US" sz="2400" dirty="0"/>
              <a:t> </a:t>
            </a:r>
            <a:r>
              <a:rPr lang="es-ES" altLang="en-US" sz="2400" dirty="0"/>
              <a:t>Cuando los cristianos concluyen (erróneamente) que sí, se abren a críticas que son innecesarias.</a:t>
            </a:r>
            <a:endParaRPr lang="en-US" altLang="en-US" sz="2800" dirty="0"/>
          </a:p>
          <a:p>
            <a:pPr>
              <a:lnSpc>
                <a:spcPct val="90000"/>
              </a:lnSpc>
            </a:pPr>
            <a:r>
              <a:rPr lang="en-US" altLang="en-US" sz="2000" i="1" dirty="0">
                <a:solidFill>
                  <a:srgbClr val="C00000"/>
                </a:solidFill>
                <a:effectLst/>
                <a:latin typeface="Comic Sans MS"/>
              </a:rPr>
              <a:t>Even the Deuteronomic promise did not include total occupation immediately:  “Yahweh your God will drive out those nations…little by little. You will not be allowed to eliminate them all at once…” (Dt. 7:22). / </a:t>
            </a:r>
            <a:r>
              <a:rPr lang="es-ES" altLang="en-US" sz="2000" i="1" dirty="0">
                <a:effectLst/>
                <a:latin typeface="Comic Sans MS"/>
              </a:rPr>
              <a:t>Incluso la promesa </a:t>
            </a:r>
            <a:r>
              <a:rPr lang="es-ES" altLang="en-US" sz="2000" i="1" dirty="0" err="1">
                <a:effectLst/>
                <a:latin typeface="Comic Sans MS"/>
              </a:rPr>
              <a:t>Deuteronómica</a:t>
            </a:r>
            <a:r>
              <a:rPr lang="es-ES" altLang="en-US" sz="2000" i="1" dirty="0">
                <a:effectLst/>
                <a:latin typeface="Comic Sans MS"/>
              </a:rPr>
              <a:t> no incluía la ocupación total inmediatamente: "Yahvé tu Dios expulsará a esas naciones... Poco a poco. No se te permitirá eliminarlos todos de una vez ..." (</a:t>
            </a:r>
            <a:r>
              <a:rPr lang="es-ES" altLang="en-US" sz="2000" i="1" dirty="0" err="1">
                <a:effectLst/>
                <a:latin typeface="Comic Sans MS"/>
              </a:rPr>
              <a:t>Dt</a:t>
            </a:r>
            <a:r>
              <a:rPr lang="es-ES" altLang="en-US" sz="2000" i="1" dirty="0">
                <a:effectLst/>
                <a:latin typeface="Comic Sans MS"/>
              </a:rPr>
              <a:t>. 7:22).</a:t>
            </a:r>
            <a:endParaRPr lang="en-US" altLang="en-US" sz="2000" i="1" dirty="0">
              <a:effectLst/>
              <a:latin typeface="Comic Sans MS"/>
            </a:endParaRPr>
          </a:p>
          <a:p>
            <a:pPr>
              <a:lnSpc>
                <a:spcPct val="90000"/>
              </a:lnSpc>
            </a:pPr>
            <a:r>
              <a:rPr lang="en-US" altLang="en-US" sz="2000" i="1" u="sng" dirty="0">
                <a:solidFill>
                  <a:srgbClr val="C00000"/>
                </a:solidFill>
                <a:effectLst/>
                <a:latin typeface="Comic Sans MS"/>
              </a:rPr>
              <a:t>The Book of Joshua describes disabling raids, not territorial occupation.</a:t>
            </a:r>
            <a:r>
              <a:rPr lang="en-US" altLang="en-US" sz="2000" i="1" dirty="0">
                <a:solidFill>
                  <a:srgbClr val="C00000"/>
                </a:solidFill>
                <a:effectLst/>
                <a:latin typeface="Comic Sans MS"/>
              </a:rPr>
              <a:t> After their various raids in the center, the south, and the north, the Israelites simply returned to their base camp at Gilgal (Jos. 10:15, 43; 14:6). /</a:t>
            </a:r>
            <a:r>
              <a:rPr lang="en-US" altLang="en-US" sz="2000" i="1" dirty="0">
                <a:effectLst/>
                <a:latin typeface="Comic Sans MS"/>
              </a:rPr>
              <a:t> </a:t>
            </a:r>
            <a:r>
              <a:rPr lang="es-ES" altLang="en-US" sz="2000" i="1" u="sng" dirty="0">
                <a:effectLst/>
                <a:latin typeface="Comic Sans MS"/>
              </a:rPr>
              <a:t>El Libro de Josué describe incursiones incapacitantes, no ocupación territorial.</a:t>
            </a:r>
            <a:r>
              <a:rPr lang="es-ES" altLang="en-US" sz="2000" i="1" dirty="0">
                <a:effectLst/>
                <a:latin typeface="Comic Sans MS"/>
              </a:rPr>
              <a:t> Después de sus diversas incursiones en el centro, el sur y el norte, los israelitas simplemente regresaron a su campamento base en </a:t>
            </a:r>
            <a:r>
              <a:rPr lang="es-ES" altLang="en-US" sz="2000" i="1" dirty="0" err="1">
                <a:effectLst/>
                <a:latin typeface="Comic Sans MS"/>
              </a:rPr>
              <a:t>Gilgal</a:t>
            </a:r>
            <a:r>
              <a:rPr lang="es-ES" altLang="en-US" sz="2000" i="1" dirty="0">
                <a:effectLst/>
                <a:latin typeface="Comic Sans MS"/>
              </a:rPr>
              <a:t> (Jos. 10:15, 43; 14:6).</a:t>
            </a:r>
          </a:p>
        </p:txBody>
      </p:sp>
      <p:sp>
        <p:nvSpPr>
          <p:cNvPr id="2" name="Slide Number Placeholder 1">
            <a:extLst>
              <a:ext uri="{FF2B5EF4-FFF2-40B4-BE49-F238E27FC236}">
                <a16:creationId xmlns:a16="http://schemas.microsoft.com/office/drawing/2014/main" id="{413315FD-A6EA-9AB7-A90E-1C3412A8E542}"/>
              </a:ext>
            </a:extLst>
          </p:cNvPr>
          <p:cNvSpPr>
            <a:spLocks noGrp="1"/>
          </p:cNvSpPr>
          <p:nvPr>
            <p:ph type="sldNum" sz="quarter" idx="12"/>
          </p:nvPr>
        </p:nvSpPr>
        <p:spPr/>
        <p:txBody>
          <a:bodyPr/>
          <a:lstStyle/>
          <a:p>
            <a:fld id="{79B556A7-84B3-4BCD-8A51-F7CD8A946CB5}" type="slidenum">
              <a:rPr lang="en-US" altLang="en-US" smtClean="0"/>
              <a:pPr/>
              <a:t>203</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p:cTn id="7" dur="500" fill="hold"/>
                                        <p:tgtEl>
                                          <p:spTgt spid="481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813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813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8131">
                                            <p:txEl>
                                              <p:pRg st="1" end="1"/>
                                            </p:txEl>
                                          </p:spTgt>
                                        </p:tgtEl>
                                        <p:attrNameLst>
                                          <p:attrName>style.visibility</p:attrName>
                                        </p:attrNameLst>
                                      </p:cBhvr>
                                      <p:to>
                                        <p:strVal val="visible"/>
                                      </p:to>
                                    </p:set>
                                    <p:anim calcmode="lin" valueType="num">
                                      <p:cBhvr additive="base">
                                        <p:cTn id="14" dur="5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8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8131">
                                            <p:txEl>
                                              <p:pRg st="2" end="2"/>
                                            </p:txEl>
                                          </p:spTgt>
                                        </p:tgtEl>
                                        <p:attrNameLst>
                                          <p:attrName>style.visibility</p:attrName>
                                        </p:attrNameLst>
                                      </p:cBhvr>
                                      <p:to>
                                        <p:strVal val="visible"/>
                                      </p:to>
                                    </p:set>
                                    <p:anim calcmode="lin" valueType="num">
                                      <p:cBhvr additive="base">
                                        <p:cTn id="20" dur="5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81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9" name="Rectangle 3">
            <a:extLst>
              <a:ext uri="{FF2B5EF4-FFF2-40B4-BE49-F238E27FC236}">
                <a16:creationId xmlns:a16="http://schemas.microsoft.com/office/drawing/2014/main" id="{6EECE8D4-8869-3AEB-1C33-DF1D8EC8B799}"/>
              </a:ext>
            </a:extLst>
          </p:cNvPr>
          <p:cNvSpPr>
            <a:spLocks noGrp="1" noRot="1" noChangeArrowheads="1"/>
          </p:cNvSpPr>
          <p:nvPr>
            <p:ph type="body" idx="1"/>
          </p:nvPr>
        </p:nvSpPr>
        <p:spPr>
          <a:xfrm>
            <a:off x="904240" y="702649"/>
            <a:ext cx="10322560" cy="5236143"/>
          </a:xfrm>
        </p:spPr>
        <p:txBody>
          <a:bodyPr/>
          <a:lstStyle/>
          <a:p>
            <a:pPr>
              <a:buFont typeface="Arial" panose="020B0604020202020204" pitchFamily="34" charset="0"/>
              <a:buNone/>
            </a:pPr>
            <a:r>
              <a:rPr lang="en-US" altLang="en-US" sz="3600" dirty="0">
                <a:solidFill>
                  <a:srgbClr val="C00000"/>
                </a:solidFill>
                <a:effectLst/>
                <a:latin typeface="Eras Demi ITC"/>
              </a:rPr>
              <a:t>An interpretive approach is required that takes into consideration all these factors as opposed to a selective approach that singles out and isolates some passages without giving due consideration to others. /</a:t>
            </a:r>
            <a:r>
              <a:rPr lang="en-US" altLang="en-US" sz="3600" dirty="0">
                <a:effectLst/>
                <a:latin typeface="Eras Demi ITC"/>
              </a:rPr>
              <a:t> </a:t>
            </a:r>
            <a:r>
              <a:rPr lang="es-ES" altLang="en-US" sz="3600" dirty="0">
                <a:effectLst/>
                <a:latin typeface="Eras Demi ITC"/>
              </a:rPr>
              <a:t>Se requiere un enfoque interpretativo que tenga en cuenta todos estos factores en lugar de un enfoque selectivo que señale y aísle algunos pasajes sin dar la debida consideración a otros.</a:t>
            </a:r>
            <a:endParaRPr lang="en-US" altLang="en-US" sz="3600" dirty="0">
              <a:effectLst/>
              <a:latin typeface="Eras Demi ITC"/>
            </a:endParaRPr>
          </a:p>
        </p:txBody>
      </p:sp>
      <p:sp>
        <p:nvSpPr>
          <p:cNvPr id="2" name="Slide Number Placeholder 1">
            <a:extLst>
              <a:ext uri="{FF2B5EF4-FFF2-40B4-BE49-F238E27FC236}">
                <a16:creationId xmlns:a16="http://schemas.microsoft.com/office/drawing/2014/main" id="{2B37A257-6754-3F4F-FA3B-D5F72B91827F}"/>
              </a:ext>
            </a:extLst>
          </p:cNvPr>
          <p:cNvSpPr>
            <a:spLocks noGrp="1"/>
          </p:cNvSpPr>
          <p:nvPr>
            <p:ph type="sldNum" sz="quarter" idx="12"/>
          </p:nvPr>
        </p:nvSpPr>
        <p:spPr/>
        <p:txBody>
          <a:bodyPr/>
          <a:lstStyle/>
          <a:p>
            <a:fld id="{79B556A7-84B3-4BCD-8A51-F7CD8A946CB5}" type="slidenum">
              <a:rPr lang="en-US" altLang="en-US" smtClean="0"/>
              <a:pPr/>
              <a:t>204</a:t>
            </a:fld>
            <a:endParaRPr lang="en-US" altLang="en-US"/>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7" name="AutoShape 5">
            <a:extLst>
              <a:ext uri="{FF2B5EF4-FFF2-40B4-BE49-F238E27FC236}">
                <a16:creationId xmlns:a16="http://schemas.microsoft.com/office/drawing/2014/main" id="{4D4FA4EF-A3C5-F7C9-195F-E5BD96890382}"/>
              </a:ext>
            </a:extLst>
          </p:cNvPr>
          <p:cNvSpPr>
            <a:spLocks noChangeArrowheads="1"/>
          </p:cNvSpPr>
          <p:nvPr/>
        </p:nvSpPr>
        <p:spPr bwMode="auto">
          <a:xfrm>
            <a:off x="680483" y="533399"/>
            <a:ext cx="10738883" cy="5963653"/>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dirty="0">
              <a:solidFill>
                <a:srgbClr val="000000"/>
              </a:solidFill>
              <a:latin typeface="Tahoma" panose="020B0604030504040204" pitchFamily="34" charset="0"/>
            </a:endParaRPr>
          </a:p>
        </p:txBody>
      </p:sp>
      <p:sp>
        <p:nvSpPr>
          <p:cNvPr id="49158" name="Text Box 6">
            <a:extLst>
              <a:ext uri="{FF2B5EF4-FFF2-40B4-BE49-F238E27FC236}">
                <a16:creationId xmlns:a16="http://schemas.microsoft.com/office/drawing/2014/main" id="{9D7532A1-2FBC-8D86-3F7E-661792B52F37}"/>
              </a:ext>
            </a:extLst>
          </p:cNvPr>
          <p:cNvSpPr txBox="1">
            <a:spLocks noChangeArrowheads="1"/>
          </p:cNvSpPr>
          <p:nvPr/>
        </p:nvSpPr>
        <p:spPr bwMode="auto">
          <a:xfrm>
            <a:off x="1442720" y="1066800"/>
            <a:ext cx="926592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defTabSz="914400" eaLnBrk="0" fontAlgn="base" hangingPunct="0">
              <a:spcBef>
                <a:spcPct val="50000"/>
              </a:spcBef>
              <a:spcAft>
                <a:spcPct val="0"/>
              </a:spcAft>
            </a:pPr>
            <a:r>
              <a:rPr lang="en-US" altLang="en-US" sz="3600" b="1" dirty="0">
                <a:solidFill>
                  <a:srgbClr val="C00000"/>
                </a:solidFill>
                <a:latin typeface="Brush Script MT"/>
              </a:rPr>
              <a:t>The common interpretation of a sweeping conquest with nearly immediate occupation of the whole land is not what the Book of Joshua actually describes. </a:t>
            </a:r>
            <a:r>
              <a:rPr lang="en-US" altLang="en-US" sz="3600" b="1" u="sng" dirty="0">
                <a:solidFill>
                  <a:srgbClr val="C00000"/>
                </a:solidFill>
                <a:latin typeface="Brush Script MT"/>
              </a:rPr>
              <a:t>To expect archaeology to demonstrate such a conclusion is deeply flawed! /</a:t>
            </a:r>
            <a:r>
              <a:rPr lang="en-US" altLang="en-US" sz="3600" b="1" dirty="0">
                <a:solidFill>
                  <a:srgbClr val="F8F8F8"/>
                </a:solidFill>
                <a:latin typeface="Brush Script MT"/>
              </a:rPr>
              <a:t> </a:t>
            </a:r>
            <a:r>
              <a:rPr lang="es-ES" altLang="en-US" sz="3600" b="1" dirty="0">
                <a:latin typeface="Brush Script MT"/>
              </a:rPr>
              <a:t>La interpretación común de una conquista arrolladora con ocupación casi inmediata de toda la tierra no es lo que el Libro de Josué realmente describe. </a:t>
            </a:r>
            <a:r>
              <a:rPr lang="es-ES" altLang="en-US" sz="3600" b="1" u="sng" dirty="0">
                <a:latin typeface="Brush Script MT"/>
              </a:rPr>
              <a:t>¡Esperar que la arqueología demuestre tal conclusión es profundamente defectuoso!</a:t>
            </a:r>
          </a:p>
        </p:txBody>
      </p:sp>
      <p:sp>
        <p:nvSpPr>
          <p:cNvPr id="2" name="Slide Number Placeholder 1">
            <a:extLst>
              <a:ext uri="{FF2B5EF4-FFF2-40B4-BE49-F238E27FC236}">
                <a16:creationId xmlns:a16="http://schemas.microsoft.com/office/drawing/2014/main" id="{F672B566-A9BB-7477-A927-6264F6F799EA}"/>
              </a:ext>
            </a:extLst>
          </p:cNvPr>
          <p:cNvSpPr>
            <a:spLocks noGrp="1"/>
          </p:cNvSpPr>
          <p:nvPr>
            <p:ph type="sldNum" sz="quarter" idx="12"/>
          </p:nvPr>
        </p:nvSpPr>
        <p:spPr/>
        <p:txBody>
          <a:bodyPr/>
          <a:lstStyle/>
          <a:p>
            <a:fld id="{79B556A7-84B3-4BCD-8A51-F7CD8A946CB5}" type="slidenum">
              <a:rPr lang="en-US" altLang="en-US" smtClean="0"/>
              <a:pPr/>
              <a:t>205</a:t>
            </a:fld>
            <a:endParaRPr lang="en-US" altLang="en-US"/>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21F723-B59D-52A8-F53C-FDF3241985B6}"/>
              </a:ext>
            </a:extLst>
          </p:cNvPr>
          <p:cNvSpPr>
            <a:spLocks noGrp="1"/>
          </p:cNvSpPr>
          <p:nvPr>
            <p:ph type="title"/>
          </p:nvPr>
        </p:nvSpPr>
        <p:spPr>
          <a:xfrm>
            <a:off x="829340" y="2852739"/>
            <a:ext cx="11158191" cy="2852737"/>
          </a:xfrm>
        </p:spPr>
        <p:txBody>
          <a:bodyPr/>
          <a:lstStyle/>
          <a:p>
            <a:pPr algn="r"/>
            <a:r>
              <a:rPr lang="en-US" dirty="0">
                <a:solidFill>
                  <a:srgbClr val="FF3300"/>
                </a:solidFill>
                <a:latin typeface="Matura MT Script Capitals" panose="03020802060602070202" pitchFamily="66" charset="0"/>
              </a:rPr>
              <a:t>Joshua’s Long Day</a:t>
            </a:r>
            <a:br>
              <a:rPr lang="en-US" dirty="0">
                <a:solidFill>
                  <a:srgbClr val="FF3300"/>
                </a:solidFill>
                <a:latin typeface="Matura MT Script Capitals" panose="03020802060602070202" pitchFamily="66" charset="0"/>
              </a:rPr>
            </a:br>
            <a:r>
              <a:rPr lang="es-ES" dirty="0">
                <a:solidFill>
                  <a:srgbClr val="FF3300"/>
                </a:solidFill>
                <a:latin typeface="Matura MT Script Capitals" panose="03020802060602070202" pitchFamily="66" charset="0"/>
              </a:rPr>
              <a:t>El Día Largo de Josué</a:t>
            </a:r>
            <a:endParaRPr lang="en-US" dirty="0">
              <a:solidFill>
                <a:srgbClr val="FF3300"/>
              </a:solidFill>
              <a:latin typeface="Matura MT Script Capitals" panose="03020802060602070202" pitchFamily="66" charset="0"/>
            </a:endParaRPr>
          </a:p>
        </p:txBody>
      </p:sp>
      <p:sp>
        <p:nvSpPr>
          <p:cNvPr id="2" name="Slide Number Placeholder 1">
            <a:extLst>
              <a:ext uri="{FF2B5EF4-FFF2-40B4-BE49-F238E27FC236}">
                <a16:creationId xmlns:a16="http://schemas.microsoft.com/office/drawing/2014/main" id="{B5F8FF27-5CE6-CF92-37DE-B952FF11F764}"/>
              </a:ext>
            </a:extLst>
          </p:cNvPr>
          <p:cNvSpPr>
            <a:spLocks noGrp="1"/>
          </p:cNvSpPr>
          <p:nvPr>
            <p:ph type="sldNum" sz="quarter" idx="12"/>
          </p:nvPr>
        </p:nvSpPr>
        <p:spPr/>
        <p:txBody>
          <a:bodyPr/>
          <a:lstStyle/>
          <a:p>
            <a:fld id="{F2AC4C17-2516-49E8-BE9B-E38D16CCA577}" type="slidenum">
              <a:rPr lang="en-US" altLang="en-US" smtClean="0"/>
              <a:pPr/>
              <a:t>206</a:t>
            </a:fld>
            <a:endParaRPr lang="en-US" altLang="en-US"/>
          </a:p>
        </p:txBody>
      </p:sp>
    </p:spTree>
    <p:extLst>
      <p:ext uri="{BB962C8B-B14F-4D97-AF65-F5344CB8AC3E}">
        <p14:creationId xmlns:p14="http://schemas.microsoft.com/office/powerpoint/2010/main" val="114025325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8A13E7C5-E6FB-BFD3-C961-6F4ABD50CB72}"/>
              </a:ext>
            </a:extLst>
          </p:cNvPr>
          <p:cNvSpPr>
            <a:spLocks noGrp="1" noRot="1" noChangeArrowheads="1"/>
          </p:cNvSpPr>
          <p:nvPr>
            <p:ph type="title"/>
          </p:nvPr>
        </p:nvSpPr>
        <p:spPr>
          <a:xfrm>
            <a:off x="375385" y="76200"/>
            <a:ext cx="11414449" cy="476250"/>
          </a:xfrm>
        </p:spPr>
        <p:txBody>
          <a:bodyPr/>
          <a:lstStyle/>
          <a:p>
            <a:r>
              <a:rPr lang="en-US" altLang="en-US" sz="3600" dirty="0">
                <a:solidFill>
                  <a:srgbClr val="C00000"/>
                </a:solidFill>
                <a:latin typeface="Eras Bold ITC"/>
              </a:rPr>
              <a:t>Battle of Gibeon /</a:t>
            </a:r>
            <a:r>
              <a:rPr lang="en-US" altLang="en-US" sz="3600" dirty="0">
                <a:latin typeface="Eras Bold ITC"/>
              </a:rPr>
              <a:t> Batalla de </a:t>
            </a:r>
            <a:r>
              <a:rPr lang="en-US" altLang="en-US" sz="3600" dirty="0" err="1">
                <a:latin typeface="Eras Bold ITC"/>
              </a:rPr>
              <a:t>Gabaón</a:t>
            </a:r>
            <a:endParaRPr lang="en-US" altLang="en-US" sz="3600" dirty="0">
              <a:latin typeface="Eras Bold ITC"/>
            </a:endParaRPr>
          </a:p>
        </p:txBody>
      </p:sp>
      <p:sp>
        <p:nvSpPr>
          <p:cNvPr id="244739" name="Rectangle 3">
            <a:extLst>
              <a:ext uri="{FF2B5EF4-FFF2-40B4-BE49-F238E27FC236}">
                <a16:creationId xmlns:a16="http://schemas.microsoft.com/office/drawing/2014/main" id="{C5246BD2-6033-119D-FE22-BDD46433E0C1}"/>
              </a:ext>
            </a:extLst>
          </p:cNvPr>
          <p:cNvSpPr>
            <a:spLocks noGrp="1" noRot="1" noChangeArrowheads="1"/>
          </p:cNvSpPr>
          <p:nvPr>
            <p:ph type="body" idx="1"/>
          </p:nvPr>
        </p:nvSpPr>
        <p:spPr>
          <a:xfrm>
            <a:off x="402166" y="654518"/>
            <a:ext cx="11387668" cy="5898682"/>
          </a:xfrm>
        </p:spPr>
        <p:txBody>
          <a:bodyPr/>
          <a:lstStyle/>
          <a:p>
            <a:pPr>
              <a:lnSpc>
                <a:spcPct val="90000"/>
              </a:lnSpc>
              <a:buNone/>
            </a:pPr>
            <a:r>
              <a:rPr lang="en-US" altLang="en-US" sz="2400" b="1" dirty="0">
                <a:solidFill>
                  <a:srgbClr val="C00000"/>
                </a:solidFill>
              </a:rPr>
              <a:t>When a runner from Gibeon pleaded for help, Joshua force-marched the Israelite forces from Gilgal to Gibeon, taking the coalition by surprise. /</a:t>
            </a:r>
            <a:r>
              <a:rPr lang="en-US" altLang="en-US" sz="2400" dirty="0"/>
              <a:t> </a:t>
            </a:r>
            <a:r>
              <a:rPr lang="es-ES" altLang="en-US" sz="2400" dirty="0"/>
              <a:t>Cuando un corredor de Gabaón suplicó ayuda, Josué marchó a la fuerza con las fuerzas israelitas de </a:t>
            </a:r>
            <a:r>
              <a:rPr lang="es-ES" altLang="en-US" sz="2400" dirty="0" err="1"/>
              <a:t>Gilgal</a:t>
            </a:r>
            <a:r>
              <a:rPr lang="es-ES" altLang="en-US" sz="2400" dirty="0"/>
              <a:t> a Gabaón, tomando a la coalición por sorpresa.</a:t>
            </a:r>
            <a:endParaRPr lang="en-US" altLang="en-US" dirty="0"/>
          </a:p>
          <a:p>
            <a:pPr>
              <a:lnSpc>
                <a:spcPct val="90000"/>
              </a:lnSpc>
            </a:pPr>
            <a:r>
              <a:rPr lang="en-US" altLang="en-US" sz="2400" i="1" dirty="0">
                <a:solidFill>
                  <a:srgbClr val="C00000"/>
                </a:solidFill>
                <a:effectLst/>
                <a:latin typeface="Arial Narrow"/>
              </a:rPr>
              <a:t>Yahweh directly intervened with a hail storm (and since the Canaanites worshipped Ba’al, lord of storm, they must have thought their own gods had turned against them).</a:t>
            </a:r>
            <a:r>
              <a:rPr lang="en-US" altLang="en-US" sz="2400" i="1" dirty="0">
                <a:effectLst/>
                <a:latin typeface="Arial Narrow"/>
              </a:rPr>
              <a:t> / </a:t>
            </a:r>
            <a:r>
              <a:rPr lang="es-ES" altLang="en-US" sz="2400" i="1" dirty="0">
                <a:effectLst/>
                <a:latin typeface="Arial Narrow"/>
              </a:rPr>
              <a:t>Yahvé intervino directamente con una tormenta de granizo (y como los cananeos adoraban a </a:t>
            </a:r>
            <a:r>
              <a:rPr lang="es-ES" altLang="en-US" sz="2400" i="1" dirty="0" err="1">
                <a:effectLst/>
                <a:latin typeface="Arial Narrow"/>
              </a:rPr>
              <a:t>Ba'al</a:t>
            </a:r>
            <a:r>
              <a:rPr lang="es-ES" altLang="en-US" sz="2400" i="1" dirty="0">
                <a:effectLst/>
                <a:latin typeface="Arial Narrow"/>
              </a:rPr>
              <a:t>, señor de la tormenta, deben haber pensado que sus propios dioses se habían vuelto contra ellos).</a:t>
            </a:r>
            <a:endParaRPr lang="en-US" altLang="en-US" sz="2400" i="1" dirty="0">
              <a:effectLst/>
              <a:latin typeface="Arial Narrow"/>
            </a:endParaRPr>
          </a:p>
          <a:p>
            <a:pPr>
              <a:lnSpc>
                <a:spcPct val="90000"/>
              </a:lnSpc>
            </a:pPr>
            <a:r>
              <a:rPr lang="en-US" altLang="en-US" sz="2400" i="1" dirty="0">
                <a:solidFill>
                  <a:srgbClr val="C00000"/>
                </a:solidFill>
                <a:effectLst/>
                <a:latin typeface="Arial Narrow"/>
              </a:rPr>
              <a:t>Isaiah later would call this divine intervention Yahweh’s “strange work” (Is. 28:21). /</a:t>
            </a:r>
            <a:r>
              <a:rPr lang="en-US" altLang="en-US" sz="2400" i="1" dirty="0">
                <a:effectLst/>
                <a:latin typeface="Arial Narrow"/>
              </a:rPr>
              <a:t> </a:t>
            </a:r>
            <a:r>
              <a:rPr lang="es-ES" altLang="en-US" sz="2400" i="1" dirty="0">
                <a:effectLst/>
                <a:latin typeface="Arial Narrow"/>
              </a:rPr>
              <a:t>Isaías más tarde llamaría a esta intervención divina la "obra extraña" de Yahvé (Isaías 28:21).</a:t>
            </a:r>
            <a:endParaRPr lang="en-US" altLang="en-US" sz="2400" i="1" dirty="0">
              <a:effectLst/>
              <a:latin typeface="Arial Narrow"/>
            </a:endParaRPr>
          </a:p>
          <a:p>
            <a:pPr>
              <a:lnSpc>
                <a:spcPct val="90000"/>
              </a:lnSpc>
            </a:pPr>
            <a:r>
              <a:rPr lang="en-US" altLang="en-US" sz="2400" i="1" dirty="0">
                <a:solidFill>
                  <a:srgbClr val="C00000"/>
                </a:solidFill>
                <a:effectLst/>
                <a:latin typeface="Arial Narrow"/>
              </a:rPr>
              <a:t>During the battle, Joshua prayed so that the daylight hours were miraculously extended enabling the Israelite army to continue their pursuit of the Amorite coalition forces. / </a:t>
            </a:r>
            <a:r>
              <a:rPr lang="es-ES" altLang="en-US" sz="2400" i="1" dirty="0">
                <a:effectLst/>
                <a:latin typeface="Arial Narrow"/>
              </a:rPr>
              <a:t>Durante la batalla, Josué oró para que las horas de luz se extendieran milagrosamente, permitiendo al ejército israelita continuar su persecución de las fuerzas de la coalición amorrea.</a:t>
            </a:r>
            <a:endParaRPr lang="en-US" altLang="en-US" sz="2400" i="1" dirty="0">
              <a:effectLst/>
              <a:latin typeface="Arial Narrow"/>
            </a:endParaRPr>
          </a:p>
          <a:p>
            <a:pPr>
              <a:lnSpc>
                <a:spcPct val="90000"/>
              </a:lnSpc>
            </a:pPr>
            <a:r>
              <a:rPr lang="en-US" altLang="en-US" sz="2400" i="1" dirty="0">
                <a:solidFill>
                  <a:srgbClr val="C00000"/>
                </a:solidFill>
                <a:effectLst/>
                <a:latin typeface="Arial Narrow"/>
              </a:rPr>
              <a:t>Both Jews and Christians have always considered this to be a miracle that defied human explanation. /</a:t>
            </a:r>
            <a:r>
              <a:rPr lang="en-US" altLang="en-US" sz="2400" i="1" dirty="0">
                <a:effectLst/>
                <a:latin typeface="Arial Narrow"/>
              </a:rPr>
              <a:t> </a:t>
            </a:r>
            <a:r>
              <a:rPr lang="es-ES" altLang="en-US" sz="2400" i="1" dirty="0">
                <a:effectLst/>
                <a:latin typeface="Arial Narrow"/>
              </a:rPr>
              <a:t>Tanto los judíos como los cristianos siempre han considerado que esto es un milagro que desafiaba la explicación humana.</a:t>
            </a:r>
            <a:endParaRPr lang="en-US" altLang="en-US" sz="2400" i="1" dirty="0">
              <a:effectLst/>
              <a:latin typeface="Arial Narrow"/>
            </a:endParaRPr>
          </a:p>
        </p:txBody>
      </p:sp>
      <p:sp>
        <p:nvSpPr>
          <p:cNvPr id="2" name="Slide Number Placeholder 1">
            <a:extLst>
              <a:ext uri="{FF2B5EF4-FFF2-40B4-BE49-F238E27FC236}">
                <a16:creationId xmlns:a16="http://schemas.microsoft.com/office/drawing/2014/main" id="{DE169970-685B-BDDF-7D92-3A8ED9B2A282}"/>
              </a:ext>
            </a:extLst>
          </p:cNvPr>
          <p:cNvSpPr>
            <a:spLocks noGrp="1"/>
          </p:cNvSpPr>
          <p:nvPr>
            <p:ph type="sldNum" sz="quarter" idx="12"/>
          </p:nvPr>
        </p:nvSpPr>
        <p:spPr/>
        <p:txBody>
          <a:bodyPr/>
          <a:lstStyle/>
          <a:p>
            <a:fld id="{39DAA5BD-8F7D-4699-9F67-3DC5913F4B17}" type="slidenum">
              <a:rPr lang="en-US" altLang="en-US" smtClean="0"/>
              <a:pPr/>
              <a:t>207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44739">
                                            <p:txEl>
                                              <p:pRg st="0" end="0"/>
                                            </p:txEl>
                                          </p:spTgt>
                                        </p:tgtEl>
                                        <p:attrNameLst>
                                          <p:attrName>style.visibility</p:attrName>
                                        </p:attrNameLst>
                                      </p:cBhvr>
                                      <p:to>
                                        <p:strVal val="visible"/>
                                      </p:to>
                                    </p:set>
                                    <p:anim calcmode="lin" valueType="num">
                                      <p:cBhvr>
                                        <p:cTn id="7" dur="500" fill="hold"/>
                                        <p:tgtEl>
                                          <p:spTgt spid="2447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447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4739">
                                            <p:txEl>
                                              <p:pRg st="1" end="1"/>
                                            </p:txEl>
                                          </p:spTgt>
                                        </p:tgtEl>
                                        <p:attrNameLst>
                                          <p:attrName>style.visibility</p:attrName>
                                        </p:attrNameLst>
                                      </p:cBhvr>
                                      <p:to>
                                        <p:strVal val="visible"/>
                                      </p:to>
                                    </p:set>
                                    <p:anim calcmode="lin" valueType="num">
                                      <p:cBhvr additive="base">
                                        <p:cTn id="13" dur="500" fill="hold"/>
                                        <p:tgtEl>
                                          <p:spTgt spid="2447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47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44739">
                                            <p:txEl>
                                              <p:pRg st="2" end="2"/>
                                            </p:txEl>
                                          </p:spTgt>
                                        </p:tgtEl>
                                        <p:attrNameLst>
                                          <p:attrName>style.visibility</p:attrName>
                                        </p:attrNameLst>
                                      </p:cBhvr>
                                      <p:to>
                                        <p:strVal val="visible"/>
                                      </p:to>
                                    </p:set>
                                    <p:anim calcmode="lin" valueType="num">
                                      <p:cBhvr additive="base">
                                        <p:cTn id="19" dur="500" fill="hold"/>
                                        <p:tgtEl>
                                          <p:spTgt spid="2447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47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44739">
                                            <p:txEl>
                                              <p:pRg st="3" end="3"/>
                                            </p:txEl>
                                          </p:spTgt>
                                        </p:tgtEl>
                                        <p:attrNameLst>
                                          <p:attrName>style.visibility</p:attrName>
                                        </p:attrNameLst>
                                      </p:cBhvr>
                                      <p:to>
                                        <p:strVal val="visible"/>
                                      </p:to>
                                    </p:set>
                                    <p:anim calcmode="lin" valueType="num">
                                      <p:cBhvr additive="base">
                                        <p:cTn id="25" dur="500" fill="hold"/>
                                        <p:tgtEl>
                                          <p:spTgt spid="2447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47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4739">
                                            <p:txEl>
                                              <p:pRg st="4" end="4"/>
                                            </p:txEl>
                                          </p:spTgt>
                                        </p:tgtEl>
                                        <p:attrNameLst>
                                          <p:attrName>style.visibility</p:attrName>
                                        </p:attrNameLst>
                                      </p:cBhvr>
                                      <p:to>
                                        <p:strVal val="visible"/>
                                      </p:to>
                                    </p:set>
                                    <p:anim calcmode="lin" valueType="num">
                                      <p:cBhvr additive="base">
                                        <p:cTn id="31" dur="500" fill="hold"/>
                                        <p:tgtEl>
                                          <p:spTgt spid="2447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473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64" name="Rectangle 4">
            <a:extLst>
              <a:ext uri="{FF2B5EF4-FFF2-40B4-BE49-F238E27FC236}">
                <a16:creationId xmlns:a16="http://schemas.microsoft.com/office/drawing/2014/main" id="{0DFB102C-D790-700E-7ED5-1C78FAD7DC13}"/>
              </a:ext>
            </a:extLst>
          </p:cNvPr>
          <p:cNvSpPr>
            <a:spLocks noGrp="1" noRot="1" noChangeArrowheads="1"/>
          </p:cNvSpPr>
          <p:nvPr>
            <p:ph type="title"/>
          </p:nvPr>
        </p:nvSpPr>
        <p:spPr/>
        <p:txBody>
          <a:bodyPr/>
          <a:lstStyle/>
          <a:p>
            <a:r>
              <a:rPr lang="en-US" altLang="en-US" dirty="0"/>
              <a:t>Two Bogus Links </a:t>
            </a:r>
            <a:r>
              <a:rPr lang="es-CR" altLang="en-US" dirty="0"/>
              <a:t>/ Dos Enlaces Falsos</a:t>
            </a:r>
            <a:endParaRPr lang="en-US" altLang="en-US" dirty="0"/>
          </a:p>
        </p:txBody>
      </p:sp>
      <p:sp>
        <p:nvSpPr>
          <p:cNvPr id="245765" name="Rectangle 5">
            <a:extLst>
              <a:ext uri="{FF2B5EF4-FFF2-40B4-BE49-F238E27FC236}">
                <a16:creationId xmlns:a16="http://schemas.microsoft.com/office/drawing/2014/main" id="{17B2260A-630C-B46E-5EB9-64BC89CF09FF}"/>
              </a:ext>
            </a:extLst>
          </p:cNvPr>
          <p:cNvSpPr>
            <a:spLocks noGrp="1" noRot="1" noChangeArrowheads="1"/>
          </p:cNvSpPr>
          <p:nvPr>
            <p:ph type="body" sz="half" idx="1"/>
          </p:nvPr>
        </p:nvSpPr>
        <p:spPr>
          <a:xfrm>
            <a:off x="259882" y="1260909"/>
            <a:ext cx="6140918" cy="5265019"/>
          </a:xfrm>
          <a:solidFill>
            <a:srgbClr val="FFFF99"/>
          </a:solidFill>
          <a:ln w="12700">
            <a:solidFill>
              <a:schemeClr val="tx1"/>
            </a:solidFill>
            <a:miter lim="800000"/>
            <a:headEnd/>
            <a:tailEnd/>
          </a:ln>
        </p:spPr>
        <p:txBody>
          <a:bodyPr/>
          <a:lstStyle/>
          <a:p>
            <a:pPr>
              <a:buNone/>
            </a:pPr>
            <a:r>
              <a:rPr lang="en-US" altLang="en-US" sz="2400" b="1" dirty="0">
                <a:solidFill>
                  <a:srgbClr val="FF6600"/>
                </a:solidFill>
              </a:rPr>
              <a:t>The “Missing Day” story /</a:t>
            </a:r>
            <a:r>
              <a:rPr lang="en-US" altLang="en-US" sz="2400" b="1" dirty="0"/>
              <a:t> </a:t>
            </a:r>
            <a:r>
              <a:rPr lang="es-ES" altLang="en-US" sz="2400" b="1" dirty="0"/>
              <a:t>La historia del "Día perdido"</a:t>
            </a:r>
            <a:endParaRPr lang="en-US" altLang="en-US" sz="2400" b="1" dirty="0"/>
          </a:p>
          <a:p>
            <a:r>
              <a:rPr lang="en-US" altLang="en-US" sz="2000" i="1" dirty="0">
                <a:solidFill>
                  <a:srgbClr val="C00000"/>
                </a:solidFill>
                <a:effectLst/>
                <a:latin typeface="Arial Narrow"/>
              </a:rPr>
              <a:t>An urban legend that scientists have uncovered a “missing day” through astronomy and computer research linked directly to Joshua’s long day has persisted since 1936 and still circulates on the Internet. /</a:t>
            </a:r>
            <a:r>
              <a:rPr lang="en-US" altLang="en-US" sz="2000" i="1" dirty="0">
                <a:effectLst/>
                <a:latin typeface="Arial Narrow"/>
              </a:rPr>
              <a:t> </a:t>
            </a:r>
            <a:r>
              <a:rPr lang="es-ES" altLang="en-US" sz="2000" i="1" dirty="0">
                <a:effectLst/>
                <a:latin typeface="Arial Narrow"/>
              </a:rPr>
              <a:t>Una leyenda urbana de que los científicos han descubierto un "día perdido" a través de la astronomía y la investigación informática vinculada directamente al largo día de Josué ha persistido desde 1936 y todavía circula en Internet.</a:t>
            </a:r>
            <a:endParaRPr lang="en-US" altLang="en-US" sz="2000" i="1" dirty="0">
              <a:effectLst/>
              <a:latin typeface="Arial Narrow"/>
            </a:endParaRPr>
          </a:p>
          <a:p>
            <a:r>
              <a:rPr lang="en-US" altLang="en-US" sz="2000" i="1" dirty="0">
                <a:solidFill>
                  <a:srgbClr val="C00000"/>
                </a:solidFill>
                <a:effectLst/>
                <a:latin typeface="Arial Narrow"/>
              </a:rPr>
              <a:t>It is simply not true and has been appropriately debunked by such conservative institutions as Moody Bible Institute and the periodical </a:t>
            </a:r>
            <a:r>
              <a:rPr lang="en-US" altLang="en-US" sz="2000" i="1" u="sng" dirty="0">
                <a:solidFill>
                  <a:srgbClr val="C00000"/>
                </a:solidFill>
                <a:effectLst/>
                <a:latin typeface="Arial Narrow"/>
              </a:rPr>
              <a:t>Christianity Today</a:t>
            </a:r>
            <a:r>
              <a:rPr lang="en-US" altLang="en-US" sz="2000" i="1" dirty="0">
                <a:solidFill>
                  <a:srgbClr val="C00000"/>
                </a:solidFill>
                <a:effectLst/>
                <a:latin typeface="Arial Narrow"/>
              </a:rPr>
              <a:t>.</a:t>
            </a:r>
            <a:r>
              <a:rPr lang="en-US" altLang="en-US" sz="2000" i="1" dirty="0">
                <a:effectLst/>
                <a:latin typeface="Arial Narrow"/>
              </a:rPr>
              <a:t> / </a:t>
            </a:r>
            <a:r>
              <a:rPr lang="es-ES" altLang="en-US" sz="2000" i="1" dirty="0">
                <a:effectLst/>
                <a:latin typeface="Arial Narrow"/>
              </a:rPr>
              <a:t>Simplemente no es cierto y ha sido apropiadamente desacreditado por instituciones conservadoras como el Instituto Bíblico </a:t>
            </a:r>
            <a:r>
              <a:rPr lang="es-ES" altLang="en-US" sz="2000" i="1" dirty="0" err="1">
                <a:effectLst/>
                <a:latin typeface="Arial Narrow"/>
              </a:rPr>
              <a:t>Moody</a:t>
            </a:r>
            <a:r>
              <a:rPr lang="es-ES" altLang="en-US" sz="2000" i="1" dirty="0">
                <a:effectLst/>
                <a:latin typeface="Arial Narrow"/>
              </a:rPr>
              <a:t> y el periódico </a:t>
            </a:r>
            <a:r>
              <a:rPr lang="es-ES" altLang="en-US" sz="2000" i="1" dirty="0" err="1">
                <a:effectLst/>
                <a:latin typeface="Arial Narrow"/>
              </a:rPr>
              <a:t>Christianity</a:t>
            </a:r>
            <a:r>
              <a:rPr lang="es-ES" altLang="en-US" sz="2000" i="1" dirty="0">
                <a:effectLst/>
                <a:latin typeface="Arial Narrow"/>
              </a:rPr>
              <a:t> </a:t>
            </a:r>
            <a:r>
              <a:rPr lang="es-ES" altLang="en-US" sz="2000" i="1" dirty="0" err="1">
                <a:effectLst/>
                <a:latin typeface="Arial Narrow"/>
              </a:rPr>
              <a:t>Today</a:t>
            </a:r>
            <a:r>
              <a:rPr lang="es-ES" altLang="en-US" sz="2000" i="1" dirty="0">
                <a:effectLst/>
                <a:latin typeface="Arial Narrow"/>
              </a:rPr>
              <a:t>.</a:t>
            </a:r>
            <a:endParaRPr lang="en-US" altLang="en-US" sz="2000" i="1" dirty="0">
              <a:effectLst/>
              <a:latin typeface="Arial Narrow"/>
            </a:endParaRPr>
          </a:p>
        </p:txBody>
      </p:sp>
      <p:sp>
        <p:nvSpPr>
          <p:cNvPr id="245766" name="Rectangle 6">
            <a:extLst>
              <a:ext uri="{FF2B5EF4-FFF2-40B4-BE49-F238E27FC236}">
                <a16:creationId xmlns:a16="http://schemas.microsoft.com/office/drawing/2014/main" id="{C7D6972A-B0A8-F10E-7D95-0CB7A075BE62}"/>
              </a:ext>
            </a:extLst>
          </p:cNvPr>
          <p:cNvSpPr>
            <a:spLocks noGrp="1" noRot="1" noChangeArrowheads="1"/>
          </p:cNvSpPr>
          <p:nvPr>
            <p:ph type="body" sz="half" idx="2"/>
          </p:nvPr>
        </p:nvSpPr>
        <p:spPr>
          <a:xfrm>
            <a:off x="6553201" y="1260909"/>
            <a:ext cx="5378917" cy="5265019"/>
          </a:xfrm>
          <a:solidFill>
            <a:schemeClr val="accent1"/>
          </a:solidFill>
          <a:ln w="12700">
            <a:solidFill>
              <a:schemeClr val="tx1"/>
            </a:solidFill>
            <a:miter lim="800000"/>
            <a:headEnd/>
            <a:tailEnd/>
          </a:ln>
        </p:spPr>
        <p:txBody>
          <a:bodyPr/>
          <a:lstStyle/>
          <a:p>
            <a:pPr>
              <a:buNone/>
            </a:pPr>
            <a:r>
              <a:rPr lang="en-US" altLang="en-US" sz="2400" b="1" dirty="0">
                <a:solidFill>
                  <a:srgbClr val="FF6600"/>
                </a:solidFill>
              </a:rPr>
              <a:t>The Book of Jashar /</a:t>
            </a:r>
            <a:r>
              <a:rPr lang="en-US" altLang="en-US" sz="2400" b="1" dirty="0"/>
              <a:t> El Libro de Jasar</a:t>
            </a:r>
          </a:p>
          <a:p>
            <a:r>
              <a:rPr lang="en-US" altLang="en-US" sz="2000" i="1" dirty="0">
                <a:solidFill>
                  <a:srgbClr val="C00000"/>
                </a:solidFill>
                <a:effectLst/>
                <a:latin typeface="Arial Narrow"/>
              </a:rPr>
              <a:t>This relatively recent forgery, published in 1829 and said to have been “rediscovered” in England in 1721 claims to be the document cited in the Book of Joshua. /</a:t>
            </a:r>
            <a:r>
              <a:rPr lang="en-US" altLang="en-US" sz="2000" i="1" dirty="0">
                <a:effectLst/>
                <a:latin typeface="Arial Narrow"/>
              </a:rPr>
              <a:t> </a:t>
            </a:r>
            <a:r>
              <a:rPr lang="es-ES" altLang="en-US" sz="2000" i="1" dirty="0">
                <a:effectLst/>
                <a:latin typeface="Arial Narrow"/>
              </a:rPr>
              <a:t>Esta falsificación relativamente reciente, publicada en 1829 y que se dice que fue "redescubierta" en Inglaterra en 1721, afirma ser el documento citado en el Libro de Josué.</a:t>
            </a:r>
            <a:endParaRPr lang="en-US" altLang="en-US" sz="2000" i="1" dirty="0">
              <a:effectLst/>
              <a:latin typeface="Arial Narrow"/>
            </a:endParaRPr>
          </a:p>
          <a:p>
            <a:r>
              <a:rPr lang="en-US" altLang="en-US" sz="2000" i="1" dirty="0">
                <a:solidFill>
                  <a:srgbClr val="C00000"/>
                </a:solidFill>
                <a:effectLst/>
                <a:latin typeface="Arial Narrow"/>
              </a:rPr>
              <a:t>The occultic society of the </a:t>
            </a:r>
            <a:r>
              <a:rPr lang="en-US" altLang="en-US" sz="2000" i="1" dirty="0" err="1">
                <a:solidFill>
                  <a:srgbClr val="C00000"/>
                </a:solidFill>
                <a:effectLst/>
                <a:latin typeface="Arial Narrow"/>
              </a:rPr>
              <a:t>Rosicrucians</a:t>
            </a:r>
            <a:r>
              <a:rPr lang="en-US" altLang="en-US" sz="2000" i="1" dirty="0">
                <a:solidFill>
                  <a:srgbClr val="C00000"/>
                </a:solidFill>
                <a:effectLst/>
                <a:latin typeface="Arial Narrow"/>
              </a:rPr>
              <a:t> published it again in 1953, but scholars have determined it to be an 18</a:t>
            </a:r>
            <a:r>
              <a:rPr lang="en-US" altLang="en-US" sz="2000" i="1" baseline="30000" dirty="0">
                <a:solidFill>
                  <a:srgbClr val="C00000"/>
                </a:solidFill>
                <a:effectLst/>
                <a:latin typeface="Arial Narrow"/>
              </a:rPr>
              <a:t>th</a:t>
            </a:r>
            <a:r>
              <a:rPr lang="en-US" altLang="en-US" sz="2000" i="1" dirty="0">
                <a:solidFill>
                  <a:srgbClr val="C00000"/>
                </a:solidFill>
                <a:effectLst/>
                <a:latin typeface="Arial Narrow"/>
              </a:rPr>
              <a:t> century forgery. /</a:t>
            </a:r>
            <a:r>
              <a:rPr lang="en-US" altLang="en-US" sz="2000" i="1" dirty="0">
                <a:effectLst/>
                <a:latin typeface="Arial Narrow"/>
              </a:rPr>
              <a:t> </a:t>
            </a:r>
            <a:r>
              <a:rPr lang="es-ES" altLang="en-US" sz="2000" i="1" dirty="0">
                <a:effectLst/>
                <a:latin typeface="Arial Narrow"/>
              </a:rPr>
              <a:t>La sociedad ocultista de los Rosacruces lo publicó de nuevo en 1953, pero los estudiosos han determinado que es una falsificación del siglo 18.</a:t>
            </a:r>
            <a:endParaRPr lang="en-US" altLang="en-US" sz="2000" i="1" dirty="0">
              <a:effectLst/>
              <a:latin typeface="Arial Narrow"/>
            </a:endParaRPr>
          </a:p>
        </p:txBody>
      </p:sp>
      <p:sp>
        <p:nvSpPr>
          <p:cNvPr id="2" name="Slide Number Placeholder 1">
            <a:extLst>
              <a:ext uri="{FF2B5EF4-FFF2-40B4-BE49-F238E27FC236}">
                <a16:creationId xmlns:a16="http://schemas.microsoft.com/office/drawing/2014/main" id="{81254248-BEAD-5483-0D39-BDC771431CB4}"/>
              </a:ext>
            </a:extLst>
          </p:cNvPr>
          <p:cNvSpPr>
            <a:spLocks noGrp="1"/>
          </p:cNvSpPr>
          <p:nvPr>
            <p:ph type="sldNum" sz="quarter" idx="12"/>
          </p:nvPr>
        </p:nvSpPr>
        <p:spPr/>
        <p:txBody>
          <a:bodyPr/>
          <a:lstStyle/>
          <a:p>
            <a:fld id="{4FE4B1F2-B4CF-43B7-A5AE-829170EE1DA4}" type="slidenum">
              <a:rPr lang="en-US" altLang="en-US" smtClean="0"/>
              <a:pPr/>
              <a:t>208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65">
                                            <p:bg/>
                                          </p:spTgt>
                                        </p:tgtEl>
                                        <p:attrNameLst>
                                          <p:attrName>style.visibility</p:attrName>
                                        </p:attrNameLst>
                                      </p:cBhvr>
                                      <p:to>
                                        <p:strVal val="visible"/>
                                      </p:to>
                                    </p:set>
                                    <p:animEffect transition="in" filter="dissolve">
                                      <p:cBhvr>
                                        <p:cTn id="7" dur="500"/>
                                        <p:tgtEl>
                                          <p:spTgt spid="245765">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5765">
                                            <p:txEl>
                                              <p:pRg st="0" end="0"/>
                                            </p:txEl>
                                          </p:spTgt>
                                        </p:tgtEl>
                                        <p:attrNameLst>
                                          <p:attrName>style.visibility</p:attrName>
                                        </p:attrNameLst>
                                      </p:cBhvr>
                                      <p:to>
                                        <p:strVal val="visible"/>
                                      </p:to>
                                    </p:set>
                                    <p:animEffect transition="in" filter="dissolve">
                                      <p:cBhvr>
                                        <p:cTn id="10" dur="500"/>
                                        <p:tgtEl>
                                          <p:spTgt spid="245765">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245765">
                                            <p:txEl>
                                              <p:pRg st="1" end="1"/>
                                            </p:txEl>
                                          </p:spTgt>
                                        </p:tgtEl>
                                        <p:attrNameLst>
                                          <p:attrName>style.visibility</p:attrName>
                                        </p:attrNameLst>
                                      </p:cBhvr>
                                      <p:to>
                                        <p:strVal val="visible"/>
                                      </p:to>
                                    </p:set>
                                    <p:anim calcmode="lin" valueType="num">
                                      <p:cBhvr additive="base">
                                        <p:cTn id="15" dur="500" fill="hold"/>
                                        <p:tgtEl>
                                          <p:spTgt spid="24576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4576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45765">
                                            <p:txEl>
                                              <p:pRg st="2" end="2"/>
                                            </p:txEl>
                                          </p:spTgt>
                                        </p:tgtEl>
                                        <p:attrNameLst>
                                          <p:attrName>style.visibility</p:attrName>
                                        </p:attrNameLst>
                                      </p:cBhvr>
                                      <p:to>
                                        <p:strVal val="visible"/>
                                      </p:to>
                                    </p:set>
                                    <p:anim calcmode="lin" valueType="num">
                                      <p:cBhvr additive="base">
                                        <p:cTn id="21" dur="500" fill="hold"/>
                                        <p:tgtEl>
                                          <p:spTgt spid="24576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4576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5766">
                                            <p:bg/>
                                          </p:spTgt>
                                        </p:tgtEl>
                                        <p:attrNameLst>
                                          <p:attrName>style.visibility</p:attrName>
                                        </p:attrNameLst>
                                      </p:cBhvr>
                                      <p:to>
                                        <p:strVal val="visible"/>
                                      </p:to>
                                    </p:set>
                                    <p:animEffect transition="in" filter="dissolve">
                                      <p:cBhvr>
                                        <p:cTn id="27" dur="500"/>
                                        <p:tgtEl>
                                          <p:spTgt spid="245766">
                                            <p:bg/>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45766">
                                            <p:txEl>
                                              <p:pRg st="0" end="0"/>
                                            </p:txEl>
                                          </p:spTgt>
                                        </p:tgtEl>
                                        <p:attrNameLst>
                                          <p:attrName>style.visibility</p:attrName>
                                        </p:attrNameLst>
                                      </p:cBhvr>
                                      <p:to>
                                        <p:strVal val="visible"/>
                                      </p:to>
                                    </p:set>
                                    <p:animEffect transition="in" filter="dissolve">
                                      <p:cBhvr>
                                        <p:cTn id="30" dur="500"/>
                                        <p:tgtEl>
                                          <p:spTgt spid="245766">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45766">
                                            <p:txEl>
                                              <p:pRg st="1" end="1"/>
                                            </p:txEl>
                                          </p:spTgt>
                                        </p:tgtEl>
                                        <p:attrNameLst>
                                          <p:attrName>style.visibility</p:attrName>
                                        </p:attrNameLst>
                                      </p:cBhvr>
                                      <p:to>
                                        <p:strVal val="visible"/>
                                      </p:to>
                                    </p:set>
                                    <p:anim calcmode="lin" valueType="num">
                                      <p:cBhvr additive="base">
                                        <p:cTn id="35" dur="500" fill="hold"/>
                                        <p:tgtEl>
                                          <p:spTgt spid="245766">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457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245766">
                                            <p:txEl>
                                              <p:pRg st="2" end="2"/>
                                            </p:txEl>
                                          </p:spTgt>
                                        </p:tgtEl>
                                        <p:attrNameLst>
                                          <p:attrName>style.visibility</p:attrName>
                                        </p:attrNameLst>
                                      </p:cBhvr>
                                      <p:to>
                                        <p:strVal val="visible"/>
                                      </p:to>
                                    </p:set>
                                    <p:anim calcmode="lin" valueType="num">
                                      <p:cBhvr additive="base">
                                        <p:cTn id="41" dur="500" fill="hold"/>
                                        <p:tgtEl>
                                          <p:spTgt spid="245766">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4576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5" grpId="0" uiExpand="1" build="p" animBg="1"/>
      <p:bldP spid="245766" grpId="0" uiExpand="1" build="p" animBg="1"/>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21F723-B59D-52A8-F53C-FDF3241985B6}"/>
              </a:ext>
            </a:extLst>
          </p:cNvPr>
          <p:cNvSpPr>
            <a:spLocks noGrp="1"/>
          </p:cNvSpPr>
          <p:nvPr>
            <p:ph type="title"/>
          </p:nvPr>
        </p:nvSpPr>
        <p:spPr>
          <a:xfrm>
            <a:off x="829340" y="2852739"/>
            <a:ext cx="11158191" cy="2852737"/>
          </a:xfrm>
        </p:spPr>
        <p:txBody>
          <a:bodyPr/>
          <a:lstStyle/>
          <a:p>
            <a:pPr algn="r"/>
            <a:r>
              <a:rPr lang="en-US" dirty="0">
                <a:solidFill>
                  <a:srgbClr val="FF3300"/>
                </a:solidFill>
                <a:latin typeface="Matura MT Script Capitals" panose="03020802060602070202" pitchFamily="66" charset="0"/>
              </a:rPr>
              <a:t>The Moral Problem of War Against the Canaanites / </a:t>
            </a:r>
            <a:r>
              <a:rPr lang="es-ES" dirty="0">
                <a:solidFill>
                  <a:srgbClr val="FF3300"/>
                </a:solidFill>
                <a:latin typeface="Matura MT Script Capitals" panose="03020802060602070202" pitchFamily="66" charset="0"/>
              </a:rPr>
              <a:t>El Problema Moral de la Guerra Contra los Cananeos</a:t>
            </a:r>
            <a:endParaRPr lang="en-US" dirty="0">
              <a:solidFill>
                <a:srgbClr val="FF3300"/>
              </a:solidFill>
              <a:latin typeface="Matura MT Script Capitals" panose="03020802060602070202" pitchFamily="66" charset="0"/>
            </a:endParaRPr>
          </a:p>
        </p:txBody>
      </p:sp>
      <p:sp>
        <p:nvSpPr>
          <p:cNvPr id="2" name="Slide Number Placeholder 1">
            <a:extLst>
              <a:ext uri="{FF2B5EF4-FFF2-40B4-BE49-F238E27FC236}">
                <a16:creationId xmlns:a16="http://schemas.microsoft.com/office/drawing/2014/main" id="{C7B0D60F-FE67-ED17-1218-30D48FC0CBFD}"/>
              </a:ext>
            </a:extLst>
          </p:cNvPr>
          <p:cNvSpPr>
            <a:spLocks noGrp="1"/>
          </p:cNvSpPr>
          <p:nvPr>
            <p:ph type="sldNum" sz="quarter" idx="12"/>
          </p:nvPr>
        </p:nvSpPr>
        <p:spPr/>
        <p:txBody>
          <a:bodyPr/>
          <a:lstStyle/>
          <a:p>
            <a:fld id="{F2AC4C17-2516-49E8-BE9B-E38D16CCA577}" type="slidenum">
              <a:rPr lang="en-US" altLang="en-US" smtClean="0"/>
              <a:pPr/>
              <a:t>209</a:t>
            </a:fld>
            <a:endParaRPr lang="en-US" altLang="en-US"/>
          </a:p>
        </p:txBody>
      </p:sp>
    </p:spTree>
    <p:extLst>
      <p:ext uri="{BB962C8B-B14F-4D97-AF65-F5344CB8AC3E}">
        <p14:creationId xmlns:p14="http://schemas.microsoft.com/office/powerpoint/2010/main" val="2863522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3931B2ED-CFB6-FDFA-0A15-CDA1235F7173}"/>
              </a:ext>
            </a:extLst>
          </p:cNvPr>
          <p:cNvSpPr>
            <a:spLocks noGrp="1" noChangeArrowheads="1"/>
          </p:cNvSpPr>
          <p:nvPr>
            <p:ph type="title"/>
          </p:nvPr>
        </p:nvSpPr>
        <p:spPr>
          <a:xfrm>
            <a:off x="609600" y="105286"/>
            <a:ext cx="10972800" cy="1139825"/>
          </a:xfrm>
        </p:spPr>
        <p:txBody>
          <a:bodyPr/>
          <a:lstStyle/>
          <a:p>
            <a:pPr eaLnBrk="1" hangingPunct="1">
              <a:defRPr/>
            </a:pPr>
            <a:r>
              <a:rPr lang="en-US" altLang="en-US" sz="4000" dirty="0">
                <a:solidFill>
                  <a:srgbClr val="FF6600"/>
                </a:solidFill>
                <a:latin typeface="Narkisim"/>
              </a:rPr>
              <a:t>The Two Trees at the Center</a:t>
            </a:r>
            <a:br>
              <a:rPr lang="en-US" altLang="en-US" sz="4000" dirty="0">
                <a:solidFill>
                  <a:srgbClr val="FF6600"/>
                </a:solidFill>
                <a:latin typeface="Narkisim"/>
              </a:rPr>
            </a:br>
            <a:r>
              <a:rPr lang="en-US" altLang="en-US" sz="4000" dirty="0">
                <a:solidFill>
                  <a:srgbClr val="00FFFF"/>
                </a:solidFill>
                <a:latin typeface="Narkisim"/>
              </a:rPr>
              <a:t>Los Dos </a:t>
            </a:r>
            <a:r>
              <a:rPr lang="en-US" altLang="en-US" sz="4000" dirty="0" err="1">
                <a:solidFill>
                  <a:srgbClr val="00FFFF"/>
                </a:solidFill>
                <a:latin typeface="Narkisim"/>
              </a:rPr>
              <a:t>Árboles</a:t>
            </a:r>
            <a:r>
              <a:rPr lang="en-US" altLang="en-US" sz="4000" dirty="0">
                <a:solidFill>
                  <a:srgbClr val="00FFFF"/>
                </a:solidFill>
                <a:latin typeface="Narkisim"/>
              </a:rPr>
              <a:t> </a:t>
            </a:r>
            <a:r>
              <a:rPr lang="en-US" altLang="en-US" sz="4000" dirty="0" err="1">
                <a:solidFill>
                  <a:srgbClr val="00FFFF"/>
                </a:solidFill>
                <a:latin typeface="Narkisim"/>
              </a:rPr>
              <a:t>en</a:t>
            </a:r>
            <a:r>
              <a:rPr lang="en-US" altLang="en-US" sz="4000" dirty="0">
                <a:solidFill>
                  <a:srgbClr val="00FFFF"/>
                </a:solidFill>
                <a:latin typeface="Narkisim"/>
              </a:rPr>
              <a:t> </a:t>
            </a:r>
            <a:r>
              <a:rPr lang="en-US" altLang="en-US" sz="4000" dirty="0" err="1">
                <a:solidFill>
                  <a:srgbClr val="00FFFF"/>
                </a:solidFill>
                <a:latin typeface="Narkisim"/>
              </a:rPr>
              <a:t>el</a:t>
            </a:r>
            <a:r>
              <a:rPr lang="en-US" altLang="en-US" sz="4000" dirty="0">
                <a:solidFill>
                  <a:srgbClr val="00FFFF"/>
                </a:solidFill>
                <a:latin typeface="Narkisim"/>
              </a:rPr>
              <a:t> Centro</a:t>
            </a:r>
            <a:endParaRPr lang="en-US" altLang="en-US" sz="4000" dirty="0">
              <a:solidFill>
                <a:srgbClr val="00FFFF"/>
              </a:solidFill>
              <a:latin typeface="Narkisim" panose="020E0502050101010101" pitchFamily="34" charset="-79"/>
            </a:endParaRPr>
          </a:p>
        </p:txBody>
      </p:sp>
      <p:sp>
        <p:nvSpPr>
          <p:cNvPr id="136195" name="Rectangle 3">
            <a:extLst>
              <a:ext uri="{FF2B5EF4-FFF2-40B4-BE49-F238E27FC236}">
                <a16:creationId xmlns:a16="http://schemas.microsoft.com/office/drawing/2014/main" id="{3E98CAEA-0114-CEFF-6DA5-B7F20F93EED2}"/>
              </a:ext>
            </a:extLst>
          </p:cNvPr>
          <p:cNvSpPr>
            <a:spLocks noGrp="1" noChangeArrowheads="1"/>
          </p:cNvSpPr>
          <p:nvPr>
            <p:ph type="body" idx="1"/>
          </p:nvPr>
        </p:nvSpPr>
        <p:spPr>
          <a:xfrm>
            <a:off x="332648" y="1189008"/>
            <a:ext cx="11638394" cy="5287992"/>
          </a:xfrm>
        </p:spPr>
        <p:txBody>
          <a:bodyPr/>
          <a:lstStyle/>
          <a:p>
            <a:pPr eaLnBrk="1" hangingPunct="1">
              <a:buNone/>
              <a:defRPr/>
            </a:pPr>
            <a:r>
              <a:rPr lang="en-US" altLang="en-US" sz="2400" b="1" dirty="0">
                <a:solidFill>
                  <a:srgbClr val="FF9900"/>
                </a:solidFill>
              </a:rPr>
              <a:t>The account of the fall describes what it means to be in a broken relationship with God. / </a:t>
            </a:r>
            <a:r>
              <a:rPr lang="en-US" sz="2400" b="1" dirty="0">
                <a:ea typeface="+mn-lt"/>
                <a:cs typeface="+mn-lt"/>
              </a:rPr>
              <a:t>El </a:t>
            </a:r>
            <a:r>
              <a:rPr lang="en-US" sz="2400" b="1" dirty="0" err="1">
                <a:ea typeface="+mn-lt"/>
                <a:cs typeface="+mn-lt"/>
              </a:rPr>
              <a:t>relato</a:t>
            </a:r>
            <a:r>
              <a:rPr lang="en-US" sz="2400" b="1" dirty="0">
                <a:ea typeface="+mn-lt"/>
                <a:cs typeface="+mn-lt"/>
              </a:rPr>
              <a:t> de la </a:t>
            </a:r>
            <a:r>
              <a:rPr lang="en-US" sz="2400" b="1" dirty="0" err="1">
                <a:ea typeface="+mn-lt"/>
                <a:cs typeface="+mn-lt"/>
              </a:rPr>
              <a:t>caída</a:t>
            </a:r>
            <a:r>
              <a:rPr lang="en-US" sz="2400" b="1" dirty="0">
                <a:ea typeface="+mn-lt"/>
                <a:cs typeface="+mn-lt"/>
              </a:rPr>
              <a:t> describe lo que </a:t>
            </a:r>
            <a:r>
              <a:rPr lang="en-US" sz="2400" b="1" dirty="0" err="1">
                <a:ea typeface="+mn-lt"/>
                <a:cs typeface="+mn-lt"/>
              </a:rPr>
              <a:t>significa</a:t>
            </a:r>
            <a:r>
              <a:rPr lang="en-US" sz="2400" b="1" dirty="0">
                <a:ea typeface="+mn-lt"/>
                <a:cs typeface="+mn-lt"/>
              </a:rPr>
              <a:t> </a:t>
            </a:r>
            <a:r>
              <a:rPr lang="en-US" sz="2400" b="1" dirty="0" err="1">
                <a:ea typeface="+mn-lt"/>
                <a:cs typeface="+mn-lt"/>
              </a:rPr>
              <a:t>estar</a:t>
            </a:r>
            <a:r>
              <a:rPr lang="en-US" sz="2400" b="1" dirty="0">
                <a:ea typeface="+mn-lt"/>
                <a:cs typeface="+mn-lt"/>
              </a:rPr>
              <a:t> </a:t>
            </a:r>
            <a:r>
              <a:rPr lang="en-US" sz="2400" b="1" dirty="0" err="1">
                <a:ea typeface="+mn-lt"/>
                <a:cs typeface="+mn-lt"/>
              </a:rPr>
              <a:t>en</a:t>
            </a:r>
            <a:r>
              <a:rPr lang="en-US" sz="2400" b="1" dirty="0">
                <a:ea typeface="+mn-lt"/>
                <a:cs typeface="+mn-lt"/>
              </a:rPr>
              <a:t> </a:t>
            </a:r>
            <a:r>
              <a:rPr lang="en-US" sz="2400" b="1" dirty="0" err="1">
                <a:ea typeface="+mn-lt"/>
                <a:cs typeface="+mn-lt"/>
              </a:rPr>
              <a:t>una</a:t>
            </a:r>
            <a:r>
              <a:rPr lang="en-US" sz="2400" b="1" dirty="0">
                <a:ea typeface="+mn-lt"/>
                <a:cs typeface="+mn-lt"/>
              </a:rPr>
              <a:t> </a:t>
            </a:r>
            <a:r>
              <a:rPr lang="en-US" sz="2400" b="1" dirty="0" err="1">
                <a:ea typeface="+mn-lt"/>
                <a:cs typeface="+mn-lt"/>
              </a:rPr>
              <a:t>relación</a:t>
            </a:r>
            <a:r>
              <a:rPr lang="en-US" sz="2400" b="1" dirty="0">
                <a:ea typeface="+mn-lt"/>
                <a:cs typeface="+mn-lt"/>
              </a:rPr>
              <a:t> </a:t>
            </a:r>
            <a:r>
              <a:rPr lang="en-US" sz="2400" b="1" dirty="0" err="1">
                <a:ea typeface="+mn-lt"/>
                <a:cs typeface="+mn-lt"/>
              </a:rPr>
              <a:t>rota</a:t>
            </a:r>
            <a:r>
              <a:rPr lang="en-US" sz="2400" b="1" dirty="0">
                <a:ea typeface="+mn-lt"/>
                <a:cs typeface="+mn-lt"/>
              </a:rPr>
              <a:t> con Dios.</a:t>
            </a:r>
            <a:endParaRPr lang="en-US" altLang="en-US" sz="2400" b="1" dirty="0">
              <a:solidFill>
                <a:srgbClr val="FF9900"/>
              </a:solidFill>
            </a:endParaRPr>
          </a:p>
          <a:p>
            <a:pPr eaLnBrk="1" hangingPunct="1">
              <a:defRPr/>
            </a:pPr>
            <a:r>
              <a:rPr lang="en-US" altLang="en-US" sz="2100" b="1" i="1" dirty="0">
                <a:solidFill>
                  <a:srgbClr val="FFFF00"/>
                </a:solidFill>
                <a:latin typeface="Arial Narrow"/>
              </a:rPr>
              <a:t>At the center of the garden were two trees, the tree of life (the source of life) and the tree of the knowledge of good and evil (the source of death).</a:t>
            </a:r>
            <a:r>
              <a:rPr lang="en-US" altLang="en-US" sz="2100" b="1" i="1" dirty="0">
                <a:latin typeface="Arial Narrow"/>
              </a:rPr>
              <a:t> </a:t>
            </a:r>
            <a:r>
              <a:rPr lang="en-US" altLang="en-US" sz="2100" i="1" dirty="0">
                <a:latin typeface="Arial Narrow"/>
              </a:rPr>
              <a:t>/ </a:t>
            </a:r>
            <a:r>
              <a:rPr lang="en-US" sz="2100" i="1" dirty="0">
                <a:latin typeface="Arial Narrow"/>
              </a:rPr>
              <a:t>En </a:t>
            </a:r>
            <a:r>
              <a:rPr lang="en-US" sz="2100" i="1" dirty="0" err="1">
                <a:latin typeface="Arial Narrow"/>
              </a:rPr>
              <a:t>el</a:t>
            </a:r>
            <a:r>
              <a:rPr lang="en-US" sz="2100" i="1" dirty="0">
                <a:latin typeface="Arial Narrow"/>
              </a:rPr>
              <a:t> </a:t>
            </a:r>
            <a:r>
              <a:rPr lang="en-US" sz="2100" i="1" dirty="0" err="1">
                <a:latin typeface="Arial Narrow"/>
              </a:rPr>
              <a:t>centro</a:t>
            </a:r>
            <a:r>
              <a:rPr lang="en-US" sz="2100" i="1" dirty="0">
                <a:latin typeface="Arial Narrow"/>
              </a:rPr>
              <a:t> del </a:t>
            </a:r>
            <a:r>
              <a:rPr lang="en-US" sz="2100" i="1" dirty="0" err="1">
                <a:latin typeface="Arial Narrow"/>
              </a:rPr>
              <a:t>jardín</a:t>
            </a:r>
            <a:r>
              <a:rPr lang="en-US" sz="2100" i="1" dirty="0">
                <a:latin typeface="Arial Narrow"/>
              </a:rPr>
              <a:t> </a:t>
            </a:r>
            <a:r>
              <a:rPr lang="en-US" sz="2100" i="1" dirty="0" err="1">
                <a:latin typeface="Arial Narrow"/>
              </a:rPr>
              <a:t>había</a:t>
            </a:r>
            <a:r>
              <a:rPr lang="en-US" sz="2100" i="1" dirty="0">
                <a:latin typeface="Arial Narrow"/>
              </a:rPr>
              <a:t> dos </a:t>
            </a:r>
            <a:r>
              <a:rPr lang="en-US" sz="2100" i="1" dirty="0" err="1">
                <a:latin typeface="Arial Narrow"/>
              </a:rPr>
              <a:t>árboles</a:t>
            </a:r>
            <a:r>
              <a:rPr lang="en-US" sz="2100" i="1" dirty="0">
                <a:latin typeface="Arial Narrow"/>
              </a:rPr>
              <a:t>, </a:t>
            </a:r>
            <a:r>
              <a:rPr lang="en-US" sz="2100" i="1" dirty="0" err="1">
                <a:latin typeface="Arial Narrow"/>
              </a:rPr>
              <a:t>el</a:t>
            </a:r>
            <a:r>
              <a:rPr lang="en-US" sz="2100" i="1" dirty="0">
                <a:latin typeface="Arial Narrow"/>
              </a:rPr>
              <a:t> árbol de la </a:t>
            </a:r>
            <a:r>
              <a:rPr lang="en-US" sz="2100" i="1" dirty="0" err="1">
                <a:latin typeface="Arial Narrow"/>
              </a:rPr>
              <a:t>vida</a:t>
            </a:r>
            <a:r>
              <a:rPr lang="en-US" sz="2100" i="1" dirty="0">
                <a:latin typeface="Arial Narrow"/>
              </a:rPr>
              <a:t> (la </a:t>
            </a:r>
            <a:r>
              <a:rPr lang="en-US" sz="2100" i="1" dirty="0" err="1">
                <a:latin typeface="Arial Narrow"/>
              </a:rPr>
              <a:t>fuente</a:t>
            </a:r>
            <a:r>
              <a:rPr lang="en-US" sz="2100" i="1" dirty="0">
                <a:latin typeface="Arial Narrow"/>
              </a:rPr>
              <a:t> de la </a:t>
            </a:r>
            <a:r>
              <a:rPr lang="en-US" sz="2100" i="1" dirty="0" err="1">
                <a:latin typeface="Arial Narrow"/>
              </a:rPr>
              <a:t>vida</a:t>
            </a:r>
            <a:r>
              <a:rPr lang="en-US" sz="2100" i="1" dirty="0">
                <a:latin typeface="Arial Narrow"/>
              </a:rPr>
              <a:t>) y </a:t>
            </a:r>
            <a:r>
              <a:rPr lang="en-US" sz="2100" i="1" dirty="0" err="1">
                <a:latin typeface="Arial Narrow"/>
              </a:rPr>
              <a:t>el</a:t>
            </a:r>
            <a:r>
              <a:rPr lang="en-US" sz="2100" i="1" dirty="0">
                <a:latin typeface="Arial Narrow"/>
              </a:rPr>
              <a:t> árbol del </a:t>
            </a:r>
            <a:r>
              <a:rPr lang="en-US" sz="2100" i="1" dirty="0" err="1">
                <a:latin typeface="Arial Narrow"/>
              </a:rPr>
              <a:t>conocimiento</a:t>
            </a:r>
            <a:r>
              <a:rPr lang="en-US" sz="2100" i="1" dirty="0">
                <a:latin typeface="Arial Narrow"/>
              </a:rPr>
              <a:t> del bien y del mal (la </a:t>
            </a:r>
            <a:r>
              <a:rPr lang="en-US" sz="2100" i="1" dirty="0" err="1">
                <a:latin typeface="Arial Narrow"/>
              </a:rPr>
              <a:t>fuente</a:t>
            </a:r>
            <a:r>
              <a:rPr lang="en-US" sz="2100" i="1" dirty="0">
                <a:latin typeface="Arial Narrow"/>
              </a:rPr>
              <a:t> de la </a:t>
            </a:r>
            <a:r>
              <a:rPr lang="en-US" sz="2100" i="1" dirty="0" err="1">
                <a:latin typeface="Arial Narrow"/>
              </a:rPr>
              <a:t>muerte</a:t>
            </a:r>
            <a:r>
              <a:rPr lang="en-US" sz="2100" i="1" dirty="0">
                <a:latin typeface="Arial Narrow"/>
              </a:rPr>
              <a:t>).</a:t>
            </a:r>
            <a:endParaRPr lang="en-US" altLang="en-US" sz="2100" i="1" dirty="0">
              <a:latin typeface="Arial Narrow"/>
            </a:endParaRPr>
          </a:p>
          <a:p>
            <a:pPr eaLnBrk="1" hangingPunct="1">
              <a:defRPr/>
            </a:pPr>
            <a:r>
              <a:rPr lang="en-US" altLang="en-US" sz="2100" b="1" i="1" dirty="0">
                <a:solidFill>
                  <a:srgbClr val="FFFF00"/>
                </a:solidFill>
                <a:latin typeface="Arial Narrow"/>
              </a:rPr>
              <a:t>While it is traditional to read this description literally, the imagery of the two trees strongly suggests that there is intended symbolism as well.</a:t>
            </a:r>
            <a:r>
              <a:rPr lang="en-US" altLang="en-US" sz="2100" b="1" i="1" dirty="0">
                <a:latin typeface="Arial Narrow"/>
              </a:rPr>
              <a:t> </a:t>
            </a:r>
            <a:r>
              <a:rPr lang="en-US" altLang="en-US" sz="2100" i="1" dirty="0">
                <a:latin typeface="Arial Narrow"/>
              </a:rPr>
              <a:t>/ </a:t>
            </a:r>
            <a:r>
              <a:rPr lang="en-US" sz="2100" i="1" dirty="0">
                <a:latin typeface="Arial Narrow"/>
              </a:rPr>
              <a:t>Si bien es </a:t>
            </a:r>
            <a:r>
              <a:rPr lang="en-US" sz="2100" i="1" dirty="0" err="1">
                <a:latin typeface="Arial Narrow"/>
              </a:rPr>
              <a:t>tradicional</a:t>
            </a:r>
            <a:r>
              <a:rPr lang="en-US" sz="2100" i="1" dirty="0">
                <a:latin typeface="Arial Narrow"/>
              </a:rPr>
              <a:t> leer </a:t>
            </a:r>
            <a:r>
              <a:rPr lang="en-US" sz="2100" i="1" dirty="0" err="1">
                <a:latin typeface="Arial Narrow"/>
              </a:rPr>
              <a:t>esta</a:t>
            </a:r>
            <a:r>
              <a:rPr lang="en-US" sz="2100" i="1" dirty="0">
                <a:latin typeface="Arial Narrow"/>
              </a:rPr>
              <a:t> </a:t>
            </a:r>
            <a:r>
              <a:rPr lang="en-US" sz="2100" i="1" dirty="0" err="1">
                <a:latin typeface="Arial Narrow"/>
              </a:rPr>
              <a:t>descripción</a:t>
            </a:r>
            <a:r>
              <a:rPr lang="en-US" sz="2100" i="1" dirty="0">
                <a:latin typeface="Arial Narrow"/>
              </a:rPr>
              <a:t> </a:t>
            </a:r>
            <a:r>
              <a:rPr lang="en-US" sz="2100" i="1" dirty="0" err="1">
                <a:latin typeface="Arial Narrow"/>
              </a:rPr>
              <a:t>literalmente</a:t>
            </a:r>
            <a:r>
              <a:rPr lang="en-US" sz="2100" i="1" dirty="0">
                <a:latin typeface="Arial Narrow"/>
              </a:rPr>
              <a:t>, las </a:t>
            </a:r>
            <a:r>
              <a:rPr lang="en-US" sz="2100" i="1" dirty="0" err="1">
                <a:latin typeface="Arial Narrow"/>
              </a:rPr>
              <a:t>imágenes</a:t>
            </a:r>
            <a:r>
              <a:rPr lang="en-US" sz="2100" i="1" dirty="0">
                <a:latin typeface="Arial Narrow"/>
              </a:rPr>
              <a:t> de </a:t>
            </a:r>
            <a:r>
              <a:rPr lang="en-US" sz="2100" i="1" dirty="0" err="1">
                <a:latin typeface="Arial Narrow"/>
              </a:rPr>
              <a:t>los</a:t>
            </a:r>
            <a:r>
              <a:rPr lang="en-US" sz="2100" i="1" dirty="0">
                <a:latin typeface="Arial Narrow"/>
              </a:rPr>
              <a:t> dos </a:t>
            </a:r>
            <a:r>
              <a:rPr lang="en-US" sz="2100" i="1" dirty="0" err="1">
                <a:latin typeface="Arial Narrow"/>
              </a:rPr>
              <a:t>árboles</a:t>
            </a:r>
            <a:r>
              <a:rPr lang="en-US" sz="2100" i="1" dirty="0">
                <a:latin typeface="Arial Narrow"/>
              </a:rPr>
              <a:t> </a:t>
            </a:r>
            <a:r>
              <a:rPr lang="en-US" sz="2100" i="1" dirty="0" err="1">
                <a:latin typeface="Arial Narrow"/>
              </a:rPr>
              <a:t>sugieren</a:t>
            </a:r>
            <a:r>
              <a:rPr lang="en-US" sz="2100" i="1" dirty="0">
                <a:latin typeface="Arial Narrow"/>
              </a:rPr>
              <a:t> </a:t>
            </a:r>
            <a:r>
              <a:rPr lang="en-US" sz="2100" i="1" dirty="0" err="1">
                <a:latin typeface="Arial Narrow"/>
              </a:rPr>
              <a:t>fuertemente</a:t>
            </a:r>
            <a:r>
              <a:rPr lang="en-US" sz="2100" i="1" dirty="0">
                <a:latin typeface="Arial Narrow"/>
              </a:rPr>
              <a:t> que </a:t>
            </a:r>
            <a:r>
              <a:rPr lang="en-US" sz="2100" i="1" dirty="0" err="1">
                <a:latin typeface="Arial Narrow"/>
              </a:rPr>
              <a:t>también</a:t>
            </a:r>
            <a:r>
              <a:rPr lang="en-US" sz="2100" i="1" dirty="0">
                <a:latin typeface="Arial Narrow"/>
              </a:rPr>
              <a:t> hay un </a:t>
            </a:r>
            <a:r>
              <a:rPr lang="en-US" sz="2100" i="1" dirty="0" err="1">
                <a:latin typeface="Arial Narrow"/>
              </a:rPr>
              <a:t>simbolismo</a:t>
            </a:r>
            <a:r>
              <a:rPr lang="en-US" sz="2100" i="1" dirty="0">
                <a:latin typeface="Arial Narrow"/>
              </a:rPr>
              <a:t> </a:t>
            </a:r>
            <a:r>
              <a:rPr lang="en-US" sz="2100" i="1" dirty="0" err="1">
                <a:latin typeface="Arial Narrow"/>
              </a:rPr>
              <a:t>intencionado</a:t>
            </a:r>
            <a:r>
              <a:rPr lang="en-US" sz="2100" i="1" dirty="0">
                <a:latin typeface="Arial Narrow"/>
              </a:rPr>
              <a:t>.</a:t>
            </a:r>
            <a:endParaRPr lang="en-US" altLang="en-US" sz="2100" i="1" dirty="0">
              <a:latin typeface="Arial Narrow"/>
            </a:endParaRPr>
          </a:p>
          <a:p>
            <a:pPr eaLnBrk="1" hangingPunct="1">
              <a:defRPr/>
            </a:pPr>
            <a:r>
              <a:rPr lang="en-US" altLang="en-US" sz="2100" b="1" i="1" dirty="0">
                <a:solidFill>
                  <a:srgbClr val="FFFF00"/>
                </a:solidFill>
                <a:latin typeface="Arial Narrow"/>
              </a:rPr>
              <a:t>Hence, physical life and physical death point to a more profound spiritual life and spiritual death.</a:t>
            </a:r>
            <a:r>
              <a:rPr lang="en-US" altLang="en-US" sz="2100" i="1" dirty="0">
                <a:latin typeface="Arial Narrow"/>
              </a:rPr>
              <a:t> / </a:t>
            </a:r>
            <a:r>
              <a:rPr lang="en-US" sz="2100" i="1" dirty="0">
                <a:latin typeface="Arial Narrow"/>
              </a:rPr>
              <a:t>Por lo tanto, la </a:t>
            </a:r>
            <a:r>
              <a:rPr lang="en-US" sz="2100" i="1" dirty="0" err="1">
                <a:latin typeface="Arial Narrow"/>
              </a:rPr>
              <a:t>vida</a:t>
            </a:r>
            <a:r>
              <a:rPr lang="en-US" sz="2100" i="1" dirty="0">
                <a:latin typeface="Arial Narrow"/>
              </a:rPr>
              <a:t> </a:t>
            </a:r>
            <a:r>
              <a:rPr lang="en-US" sz="2100" i="1" dirty="0" err="1">
                <a:latin typeface="Arial Narrow"/>
              </a:rPr>
              <a:t>física</a:t>
            </a:r>
            <a:r>
              <a:rPr lang="en-US" sz="2100" i="1" dirty="0">
                <a:latin typeface="Arial Narrow"/>
              </a:rPr>
              <a:t> y la </a:t>
            </a:r>
            <a:r>
              <a:rPr lang="en-US" sz="2100" i="1" dirty="0" err="1">
                <a:latin typeface="Arial Narrow"/>
              </a:rPr>
              <a:t>muerte</a:t>
            </a:r>
            <a:r>
              <a:rPr lang="en-US" sz="2100" i="1" dirty="0">
                <a:latin typeface="Arial Narrow"/>
              </a:rPr>
              <a:t> </a:t>
            </a:r>
            <a:r>
              <a:rPr lang="en-US" sz="2100" i="1" dirty="0" err="1">
                <a:latin typeface="Arial Narrow"/>
              </a:rPr>
              <a:t>física</a:t>
            </a:r>
            <a:r>
              <a:rPr lang="en-US" sz="2100" i="1" dirty="0">
                <a:latin typeface="Arial Narrow"/>
              </a:rPr>
              <a:t> </a:t>
            </a:r>
            <a:r>
              <a:rPr lang="en-US" sz="2100" i="1" dirty="0" err="1">
                <a:latin typeface="Arial Narrow"/>
              </a:rPr>
              <a:t>apuntan</a:t>
            </a:r>
            <a:r>
              <a:rPr lang="en-US" sz="2100" i="1" dirty="0">
                <a:latin typeface="Arial Narrow"/>
              </a:rPr>
              <a:t> a </a:t>
            </a:r>
            <a:r>
              <a:rPr lang="en-US" sz="2100" i="1" dirty="0" err="1">
                <a:latin typeface="Arial Narrow"/>
              </a:rPr>
              <a:t>una</a:t>
            </a:r>
            <a:r>
              <a:rPr lang="en-US" sz="2100" i="1" dirty="0">
                <a:latin typeface="Arial Narrow"/>
              </a:rPr>
              <a:t> </a:t>
            </a:r>
            <a:r>
              <a:rPr lang="en-US" sz="2100" i="1" dirty="0" err="1">
                <a:latin typeface="Arial Narrow"/>
              </a:rPr>
              <a:t>vida</a:t>
            </a:r>
            <a:r>
              <a:rPr lang="en-US" sz="2100" i="1" dirty="0">
                <a:latin typeface="Arial Narrow"/>
              </a:rPr>
              <a:t> </a:t>
            </a:r>
            <a:r>
              <a:rPr lang="en-US" sz="2100" i="1" dirty="0" err="1">
                <a:latin typeface="Arial Narrow"/>
              </a:rPr>
              <a:t>espiritual</a:t>
            </a:r>
            <a:r>
              <a:rPr lang="en-US" sz="2100" i="1" dirty="0">
                <a:latin typeface="Arial Narrow"/>
              </a:rPr>
              <a:t> y </a:t>
            </a:r>
            <a:r>
              <a:rPr lang="en-US" sz="2100" i="1" dirty="0" err="1">
                <a:latin typeface="Arial Narrow"/>
              </a:rPr>
              <a:t>una</a:t>
            </a:r>
            <a:r>
              <a:rPr lang="en-US" sz="2100" i="1" dirty="0">
                <a:latin typeface="Arial Narrow"/>
              </a:rPr>
              <a:t> </a:t>
            </a:r>
            <a:r>
              <a:rPr lang="en-US" sz="2100" i="1" dirty="0" err="1">
                <a:latin typeface="Arial Narrow"/>
              </a:rPr>
              <a:t>muerte</a:t>
            </a:r>
            <a:r>
              <a:rPr lang="en-US" sz="2100" i="1" dirty="0">
                <a:latin typeface="Arial Narrow"/>
              </a:rPr>
              <a:t> </a:t>
            </a:r>
            <a:r>
              <a:rPr lang="en-US" sz="2100" i="1" dirty="0" err="1">
                <a:latin typeface="Arial Narrow"/>
              </a:rPr>
              <a:t>espiritual</a:t>
            </a:r>
            <a:r>
              <a:rPr lang="en-US" sz="2100" i="1" dirty="0">
                <a:latin typeface="Arial Narrow"/>
              </a:rPr>
              <a:t> </a:t>
            </a:r>
            <a:r>
              <a:rPr lang="en-US" sz="2100" i="1" dirty="0" err="1">
                <a:latin typeface="Arial Narrow"/>
              </a:rPr>
              <a:t>más</a:t>
            </a:r>
            <a:r>
              <a:rPr lang="en-US" sz="2100" i="1" dirty="0">
                <a:latin typeface="Arial Narrow"/>
              </a:rPr>
              <a:t> </a:t>
            </a:r>
            <a:r>
              <a:rPr lang="en-US" sz="2100" i="1" dirty="0" err="1">
                <a:latin typeface="Arial Narrow"/>
              </a:rPr>
              <a:t>profundas</a:t>
            </a:r>
            <a:r>
              <a:rPr lang="en-US" sz="2100" i="1" dirty="0">
                <a:latin typeface="Arial Narrow"/>
              </a:rPr>
              <a:t>.</a:t>
            </a:r>
            <a:endParaRPr lang="en-US" altLang="en-US" sz="2100" i="1" dirty="0">
              <a:latin typeface="Arial Narrow"/>
            </a:endParaRPr>
          </a:p>
          <a:p>
            <a:pPr eaLnBrk="1" hangingPunct="1">
              <a:defRPr/>
            </a:pPr>
            <a:r>
              <a:rPr lang="en-US" altLang="en-US" sz="2100" b="1" i="1" dirty="0">
                <a:solidFill>
                  <a:srgbClr val="FFFF00"/>
                </a:solidFill>
                <a:latin typeface="Arial Narrow"/>
              </a:rPr>
              <a:t>Pure relationship with God, grounded in innocence and obedience, was replaced with an experiential relationship with good and evil grounded in disobedience and rebellion.</a:t>
            </a:r>
            <a:r>
              <a:rPr lang="en-US" altLang="en-US" sz="2100" b="1" i="1" dirty="0">
                <a:latin typeface="Arial Narrow"/>
              </a:rPr>
              <a:t> </a:t>
            </a:r>
            <a:r>
              <a:rPr lang="en-US" altLang="en-US" sz="2100" i="1" dirty="0">
                <a:latin typeface="Arial Narrow"/>
              </a:rPr>
              <a:t>/ </a:t>
            </a:r>
            <a:r>
              <a:rPr lang="en-US" sz="2100" i="1" dirty="0">
                <a:latin typeface="Arial Narrow"/>
              </a:rPr>
              <a:t>La </a:t>
            </a:r>
            <a:r>
              <a:rPr lang="en-US" sz="2100" i="1" dirty="0" err="1">
                <a:latin typeface="Arial Narrow"/>
              </a:rPr>
              <a:t>relación</a:t>
            </a:r>
            <a:r>
              <a:rPr lang="en-US" sz="2100" i="1" dirty="0">
                <a:latin typeface="Arial Narrow"/>
              </a:rPr>
              <a:t> pura con Dios, </a:t>
            </a:r>
            <a:r>
              <a:rPr lang="en-US" sz="2100" i="1" dirty="0" err="1">
                <a:latin typeface="Arial Narrow"/>
              </a:rPr>
              <a:t>basada</a:t>
            </a:r>
            <a:r>
              <a:rPr lang="en-US" sz="2100" i="1" dirty="0">
                <a:latin typeface="Arial Narrow"/>
              </a:rPr>
              <a:t> </a:t>
            </a:r>
            <a:r>
              <a:rPr lang="en-US" sz="2100" i="1" dirty="0" err="1">
                <a:latin typeface="Arial Narrow"/>
              </a:rPr>
              <a:t>en</a:t>
            </a:r>
            <a:r>
              <a:rPr lang="en-US" sz="2100" i="1" dirty="0">
                <a:latin typeface="Arial Narrow"/>
              </a:rPr>
              <a:t> la </a:t>
            </a:r>
            <a:r>
              <a:rPr lang="en-US" sz="2100" i="1" dirty="0" err="1">
                <a:latin typeface="Arial Narrow"/>
              </a:rPr>
              <a:t>inocencia</a:t>
            </a:r>
            <a:r>
              <a:rPr lang="en-US" sz="2100" i="1" dirty="0">
                <a:latin typeface="Arial Narrow"/>
              </a:rPr>
              <a:t> y la </a:t>
            </a:r>
            <a:r>
              <a:rPr lang="en-US" sz="2100" i="1" dirty="0" err="1">
                <a:latin typeface="Arial Narrow"/>
              </a:rPr>
              <a:t>obediencia</a:t>
            </a:r>
            <a:r>
              <a:rPr lang="en-US" sz="2100" i="1" dirty="0">
                <a:latin typeface="Arial Narrow"/>
              </a:rPr>
              <a:t>, </a:t>
            </a:r>
            <a:r>
              <a:rPr lang="en-US" sz="2100" i="1" dirty="0" err="1">
                <a:latin typeface="Arial Narrow"/>
              </a:rPr>
              <a:t>fue</a:t>
            </a:r>
            <a:r>
              <a:rPr lang="en-US" sz="2100" i="1" dirty="0">
                <a:latin typeface="Arial Narrow"/>
              </a:rPr>
              <a:t> </a:t>
            </a:r>
            <a:r>
              <a:rPr lang="en-US" sz="2100" i="1" dirty="0" err="1">
                <a:latin typeface="Arial Narrow"/>
              </a:rPr>
              <a:t>reemplazada</a:t>
            </a:r>
            <a:r>
              <a:rPr lang="en-US" sz="2100" i="1" dirty="0">
                <a:latin typeface="Arial Narrow"/>
              </a:rPr>
              <a:t> </a:t>
            </a:r>
            <a:r>
              <a:rPr lang="en-US" sz="2100" i="1" dirty="0" err="1">
                <a:latin typeface="Arial Narrow"/>
              </a:rPr>
              <a:t>por</a:t>
            </a:r>
            <a:r>
              <a:rPr lang="en-US" sz="2100" i="1" dirty="0">
                <a:latin typeface="Arial Narrow"/>
              </a:rPr>
              <a:t> </a:t>
            </a:r>
            <a:r>
              <a:rPr lang="en-US" sz="2100" i="1" dirty="0" err="1">
                <a:latin typeface="Arial Narrow"/>
              </a:rPr>
              <a:t>una</a:t>
            </a:r>
            <a:r>
              <a:rPr lang="en-US" sz="2100" i="1" dirty="0">
                <a:latin typeface="Arial Narrow"/>
              </a:rPr>
              <a:t> </a:t>
            </a:r>
            <a:r>
              <a:rPr lang="en-US" sz="2100" i="1" dirty="0" err="1">
                <a:latin typeface="Arial Narrow"/>
              </a:rPr>
              <a:t>relación</a:t>
            </a:r>
            <a:r>
              <a:rPr lang="en-US" sz="2100" i="1" dirty="0">
                <a:latin typeface="Arial Narrow"/>
              </a:rPr>
              <a:t> </a:t>
            </a:r>
            <a:r>
              <a:rPr lang="en-US" sz="2100" i="1" dirty="0" err="1">
                <a:latin typeface="Arial Narrow"/>
              </a:rPr>
              <a:t>experiencial</a:t>
            </a:r>
            <a:r>
              <a:rPr lang="en-US" sz="2100" i="1" dirty="0">
                <a:latin typeface="Arial Narrow"/>
              </a:rPr>
              <a:t> con </a:t>
            </a:r>
            <a:r>
              <a:rPr lang="en-US" sz="2100" i="1" dirty="0" err="1">
                <a:latin typeface="Arial Narrow"/>
              </a:rPr>
              <a:t>el</a:t>
            </a:r>
            <a:r>
              <a:rPr lang="en-US" sz="2100" i="1" dirty="0">
                <a:latin typeface="Arial Narrow"/>
              </a:rPr>
              <a:t> bien y </a:t>
            </a:r>
            <a:r>
              <a:rPr lang="en-US" sz="2100" i="1" dirty="0" err="1">
                <a:latin typeface="Arial Narrow"/>
              </a:rPr>
              <a:t>el</a:t>
            </a:r>
            <a:r>
              <a:rPr lang="en-US" sz="2100" i="1" dirty="0">
                <a:latin typeface="Arial Narrow"/>
              </a:rPr>
              <a:t> mal </a:t>
            </a:r>
            <a:r>
              <a:rPr lang="en-US" sz="2100" i="1" dirty="0" err="1">
                <a:latin typeface="Arial Narrow"/>
              </a:rPr>
              <a:t>basada</a:t>
            </a:r>
            <a:r>
              <a:rPr lang="en-US" sz="2100" i="1" dirty="0">
                <a:latin typeface="Arial Narrow"/>
              </a:rPr>
              <a:t> </a:t>
            </a:r>
            <a:r>
              <a:rPr lang="en-US" sz="2100" i="1" dirty="0" err="1">
                <a:latin typeface="Arial Narrow"/>
              </a:rPr>
              <a:t>en</a:t>
            </a:r>
            <a:r>
              <a:rPr lang="en-US" sz="2100" i="1" dirty="0">
                <a:latin typeface="Arial Narrow"/>
              </a:rPr>
              <a:t> la </a:t>
            </a:r>
            <a:r>
              <a:rPr lang="en-US" sz="2100" i="1" dirty="0" err="1">
                <a:latin typeface="Arial Narrow"/>
              </a:rPr>
              <a:t>desobediencia</a:t>
            </a:r>
            <a:r>
              <a:rPr lang="en-US" sz="2100" i="1" dirty="0">
                <a:latin typeface="Arial Narrow"/>
              </a:rPr>
              <a:t> y la </a:t>
            </a:r>
            <a:r>
              <a:rPr lang="en-US" sz="2100" i="1" dirty="0" err="1">
                <a:latin typeface="Arial Narrow"/>
              </a:rPr>
              <a:t>rebelión</a:t>
            </a:r>
            <a:r>
              <a:rPr lang="en-US" sz="2100" i="1" dirty="0">
                <a:latin typeface="Arial Narrow"/>
              </a:rPr>
              <a:t>.</a:t>
            </a:r>
          </a:p>
        </p:txBody>
      </p:sp>
      <p:sp>
        <p:nvSpPr>
          <p:cNvPr id="2" name="Slide Number Placeholder 1">
            <a:extLst>
              <a:ext uri="{FF2B5EF4-FFF2-40B4-BE49-F238E27FC236}">
                <a16:creationId xmlns:a16="http://schemas.microsoft.com/office/drawing/2014/main" id="{5EA2D6B1-9DAD-8051-5834-665BA72A3C36}"/>
              </a:ext>
            </a:extLst>
          </p:cNvPr>
          <p:cNvSpPr>
            <a:spLocks noGrp="1"/>
          </p:cNvSpPr>
          <p:nvPr>
            <p:ph type="sldNum" sz="quarter" idx="12"/>
          </p:nvPr>
        </p:nvSpPr>
        <p:spPr/>
        <p:txBody>
          <a:bodyPr/>
          <a:lstStyle/>
          <a:p>
            <a:fld id="{6792C482-10A1-4CE4-983C-C906ECDB0893}" type="slidenum">
              <a:rPr lang="en-US" altLang="en-US" smtClean="0"/>
              <a:pPr/>
              <a:t>21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 calcmode="lin" valueType="num">
                                      <p:cBhvr>
                                        <p:cTn id="7" dur="500" fill="hold"/>
                                        <p:tgtEl>
                                          <p:spTgt spid="1361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619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6195">
                                            <p:txEl>
                                              <p:pRg st="1" end="1"/>
                                            </p:txEl>
                                          </p:spTgt>
                                        </p:tgtEl>
                                        <p:attrNameLst>
                                          <p:attrName>style.visibility</p:attrName>
                                        </p:attrNameLst>
                                      </p:cBhvr>
                                      <p:to>
                                        <p:strVal val="visible"/>
                                      </p:to>
                                    </p:set>
                                    <p:anim calcmode="lin" valueType="num">
                                      <p:cBhvr additive="base">
                                        <p:cTn id="13" dur="500" fill="hold"/>
                                        <p:tgtEl>
                                          <p:spTgt spid="136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6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6195">
                                            <p:txEl>
                                              <p:pRg st="2" end="2"/>
                                            </p:txEl>
                                          </p:spTgt>
                                        </p:tgtEl>
                                        <p:attrNameLst>
                                          <p:attrName>style.visibility</p:attrName>
                                        </p:attrNameLst>
                                      </p:cBhvr>
                                      <p:to>
                                        <p:strVal val="visible"/>
                                      </p:to>
                                    </p:set>
                                    <p:anim calcmode="lin" valueType="num">
                                      <p:cBhvr additive="base">
                                        <p:cTn id="19" dur="500" fill="hold"/>
                                        <p:tgtEl>
                                          <p:spTgt spid="136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6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6195">
                                            <p:txEl>
                                              <p:pRg st="3" end="3"/>
                                            </p:txEl>
                                          </p:spTgt>
                                        </p:tgtEl>
                                        <p:attrNameLst>
                                          <p:attrName>style.visibility</p:attrName>
                                        </p:attrNameLst>
                                      </p:cBhvr>
                                      <p:to>
                                        <p:strVal val="visible"/>
                                      </p:to>
                                    </p:set>
                                    <p:anim calcmode="lin" valueType="num">
                                      <p:cBhvr additive="base">
                                        <p:cTn id="25" dur="500" fill="hold"/>
                                        <p:tgtEl>
                                          <p:spTgt spid="1361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6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36195">
                                            <p:txEl>
                                              <p:pRg st="4" end="4"/>
                                            </p:txEl>
                                          </p:spTgt>
                                        </p:tgtEl>
                                        <p:attrNameLst>
                                          <p:attrName>style.visibility</p:attrName>
                                        </p:attrNameLst>
                                      </p:cBhvr>
                                      <p:to>
                                        <p:strVal val="visible"/>
                                      </p:to>
                                    </p:set>
                                    <p:anim calcmode="lin" valueType="num">
                                      <p:cBhvr additive="base">
                                        <p:cTn id="31" dur="500" fill="hold"/>
                                        <p:tgtEl>
                                          <p:spTgt spid="1361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619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302A1034-0137-0C44-391F-9E6091CA6DC4}"/>
              </a:ext>
            </a:extLst>
          </p:cNvPr>
          <p:cNvSpPr>
            <a:spLocks noGrp="1" noRot="1" noChangeArrowheads="1"/>
          </p:cNvSpPr>
          <p:nvPr>
            <p:ph type="title"/>
          </p:nvPr>
        </p:nvSpPr>
        <p:spPr/>
        <p:txBody>
          <a:bodyPr/>
          <a:lstStyle/>
          <a:p>
            <a:r>
              <a:rPr lang="en-US" altLang="en-US" dirty="0">
                <a:solidFill>
                  <a:srgbClr val="FF6600"/>
                </a:solidFill>
                <a:latin typeface="Eras Bold ITC"/>
              </a:rPr>
              <a:t>The Moral Problem of War </a:t>
            </a:r>
            <a:r>
              <a:rPr lang="en-US" altLang="en-US" dirty="0">
                <a:latin typeface="Eras Bold ITC"/>
              </a:rPr>
              <a:t>/ </a:t>
            </a:r>
            <a:r>
              <a:rPr lang="es-ES" altLang="en-US" dirty="0">
                <a:latin typeface="Eras Bold ITC"/>
              </a:rPr>
              <a:t>El Problema Moral de la Guerra</a:t>
            </a:r>
            <a:endParaRPr lang="en-US" altLang="en-US" dirty="0">
              <a:latin typeface="Eras Bold ITC"/>
            </a:endParaRPr>
          </a:p>
        </p:txBody>
      </p:sp>
      <p:sp>
        <p:nvSpPr>
          <p:cNvPr id="93187" name="Rectangle 3">
            <a:extLst>
              <a:ext uri="{FF2B5EF4-FFF2-40B4-BE49-F238E27FC236}">
                <a16:creationId xmlns:a16="http://schemas.microsoft.com/office/drawing/2014/main" id="{AF79BBCE-1DF5-7308-BC47-BE3F060A2454}"/>
              </a:ext>
            </a:extLst>
          </p:cNvPr>
          <p:cNvSpPr>
            <a:spLocks noGrp="1" noRot="1" noChangeArrowheads="1"/>
          </p:cNvSpPr>
          <p:nvPr>
            <p:ph type="body" idx="1"/>
          </p:nvPr>
        </p:nvSpPr>
        <p:spPr>
          <a:xfrm>
            <a:off x="259882" y="1600200"/>
            <a:ext cx="11627318" cy="4354033"/>
          </a:xfrm>
        </p:spPr>
        <p:txBody>
          <a:bodyPr/>
          <a:lstStyle/>
          <a:p>
            <a:pPr>
              <a:lnSpc>
                <a:spcPct val="90000"/>
              </a:lnSpc>
              <a:buNone/>
            </a:pPr>
            <a:r>
              <a:rPr lang="en-US" altLang="en-US" sz="2800" dirty="0">
                <a:solidFill>
                  <a:srgbClr val="FF6600"/>
                </a:solidFill>
                <a:effectLst>
                  <a:outerShdw blurRad="38100" dist="38100" dir="2700000" algn="tl">
                    <a:srgbClr val="000000"/>
                  </a:outerShdw>
                </a:effectLst>
              </a:rPr>
              <a:t>Canaan was not open, available land to the Israelites. Rather, it was widely populated by various Canaanite groups. /</a:t>
            </a:r>
            <a:r>
              <a:rPr lang="en-US" altLang="en-US" sz="2800" dirty="0">
                <a:solidFill>
                  <a:srgbClr val="333300"/>
                </a:solidFill>
                <a:effectLst>
                  <a:outerShdw blurRad="38100" dist="38100" dir="2700000" algn="tl">
                    <a:srgbClr val="000000"/>
                  </a:outerShdw>
                </a:effectLst>
              </a:rPr>
              <a:t> </a:t>
            </a:r>
            <a:r>
              <a:rPr lang="es-ES" altLang="en-US" sz="2800" dirty="0">
                <a:solidFill>
                  <a:srgbClr val="333300"/>
                </a:solidFill>
                <a:effectLst>
                  <a:outerShdw blurRad="38100" dist="38100" dir="2700000" algn="tl">
                    <a:srgbClr val="000000"/>
                  </a:outerShdw>
                </a:effectLst>
              </a:rPr>
              <a:t>Canaán no era tierra abierta y disponible para los israelitas. Más bien, estaba ampliamente poblada por varios grupos cananeos.</a:t>
            </a:r>
            <a:endParaRPr lang="en-US" altLang="en-US" sz="2800" dirty="0">
              <a:solidFill>
                <a:srgbClr val="333300"/>
              </a:solidFill>
              <a:effectLst>
                <a:outerShdw blurRad="38100" dist="38100" dir="2700000" algn="tl">
                  <a:srgbClr val="000000"/>
                </a:outerShdw>
              </a:effectLst>
            </a:endParaRPr>
          </a:p>
          <a:p>
            <a:pPr>
              <a:lnSpc>
                <a:spcPct val="90000"/>
              </a:lnSpc>
            </a:pPr>
            <a:r>
              <a:rPr lang="en-US" altLang="en-US" sz="2400" i="1" dirty="0">
                <a:solidFill>
                  <a:srgbClr val="C00000"/>
                </a:solidFill>
                <a:effectLst/>
                <a:latin typeface="Arial Narrow"/>
              </a:rPr>
              <a:t>The wars were wars of extermination commanded by Yahweh (Jos. 6:17, 24; 8:24, 29; 10:40; 11:12; Dt. 7:1-2, 16, 24; 13:12-16; 20:16-18). /</a:t>
            </a:r>
            <a:r>
              <a:rPr lang="en-US" altLang="en-US" sz="2400" i="1" dirty="0">
                <a:effectLst/>
                <a:latin typeface="Arial Narrow"/>
              </a:rPr>
              <a:t> </a:t>
            </a:r>
            <a:r>
              <a:rPr lang="es-ES" altLang="en-US" sz="2400" i="1" dirty="0">
                <a:effectLst/>
                <a:latin typeface="Arial Narrow"/>
              </a:rPr>
              <a:t>Las guerras eran guerras de exterminio ordenadas por Yahvé (Jos. 6:17, 24; 8:24, 29; 10:40; 11:12; </a:t>
            </a:r>
            <a:r>
              <a:rPr lang="es-ES" altLang="en-US" sz="2400" i="1" dirty="0" err="1">
                <a:effectLst/>
                <a:latin typeface="Arial Narrow"/>
              </a:rPr>
              <a:t>Dt</a:t>
            </a:r>
            <a:r>
              <a:rPr lang="es-ES" altLang="en-US" sz="2400" i="1" dirty="0">
                <a:effectLst/>
                <a:latin typeface="Arial Narrow"/>
              </a:rPr>
              <a:t>. 7:1-2, 16, 24; 13:12-16; 20:16-18).</a:t>
            </a:r>
            <a:endParaRPr lang="en-US" altLang="en-US" sz="2400" i="1" dirty="0">
              <a:effectLst/>
              <a:latin typeface="Arial Narrow"/>
            </a:endParaRPr>
          </a:p>
          <a:p>
            <a:pPr>
              <a:lnSpc>
                <a:spcPct val="90000"/>
              </a:lnSpc>
            </a:pPr>
            <a:r>
              <a:rPr lang="en-US" altLang="en-US" sz="2400" i="1" dirty="0">
                <a:solidFill>
                  <a:srgbClr val="C00000"/>
                </a:solidFill>
                <a:effectLst/>
                <a:latin typeface="Arial Narrow"/>
              </a:rPr>
              <a:t>Such wars have caused considerable distress for modern sensitivities, particularly in light of the message of peace through Christ. / </a:t>
            </a:r>
            <a:r>
              <a:rPr lang="es-ES" altLang="en-US" sz="2400" i="1" dirty="0">
                <a:effectLst/>
                <a:latin typeface="Arial Narrow"/>
              </a:rPr>
              <a:t>Tales guerras han causado considerable angustia a las sensibilidades modernas, particularmente a la luz del mensaje de paz a través de Cristo.</a:t>
            </a:r>
            <a:endParaRPr lang="en-US" altLang="en-US" sz="2400" i="1" dirty="0">
              <a:effectLst/>
              <a:latin typeface="Arial Narrow"/>
            </a:endParaRPr>
          </a:p>
          <a:p>
            <a:pPr>
              <a:lnSpc>
                <a:spcPct val="90000"/>
              </a:lnSpc>
            </a:pPr>
            <a:r>
              <a:rPr lang="en-US" altLang="en-US" sz="2400" i="1" dirty="0">
                <a:solidFill>
                  <a:srgbClr val="C00000"/>
                </a:solidFill>
                <a:effectLst/>
                <a:latin typeface="Arial Narrow"/>
              </a:rPr>
              <a:t>Hence, some modern interpreters reject the Book of Joshua as fundamentally incompatible with Christianity. /</a:t>
            </a:r>
            <a:r>
              <a:rPr lang="en-US" altLang="en-US" sz="2400" i="1" dirty="0">
                <a:effectLst/>
                <a:latin typeface="Arial Narrow"/>
              </a:rPr>
              <a:t> </a:t>
            </a:r>
            <a:r>
              <a:rPr lang="es-ES" altLang="en-US" sz="2400" i="1" dirty="0">
                <a:effectLst/>
                <a:latin typeface="Arial Narrow"/>
              </a:rPr>
              <a:t>Por lo tanto, algunos intérpretes modernos rechazan el Libro de Josué como fundamentalmente incompatible con el cristianismo.</a:t>
            </a:r>
            <a:endParaRPr lang="en-US" altLang="en-US" sz="2800" dirty="0">
              <a:effectLst/>
              <a:latin typeface="Arial Narrow"/>
            </a:endParaRPr>
          </a:p>
        </p:txBody>
      </p:sp>
      <p:sp>
        <p:nvSpPr>
          <p:cNvPr id="2" name="Slide Number Placeholder 1">
            <a:extLst>
              <a:ext uri="{FF2B5EF4-FFF2-40B4-BE49-F238E27FC236}">
                <a16:creationId xmlns:a16="http://schemas.microsoft.com/office/drawing/2014/main" id="{2A9145BB-632D-7C0D-110E-579D994AF512}"/>
              </a:ext>
            </a:extLst>
          </p:cNvPr>
          <p:cNvSpPr>
            <a:spLocks noGrp="1"/>
          </p:cNvSpPr>
          <p:nvPr>
            <p:ph type="sldNum" sz="quarter" idx="12"/>
          </p:nvPr>
        </p:nvSpPr>
        <p:spPr/>
        <p:txBody>
          <a:bodyPr/>
          <a:lstStyle/>
          <a:p>
            <a:fld id="{FB875F4E-B010-40E2-A881-58296018C9C6}" type="slidenum">
              <a:rPr lang="en-US" altLang="en-US" smtClean="0"/>
              <a:pPr/>
              <a:t>210</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p:cTn id="7" dur="500" fill="hold"/>
                                        <p:tgtEl>
                                          <p:spTgt spid="931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318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318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3187">
                                            <p:txEl>
                                              <p:pRg st="1" end="1"/>
                                            </p:txEl>
                                          </p:spTgt>
                                        </p:tgtEl>
                                        <p:attrNameLst>
                                          <p:attrName>style.visibility</p:attrName>
                                        </p:attrNameLst>
                                      </p:cBhvr>
                                      <p:to>
                                        <p:strVal val="visible"/>
                                      </p:to>
                                    </p:set>
                                    <p:anim calcmode="lin" valueType="num">
                                      <p:cBhvr additive="base">
                                        <p:cTn id="14"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931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3187">
                                            <p:txEl>
                                              <p:pRg st="2" end="2"/>
                                            </p:txEl>
                                          </p:spTgt>
                                        </p:tgtEl>
                                        <p:attrNameLst>
                                          <p:attrName>style.visibility</p:attrName>
                                        </p:attrNameLst>
                                      </p:cBhvr>
                                      <p:to>
                                        <p:strVal val="visible"/>
                                      </p:to>
                                    </p:set>
                                    <p:anim calcmode="lin" valueType="num">
                                      <p:cBhvr additive="base">
                                        <p:cTn id="20"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31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93187">
                                            <p:txEl>
                                              <p:pRg st="3" end="3"/>
                                            </p:txEl>
                                          </p:spTgt>
                                        </p:tgtEl>
                                        <p:attrNameLst>
                                          <p:attrName>style.visibility</p:attrName>
                                        </p:attrNameLst>
                                      </p:cBhvr>
                                      <p:to>
                                        <p:strVal val="visible"/>
                                      </p:to>
                                    </p:set>
                                    <p:anim calcmode="lin" valueType="num">
                                      <p:cBhvr additive="base">
                                        <p:cTn id="26"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31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6" name="AutoShape 4">
            <a:extLst>
              <a:ext uri="{FF2B5EF4-FFF2-40B4-BE49-F238E27FC236}">
                <a16:creationId xmlns:a16="http://schemas.microsoft.com/office/drawing/2014/main" id="{AF3DC2C9-8B77-1694-38AB-FF46339AEDAA}"/>
              </a:ext>
            </a:extLst>
          </p:cNvPr>
          <p:cNvSpPr>
            <a:spLocks noChangeArrowheads="1"/>
          </p:cNvSpPr>
          <p:nvPr/>
        </p:nvSpPr>
        <p:spPr bwMode="auto">
          <a:xfrm>
            <a:off x="1905000" y="381000"/>
            <a:ext cx="8458200" cy="6096000"/>
          </a:xfrm>
          <a:prstGeom prst="plaque">
            <a:avLst>
              <a:gd name="adj" fmla="val 16667"/>
            </a:avLst>
          </a:prstGeom>
          <a:solidFill>
            <a:srgbClr val="FF9933"/>
          </a:solidFill>
          <a:ln w="9525">
            <a:solidFill>
              <a:schemeClr val="tx1"/>
            </a:solidFill>
            <a:miter lim="800000"/>
            <a:headEnd/>
            <a:tailEnd/>
          </a:ln>
          <a:effectLst/>
        </p:spPr>
        <p:txBody>
          <a:bodyPr wrap="none" anchor="ctr"/>
          <a:lstStyle/>
          <a:p>
            <a:pPr defTabSz="914400" eaLnBrk="0" fontAlgn="base" hangingPunct="0">
              <a:spcBef>
                <a:spcPct val="0"/>
              </a:spcBef>
              <a:spcAft>
                <a:spcPct val="0"/>
              </a:spcAft>
            </a:pPr>
            <a:endParaRPr lang="en-US">
              <a:solidFill>
                <a:srgbClr val="000000"/>
              </a:solidFill>
              <a:latin typeface="Tahoma" panose="020B0604030504040204" pitchFamily="34" charset="0"/>
            </a:endParaRPr>
          </a:p>
        </p:txBody>
      </p:sp>
      <p:sp>
        <p:nvSpPr>
          <p:cNvPr id="95237" name="Text Box 5">
            <a:extLst>
              <a:ext uri="{FF2B5EF4-FFF2-40B4-BE49-F238E27FC236}">
                <a16:creationId xmlns:a16="http://schemas.microsoft.com/office/drawing/2014/main" id="{11426627-F886-96C4-2783-2F972BCEEC64}"/>
              </a:ext>
            </a:extLst>
          </p:cNvPr>
          <p:cNvSpPr txBox="1">
            <a:spLocks noChangeArrowheads="1"/>
          </p:cNvSpPr>
          <p:nvPr/>
        </p:nvSpPr>
        <p:spPr bwMode="auto">
          <a:xfrm>
            <a:off x="2743200" y="914401"/>
            <a:ext cx="7315200" cy="542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p>
            <a:pPr defTabSz="914400" eaLnBrk="0" fontAlgn="base" hangingPunct="0">
              <a:spcBef>
                <a:spcPct val="50000"/>
              </a:spcBef>
              <a:spcAft>
                <a:spcPct val="0"/>
              </a:spcAft>
            </a:pPr>
            <a:r>
              <a:rPr lang="en-US" altLang="en-US" sz="2400" dirty="0">
                <a:solidFill>
                  <a:srgbClr val="C00000"/>
                </a:solidFill>
                <a:latin typeface="Forte"/>
              </a:rPr>
              <a:t>     “Much about the Book of Joshua is repulsive, starting with ethnic cleansing, the savage dispossession and genocide of native peoples, and the massacre of women and children—all not simply condoned but ordered by God. These features are worse than abhorrent; they are far beyond the pale…” /</a:t>
            </a:r>
            <a:r>
              <a:rPr lang="en-US" altLang="en-US" sz="2400" dirty="0">
                <a:solidFill>
                  <a:srgbClr val="000000"/>
                </a:solidFill>
                <a:latin typeface="Forte"/>
              </a:rPr>
              <a:t> </a:t>
            </a:r>
            <a:r>
              <a:rPr lang="es-ES" altLang="en-US" sz="2400" dirty="0">
                <a:solidFill>
                  <a:srgbClr val="000000"/>
                </a:solidFill>
                <a:latin typeface="Forte"/>
              </a:rPr>
              <a:t> "Mucho sobre el Libro de Josué es repulsivo, comenzando con la limpieza étnica, el salvaje despojo y genocidio de los pueblos nativos, y la masacre de mujeres y niños, todo no simplemente tolerado sino ordenado por Dios. Estas características son peores que aborrecibles; están mucho más allá de lo pálido ..."</a:t>
            </a:r>
            <a:endParaRPr lang="en-US" altLang="en-US" sz="2400" dirty="0">
              <a:solidFill>
                <a:srgbClr val="000000"/>
              </a:solidFill>
              <a:latin typeface="Forte"/>
            </a:endParaRPr>
          </a:p>
          <a:p>
            <a:pPr defTabSz="914400" eaLnBrk="0" fontAlgn="base" hangingPunct="0">
              <a:lnSpc>
                <a:spcPct val="75000"/>
              </a:lnSpc>
              <a:spcBef>
                <a:spcPct val="50000"/>
              </a:spcBef>
              <a:spcAft>
                <a:spcPct val="0"/>
              </a:spcAft>
            </a:pPr>
            <a:r>
              <a:rPr lang="en-US" altLang="en-US" dirty="0">
                <a:solidFill>
                  <a:srgbClr val="000000"/>
                </a:solidFill>
                <a:latin typeface="Arial Narrow"/>
              </a:rPr>
              <a:t>				            Robert Coote</a:t>
            </a:r>
          </a:p>
          <a:p>
            <a:pPr defTabSz="914400" eaLnBrk="0" fontAlgn="base" hangingPunct="0">
              <a:lnSpc>
                <a:spcPct val="75000"/>
              </a:lnSpc>
              <a:spcBef>
                <a:spcPct val="50000"/>
              </a:spcBef>
              <a:spcAft>
                <a:spcPct val="0"/>
              </a:spcAft>
            </a:pPr>
            <a:r>
              <a:rPr lang="en-US" altLang="en-US" i="1" dirty="0">
                <a:solidFill>
                  <a:srgbClr val="000000"/>
                </a:solidFill>
                <a:latin typeface="Arial Narrow" panose="020B0606020202030204" pitchFamily="34" charset="0"/>
              </a:rPr>
              <a:t>	New Interpreters Bible / </a:t>
            </a:r>
            <a:r>
              <a:rPr lang="es-ES" altLang="en-US" i="1" dirty="0">
                <a:solidFill>
                  <a:srgbClr val="000000"/>
                </a:solidFill>
                <a:latin typeface="Arial Narrow" panose="020B0606020202030204" pitchFamily="34" charset="0"/>
              </a:rPr>
              <a:t>Biblia de los Nuevos Intérpretes</a:t>
            </a:r>
            <a:r>
              <a:rPr lang="en-US" altLang="en-US" i="1" dirty="0">
                <a:solidFill>
                  <a:srgbClr val="000000"/>
                </a:solidFill>
                <a:latin typeface="Arial Narrow" panose="020B0606020202030204" pitchFamily="34" charset="0"/>
              </a:rPr>
              <a:t>(1998)</a:t>
            </a:r>
          </a:p>
        </p:txBody>
      </p:sp>
      <p:sp>
        <p:nvSpPr>
          <p:cNvPr id="2" name="Slide Number Placeholder 1">
            <a:extLst>
              <a:ext uri="{FF2B5EF4-FFF2-40B4-BE49-F238E27FC236}">
                <a16:creationId xmlns:a16="http://schemas.microsoft.com/office/drawing/2014/main" id="{EAFB0361-B747-4B5E-97A5-2146FBD70E42}"/>
              </a:ext>
            </a:extLst>
          </p:cNvPr>
          <p:cNvSpPr>
            <a:spLocks noGrp="1"/>
          </p:cNvSpPr>
          <p:nvPr>
            <p:ph type="sldNum" sz="quarter" idx="12"/>
          </p:nvPr>
        </p:nvSpPr>
        <p:spPr/>
        <p:txBody>
          <a:bodyPr/>
          <a:lstStyle/>
          <a:p>
            <a:fld id="{FB875F4E-B010-40E2-A881-58296018C9C6}" type="slidenum">
              <a:rPr lang="en-US" altLang="en-US" smtClean="0"/>
              <a:pPr/>
              <a:t>211</a:t>
            </a:fld>
            <a:endParaRPr lang="en-US" altLang="en-US"/>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AutoShape 2">
            <a:extLst>
              <a:ext uri="{FF2B5EF4-FFF2-40B4-BE49-F238E27FC236}">
                <a16:creationId xmlns:a16="http://schemas.microsoft.com/office/drawing/2014/main" id="{9E403CB6-D189-3FEB-69DE-CD5CE9A80BF1}"/>
              </a:ext>
            </a:extLst>
          </p:cNvPr>
          <p:cNvSpPr>
            <a:spLocks noChangeArrowheads="1"/>
          </p:cNvSpPr>
          <p:nvPr/>
        </p:nvSpPr>
        <p:spPr bwMode="auto">
          <a:xfrm>
            <a:off x="1905000" y="381000"/>
            <a:ext cx="8458200" cy="6096000"/>
          </a:xfrm>
          <a:prstGeom prst="plaque">
            <a:avLst>
              <a:gd name="adj" fmla="val 16667"/>
            </a:avLst>
          </a:prstGeom>
          <a:solidFill>
            <a:srgbClr val="FF9933"/>
          </a:solidFill>
          <a:ln w="9525">
            <a:solidFill>
              <a:schemeClr val="tx1"/>
            </a:solidFill>
            <a:miter lim="800000"/>
            <a:headEnd/>
            <a:tailEnd/>
          </a:ln>
          <a:effectLst/>
        </p:spPr>
        <p:txBody>
          <a:bodyPr wrap="none" anchor="ctr"/>
          <a:lstStyle/>
          <a:p>
            <a:pPr defTabSz="914400" eaLnBrk="0" fontAlgn="base" hangingPunct="0">
              <a:spcBef>
                <a:spcPct val="0"/>
              </a:spcBef>
              <a:spcAft>
                <a:spcPct val="0"/>
              </a:spcAft>
            </a:pPr>
            <a:endParaRPr lang="en-US">
              <a:solidFill>
                <a:srgbClr val="FF0000"/>
              </a:solidFill>
              <a:latin typeface="Tahoma" panose="020B0604030504040204" pitchFamily="34" charset="0"/>
            </a:endParaRPr>
          </a:p>
        </p:txBody>
      </p:sp>
      <p:sp>
        <p:nvSpPr>
          <p:cNvPr id="96259" name="Text Box 3">
            <a:extLst>
              <a:ext uri="{FF2B5EF4-FFF2-40B4-BE49-F238E27FC236}">
                <a16:creationId xmlns:a16="http://schemas.microsoft.com/office/drawing/2014/main" id="{079F1689-7587-DAA5-A337-7F1D588DA1FE}"/>
              </a:ext>
            </a:extLst>
          </p:cNvPr>
          <p:cNvSpPr txBox="1">
            <a:spLocks noChangeArrowheads="1"/>
          </p:cNvSpPr>
          <p:nvPr/>
        </p:nvSpPr>
        <p:spPr bwMode="auto">
          <a:xfrm>
            <a:off x="2322899" y="703275"/>
            <a:ext cx="7119484"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defTabSz="914400" eaLnBrk="0" fontAlgn="base" hangingPunct="0">
              <a:spcBef>
                <a:spcPct val="50000"/>
              </a:spcBef>
              <a:spcAft>
                <a:spcPct val="0"/>
              </a:spcAft>
            </a:pPr>
            <a:r>
              <a:rPr lang="en-US" altLang="en-US" sz="3000" dirty="0">
                <a:solidFill>
                  <a:srgbClr val="C00000"/>
                </a:solidFill>
                <a:latin typeface="Forte"/>
              </a:rPr>
              <a:t>     “This is a case where biblical authority is a dangerous and misleading concept. The aura of biblical authority must not be allowed to mask the utter barbarity of the conduct.” /</a:t>
            </a:r>
            <a:r>
              <a:rPr lang="en-US" altLang="en-US" sz="3000" dirty="0">
                <a:solidFill>
                  <a:srgbClr val="000000"/>
                </a:solidFill>
                <a:latin typeface="Forte"/>
              </a:rPr>
              <a:t> </a:t>
            </a:r>
            <a:r>
              <a:rPr lang="es-ES" altLang="en-US" sz="3000" dirty="0">
                <a:solidFill>
                  <a:srgbClr val="000000"/>
                </a:solidFill>
                <a:latin typeface="Forte"/>
              </a:rPr>
              <a:t> "Este es un caso donde la autoridad bíblica es un concepto peligroso y engañoso. No se debe permitir que el aura de autoridad bíblica enmascare la barbarie absoluta de la conducta".</a:t>
            </a:r>
            <a:endParaRPr lang="en-US" altLang="en-US" sz="3000" dirty="0">
              <a:solidFill>
                <a:srgbClr val="000000"/>
              </a:solidFill>
              <a:latin typeface="Forte"/>
            </a:endParaRPr>
          </a:p>
          <a:p>
            <a:pPr defTabSz="914400" eaLnBrk="0" fontAlgn="base" hangingPunct="0">
              <a:spcBef>
                <a:spcPct val="50000"/>
              </a:spcBef>
              <a:spcAft>
                <a:spcPct val="0"/>
              </a:spcAft>
            </a:pPr>
            <a:r>
              <a:rPr lang="en-US" altLang="en-US" sz="2400" dirty="0">
                <a:solidFill>
                  <a:srgbClr val="000000"/>
                </a:solidFill>
                <a:latin typeface="Arial Narrow" panose="020B0606020202030204" pitchFamily="34" charset="0"/>
              </a:rPr>
              <a:t>						 John Collins</a:t>
            </a:r>
          </a:p>
          <a:p>
            <a:pPr algn="r" defTabSz="914400" eaLnBrk="0" fontAlgn="base" hangingPunct="0">
              <a:lnSpc>
                <a:spcPct val="75000"/>
              </a:lnSpc>
              <a:spcBef>
                <a:spcPct val="50000"/>
              </a:spcBef>
              <a:spcAft>
                <a:spcPct val="0"/>
              </a:spcAft>
            </a:pPr>
            <a:r>
              <a:rPr lang="en-US" altLang="en-US" sz="2400" i="1" dirty="0">
                <a:solidFill>
                  <a:srgbClr val="000000"/>
                </a:solidFill>
                <a:latin typeface="Arial Narrow" panose="020B0606020202030204" pitchFamily="34" charset="0"/>
              </a:rPr>
              <a:t>			Introduction to the Hebrew Bible </a:t>
            </a:r>
            <a:r>
              <a:rPr lang="es-ES" altLang="en-US" sz="2400" i="1" dirty="0">
                <a:solidFill>
                  <a:srgbClr val="000000"/>
                </a:solidFill>
                <a:latin typeface="Arial Narrow" panose="020B0606020202030204" pitchFamily="34" charset="0"/>
              </a:rPr>
              <a:t>Introducción a la Biblia Hebrea</a:t>
            </a:r>
            <a:r>
              <a:rPr lang="en-US" altLang="en-US" sz="2400" i="1" dirty="0">
                <a:solidFill>
                  <a:srgbClr val="000000"/>
                </a:solidFill>
                <a:latin typeface="Arial Narrow" panose="020B0606020202030204" pitchFamily="34" charset="0"/>
              </a:rPr>
              <a:t> (2004)</a:t>
            </a:r>
          </a:p>
        </p:txBody>
      </p:sp>
      <p:sp>
        <p:nvSpPr>
          <p:cNvPr id="2" name="Slide Number Placeholder 1">
            <a:extLst>
              <a:ext uri="{FF2B5EF4-FFF2-40B4-BE49-F238E27FC236}">
                <a16:creationId xmlns:a16="http://schemas.microsoft.com/office/drawing/2014/main" id="{5396BBD7-1E31-421C-96BE-4611C264EED8}"/>
              </a:ext>
            </a:extLst>
          </p:cNvPr>
          <p:cNvSpPr>
            <a:spLocks noGrp="1"/>
          </p:cNvSpPr>
          <p:nvPr>
            <p:ph type="sldNum" sz="quarter" idx="12"/>
          </p:nvPr>
        </p:nvSpPr>
        <p:spPr/>
        <p:txBody>
          <a:bodyPr/>
          <a:lstStyle/>
          <a:p>
            <a:fld id="{FB875F4E-B010-40E2-A881-58296018C9C6}" type="slidenum">
              <a:rPr lang="en-US" altLang="en-US" smtClean="0"/>
              <a:pPr/>
              <a:t>212</a:t>
            </a:fld>
            <a:endParaRPr lang="en-US" altLang="en-US"/>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3" name="Rectangle 3">
            <a:extLst>
              <a:ext uri="{FF2B5EF4-FFF2-40B4-BE49-F238E27FC236}">
                <a16:creationId xmlns:a16="http://schemas.microsoft.com/office/drawing/2014/main" id="{92CFA22C-7F0E-2A3B-F71C-110275E870FD}"/>
              </a:ext>
            </a:extLst>
          </p:cNvPr>
          <p:cNvSpPr>
            <a:spLocks noGrp="1" noRot="1" noChangeArrowheads="1"/>
          </p:cNvSpPr>
          <p:nvPr>
            <p:ph type="body" idx="1"/>
          </p:nvPr>
        </p:nvSpPr>
        <p:spPr>
          <a:xfrm>
            <a:off x="829340" y="356134"/>
            <a:ext cx="10483702" cy="5620319"/>
          </a:xfrm>
        </p:spPr>
        <p:txBody>
          <a:bodyPr/>
          <a:lstStyle/>
          <a:p>
            <a:pPr algn="ctr">
              <a:buFont typeface="Arial" panose="020B0604020202020204" pitchFamily="34" charset="0"/>
              <a:buNone/>
            </a:pPr>
            <a:r>
              <a:rPr lang="en-US" altLang="en-US" sz="4800" dirty="0">
                <a:latin typeface="ReservoirGrunge"/>
              </a:rPr>
              <a:t>	</a:t>
            </a:r>
            <a:r>
              <a:rPr lang="en-US" altLang="en-US" sz="4000" b="1" dirty="0">
                <a:solidFill>
                  <a:srgbClr val="C00000"/>
                </a:solidFill>
                <a:latin typeface="ReservoirGrunge"/>
              </a:rPr>
              <a:t>Can such wars be correlated with the calling of Israel to be a blessing to the nations, a kingdom of priests among the nations of the world? /</a:t>
            </a:r>
            <a:r>
              <a:rPr lang="en-US" altLang="en-US" sz="4000" dirty="0">
                <a:solidFill>
                  <a:srgbClr val="C00000"/>
                </a:solidFill>
                <a:latin typeface="ReservoirGrunge"/>
              </a:rPr>
              <a:t> </a:t>
            </a:r>
            <a:r>
              <a:rPr lang="es-ES" altLang="en-US" sz="4000" dirty="0">
                <a:latin typeface="ReservoirGrunge"/>
              </a:rPr>
              <a:t>	¿Pueden tales guerras correlacionarse con el llamado de Israel a ser una bendición para las naciones, un reino de sacerdotes entre las naciones del mundo?</a:t>
            </a:r>
            <a:endParaRPr lang="en-US" altLang="en-US" sz="4000" dirty="0">
              <a:latin typeface="ReservoirGrunge"/>
            </a:endParaRPr>
          </a:p>
        </p:txBody>
      </p:sp>
      <p:sp>
        <p:nvSpPr>
          <p:cNvPr id="2" name="Slide Number Placeholder 1">
            <a:extLst>
              <a:ext uri="{FF2B5EF4-FFF2-40B4-BE49-F238E27FC236}">
                <a16:creationId xmlns:a16="http://schemas.microsoft.com/office/drawing/2014/main" id="{E80A9C4E-6D67-D15F-D8EA-19AEC09D7F31}"/>
              </a:ext>
            </a:extLst>
          </p:cNvPr>
          <p:cNvSpPr>
            <a:spLocks noGrp="1"/>
          </p:cNvSpPr>
          <p:nvPr>
            <p:ph type="sldNum" sz="quarter" idx="12"/>
          </p:nvPr>
        </p:nvSpPr>
        <p:spPr/>
        <p:txBody>
          <a:bodyPr/>
          <a:lstStyle/>
          <a:p>
            <a:fld id="{FB875F4E-B010-40E2-A881-58296018C9C6}" type="slidenum">
              <a:rPr lang="en-US" altLang="en-US" smtClean="0"/>
              <a:pPr/>
              <a:t>213</a:t>
            </a:fld>
            <a:endParaRPr lang="en-US" altLang="en-US"/>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1CF59-A78E-1FDC-D977-8122229EDEF4}"/>
              </a:ext>
            </a:extLst>
          </p:cNvPr>
          <p:cNvSpPr>
            <a:spLocks noGrp="1"/>
          </p:cNvSpPr>
          <p:nvPr>
            <p:ph type="title"/>
          </p:nvPr>
        </p:nvSpPr>
        <p:spPr/>
        <p:txBody>
          <a:bodyPr/>
          <a:lstStyle/>
          <a:p>
            <a:r>
              <a:rPr lang="en-US" sz="3600" b="1" dirty="0">
                <a:solidFill>
                  <a:srgbClr val="FF6600"/>
                </a:solidFill>
                <a:ea typeface="Tahoma"/>
                <a:cs typeface="Tahoma"/>
              </a:rPr>
              <a:t>BASIC MORAL ASSUMPTIONS</a:t>
            </a:r>
            <a:r>
              <a:rPr lang="en-US" sz="3600" b="1" dirty="0">
                <a:solidFill>
                  <a:schemeClr val="tx1"/>
                </a:solidFill>
                <a:ea typeface="Tahoma"/>
                <a:cs typeface="Tahoma"/>
              </a:rPr>
              <a:t> /</a:t>
            </a:r>
            <a:endParaRPr lang="en-US" sz="3600" b="1" dirty="0">
              <a:solidFill>
                <a:srgbClr val="95934B"/>
              </a:solidFill>
              <a:ea typeface="Tahoma"/>
              <a:cs typeface="Tahoma"/>
            </a:endParaRPr>
          </a:p>
        </p:txBody>
      </p:sp>
      <p:sp>
        <p:nvSpPr>
          <p:cNvPr id="3" name="Content Placeholder 2">
            <a:extLst>
              <a:ext uri="{FF2B5EF4-FFF2-40B4-BE49-F238E27FC236}">
                <a16:creationId xmlns:a16="http://schemas.microsoft.com/office/drawing/2014/main" id="{12243774-80F5-C442-01A6-14B224A8E9B2}"/>
              </a:ext>
            </a:extLst>
          </p:cNvPr>
          <p:cNvSpPr>
            <a:spLocks noGrp="1"/>
          </p:cNvSpPr>
          <p:nvPr>
            <p:ph idx="1"/>
          </p:nvPr>
        </p:nvSpPr>
        <p:spPr>
          <a:xfrm>
            <a:off x="402167" y="1600200"/>
            <a:ext cx="11387667" cy="2493123"/>
          </a:xfrm>
        </p:spPr>
        <p:txBody>
          <a:bodyPr/>
          <a:lstStyle/>
          <a:p>
            <a:pPr marL="0" indent="0">
              <a:buNone/>
            </a:pPr>
            <a:r>
              <a:rPr lang="en-US" sz="2800" b="1" dirty="0">
                <a:solidFill>
                  <a:srgbClr val="FF6600"/>
                </a:solidFill>
                <a:ea typeface="Tahoma"/>
                <a:cs typeface="Tahoma"/>
              </a:rPr>
              <a:t>Conservative interpreters generally work within the parameters of what are considered to be moral constants:</a:t>
            </a:r>
            <a:r>
              <a:rPr lang="en-US" sz="2800" b="1" dirty="0">
                <a:ea typeface="Tahoma"/>
                <a:cs typeface="Tahoma"/>
              </a:rPr>
              <a:t> /</a:t>
            </a:r>
            <a:endParaRPr lang="en-US" sz="2800" b="1" dirty="0">
              <a:solidFill>
                <a:srgbClr val="FF6600"/>
              </a:solidFill>
              <a:ea typeface="Tahoma"/>
              <a:cs typeface="Tahoma"/>
            </a:endParaRPr>
          </a:p>
          <a:p>
            <a:r>
              <a:rPr lang="en-US" sz="2400" i="1" dirty="0">
                <a:solidFill>
                  <a:srgbClr val="C00000"/>
                </a:solidFill>
                <a:ea typeface="Tahoma"/>
                <a:cs typeface="Tahoma"/>
              </a:rPr>
              <a:t>God is always good and compassionate.</a:t>
            </a:r>
            <a:r>
              <a:rPr lang="en-US" sz="2400" i="1" dirty="0">
                <a:solidFill>
                  <a:srgbClr val="FFFFFF"/>
                </a:solidFill>
                <a:ea typeface="Tahoma"/>
                <a:cs typeface="Tahoma"/>
              </a:rPr>
              <a:t> </a:t>
            </a:r>
            <a:r>
              <a:rPr lang="en-US" sz="2400" i="1" dirty="0">
                <a:ea typeface="Tahoma"/>
                <a:cs typeface="Tahoma"/>
              </a:rPr>
              <a:t>/</a:t>
            </a:r>
            <a:r>
              <a:rPr lang="en-US" sz="2400" i="1" dirty="0">
                <a:solidFill>
                  <a:srgbClr val="FFFFFF"/>
                </a:solidFill>
                <a:ea typeface="Tahoma"/>
                <a:cs typeface="Tahoma"/>
              </a:rPr>
              <a:t> </a:t>
            </a:r>
          </a:p>
          <a:p>
            <a:r>
              <a:rPr lang="en-US" sz="2400" i="1" dirty="0">
                <a:solidFill>
                  <a:srgbClr val="C00000"/>
                </a:solidFill>
                <a:ea typeface="Tahoma"/>
                <a:cs typeface="Tahoma"/>
              </a:rPr>
              <a:t>The OT is a faithful record of God's dealings with humans.</a:t>
            </a:r>
            <a:r>
              <a:rPr lang="en-US" sz="2400" i="1" dirty="0">
                <a:ea typeface="Tahoma"/>
                <a:cs typeface="Tahoma"/>
              </a:rPr>
              <a:t> /</a:t>
            </a:r>
          </a:p>
          <a:p>
            <a:r>
              <a:rPr lang="en-US" sz="2400" i="1" dirty="0">
                <a:solidFill>
                  <a:srgbClr val="C00000"/>
                </a:solidFill>
                <a:ea typeface="Tahoma"/>
                <a:cs typeface="Tahoma"/>
              </a:rPr>
              <a:t>Mass killings are evil.</a:t>
            </a:r>
            <a:r>
              <a:rPr lang="en-US" sz="2400" i="1" dirty="0">
                <a:ea typeface="Tahoma"/>
                <a:cs typeface="Tahoma"/>
              </a:rPr>
              <a:t> /</a:t>
            </a:r>
          </a:p>
        </p:txBody>
      </p:sp>
      <p:sp>
        <p:nvSpPr>
          <p:cNvPr id="4" name="Slide Number Placeholder 3">
            <a:extLst>
              <a:ext uri="{FF2B5EF4-FFF2-40B4-BE49-F238E27FC236}">
                <a16:creationId xmlns:a16="http://schemas.microsoft.com/office/drawing/2014/main" id="{5A1C1665-E8AC-F207-7548-562FD411880C}"/>
              </a:ext>
            </a:extLst>
          </p:cNvPr>
          <p:cNvSpPr>
            <a:spLocks noGrp="1"/>
          </p:cNvSpPr>
          <p:nvPr>
            <p:ph type="sldNum" sz="quarter" idx="12"/>
          </p:nvPr>
        </p:nvSpPr>
        <p:spPr/>
        <p:txBody>
          <a:bodyPr/>
          <a:lstStyle/>
          <a:p>
            <a:fld id="{FB875F4E-B010-40E2-A881-58296018C9C6}" type="slidenum">
              <a:rPr lang="en-US" altLang="en-US"/>
              <a:pPr/>
              <a:t>214</a:t>
            </a:fld>
            <a:endParaRPr lang="en-US" altLang="en-US"/>
          </a:p>
        </p:txBody>
      </p:sp>
      <p:sp>
        <p:nvSpPr>
          <p:cNvPr id="5" name="TextBox 4">
            <a:extLst>
              <a:ext uri="{FF2B5EF4-FFF2-40B4-BE49-F238E27FC236}">
                <a16:creationId xmlns:a16="http://schemas.microsoft.com/office/drawing/2014/main" id="{3CDBF1FB-84EA-5C82-605B-C321EB7D773B}"/>
              </a:ext>
            </a:extLst>
          </p:cNvPr>
          <p:cNvSpPr txBox="1"/>
          <p:nvPr/>
        </p:nvSpPr>
        <p:spPr>
          <a:xfrm>
            <a:off x="480732" y="5362015"/>
            <a:ext cx="11365006" cy="954107"/>
          </a:xfrm>
          <a:prstGeom prst="rect">
            <a:avLst/>
          </a:prstGeom>
          <a:solidFill>
            <a:srgbClr val="FFFFCC"/>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C00000"/>
                </a:solidFill>
                <a:latin typeface="Copperplate Gothic Bold"/>
                <a:ea typeface="Tahoma"/>
                <a:cs typeface="Tahoma"/>
              </a:rPr>
              <a:t>The problem is that these moral constants collide in the wars of Israel against the Canaanites.</a:t>
            </a:r>
            <a:r>
              <a:rPr lang="en-US" sz="2800" dirty="0">
                <a:latin typeface="Copperplate Gothic Bold"/>
                <a:ea typeface="Tahoma"/>
                <a:cs typeface="Tahoma"/>
              </a:rPr>
              <a:t> /</a:t>
            </a:r>
            <a:endParaRPr lang="en-US" sz="2800" dirty="0">
              <a:solidFill>
                <a:srgbClr val="C00000"/>
              </a:solidFill>
              <a:latin typeface="Copperplate Gothic Bold"/>
            </a:endParaRPr>
          </a:p>
        </p:txBody>
      </p:sp>
    </p:spTree>
    <p:extLst>
      <p:ext uri="{BB962C8B-B14F-4D97-AF65-F5344CB8AC3E}">
        <p14:creationId xmlns:p14="http://schemas.microsoft.com/office/powerpoint/2010/main" val="188072191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95AD-35F9-5228-ACB5-99B4B6BDE132}"/>
              </a:ext>
            </a:extLst>
          </p:cNvPr>
          <p:cNvSpPr>
            <a:spLocks noGrp="1"/>
          </p:cNvSpPr>
          <p:nvPr>
            <p:ph type="title"/>
          </p:nvPr>
        </p:nvSpPr>
        <p:spPr/>
        <p:txBody>
          <a:bodyPr/>
          <a:lstStyle/>
          <a:p>
            <a:r>
              <a:rPr lang="en-US" sz="3600" b="1" dirty="0">
                <a:solidFill>
                  <a:srgbClr val="FF6600"/>
                </a:solidFill>
                <a:ea typeface="Tahoma"/>
                <a:cs typeface="Tahoma"/>
              </a:rPr>
              <a:t>DIFFERENT APPROACHES</a:t>
            </a:r>
            <a:br>
              <a:rPr lang="en-US" sz="3600" b="1" dirty="0">
                <a:solidFill>
                  <a:schemeClr val="tx1"/>
                </a:solidFill>
                <a:ea typeface="Tahoma"/>
                <a:cs typeface="Tahoma"/>
              </a:rPr>
            </a:br>
            <a:r>
              <a:rPr lang="en-US" sz="2800" b="1" dirty="0">
                <a:solidFill>
                  <a:srgbClr val="FF6600"/>
                </a:solidFill>
                <a:ea typeface="Tahoma"/>
                <a:cs typeface="Tahoma"/>
              </a:rPr>
              <a:t>interpreters have offered multiple solutions</a:t>
            </a:r>
            <a:endParaRPr lang="en-US" sz="2800" b="1" dirty="0">
              <a:solidFill>
                <a:schemeClr val="tx1"/>
              </a:solidFill>
              <a:ea typeface="Tahoma"/>
              <a:cs typeface="Tahoma"/>
            </a:endParaRPr>
          </a:p>
        </p:txBody>
      </p:sp>
      <p:sp>
        <p:nvSpPr>
          <p:cNvPr id="3" name="Content Placeholder 2">
            <a:extLst>
              <a:ext uri="{FF2B5EF4-FFF2-40B4-BE49-F238E27FC236}">
                <a16:creationId xmlns:a16="http://schemas.microsoft.com/office/drawing/2014/main" id="{E0FEF4ED-B8B7-5CD9-E607-4C500BB3A584}"/>
              </a:ext>
            </a:extLst>
          </p:cNvPr>
          <p:cNvSpPr>
            <a:spLocks noGrp="1"/>
          </p:cNvSpPr>
          <p:nvPr>
            <p:ph idx="1"/>
          </p:nvPr>
        </p:nvSpPr>
        <p:spPr>
          <a:xfrm>
            <a:off x="402167" y="1813111"/>
            <a:ext cx="3722844" cy="4532594"/>
          </a:xfrm>
          <a:solidFill>
            <a:schemeClr val="accent3"/>
          </a:solidFill>
        </p:spPr>
        <p:txBody>
          <a:bodyPr/>
          <a:lstStyle/>
          <a:p>
            <a:pPr marL="0" indent="0">
              <a:buNone/>
            </a:pPr>
            <a:r>
              <a:rPr lang="en-US" sz="2400" b="1" dirty="0">
                <a:solidFill>
                  <a:srgbClr val="C00000"/>
                </a:solidFill>
                <a:latin typeface="Book Antiqua"/>
                <a:ea typeface="Tahoma"/>
                <a:cs typeface="Tahoma"/>
              </a:rPr>
              <a:t>The OT Text is Not Faithful</a:t>
            </a:r>
            <a:endParaRPr lang="en-US" sz="2400" b="1" dirty="0">
              <a:solidFill>
                <a:srgbClr val="000000"/>
              </a:solidFill>
              <a:latin typeface="Book Antiqua"/>
              <a:ea typeface="Tahoma"/>
              <a:cs typeface="Tahoma"/>
            </a:endParaRPr>
          </a:p>
          <a:p>
            <a:r>
              <a:rPr lang="en-US" sz="2000" i="1" dirty="0">
                <a:latin typeface="Gill Sans MT"/>
                <a:ea typeface="Tahoma"/>
                <a:cs typeface="Tahoma"/>
              </a:rPr>
              <a:t>Here, it is argued that the destruction of the Canaanites never happened.</a:t>
            </a:r>
          </a:p>
          <a:p>
            <a:r>
              <a:rPr lang="en-US" sz="2000" i="1" dirty="0">
                <a:latin typeface="Gill Sans MT"/>
                <a:ea typeface="Tahoma"/>
                <a:cs typeface="Tahoma"/>
              </a:rPr>
              <a:t>The texts were written much later (in the time of Josiah), long after the Canaanites had disappeared.</a:t>
            </a:r>
          </a:p>
          <a:p>
            <a:r>
              <a:rPr lang="en-US" sz="2000" i="1" dirty="0">
                <a:latin typeface="Gill Sans MT"/>
                <a:ea typeface="Tahoma"/>
                <a:cs typeface="Tahoma"/>
              </a:rPr>
              <a:t>They were written in the interests of Josiah's reform movement as a stimulant to remove the remnants of Canaanite religion.</a:t>
            </a:r>
          </a:p>
        </p:txBody>
      </p:sp>
      <p:sp>
        <p:nvSpPr>
          <p:cNvPr id="5" name="TextBox 4">
            <a:extLst>
              <a:ext uri="{FF2B5EF4-FFF2-40B4-BE49-F238E27FC236}">
                <a16:creationId xmlns:a16="http://schemas.microsoft.com/office/drawing/2014/main" id="{39D89106-B4F2-E8BE-C70B-7ACE446B7399}"/>
              </a:ext>
            </a:extLst>
          </p:cNvPr>
          <p:cNvSpPr txBox="1"/>
          <p:nvPr/>
        </p:nvSpPr>
        <p:spPr>
          <a:xfrm>
            <a:off x="4338918" y="1814233"/>
            <a:ext cx="3722592" cy="4524315"/>
          </a:xfrm>
          <a:prstGeom prst="rect">
            <a:avLst/>
          </a:prstGeom>
          <a:solidFill>
            <a:schemeClr val="accent3">
              <a:lumMod val="9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C00000"/>
                </a:solidFill>
                <a:latin typeface="Book Antiqua"/>
                <a:ea typeface="Tahoma"/>
                <a:cs typeface="Tahoma"/>
              </a:rPr>
              <a:t>Events Were Less Violent Than They Seem</a:t>
            </a:r>
            <a:endParaRPr lang="en-US" sz="2400" b="1" dirty="0">
              <a:solidFill>
                <a:srgbClr val="000000"/>
              </a:solidFill>
              <a:latin typeface="Book Antiqua"/>
              <a:ea typeface="Tahoma"/>
              <a:cs typeface="Tahoma"/>
            </a:endParaRPr>
          </a:p>
          <a:p>
            <a:pPr marL="342900" indent="-342900">
              <a:buFont typeface="Arial"/>
              <a:buChar char="•"/>
            </a:pPr>
            <a:r>
              <a:rPr lang="en-US" sz="2000" i="1" dirty="0">
                <a:latin typeface="Gill Sans MT"/>
                <a:ea typeface="Tahoma"/>
                <a:cs typeface="Tahoma"/>
              </a:rPr>
              <a:t>Here, it is argued that the events are not as violent as they appear.</a:t>
            </a:r>
            <a:endParaRPr lang="en-US" sz="2400">
              <a:latin typeface="Book Antiqua"/>
              <a:ea typeface="Tahoma"/>
              <a:cs typeface="Tahoma"/>
            </a:endParaRPr>
          </a:p>
          <a:p>
            <a:pPr marL="342900" indent="-342900">
              <a:buFont typeface="Arial"/>
              <a:buChar char="•"/>
            </a:pPr>
            <a:r>
              <a:rPr lang="en-US" sz="2000" i="1" dirty="0">
                <a:latin typeface="Gill Sans MT"/>
                <a:ea typeface="Tahoma"/>
                <a:cs typeface="Tahoma"/>
              </a:rPr>
              <a:t>The </a:t>
            </a:r>
            <a:r>
              <a:rPr lang="en-US" sz="2000" i="1" u="sng" dirty="0" err="1">
                <a:latin typeface="Gill Sans MT"/>
                <a:ea typeface="Tahoma"/>
                <a:cs typeface="Tahoma"/>
              </a:rPr>
              <a:t>herem</a:t>
            </a:r>
            <a:r>
              <a:rPr lang="en-US" sz="2000" i="1" dirty="0">
                <a:latin typeface="Gill Sans MT"/>
                <a:ea typeface="Tahoma"/>
                <a:cs typeface="Tahoma"/>
              </a:rPr>
              <a:t> texts are treated as non-literal, either as a destruction of Canaanite religious paraphernalia or a metaphor for religious fidelity.</a:t>
            </a:r>
          </a:p>
          <a:p>
            <a:pPr marL="342900" indent="-342900">
              <a:buFont typeface="Arial"/>
              <a:buChar char="•"/>
            </a:pPr>
            <a:r>
              <a:rPr lang="en-US" sz="2000" i="1" dirty="0">
                <a:latin typeface="Gill Sans MT"/>
                <a:ea typeface="Tahoma"/>
                <a:cs typeface="Tahoma"/>
              </a:rPr>
              <a:t>What was called for was expulsion, not extermination.</a:t>
            </a:r>
          </a:p>
          <a:p>
            <a:pPr marL="342900" indent="-342900">
              <a:buFont typeface="Arial"/>
              <a:buChar char="•"/>
            </a:pPr>
            <a:r>
              <a:rPr lang="en-US" sz="2000" i="1" dirty="0">
                <a:latin typeface="Gill Sans MT"/>
                <a:ea typeface="Tahoma"/>
                <a:cs typeface="Tahoma"/>
              </a:rPr>
              <a:t>It was a destruction of Canaanite identity, not the Canaanite people.</a:t>
            </a:r>
          </a:p>
        </p:txBody>
      </p:sp>
      <p:sp>
        <p:nvSpPr>
          <p:cNvPr id="6" name="TextBox 5">
            <a:extLst>
              <a:ext uri="{FF2B5EF4-FFF2-40B4-BE49-F238E27FC236}">
                <a16:creationId xmlns:a16="http://schemas.microsoft.com/office/drawing/2014/main" id="{74F62410-9796-91B3-CFC9-BF05F6FF34C5}"/>
              </a:ext>
            </a:extLst>
          </p:cNvPr>
          <p:cNvSpPr txBox="1"/>
          <p:nvPr/>
        </p:nvSpPr>
        <p:spPr>
          <a:xfrm>
            <a:off x="8283388" y="1816473"/>
            <a:ext cx="3611655" cy="4524315"/>
          </a:xfrm>
          <a:prstGeom prst="rect">
            <a:avLst/>
          </a:prstGeom>
          <a:solidFill>
            <a:schemeClr val="accent3">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C00000"/>
                </a:solidFill>
                <a:latin typeface="Book Antiqua"/>
              </a:rPr>
              <a:t>The Destruction was Justifiable</a:t>
            </a:r>
            <a:endParaRPr lang="en-US" sz="2400" b="1" dirty="0">
              <a:solidFill>
                <a:srgbClr val="000000"/>
              </a:solidFill>
              <a:latin typeface="Book Antiqua"/>
            </a:endParaRPr>
          </a:p>
          <a:p>
            <a:pPr marL="342900" indent="-342900">
              <a:buFont typeface="Arial"/>
              <a:buChar char="•"/>
            </a:pPr>
            <a:r>
              <a:rPr lang="en-US" sz="2000" i="1" dirty="0">
                <a:latin typeface="Gill Sans MT"/>
              </a:rPr>
              <a:t>God's judgments are righteous, but sometimes they are mysterious and incomprehensible to humans.</a:t>
            </a:r>
          </a:p>
          <a:p>
            <a:pPr marL="342900" indent="-342900">
              <a:buFont typeface="Arial"/>
              <a:buChar char="•"/>
            </a:pPr>
            <a:r>
              <a:rPr lang="en-US" sz="2000" i="1" dirty="0">
                <a:latin typeface="Gill Sans MT"/>
              </a:rPr>
              <a:t>The Canaanites were utterly wicked, deserving to be destroyed (Ge. 15:16; Lv. 18:24-25; Dt. 9:4-5; 2 Chr. 28:3).</a:t>
            </a:r>
          </a:p>
          <a:p>
            <a:pPr marL="342900" indent="-342900">
              <a:buFont typeface="Arial"/>
              <a:buChar char="•"/>
            </a:pPr>
            <a:r>
              <a:rPr lang="en-US" sz="2000" i="1" dirty="0">
                <a:latin typeface="Gill Sans MT"/>
              </a:rPr>
              <a:t>God was gracious to the Canaanites, giving them many centuries to repent.</a:t>
            </a:r>
          </a:p>
          <a:p>
            <a:endParaRPr lang="en-US" sz="2000" i="1" dirty="0">
              <a:solidFill>
                <a:srgbClr val="000000"/>
              </a:solidFill>
              <a:latin typeface="Gill Sans MT"/>
            </a:endParaRPr>
          </a:p>
        </p:txBody>
      </p:sp>
    </p:spTree>
    <p:extLst>
      <p:ext uri="{BB962C8B-B14F-4D97-AF65-F5344CB8AC3E}">
        <p14:creationId xmlns:p14="http://schemas.microsoft.com/office/powerpoint/2010/main" val="223724119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3EC31443-E7EA-F01A-CE8F-DAE8AD7AE9FE}"/>
              </a:ext>
            </a:extLst>
          </p:cNvPr>
          <p:cNvSpPr>
            <a:spLocks noGrp="1" noRot="1" noChangeArrowheads="1"/>
          </p:cNvSpPr>
          <p:nvPr>
            <p:ph type="title"/>
          </p:nvPr>
        </p:nvSpPr>
        <p:spPr>
          <a:xfrm>
            <a:off x="402167" y="103474"/>
            <a:ext cx="11387667" cy="476250"/>
          </a:xfrm>
        </p:spPr>
        <p:txBody>
          <a:bodyPr/>
          <a:lstStyle/>
          <a:p>
            <a:r>
              <a:rPr lang="en-US" altLang="en-US" sz="2800" dirty="0">
                <a:solidFill>
                  <a:srgbClr val="FF6600"/>
                </a:solidFill>
                <a:latin typeface="Eras Bold ITC"/>
              </a:rPr>
              <a:t>The Ethics of Yahweh War /</a:t>
            </a:r>
            <a:r>
              <a:rPr lang="en-US" altLang="en-US" sz="2800" dirty="0">
                <a:latin typeface="Eras Bold ITC"/>
              </a:rPr>
              <a:t> </a:t>
            </a:r>
            <a:r>
              <a:rPr lang="es-ES" altLang="en-US" sz="2800" dirty="0">
                <a:latin typeface="Eras Bold ITC"/>
              </a:rPr>
              <a:t>La ética de la guerra de Yahvé</a:t>
            </a:r>
            <a:endParaRPr lang="en-US" altLang="en-US" sz="2800" dirty="0">
              <a:latin typeface="Eras Bold ITC"/>
            </a:endParaRPr>
          </a:p>
        </p:txBody>
      </p:sp>
      <p:sp>
        <p:nvSpPr>
          <p:cNvPr id="98307" name="Rectangle 3">
            <a:extLst>
              <a:ext uri="{FF2B5EF4-FFF2-40B4-BE49-F238E27FC236}">
                <a16:creationId xmlns:a16="http://schemas.microsoft.com/office/drawing/2014/main" id="{1E8113BA-7F91-DC83-A29F-DEA5CFAAE580}"/>
              </a:ext>
            </a:extLst>
          </p:cNvPr>
          <p:cNvSpPr>
            <a:spLocks noGrp="1" noRot="1" noChangeArrowheads="1"/>
          </p:cNvSpPr>
          <p:nvPr>
            <p:ph type="body" idx="1"/>
          </p:nvPr>
        </p:nvSpPr>
        <p:spPr>
          <a:xfrm>
            <a:off x="402167" y="704850"/>
            <a:ext cx="11387667" cy="5695950"/>
          </a:xfrm>
        </p:spPr>
        <p:txBody>
          <a:bodyPr/>
          <a:lstStyle/>
          <a:p>
            <a:pPr>
              <a:lnSpc>
                <a:spcPct val="90000"/>
              </a:lnSpc>
              <a:buNone/>
            </a:pPr>
            <a:r>
              <a:rPr lang="en-US" altLang="en-US" sz="2800" dirty="0">
                <a:solidFill>
                  <a:srgbClr val="FF6600"/>
                </a:solidFill>
                <a:effectLst>
                  <a:outerShdw blurRad="38100" dist="38100" dir="2700000" algn="tl">
                    <a:srgbClr val="000000"/>
                  </a:outerShdw>
                </a:effectLst>
              </a:rPr>
              <a:t>The wars of Israel against the Canaanites were not merely wars of conquest. /</a:t>
            </a:r>
            <a:r>
              <a:rPr lang="en-US" altLang="en-US" sz="2800" dirty="0">
                <a:solidFill>
                  <a:srgbClr val="333300"/>
                </a:solidFill>
                <a:effectLst>
                  <a:outerShdw blurRad="38100" dist="38100" dir="2700000" algn="tl">
                    <a:srgbClr val="000000"/>
                  </a:outerShdw>
                </a:effectLst>
              </a:rPr>
              <a:t> </a:t>
            </a:r>
            <a:r>
              <a:rPr lang="es-ES" altLang="en-US" sz="2800" dirty="0">
                <a:solidFill>
                  <a:srgbClr val="333300"/>
                </a:solidFill>
                <a:effectLst>
                  <a:outerShdw blurRad="38100" dist="38100" dir="2700000" algn="tl">
                    <a:srgbClr val="000000"/>
                  </a:outerShdw>
                </a:effectLst>
              </a:rPr>
              <a:t>Las guerras de Israel contra los cananeos no fueron simplemente guerras de conquista.</a:t>
            </a:r>
            <a:endParaRPr lang="en-US" altLang="en-US" sz="2800" dirty="0">
              <a:solidFill>
                <a:srgbClr val="333300"/>
              </a:solidFill>
              <a:effectLst>
                <a:outerShdw blurRad="38100" dist="38100" dir="2700000" algn="tl">
                  <a:srgbClr val="000000"/>
                </a:outerShdw>
              </a:effectLst>
            </a:endParaRPr>
          </a:p>
          <a:p>
            <a:pPr>
              <a:lnSpc>
                <a:spcPct val="90000"/>
              </a:lnSpc>
            </a:pPr>
            <a:r>
              <a:rPr lang="en-US" altLang="en-US" sz="2400" i="1" dirty="0">
                <a:solidFill>
                  <a:srgbClr val="C00000"/>
                </a:solidFill>
                <a:effectLst/>
                <a:latin typeface="Arial Narrow"/>
              </a:rPr>
              <a:t>As early as Abraham, Yahweh anticipated that these wars would be wars of judgment (Ge. 15:16). / </a:t>
            </a:r>
            <a:r>
              <a:rPr lang="es-ES" altLang="en-US" sz="2400" i="1" dirty="0">
                <a:effectLst/>
                <a:latin typeface="Arial Narrow"/>
              </a:rPr>
              <a:t>Ya desde Abraham, Yahvé anticipó que estas guerras serían guerras de juicio (</a:t>
            </a:r>
            <a:r>
              <a:rPr lang="es-ES" altLang="en-US" sz="2400" i="1" dirty="0" err="1">
                <a:effectLst/>
                <a:latin typeface="Arial Narrow"/>
              </a:rPr>
              <a:t>Gé</a:t>
            </a:r>
            <a:r>
              <a:rPr lang="es-ES" altLang="en-US" sz="2400" i="1" dirty="0">
                <a:effectLst/>
                <a:latin typeface="Arial Narrow"/>
              </a:rPr>
              <a:t> 15:16).</a:t>
            </a:r>
            <a:endParaRPr lang="en-US" altLang="en-US" sz="2400" i="1" dirty="0">
              <a:effectLst/>
              <a:latin typeface="Arial Narrow"/>
            </a:endParaRPr>
          </a:p>
          <a:p>
            <a:pPr>
              <a:lnSpc>
                <a:spcPct val="90000"/>
              </a:lnSpc>
            </a:pPr>
            <a:r>
              <a:rPr lang="en-US" altLang="en-US" sz="2400" i="1" dirty="0">
                <a:solidFill>
                  <a:srgbClr val="C00000"/>
                </a:solidFill>
                <a:effectLst/>
                <a:latin typeface="Arial Narrow"/>
              </a:rPr>
              <a:t>The Canaanites’ immoral lifestyles were so vile that the land would “vomit out its inhabitants” (Lv. 18:24-27). /</a:t>
            </a:r>
            <a:r>
              <a:rPr lang="en-US" altLang="en-US" sz="2400" i="1" dirty="0">
                <a:effectLst/>
                <a:latin typeface="Arial Narrow"/>
              </a:rPr>
              <a:t> </a:t>
            </a:r>
            <a:r>
              <a:rPr lang="es-ES" altLang="en-US" sz="2400" i="1" dirty="0">
                <a:effectLst/>
                <a:latin typeface="Arial Narrow"/>
              </a:rPr>
              <a:t>Los estilos de vida inmorales de los cananeos eran tan viles que la tierra "vomitaba a sus habitantes" (</a:t>
            </a:r>
            <a:r>
              <a:rPr lang="es-ES" altLang="en-US" sz="2400" i="1" dirty="0" err="1">
                <a:effectLst/>
                <a:latin typeface="Arial Narrow"/>
              </a:rPr>
              <a:t>Lv</a:t>
            </a:r>
            <a:r>
              <a:rPr lang="es-ES" altLang="en-US" sz="2400" i="1" dirty="0">
                <a:effectLst/>
                <a:latin typeface="Arial Narrow"/>
              </a:rPr>
              <a:t>. 18:24-27).</a:t>
            </a:r>
            <a:endParaRPr lang="en-US" altLang="en-US" sz="2400" i="1" dirty="0">
              <a:effectLst/>
              <a:latin typeface="Arial Narrow"/>
            </a:endParaRPr>
          </a:p>
          <a:p>
            <a:pPr>
              <a:lnSpc>
                <a:spcPct val="90000"/>
              </a:lnSpc>
            </a:pPr>
            <a:r>
              <a:rPr lang="en-US" altLang="en-US" sz="2400" i="1" dirty="0">
                <a:solidFill>
                  <a:srgbClr val="C00000"/>
                </a:solidFill>
                <a:effectLst/>
                <a:latin typeface="Arial Narrow"/>
              </a:rPr>
              <a:t>Such immorality was abhorrent to God himself (Lv. 20:22-23). /</a:t>
            </a:r>
            <a:r>
              <a:rPr lang="en-US" altLang="en-US" sz="2400" i="1" dirty="0">
                <a:effectLst/>
                <a:latin typeface="Arial Narrow"/>
              </a:rPr>
              <a:t> </a:t>
            </a:r>
            <a:r>
              <a:rPr lang="es-ES" altLang="en-US" sz="2400" i="1" dirty="0">
                <a:effectLst/>
                <a:latin typeface="Arial Narrow"/>
              </a:rPr>
              <a:t>Tal inmoralidad era aborrecible para Dios mismo (</a:t>
            </a:r>
            <a:r>
              <a:rPr lang="es-ES" altLang="en-US" sz="2400" i="1" dirty="0" err="1">
                <a:effectLst/>
                <a:latin typeface="Arial Narrow"/>
              </a:rPr>
              <a:t>Lv</a:t>
            </a:r>
            <a:r>
              <a:rPr lang="es-ES" altLang="en-US" sz="2400" i="1" dirty="0">
                <a:effectLst/>
                <a:latin typeface="Arial Narrow"/>
              </a:rPr>
              <a:t>. 20:22-23).</a:t>
            </a:r>
            <a:endParaRPr lang="en-US" altLang="en-US" sz="2400" i="1" dirty="0">
              <a:effectLst/>
              <a:latin typeface="Arial Narrow"/>
            </a:endParaRPr>
          </a:p>
          <a:p>
            <a:pPr>
              <a:lnSpc>
                <a:spcPct val="90000"/>
              </a:lnSpc>
            </a:pPr>
            <a:r>
              <a:rPr lang="en-US" altLang="en-US" sz="2400" i="1" dirty="0">
                <a:solidFill>
                  <a:srgbClr val="C00000"/>
                </a:solidFill>
                <a:effectLst/>
                <a:latin typeface="Arial Narrow"/>
              </a:rPr>
              <a:t>Hence, the wars of Joshua were to be waged “on account of the wickedness of these nations” (Dt. 9:5; 18:9, 12). /</a:t>
            </a:r>
            <a:r>
              <a:rPr lang="en-US" altLang="en-US" sz="2400" i="1" dirty="0">
                <a:effectLst/>
                <a:latin typeface="Arial Narrow"/>
              </a:rPr>
              <a:t> </a:t>
            </a:r>
            <a:r>
              <a:rPr lang="es-ES" altLang="en-US" sz="2400" i="1" dirty="0">
                <a:effectLst/>
                <a:latin typeface="Arial Narrow"/>
              </a:rPr>
              <a:t>Por lo tanto, las guerras de Josué debían librarse "a causa de la maldad de estas naciones" (</a:t>
            </a:r>
            <a:r>
              <a:rPr lang="es-ES" altLang="en-US" sz="2400" i="1" dirty="0" err="1">
                <a:effectLst/>
                <a:latin typeface="Arial Narrow"/>
              </a:rPr>
              <a:t>Dt</a:t>
            </a:r>
            <a:r>
              <a:rPr lang="es-ES" altLang="en-US" sz="2400" i="1" dirty="0">
                <a:effectLst/>
                <a:latin typeface="Arial Narrow"/>
              </a:rPr>
              <a:t>. 9:5; 18:9, 12).</a:t>
            </a:r>
            <a:endParaRPr lang="en-US" altLang="en-US" sz="2400" i="1" dirty="0">
              <a:effectLst/>
              <a:latin typeface="Arial Narrow"/>
            </a:endParaRPr>
          </a:p>
          <a:p>
            <a:pPr>
              <a:lnSpc>
                <a:spcPct val="90000"/>
              </a:lnSpc>
            </a:pPr>
            <a:r>
              <a:rPr lang="en-US" altLang="en-US" sz="2400" i="1" dirty="0">
                <a:solidFill>
                  <a:srgbClr val="C00000"/>
                </a:solidFill>
                <a:effectLst/>
                <a:latin typeface="Arial Narrow"/>
              </a:rPr>
              <a:t>They were analogous to the plagues of Egypt, where “Yahweh brought judgment upon their gods” (cf. Nu. 33:4b). / </a:t>
            </a:r>
            <a:r>
              <a:rPr lang="es-ES" altLang="en-US" sz="2400" i="1" dirty="0">
                <a:effectLst/>
                <a:latin typeface="Arial Narrow"/>
              </a:rPr>
              <a:t>Eran análogas a las plagas de Egipto, donde "Yahvé juzgó a sus dioses" (cf. Nm 33:4b).</a:t>
            </a:r>
            <a:endParaRPr lang="en-US" altLang="en-US" sz="2400" i="1" dirty="0">
              <a:effectLst/>
              <a:latin typeface="Arial Narrow"/>
            </a:endParaRPr>
          </a:p>
        </p:txBody>
      </p:sp>
      <p:sp>
        <p:nvSpPr>
          <p:cNvPr id="2" name="Slide Number Placeholder 1">
            <a:extLst>
              <a:ext uri="{FF2B5EF4-FFF2-40B4-BE49-F238E27FC236}">
                <a16:creationId xmlns:a16="http://schemas.microsoft.com/office/drawing/2014/main" id="{4A370485-3235-4988-D950-04BAD56A6682}"/>
              </a:ext>
            </a:extLst>
          </p:cNvPr>
          <p:cNvSpPr>
            <a:spLocks noGrp="1"/>
          </p:cNvSpPr>
          <p:nvPr>
            <p:ph type="sldNum" sz="quarter" idx="12"/>
          </p:nvPr>
        </p:nvSpPr>
        <p:spPr/>
        <p:txBody>
          <a:bodyPr/>
          <a:lstStyle/>
          <a:p>
            <a:fld id="{FB875F4E-B010-40E2-A881-58296018C9C6}" type="slidenum">
              <a:rPr lang="en-US" altLang="en-US" smtClean="0"/>
              <a:pPr/>
              <a:t>216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p:cTn id="7" dur="500" fill="hold"/>
                                        <p:tgtEl>
                                          <p:spTgt spid="983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830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830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8307">
                                            <p:txEl>
                                              <p:pRg st="1" end="1"/>
                                            </p:txEl>
                                          </p:spTgt>
                                        </p:tgtEl>
                                        <p:attrNameLst>
                                          <p:attrName>style.visibility</p:attrName>
                                        </p:attrNameLst>
                                      </p:cBhvr>
                                      <p:to>
                                        <p:strVal val="visible"/>
                                      </p:to>
                                    </p:set>
                                    <p:anim calcmode="lin" valueType="num">
                                      <p:cBhvr additive="base">
                                        <p:cTn id="14" dur="500" fill="hold"/>
                                        <p:tgtEl>
                                          <p:spTgt spid="98307">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983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8307">
                                            <p:txEl>
                                              <p:pRg st="2" end="2"/>
                                            </p:txEl>
                                          </p:spTgt>
                                        </p:tgtEl>
                                        <p:attrNameLst>
                                          <p:attrName>style.visibility</p:attrName>
                                        </p:attrNameLst>
                                      </p:cBhvr>
                                      <p:to>
                                        <p:strVal val="visible"/>
                                      </p:to>
                                    </p:set>
                                    <p:anim calcmode="lin" valueType="num">
                                      <p:cBhvr additive="base">
                                        <p:cTn id="20" dur="500" fill="hold"/>
                                        <p:tgtEl>
                                          <p:spTgt spid="98307">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83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98307">
                                            <p:txEl>
                                              <p:pRg st="3" end="3"/>
                                            </p:txEl>
                                          </p:spTgt>
                                        </p:tgtEl>
                                        <p:attrNameLst>
                                          <p:attrName>style.visibility</p:attrName>
                                        </p:attrNameLst>
                                      </p:cBhvr>
                                      <p:to>
                                        <p:strVal val="visible"/>
                                      </p:to>
                                    </p:set>
                                    <p:anim calcmode="lin" valueType="num">
                                      <p:cBhvr additive="base">
                                        <p:cTn id="26" dur="500" fill="hold"/>
                                        <p:tgtEl>
                                          <p:spTgt spid="98307">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83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8307">
                                            <p:txEl>
                                              <p:pRg st="4" end="4"/>
                                            </p:txEl>
                                          </p:spTgt>
                                        </p:tgtEl>
                                        <p:attrNameLst>
                                          <p:attrName>style.visibility</p:attrName>
                                        </p:attrNameLst>
                                      </p:cBhvr>
                                      <p:to>
                                        <p:strVal val="visible"/>
                                      </p:to>
                                    </p:set>
                                    <p:anim calcmode="lin" valueType="num">
                                      <p:cBhvr additive="base">
                                        <p:cTn id="32" dur="500" fill="hold"/>
                                        <p:tgtEl>
                                          <p:spTgt spid="98307">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83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98307">
                                            <p:txEl>
                                              <p:pRg st="5" end="5"/>
                                            </p:txEl>
                                          </p:spTgt>
                                        </p:tgtEl>
                                        <p:attrNameLst>
                                          <p:attrName>style.visibility</p:attrName>
                                        </p:attrNameLst>
                                      </p:cBhvr>
                                      <p:to>
                                        <p:strVal val="visible"/>
                                      </p:to>
                                    </p:set>
                                    <p:anim calcmode="lin" valueType="num">
                                      <p:cBhvr additive="base">
                                        <p:cTn id="38" dur="500" fill="hold"/>
                                        <p:tgtEl>
                                          <p:spTgt spid="98307">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9830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7723A361-3BAC-3D42-6EF4-6737911EE2EE}"/>
              </a:ext>
            </a:extLst>
          </p:cNvPr>
          <p:cNvSpPr>
            <a:spLocks noGrp="1" noRot="1" noChangeArrowheads="1"/>
          </p:cNvSpPr>
          <p:nvPr>
            <p:ph type="title"/>
          </p:nvPr>
        </p:nvSpPr>
        <p:spPr>
          <a:xfrm>
            <a:off x="1825625" y="609600"/>
            <a:ext cx="8540750" cy="1143000"/>
          </a:xfrm>
        </p:spPr>
        <p:txBody>
          <a:bodyPr/>
          <a:lstStyle/>
          <a:p>
            <a:r>
              <a:rPr lang="en-US" altLang="en-US" sz="3600" dirty="0">
                <a:solidFill>
                  <a:srgbClr val="FF6600"/>
                </a:solidFill>
                <a:latin typeface="Eras Bold ITC"/>
              </a:rPr>
              <a:t>“…the sin of the Amorites…”</a:t>
            </a:r>
            <a:r>
              <a:rPr lang="en-US" altLang="en-US" sz="3600" dirty="0">
                <a:latin typeface="Eras Bold ITC"/>
              </a:rPr>
              <a:t> / </a:t>
            </a:r>
            <a:r>
              <a:rPr lang="es-ES" altLang="en-US" sz="3600" dirty="0">
                <a:latin typeface="Eras Bold ITC"/>
              </a:rPr>
              <a:t>"... el pecado de los Amorreos..</a:t>
            </a:r>
            <a:r>
              <a:rPr lang="es-ES" altLang="en-US" sz="4000" dirty="0">
                <a:latin typeface="Eras Bold ITC"/>
              </a:rPr>
              <a:t>."</a:t>
            </a:r>
            <a:br>
              <a:rPr lang="en-US" altLang="en-US" sz="4000" dirty="0">
                <a:latin typeface="Eras Bold ITC" panose="020B0907030504020204" pitchFamily="34" charset="0"/>
              </a:rPr>
            </a:br>
            <a:r>
              <a:rPr lang="en-US" altLang="en-US" sz="2800" dirty="0">
                <a:solidFill>
                  <a:schemeClr val="tx1"/>
                </a:solidFill>
                <a:effectLst/>
                <a:latin typeface="Arial Narrow"/>
              </a:rPr>
              <a:t>(Ge. 15:16; Dt. 7:25-26; 12:31; 18:9-12; 20:18)</a:t>
            </a:r>
            <a:r>
              <a:rPr lang="en-US" altLang="en-US" sz="4000" dirty="0">
                <a:effectLst/>
              </a:rPr>
              <a:t> </a:t>
            </a:r>
          </a:p>
        </p:txBody>
      </p:sp>
      <p:sp>
        <p:nvSpPr>
          <p:cNvPr id="99331" name="Rectangle 3">
            <a:extLst>
              <a:ext uri="{FF2B5EF4-FFF2-40B4-BE49-F238E27FC236}">
                <a16:creationId xmlns:a16="http://schemas.microsoft.com/office/drawing/2014/main" id="{A3F2C940-EC8A-66C0-0C0E-D29E06CF224F}"/>
              </a:ext>
            </a:extLst>
          </p:cNvPr>
          <p:cNvSpPr>
            <a:spLocks noGrp="1" noRot="1" noChangeArrowheads="1"/>
          </p:cNvSpPr>
          <p:nvPr>
            <p:ph type="body" idx="1"/>
          </p:nvPr>
        </p:nvSpPr>
        <p:spPr>
          <a:xfrm>
            <a:off x="1636295" y="1749425"/>
            <a:ext cx="9017528" cy="4498975"/>
          </a:xfrm>
        </p:spPr>
        <p:txBody>
          <a:bodyPr/>
          <a:lstStyle/>
          <a:p>
            <a:endParaRPr lang="en-US" altLang="en-US" dirty="0"/>
          </a:p>
          <a:p>
            <a:r>
              <a:rPr lang="en-US" altLang="en-US" dirty="0">
                <a:solidFill>
                  <a:srgbClr val="C00000"/>
                </a:solidFill>
              </a:rPr>
              <a:t>Idolatry /</a:t>
            </a:r>
            <a:r>
              <a:rPr lang="en-US" altLang="en-US" dirty="0"/>
              <a:t> </a:t>
            </a:r>
            <a:r>
              <a:rPr lang="en-US" altLang="en-US" dirty="0" err="1"/>
              <a:t>Idolatría</a:t>
            </a:r>
            <a:endParaRPr lang="en-US" altLang="en-US" dirty="0"/>
          </a:p>
          <a:p>
            <a:r>
              <a:rPr lang="en-US" altLang="en-US" dirty="0">
                <a:solidFill>
                  <a:srgbClr val="C00000"/>
                </a:solidFill>
              </a:rPr>
              <a:t>Child sacrifice /</a:t>
            </a:r>
            <a:r>
              <a:rPr lang="en-US" altLang="en-US" dirty="0"/>
              <a:t> </a:t>
            </a:r>
            <a:r>
              <a:rPr lang="en-US" altLang="en-US" dirty="0" err="1"/>
              <a:t>Sacrificio</a:t>
            </a:r>
            <a:r>
              <a:rPr lang="en-US" altLang="en-US" dirty="0"/>
              <a:t> de </a:t>
            </a:r>
            <a:r>
              <a:rPr lang="en-US" altLang="en-US" dirty="0" err="1"/>
              <a:t>Niños</a:t>
            </a:r>
            <a:endParaRPr lang="en-US" altLang="en-US" dirty="0"/>
          </a:p>
          <a:p>
            <a:r>
              <a:rPr lang="en-US" altLang="en-US" dirty="0">
                <a:solidFill>
                  <a:srgbClr val="C00000"/>
                </a:solidFill>
              </a:rPr>
              <a:t>Divination and sorcery /</a:t>
            </a:r>
            <a:r>
              <a:rPr lang="en-US" altLang="en-US" dirty="0"/>
              <a:t> </a:t>
            </a:r>
            <a:r>
              <a:rPr lang="en-US" altLang="en-US" dirty="0" err="1"/>
              <a:t>Adivinación</a:t>
            </a:r>
            <a:r>
              <a:rPr lang="en-US" altLang="en-US" dirty="0"/>
              <a:t> y </a:t>
            </a:r>
            <a:r>
              <a:rPr lang="en-US" altLang="en-US" dirty="0" err="1"/>
              <a:t>magia</a:t>
            </a:r>
            <a:endParaRPr lang="en-US" altLang="en-US" dirty="0"/>
          </a:p>
          <a:p>
            <a:r>
              <a:rPr lang="en-US" altLang="en-US" dirty="0">
                <a:solidFill>
                  <a:srgbClr val="C00000"/>
                </a:solidFill>
              </a:rPr>
              <a:t>Omens /</a:t>
            </a:r>
            <a:r>
              <a:rPr lang="en-US" altLang="en-US" dirty="0"/>
              <a:t> </a:t>
            </a:r>
            <a:r>
              <a:rPr lang="en-US" altLang="en-US" dirty="0" err="1"/>
              <a:t>Presagios</a:t>
            </a:r>
            <a:endParaRPr lang="en-US" altLang="en-US" dirty="0"/>
          </a:p>
          <a:p>
            <a:r>
              <a:rPr lang="en-US" altLang="en-US" dirty="0">
                <a:solidFill>
                  <a:srgbClr val="C00000"/>
                </a:solidFill>
              </a:rPr>
              <a:t>Witchcraft and spells /</a:t>
            </a:r>
            <a:r>
              <a:rPr lang="en-US" altLang="en-US" dirty="0"/>
              <a:t> </a:t>
            </a:r>
            <a:r>
              <a:rPr lang="en-US" altLang="en-US" dirty="0" err="1"/>
              <a:t>Brujería</a:t>
            </a:r>
            <a:r>
              <a:rPr lang="en-US" altLang="en-US" dirty="0"/>
              <a:t> y </a:t>
            </a:r>
            <a:r>
              <a:rPr lang="en-US" altLang="en-US" dirty="0" err="1"/>
              <a:t>emcantos</a:t>
            </a:r>
            <a:endParaRPr lang="en-US" altLang="en-US" dirty="0"/>
          </a:p>
          <a:p>
            <a:r>
              <a:rPr lang="en-US" altLang="en-US" dirty="0">
                <a:solidFill>
                  <a:srgbClr val="C00000"/>
                </a:solidFill>
              </a:rPr>
              <a:t>Consulting the dead /</a:t>
            </a:r>
            <a:r>
              <a:rPr lang="en-US" altLang="en-US" dirty="0"/>
              <a:t> </a:t>
            </a:r>
            <a:r>
              <a:rPr lang="en-US" altLang="en-US" dirty="0" err="1"/>
              <a:t>Consultar</a:t>
            </a:r>
            <a:r>
              <a:rPr lang="en-US" altLang="en-US" dirty="0"/>
              <a:t> a </a:t>
            </a:r>
            <a:r>
              <a:rPr lang="en-US" altLang="en-US" dirty="0" err="1"/>
              <a:t>los</a:t>
            </a:r>
            <a:r>
              <a:rPr lang="en-US" altLang="en-US" dirty="0"/>
              <a:t> </a:t>
            </a:r>
            <a:r>
              <a:rPr lang="en-US" altLang="en-US" dirty="0" err="1"/>
              <a:t>muertos</a:t>
            </a:r>
            <a:endParaRPr lang="en-US" altLang="en-US" dirty="0"/>
          </a:p>
        </p:txBody>
      </p:sp>
      <p:sp>
        <p:nvSpPr>
          <p:cNvPr id="2" name="Slide Number Placeholder 1">
            <a:extLst>
              <a:ext uri="{FF2B5EF4-FFF2-40B4-BE49-F238E27FC236}">
                <a16:creationId xmlns:a16="http://schemas.microsoft.com/office/drawing/2014/main" id="{B7FCC0B2-C111-5D53-8C98-E6DF494A4215}"/>
              </a:ext>
            </a:extLst>
          </p:cNvPr>
          <p:cNvSpPr>
            <a:spLocks noGrp="1"/>
          </p:cNvSpPr>
          <p:nvPr>
            <p:ph type="sldNum" sz="quarter" idx="12"/>
          </p:nvPr>
        </p:nvSpPr>
        <p:spPr/>
        <p:txBody>
          <a:bodyPr/>
          <a:lstStyle/>
          <a:p>
            <a:fld id="{FB875F4E-B010-40E2-A881-58296018C9C6}" type="slidenum">
              <a:rPr lang="en-US" altLang="en-US" smtClean="0"/>
              <a:pPr/>
              <a:t>217</a:t>
            </a:fld>
            <a:endParaRPr lang="en-US" altLang="en-US"/>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0359" name="Picture 7">
            <a:extLst>
              <a:ext uri="{FF2B5EF4-FFF2-40B4-BE49-F238E27FC236}">
                <a16:creationId xmlns:a16="http://schemas.microsoft.com/office/drawing/2014/main" id="{82B3C49C-D5F9-9F54-687F-A99964C0D72F}"/>
              </a:ext>
            </a:extLst>
          </p:cNvPr>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898360" y="228600"/>
            <a:ext cx="3636963" cy="5715000"/>
          </a:xfrm>
          <a:extLst>
            <a:ext uri="{909E8E84-426E-40DD-AFC4-6F175D3DCCD1}">
              <a14:hiddenFill xmlns:a14="http://schemas.microsoft.com/office/drawing/2010/main">
                <a:solidFill>
                  <a:srgbClr val="FFFFFF"/>
                </a:solidFill>
              </a14:hiddenFill>
            </a:ext>
          </a:extLst>
        </p:spPr>
      </p:pic>
      <p:pic>
        <p:nvPicPr>
          <p:cNvPr id="100360" name="Picture 8">
            <a:extLst>
              <a:ext uri="{FF2B5EF4-FFF2-40B4-BE49-F238E27FC236}">
                <a16:creationId xmlns:a16="http://schemas.microsoft.com/office/drawing/2014/main" id="{4201F13A-E352-B776-2EAA-F26416867915}"/>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t="-124"/>
          <a:stretch>
            <a:fillRect/>
          </a:stretch>
        </p:blipFill>
        <p:spPr>
          <a:xfrm>
            <a:off x="7878549" y="228600"/>
            <a:ext cx="3530600" cy="5715000"/>
          </a:xfrm>
          <a:extLst>
            <a:ext uri="{909E8E84-426E-40DD-AFC4-6F175D3DCCD1}">
              <a14:hiddenFill xmlns:a14="http://schemas.microsoft.com/office/drawing/2010/main">
                <a:solidFill>
                  <a:srgbClr val="FFFFFF"/>
                </a:solidFill>
              </a14:hiddenFill>
            </a:ext>
          </a:extLst>
        </p:spPr>
      </p:pic>
      <p:sp>
        <p:nvSpPr>
          <p:cNvPr id="100361" name="Text Box 9">
            <a:extLst>
              <a:ext uri="{FF2B5EF4-FFF2-40B4-BE49-F238E27FC236}">
                <a16:creationId xmlns:a16="http://schemas.microsoft.com/office/drawing/2014/main" id="{042A3808-6F53-2D75-A3B7-D8C730B63817}"/>
              </a:ext>
            </a:extLst>
          </p:cNvPr>
          <p:cNvSpPr txBox="1">
            <a:spLocks noChangeArrowheads="1"/>
          </p:cNvSpPr>
          <p:nvPr/>
        </p:nvSpPr>
        <p:spPr bwMode="auto">
          <a:xfrm>
            <a:off x="4831882" y="647701"/>
            <a:ext cx="28956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defTabSz="914400" eaLnBrk="0" fontAlgn="base" hangingPunct="0">
              <a:spcBef>
                <a:spcPct val="50000"/>
              </a:spcBef>
              <a:spcAft>
                <a:spcPct val="0"/>
              </a:spcAft>
            </a:pPr>
            <a:r>
              <a:rPr lang="en-US" altLang="en-US" sz="2400" dirty="0">
                <a:solidFill>
                  <a:srgbClr val="C00000"/>
                </a:solidFill>
                <a:latin typeface="Tahoma"/>
                <a:ea typeface="Tahoma"/>
                <a:cs typeface="Tahoma"/>
              </a:rPr>
              <a:t>Goddess figures, probably Asherah or Astarte (ca. 14</a:t>
            </a:r>
            <a:r>
              <a:rPr lang="en-US" altLang="en-US" sz="2400" baseline="30000" dirty="0">
                <a:solidFill>
                  <a:srgbClr val="C00000"/>
                </a:solidFill>
                <a:latin typeface="Tahoma"/>
                <a:ea typeface="Tahoma"/>
                <a:cs typeface="Tahoma"/>
              </a:rPr>
              <a:t>th</a:t>
            </a:r>
            <a:r>
              <a:rPr lang="en-US" altLang="en-US" sz="2400" dirty="0">
                <a:solidFill>
                  <a:srgbClr val="C00000"/>
                </a:solidFill>
                <a:latin typeface="Tahoma"/>
                <a:ea typeface="Tahoma"/>
                <a:cs typeface="Tahoma"/>
              </a:rPr>
              <a:t> or 13</a:t>
            </a:r>
            <a:r>
              <a:rPr lang="en-US" altLang="en-US" sz="2400" baseline="30000" dirty="0">
                <a:solidFill>
                  <a:srgbClr val="C00000"/>
                </a:solidFill>
                <a:latin typeface="Tahoma"/>
                <a:ea typeface="Tahoma"/>
                <a:cs typeface="Tahoma"/>
              </a:rPr>
              <a:t>th</a:t>
            </a:r>
            <a:r>
              <a:rPr lang="en-US" altLang="en-US" sz="2400" dirty="0">
                <a:solidFill>
                  <a:srgbClr val="C00000"/>
                </a:solidFill>
                <a:latin typeface="Tahoma"/>
                <a:ea typeface="Tahoma"/>
                <a:cs typeface="Tahoma"/>
              </a:rPr>
              <a:t> century BC), the two major goddesses of the Canaanite pantheon. /</a:t>
            </a:r>
            <a:r>
              <a:rPr lang="en-US" altLang="en-US" sz="2400" dirty="0">
                <a:solidFill>
                  <a:srgbClr val="000000"/>
                </a:solidFill>
                <a:latin typeface="Tahoma"/>
                <a:ea typeface="Tahoma"/>
                <a:cs typeface="Tahoma"/>
              </a:rPr>
              <a:t> </a:t>
            </a:r>
            <a:r>
              <a:rPr lang="es-ES" altLang="en-US" sz="2400" dirty="0">
                <a:solidFill>
                  <a:srgbClr val="000000"/>
                </a:solidFill>
                <a:latin typeface="Tahoma"/>
                <a:ea typeface="Tahoma"/>
                <a:cs typeface="Tahoma"/>
              </a:rPr>
              <a:t>Figuras de diosas, probablemente </a:t>
            </a:r>
            <a:r>
              <a:rPr lang="es-ES" altLang="en-US" sz="2400" dirty="0" err="1">
                <a:solidFill>
                  <a:srgbClr val="000000"/>
                </a:solidFill>
                <a:latin typeface="Tahoma"/>
                <a:ea typeface="Tahoma"/>
                <a:cs typeface="Tahoma"/>
              </a:rPr>
              <a:t>Asera</a:t>
            </a:r>
            <a:r>
              <a:rPr lang="es-ES" altLang="en-US" sz="2400" dirty="0">
                <a:solidFill>
                  <a:srgbClr val="000000"/>
                </a:solidFill>
                <a:latin typeface="Tahoma"/>
                <a:ea typeface="Tahoma"/>
                <a:cs typeface="Tahoma"/>
              </a:rPr>
              <a:t> o Astarté (ca. siglo 14 o 13 </a:t>
            </a:r>
            <a:r>
              <a:rPr lang="es-ES" altLang="en-US" sz="2400" dirty="0" err="1">
                <a:solidFill>
                  <a:srgbClr val="000000"/>
                </a:solidFill>
                <a:latin typeface="Tahoma"/>
                <a:ea typeface="Tahoma"/>
                <a:cs typeface="Tahoma"/>
              </a:rPr>
              <a:t>aC</a:t>
            </a:r>
            <a:r>
              <a:rPr lang="es-ES" altLang="en-US" sz="2400" dirty="0">
                <a:solidFill>
                  <a:srgbClr val="000000"/>
                </a:solidFill>
                <a:latin typeface="Tahoma"/>
                <a:ea typeface="Tahoma"/>
                <a:cs typeface="Tahoma"/>
              </a:rPr>
              <a:t>), las dos diosas principales del panteón cananeo.</a:t>
            </a:r>
            <a:endParaRPr lang="en-US" altLang="en-US" sz="2400" dirty="0">
              <a:solidFill>
                <a:srgbClr val="000000"/>
              </a:solidFill>
              <a:latin typeface="Tahoma"/>
              <a:ea typeface="Tahoma"/>
              <a:cs typeface="Tahoma"/>
            </a:endParaRPr>
          </a:p>
        </p:txBody>
      </p:sp>
      <p:sp>
        <p:nvSpPr>
          <p:cNvPr id="100362" name="Text Box 10">
            <a:extLst>
              <a:ext uri="{FF2B5EF4-FFF2-40B4-BE49-F238E27FC236}">
                <a16:creationId xmlns:a16="http://schemas.microsoft.com/office/drawing/2014/main" id="{178386A6-9846-1F7E-474F-7BD2F2532C49}"/>
              </a:ext>
            </a:extLst>
          </p:cNvPr>
          <p:cNvSpPr txBox="1">
            <a:spLocks noChangeArrowheads="1"/>
          </p:cNvSpPr>
          <p:nvPr/>
        </p:nvSpPr>
        <p:spPr bwMode="auto">
          <a:xfrm>
            <a:off x="7543800" y="6172201"/>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pPr>
            <a:r>
              <a:rPr lang="en-US" altLang="en-US">
                <a:solidFill>
                  <a:srgbClr val="000000"/>
                </a:solidFill>
                <a:latin typeface="Tahoma" panose="020B0604030504040204" pitchFamily="34" charset="0"/>
              </a:rPr>
              <a:t>Israel Museum, Jerusalem</a:t>
            </a:r>
          </a:p>
        </p:txBody>
      </p:sp>
      <p:sp>
        <p:nvSpPr>
          <p:cNvPr id="2" name="Slide Number Placeholder 1">
            <a:extLst>
              <a:ext uri="{FF2B5EF4-FFF2-40B4-BE49-F238E27FC236}">
                <a16:creationId xmlns:a16="http://schemas.microsoft.com/office/drawing/2014/main" id="{EDF2C021-8FF4-6A2A-4ED4-D29F33AB95C3}"/>
              </a:ext>
            </a:extLst>
          </p:cNvPr>
          <p:cNvSpPr>
            <a:spLocks noGrp="1"/>
          </p:cNvSpPr>
          <p:nvPr>
            <p:ph type="sldNum" sz="quarter" idx="12"/>
          </p:nvPr>
        </p:nvSpPr>
        <p:spPr/>
        <p:txBody>
          <a:bodyPr/>
          <a:lstStyle/>
          <a:p>
            <a:fld id="{2B6769BA-BA60-4D29-AB8A-C7CB543AB43C}" type="slidenum">
              <a:rPr lang="en-US" altLang="en-US" smtClean="0"/>
              <a:pPr/>
              <a:t>218</a:t>
            </a:fld>
            <a:endParaRPr lang="en-US" altLang="en-US"/>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07" name="Picture 7">
            <a:extLst>
              <a:ext uri="{FF2B5EF4-FFF2-40B4-BE49-F238E27FC236}">
                <a16:creationId xmlns:a16="http://schemas.microsoft.com/office/drawing/2014/main" id="{3566D816-A7E5-C474-81A3-0358162F765F}"/>
              </a:ext>
            </a:extLst>
          </p:cNvPr>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1570038" y="0"/>
            <a:ext cx="3459162" cy="5334000"/>
          </a:xfrm>
          <a:extLst>
            <a:ext uri="{909E8E84-426E-40DD-AFC4-6F175D3DCCD1}">
              <a14:hiddenFill xmlns:a14="http://schemas.microsoft.com/office/drawing/2010/main">
                <a:solidFill>
                  <a:srgbClr val="FFFFFF"/>
                </a:solidFill>
              </a14:hiddenFill>
            </a:ext>
          </a:extLst>
        </p:spPr>
      </p:pic>
      <p:pic>
        <p:nvPicPr>
          <p:cNvPr id="102408" name="Picture 8">
            <a:extLst>
              <a:ext uri="{FF2B5EF4-FFF2-40B4-BE49-F238E27FC236}">
                <a16:creationId xmlns:a16="http://schemas.microsoft.com/office/drawing/2014/main" id="{4000AA16-3503-6C29-05B4-510EF20407BF}"/>
              </a:ext>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5105400" y="1814513"/>
            <a:ext cx="5562600" cy="4919662"/>
          </a:xfrm>
          <a:extLst>
            <a:ext uri="{909E8E84-426E-40DD-AFC4-6F175D3DCCD1}">
              <a14:hiddenFill xmlns:a14="http://schemas.microsoft.com/office/drawing/2010/main">
                <a:solidFill>
                  <a:srgbClr val="FFFFFF"/>
                </a:solidFill>
              </a14:hiddenFill>
            </a:ext>
          </a:extLst>
        </p:spPr>
      </p:pic>
      <p:sp>
        <p:nvSpPr>
          <p:cNvPr id="102409" name="Text Box 9">
            <a:extLst>
              <a:ext uri="{FF2B5EF4-FFF2-40B4-BE49-F238E27FC236}">
                <a16:creationId xmlns:a16="http://schemas.microsoft.com/office/drawing/2014/main" id="{99865572-D449-1951-0245-1CE9020B0A69}"/>
              </a:ext>
            </a:extLst>
          </p:cNvPr>
          <p:cNvSpPr txBox="1">
            <a:spLocks noChangeArrowheads="1"/>
          </p:cNvSpPr>
          <p:nvPr/>
        </p:nvSpPr>
        <p:spPr bwMode="auto">
          <a:xfrm>
            <a:off x="250257" y="5410201"/>
            <a:ext cx="462654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defTabSz="914400" eaLnBrk="0" fontAlgn="base" hangingPunct="0">
              <a:spcBef>
                <a:spcPct val="50000"/>
              </a:spcBef>
              <a:spcAft>
                <a:spcPct val="0"/>
              </a:spcAft>
            </a:pPr>
            <a:r>
              <a:rPr lang="en-US" altLang="en-US" sz="2400" dirty="0">
                <a:solidFill>
                  <a:srgbClr val="C00000"/>
                </a:solidFill>
                <a:latin typeface="Tahoma"/>
                <a:ea typeface="Tahoma"/>
                <a:cs typeface="Tahoma"/>
              </a:rPr>
              <a:t>Image of Ba’al, the Canaanite storm god /</a:t>
            </a:r>
            <a:r>
              <a:rPr lang="en-US" altLang="en-US" sz="2400" dirty="0">
                <a:solidFill>
                  <a:srgbClr val="000000"/>
                </a:solidFill>
                <a:latin typeface="Tahoma"/>
                <a:ea typeface="Tahoma"/>
                <a:cs typeface="Tahoma"/>
              </a:rPr>
              <a:t> </a:t>
            </a:r>
            <a:r>
              <a:rPr lang="es-ES" altLang="en-US" sz="2400" dirty="0">
                <a:solidFill>
                  <a:srgbClr val="000000"/>
                </a:solidFill>
                <a:latin typeface="Tahoma"/>
                <a:ea typeface="Tahoma"/>
                <a:cs typeface="Tahoma"/>
              </a:rPr>
              <a:t>Imagen de </a:t>
            </a:r>
            <a:r>
              <a:rPr lang="es-ES" altLang="en-US" sz="2400" dirty="0" err="1">
                <a:solidFill>
                  <a:srgbClr val="000000"/>
                </a:solidFill>
                <a:latin typeface="Tahoma"/>
                <a:ea typeface="Tahoma"/>
                <a:cs typeface="Tahoma"/>
              </a:rPr>
              <a:t>Ba'al</a:t>
            </a:r>
            <a:r>
              <a:rPr lang="es-ES" altLang="en-US" sz="2400" dirty="0">
                <a:solidFill>
                  <a:srgbClr val="000000"/>
                </a:solidFill>
                <a:latin typeface="Tahoma"/>
                <a:ea typeface="Tahoma"/>
                <a:cs typeface="Tahoma"/>
              </a:rPr>
              <a:t>, el dios cananeo de la tormenta</a:t>
            </a:r>
            <a:endParaRPr lang="en-US" altLang="en-US" sz="2400" dirty="0">
              <a:solidFill>
                <a:srgbClr val="000000"/>
              </a:solidFill>
              <a:latin typeface="Tahoma"/>
              <a:ea typeface="Tahoma"/>
              <a:cs typeface="Tahoma"/>
            </a:endParaRPr>
          </a:p>
        </p:txBody>
      </p:sp>
      <p:sp>
        <p:nvSpPr>
          <p:cNvPr id="102410" name="Text Box 10">
            <a:extLst>
              <a:ext uri="{FF2B5EF4-FFF2-40B4-BE49-F238E27FC236}">
                <a16:creationId xmlns:a16="http://schemas.microsoft.com/office/drawing/2014/main" id="{592CF33A-C223-BEED-22CC-CA57A7D99EF1}"/>
              </a:ext>
            </a:extLst>
          </p:cNvPr>
          <p:cNvSpPr txBox="1">
            <a:spLocks noChangeArrowheads="1"/>
          </p:cNvSpPr>
          <p:nvPr/>
        </p:nvSpPr>
        <p:spPr bwMode="auto">
          <a:xfrm>
            <a:off x="5143901" y="180140"/>
            <a:ext cx="639678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algn="r" defTabSz="914400" eaLnBrk="0" fontAlgn="base" hangingPunct="0">
              <a:spcBef>
                <a:spcPct val="50000"/>
              </a:spcBef>
              <a:spcAft>
                <a:spcPct val="0"/>
              </a:spcAft>
            </a:pPr>
            <a:r>
              <a:rPr lang="en-US" altLang="en-US" sz="2400" dirty="0">
                <a:solidFill>
                  <a:srgbClr val="C00000"/>
                </a:solidFill>
                <a:latin typeface="Tahoma"/>
                <a:ea typeface="Tahoma"/>
                <a:cs typeface="Tahoma"/>
              </a:rPr>
              <a:t>The god El in the form of a bull, symbolizing power and sexual virility. /</a:t>
            </a:r>
            <a:r>
              <a:rPr lang="en-US" altLang="en-US" sz="2400" dirty="0">
                <a:solidFill>
                  <a:srgbClr val="000000"/>
                </a:solidFill>
                <a:latin typeface="Tahoma"/>
                <a:ea typeface="Tahoma"/>
                <a:cs typeface="Tahoma"/>
              </a:rPr>
              <a:t> </a:t>
            </a:r>
            <a:r>
              <a:rPr lang="es-ES" altLang="en-US" sz="2400" dirty="0">
                <a:solidFill>
                  <a:srgbClr val="000000"/>
                </a:solidFill>
                <a:latin typeface="Tahoma"/>
                <a:ea typeface="Tahoma"/>
                <a:cs typeface="Tahoma"/>
              </a:rPr>
              <a:t>El dios El en forma de toro, simbolizando el poder y la virilidad sexual.</a:t>
            </a:r>
            <a:endParaRPr lang="en-US" altLang="en-US" sz="2400" dirty="0">
              <a:solidFill>
                <a:srgbClr val="000000"/>
              </a:solidFill>
              <a:latin typeface="Tahoma"/>
              <a:ea typeface="Tahoma"/>
              <a:cs typeface="Tahoma"/>
            </a:endParaRPr>
          </a:p>
        </p:txBody>
      </p:sp>
      <p:sp>
        <p:nvSpPr>
          <p:cNvPr id="2" name="Slide Number Placeholder 1">
            <a:extLst>
              <a:ext uri="{FF2B5EF4-FFF2-40B4-BE49-F238E27FC236}">
                <a16:creationId xmlns:a16="http://schemas.microsoft.com/office/drawing/2014/main" id="{6DA50A95-59C5-2917-EA5C-46602EDC1433}"/>
              </a:ext>
            </a:extLst>
          </p:cNvPr>
          <p:cNvSpPr>
            <a:spLocks noGrp="1"/>
          </p:cNvSpPr>
          <p:nvPr>
            <p:ph type="sldNum" sz="quarter" idx="12"/>
          </p:nvPr>
        </p:nvSpPr>
        <p:spPr/>
        <p:txBody>
          <a:bodyPr/>
          <a:lstStyle/>
          <a:p>
            <a:fld id="{2B6769BA-BA60-4D29-AB8A-C7CB543AB43C}" type="slidenum">
              <a:rPr lang="en-US" altLang="en-US" smtClean="0"/>
              <a:pPr/>
              <a:t>219</a:t>
            </a:fld>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FBB051BE-4ABB-F2E6-27A0-CA6B4C364E83}"/>
              </a:ext>
            </a:extLst>
          </p:cNvPr>
          <p:cNvSpPr>
            <a:spLocks noGrp="1" noChangeArrowheads="1"/>
          </p:cNvSpPr>
          <p:nvPr>
            <p:ph type="title"/>
          </p:nvPr>
        </p:nvSpPr>
        <p:spPr>
          <a:xfrm>
            <a:off x="23004" y="134040"/>
            <a:ext cx="12189124" cy="1093787"/>
          </a:xfrm>
        </p:spPr>
        <p:txBody>
          <a:bodyPr/>
          <a:lstStyle/>
          <a:p>
            <a:pPr eaLnBrk="1" hangingPunct="1">
              <a:defRPr/>
            </a:pPr>
            <a:r>
              <a:rPr lang="en-US" altLang="en-US" sz="4000" dirty="0">
                <a:solidFill>
                  <a:srgbClr val="FF6600"/>
                </a:solidFill>
                <a:latin typeface="Narkisim"/>
              </a:rPr>
              <a:t>Both the Man and Woman are Culpable</a:t>
            </a:r>
            <a:br>
              <a:rPr lang="en-US" altLang="en-US" sz="4000" dirty="0">
                <a:latin typeface="Narkisim"/>
              </a:rPr>
            </a:br>
            <a:r>
              <a:rPr lang="en-US" altLang="en-US" sz="4000" dirty="0">
                <a:solidFill>
                  <a:srgbClr val="00FFFF"/>
                </a:solidFill>
                <a:latin typeface="Narkisim"/>
              </a:rPr>
              <a:t>Ambos, </a:t>
            </a:r>
            <a:r>
              <a:rPr lang="en-US" altLang="en-US" sz="4000" dirty="0" err="1">
                <a:solidFill>
                  <a:srgbClr val="00FFFF"/>
                </a:solidFill>
                <a:latin typeface="Narkisim"/>
              </a:rPr>
              <a:t>el</a:t>
            </a:r>
            <a:r>
              <a:rPr lang="en-US" altLang="en-US" sz="4000" dirty="0">
                <a:solidFill>
                  <a:srgbClr val="00FFFF"/>
                </a:solidFill>
                <a:latin typeface="Narkisim"/>
              </a:rPr>
              <a:t> Hombre y la </a:t>
            </a:r>
            <a:r>
              <a:rPr lang="en-US" altLang="en-US" sz="4000" dirty="0" err="1">
                <a:solidFill>
                  <a:srgbClr val="00FFFF"/>
                </a:solidFill>
                <a:latin typeface="Narkisim"/>
              </a:rPr>
              <a:t>Mujer</a:t>
            </a:r>
            <a:r>
              <a:rPr lang="en-US" altLang="en-US" sz="4000" dirty="0">
                <a:solidFill>
                  <a:srgbClr val="00FFFF"/>
                </a:solidFill>
                <a:latin typeface="Narkisim"/>
              </a:rPr>
              <a:t> son </a:t>
            </a:r>
            <a:r>
              <a:rPr lang="en-US" altLang="en-US" sz="4000" dirty="0" err="1">
                <a:solidFill>
                  <a:srgbClr val="00FFFF"/>
                </a:solidFill>
                <a:latin typeface="Narkisim"/>
              </a:rPr>
              <a:t>Culpables</a:t>
            </a:r>
            <a:endParaRPr lang="en-US" altLang="en-US" sz="4000">
              <a:solidFill>
                <a:srgbClr val="00FFFF"/>
              </a:solidFill>
              <a:latin typeface="Narkisim" panose="020E0502050101010101" pitchFamily="34" charset="-79"/>
            </a:endParaRPr>
          </a:p>
        </p:txBody>
      </p:sp>
      <p:sp>
        <p:nvSpPr>
          <p:cNvPr id="137219" name="Rectangle 3">
            <a:extLst>
              <a:ext uri="{FF2B5EF4-FFF2-40B4-BE49-F238E27FC236}">
                <a16:creationId xmlns:a16="http://schemas.microsoft.com/office/drawing/2014/main" id="{BC621022-69E6-1123-1CAB-F8EF2347925D}"/>
              </a:ext>
            </a:extLst>
          </p:cNvPr>
          <p:cNvSpPr>
            <a:spLocks noGrp="1" noChangeArrowheads="1"/>
          </p:cNvSpPr>
          <p:nvPr>
            <p:ph type="body" idx="1"/>
          </p:nvPr>
        </p:nvSpPr>
        <p:spPr>
          <a:xfrm>
            <a:off x="625642" y="1295400"/>
            <a:ext cx="10924674" cy="3590788"/>
          </a:xfrm>
        </p:spPr>
        <p:txBody>
          <a:bodyPr/>
          <a:lstStyle/>
          <a:p>
            <a:pPr eaLnBrk="1" hangingPunct="1">
              <a:buNone/>
              <a:defRPr/>
            </a:pPr>
            <a:r>
              <a:rPr lang="en-US" altLang="en-US" sz="2000" b="1" dirty="0">
                <a:solidFill>
                  <a:srgbClr val="FF9900"/>
                </a:solidFill>
              </a:rPr>
              <a:t>It often is assumed that the woman was alone and vulnerable when the snake approached her (suggesting that the man was less culpable). This assumption is wrong on two counts. / </a:t>
            </a:r>
            <a:r>
              <a:rPr lang="en-US" sz="2000" dirty="0">
                <a:ea typeface="+mn-lt"/>
                <a:cs typeface="+mn-lt"/>
              </a:rPr>
              <a:t>A menudo se </a:t>
            </a:r>
            <a:r>
              <a:rPr lang="en-US" sz="2000" dirty="0" err="1">
                <a:ea typeface="+mn-lt"/>
                <a:cs typeface="+mn-lt"/>
              </a:rPr>
              <a:t>supone</a:t>
            </a:r>
            <a:r>
              <a:rPr lang="en-US" sz="2000" dirty="0">
                <a:ea typeface="+mn-lt"/>
                <a:cs typeface="+mn-lt"/>
              </a:rPr>
              <a:t> que la </a:t>
            </a:r>
            <a:r>
              <a:rPr lang="en-US" sz="2000" dirty="0" err="1">
                <a:ea typeface="+mn-lt"/>
                <a:cs typeface="+mn-lt"/>
              </a:rPr>
              <a:t>mujer</a:t>
            </a:r>
            <a:r>
              <a:rPr lang="en-US" sz="2000" dirty="0">
                <a:ea typeface="+mn-lt"/>
                <a:cs typeface="+mn-lt"/>
              </a:rPr>
              <a:t> </a:t>
            </a:r>
            <a:r>
              <a:rPr lang="en-US" sz="2000" dirty="0" err="1">
                <a:ea typeface="+mn-lt"/>
                <a:cs typeface="+mn-lt"/>
              </a:rPr>
              <a:t>estaba</a:t>
            </a:r>
            <a:r>
              <a:rPr lang="en-US" sz="2000" dirty="0">
                <a:ea typeface="+mn-lt"/>
                <a:cs typeface="+mn-lt"/>
              </a:rPr>
              <a:t> sola y vulnerable </a:t>
            </a:r>
            <a:r>
              <a:rPr lang="en-US" sz="2000" dirty="0" err="1">
                <a:ea typeface="+mn-lt"/>
                <a:cs typeface="+mn-lt"/>
              </a:rPr>
              <a:t>cuando</a:t>
            </a:r>
            <a:r>
              <a:rPr lang="en-US" sz="2000" dirty="0">
                <a:ea typeface="+mn-lt"/>
                <a:cs typeface="+mn-lt"/>
              </a:rPr>
              <a:t> la </a:t>
            </a:r>
            <a:r>
              <a:rPr lang="en-US" sz="2000" dirty="0" err="1">
                <a:ea typeface="+mn-lt"/>
                <a:cs typeface="+mn-lt"/>
              </a:rPr>
              <a:t>serpiente</a:t>
            </a:r>
            <a:r>
              <a:rPr lang="en-US" sz="2000" dirty="0">
                <a:ea typeface="+mn-lt"/>
                <a:cs typeface="+mn-lt"/>
              </a:rPr>
              <a:t> se le </a:t>
            </a:r>
            <a:r>
              <a:rPr lang="en-US" sz="2000" dirty="0" err="1">
                <a:ea typeface="+mn-lt"/>
                <a:cs typeface="+mn-lt"/>
              </a:rPr>
              <a:t>acercó</a:t>
            </a:r>
            <a:r>
              <a:rPr lang="en-US" sz="2000" dirty="0">
                <a:ea typeface="+mn-lt"/>
                <a:cs typeface="+mn-lt"/>
              </a:rPr>
              <a:t> (lo que </a:t>
            </a:r>
            <a:r>
              <a:rPr lang="en-US" sz="2000" dirty="0" err="1">
                <a:ea typeface="+mn-lt"/>
                <a:cs typeface="+mn-lt"/>
              </a:rPr>
              <a:t>sugiere</a:t>
            </a:r>
            <a:r>
              <a:rPr lang="en-US" sz="2000" dirty="0">
                <a:ea typeface="+mn-lt"/>
                <a:cs typeface="+mn-lt"/>
              </a:rPr>
              <a:t> que </a:t>
            </a:r>
            <a:r>
              <a:rPr lang="en-US" sz="2000" dirty="0" err="1">
                <a:ea typeface="+mn-lt"/>
                <a:cs typeface="+mn-lt"/>
              </a:rPr>
              <a:t>el</a:t>
            </a:r>
            <a:r>
              <a:rPr lang="en-US" sz="2000" dirty="0">
                <a:ea typeface="+mn-lt"/>
                <a:cs typeface="+mn-lt"/>
              </a:rPr>
              <a:t> hombre era </a:t>
            </a:r>
            <a:r>
              <a:rPr lang="en-US" sz="2000" dirty="0" err="1">
                <a:ea typeface="+mn-lt"/>
                <a:cs typeface="+mn-lt"/>
              </a:rPr>
              <a:t>menos</a:t>
            </a:r>
            <a:r>
              <a:rPr lang="en-US" sz="2000" dirty="0">
                <a:ea typeface="+mn-lt"/>
                <a:cs typeface="+mn-lt"/>
              </a:rPr>
              <a:t> culpable). </a:t>
            </a:r>
            <a:r>
              <a:rPr lang="en-US" sz="2000" dirty="0" err="1">
                <a:ea typeface="+mn-lt"/>
                <a:cs typeface="+mn-lt"/>
              </a:rPr>
              <a:t>Esta</a:t>
            </a:r>
            <a:r>
              <a:rPr lang="en-US" sz="2000" dirty="0">
                <a:ea typeface="+mn-lt"/>
                <a:cs typeface="+mn-lt"/>
              </a:rPr>
              <a:t> </a:t>
            </a:r>
            <a:r>
              <a:rPr lang="en-US" sz="2000" dirty="0" err="1">
                <a:ea typeface="+mn-lt"/>
                <a:cs typeface="+mn-lt"/>
              </a:rPr>
              <a:t>suposición</a:t>
            </a:r>
            <a:r>
              <a:rPr lang="en-US" sz="2000" dirty="0">
                <a:ea typeface="+mn-lt"/>
                <a:cs typeface="+mn-lt"/>
              </a:rPr>
              <a:t> es </a:t>
            </a:r>
            <a:r>
              <a:rPr lang="en-US" sz="2000" dirty="0" err="1">
                <a:ea typeface="+mn-lt"/>
                <a:cs typeface="+mn-lt"/>
              </a:rPr>
              <a:t>incorrecta</a:t>
            </a:r>
            <a:r>
              <a:rPr lang="en-US" sz="2000" dirty="0">
                <a:ea typeface="+mn-lt"/>
                <a:cs typeface="+mn-lt"/>
              </a:rPr>
              <a:t> </a:t>
            </a:r>
            <a:r>
              <a:rPr lang="en-US" sz="2000" dirty="0" err="1">
                <a:ea typeface="+mn-lt"/>
                <a:cs typeface="+mn-lt"/>
              </a:rPr>
              <a:t>por</a:t>
            </a:r>
            <a:r>
              <a:rPr lang="en-US" sz="2000" dirty="0">
                <a:ea typeface="+mn-lt"/>
                <a:cs typeface="+mn-lt"/>
              </a:rPr>
              <a:t> dos </a:t>
            </a:r>
            <a:r>
              <a:rPr lang="en-US" sz="2000" dirty="0" err="1">
                <a:ea typeface="+mn-lt"/>
                <a:cs typeface="+mn-lt"/>
              </a:rPr>
              <a:t>motivos</a:t>
            </a:r>
            <a:r>
              <a:rPr lang="en-US" sz="2000" dirty="0">
                <a:ea typeface="+mn-lt"/>
                <a:cs typeface="+mn-lt"/>
              </a:rPr>
              <a:t>.</a:t>
            </a:r>
            <a:endParaRPr lang="en-US" altLang="en-US" sz="2000" b="1" dirty="0">
              <a:ea typeface="+mn-lt"/>
              <a:cs typeface="+mn-lt"/>
            </a:endParaRPr>
          </a:p>
          <a:p>
            <a:pPr eaLnBrk="1" hangingPunct="1">
              <a:defRPr/>
            </a:pPr>
            <a:r>
              <a:rPr lang="en-US" altLang="en-US" sz="2100" b="1" i="1" dirty="0">
                <a:solidFill>
                  <a:srgbClr val="FFFF00"/>
                </a:solidFill>
                <a:latin typeface="Arial Narrow"/>
              </a:rPr>
              <a:t>First, she was not alone. The Hebrew expression </a:t>
            </a:r>
            <a:r>
              <a:rPr lang="en-US" altLang="en-US" sz="2400" b="1" dirty="0" err="1">
                <a:solidFill>
                  <a:srgbClr val="FFFF00"/>
                </a:solidFill>
                <a:latin typeface="Arial Narrow"/>
              </a:rPr>
              <a:t>עמה</a:t>
            </a:r>
            <a:r>
              <a:rPr lang="en-US" altLang="en-US" sz="2100" b="1" i="1" dirty="0">
                <a:solidFill>
                  <a:srgbClr val="FFFF00"/>
                </a:solidFill>
                <a:latin typeface="Arial Narrow"/>
              </a:rPr>
              <a:t> (= with her) in 3:6 suggests that the man was there and heard the entire conversation. Not once did he raise his voice in protest.</a:t>
            </a:r>
            <a:r>
              <a:rPr lang="en-US" altLang="en-US" sz="2100" b="1" i="1" dirty="0">
                <a:latin typeface="Arial Narrow"/>
              </a:rPr>
              <a:t> / </a:t>
            </a:r>
            <a:r>
              <a:rPr lang="en-US" sz="2100" dirty="0">
                <a:ea typeface="+mn-lt"/>
                <a:cs typeface="+mn-lt"/>
              </a:rPr>
              <a:t>Primero, </a:t>
            </a:r>
            <a:r>
              <a:rPr lang="en-US" sz="2100" dirty="0" err="1">
                <a:ea typeface="+mn-lt"/>
                <a:cs typeface="+mn-lt"/>
              </a:rPr>
              <a:t>ella</a:t>
            </a:r>
            <a:r>
              <a:rPr lang="en-US" sz="2100" dirty="0">
                <a:ea typeface="+mn-lt"/>
                <a:cs typeface="+mn-lt"/>
              </a:rPr>
              <a:t> no </a:t>
            </a:r>
            <a:r>
              <a:rPr lang="en-US" sz="2100" dirty="0" err="1">
                <a:ea typeface="+mn-lt"/>
                <a:cs typeface="+mn-lt"/>
              </a:rPr>
              <a:t>estaba</a:t>
            </a:r>
            <a:r>
              <a:rPr lang="en-US" sz="2100" dirty="0">
                <a:ea typeface="+mn-lt"/>
                <a:cs typeface="+mn-lt"/>
              </a:rPr>
              <a:t> sola. La </a:t>
            </a:r>
            <a:r>
              <a:rPr lang="en-US" sz="2100" dirty="0" err="1">
                <a:ea typeface="+mn-lt"/>
                <a:cs typeface="+mn-lt"/>
              </a:rPr>
              <a:t>expresión</a:t>
            </a:r>
            <a:r>
              <a:rPr lang="en-US" sz="2100" dirty="0">
                <a:ea typeface="+mn-lt"/>
                <a:cs typeface="+mn-lt"/>
              </a:rPr>
              <a:t> </a:t>
            </a:r>
            <a:r>
              <a:rPr lang="en-US" sz="2100" dirty="0" err="1">
                <a:ea typeface="+mn-lt"/>
                <a:cs typeface="+mn-lt"/>
              </a:rPr>
              <a:t>hebrea</a:t>
            </a:r>
            <a:r>
              <a:rPr lang="en-US" sz="2100" dirty="0">
                <a:ea typeface="+mn-lt"/>
                <a:cs typeface="+mn-lt"/>
              </a:rPr>
              <a:t> </a:t>
            </a:r>
            <a:r>
              <a:rPr lang="en-US" sz="2400" b="1" dirty="0" err="1">
                <a:ea typeface="+mn-lt"/>
                <a:cs typeface="+mn-lt"/>
              </a:rPr>
              <a:t>עמה</a:t>
            </a:r>
            <a:r>
              <a:rPr lang="en-US" sz="2100" dirty="0">
                <a:ea typeface="+mn-lt"/>
                <a:cs typeface="+mn-lt"/>
              </a:rPr>
              <a:t> (= con </a:t>
            </a:r>
            <a:r>
              <a:rPr lang="en-US" sz="2100" dirty="0" err="1">
                <a:ea typeface="+mn-lt"/>
                <a:cs typeface="+mn-lt"/>
              </a:rPr>
              <a:t>ella</a:t>
            </a:r>
            <a:r>
              <a:rPr lang="en-US" sz="2100" dirty="0">
                <a:ea typeface="+mn-lt"/>
                <a:cs typeface="+mn-lt"/>
              </a:rPr>
              <a:t>) </a:t>
            </a:r>
            <a:r>
              <a:rPr lang="en-US" sz="2100" dirty="0" err="1">
                <a:ea typeface="+mn-lt"/>
                <a:cs typeface="+mn-lt"/>
              </a:rPr>
              <a:t>en</a:t>
            </a:r>
            <a:r>
              <a:rPr lang="en-US" sz="2100" dirty="0">
                <a:ea typeface="+mn-lt"/>
                <a:cs typeface="+mn-lt"/>
              </a:rPr>
              <a:t> 3:6 </a:t>
            </a:r>
            <a:r>
              <a:rPr lang="en-US" sz="2100" dirty="0" err="1">
                <a:ea typeface="+mn-lt"/>
                <a:cs typeface="+mn-lt"/>
              </a:rPr>
              <a:t>sugiere</a:t>
            </a:r>
            <a:r>
              <a:rPr lang="en-US" sz="2100" dirty="0">
                <a:ea typeface="+mn-lt"/>
                <a:cs typeface="+mn-lt"/>
              </a:rPr>
              <a:t> que </a:t>
            </a:r>
            <a:r>
              <a:rPr lang="en-US" sz="2100" dirty="0" err="1">
                <a:ea typeface="+mn-lt"/>
                <a:cs typeface="+mn-lt"/>
              </a:rPr>
              <a:t>el</a:t>
            </a:r>
            <a:r>
              <a:rPr lang="en-US" sz="2100" dirty="0">
                <a:ea typeface="+mn-lt"/>
                <a:cs typeface="+mn-lt"/>
              </a:rPr>
              <a:t> hombre </a:t>
            </a:r>
            <a:r>
              <a:rPr lang="en-US" sz="2100" dirty="0" err="1">
                <a:ea typeface="+mn-lt"/>
                <a:cs typeface="+mn-lt"/>
              </a:rPr>
              <a:t>estaba</a:t>
            </a:r>
            <a:r>
              <a:rPr lang="en-US" sz="2100" dirty="0">
                <a:ea typeface="+mn-lt"/>
                <a:cs typeface="+mn-lt"/>
              </a:rPr>
              <a:t> </a:t>
            </a:r>
            <a:r>
              <a:rPr lang="en-US" sz="2100" dirty="0" err="1">
                <a:ea typeface="+mn-lt"/>
                <a:cs typeface="+mn-lt"/>
              </a:rPr>
              <a:t>allí</a:t>
            </a:r>
            <a:r>
              <a:rPr lang="en-US" sz="2100" dirty="0">
                <a:ea typeface="+mn-lt"/>
                <a:cs typeface="+mn-lt"/>
              </a:rPr>
              <a:t> y </a:t>
            </a:r>
            <a:r>
              <a:rPr lang="en-US" sz="2100" dirty="0" err="1">
                <a:ea typeface="+mn-lt"/>
                <a:cs typeface="+mn-lt"/>
              </a:rPr>
              <a:t>escuchó</a:t>
            </a:r>
            <a:r>
              <a:rPr lang="en-US" sz="2100" dirty="0">
                <a:ea typeface="+mn-lt"/>
                <a:cs typeface="+mn-lt"/>
              </a:rPr>
              <a:t> </a:t>
            </a:r>
            <a:r>
              <a:rPr lang="en-US" sz="2100" dirty="0" err="1">
                <a:ea typeface="+mn-lt"/>
                <a:cs typeface="+mn-lt"/>
              </a:rPr>
              <a:t>toda</a:t>
            </a:r>
            <a:r>
              <a:rPr lang="en-US" sz="2100" dirty="0">
                <a:ea typeface="+mn-lt"/>
                <a:cs typeface="+mn-lt"/>
              </a:rPr>
              <a:t> la </a:t>
            </a:r>
            <a:r>
              <a:rPr lang="en-US" sz="2100" dirty="0" err="1">
                <a:ea typeface="+mn-lt"/>
                <a:cs typeface="+mn-lt"/>
              </a:rPr>
              <a:t>conversación</a:t>
            </a:r>
            <a:r>
              <a:rPr lang="en-US" sz="2100" dirty="0">
                <a:ea typeface="+mn-lt"/>
                <a:cs typeface="+mn-lt"/>
              </a:rPr>
              <a:t>. Ni </a:t>
            </a:r>
            <a:r>
              <a:rPr lang="en-US" sz="2100" dirty="0" err="1">
                <a:ea typeface="+mn-lt"/>
                <a:cs typeface="+mn-lt"/>
              </a:rPr>
              <a:t>una</a:t>
            </a:r>
            <a:r>
              <a:rPr lang="en-US" sz="2100" dirty="0">
                <a:ea typeface="+mn-lt"/>
                <a:cs typeface="+mn-lt"/>
              </a:rPr>
              <a:t> sola </a:t>
            </a:r>
            <a:r>
              <a:rPr lang="en-US" sz="2100" dirty="0" err="1">
                <a:ea typeface="+mn-lt"/>
                <a:cs typeface="+mn-lt"/>
              </a:rPr>
              <a:t>vez</a:t>
            </a:r>
            <a:r>
              <a:rPr lang="en-US" sz="2100" dirty="0">
                <a:ea typeface="+mn-lt"/>
                <a:cs typeface="+mn-lt"/>
              </a:rPr>
              <a:t> </a:t>
            </a:r>
            <a:r>
              <a:rPr lang="en-US" sz="2100" dirty="0" err="1">
                <a:ea typeface="+mn-lt"/>
                <a:cs typeface="+mn-lt"/>
              </a:rPr>
              <a:t>levantó</a:t>
            </a:r>
            <a:r>
              <a:rPr lang="en-US" sz="2100" dirty="0">
                <a:ea typeface="+mn-lt"/>
                <a:cs typeface="+mn-lt"/>
              </a:rPr>
              <a:t> la </a:t>
            </a:r>
            <a:r>
              <a:rPr lang="en-US" sz="2100" dirty="0" err="1">
                <a:ea typeface="+mn-lt"/>
                <a:cs typeface="+mn-lt"/>
              </a:rPr>
              <a:t>voz</a:t>
            </a:r>
            <a:r>
              <a:rPr lang="en-US" sz="2100" dirty="0">
                <a:ea typeface="+mn-lt"/>
                <a:cs typeface="+mn-lt"/>
              </a:rPr>
              <a:t> </a:t>
            </a:r>
            <a:r>
              <a:rPr lang="en-US" sz="2100" dirty="0" err="1">
                <a:ea typeface="+mn-lt"/>
                <a:cs typeface="+mn-lt"/>
              </a:rPr>
              <a:t>en</a:t>
            </a:r>
            <a:r>
              <a:rPr lang="en-US" sz="2100" dirty="0">
                <a:ea typeface="+mn-lt"/>
                <a:cs typeface="+mn-lt"/>
              </a:rPr>
              <a:t> </a:t>
            </a:r>
            <a:r>
              <a:rPr lang="en-US" sz="2100" dirty="0" err="1">
                <a:ea typeface="+mn-lt"/>
                <a:cs typeface="+mn-lt"/>
              </a:rPr>
              <a:t>protesta</a:t>
            </a:r>
            <a:r>
              <a:rPr lang="en-US" sz="2100" dirty="0">
                <a:ea typeface="+mn-lt"/>
                <a:cs typeface="+mn-lt"/>
              </a:rPr>
              <a:t>.</a:t>
            </a:r>
            <a:endParaRPr lang="en-US" altLang="en-US" sz="2100" b="1" i="1">
              <a:latin typeface="Arial Narrow" panose="020B0606020202030204" pitchFamily="34" charset="0"/>
            </a:endParaRPr>
          </a:p>
          <a:p>
            <a:pPr eaLnBrk="1" hangingPunct="1">
              <a:defRPr/>
            </a:pPr>
            <a:r>
              <a:rPr lang="en-US" altLang="en-US" sz="2100" b="1" i="1" dirty="0">
                <a:solidFill>
                  <a:srgbClr val="FFFF00"/>
                </a:solidFill>
                <a:latin typeface="Arial Narrow"/>
              </a:rPr>
              <a:t>Second, Paul clearly stated the man’s complicity when he says “sin entered the world through one man” (Ro. 5:12).</a:t>
            </a:r>
            <a:r>
              <a:rPr lang="en-US" altLang="en-US" sz="2100" b="1" i="1" dirty="0">
                <a:latin typeface="Arial Narrow"/>
              </a:rPr>
              <a:t> / </a:t>
            </a:r>
            <a:r>
              <a:rPr lang="en-US" sz="2100" dirty="0">
                <a:ea typeface="+mn-lt"/>
                <a:cs typeface="+mn-lt"/>
              </a:rPr>
              <a:t>En </a:t>
            </a:r>
            <a:r>
              <a:rPr lang="en-US" sz="2100" dirty="0" err="1">
                <a:ea typeface="+mn-lt"/>
                <a:cs typeface="+mn-lt"/>
              </a:rPr>
              <a:t>segundo</a:t>
            </a:r>
            <a:r>
              <a:rPr lang="en-US" sz="2100" dirty="0">
                <a:ea typeface="+mn-lt"/>
                <a:cs typeface="+mn-lt"/>
              </a:rPr>
              <a:t> </a:t>
            </a:r>
            <a:r>
              <a:rPr lang="en-US" sz="2100" dirty="0" err="1">
                <a:ea typeface="+mn-lt"/>
                <a:cs typeface="+mn-lt"/>
              </a:rPr>
              <a:t>lugar</a:t>
            </a:r>
            <a:r>
              <a:rPr lang="en-US" sz="2100" dirty="0">
                <a:ea typeface="+mn-lt"/>
                <a:cs typeface="+mn-lt"/>
              </a:rPr>
              <a:t>, Pablo </a:t>
            </a:r>
            <a:r>
              <a:rPr lang="en-US" sz="2100" dirty="0" err="1">
                <a:ea typeface="+mn-lt"/>
                <a:cs typeface="+mn-lt"/>
              </a:rPr>
              <a:t>expresó</a:t>
            </a:r>
            <a:r>
              <a:rPr lang="en-US" sz="2100" dirty="0">
                <a:ea typeface="+mn-lt"/>
                <a:cs typeface="+mn-lt"/>
              </a:rPr>
              <a:t> </a:t>
            </a:r>
            <a:r>
              <a:rPr lang="en-US" sz="2100" dirty="0" err="1">
                <a:ea typeface="+mn-lt"/>
                <a:cs typeface="+mn-lt"/>
              </a:rPr>
              <a:t>claramente</a:t>
            </a:r>
            <a:r>
              <a:rPr lang="en-US" sz="2100" dirty="0">
                <a:ea typeface="+mn-lt"/>
                <a:cs typeface="+mn-lt"/>
              </a:rPr>
              <a:t> la </a:t>
            </a:r>
            <a:r>
              <a:rPr lang="en-US" sz="2100" dirty="0" err="1">
                <a:ea typeface="+mn-lt"/>
                <a:cs typeface="+mn-lt"/>
              </a:rPr>
              <a:t>complicidad</a:t>
            </a:r>
            <a:r>
              <a:rPr lang="en-US" sz="2100" dirty="0">
                <a:ea typeface="+mn-lt"/>
                <a:cs typeface="+mn-lt"/>
              </a:rPr>
              <a:t> del hombre </a:t>
            </a:r>
            <a:r>
              <a:rPr lang="en-US" sz="2100" dirty="0" err="1">
                <a:ea typeface="+mn-lt"/>
                <a:cs typeface="+mn-lt"/>
              </a:rPr>
              <a:t>cuando</a:t>
            </a:r>
            <a:r>
              <a:rPr lang="en-US" sz="2100" dirty="0">
                <a:ea typeface="+mn-lt"/>
                <a:cs typeface="+mn-lt"/>
              </a:rPr>
              <a:t> dice que “</a:t>
            </a:r>
            <a:r>
              <a:rPr lang="en-US" sz="2100" dirty="0" err="1">
                <a:ea typeface="+mn-lt"/>
                <a:cs typeface="+mn-lt"/>
              </a:rPr>
              <a:t>el</a:t>
            </a:r>
            <a:r>
              <a:rPr lang="en-US" sz="2100" dirty="0">
                <a:ea typeface="+mn-lt"/>
                <a:cs typeface="+mn-lt"/>
              </a:rPr>
              <a:t> </a:t>
            </a:r>
            <a:r>
              <a:rPr lang="en-US" sz="2100" dirty="0" err="1">
                <a:ea typeface="+mn-lt"/>
                <a:cs typeface="+mn-lt"/>
              </a:rPr>
              <a:t>pecado</a:t>
            </a:r>
            <a:r>
              <a:rPr lang="en-US" sz="2100" dirty="0">
                <a:ea typeface="+mn-lt"/>
                <a:cs typeface="+mn-lt"/>
              </a:rPr>
              <a:t> </a:t>
            </a:r>
            <a:r>
              <a:rPr lang="en-US" sz="2100" dirty="0" err="1">
                <a:ea typeface="+mn-lt"/>
                <a:cs typeface="+mn-lt"/>
              </a:rPr>
              <a:t>entró</a:t>
            </a:r>
            <a:r>
              <a:rPr lang="en-US" sz="2100" dirty="0">
                <a:ea typeface="+mn-lt"/>
                <a:cs typeface="+mn-lt"/>
              </a:rPr>
              <a:t> </a:t>
            </a:r>
            <a:r>
              <a:rPr lang="en-US" sz="2100" dirty="0" err="1">
                <a:ea typeface="+mn-lt"/>
                <a:cs typeface="+mn-lt"/>
              </a:rPr>
              <a:t>en</a:t>
            </a:r>
            <a:r>
              <a:rPr lang="en-US" sz="2100" dirty="0">
                <a:ea typeface="+mn-lt"/>
                <a:cs typeface="+mn-lt"/>
              </a:rPr>
              <a:t> </a:t>
            </a:r>
            <a:r>
              <a:rPr lang="en-US" sz="2100" dirty="0" err="1">
                <a:ea typeface="+mn-lt"/>
                <a:cs typeface="+mn-lt"/>
              </a:rPr>
              <a:t>el</a:t>
            </a:r>
            <a:r>
              <a:rPr lang="en-US" sz="2100" dirty="0">
                <a:ea typeface="+mn-lt"/>
                <a:cs typeface="+mn-lt"/>
              </a:rPr>
              <a:t> </a:t>
            </a:r>
            <a:r>
              <a:rPr lang="en-US" sz="2100" dirty="0" err="1">
                <a:ea typeface="+mn-lt"/>
                <a:cs typeface="+mn-lt"/>
              </a:rPr>
              <a:t>mundo</a:t>
            </a:r>
            <a:r>
              <a:rPr lang="en-US" sz="2100" dirty="0">
                <a:ea typeface="+mn-lt"/>
                <a:cs typeface="+mn-lt"/>
              </a:rPr>
              <a:t> </a:t>
            </a:r>
            <a:r>
              <a:rPr lang="en-US" sz="2100" dirty="0" err="1">
                <a:ea typeface="+mn-lt"/>
                <a:cs typeface="+mn-lt"/>
              </a:rPr>
              <a:t>por</a:t>
            </a:r>
            <a:r>
              <a:rPr lang="en-US" sz="2100" dirty="0">
                <a:ea typeface="+mn-lt"/>
                <a:cs typeface="+mn-lt"/>
              </a:rPr>
              <a:t> un hombre” (Ro. 5:12).</a:t>
            </a:r>
            <a:endParaRPr lang="en-US" altLang="en-US" sz="2100" b="1" i="1" dirty="0">
              <a:latin typeface="Arial Narrow" panose="020B0606020202030204" pitchFamily="34" charset="0"/>
            </a:endParaRPr>
          </a:p>
        </p:txBody>
      </p:sp>
      <p:sp>
        <p:nvSpPr>
          <p:cNvPr id="137220" name="Text Box 4">
            <a:extLst>
              <a:ext uri="{FF2B5EF4-FFF2-40B4-BE49-F238E27FC236}">
                <a16:creationId xmlns:a16="http://schemas.microsoft.com/office/drawing/2014/main" id="{2AFCB09C-0214-ED9B-111D-3E12C18DD451}"/>
              </a:ext>
            </a:extLst>
          </p:cNvPr>
          <p:cNvSpPr txBox="1">
            <a:spLocks noChangeArrowheads="1"/>
          </p:cNvSpPr>
          <p:nvPr/>
        </p:nvSpPr>
        <p:spPr bwMode="auto">
          <a:xfrm>
            <a:off x="641684" y="5443389"/>
            <a:ext cx="10908632" cy="1077218"/>
          </a:xfrm>
          <a:prstGeom prst="rect">
            <a:avLst/>
          </a:prstGeom>
          <a:solidFill>
            <a:srgbClr val="003F3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defTabSz="914400" fontAlgn="base">
              <a:spcBef>
                <a:spcPts val="1000"/>
              </a:spcBef>
              <a:buClrTx/>
              <a:buSzTx/>
              <a:buNone/>
            </a:pPr>
            <a:r>
              <a:rPr lang="en-US" altLang="en-US" dirty="0">
                <a:solidFill>
                  <a:srgbClr val="FFFFBD"/>
                </a:solidFill>
                <a:latin typeface="Impact"/>
                <a:cs typeface="Arial"/>
              </a:rPr>
              <a:t>Hence, while Eve acted first, she did not act alone!</a:t>
            </a:r>
            <a:endParaRPr lang="en-US"/>
          </a:p>
          <a:p>
            <a:pPr algn="ctr" defTabSz="914400">
              <a:spcBef>
                <a:spcPts val="0"/>
              </a:spcBef>
              <a:buNone/>
            </a:pPr>
            <a:r>
              <a:rPr lang="en-US" dirty="0">
                <a:latin typeface="Arial"/>
                <a:cs typeface="Arial"/>
              </a:rPr>
              <a:t>Por lo tanto, </a:t>
            </a:r>
            <a:r>
              <a:rPr lang="en-US" dirty="0" err="1">
                <a:latin typeface="Arial"/>
                <a:cs typeface="Arial"/>
              </a:rPr>
              <a:t>aunque</a:t>
            </a:r>
            <a:r>
              <a:rPr lang="en-US" dirty="0">
                <a:latin typeface="Arial"/>
                <a:cs typeface="Arial"/>
              </a:rPr>
              <a:t> Eva </a:t>
            </a:r>
            <a:r>
              <a:rPr lang="en-US" dirty="0" err="1">
                <a:latin typeface="Arial"/>
                <a:cs typeface="Arial"/>
              </a:rPr>
              <a:t>actuó</a:t>
            </a:r>
            <a:r>
              <a:rPr lang="en-US" dirty="0">
                <a:latin typeface="Arial"/>
                <a:cs typeface="Arial"/>
              </a:rPr>
              <a:t> primero, ¡no </a:t>
            </a:r>
            <a:r>
              <a:rPr lang="en-US" dirty="0" err="1">
                <a:latin typeface="Arial"/>
                <a:cs typeface="Arial"/>
              </a:rPr>
              <a:t>actuó</a:t>
            </a:r>
            <a:r>
              <a:rPr lang="en-US" dirty="0">
                <a:latin typeface="Arial"/>
                <a:cs typeface="Arial"/>
              </a:rPr>
              <a:t> sola!</a:t>
            </a:r>
            <a:endParaRPr lang="en-US">
              <a:cs typeface="Arial"/>
            </a:endParaRPr>
          </a:p>
        </p:txBody>
      </p:sp>
      <p:sp>
        <p:nvSpPr>
          <p:cNvPr id="2" name="Slide Number Placeholder 1">
            <a:extLst>
              <a:ext uri="{FF2B5EF4-FFF2-40B4-BE49-F238E27FC236}">
                <a16:creationId xmlns:a16="http://schemas.microsoft.com/office/drawing/2014/main" id="{048E0361-D184-A66D-237F-73DBF2FEB389}"/>
              </a:ext>
            </a:extLst>
          </p:cNvPr>
          <p:cNvSpPr>
            <a:spLocks noGrp="1"/>
          </p:cNvSpPr>
          <p:nvPr>
            <p:ph type="sldNum" sz="quarter" idx="12"/>
          </p:nvPr>
        </p:nvSpPr>
        <p:spPr/>
        <p:txBody>
          <a:bodyPr/>
          <a:lstStyle/>
          <a:p>
            <a:fld id="{6792C482-10A1-4CE4-983C-C906ECDB0893}" type="slidenum">
              <a:rPr lang="en-US" altLang="en-US" smtClean="0"/>
              <a:pPr/>
              <a:t>22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 calcmode="lin" valueType="num">
                                      <p:cBhvr>
                                        <p:cTn id="7" dur="500" fill="hold"/>
                                        <p:tgtEl>
                                          <p:spTgt spid="1372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721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7219">
                                            <p:txEl>
                                              <p:pRg st="1" end="1"/>
                                            </p:txEl>
                                          </p:spTgt>
                                        </p:tgtEl>
                                        <p:attrNameLst>
                                          <p:attrName>style.visibility</p:attrName>
                                        </p:attrNameLst>
                                      </p:cBhvr>
                                      <p:to>
                                        <p:strVal val="visible"/>
                                      </p:to>
                                    </p:set>
                                    <p:anim calcmode="lin" valueType="num">
                                      <p:cBhvr additive="base">
                                        <p:cTn id="13" dur="500" fill="hold"/>
                                        <p:tgtEl>
                                          <p:spTgt spid="137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7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7219">
                                            <p:txEl>
                                              <p:pRg st="2" end="2"/>
                                            </p:txEl>
                                          </p:spTgt>
                                        </p:tgtEl>
                                        <p:attrNameLst>
                                          <p:attrName>style.visibility</p:attrName>
                                        </p:attrNameLst>
                                      </p:cBhvr>
                                      <p:to>
                                        <p:strVal val="visible"/>
                                      </p:to>
                                    </p:set>
                                    <p:anim calcmode="lin" valueType="num">
                                      <p:cBhvr additive="base">
                                        <p:cTn id="19" dur="500" fill="hold"/>
                                        <p:tgtEl>
                                          <p:spTgt spid="137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7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5" fill="hold" grpId="0" nodeType="clickEffect">
                                  <p:stCondLst>
                                    <p:cond delay="0"/>
                                  </p:stCondLst>
                                  <p:childTnLst>
                                    <p:set>
                                      <p:cBhvr>
                                        <p:cTn id="24" dur="1" fill="hold">
                                          <p:stCondLst>
                                            <p:cond delay="0"/>
                                          </p:stCondLst>
                                        </p:cTn>
                                        <p:tgtEl>
                                          <p:spTgt spid="137220"/>
                                        </p:tgtEl>
                                        <p:attrNameLst>
                                          <p:attrName>style.visibility</p:attrName>
                                        </p:attrNameLst>
                                      </p:cBhvr>
                                      <p:to>
                                        <p:strVal val="visible"/>
                                      </p:to>
                                    </p:set>
                                    <p:animEffect transition="in" filter="randombar(vertical)">
                                      <p:cBhvr>
                                        <p:cTn id="25" dur="500"/>
                                        <p:tgtEl>
                                          <p:spTgt spid="137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animBg="1"/>
    </p:bldLst>
  </p:timing>
</p:sld>
</file>

<file path=ppt/slides/slide2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4455" name="Picture 7">
            <a:extLst>
              <a:ext uri="{FF2B5EF4-FFF2-40B4-BE49-F238E27FC236}">
                <a16:creationId xmlns:a16="http://schemas.microsoft.com/office/drawing/2014/main" id="{60F55A9A-AC22-9950-F1DD-AF13F6F5F443}"/>
              </a:ext>
            </a:extLst>
          </p:cNvPr>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1676401" y="1066800"/>
            <a:ext cx="4373563" cy="5867400"/>
          </a:xfrm>
          <a:extLst>
            <a:ext uri="{909E8E84-426E-40DD-AFC4-6F175D3DCCD1}">
              <a14:hiddenFill xmlns:a14="http://schemas.microsoft.com/office/drawing/2010/main">
                <a:solidFill>
                  <a:srgbClr val="FFFFFF"/>
                </a:solidFill>
              </a14:hiddenFill>
            </a:ext>
          </a:extLst>
        </p:spPr>
      </p:pic>
      <p:pic>
        <p:nvPicPr>
          <p:cNvPr id="104456" name="Picture 8">
            <a:extLst>
              <a:ext uri="{FF2B5EF4-FFF2-40B4-BE49-F238E27FC236}">
                <a16:creationId xmlns:a16="http://schemas.microsoft.com/office/drawing/2014/main" id="{510CCEF8-6DF2-F4EB-A2BC-51DD145A405E}"/>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b="-981"/>
          <a:stretch>
            <a:fillRect/>
          </a:stretch>
        </p:blipFill>
        <p:spPr>
          <a:xfrm>
            <a:off x="6149976" y="0"/>
            <a:ext cx="4518025" cy="7010400"/>
          </a:xfrm>
          <a:extLst>
            <a:ext uri="{909E8E84-426E-40DD-AFC4-6F175D3DCCD1}">
              <a14:hiddenFill xmlns:a14="http://schemas.microsoft.com/office/drawing/2010/main">
                <a:solidFill>
                  <a:srgbClr val="FFFFFF"/>
                </a:solidFill>
              </a14:hiddenFill>
            </a:ext>
          </a:extLst>
        </p:spPr>
      </p:pic>
      <p:sp>
        <p:nvSpPr>
          <p:cNvPr id="104457" name="Text Box 9">
            <a:extLst>
              <a:ext uri="{FF2B5EF4-FFF2-40B4-BE49-F238E27FC236}">
                <a16:creationId xmlns:a16="http://schemas.microsoft.com/office/drawing/2014/main" id="{76614B4C-FED7-84E5-23BE-7627E33D9392}"/>
              </a:ext>
            </a:extLst>
          </p:cNvPr>
          <p:cNvSpPr txBox="1">
            <a:spLocks noChangeArrowheads="1"/>
          </p:cNvSpPr>
          <p:nvPr/>
        </p:nvSpPr>
        <p:spPr bwMode="auto">
          <a:xfrm>
            <a:off x="105878" y="244476"/>
            <a:ext cx="599012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defTabSz="914400" eaLnBrk="0" fontAlgn="base" hangingPunct="0">
              <a:spcBef>
                <a:spcPct val="50000"/>
              </a:spcBef>
              <a:spcAft>
                <a:spcPct val="0"/>
              </a:spcAft>
            </a:pPr>
            <a:r>
              <a:rPr lang="en-US" altLang="en-US" sz="2400" dirty="0">
                <a:solidFill>
                  <a:srgbClr val="C00000"/>
                </a:solidFill>
                <a:latin typeface="Tahoma"/>
                <a:ea typeface="Tahoma"/>
                <a:cs typeface="Tahoma"/>
              </a:rPr>
              <a:t>Seated god (probably El) from Hazor. /</a:t>
            </a:r>
            <a:r>
              <a:rPr lang="en-US" altLang="en-US" sz="2400" dirty="0">
                <a:solidFill>
                  <a:srgbClr val="000000"/>
                </a:solidFill>
                <a:latin typeface="Tahoma"/>
                <a:ea typeface="Tahoma"/>
                <a:cs typeface="Tahoma"/>
              </a:rPr>
              <a:t> </a:t>
            </a:r>
            <a:r>
              <a:rPr lang="es-ES" altLang="en-US" sz="2400" dirty="0">
                <a:solidFill>
                  <a:srgbClr val="000000"/>
                </a:solidFill>
                <a:latin typeface="Tahoma"/>
                <a:ea typeface="Tahoma"/>
                <a:cs typeface="Tahoma"/>
              </a:rPr>
              <a:t>Dios sentado (probablemente El) de </a:t>
            </a:r>
            <a:r>
              <a:rPr lang="es-ES" altLang="en-US" sz="2400" dirty="0" err="1">
                <a:solidFill>
                  <a:srgbClr val="000000"/>
                </a:solidFill>
                <a:latin typeface="Tahoma"/>
                <a:ea typeface="Tahoma"/>
                <a:cs typeface="Tahoma"/>
              </a:rPr>
              <a:t>Hazor</a:t>
            </a:r>
            <a:r>
              <a:rPr lang="es-ES" altLang="en-US" sz="2400" dirty="0">
                <a:solidFill>
                  <a:srgbClr val="000000"/>
                </a:solidFill>
                <a:latin typeface="Tahoma"/>
                <a:ea typeface="Tahoma"/>
                <a:cs typeface="Tahoma"/>
              </a:rPr>
              <a:t>.</a:t>
            </a:r>
            <a:endParaRPr lang="en-US" altLang="en-US" sz="2400" dirty="0">
              <a:solidFill>
                <a:srgbClr val="000000"/>
              </a:solidFill>
              <a:latin typeface="Tahoma"/>
              <a:ea typeface="Tahoma"/>
              <a:cs typeface="Tahoma"/>
            </a:endParaRPr>
          </a:p>
        </p:txBody>
      </p:sp>
      <p:sp>
        <p:nvSpPr>
          <p:cNvPr id="104458" name="Text Box 10">
            <a:extLst>
              <a:ext uri="{FF2B5EF4-FFF2-40B4-BE49-F238E27FC236}">
                <a16:creationId xmlns:a16="http://schemas.microsoft.com/office/drawing/2014/main" id="{228167C4-EC83-BC18-2B42-7445BEEB8CA9}"/>
              </a:ext>
            </a:extLst>
          </p:cNvPr>
          <p:cNvSpPr txBox="1">
            <a:spLocks noChangeArrowheads="1"/>
          </p:cNvSpPr>
          <p:nvPr/>
        </p:nvSpPr>
        <p:spPr bwMode="auto">
          <a:xfrm>
            <a:off x="6096000" y="5675701"/>
            <a:ext cx="4572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p>
            <a:pPr algn="r" defTabSz="914400" eaLnBrk="0" fontAlgn="base" hangingPunct="0">
              <a:spcBef>
                <a:spcPct val="50000"/>
              </a:spcBef>
              <a:spcAft>
                <a:spcPct val="0"/>
              </a:spcAft>
            </a:pPr>
            <a:r>
              <a:rPr lang="en-US" altLang="en-US" sz="2400" dirty="0">
                <a:solidFill>
                  <a:srgbClr val="FFFF00"/>
                </a:solidFill>
                <a:latin typeface="Tahoma"/>
                <a:ea typeface="Tahoma"/>
                <a:cs typeface="Tahoma"/>
              </a:rPr>
              <a:t>Lunar deity (Ba’al Hamon) from Hazor. /</a:t>
            </a:r>
            <a:r>
              <a:rPr lang="en-US" altLang="en-US" sz="2400" dirty="0">
                <a:solidFill>
                  <a:srgbClr val="EAEBE1"/>
                </a:solidFill>
                <a:latin typeface="Tahoma"/>
                <a:ea typeface="Tahoma"/>
                <a:cs typeface="Tahoma"/>
              </a:rPr>
              <a:t> </a:t>
            </a:r>
            <a:r>
              <a:rPr lang="en-US" altLang="en-US" sz="2400" dirty="0" err="1">
                <a:solidFill>
                  <a:srgbClr val="EAEBE1"/>
                </a:solidFill>
                <a:latin typeface="Tahoma"/>
                <a:ea typeface="Tahoma"/>
                <a:cs typeface="Tahoma"/>
              </a:rPr>
              <a:t>Deidad</a:t>
            </a:r>
            <a:r>
              <a:rPr lang="en-US" altLang="en-US" sz="2400" dirty="0">
                <a:solidFill>
                  <a:srgbClr val="EAEBE1"/>
                </a:solidFill>
                <a:latin typeface="Tahoma"/>
                <a:ea typeface="Tahoma"/>
                <a:cs typeface="Tahoma"/>
              </a:rPr>
              <a:t> lunar (Ba'al Hamon) de Hazor.</a:t>
            </a:r>
          </a:p>
        </p:txBody>
      </p:sp>
      <p:sp>
        <p:nvSpPr>
          <p:cNvPr id="2" name="Slide Number Placeholder 1">
            <a:extLst>
              <a:ext uri="{FF2B5EF4-FFF2-40B4-BE49-F238E27FC236}">
                <a16:creationId xmlns:a16="http://schemas.microsoft.com/office/drawing/2014/main" id="{3B63152B-3827-17CF-31D2-309351BDBE44}"/>
              </a:ext>
            </a:extLst>
          </p:cNvPr>
          <p:cNvSpPr>
            <a:spLocks noGrp="1"/>
          </p:cNvSpPr>
          <p:nvPr>
            <p:ph type="sldNum" sz="quarter" idx="12"/>
          </p:nvPr>
        </p:nvSpPr>
        <p:spPr/>
        <p:txBody>
          <a:bodyPr/>
          <a:lstStyle/>
          <a:p>
            <a:fld id="{2B6769BA-BA60-4D29-AB8A-C7CB543AB43C}" type="slidenum">
              <a:rPr lang="en-US" altLang="en-US" smtClean="0"/>
              <a:pPr/>
              <a:t>220</a:t>
            </a:fld>
            <a:endParaRPr lang="en-US" altLang="en-US" dirty="0"/>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500" name="Rectangle 4">
            <a:extLst>
              <a:ext uri="{FF2B5EF4-FFF2-40B4-BE49-F238E27FC236}">
                <a16:creationId xmlns:a16="http://schemas.microsoft.com/office/drawing/2014/main" id="{F79178FF-6D6C-B3EA-82EC-66D48AFC4A91}"/>
              </a:ext>
            </a:extLst>
          </p:cNvPr>
          <p:cNvSpPr>
            <a:spLocks noGrp="1" noRot="1" noChangeArrowheads="1"/>
          </p:cNvSpPr>
          <p:nvPr>
            <p:ph type="title"/>
          </p:nvPr>
        </p:nvSpPr>
        <p:spPr>
          <a:xfrm>
            <a:off x="134692" y="202557"/>
            <a:ext cx="11858325" cy="1219200"/>
          </a:xfrm>
        </p:spPr>
        <p:txBody>
          <a:bodyPr/>
          <a:lstStyle/>
          <a:p>
            <a:r>
              <a:rPr lang="en-US" altLang="en-US" sz="2400" b="1" dirty="0">
                <a:solidFill>
                  <a:srgbClr val="FF6600"/>
                </a:solidFill>
              </a:rPr>
              <a:t>Egyptian deities in Canaan /</a:t>
            </a:r>
            <a:r>
              <a:rPr lang="en-US" altLang="en-US" sz="2400" b="1" dirty="0"/>
              <a:t> </a:t>
            </a:r>
            <a:r>
              <a:rPr lang="en-US" altLang="en-US" sz="2400" b="1" dirty="0" err="1"/>
              <a:t>Deidades</a:t>
            </a:r>
            <a:r>
              <a:rPr lang="en-US" altLang="en-US" sz="2400" b="1" dirty="0"/>
              <a:t> </a:t>
            </a:r>
            <a:r>
              <a:rPr lang="en-US" altLang="en-US" sz="2400" b="1" dirty="0" err="1"/>
              <a:t>egipcias</a:t>
            </a:r>
            <a:r>
              <a:rPr lang="en-US" altLang="en-US" sz="2400" b="1" dirty="0"/>
              <a:t> </a:t>
            </a:r>
            <a:r>
              <a:rPr lang="en-US" altLang="en-US" sz="2400" b="1" dirty="0" err="1"/>
              <a:t>en</a:t>
            </a:r>
            <a:r>
              <a:rPr lang="en-US" altLang="en-US" sz="2400" b="1" dirty="0"/>
              <a:t> </a:t>
            </a:r>
            <a:r>
              <a:rPr lang="en-US" altLang="en-US" sz="2400" b="1" dirty="0" err="1"/>
              <a:t>Canaán</a:t>
            </a:r>
            <a:br>
              <a:rPr lang="en-US" altLang="en-US" sz="2400" dirty="0"/>
            </a:br>
            <a:r>
              <a:rPr lang="en-US" altLang="en-US" sz="2000" b="1" dirty="0">
                <a:solidFill>
                  <a:srgbClr val="C00000"/>
                </a:solidFill>
                <a:effectLst>
                  <a:outerShdw blurRad="38100" dist="38100" dir="2700000" algn="tl">
                    <a:srgbClr val="FFFFFF"/>
                  </a:outerShdw>
                </a:effectLst>
              </a:rPr>
              <a:t>Because Canaan was under Egyptian hegemony, it is not surprising to find Egyptian deities in Canaan as well. /</a:t>
            </a:r>
            <a:r>
              <a:rPr lang="en-US" altLang="en-US" sz="2000" b="1" dirty="0">
                <a:solidFill>
                  <a:schemeClr val="tx1"/>
                </a:solidFill>
                <a:effectLst>
                  <a:outerShdw blurRad="38100" dist="38100" dir="2700000" algn="tl">
                    <a:srgbClr val="FFFFFF"/>
                  </a:outerShdw>
                </a:effectLst>
              </a:rPr>
              <a:t> </a:t>
            </a:r>
            <a:r>
              <a:rPr lang="es-ES" altLang="en-US" sz="2000" b="1" dirty="0">
                <a:solidFill>
                  <a:schemeClr val="tx1"/>
                </a:solidFill>
                <a:effectLst>
                  <a:outerShdw blurRad="38100" dist="38100" dir="2700000" algn="tl">
                    <a:srgbClr val="FFFFFF"/>
                  </a:outerShdw>
                </a:effectLst>
              </a:rPr>
              <a:t>Debido a que Canaán estaba bajo la hegemonía egipcia, no es sorprendente encontrar deidades egipcias en Canaán también.</a:t>
            </a:r>
            <a:endParaRPr lang="en-US" altLang="en-US" sz="2400" b="1" dirty="0">
              <a:solidFill>
                <a:schemeClr val="tx1"/>
              </a:solidFill>
            </a:endParaRPr>
          </a:p>
        </p:txBody>
      </p:sp>
      <p:pic>
        <p:nvPicPr>
          <p:cNvPr id="106503" name="Picture 7">
            <a:extLst>
              <a:ext uri="{FF2B5EF4-FFF2-40B4-BE49-F238E27FC236}">
                <a16:creationId xmlns:a16="http://schemas.microsoft.com/office/drawing/2014/main" id="{D453C9C5-399B-9D8A-B945-25B0298F6415}"/>
              </a:ext>
            </a:extLst>
          </p:cNvPr>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330345" y="1767068"/>
            <a:ext cx="3125788" cy="4800600"/>
          </a:xfrm>
          <a:extLst>
            <a:ext uri="{909E8E84-426E-40DD-AFC4-6F175D3DCCD1}">
              <a14:hiddenFill xmlns:a14="http://schemas.microsoft.com/office/drawing/2010/main">
                <a:solidFill>
                  <a:srgbClr val="FFFFFF"/>
                </a:solidFill>
              </a14:hiddenFill>
            </a:ext>
          </a:extLst>
        </p:spPr>
      </p:pic>
      <p:pic>
        <p:nvPicPr>
          <p:cNvPr id="106504" name="Picture 8">
            <a:extLst>
              <a:ext uri="{FF2B5EF4-FFF2-40B4-BE49-F238E27FC236}">
                <a16:creationId xmlns:a16="http://schemas.microsoft.com/office/drawing/2014/main" id="{7F248F2B-C6E3-255B-EAEE-41E15DF9D263}"/>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t="-1149"/>
          <a:stretch>
            <a:fillRect/>
          </a:stretch>
        </p:blipFill>
        <p:spPr>
          <a:xfrm>
            <a:off x="8738761" y="1690868"/>
            <a:ext cx="3103562" cy="4876800"/>
          </a:xfrm>
          <a:extLst>
            <a:ext uri="{909E8E84-426E-40DD-AFC4-6F175D3DCCD1}">
              <a14:hiddenFill xmlns:a14="http://schemas.microsoft.com/office/drawing/2010/main">
                <a:solidFill>
                  <a:srgbClr val="FFFFFF"/>
                </a:solidFill>
              </a14:hiddenFill>
            </a:ext>
          </a:extLst>
        </p:spPr>
      </p:pic>
      <p:sp>
        <p:nvSpPr>
          <p:cNvPr id="106505" name="Text Box 9">
            <a:extLst>
              <a:ext uri="{FF2B5EF4-FFF2-40B4-BE49-F238E27FC236}">
                <a16:creationId xmlns:a16="http://schemas.microsoft.com/office/drawing/2014/main" id="{D1AF0914-F3B5-0CFF-8047-60838FC1D8C9}"/>
              </a:ext>
            </a:extLst>
          </p:cNvPr>
          <p:cNvSpPr txBox="1">
            <a:spLocks noChangeArrowheads="1"/>
          </p:cNvSpPr>
          <p:nvPr/>
        </p:nvSpPr>
        <p:spPr bwMode="auto">
          <a:xfrm>
            <a:off x="3696101" y="1765139"/>
            <a:ext cx="484150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defTabSz="914400" eaLnBrk="0" fontAlgn="base" hangingPunct="0">
              <a:spcBef>
                <a:spcPct val="50000"/>
              </a:spcBef>
              <a:spcAft>
                <a:spcPct val="0"/>
              </a:spcAft>
            </a:pPr>
            <a:r>
              <a:rPr lang="en-US" altLang="en-US" sz="2400" dirty="0">
                <a:solidFill>
                  <a:srgbClr val="C00000"/>
                </a:solidFill>
                <a:latin typeface="Tahoma"/>
                <a:ea typeface="Tahoma"/>
                <a:cs typeface="Tahoma"/>
              </a:rPr>
              <a:t>Hathor, the mother-goddess and queen of the underworld /</a:t>
            </a:r>
            <a:r>
              <a:rPr lang="en-US" altLang="en-US" sz="2400" dirty="0">
                <a:solidFill>
                  <a:srgbClr val="000000"/>
                </a:solidFill>
                <a:latin typeface="Tahoma"/>
                <a:ea typeface="Tahoma"/>
                <a:cs typeface="Tahoma"/>
              </a:rPr>
              <a:t> </a:t>
            </a:r>
            <a:r>
              <a:rPr lang="es-ES" altLang="en-US" sz="2400" dirty="0">
                <a:solidFill>
                  <a:srgbClr val="000000"/>
                </a:solidFill>
                <a:latin typeface="Tahoma"/>
                <a:ea typeface="Tahoma"/>
                <a:cs typeface="Tahoma"/>
              </a:rPr>
              <a:t>Hathor, la diosa-madre y reina del inframundo</a:t>
            </a:r>
            <a:endParaRPr lang="en-US" altLang="en-US" sz="2400" dirty="0">
              <a:solidFill>
                <a:srgbClr val="000000"/>
              </a:solidFill>
              <a:latin typeface="Tahoma"/>
              <a:ea typeface="Tahoma"/>
              <a:cs typeface="Tahoma"/>
            </a:endParaRPr>
          </a:p>
        </p:txBody>
      </p:sp>
      <p:sp>
        <p:nvSpPr>
          <p:cNvPr id="106506" name="Text Box 10">
            <a:extLst>
              <a:ext uri="{FF2B5EF4-FFF2-40B4-BE49-F238E27FC236}">
                <a16:creationId xmlns:a16="http://schemas.microsoft.com/office/drawing/2014/main" id="{68F4AC57-AD49-2263-16E9-D4D93A220D85}"/>
              </a:ext>
            </a:extLst>
          </p:cNvPr>
          <p:cNvSpPr txBox="1">
            <a:spLocks noChangeArrowheads="1"/>
          </p:cNvSpPr>
          <p:nvPr/>
        </p:nvSpPr>
        <p:spPr bwMode="auto">
          <a:xfrm>
            <a:off x="3821229" y="3815787"/>
            <a:ext cx="4716379"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algn="r" defTabSz="914400" eaLnBrk="0" fontAlgn="base" hangingPunct="0">
              <a:spcBef>
                <a:spcPct val="50000"/>
              </a:spcBef>
              <a:spcAft>
                <a:spcPct val="0"/>
              </a:spcAft>
            </a:pPr>
            <a:r>
              <a:rPr lang="en-US" altLang="en-US" sz="2400" dirty="0">
                <a:solidFill>
                  <a:srgbClr val="C00000"/>
                </a:solidFill>
                <a:latin typeface="Tahoma"/>
                <a:ea typeface="Tahoma"/>
                <a:cs typeface="Tahoma"/>
              </a:rPr>
              <a:t>Bes, the protector of pregnant women and guardian of evil spirits, excavated at Megiddo. /</a:t>
            </a:r>
            <a:r>
              <a:rPr lang="en-US" altLang="en-US" sz="2400" dirty="0">
                <a:solidFill>
                  <a:srgbClr val="000000"/>
                </a:solidFill>
                <a:latin typeface="Tahoma"/>
                <a:ea typeface="Tahoma"/>
                <a:cs typeface="Tahoma"/>
              </a:rPr>
              <a:t> </a:t>
            </a:r>
            <a:r>
              <a:rPr lang="es-ES" altLang="en-US" sz="2400" dirty="0" err="1">
                <a:solidFill>
                  <a:srgbClr val="000000"/>
                </a:solidFill>
                <a:latin typeface="Tahoma"/>
                <a:ea typeface="Tahoma"/>
                <a:cs typeface="Tahoma"/>
              </a:rPr>
              <a:t>Bes</a:t>
            </a:r>
            <a:r>
              <a:rPr lang="es-ES" altLang="en-US" sz="2400" dirty="0">
                <a:solidFill>
                  <a:srgbClr val="000000"/>
                </a:solidFill>
                <a:latin typeface="Tahoma"/>
                <a:ea typeface="Tahoma"/>
                <a:cs typeface="Tahoma"/>
              </a:rPr>
              <a:t>, el protector de las mujeres embarazadas y guardián de los espíritus malignos, excavó en </a:t>
            </a:r>
            <a:r>
              <a:rPr lang="es-ES" altLang="en-US" sz="2400" dirty="0" err="1">
                <a:solidFill>
                  <a:srgbClr val="000000"/>
                </a:solidFill>
                <a:latin typeface="Tahoma"/>
                <a:ea typeface="Tahoma"/>
                <a:cs typeface="Tahoma"/>
              </a:rPr>
              <a:t>Meguido</a:t>
            </a:r>
            <a:r>
              <a:rPr lang="es-ES" altLang="en-US" sz="2400" dirty="0">
                <a:solidFill>
                  <a:srgbClr val="000000"/>
                </a:solidFill>
                <a:latin typeface="Tahoma"/>
                <a:ea typeface="Tahoma"/>
                <a:cs typeface="Tahoma"/>
              </a:rPr>
              <a:t>.</a:t>
            </a:r>
            <a:endParaRPr lang="en-US" altLang="en-US" sz="2400" dirty="0">
              <a:solidFill>
                <a:srgbClr val="000000"/>
              </a:solidFill>
              <a:latin typeface="Tahoma"/>
              <a:ea typeface="Tahoma"/>
              <a:cs typeface="Tahoma"/>
            </a:endParaRPr>
          </a:p>
        </p:txBody>
      </p:sp>
      <p:sp>
        <p:nvSpPr>
          <p:cNvPr id="2" name="Slide Number Placeholder 1">
            <a:extLst>
              <a:ext uri="{FF2B5EF4-FFF2-40B4-BE49-F238E27FC236}">
                <a16:creationId xmlns:a16="http://schemas.microsoft.com/office/drawing/2014/main" id="{4C207C5F-EE33-9163-B185-87BDAFDC7511}"/>
              </a:ext>
            </a:extLst>
          </p:cNvPr>
          <p:cNvSpPr>
            <a:spLocks noGrp="1"/>
          </p:cNvSpPr>
          <p:nvPr>
            <p:ph type="sldNum" sz="quarter" idx="12"/>
          </p:nvPr>
        </p:nvSpPr>
        <p:spPr/>
        <p:txBody>
          <a:bodyPr/>
          <a:lstStyle/>
          <a:p>
            <a:fld id="{2B6769BA-BA60-4D29-AB8A-C7CB543AB43C}" type="slidenum">
              <a:rPr lang="en-US" altLang="en-US" smtClean="0"/>
              <a:pPr/>
              <a:t>221</a:t>
            </a:fld>
            <a:endParaRPr lang="en-US" altLang="en-US"/>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8549" name="Picture 5">
            <a:extLst>
              <a:ext uri="{FF2B5EF4-FFF2-40B4-BE49-F238E27FC236}">
                <a16:creationId xmlns:a16="http://schemas.microsoft.com/office/drawing/2014/main" id="{08F1C0FF-7853-06E9-41B3-7D59E925E87B}"/>
              </a:ext>
            </a:extLst>
          </p:cNvPr>
          <p:cNvPicPr>
            <a:picLocks noGrp="1" noChangeAspect="1" noChangeArrowheads="1"/>
          </p:cNvPicPr>
          <p:nvPr>
            <p:ph/>
          </p:nvPr>
        </p:nvPicPr>
        <p:blipFill>
          <a:blip r:embed="rId2">
            <a:extLst>
              <a:ext uri="{28A0092B-C50C-407E-A947-70E740481C1C}">
                <a14:useLocalDpi xmlns:a14="http://schemas.microsoft.com/office/drawing/2010/main"/>
              </a:ext>
            </a:extLst>
          </a:blip>
          <a:srcRect/>
          <a:stretch>
            <a:fillRect/>
          </a:stretch>
        </p:blipFill>
        <p:spPr>
          <a:xfrm>
            <a:off x="1524000" y="526005"/>
            <a:ext cx="9144000" cy="4241800"/>
          </a:xfrm>
          <a:extLst>
            <a:ext uri="{909E8E84-426E-40DD-AFC4-6F175D3DCCD1}">
              <a14:hiddenFill xmlns:a14="http://schemas.microsoft.com/office/drawing/2010/main">
                <a:solidFill>
                  <a:srgbClr val="FFFFFF"/>
                </a:solidFill>
              </a14:hiddenFill>
            </a:ext>
          </a:extLst>
        </p:spPr>
      </p:pic>
      <p:sp>
        <p:nvSpPr>
          <p:cNvPr id="108550" name="Text Box 6">
            <a:extLst>
              <a:ext uri="{FF2B5EF4-FFF2-40B4-BE49-F238E27FC236}">
                <a16:creationId xmlns:a16="http://schemas.microsoft.com/office/drawing/2014/main" id="{F1C8D5B8-5D59-7527-11D0-391D58584A70}"/>
              </a:ext>
            </a:extLst>
          </p:cNvPr>
          <p:cNvSpPr txBox="1">
            <a:spLocks noChangeArrowheads="1"/>
          </p:cNvSpPr>
          <p:nvPr/>
        </p:nvSpPr>
        <p:spPr bwMode="auto">
          <a:xfrm>
            <a:off x="510139" y="4875756"/>
            <a:ext cx="1117493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defTabSz="914400" eaLnBrk="0" fontAlgn="base" hangingPunct="0">
              <a:spcBef>
                <a:spcPct val="50000"/>
              </a:spcBef>
              <a:spcAft>
                <a:spcPct val="0"/>
              </a:spcAft>
            </a:pPr>
            <a:r>
              <a:rPr lang="en-US" altLang="en-US" sz="2400" dirty="0">
                <a:solidFill>
                  <a:srgbClr val="C00000"/>
                </a:solidFill>
                <a:latin typeface="Tahoma"/>
                <a:ea typeface="Tahoma"/>
                <a:cs typeface="Tahoma"/>
              </a:rPr>
              <a:t>This serpent image (13</a:t>
            </a:r>
            <a:r>
              <a:rPr lang="en-US" altLang="en-US" sz="2400" baseline="30000" dirty="0">
                <a:solidFill>
                  <a:srgbClr val="C00000"/>
                </a:solidFill>
                <a:latin typeface="Tahoma"/>
                <a:ea typeface="Tahoma"/>
                <a:cs typeface="Tahoma"/>
              </a:rPr>
              <a:t>th</a:t>
            </a:r>
            <a:r>
              <a:rPr lang="en-US" altLang="en-US" sz="2400" dirty="0">
                <a:solidFill>
                  <a:srgbClr val="C00000"/>
                </a:solidFill>
                <a:latin typeface="Tahoma"/>
                <a:ea typeface="Tahoma"/>
                <a:cs typeface="Tahoma"/>
              </a:rPr>
              <a:t>-12</a:t>
            </a:r>
            <a:r>
              <a:rPr lang="en-US" altLang="en-US" sz="2400" baseline="30000" dirty="0">
                <a:solidFill>
                  <a:srgbClr val="C00000"/>
                </a:solidFill>
                <a:latin typeface="Tahoma"/>
                <a:ea typeface="Tahoma"/>
                <a:cs typeface="Tahoma"/>
              </a:rPr>
              <a:t>th</a:t>
            </a:r>
            <a:r>
              <a:rPr lang="en-US" altLang="en-US" sz="2400" dirty="0">
                <a:solidFill>
                  <a:srgbClr val="C00000"/>
                </a:solidFill>
                <a:latin typeface="Tahoma"/>
                <a:ea typeface="Tahoma"/>
                <a:cs typeface="Tahoma"/>
              </a:rPr>
              <a:t> century BC), used by the Midianites, recalls the temptations of Eve in Genesis by a serpent. /</a:t>
            </a:r>
            <a:r>
              <a:rPr lang="en-US" altLang="en-US" sz="2400" dirty="0">
                <a:solidFill>
                  <a:srgbClr val="000000"/>
                </a:solidFill>
                <a:latin typeface="Tahoma"/>
                <a:ea typeface="Tahoma"/>
                <a:cs typeface="Tahoma"/>
              </a:rPr>
              <a:t> </a:t>
            </a:r>
            <a:r>
              <a:rPr lang="es-ES" altLang="en-US" sz="2400" dirty="0">
                <a:solidFill>
                  <a:srgbClr val="000000"/>
                </a:solidFill>
                <a:latin typeface="Tahoma"/>
                <a:ea typeface="Tahoma"/>
                <a:cs typeface="Tahoma"/>
              </a:rPr>
              <a:t>Esta imagen de serpiente (siglo 13-12 </a:t>
            </a:r>
            <a:r>
              <a:rPr lang="es-ES" altLang="en-US" sz="2400" dirty="0" err="1">
                <a:solidFill>
                  <a:srgbClr val="000000"/>
                </a:solidFill>
                <a:latin typeface="Tahoma"/>
                <a:ea typeface="Tahoma"/>
                <a:cs typeface="Tahoma"/>
              </a:rPr>
              <a:t>aC</a:t>
            </a:r>
            <a:r>
              <a:rPr lang="es-ES" altLang="en-US" sz="2400" dirty="0">
                <a:solidFill>
                  <a:srgbClr val="000000"/>
                </a:solidFill>
                <a:latin typeface="Tahoma"/>
                <a:ea typeface="Tahoma"/>
                <a:cs typeface="Tahoma"/>
              </a:rPr>
              <a:t>), utilizada por los madianitas, recuerda las tentaciones de Eva en Génesis por una serpiente.</a:t>
            </a:r>
            <a:endParaRPr lang="en-US" altLang="en-US" sz="2400" dirty="0">
              <a:solidFill>
                <a:srgbClr val="000000"/>
              </a:solidFill>
              <a:latin typeface="Tahoma"/>
              <a:ea typeface="Tahoma"/>
              <a:cs typeface="Tahoma"/>
            </a:endParaRPr>
          </a:p>
        </p:txBody>
      </p:sp>
      <p:sp>
        <p:nvSpPr>
          <p:cNvPr id="2" name="Slide Number Placeholder 1">
            <a:extLst>
              <a:ext uri="{FF2B5EF4-FFF2-40B4-BE49-F238E27FC236}">
                <a16:creationId xmlns:a16="http://schemas.microsoft.com/office/drawing/2014/main" id="{1FF0E2EF-DF62-A87D-7213-0DFF68ACCB85}"/>
              </a:ext>
            </a:extLst>
          </p:cNvPr>
          <p:cNvSpPr>
            <a:spLocks noGrp="1"/>
          </p:cNvSpPr>
          <p:nvPr>
            <p:ph type="sldNum" sz="quarter" idx="12"/>
          </p:nvPr>
        </p:nvSpPr>
        <p:spPr/>
        <p:txBody>
          <a:bodyPr/>
          <a:lstStyle/>
          <a:p>
            <a:fld id="{6084FEF6-596E-4562-81BC-7D44E43B6B5D}" type="slidenum">
              <a:rPr lang="en-US" altLang="en-US" smtClean="0"/>
              <a:pPr/>
              <a:t>222</a:t>
            </a:fld>
            <a:endParaRPr lang="en-US" altLang="en-US"/>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0597" name="Picture 5">
            <a:extLst>
              <a:ext uri="{FF2B5EF4-FFF2-40B4-BE49-F238E27FC236}">
                <a16:creationId xmlns:a16="http://schemas.microsoft.com/office/drawing/2014/main" id="{04AB2598-3DB5-9104-C07A-6326EE29CA8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1"/>
            <a:ext cx="9144000" cy="5991225"/>
          </a:xfrm>
          <a:prstGeom prst="rect">
            <a:avLst/>
          </a:prstGeom>
          <a:noFill/>
          <a:extLst>
            <a:ext uri="{909E8E84-426E-40DD-AFC4-6F175D3DCCD1}">
              <a14:hiddenFill xmlns:a14="http://schemas.microsoft.com/office/drawing/2010/main">
                <a:solidFill>
                  <a:srgbClr val="FFFFFF"/>
                </a:solidFill>
              </a14:hiddenFill>
            </a:ext>
          </a:extLst>
        </p:spPr>
      </p:pic>
      <p:sp>
        <p:nvSpPr>
          <p:cNvPr id="110598" name="Text Box 6">
            <a:extLst>
              <a:ext uri="{FF2B5EF4-FFF2-40B4-BE49-F238E27FC236}">
                <a16:creationId xmlns:a16="http://schemas.microsoft.com/office/drawing/2014/main" id="{F19B28D8-168F-EA15-E650-1377450C9014}"/>
              </a:ext>
            </a:extLst>
          </p:cNvPr>
          <p:cNvSpPr txBox="1">
            <a:spLocks noChangeArrowheads="1"/>
          </p:cNvSpPr>
          <p:nvPr/>
        </p:nvSpPr>
        <p:spPr bwMode="auto">
          <a:xfrm>
            <a:off x="1524000" y="5922832"/>
            <a:ext cx="9144000" cy="933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p>
            <a:pPr defTabSz="914400" eaLnBrk="0" fontAlgn="base" hangingPunct="0">
              <a:spcBef>
                <a:spcPts val="800"/>
              </a:spcBef>
            </a:pPr>
            <a:r>
              <a:rPr lang="en-US" altLang="en-US" sz="2400" dirty="0">
                <a:solidFill>
                  <a:srgbClr val="C00000"/>
                </a:solidFill>
                <a:latin typeface="Tahoma"/>
                <a:ea typeface="Tahoma"/>
                <a:cs typeface="Tahoma"/>
              </a:rPr>
              <a:t>Standing stones (phallic symbols) at the high place at Gezer.</a:t>
            </a:r>
            <a:endParaRPr lang="en-US"/>
          </a:p>
          <a:p>
            <a:pPr defTabSz="914400" eaLnBrk="0" fontAlgn="base" hangingPunct="0">
              <a:spcBef>
                <a:spcPts val="800"/>
              </a:spcBef>
            </a:pPr>
            <a:r>
              <a:rPr lang="es-ES" altLang="en-US" sz="2400" dirty="0">
                <a:solidFill>
                  <a:srgbClr val="000000"/>
                </a:solidFill>
                <a:latin typeface="Tahoma" panose="020B0604030504040204" pitchFamily="34" charset="0"/>
              </a:rPr>
              <a:t>Piedras de pie (símbolos fálicos) en el lugar alto en </a:t>
            </a:r>
            <a:r>
              <a:rPr lang="es-ES" altLang="en-US" sz="2400" dirty="0" err="1">
                <a:solidFill>
                  <a:srgbClr val="000000"/>
                </a:solidFill>
                <a:latin typeface="Tahoma" panose="020B0604030504040204" pitchFamily="34" charset="0"/>
              </a:rPr>
              <a:t>Gezer</a:t>
            </a:r>
            <a:r>
              <a:rPr lang="es-ES" altLang="en-US" sz="2400" dirty="0">
                <a:solidFill>
                  <a:srgbClr val="000000"/>
                </a:solidFill>
                <a:latin typeface="Tahoma" panose="020B0604030504040204" pitchFamily="34" charset="0"/>
              </a:rPr>
              <a:t>.</a:t>
            </a:r>
            <a:endPar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a:extLst>
              <a:ext uri="{FF2B5EF4-FFF2-40B4-BE49-F238E27FC236}">
                <a16:creationId xmlns:a16="http://schemas.microsoft.com/office/drawing/2014/main" id="{BE7B3F50-AF92-6D13-F759-95889B21BE9B}"/>
              </a:ext>
            </a:extLst>
          </p:cNvPr>
          <p:cNvSpPr>
            <a:spLocks noGrp="1"/>
          </p:cNvSpPr>
          <p:nvPr>
            <p:ph type="sldNum" sz="quarter" idx="12"/>
          </p:nvPr>
        </p:nvSpPr>
        <p:spPr/>
        <p:txBody>
          <a:bodyPr/>
          <a:lstStyle/>
          <a:p>
            <a:fld id="{6084FEF6-596E-4562-81BC-7D44E43B6B5D}" type="slidenum">
              <a:rPr lang="en-US" altLang="en-US" smtClean="0"/>
              <a:pPr/>
              <a:t>223</a:t>
            </a:fld>
            <a:endParaRPr lang="en-US" altLang="en-US" dirty="0"/>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B1CEEADB-B6BE-E21F-E256-CB1678B4AF14}"/>
              </a:ext>
            </a:extLst>
          </p:cNvPr>
          <p:cNvSpPr>
            <a:spLocks noGrp="1" noRot="1" noChangeArrowheads="1"/>
          </p:cNvSpPr>
          <p:nvPr>
            <p:ph type="title"/>
          </p:nvPr>
        </p:nvSpPr>
        <p:spPr>
          <a:xfrm>
            <a:off x="402167" y="93848"/>
            <a:ext cx="11387667" cy="887931"/>
          </a:xfrm>
        </p:spPr>
        <p:txBody>
          <a:bodyPr/>
          <a:lstStyle/>
          <a:p>
            <a:r>
              <a:rPr lang="en-US" altLang="en-US" sz="3600" dirty="0">
                <a:solidFill>
                  <a:srgbClr val="FF6600"/>
                </a:solidFill>
                <a:latin typeface="Eras Bold ITC"/>
              </a:rPr>
              <a:t>Limitations of the Israelite Invasion /</a:t>
            </a:r>
            <a:r>
              <a:rPr lang="en-US" altLang="en-US" sz="3600" dirty="0">
                <a:latin typeface="Eras Bold ITC"/>
              </a:rPr>
              <a:t> </a:t>
            </a:r>
            <a:r>
              <a:rPr lang="es-ES" altLang="en-US" sz="3600" dirty="0">
                <a:latin typeface="Eras Bold ITC"/>
              </a:rPr>
              <a:t>Limitaciones de la Invasión Israelita</a:t>
            </a:r>
            <a:endParaRPr lang="en-US" altLang="en-US" sz="3600" dirty="0">
              <a:latin typeface="Eras Bold ITC"/>
            </a:endParaRPr>
          </a:p>
        </p:txBody>
      </p:sp>
      <p:sp>
        <p:nvSpPr>
          <p:cNvPr id="112643" name="Rectangle 3">
            <a:extLst>
              <a:ext uri="{FF2B5EF4-FFF2-40B4-BE49-F238E27FC236}">
                <a16:creationId xmlns:a16="http://schemas.microsoft.com/office/drawing/2014/main" id="{2522ED7D-2953-DBDA-DED9-334A190A9B2E}"/>
              </a:ext>
            </a:extLst>
          </p:cNvPr>
          <p:cNvSpPr>
            <a:spLocks noGrp="1" noRot="1" noChangeArrowheads="1"/>
          </p:cNvSpPr>
          <p:nvPr>
            <p:ph type="body" idx="1"/>
          </p:nvPr>
        </p:nvSpPr>
        <p:spPr>
          <a:xfrm>
            <a:off x="221381" y="1174282"/>
            <a:ext cx="11713763" cy="3971652"/>
          </a:xfrm>
        </p:spPr>
        <p:txBody>
          <a:bodyPr/>
          <a:lstStyle/>
          <a:p>
            <a:pPr>
              <a:lnSpc>
                <a:spcPct val="90000"/>
              </a:lnSpc>
              <a:buNone/>
            </a:pPr>
            <a:r>
              <a:rPr lang="en-US" altLang="en-US" sz="2400" dirty="0">
                <a:solidFill>
                  <a:srgbClr val="FF6600"/>
                </a:solidFill>
                <a:effectLst>
                  <a:outerShdw blurRad="38100" dist="38100" dir="2700000" algn="tl">
                    <a:srgbClr val="000000"/>
                  </a:outerShdw>
                </a:effectLst>
              </a:rPr>
              <a:t>The invasion of Canaan was a one-of-a-kind event. /</a:t>
            </a:r>
            <a:r>
              <a:rPr lang="en-US" altLang="en-US" sz="2400" dirty="0">
                <a:solidFill>
                  <a:srgbClr val="333300"/>
                </a:solidFill>
                <a:effectLst>
                  <a:outerShdw blurRad="38100" dist="38100" dir="2700000" algn="tl">
                    <a:srgbClr val="000000"/>
                  </a:outerShdw>
                </a:effectLst>
              </a:rPr>
              <a:t> </a:t>
            </a:r>
            <a:r>
              <a:rPr lang="es-ES" altLang="en-US" sz="2400" dirty="0">
                <a:solidFill>
                  <a:srgbClr val="333300"/>
                </a:solidFill>
                <a:effectLst>
                  <a:outerShdw blurRad="38100" dist="38100" dir="2700000" algn="tl">
                    <a:srgbClr val="000000"/>
                  </a:outerShdw>
                </a:effectLst>
              </a:rPr>
              <a:t>La invasión de Canaán fue un evento único.</a:t>
            </a:r>
            <a:endParaRPr lang="en-US" altLang="en-US" sz="2400" dirty="0">
              <a:solidFill>
                <a:srgbClr val="333300"/>
              </a:solidFill>
              <a:effectLst>
                <a:outerShdw blurRad="38100" dist="38100" dir="2700000" algn="tl">
                  <a:srgbClr val="000000"/>
                </a:outerShdw>
              </a:effectLst>
            </a:endParaRPr>
          </a:p>
          <a:p>
            <a:pPr>
              <a:lnSpc>
                <a:spcPct val="90000"/>
              </a:lnSpc>
            </a:pPr>
            <a:r>
              <a:rPr lang="en-US" altLang="en-US" sz="2400" i="1" dirty="0">
                <a:solidFill>
                  <a:srgbClr val="C00000"/>
                </a:solidFill>
                <a:effectLst/>
                <a:latin typeface="Arial Narrow"/>
              </a:rPr>
              <a:t>It cannot be used as justification for other war efforts, however nobly motivated. / </a:t>
            </a:r>
            <a:r>
              <a:rPr lang="es-ES" altLang="en-US" sz="2400" i="1" dirty="0">
                <a:effectLst/>
                <a:latin typeface="Arial Narrow"/>
              </a:rPr>
              <a:t>No puede ser utilizado como justificación para otros esfuerzos de guerra, por noblemente motivados que sean.</a:t>
            </a:r>
            <a:endParaRPr lang="en-US" altLang="en-US" sz="2400" i="1" dirty="0">
              <a:effectLst/>
              <a:latin typeface="Arial Narrow"/>
            </a:endParaRPr>
          </a:p>
          <a:p>
            <a:pPr>
              <a:lnSpc>
                <a:spcPct val="90000"/>
              </a:lnSpc>
            </a:pPr>
            <a:r>
              <a:rPr lang="en-US" altLang="en-US" sz="2400" i="1" dirty="0">
                <a:solidFill>
                  <a:srgbClr val="C00000"/>
                </a:solidFill>
                <a:effectLst/>
                <a:latin typeface="Arial Narrow"/>
              </a:rPr>
              <a:t>The Israelites were not permitted to build an empire. /</a:t>
            </a:r>
            <a:r>
              <a:rPr lang="en-US" altLang="en-US" sz="2400" i="1" dirty="0">
                <a:effectLst/>
                <a:latin typeface="Arial Narrow"/>
              </a:rPr>
              <a:t> </a:t>
            </a:r>
            <a:r>
              <a:rPr lang="es-ES" altLang="en-US" sz="2400" i="1" dirty="0">
                <a:effectLst/>
                <a:latin typeface="Arial Narrow"/>
              </a:rPr>
              <a:t>A los israelitas no se les permitió construir un imperio.</a:t>
            </a:r>
            <a:endParaRPr lang="en-US" altLang="en-US" sz="2400" i="1" dirty="0">
              <a:effectLst/>
              <a:latin typeface="Arial Narrow"/>
            </a:endParaRPr>
          </a:p>
          <a:p>
            <a:pPr>
              <a:lnSpc>
                <a:spcPct val="90000"/>
              </a:lnSpc>
            </a:pPr>
            <a:r>
              <a:rPr lang="en-US" altLang="en-US" sz="2400" i="1" dirty="0">
                <a:solidFill>
                  <a:srgbClr val="C00000"/>
                </a:solidFill>
                <a:effectLst/>
                <a:latin typeface="Arial Narrow"/>
              </a:rPr>
              <a:t>The real warrior was Yahweh himself, not merely the Israelite soldiers (10:14). /</a:t>
            </a:r>
            <a:r>
              <a:rPr lang="en-US" altLang="en-US" sz="2400" i="1" dirty="0">
                <a:effectLst/>
                <a:latin typeface="Arial Narrow"/>
              </a:rPr>
              <a:t> </a:t>
            </a:r>
            <a:r>
              <a:rPr lang="es-ES" altLang="en-US" sz="2400" i="1" dirty="0">
                <a:effectLst/>
                <a:latin typeface="Arial Narrow"/>
              </a:rPr>
              <a:t>El verdadero guerrero era Yahvé mismo, no sólo los soldados israelitas (10:14).</a:t>
            </a:r>
            <a:endParaRPr lang="en-US" altLang="en-US" sz="2400" i="1" dirty="0">
              <a:effectLst/>
              <a:latin typeface="Arial Narrow"/>
            </a:endParaRPr>
          </a:p>
          <a:p>
            <a:pPr>
              <a:lnSpc>
                <a:spcPct val="90000"/>
              </a:lnSpc>
            </a:pPr>
            <a:r>
              <a:rPr lang="en-US" altLang="en-US" sz="2400" i="1" dirty="0">
                <a:solidFill>
                  <a:srgbClr val="C00000"/>
                </a:solidFill>
                <a:effectLst/>
                <a:latin typeface="Arial Narrow"/>
              </a:rPr>
              <a:t>For some targets (Jericho specifically), the Israelites were forbidden to take spoils of war, which in turn prevented them from treating the invasion as simply a means of personal gain. / </a:t>
            </a:r>
            <a:r>
              <a:rPr lang="es-ES" altLang="en-US" sz="2400" i="1" dirty="0">
                <a:effectLst/>
                <a:latin typeface="Arial Narrow"/>
              </a:rPr>
              <a:t>Para algunos objetivos (Jericó específicamente), a los israelitas se les prohibió tomar botín de guerra, lo que a su vez les impidió tratar la invasión como simplemente un medio de ganancia personal.</a:t>
            </a:r>
          </a:p>
          <a:p>
            <a:pPr>
              <a:lnSpc>
                <a:spcPct val="90000"/>
              </a:lnSpc>
            </a:pPr>
            <a:r>
              <a:rPr lang="en-US" altLang="en-US" sz="2400" i="1" dirty="0">
                <a:solidFill>
                  <a:srgbClr val="C00000"/>
                </a:solidFill>
                <a:effectLst/>
                <a:latin typeface="Arial Narrow"/>
              </a:rPr>
              <a:t>War was not the final goal, but rather, a vision of peace (1:13; cf. Dt. 12:8-14; Is. 2:4; Mic. 4:3). /</a:t>
            </a:r>
            <a:r>
              <a:rPr lang="en-US" altLang="en-US" sz="2400" i="1" dirty="0">
                <a:effectLst/>
                <a:latin typeface="Arial Narrow"/>
              </a:rPr>
              <a:t> </a:t>
            </a:r>
            <a:r>
              <a:rPr lang="es-ES" altLang="en-US" sz="2400" i="1" dirty="0">
                <a:effectLst/>
                <a:latin typeface="Arial Narrow"/>
              </a:rPr>
              <a:t>La guerra no era el objetivo final, sino más bien, una visión de paz (1:13; cf. </a:t>
            </a:r>
            <a:r>
              <a:rPr lang="es-ES" altLang="en-US" sz="2400" i="1" dirty="0" err="1">
                <a:effectLst/>
                <a:latin typeface="Arial Narrow"/>
              </a:rPr>
              <a:t>Dt</a:t>
            </a:r>
            <a:r>
              <a:rPr lang="es-ES" altLang="en-US" sz="2400" i="1" dirty="0">
                <a:effectLst/>
                <a:latin typeface="Arial Narrow"/>
              </a:rPr>
              <a:t>. 12:8-14; </a:t>
            </a:r>
            <a:r>
              <a:rPr lang="es-ES" altLang="en-US" sz="2400" i="1" dirty="0" err="1">
                <a:effectLst/>
                <a:latin typeface="Arial Narrow"/>
              </a:rPr>
              <a:t>Is</a:t>
            </a:r>
            <a:r>
              <a:rPr lang="es-ES" altLang="en-US" sz="2400" i="1" dirty="0">
                <a:effectLst/>
                <a:latin typeface="Arial Narrow"/>
              </a:rPr>
              <a:t>. 2:4; </a:t>
            </a:r>
            <a:r>
              <a:rPr lang="es-ES" altLang="en-US" sz="2400" i="1" dirty="0" err="1">
                <a:effectLst/>
                <a:latin typeface="Arial Narrow"/>
              </a:rPr>
              <a:t>Miq</a:t>
            </a:r>
            <a:r>
              <a:rPr lang="es-ES" altLang="en-US" sz="2400" i="1" dirty="0">
                <a:effectLst/>
                <a:latin typeface="Arial Narrow"/>
              </a:rPr>
              <a:t>. 4:3).</a:t>
            </a:r>
            <a:endParaRPr lang="en-US" altLang="en-US" sz="2400" i="1" dirty="0">
              <a:effectLst/>
              <a:latin typeface="Arial Narrow"/>
            </a:endParaRPr>
          </a:p>
        </p:txBody>
      </p:sp>
      <p:sp>
        <p:nvSpPr>
          <p:cNvPr id="2" name="Slide Number Placeholder 1">
            <a:extLst>
              <a:ext uri="{FF2B5EF4-FFF2-40B4-BE49-F238E27FC236}">
                <a16:creationId xmlns:a16="http://schemas.microsoft.com/office/drawing/2014/main" id="{5BBEBB92-B5C8-7C6D-4F32-3502C96D55BF}"/>
              </a:ext>
            </a:extLst>
          </p:cNvPr>
          <p:cNvSpPr>
            <a:spLocks noGrp="1"/>
          </p:cNvSpPr>
          <p:nvPr>
            <p:ph type="sldNum" sz="quarter" idx="12"/>
          </p:nvPr>
        </p:nvSpPr>
        <p:spPr/>
        <p:txBody>
          <a:bodyPr/>
          <a:lstStyle/>
          <a:p>
            <a:fld id="{FB875F4E-B010-40E2-A881-58296018C9C6}" type="slidenum">
              <a:rPr lang="en-US" altLang="en-US" smtClean="0"/>
              <a:pPr/>
              <a:t>224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 calcmode="lin" valueType="num">
                                      <p:cBhvr>
                                        <p:cTn id="7" dur="500" fill="hold"/>
                                        <p:tgtEl>
                                          <p:spTgt spid="1126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264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264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2643">
                                            <p:txEl>
                                              <p:pRg st="1" end="1"/>
                                            </p:txEl>
                                          </p:spTgt>
                                        </p:tgtEl>
                                        <p:attrNameLst>
                                          <p:attrName>style.visibility</p:attrName>
                                        </p:attrNameLst>
                                      </p:cBhvr>
                                      <p:to>
                                        <p:strVal val="visible"/>
                                      </p:to>
                                    </p:set>
                                    <p:anim calcmode="lin" valueType="num">
                                      <p:cBhvr additive="base">
                                        <p:cTn id="14" dur="500" fill="hold"/>
                                        <p:tgtEl>
                                          <p:spTgt spid="11264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126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2643">
                                            <p:txEl>
                                              <p:pRg st="2" end="2"/>
                                            </p:txEl>
                                          </p:spTgt>
                                        </p:tgtEl>
                                        <p:attrNameLst>
                                          <p:attrName>style.visibility</p:attrName>
                                        </p:attrNameLst>
                                      </p:cBhvr>
                                      <p:to>
                                        <p:strVal val="visible"/>
                                      </p:to>
                                    </p:set>
                                    <p:anim calcmode="lin" valueType="num">
                                      <p:cBhvr additive="base">
                                        <p:cTn id="20" dur="500" fill="hold"/>
                                        <p:tgtEl>
                                          <p:spTgt spid="11264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26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2643">
                                            <p:txEl>
                                              <p:pRg st="3" end="3"/>
                                            </p:txEl>
                                          </p:spTgt>
                                        </p:tgtEl>
                                        <p:attrNameLst>
                                          <p:attrName>style.visibility</p:attrName>
                                        </p:attrNameLst>
                                      </p:cBhvr>
                                      <p:to>
                                        <p:strVal val="visible"/>
                                      </p:to>
                                    </p:set>
                                    <p:anim calcmode="lin" valueType="num">
                                      <p:cBhvr additive="base">
                                        <p:cTn id="26" dur="500" fill="hold"/>
                                        <p:tgtEl>
                                          <p:spTgt spid="11264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26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2643">
                                            <p:txEl>
                                              <p:pRg st="4" end="4"/>
                                            </p:txEl>
                                          </p:spTgt>
                                        </p:tgtEl>
                                        <p:attrNameLst>
                                          <p:attrName>style.visibility</p:attrName>
                                        </p:attrNameLst>
                                      </p:cBhvr>
                                      <p:to>
                                        <p:strVal val="visible"/>
                                      </p:to>
                                    </p:set>
                                    <p:anim calcmode="lin" valueType="num">
                                      <p:cBhvr additive="base">
                                        <p:cTn id="32" dur="500" fill="hold"/>
                                        <p:tgtEl>
                                          <p:spTgt spid="11264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26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2643">
                                            <p:txEl>
                                              <p:pRg st="5" end="5"/>
                                            </p:txEl>
                                          </p:spTgt>
                                        </p:tgtEl>
                                        <p:attrNameLst>
                                          <p:attrName>style.visibility</p:attrName>
                                        </p:attrNameLst>
                                      </p:cBhvr>
                                      <p:to>
                                        <p:strVal val="visible"/>
                                      </p:to>
                                    </p:set>
                                    <p:anim calcmode="lin" valueType="num">
                                      <p:cBhvr additive="base">
                                        <p:cTn id="38" dur="500" fill="hold"/>
                                        <p:tgtEl>
                                          <p:spTgt spid="11264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26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0C9BFD80-75EC-8EBD-C3F3-789194604ED5}"/>
              </a:ext>
            </a:extLst>
          </p:cNvPr>
          <p:cNvSpPr>
            <a:spLocks noGrp="1" noRot="1" noChangeArrowheads="1"/>
          </p:cNvSpPr>
          <p:nvPr>
            <p:ph type="title"/>
          </p:nvPr>
        </p:nvSpPr>
        <p:spPr/>
        <p:txBody>
          <a:bodyPr/>
          <a:lstStyle/>
          <a:p>
            <a:pPr algn="l"/>
            <a:r>
              <a:rPr lang="en-US" altLang="en-US" sz="3600" dirty="0">
                <a:solidFill>
                  <a:srgbClr val="FF6600"/>
                </a:solidFill>
                <a:latin typeface="Eras Bold ITC"/>
              </a:rPr>
              <a:t>Hence, the real question is… /</a:t>
            </a:r>
            <a:r>
              <a:rPr lang="en-US" altLang="en-US" sz="3600" dirty="0">
                <a:latin typeface="Eras Bold ITC"/>
              </a:rPr>
              <a:t> </a:t>
            </a:r>
            <a:r>
              <a:rPr lang="es-ES" altLang="en-US" sz="3600" dirty="0">
                <a:latin typeface="Eras Bold ITC"/>
              </a:rPr>
              <a:t>Por lo tanto, la verdadera pregunta es ...</a:t>
            </a:r>
            <a:endParaRPr lang="en-US" altLang="en-US" sz="3600" dirty="0">
              <a:latin typeface="Eras Bold ITC"/>
            </a:endParaRPr>
          </a:p>
        </p:txBody>
      </p:sp>
      <p:sp>
        <p:nvSpPr>
          <p:cNvPr id="113667" name="Rectangle 3">
            <a:extLst>
              <a:ext uri="{FF2B5EF4-FFF2-40B4-BE49-F238E27FC236}">
                <a16:creationId xmlns:a16="http://schemas.microsoft.com/office/drawing/2014/main" id="{5E6C3880-724E-8B34-E412-3DF229CAD98F}"/>
              </a:ext>
            </a:extLst>
          </p:cNvPr>
          <p:cNvSpPr>
            <a:spLocks noGrp="1" noRot="1" noChangeArrowheads="1"/>
          </p:cNvSpPr>
          <p:nvPr>
            <p:ph type="body" idx="1"/>
          </p:nvPr>
        </p:nvSpPr>
        <p:spPr>
          <a:xfrm>
            <a:off x="402166" y="1371600"/>
            <a:ext cx="11387667" cy="2133600"/>
          </a:xfrm>
        </p:spPr>
        <p:txBody>
          <a:bodyPr/>
          <a:lstStyle/>
          <a:p>
            <a:pPr>
              <a:buNone/>
            </a:pPr>
            <a:r>
              <a:rPr lang="en-US" altLang="en-US" sz="2400" dirty="0">
                <a:solidFill>
                  <a:srgbClr val="C00000"/>
                </a:solidFill>
                <a:effectLst>
                  <a:outerShdw blurRad="38100" dist="38100" dir="2700000" algn="tl">
                    <a:srgbClr val="000000"/>
                  </a:outerShdw>
                </a:effectLst>
              </a:rPr>
              <a:t>…</a:t>
            </a:r>
            <a:r>
              <a:rPr lang="en-US" altLang="en-US" sz="2400" u="sng" dirty="0">
                <a:solidFill>
                  <a:srgbClr val="C00000"/>
                </a:solidFill>
                <a:effectLst>
                  <a:outerShdw blurRad="38100" dist="38100" dir="2700000" algn="tl">
                    <a:srgbClr val="000000"/>
                  </a:outerShdw>
                </a:effectLst>
              </a:rPr>
              <a:t>not</a:t>
            </a:r>
            <a:r>
              <a:rPr lang="en-US" altLang="en-US" sz="2400" dirty="0">
                <a:solidFill>
                  <a:srgbClr val="C00000"/>
                </a:solidFill>
                <a:effectLst>
                  <a:outerShdw blurRad="38100" dist="38100" dir="2700000" algn="tl">
                    <a:srgbClr val="000000"/>
                  </a:outerShdw>
                </a:effectLst>
              </a:rPr>
              <a:t> whether Israel had the right to dispossess the Canaanites of their land… /</a:t>
            </a:r>
            <a:r>
              <a:rPr lang="en-US" altLang="en-US" sz="2400" dirty="0">
                <a:solidFill>
                  <a:srgbClr val="333300"/>
                </a:solidFill>
                <a:effectLst>
                  <a:outerShdw blurRad="38100" dist="38100" dir="2700000" algn="tl">
                    <a:srgbClr val="000000"/>
                  </a:outerShdw>
                </a:effectLst>
              </a:rPr>
              <a:t> </a:t>
            </a:r>
            <a:r>
              <a:rPr lang="es-ES" altLang="en-US" sz="2400" dirty="0">
                <a:solidFill>
                  <a:srgbClr val="333300"/>
                </a:solidFill>
                <a:effectLst>
                  <a:outerShdw blurRad="38100" dist="38100" dir="2700000" algn="tl">
                    <a:srgbClr val="000000"/>
                  </a:outerShdw>
                </a:effectLst>
              </a:rPr>
              <a:t>... no si Israel tenía el derecho de desposeer a los cananeos de su tierra...</a:t>
            </a:r>
            <a:endParaRPr lang="en-US" altLang="en-US" sz="2400" dirty="0">
              <a:solidFill>
                <a:srgbClr val="333300"/>
              </a:solidFill>
              <a:effectLst>
                <a:outerShdw blurRad="38100" dist="38100" dir="2700000" algn="tl">
                  <a:srgbClr val="000000"/>
                </a:outerShdw>
              </a:effectLst>
            </a:endParaRPr>
          </a:p>
          <a:p>
            <a:pPr>
              <a:buFont typeface="Arial" panose="020B0604020202020204" pitchFamily="34" charset="0"/>
              <a:buNone/>
            </a:pPr>
            <a:endParaRPr lang="en-US" altLang="en-US" sz="1100" dirty="0">
              <a:solidFill>
                <a:srgbClr val="333300"/>
              </a:solidFill>
              <a:effectLst>
                <a:outerShdw blurRad="38100" dist="38100" dir="2700000" algn="tl">
                  <a:srgbClr val="000000"/>
                </a:outerShdw>
              </a:effectLst>
            </a:endParaRPr>
          </a:p>
          <a:p>
            <a:pPr>
              <a:buNone/>
            </a:pPr>
            <a:r>
              <a:rPr lang="en-US" altLang="en-US" sz="2400" dirty="0">
                <a:solidFill>
                  <a:srgbClr val="C00000"/>
                </a:solidFill>
                <a:effectLst>
                  <a:outerShdw blurRad="38100" dist="38100" dir="2700000" algn="tl">
                    <a:srgbClr val="000000"/>
                  </a:outerShdw>
                </a:effectLst>
              </a:rPr>
              <a:t>…</a:t>
            </a:r>
            <a:r>
              <a:rPr lang="en-US" altLang="en-US" sz="2400" u="sng" dirty="0">
                <a:solidFill>
                  <a:srgbClr val="C00000"/>
                </a:solidFill>
                <a:effectLst>
                  <a:outerShdw blurRad="38100" dist="38100" dir="2700000" algn="tl">
                    <a:srgbClr val="000000"/>
                  </a:outerShdw>
                </a:effectLst>
              </a:rPr>
              <a:t>but rather</a:t>
            </a:r>
            <a:r>
              <a:rPr lang="en-US" altLang="en-US" sz="2400" dirty="0">
                <a:solidFill>
                  <a:srgbClr val="C00000"/>
                </a:solidFill>
                <a:effectLst>
                  <a:outerShdw blurRad="38100" dist="38100" dir="2700000" algn="tl">
                    <a:srgbClr val="000000"/>
                  </a:outerShdw>
                </a:effectLst>
              </a:rPr>
              <a:t>, whether Yahweh had the divine right to execute judgment. /</a:t>
            </a:r>
            <a:r>
              <a:rPr lang="en-US" altLang="en-US" sz="2400" dirty="0">
                <a:solidFill>
                  <a:srgbClr val="333300"/>
                </a:solidFill>
                <a:effectLst>
                  <a:outerShdw blurRad="38100" dist="38100" dir="2700000" algn="tl">
                    <a:srgbClr val="000000"/>
                  </a:outerShdw>
                </a:effectLst>
              </a:rPr>
              <a:t> </a:t>
            </a:r>
            <a:r>
              <a:rPr lang="es-ES" altLang="en-US" sz="2400" dirty="0">
                <a:solidFill>
                  <a:srgbClr val="333300"/>
                </a:solidFill>
                <a:effectLst>
                  <a:outerShdw blurRad="38100" dist="38100" dir="2700000" algn="tl">
                    <a:srgbClr val="000000"/>
                  </a:outerShdw>
                </a:effectLst>
              </a:rPr>
              <a:t>... sino más bien, si Yahvé tenía el derecho divino de ejecutar el juicio.</a:t>
            </a:r>
          </a:p>
          <a:p>
            <a:pPr>
              <a:buFont typeface="Arial" panose="020B0604020202020204" pitchFamily="34" charset="0"/>
              <a:buNone/>
            </a:pPr>
            <a:endParaRPr lang="en-US" altLang="en-US" sz="2800" dirty="0">
              <a:solidFill>
                <a:srgbClr val="333300"/>
              </a:solidFill>
              <a:effectLst>
                <a:outerShdw blurRad="38100" dist="38100" dir="2700000" algn="tl">
                  <a:srgbClr val="000000"/>
                </a:outerShdw>
              </a:effectLst>
            </a:endParaRPr>
          </a:p>
        </p:txBody>
      </p:sp>
      <p:sp>
        <p:nvSpPr>
          <p:cNvPr id="2" name="Slide Number Placeholder 1">
            <a:extLst>
              <a:ext uri="{FF2B5EF4-FFF2-40B4-BE49-F238E27FC236}">
                <a16:creationId xmlns:a16="http://schemas.microsoft.com/office/drawing/2014/main" id="{F8C869D4-21A2-4BE2-AE3C-56D1C8F5B395}"/>
              </a:ext>
            </a:extLst>
          </p:cNvPr>
          <p:cNvSpPr>
            <a:spLocks noGrp="1"/>
          </p:cNvSpPr>
          <p:nvPr>
            <p:ph type="sldNum" sz="quarter" idx="12"/>
          </p:nvPr>
        </p:nvSpPr>
        <p:spPr/>
        <p:txBody>
          <a:bodyPr/>
          <a:lstStyle/>
          <a:p>
            <a:fld id="{FB875F4E-B010-40E2-A881-58296018C9C6}" type="slidenum">
              <a:rPr lang="en-US" altLang="en-US" smtClean="0"/>
              <a:pPr/>
              <a:t>225</a:t>
            </a:fld>
            <a:endParaRPr lang="en-US" altLang="en-US"/>
          </a:p>
        </p:txBody>
      </p:sp>
      <p:sp>
        <p:nvSpPr>
          <p:cNvPr id="3" name="Text Box 4">
            <a:extLst>
              <a:ext uri="{FF2B5EF4-FFF2-40B4-BE49-F238E27FC236}">
                <a16:creationId xmlns:a16="http://schemas.microsoft.com/office/drawing/2014/main" id="{A250BF2E-BAC5-16E5-5FC1-76C2D3F7ADFC}"/>
              </a:ext>
            </a:extLst>
          </p:cNvPr>
          <p:cNvSpPr txBox="1">
            <a:spLocks noChangeArrowheads="1"/>
          </p:cNvSpPr>
          <p:nvPr/>
        </p:nvSpPr>
        <p:spPr bwMode="auto">
          <a:xfrm>
            <a:off x="786809" y="3656801"/>
            <a:ext cx="10781414" cy="2862322"/>
          </a:xfrm>
          <a:prstGeom prst="rect">
            <a:avLst/>
          </a:prstGeom>
          <a:gradFill rotWithShape="1">
            <a:gsLst>
              <a:gs pos="0">
                <a:srgbClr val="FA3C00"/>
              </a:gs>
              <a:gs pos="50000">
                <a:srgbClr val="FA3C00">
                  <a:gamma/>
                  <a:shade val="46275"/>
                  <a:invGamma/>
                </a:srgbClr>
              </a:gs>
              <a:gs pos="100000">
                <a:srgbClr val="FA3C00"/>
              </a:gs>
            </a:gsLst>
            <a:lin ang="189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defTabSz="914400" eaLnBrk="0" fontAlgn="base" hangingPunct="0">
              <a:spcBef>
                <a:spcPct val="50000"/>
              </a:spcBef>
              <a:spcAft>
                <a:spcPct val="0"/>
              </a:spcAft>
            </a:pPr>
            <a:r>
              <a:rPr lang="en-US" altLang="en-US" sz="3000" dirty="0">
                <a:solidFill>
                  <a:srgbClr val="FFCC00"/>
                </a:solidFill>
                <a:effectLst>
                  <a:outerShdw blurRad="38100" dist="38100" dir="2700000" algn="tl">
                    <a:srgbClr val="000000"/>
                  </a:outerShdw>
                </a:effectLst>
                <a:latin typeface="Agency FB"/>
              </a:rPr>
              <a:t>The invasion of Canaan by the Israelites no more abrogated God’s promise to the nations through Abraham’s seed than the later exile of Israel abrogated God’s promises to Israel as the channel through which the messiah would come. /</a:t>
            </a:r>
            <a:r>
              <a:rPr lang="en-US" altLang="en-US" sz="3000" dirty="0">
                <a:solidFill>
                  <a:srgbClr val="FFFFFF"/>
                </a:solidFill>
                <a:effectLst>
                  <a:outerShdw blurRad="38100" dist="38100" dir="2700000" algn="tl">
                    <a:srgbClr val="000000"/>
                  </a:outerShdw>
                </a:effectLst>
                <a:latin typeface="Agency FB"/>
              </a:rPr>
              <a:t> </a:t>
            </a:r>
            <a:r>
              <a:rPr lang="es-ES" altLang="en-US" sz="3000" dirty="0">
                <a:solidFill>
                  <a:srgbClr val="FFFFFF"/>
                </a:solidFill>
                <a:effectLst>
                  <a:outerShdw blurRad="38100" dist="38100" dir="2700000" algn="tl">
                    <a:srgbClr val="000000"/>
                  </a:outerShdw>
                </a:effectLst>
                <a:latin typeface="Agency FB"/>
              </a:rPr>
              <a:t>La invasión de Canaán por los israelitas no abrogó la promesa de Dios a las naciones a través de la simiente de Abraham más de lo que el posterior exilio de Israel abrogó las promesas de Dios a Israel como el canal a través del cual vendría el mesías.</a:t>
            </a:r>
            <a:endParaRPr lang="en-US" altLang="en-US" sz="3000" dirty="0">
              <a:solidFill>
                <a:srgbClr val="FFCC00"/>
              </a:solidFill>
              <a:effectLst>
                <a:outerShdw blurRad="38100" dist="38100" dir="2700000" algn="tl">
                  <a:srgbClr val="000000"/>
                </a:outerShdw>
              </a:effectLst>
              <a:latin typeface="Agency FB" panose="020B0503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 calcmode="lin" valueType="num">
                                      <p:cBhvr additive="base">
                                        <p:cTn id="7" dur="500" fill="hold"/>
                                        <p:tgtEl>
                                          <p:spTgt spid="1136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6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3667">
                                            <p:txEl>
                                              <p:pRg st="2" end="2"/>
                                            </p:txEl>
                                          </p:spTgt>
                                        </p:tgtEl>
                                        <p:attrNameLst>
                                          <p:attrName>style.visibility</p:attrName>
                                        </p:attrNameLst>
                                      </p:cBhvr>
                                      <p:to>
                                        <p:strVal val="visible"/>
                                      </p:to>
                                    </p:set>
                                    <p:anim calcmode="lin" valueType="num">
                                      <p:cBhvr additive="base">
                                        <p:cTn id="13" dur="500" fill="hold"/>
                                        <p:tgtEl>
                                          <p:spTgt spid="11366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36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5"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F771412D-670E-BBF5-27B1-FA0B50214C90}"/>
              </a:ext>
            </a:extLst>
          </p:cNvPr>
          <p:cNvSpPr>
            <a:spLocks noGrp="1" noChangeArrowheads="1"/>
          </p:cNvSpPr>
          <p:nvPr>
            <p:ph type="title"/>
          </p:nvPr>
        </p:nvSpPr>
        <p:spPr/>
        <p:txBody>
          <a:bodyPr/>
          <a:lstStyle/>
          <a:p>
            <a:pPr eaLnBrk="1" hangingPunct="1">
              <a:defRPr/>
            </a:pPr>
            <a:r>
              <a:rPr lang="en-US" altLang="en-US" sz="4800" dirty="0">
                <a:solidFill>
                  <a:srgbClr val="FF6600"/>
                </a:solidFill>
                <a:latin typeface="Narkisim"/>
              </a:rPr>
              <a:t>The Snake</a:t>
            </a:r>
            <a:r>
              <a:rPr lang="en-US" altLang="en-US" sz="4800" dirty="0">
                <a:solidFill>
                  <a:srgbClr val="00FFFF"/>
                </a:solidFill>
                <a:latin typeface="Narkisim"/>
              </a:rPr>
              <a:t> / La Serpiente</a:t>
            </a:r>
            <a:endParaRPr lang="en-US" altLang="en-US" sz="4800" dirty="0">
              <a:solidFill>
                <a:srgbClr val="00FFFF"/>
              </a:solidFill>
              <a:latin typeface="Narkisim" panose="020E0502050101010101" pitchFamily="34" charset="-79"/>
            </a:endParaRPr>
          </a:p>
        </p:txBody>
      </p:sp>
      <p:sp>
        <p:nvSpPr>
          <p:cNvPr id="138243" name="Rectangle 3">
            <a:extLst>
              <a:ext uri="{FF2B5EF4-FFF2-40B4-BE49-F238E27FC236}">
                <a16:creationId xmlns:a16="http://schemas.microsoft.com/office/drawing/2014/main" id="{051544C5-8170-FF04-8EAE-107C47323AC7}"/>
              </a:ext>
            </a:extLst>
          </p:cNvPr>
          <p:cNvSpPr>
            <a:spLocks noGrp="1" noChangeArrowheads="1"/>
          </p:cNvSpPr>
          <p:nvPr>
            <p:ph type="body" idx="1"/>
          </p:nvPr>
        </p:nvSpPr>
        <p:spPr>
          <a:xfrm>
            <a:off x="721895" y="1219200"/>
            <a:ext cx="10972800" cy="5410200"/>
          </a:xfrm>
        </p:spPr>
        <p:txBody>
          <a:bodyPr/>
          <a:lstStyle/>
          <a:p>
            <a:pPr eaLnBrk="1" hangingPunct="1">
              <a:buNone/>
              <a:defRPr/>
            </a:pPr>
            <a:r>
              <a:rPr lang="en-US" altLang="en-US" b="1" dirty="0">
                <a:solidFill>
                  <a:srgbClr val="FF9900"/>
                </a:solidFill>
              </a:rPr>
              <a:t>The snake is not further defined in Genesis 3 except as a voice opposing God. / </a:t>
            </a:r>
            <a:r>
              <a:rPr lang="en-US" dirty="0">
                <a:ea typeface="+mn-lt"/>
                <a:cs typeface="+mn-lt"/>
              </a:rPr>
              <a:t>La </a:t>
            </a:r>
            <a:r>
              <a:rPr lang="en-US" dirty="0" err="1">
                <a:ea typeface="+mn-lt"/>
                <a:cs typeface="+mn-lt"/>
              </a:rPr>
              <a:t>serpiente</a:t>
            </a:r>
            <a:r>
              <a:rPr lang="en-US" dirty="0">
                <a:ea typeface="+mn-lt"/>
                <a:cs typeface="+mn-lt"/>
              </a:rPr>
              <a:t> no se define </a:t>
            </a:r>
            <a:r>
              <a:rPr lang="en-US" dirty="0" err="1">
                <a:ea typeface="+mn-lt"/>
                <a:cs typeface="+mn-lt"/>
              </a:rPr>
              <a:t>más</a:t>
            </a:r>
            <a:r>
              <a:rPr lang="en-US" dirty="0">
                <a:ea typeface="+mn-lt"/>
                <a:cs typeface="+mn-lt"/>
              </a:rPr>
              <a:t> </a:t>
            </a:r>
            <a:r>
              <a:rPr lang="en-US" dirty="0" err="1">
                <a:ea typeface="+mn-lt"/>
                <a:cs typeface="+mn-lt"/>
              </a:rPr>
              <a:t>en</a:t>
            </a:r>
            <a:r>
              <a:rPr lang="en-US" dirty="0">
                <a:ea typeface="+mn-lt"/>
                <a:cs typeface="+mn-lt"/>
              </a:rPr>
              <a:t> </a:t>
            </a:r>
            <a:r>
              <a:rPr lang="en-US" dirty="0" err="1">
                <a:ea typeface="+mn-lt"/>
                <a:cs typeface="+mn-lt"/>
              </a:rPr>
              <a:t>Génesis</a:t>
            </a:r>
            <a:r>
              <a:rPr lang="en-US" dirty="0">
                <a:ea typeface="+mn-lt"/>
                <a:cs typeface="+mn-lt"/>
              </a:rPr>
              <a:t> 3 </a:t>
            </a:r>
            <a:r>
              <a:rPr lang="en-US" dirty="0" err="1">
                <a:ea typeface="+mn-lt"/>
                <a:cs typeface="+mn-lt"/>
              </a:rPr>
              <a:t>excepto</a:t>
            </a:r>
            <a:r>
              <a:rPr lang="en-US" dirty="0">
                <a:ea typeface="+mn-lt"/>
                <a:cs typeface="+mn-lt"/>
              </a:rPr>
              <a:t> </a:t>
            </a:r>
            <a:r>
              <a:rPr lang="en-US" dirty="0" err="1">
                <a:ea typeface="+mn-lt"/>
                <a:cs typeface="+mn-lt"/>
              </a:rPr>
              <a:t>como</a:t>
            </a:r>
            <a:r>
              <a:rPr lang="en-US" dirty="0">
                <a:ea typeface="+mn-lt"/>
                <a:cs typeface="+mn-lt"/>
              </a:rPr>
              <a:t> </a:t>
            </a:r>
            <a:r>
              <a:rPr lang="en-US" dirty="0" err="1">
                <a:ea typeface="+mn-lt"/>
                <a:cs typeface="+mn-lt"/>
              </a:rPr>
              <a:t>una</a:t>
            </a:r>
            <a:r>
              <a:rPr lang="en-US" dirty="0">
                <a:ea typeface="+mn-lt"/>
                <a:cs typeface="+mn-lt"/>
              </a:rPr>
              <a:t> </a:t>
            </a:r>
            <a:r>
              <a:rPr lang="en-US" dirty="0" err="1">
                <a:ea typeface="+mn-lt"/>
                <a:cs typeface="+mn-lt"/>
              </a:rPr>
              <a:t>voz</a:t>
            </a:r>
            <a:r>
              <a:rPr lang="en-US" dirty="0">
                <a:ea typeface="+mn-lt"/>
                <a:cs typeface="+mn-lt"/>
              </a:rPr>
              <a:t> que se </a:t>
            </a:r>
            <a:r>
              <a:rPr lang="en-US" dirty="0" err="1">
                <a:ea typeface="+mn-lt"/>
                <a:cs typeface="+mn-lt"/>
              </a:rPr>
              <a:t>opone</a:t>
            </a:r>
            <a:r>
              <a:rPr lang="en-US" dirty="0">
                <a:ea typeface="+mn-lt"/>
                <a:cs typeface="+mn-lt"/>
              </a:rPr>
              <a:t> a Dios.</a:t>
            </a:r>
            <a:endParaRPr lang="en-US" altLang="en-US" b="1" dirty="0">
              <a:solidFill>
                <a:srgbClr val="FF9900"/>
              </a:solidFill>
            </a:endParaRPr>
          </a:p>
          <a:p>
            <a:pPr eaLnBrk="1" hangingPunct="1">
              <a:defRPr/>
            </a:pPr>
            <a:r>
              <a:rPr lang="en-US" altLang="en-US" sz="2800" b="1" i="1" dirty="0">
                <a:solidFill>
                  <a:srgbClr val="FFFF00"/>
                </a:solidFill>
                <a:latin typeface="Arial Narrow"/>
              </a:rPr>
              <a:t>While it has always been assumed that the snake was the guise of Satan, this is not clearly stated until the New Testament (cf. Ro. 16:20; Rv. 12:9; 20:2).</a:t>
            </a:r>
            <a:r>
              <a:rPr lang="en-US" altLang="en-US" sz="2800" b="1" i="1" dirty="0">
                <a:latin typeface="Arial Narrow"/>
              </a:rPr>
              <a:t> / </a:t>
            </a:r>
            <a:r>
              <a:rPr lang="en-US" sz="2800" dirty="0">
                <a:ea typeface="+mn-lt"/>
                <a:cs typeface="+mn-lt"/>
              </a:rPr>
              <a:t>Si bien </a:t>
            </a:r>
            <a:r>
              <a:rPr lang="en-US" sz="2800" dirty="0" err="1">
                <a:ea typeface="+mn-lt"/>
                <a:cs typeface="+mn-lt"/>
              </a:rPr>
              <a:t>siempre</a:t>
            </a:r>
            <a:r>
              <a:rPr lang="en-US" sz="2800" dirty="0">
                <a:ea typeface="+mn-lt"/>
                <a:cs typeface="+mn-lt"/>
              </a:rPr>
              <a:t> se ha </a:t>
            </a:r>
            <a:r>
              <a:rPr lang="en-US" sz="2800" dirty="0" err="1">
                <a:ea typeface="+mn-lt"/>
                <a:cs typeface="+mn-lt"/>
              </a:rPr>
              <a:t>asumido</a:t>
            </a:r>
            <a:r>
              <a:rPr lang="en-US" sz="2800" dirty="0">
                <a:ea typeface="+mn-lt"/>
                <a:cs typeface="+mn-lt"/>
              </a:rPr>
              <a:t> que la </a:t>
            </a:r>
            <a:r>
              <a:rPr lang="en-US" sz="2800" dirty="0" err="1">
                <a:ea typeface="+mn-lt"/>
                <a:cs typeface="+mn-lt"/>
              </a:rPr>
              <a:t>serpiente</a:t>
            </a:r>
            <a:r>
              <a:rPr lang="en-US" sz="2800" dirty="0">
                <a:ea typeface="+mn-lt"/>
                <a:cs typeface="+mn-lt"/>
              </a:rPr>
              <a:t> era la </a:t>
            </a:r>
            <a:r>
              <a:rPr lang="en-US" sz="2800" dirty="0" err="1">
                <a:ea typeface="+mn-lt"/>
                <a:cs typeface="+mn-lt"/>
              </a:rPr>
              <a:t>apariencia</a:t>
            </a:r>
            <a:r>
              <a:rPr lang="en-US" sz="2800" dirty="0">
                <a:ea typeface="+mn-lt"/>
                <a:cs typeface="+mn-lt"/>
              </a:rPr>
              <a:t> de Satanás, </a:t>
            </a:r>
            <a:r>
              <a:rPr lang="en-US" sz="2800" dirty="0" err="1">
                <a:ea typeface="+mn-lt"/>
                <a:cs typeface="+mn-lt"/>
              </a:rPr>
              <a:t>esto</a:t>
            </a:r>
            <a:r>
              <a:rPr lang="en-US" sz="2800" dirty="0">
                <a:ea typeface="+mn-lt"/>
                <a:cs typeface="+mn-lt"/>
              </a:rPr>
              <a:t> no se </a:t>
            </a:r>
            <a:r>
              <a:rPr lang="en-US" sz="2800" dirty="0" err="1">
                <a:ea typeface="+mn-lt"/>
                <a:cs typeface="+mn-lt"/>
              </a:rPr>
              <a:t>afirma</a:t>
            </a:r>
            <a:r>
              <a:rPr lang="en-US" sz="2800" dirty="0">
                <a:ea typeface="+mn-lt"/>
                <a:cs typeface="+mn-lt"/>
              </a:rPr>
              <a:t> </a:t>
            </a:r>
            <a:r>
              <a:rPr lang="en-US" sz="2800" dirty="0" err="1">
                <a:ea typeface="+mn-lt"/>
                <a:cs typeface="+mn-lt"/>
              </a:rPr>
              <a:t>claramente</a:t>
            </a:r>
            <a:r>
              <a:rPr lang="en-US" sz="2800" dirty="0">
                <a:ea typeface="+mn-lt"/>
                <a:cs typeface="+mn-lt"/>
              </a:rPr>
              <a:t> hasta </a:t>
            </a:r>
            <a:r>
              <a:rPr lang="en-US" sz="2800" dirty="0" err="1">
                <a:ea typeface="+mn-lt"/>
                <a:cs typeface="+mn-lt"/>
              </a:rPr>
              <a:t>el</a:t>
            </a:r>
            <a:r>
              <a:rPr lang="en-US" sz="2800" dirty="0">
                <a:ea typeface="+mn-lt"/>
                <a:cs typeface="+mn-lt"/>
              </a:rPr>
              <a:t> Nuevo </a:t>
            </a:r>
            <a:r>
              <a:rPr lang="en-US" sz="2800" dirty="0" err="1">
                <a:ea typeface="+mn-lt"/>
                <a:cs typeface="+mn-lt"/>
              </a:rPr>
              <a:t>Testamento</a:t>
            </a:r>
            <a:r>
              <a:rPr lang="en-US" sz="2800" dirty="0">
                <a:ea typeface="+mn-lt"/>
                <a:cs typeface="+mn-lt"/>
              </a:rPr>
              <a:t> (cf. Ro. 16:20; Ap. 12:9; 20:2).</a:t>
            </a:r>
            <a:endParaRPr lang="en-US" altLang="en-US" sz="2800" b="1" i="1" dirty="0">
              <a:latin typeface="Arial Narrow"/>
            </a:endParaRPr>
          </a:p>
        </p:txBody>
      </p:sp>
      <p:sp>
        <p:nvSpPr>
          <p:cNvPr id="2" name="Slide Number Placeholder 1">
            <a:extLst>
              <a:ext uri="{FF2B5EF4-FFF2-40B4-BE49-F238E27FC236}">
                <a16:creationId xmlns:a16="http://schemas.microsoft.com/office/drawing/2014/main" id="{9FD6002F-E2C6-99C7-849E-3885B1D5E045}"/>
              </a:ext>
            </a:extLst>
          </p:cNvPr>
          <p:cNvSpPr>
            <a:spLocks noGrp="1"/>
          </p:cNvSpPr>
          <p:nvPr>
            <p:ph type="sldNum" sz="quarter" idx="12"/>
          </p:nvPr>
        </p:nvSpPr>
        <p:spPr/>
        <p:txBody>
          <a:bodyPr/>
          <a:lstStyle/>
          <a:p>
            <a:fld id="{6792C482-10A1-4CE4-983C-C906ECDB0893}" type="slidenum">
              <a:rPr lang="en-US" altLang="en-US" smtClean="0"/>
              <a:pPr/>
              <a:t>23</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 calcmode="lin" valueType="num">
                                      <p:cBhvr>
                                        <p:cTn id="7" dur="500" fill="hold"/>
                                        <p:tgtEl>
                                          <p:spTgt spid="1382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82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8243">
                                            <p:txEl>
                                              <p:pRg st="1" end="1"/>
                                            </p:txEl>
                                          </p:spTgt>
                                        </p:tgtEl>
                                        <p:attrNameLst>
                                          <p:attrName>style.visibility</p:attrName>
                                        </p:attrNameLst>
                                      </p:cBhvr>
                                      <p:to>
                                        <p:strVal val="visible"/>
                                      </p:to>
                                    </p:set>
                                    <p:anim calcmode="lin" valueType="num">
                                      <p:cBhvr additive="base">
                                        <p:cTn id="13" dur="500" fill="hold"/>
                                        <p:tgtEl>
                                          <p:spTgt spid="138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824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a:extLst>
              <a:ext uri="{FF2B5EF4-FFF2-40B4-BE49-F238E27FC236}">
                <a16:creationId xmlns:a16="http://schemas.microsoft.com/office/drawing/2014/main" id="{051544C5-8170-FF04-8EAE-107C47323AC7}"/>
              </a:ext>
            </a:extLst>
          </p:cNvPr>
          <p:cNvSpPr>
            <a:spLocks noGrp="1" noChangeArrowheads="1"/>
          </p:cNvSpPr>
          <p:nvPr>
            <p:ph type="body" idx="1"/>
          </p:nvPr>
        </p:nvSpPr>
        <p:spPr>
          <a:xfrm>
            <a:off x="613038" y="308758"/>
            <a:ext cx="10972800" cy="5410200"/>
          </a:xfrm>
        </p:spPr>
        <p:txBody>
          <a:bodyPr/>
          <a:lstStyle/>
          <a:p>
            <a:pPr>
              <a:defRPr/>
            </a:pPr>
            <a:r>
              <a:rPr lang="en-US" sz="2800" b="1" i="1" dirty="0">
                <a:solidFill>
                  <a:srgbClr val="FFFF00"/>
                </a:solidFill>
                <a:latin typeface="Arial Narrow"/>
              </a:rPr>
              <a:t>At the same time, the Old Testament uses stock imagery from the ancient Near East describing Satan as a snake-like monster:</a:t>
            </a:r>
            <a:r>
              <a:rPr lang="en-US" sz="2400" b="1" i="1" dirty="0">
                <a:latin typeface="Arial Narrow"/>
              </a:rPr>
              <a:t> / </a:t>
            </a:r>
            <a:r>
              <a:rPr lang="en-US" sz="2400" dirty="0">
                <a:latin typeface="Arial"/>
              </a:rPr>
              <a:t>Al </a:t>
            </a:r>
            <a:r>
              <a:rPr lang="en-US" sz="2400" dirty="0" err="1">
                <a:latin typeface="Arial"/>
              </a:rPr>
              <a:t>mismo</a:t>
            </a:r>
            <a:r>
              <a:rPr lang="en-US" sz="2400" dirty="0">
                <a:latin typeface="Arial"/>
              </a:rPr>
              <a:t> </a:t>
            </a:r>
            <a:r>
              <a:rPr lang="en-US" sz="2400" dirty="0" err="1">
                <a:latin typeface="Arial"/>
              </a:rPr>
              <a:t>tiempo</a:t>
            </a:r>
            <a:r>
              <a:rPr lang="en-US" sz="2400" dirty="0">
                <a:latin typeface="Arial"/>
              </a:rPr>
              <a:t>, </a:t>
            </a:r>
            <a:r>
              <a:rPr lang="en-US" sz="2400" dirty="0" err="1">
                <a:latin typeface="Arial"/>
              </a:rPr>
              <a:t>el</a:t>
            </a:r>
            <a:r>
              <a:rPr lang="en-US" sz="2400" dirty="0">
                <a:latin typeface="Arial"/>
              </a:rPr>
              <a:t> </a:t>
            </a:r>
            <a:r>
              <a:rPr lang="en-US" sz="2400" dirty="0" err="1">
                <a:latin typeface="Arial"/>
              </a:rPr>
              <a:t>Antiguo</a:t>
            </a:r>
            <a:r>
              <a:rPr lang="en-US" sz="2400" dirty="0">
                <a:latin typeface="Arial"/>
              </a:rPr>
              <a:t> </a:t>
            </a:r>
            <a:r>
              <a:rPr lang="en-US" sz="2400" dirty="0" err="1">
                <a:latin typeface="Arial"/>
              </a:rPr>
              <a:t>Testamento</a:t>
            </a:r>
            <a:r>
              <a:rPr lang="en-US" sz="2400" dirty="0">
                <a:latin typeface="Arial"/>
              </a:rPr>
              <a:t> </a:t>
            </a:r>
            <a:r>
              <a:rPr lang="en-US" sz="2400" dirty="0" err="1">
                <a:latin typeface="Arial"/>
              </a:rPr>
              <a:t>usa</a:t>
            </a:r>
            <a:r>
              <a:rPr lang="en-US" sz="2400" dirty="0">
                <a:latin typeface="Arial"/>
              </a:rPr>
              <a:t> </a:t>
            </a:r>
            <a:r>
              <a:rPr lang="en-US" sz="2400" dirty="0" err="1">
                <a:latin typeface="Arial"/>
              </a:rPr>
              <a:t>imágenes</a:t>
            </a:r>
            <a:r>
              <a:rPr lang="en-US" sz="2400" dirty="0">
                <a:latin typeface="Arial"/>
              </a:rPr>
              <a:t> de </a:t>
            </a:r>
            <a:r>
              <a:rPr lang="en-US" sz="2400" dirty="0" err="1">
                <a:latin typeface="Arial"/>
              </a:rPr>
              <a:t>archivo</a:t>
            </a:r>
            <a:r>
              <a:rPr lang="en-US" sz="2400" dirty="0">
                <a:latin typeface="Arial"/>
              </a:rPr>
              <a:t> del </a:t>
            </a:r>
            <a:r>
              <a:rPr lang="en-US" sz="2400" dirty="0" err="1">
                <a:latin typeface="Arial"/>
              </a:rPr>
              <a:t>antiguo</a:t>
            </a:r>
            <a:r>
              <a:rPr lang="en-US" sz="2400" dirty="0">
                <a:latin typeface="Arial"/>
              </a:rPr>
              <a:t> </a:t>
            </a:r>
            <a:r>
              <a:rPr lang="en-US" sz="2400" dirty="0" err="1">
                <a:latin typeface="Arial"/>
              </a:rPr>
              <a:t>Cercano</a:t>
            </a:r>
            <a:r>
              <a:rPr lang="en-US" sz="2400" dirty="0">
                <a:latin typeface="Arial"/>
              </a:rPr>
              <a:t> Oriente que </a:t>
            </a:r>
            <a:r>
              <a:rPr lang="en-US" sz="2400" dirty="0" err="1">
                <a:latin typeface="Arial"/>
              </a:rPr>
              <a:t>describen</a:t>
            </a:r>
            <a:r>
              <a:rPr lang="en-US" sz="2400" dirty="0">
                <a:latin typeface="Arial"/>
              </a:rPr>
              <a:t> a Satanás </a:t>
            </a:r>
            <a:r>
              <a:rPr lang="en-US" sz="2400" dirty="0" err="1">
                <a:latin typeface="Arial"/>
              </a:rPr>
              <a:t>como</a:t>
            </a:r>
            <a:r>
              <a:rPr lang="en-US" sz="2400" dirty="0">
                <a:latin typeface="Arial"/>
              </a:rPr>
              <a:t> un </a:t>
            </a:r>
            <a:r>
              <a:rPr lang="en-US" sz="2400" dirty="0" err="1">
                <a:latin typeface="Arial"/>
              </a:rPr>
              <a:t>monstruo</a:t>
            </a:r>
            <a:r>
              <a:rPr lang="en-US" sz="2400" dirty="0">
                <a:latin typeface="Arial"/>
              </a:rPr>
              <a:t> con forma de </a:t>
            </a:r>
            <a:r>
              <a:rPr lang="en-US" sz="2400" dirty="0" err="1">
                <a:latin typeface="Arial"/>
              </a:rPr>
              <a:t>serpiente</a:t>
            </a:r>
            <a:r>
              <a:rPr lang="en-US" sz="2400" dirty="0">
                <a:latin typeface="Arial"/>
              </a:rPr>
              <a:t>:</a:t>
            </a:r>
            <a:endParaRPr lang="en-US" sz="2400">
              <a:ea typeface="+mn-lt"/>
              <a:cs typeface="+mn-lt"/>
            </a:endParaRPr>
          </a:p>
          <a:p>
            <a:pPr lvl="1">
              <a:buClr>
                <a:srgbClr val="DDDDDD"/>
              </a:buClr>
              <a:defRPr/>
            </a:pPr>
            <a:r>
              <a:rPr lang="en-US" sz="2400" b="1" i="1" dirty="0">
                <a:solidFill>
                  <a:srgbClr val="FFCC00"/>
                </a:solidFill>
                <a:latin typeface="Arial Narrow"/>
              </a:rPr>
              <a:t>RAHAB</a:t>
            </a:r>
            <a:r>
              <a:rPr lang="en-US" sz="2400" b="1" i="1" dirty="0">
                <a:latin typeface="Arial Narrow"/>
              </a:rPr>
              <a:t> </a:t>
            </a:r>
            <a:r>
              <a:rPr lang="en-US" sz="2400" b="1" i="1" dirty="0">
                <a:solidFill>
                  <a:srgbClr val="FFFF00"/>
                </a:solidFill>
                <a:latin typeface="Arial Narrow"/>
              </a:rPr>
              <a:t>(the sea dragon over whom Yahweh triumphed, </a:t>
            </a:r>
            <a:r>
              <a:rPr lang="en-US" sz="2400" i="1" dirty="0">
                <a:latin typeface="Arial Narrow"/>
              </a:rPr>
              <a:t>/ </a:t>
            </a:r>
            <a:r>
              <a:rPr lang="en-US" sz="2400" i="1" dirty="0" err="1">
                <a:ea typeface="+mn-lt"/>
                <a:cs typeface="+mn-lt"/>
              </a:rPr>
              <a:t>el</a:t>
            </a:r>
            <a:r>
              <a:rPr lang="en-US" sz="2400" i="1" dirty="0">
                <a:ea typeface="+mn-lt"/>
                <a:cs typeface="+mn-lt"/>
              </a:rPr>
              <a:t> </a:t>
            </a:r>
            <a:r>
              <a:rPr lang="en-US" sz="2400" i="1" dirty="0" err="1">
                <a:ea typeface="+mn-lt"/>
                <a:cs typeface="+mn-lt"/>
              </a:rPr>
              <a:t>dragón</a:t>
            </a:r>
            <a:r>
              <a:rPr lang="en-US" sz="2400" i="1" dirty="0">
                <a:ea typeface="+mn-lt"/>
                <a:cs typeface="+mn-lt"/>
              </a:rPr>
              <a:t> </a:t>
            </a:r>
            <a:r>
              <a:rPr lang="en-US" sz="2400" i="1" dirty="0" err="1">
                <a:ea typeface="+mn-lt"/>
                <a:cs typeface="+mn-lt"/>
              </a:rPr>
              <a:t>marino</a:t>
            </a:r>
            <a:r>
              <a:rPr lang="en-US" sz="2400" i="1" dirty="0">
                <a:ea typeface="+mn-lt"/>
                <a:cs typeface="+mn-lt"/>
              </a:rPr>
              <a:t> </a:t>
            </a:r>
            <a:r>
              <a:rPr lang="en-US" sz="2400" i="1" dirty="0" err="1">
                <a:ea typeface="+mn-lt"/>
                <a:cs typeface="+mn-lt"/>
              </a:rPr>
              <a:t>sobre</a:t>
            </a:r>
            <a:r>
              <a:rPr lang="en-US" sz="2400" i="1" dirty="0">
                <a:ea typeface="+mn-lt"/>
                <a:cs typeface="+mn-lt"/>
              </a:rPr>
              <a:t> </a:t>
            </a:r>
            <a:r>
              <a:rPr lang="en-US" sz="2400" i="1" dirty="0" err="1">
                <a:ea typeface="+mn-lt"/>
                <a:cs typeface="+mn-lt"/>
              </a:rPr>
              <a:t>el</a:t>
            </a:r>
            <a:r>
              <a:rPr lang="en-US" sz="2400" i="1" dirty="0">
                <a:ea typeface="+mn-lt"/>
                <a:cs typeface="+mn-lt"/>
              </a:rPr>
              <a:t> </a:t>
            </a:r>
            <a:r>
              <a:rPr lang="en-US" sz="2400" i="1" dirty="0" err="1">
                <a:ea typeface="+mn-lt"/>
                <a:cs typeface="+mn-lt"/>
              </a:rPr>
              <a:t>cual</a:t>
            </a:r>
            <a:r>
              <a:rPr lang="en-US" sz="2400" i="1" dirty="0">
                <a:ea typeface="+mn-lt"/>
                <a:cs typeface="+mn-lt"/>
              </a:rPr>
              <a:t> </a:t>
            </a:r>
            <a:r>
              <a:rPr lang="en-US" sz="2400" i="1" dirty="0" err="1">
                <a:ea typeface="+mn-lt"/>
                <a:cs typeface="+mn-lt"/>
              </a:rPr>
              <a:t>triunfó</a:t>
            </a:r>
            <a:r>
              <a:rPr lang="en-US" sz="2400" i="1" dirty="0">
                <a:ea typeface="+mn-lt"/>
                <a:cs typeface="+mn-lt"/>
              </a:rPr>
              <a:t> </a:t>
            </a:r>
            <a:r>
              <a:rPr lang="en-US" sz="2400" i="1" dirty="0" err="1">
                <a:ea typeface="+mn-lt"/>
                <a:cs typeface="+mn-lt"/>
              </a:rPr>
              <a:t>Yahvé</a:t>
            </a:r>
            <a:r>
              <a:rPr lang="en-US" sz="2400" i="1" dirty="0">
                <a:ea typeface="+mn-lt"/>
                <a:cs typeface="+mn-lt"/>
              </a:rPr>
              <a:t>,</a:t>
            </a:r>
            <a:r>
              <a:rPr lang="en-US" sz="2400" i="1" dirty="0">
                <a:latin typeface="Arial"/>
              </a:rPr>
              <a:t> </a:t>
            </a:r>
            <a:r>
              <a:rPr lang="en-US" sz="2400" i="1" dirty="0">
                <a:latin typeface="Arial Narrow"/>
              </a:rPr>
              <a:t>cf. Job 9:13; 26:12; Ps. 89:9-10; Is. 51:9)</a:t>
            </a:r>
            <a:endParaRPr lang="en-US" sz="2400" i="1">
              <a:ea typeface="+mn-lt"/>
              <a:cs typeface="+mn-lt"/>
            </a:endParaRPr>
          </a:p>
          <a:p>
            <a:pPr lvl="1">
              <a:buClr>
                <a:srgbClr val="DDDDDD"/>
              </a:buClr>
              <a:defRPr/>
            </a:pPr>
            <a:r>
              <a:rPr lang="en-US" sz="2400" b="1" i="1" dirty="0">
                <a:solidFill>
                  <a:srgbClr val="FFCC00"/>
                </a:solidFill>
                <a:latin typeface="Arial Narrow"/>
              </a:rPr>
              <a:t>LEVIATHAN / LEVIATÁN</a:t>
            </a:r>
            <a:r>
              <a:rPr lang="en-US" sz="2400" b="1" i="1" dirty="0">
                <a:latin typeface="Arial Narrow"/>
              </a:rPr>
              <a:t> </a:t>
            </a:r>
            <a:r>
              <a:rPr lang="en-US" sz="2400" b="1" i="1" dirty="0">
                <a:solidFill>
                  <a:srgbClr val="FFFF00"/>
                </a:solidFill>
                <a:latin typeface="Arial Narrow"/>
              </a:rPr>
              <a:t>(also the sea dragon image,</a:t>
            </a:r>
            <a:r>
              <a:rPr lang="en-US" sz="2400" b="1" i="1" dirty="0">
                <a:latin typeface="Arial Narrow"/>
              </a:rPr>
              <a:t> / </a:t>
            </a:r>
            <a:r>
              <a:rPr lang="en-US" sz="2400" dirty="0" err="1">
                <a:ea typeface="+mn-lt"/>
                <a:cs typeface="+mn-lt"/>
              </a:rPr>
              <a:t>también</a:t>
            </a:r>
            <a:r>
              <a:rPr lang="en-US" sz="2400" dirty="0">
                <a:ea typeface="+mn-lt"/>
                <a:cs typeface="+mn-lt"/>
              </a:rPr>
              <a:t> la imagen del </a:t>
            </a:r>
            <a:r>
              <a:rPr lang="en-US" sz="2400" dirty="0" err="1">
                <a:ea typeface="+mn-lt"/>
                <a:cs typeface="+mn-lt"/>
              </a:rPr>
              <a:t>dragón</a:t>
            </a:r>
            <a:r>
              <a:rPr lang="en-US" sz="2400" dirty="0">
                <a:ea typeface="+mn-lt"/>
                <a:cs typeface="+mn-lt"/>
              </a:rPr>
              <a:t> </a:t>
            </a:r>
            <a:r>
              <a:rPr lang="en-US" sz="2400" dirty="0" err="1">
                <a:ea typeface="+mn-lt"/>
                <a:cs typeface="+mn-lt"/>
              </a:rPr>
              <a:t>marino</a:t>
            </a:r>
            <a:r>
              <a:rPr lang="en-US" sz="2400" dirty="0">
                <a:ea typeface="+mn-lt"/>
                <a:cs typeface="+mn-lt"/>
              </a:rPr>
              <a:t> </a:t>
            </a:r>
            <a:r>
              <a:rPr lang="en-US" sz="2400" b="1" i="1" dirty="0">
                <a:latin typeface="Arial Narrow"/>
              </a:rPr>
              <a:t>cf. Job 3:8; 41:1ff. Ps. 74:13-14; 104:25-26; Is. 27:1)</a:t>
            </a:r>
            <a:endParaRPr lang="en-US" sz="2400">
              <a:ea typeface="+mn-lt"/>
              <a:cs typeface="+mn-lt"/>
            </a:endParaRPr>
          </a:p>
          <a:p>
            <a:pPr lvl="1">
              <a:buClr>
                <a:srgbClr val="DDDDDD"/>
              </a:buClr>
              <a:defRPr/>
            </a:pPr>
            <a:r>
              <a:rPr lang="en-US" sz="2400" b="1" i="1" dirty="0">
                <a:solidFill>
                  <a:srgbClr val="FFCC00"/>
                </a:solidFill>
                <a:latin typeface="Arial Narrow"/>
              </a:rPr>
              <a:t>BEHEMOTH</a:t>
            </a:r>
            <a:r>
              <a:rPr lang="en-US" sz="2400" b="1" i="1" dirty="0">
                <a:solidFill>
                  <a:srgbClr val="FFFF00"/>
                </a:solidFill>
                <a:latin typeface="Arial Narrow"/>
              </a:rPr>
              <a:t> (the beast or monster, /</a:t>
            </a:r>
            <a:r>
              <a:rPr lang="en-US" sz="2400" b="1" i="1" dirty="0">
                <a:latin typeface="Arial Narrow"/>
              </a:rPr>
              <a:t> </a:t>
            </a:r>
            <a:r>
              <a:rPr lang="en-US" sz="2400" dirty="0">
                <a:ea typeface="+mn-lt"/>
                <a:cs typeface="+mn-lt"/>
              </a:rPr>
              <a:t>la </a:t>
            </a:r>
            <a:r>
              <a:rPr lang="en-US" sz="2400" dirty="0" err="1">
                <a:ea typeface="+mn-lt"/>
                <a:cs typeface="+mn-lt"/>
              </a:rPr>
              <a:t>bestia</a:t>
            </a:r>
            <a:r>
              <a:rPr lang="en-US" sz="2400" dirty="0">
                <a:ea typeface="+mn-lt"/>
                <a:cs typeface="+mn-lt"/>
              </a:rPr>
              <a:t> o </a:t>
            </a:r>
            <a:r>
              <a:rPr lang="en-US" sz="2400" dirty="0" err="1">
                <a:ea typeface="+mn-lt"/>
                <a:cs typeface="+mn-lt"/>
              </a:rPr>
              <a:t>monstruo</a:t>
            </a:r>
            <a:r>
              <a:rPr lang="en-US" sz="2400" dirty="0">
                <a:ea typeface="+mn-lt"/>
                <a:cs typeface="+mn-lt"/>
              </a:rPr>
              <a:t> </a:t>
            </a:r>
            <a:r>
              <a:rPr lang="en-US" sz="2400" b="1" i="1" dirty="0">
                <a:latin typeface="Arial Narrow"/>
              </a:rPr>
              <a:t>cf. </a:t>
            </a:r>
            <a:r>
              <a:rPr lang="en-US" sz="2400" b="1" i="1" dirty="0">
                <a:latin typeface="Arial Narrow"/>
                <a:ea typeface="+mn-lt"/>
                <a:cs typeface="+mn-lt"/>
              </a:rPr>
              <a:t>Job 40:15-24; see also 2 Baruch 29:4</a:t>
            </a:r>
            <a:r>
              <a:rPr lang="en-US" sz="2400" b="1" i="1" dirty="0">
                <a:latin typeface="Arial Narrow"/>
              </a:rPr>
              <a:t>; </a:t>
            </a:r>
            <a:r>
              <a:rPr lang="en-US" sz="2400" b="1" i="1" dirty="0">
                <a:latin typeface="Arial Narrow"/>
                <a:ea typeface="+mn-lt"/>
                <a:cs typeface="+mn-lt"/>
              </a:rPr>
              <a:t>2 Esdras 6:49, 52; 1 Enoch 60:7-8)</a:t>
            </a:r>
            <a:endParaRPr lang="en-US" sz="2400">
              <a:ea typeface="+mn-lt"/>
              <a:cs typeface="+mn-lt"/>
            </a:endParaRPr>
          </a:p>
          <a:p>
            <a:pPr lvl="1">
              <a:buClr>
                <a:srgbClr val="DDDDDD"/>
              </a:buClr>
              <a:defRPr/>
            </a:pPr>
            <a:r>
              <a:rPr lang="en-US" sz="2400" b="1" i="1" dirty="0">
                <a:solidFill>
                  <a:srgbClr val="FFCC00"/>
                </a:solidFill>
                <a:latin typeface="Arial Narrow"/>
                <a:ea typeface="+mn-lt"/>
                <a:cs typeface="+mn-lt"/>
              </a:rPr>
              <a:t>TANNIN / TANINO </a:t>
            </a:r>
            <a:r>
              <a:rPr lang="en-US" sz="2400" b="1" i="1" dirty="0">
                <a:solidFill>
                  <a:srgbClr val="FFFF00"/>
                </a:solidFill>
                <a:latin typeface="Arial Narrow"/>
                <a:ea typeface="+mn-lt"/>
                <a:cs typeface="+mn-lt"/>
              </a:rPr>
              <a:t>(the whale, dragon, sea monster, serpent, / </a:t>
            </a:r>
            <a:r>
              <a:rPr lang="en-US" sz="2400" dirty="0">
                <a:ea typeface="+mn-lt"/>
                <a:cs typeface="+mn-lt"/>
              </a:rPr>
              <a:t>la </a:t>
            </a:r>
            <a:r>
              <a:rPr lang="en-US" sz="2400" dirty="0" err="1">
                <a:ea typeface="+mn-lt"/>
                <a:cs typeface="+mn-lt"/>
              </a:rPr>
              <a:t>ballena</a:t>
            </a:r>
            <a:r>
              <a:rPr lang="en-US" sz="2400" dirty="0">
                <a:ea typeface="+mn-lt"/>
                <a:cs typeface="+mn-lt"/>
              </a:rPr>
              <a:t>, </a:t>
            </a:r>
            <a:r>
              <a:rPr lang="en-US" sz="2400" dirty="0" err="1">
                <a:ea typeface="+mn-lt"/>
                <a:cs typeface="+mn-lt"/>
              </a:rPr>
              <a:t>dragón</a:t>
            </a:r>
            <a:r>
              <a:rPr lang="en-US" sz="2400" dirty="0">
                <a:ea typeface="+mn-lt"/>
                <a:cs typeface="+mn-lt"/>
              </a:rPr>
              <a:t>, </a:t>
            </a:r>
            <a:r>
              <a:rPr lang="en-US" sz="2400" dirty="0" err="1">
                <a:ea typeface="+mn-lt"/>
                <a:cs typeface="+mn-lt"/>
              </a:rPr>
              <a:t>monstruo</a:t>
            </a:r>
            <a:r>
              <a:rPr lang="en-US" sz="2400" dirty="0">
                <a:ea typeface="+mn-lt"/>
                <a:cs typeface="+mn-lt"/>
              </a:rPr>
              <a:t> </a:t>
            </a:r>
            <a:r>
              <a:rPr lang="en-US" sz="2400" dirty="0" err="1">
                <a:ea typeface="+mn-lt"/>
                <a:cs typeface="+mn-lt"/>
              </a:rPr>
              <a:t>marino</a:t>
            </a:r>
            <a:r>
              <a:rPr lang="en-US" sz="2400" dirty="0">
                <a:ea typeface="+mn-lt"/>
                <a:cs typeface="+mn-lt"/>
              </a:rPr>
              <a:t>, </a:t>
            </a:r>
            <a:r>
              <a:rPr lang="en-US" sz="2400" dirty="0" err="1">
                <a:ea typeface="+mn-lt"/>
                <a:cs typeface="+mn-lt"/>
              </a:rPr>
              <a:t>serpiente</a:t>
            </a:r>
            <a:r>
              <a:rPr lang="en-US" sz="2400" b="1" i="1" dirty="0">
                <a:latin typeface="Arial Narrow"/>
                <a:ea typeface="+mn-lt"/>
                <a:cs typeface="+mn-lt"/>
              </a:rPr>
              <a:t> cf. Job 7:12; Ps. 74:13; Is. 27:1; 51:9)</a:t>
            </a:r>
            <a:endParaRPr lang="en-US" sz="2400">
              <a:ea typeface="+mn-lt"/>
              <a:cs typeface="+mn-lt"/>
            </a:endParaRPr>
          </a:p>
          <a:p>
            <a:pPr>
              <a:defRPr/>
            </a:pPr>
            <a:endParaRPr lang="en-US" sz="2400" dirty="0">
              <a:latin typeface="Arial"/>
            </a:endParaRPr>
          </a:p>
        </p:txBody>
      </p:sp>
      <p:sp>
        <p:nvSpPr>
          <p:cNvPr id="2" name="Slide Number Placeholder 1">
            <a:extLst>
              <a:ext uri="{FF2B5EF4-FFF2-40B4-BE49-F238E27FC236}">
                <a16:creationId xmlns:a16="http://schemas.microsoft.com/office/drawing/2014/main" id="{9FD6002F-E2C6-99C7-849E-3885B1D5E045}"/>
              </a:ext>
            </a:extLst>
          </p:cNvPr>
          <p:cNvSpPr>
            <a:spLocks noGrp="1"/>
          </p:cNvSpPr>
          <p:nvPr>
            <p:ph type="sldNum" sz="quarter" idx="12"/>
          </p:nvPr>
        </p:nvSpPr>
        <p:spPr/>
        <p:txBody>
          <a:bodyPr/>
          <a:lstStyle/>
          <a:p>
            <a:fld id="{6792C482-10A1-4CE4-983C-C906ECDB0893}" type="slidenum">
              <a:rPr lang="en-US" altLang="en-US" smtClean="0"/>
              <a:pPr/>
              <a:t>24</a:t>
            </a:fld>
            <a:endParaRPr lang="en-US" altLang="en-US"/>
          </a:p>
        </p:txBody>
      </p:sp>
    </p:spTree>
    <p:extLst>
      <p:ext uri="{BB962C8B-B14F-4D97-AF65-F5344CB8AC3E}">
        <p14:creationId xmlns:p14="http://schemas.microsoft.com/office/powerpoint/2010/main" val="1556860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 calcmode="lin" valueType="num">
                                      <p:cBhvr additive="base">
                                        <p:cTn id="7" dur="500" fill="hold"/>
                                        <p:tgtEl>
                                          <p:spTgt spid="138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8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8243">
                                            <p:txEl>
                                              <p:pRg st="1" end="1"/>
                                            </p:txEl>
                                          </p:spTgt>
                                        </p:tgtEl>
                                        <p:attrNameLst>
                                          <p:attrName>style.visibility</p:attrName>
                                        </p:attrNameLst>
                                      </p:cBhvr>
                                      <p:to>
                                        <p:strVal val="visible"/>
                                      </p:to>
                                    </p:set>
                                    <p:anim calcmode="lin" valueType="num">
                                      <p:cBhvr additive="base">
                                        <p:cTn id="13" dur="500" fill="hold"/>
                                        <p:tgtEl>
                                          <p:spTgt spid="138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8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8243">
                                            <p:txEl>
                                              <p:pRg st="2" end="2"/>
                                            </p:txEl>
                                          </p:spTgt>
                                        </p:tgtEl>
                                        <p:attrNameLst>
                                          <p:attrName>style.visibility</p:attrName>
                                        </p:attrNameLst>
                                      </p:cBhvr>
                                      <p:to>
                                        <p:strVal val="visible"/>
                                      </p:to>
                                    </p:set>
                                    <p:anim calcmode="lin" valueType="num">
                                      <p:cBhvr additive="base">
                                        <p:cTn id="19" dur="500" fill="hold"/>
                                        <p:tgtEl>
                                          <p:spTgt spid="138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8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8243">
                                            <p:txEl>
                                              <p:pRg st="3" end="3"/>
                                            </p:txEl>
                                          </p:spTgt>
                                        </p:tgtEl>
                                        <p:attrNameLst>
                                          <p:attrName>style.visibility</p:attrName>
                                        </p:attrNameLst>
                                      </p:cBhvr>
                                      <p:to>
                                        <p:strVal val="visible"/>
                                      </p:to>
                                    </p:set>
                                    <p:anim calcmode="lin" valueType="num">
                                      <p:cBhvr additive="base">
                                        <p:cTn id="25" dur="500" fill="hold"/>
                                        <p:tgtEl>
                                          <p:spTgt spid="1382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8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8243">
                                            <p:txEl>
                                              <p:pRg st="4" end="4"/>
                                            </p:txEl>
                                          </p:spTgt>
                                        </p:tgtEl>
                                        <p:attrNameLst>
                                          <p:attrName>style.visibility</p:attrName>
                                        </p:attrNameLst>
                                      </p:cBhvr>
                                      <p:to>
                                        <p:strVal val="visible"/>
                                      </p:to>
                                    </p:set>
                                    <p:anim calcmode="lin" valueType="num">
                                      <p:cBhvr additive="base">
                                        <p:cTn id="31" dur="500" fill="hold"/>
                                        <p:tgtEl>
                                          <p:spTgt spid="1382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82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C7CCA48C-6ADA-ABD8-EC6A-8306E5EBFCE1}"/>
              </a:ext>
            </a:extLst>
          </p:cNvPr>
          <p:cNvSpPr>
            <a:spLocks noGrp="1" noChangeArrowheads="1"/>
          </p:cNvSpPr>
          <p:nvPr>
            <p:ph type="title"/>
          </p:nvPr>
        </p:nvSpPr>
        <p:spPr>
          <a:xfrm>
            <a:off x="609600" y="79892"/>
            <a:ext cx="10972800" cy="1139825"/>
          </a:xfrm>
        </p:spPr>
        <p:txBody>
          <a:bodyPr/>
          <a:lstStyle/>
          <a:p>
            <a:pPr eaLnBrk="1" hangingPunct="1">
              <a:defRPr/>
            </a:pPr>
            <a:r>
              <a:rPr lang="en-US" altLang="en-US" sz="4800" dirty="0">
                <a:solidFill>
                  <a:srgbClr val="FF6600"/>
                </a:solidFill>
                <a:latin typeface="Narkisim"/>
              </a:rPr>
              <a:t>Shame</a:t>
            </a:r>
            <a:r>
              <a:rPr lang="en-US" altLang="en-US" sz="4800" dirty="0">
                <a:solidFill>
                  <a:srgbClr val="00FFFF"/>
                </a:solidFill>
                <a:latin typeface="Narkisim"/>
              </a:rPr>
              <a:t> / </a:t>
            </a:r>
            <a:r>
              <a:rPr lang="en-US" altLang="en-US" sz="4800" dirty="0" err="1">
                <a:solidFill>
                  <a:srgbClr val="00FFFF"/>
                </a:solidFill>
                <a:latin typeface="Narkisim"/>
              </a:rPr>
              <a:t>Verg</a:t>
            </a:r>
            <a:r>
              <a:rPr lang="en-US" sz="4800" dirty="0" err="1">
                <a:solidFill>
                  <a:srgbClr val="00FFFF"/>
                </a:solidFill>
                <a:latin typeface="Narkisim"/>
              </a:rPr>
              <a:t>ü</a:t>
            </a:r>
            <a:r>
              <a:rPr lang="en-US" altLang="en-US" sz="4800" dirty="0" err="1">
                <a:solidFill>
                  <a:srgbClr val="00FFFF"/>
                </a:solidFill>
                <a:latin typeface="Narkisim"/>
              </a:rPr>
              <a:t>enza</a:t>
            </a:r>
            <a:endParaRPr lang="en-US" altLang="en-US" sz="4800" dirty="0" err="1">
              <a:solidFill>
                <a:srgbClr val="00FFFF"/>
              </a:solidFill>
              <a:latin typeface="Narkisim" panose="020E0502050101010101" pitchFamily="34" charset="-79"/>
            </a:endParaRPr>
          </a:p>
        </p:txBody>
      </p:sp>
      <p:sp>
        <p:nvSpPr>
          <p:cNvPr id="141315" name="Rectangle 3">
            <a:extLst>
              <a:ext uri="{FF2B5EF4-FFF2-40B4-BE49-F238E27FC236}">
                <a16:creationId xmlns:a16="http://schemas.microsoft.com/office/drawing/2014/main" id="{9126D30F-2159-996B-C808-B647C2B3508D}"/>
              </a:ext>
            </a:extLst>
          </p:cNvPr>
          <p:cNvSpPr>
            <a:spLocks noGrp="1" noChangeArrowheads="1"/>
          </p:cNvSpPr>
          <p:nvPr>
            <p:ph type="body" idx="1"/>
          </p:nvPr>
        </p:nvSpPr>
        <p:spPr>
          <a:xfrm>
            <a:off x="149526" y="1082617"/>
            <a:ext cx="11864194" cy="5494007"/>
          </a:xfrm>
        </p:spPr>
        <p:txBody>
          <a:bodyPr/>
          <a:lstStyle/>
          <a:p>
            <a:pPr eaLnBrk="1" hangingPunct="1">
              <a:buNone/>
              <a:defRPr/>
            </a:pPr>
            <a:r>
              <a:rPr lang="en-US" altLang="en-US" sz="2400" b="1" dirty="0">
                <a:solidFill>
                  <a:srgbClr val="FF9900"/>
                </a:solidFill>
              </a:rPr>
              <a:t>Shame is the first expression of disunion with God and others. It was not merely sexual, for the humans hid from God as well as from each other. / </a:t>
            </a:r>
            <a:r>
              <a:rPr lang="en-US" sz="2400" dirty="0">
                <a:ea typeface="+mn-lt"/>
                <a:cs typeface="+mn-lt"/>
              </a:rPr>
              <a:t>La </a:t>
            </a:r>
            <a:r>
              <a:rPr lang="en-US" sz="2400" dirty="0" err="1">
                <a:ea typeface="+mn-lt"/>
                <a:cs typeface="+mn-lt"/>
              </a:rPr>
              <a:t>vergüenza</a:t>
            </a:r>
            <a:r>
              <a:rPr lang="en-US" sz="2400" dirty="0">
                <a:ea typeface="+mn-lt"/>
                <a:cs typeface="+mn-lt"/>
              </a:rPr>
              <a:t> es la </a:t>
            </a:r>
            <a:r>
              <a:rPr lang="en-US" sz="2400" dirty="0" err="1">
                <a:ea typeface="+mn-lt"/>
                <a:cs typeface="+mn-lt"/>
              </a:rPr>
              <a:t>primera</a:t>
            </a:r>
            <a:r>
              <a:rPr lang="en-US" sz="2400" dirty="0">
                <a:ea typeface="+mn-lt"/>
                <a:cs typeface="+mn-lt"/>
              </a:rPr>
              <a:t> </a:t>
            </a:r>
            <a:r>
              <a:rPr lang="en-US" sz="2400" dirty="0" err="1">
                <a:ea typeface="+mn-lt"/>
                <a:cs typeface="+mn-lt"/>
              </a:rPr>
              <a:t>expresión</a:t>
            </a:r>
            <a:r>
              <a:rPr lang="en-US" sz="2400" dirty="0">
                <a:ea typeface="+mn-lt"/>
                <a:cs typeface="+mn-lt"/>
              </a:rPr>
              <a:t> de </a:t>
            </a:r>
            <a:r>
              <a:rPr lang="en-US" sz="2400" dirty="0" err="1">
                <a:ea typeface="+mn-lt"/>
                <a:cs typeface="+mn-lt"/>
              </a:rPr>
              <a:t>desunión</a:t>
            </a:r>
            <a:r>
              <a:rPr lang="en-US" sz="2400" dirty="0">
                <a:ea typeface="+mn-lt"/>
                <a:cs typeface="+mn-lt"/>
              </a:rPr>
              <a:t> con Dios y con </a:t>
            </a:r>
            <a:r>
              <a:rPr lang="en-US" sz="2400" dirty="0" err="1">
                <a:ea typeface="+mn-lt"/>
                <a:cs typeface="+mn-lt"/>
              </a:rPr>
              <a:t>los</a:t>
            </a:r>
            <a:r>
              <a:rPr lang="en-US" sz="2400" dirty="0">
                <a:ea typeface="+mn-lt"/>
                <a:cs typeface="+mn-lt"/>
              </a:rPr>
              <a:t> </a:t>
            </a:r>
            <a:r>
              <a:rPr lang="en-US" sz="2400" dirty="0" err="1">
                <a:ea typeface="+mn-lt"/>
                <a:cs typeface="+mn-lt"/>
              </a:rPr>
              <a:t>demás</a:t>
            </a:r>
            <a:r>
              <a:rPr lang="en-US" sz="2400" dirty="0">
                <a:ea typeface="+mn-lt"/>
                <a:cs typeface="+mn-lt"/>
              </a:rPr>
              <a:t>. No era </a:t>
            </a:r>
            <a:r>
              <a:rPr lang="en-US" sz="2400" dirty="0" err="1">
                <a:ea typeface="+mn-lt"/>
                <a:cs typeface="+mn-lt"/>
              </a:rPr>
              <a:t>meramente</a:t>
            </a:r>
            <a:r>
              <a:rPr lang="en-US" sz="2400" dirty="0">
                <a:ea typeface="+mn-lt"/>
                <a:cs typeface="+mn-lt"/>
              </a:rPr>
              <a:t> sexual, </a:t>
            </a:r>
            <a:r>
              <a:rPr lang="en-US" sz="2400" dirty="0" err="1">
                <a:ea typeface="+mn-lt"/>
                <a:cs typeface="+mn-lt"/>
              </a:rPr>
              <a:t>ya</a:t>
            </a:r>
            <a:r>
              <a:rPr lang="en-US" sz="2400" dirty="0">
                <a:ea typeface="+mn-lt"/>
                <a:cs typeface="+mn-lt"/>
              </a:rPr>
              <a:t> que </a:t>
            </a:r>
            <a:r>
              <a:rPr lang="en-US" sz="2400" dirty="0" err="1">
                <a:ea typeface="+mn-lt"/>
                <a:cs typeface="+mn-lt"/>
              </a:rPr>
              <a:t>los</a:t>
            </a:r>
            <a:r>
              <a:rPr lang="en-US" sz="2400" dirty="0">
                <a:ea typeface="+mn-lt"/>
                <a:cs typeface="+mn-lt"/>
              </a:rPr>
              <a:t> </a:t>
            </a:r>
            <a:r>
              <a:rPr lang="en-US" sz="2400" dirty="0" err="1">
                <a:ea typeface="+mn-lt"/>
                <a:cs typeface="+mn-lt"/>
              </a:rPr>
              <a:t>humanos</a:t>
            </a:r>
            <a:r>
              <a:rPr lang="en-US" sz="2400" dirty="0">
                <a:ea typeface="+mn-lt"/>
                <a:cs typeface="+mn-lt"/>
              </a:rPr>
              <a:t> se </a:t>
            </a:r>
            <a:r>
              <a:rPr lang="en-US" sz="2400" dirty="0" err="1">
                <a:ea typeface="+mn-lt"/>
                <a:cs typeface="+mn-lt"/>
              </a:rPr>
              <a:t>escondían</a:t>
            </a:r>
            <a:r>
              <a:rPr lang="en-US" sz="2400" dirty="0">
                <a:ea typeface="+mn-lt"/>
                <a:cs typeface="+mn-lt"/>
              </a:rPr>
              <a:t> de Dios y de </a:t>
            </a:r>
            <a:r>
              <a:rPr lang="en-US" sz="2400" dirty="0" err="1">
                <a:ea typeface="+mn-lt"/>
                <a:cs typeface="+mn-lt"/>
              </a:rPr>
              <a:t>los</a:t>
            </a:r>
            <a:r>
              <a:rPr lang="en-US" sz="2400" dirty="0">
                <a:ea typeface="+mn-lt"/>
                <a:cs typeface="+mn-lt"/>
              </a:rPr>
              <a:t> </a:t>
            </a:r>
            <a:r>
              <a:rPr lang="en-US" sz="2400" dirty="0" err="1">
                <a:ea typeface="+mn-lt"/>
                <a:cs typeface="+mn-lt"/>
              </a:rPr>
              <a:t>demás</a:t>
            </a:r>
            <a:r>
              <a:rPr lang="en-US" sz="2400" dirty="0">
                <a:ea typeface="+mn-lt"/>
                <a:cs typeface="+mn-lt"/>
              </a:rPr>
              <a:t>.</a:t>
            </a:r>
            <a:endParaRPr lang="en-US" altLang="en-US" sz="2400" b="1" dirty="0">
              <a:solidFill>
                <a:srgbClr val="FF9900"/>
              </a:solidFill>
            </a:endParaRPr>
          </a:p>
          <a:p>
            <a:pPr eaLnBrk="1" hangingPunct="1">
              <a:defRPr/>
            </a:pPr>
            <a:r>
              <a:rPr lang="en-US" altLang="en-US" sz="2400" b="1" i="1" dirty="0">
                <a:solidFill>
                  <a:srgbClr val="FFFF00"/>
                </a:solidFill>
                <a:latin typeface="Arial Narrow"/>
              </a:rPr>
              <a:t>As sin matures, disunion with God is not expressed through shame, but pride, first toward others (4:23-24) and finally toward God (11:4).</a:t>
            </a:r>
            <a:r>
              <a:rPr lang="en-US" altLang="en-US" sz="2400" b="1" i="1" dirty="0">
                <a:latin typeface="Arial Narrow"/>
              </a:rPr>
              <a:t> / </a:t>
            </a:r>
            <a:r>
              <a:rPr lang="en-US" sz="2400" dirty="0">
                <a:ea typeface="+mn-lt"/>
                <a:cs typeface="+mn-lt"/>
              </a:rPr>
              <a:t>A </a:t>
            </a:r>
            <a:r>
              <a:rPr lang="en-US" sz="2400" dirty="0" err="1">
                <a:ea typeface="+mn-lt"/>
                <a:cs typeface="+mn-lt"/>
              </a:rPr>
              <a:t>medida</a:t>
            </a:r>
            <a:r>
              <a:rPr lang="en-US" sz="2400" dirty="0">
                <a:ea typeface="+mn-lt"/>
                <a:cs typeface="+mn-lt"/>
              </a:rPr>
              <a:t> que </a:t>
            </a:r>
            <a:r>
              <a:rPr lang="en-US" sz="2400" dirty="0" err="1">
                <a:ea typeface="+mn-lt"/>
                <a:cs typeface="+mn-lt"/>
              </a:rPr>
              <a:t>el</a:t>
            </a:r>
            <a:r>
              <a:rPr lang="en-US" sz="2400" dirty="0">
                <a:ea typeface="+mn-lt"/>
                <a:cs typeface="+mn-lt"/>
              </a:rPr>
              <a:t> </a:t>
            </a:r>
            <a:r>
              <a:rPr lang="en-US" sz="2400" dirty="0" err="1">
                <a:ea typeface="+mn-lt"/>
                <a:cs typeface="+mn-lt"/>
              </a:rPr>
              <a:t>pecado</a:t>
            </a:r>
            <a:r>
              <a:rPr lang="en-US" sz="2400" dirty="0">
                <a:ea typeface="+mn-lt"/>
                <a:cs typeface="+mn-lt"/>
              </a:rPr>
              <a:t> </a:t>
            </a:r>
            <a:r>
              <a:rPr lang="en-US" sz="2400" dirty="0" err="1">
                <a:ea typeface="+mn-lt"/>
                <a:cs typeface="+mn-lt"/>
              </a:rPr>
              <a:t>madura</a:t>
            </a:r>
            <a:r>
              <a:rPr lang="en-US" sz="2400" dirty="0">
                <a:ea typeface="+mn-lt"/>
                <a:cs typeface="+mn-lt"/>
              </a:rPr>
              <a:t>, la </a:t>
            </a:r>
            <a:r>
              <a:rPr lang="en-US" sz="2400" dirty="0" err="1">
                <a:ea typeface="+mn-lt"/>
                <a:cs typeface="+mn-lt"/>
              </a:rPr>
              <a:t>desunión</a:t>
            </a:r>
            <a:r>
              <a:rPr lang="en-US" sz="2400" dirty="0">
                <a:ea typeface="+mn-lt"/>
                <a:cs typeface="+mn-lt"/>
              </a:rPr>
              <a:t> con Dios no se </a:t>
            </a:r>
            <a:r>
              <a:rPr lang="en-US" sz="2400" dirty="0" err="1">
                <a:ea typeface="+mn-lt"/>
                <a:cs typeface="+mn-lt"/>
              </a:rPr>
              <a:t>expresa</a:t>
            </a:r>
            <a:r>
              <a:rPr lang="en-US" sz="2400" dirty="0">
                <a:ea typeface="+mn-lt"/>
                <a:cs typeface="+mn-lt"/>
              </a:rPr>
              <a:t> a </a:t>
            </a:r>
            <a:r>
              <a:rPr lang="en-US" sz="2400" dirty="0" err="1">
                <a:ea typeface="+mn-lt"/>
                <a:cs typeface="+mn-lt"/>
              </a:rPr>
              <a:t>través</a:t>
            </a:r>
            <a:r>
              <a:rPr lang="en-US" sz="2400" dirty="0">
                <a:ea typeface="+mn-lt"/>
                <a:cs typeface="+mn-lt"/>
              </a:rPr>
              <a:t> de la </a:t>
            </a:r>
            <a:r>
              <a:rPr lang="en-US" sz="2400" dirty="0" err="1">
                <a:ea typeface="+mn-lt"/>
                <a:cs typeface="+mn-lt"/>
              </a:rPr>
              <a:t>vergüenza</a:t>
            </a:r>
            <a:r>
              <a:rPr lang="en-US" sz="2400" dirty="0">
                <a:ea typeface="+mn-lt"/>
                <a:cs typeface="+mn-lt"/>
              </a:rPr>
              <a:t>, </a:t>
            </a:r>
            <a:r>
              <a:rPr lang="en-US" sz="2400" dirty="0" err="1">
                <a:ea typeface="+mn-lt"/>
                <a:cs typeface="+mn-lt"/>
              </a:rPr>
              <a:t>sino</a:t>
            </a:r>
            <a:r>
              <a:rPr lang="en-US" sz="2400" dirty="0">
                <a:ea typeface="+mn-lt"/>
                <a:cs typeface="+mn-lt"/>
              </a:rPr>
              <a:t> del </a:t>
            </a:r>
            <a:r>
              <a:rPr lang="en-US" sz="2400" dirty="0" err="1">
                <a:ea typeface="+mn-lt"/>
                <a:cs typeface="+mn-lt"/>
              </a:rPr>
              <a:t>orgullo</a:t>
            </a:r>
            <a:r>
              <a:rPr lang="en-US" sz="2400" dirty="0">
                <a:ea typeface="+mn-lt"/>
                <a:cs typeface="+mn-lt"/>
              </a:rPr>
              <a:t>, primero </a:t>
            </a:r>
            <a:r>
              <a:rPr lang="en-US" sz="2400" dirty="0" err="1">
                <a:ea typeface="+mn-lt"/>
                <a:cs typeface="+mn-lt"/>
              </a:rPr>
              <a:t>hacia</a:t>
            </a:r>
            <a:r>
              <a:rPr lang="en-US" sz="2400" dirty="0">
                <a:ea typeface="+mn-lt"/>
                <a:cs typeface="+mn-lt"/>
              </a:rPr>
              <a:t> </a:t>
            </a:r>
            <a:r>
              <a:rPr lang="en-US" sz="2400" dirty="0" err="1">
                <a:ea typeface="+mn-lt"/>
                <a:cs typeface="+mn-lt"/>
              </a:rPr>
              <a:t>los</a:t>
            </a:r>
            <a:r>
              <a:rPr lang="en-US" sz="2400" dirty="0">
                <a:ea typeface="+mn-lt"/>
                <a:cs typeface="+mn-lt"/>
              </a:rPr>
              <a:t> </a:t>
            </a:r>
            <a:r>
              <a:rPr lang="en-US" sz="2400" dirty="0" err="1">
                <a:ea typeface="+mn-lt"/>
                <a:cs typeface="+mn-lt"/>
              </a:rPr>
              <a:t>demás</a:t>
            </a:r>
            <a:r>
              <a:rPr lang="en-US" sz="2400" dirty="0">
                <a:ea typeface="+mn-lt"/>
                <a:cs typeface="+mn-lt"/>
              </a:rPr>
              <a:t> (4:23-24) y </a:t>
            </a:r>
            <a:r>
              <a:rPr lang="en-US" sz="2400" dirty="0" err="1">
                <a:ea typeface="+mn-lt"/>
                <a:cs typeface="+mn-lt"/>
              </a:rPr>
              <a:t>finalmente</a:t>
            </a:r>
            <a:r>
              <a:rPr lang="en-US" sz="2400" dirty="0">
                <a:ea typeface="+mn-lt"/>
                <a:cs typeface="+mn-lt"/>
              </a:rPr>
              <a:t> </a:t>
            </a:r>
            <a:r>
              <a:rPr lang="en-US" sz="2400" dirty="0" err="1">
                <a:ea typeface="+mn-lt"/>
                <a:cs typeface="+mn-lt"/>
              </a:rPr>
              <a:t>hacia</a:t>
            </a:r>
            <a:r>
              <a:rPr lang="en-US" sz="2400" dirty="0">
                <a:ea typeface="+mn-lt"/>
                <a:cs typeface="+mn-lt"/>
              </a:rPr>
              <a:t> Dios (11:4).</a:t>
            </a:r>
            <a:endParaRPr lang="en-US" altLang="en-US" sz="2400" b="1" i="1" dirty="0">
              <a:latin typeface="Arial Narrow" panose="020B0606020202030204" pitchFamily="34" charset="0"/>
            </a:endParaRPr>
          </a:p>
          <a:p>
            <a:pPr eaLnBrk="1" hangingPunct="1">
              <a:defRPr/>
            </a:pPr>
            <a:r>
              <a:rPr lang="en-US" altLang="en-US" sz="2400" b="1" i="1" dirty="0">
                <a:solidFill>
                  <a:srgbClr val="FFFF00"/>
                </a:solidFill>
                <a:latin typeface="Arial Narrow"/>
              </a:rPr>
              <a:t>While the psychological determinants of shame and pride are antithetical, they are expressions of the same basic alienation.</a:t>
            </a:r>
            <a:r>
              <a:rPr lang="en-US" altLang="en-US" sz="2400" b="1" i="1" dirty="0">
                <a:latin typeface="Arial Narrow"/>
              </a:rPr>
              <a:t> / </a:t>
            </a:r>
            <a:r>
              <a:rPr lang="en-US" sz="2400" dirty="0">
                <a:ea typeface="+mn-lt"/>
                <a:cs typeface="+mn-lt"/>
              </a:rPr>
              <a:t>Si bien </a:t>
            </a:r>
            <a:r>
              <a:rPr lang="en-US" sz="2400" dirty="0" err="1">
                <a:ea typeface="+mn-lt"/>
                <a:cs typeface="+mn-lt"/>
              </a:rPr>
              <a:t>los</a:t>
            </a:r>
            <a:r>
              <a:rPr lang="en-US" sz="2400" dirty="0">
                <a:ea typeface="+mn-lt"/>
                <a:cs typeface="+mn-lt"/>
              </a:rPr>
              <a:t> </a:t>
            </a:r>
            <a:r>
              <a:rPr lang="en-US" sz="2400" dirty="0" err="1">
                <a:ea typeface="+mn-lt"/>
                <a:cs typeface="+mn-lt"/>
              </a:rPr>
              <a:t>determinantes</a:t>
            </a:r>
            <a:r>
              <a:rPr lang="en-US" sz="2400" dirty="0">
                <a:ea typeface="+mn-lt"/>
                <a:cs typeface="+mn-lt"/>
              </a:rPr>
              <a:t> </a:t>
            </a:r>
            <a:r>
              <a:rPr lang="en-US" sz="2400" dirty="0" err="1">
                <a:ea typeface="+mn-lt"/>
                <a:cs typeface="+mn-lt"/>
              </a:rPr>
              <a:t>psicológicos</a:t>
            </a:r>
            <a:r>
              <a:rPr lang="en-US" sz="2400" dirty="0">
                <a:ea typeface="+mn-lt"/>
                <a:cs typeface="+mn-lt"/>
              </a:rPr>
              <a:t> de la </a:t>
            </a:r>
            <a:r>
              <a:rPr lang="en-US" sz="2400" dirty="0" err="1">
                <a:ea typeface="+mn-lt"/>
                <a:cs typeface="+mn-lt"/>
              </a:rPr>
              <a:t>vergüenza</a:t>
            </a:r>
            <a:r>
              <a:rPr lang="en-US" sz="2400" dirty="0">
                <a:ea typeface="+mn-lt"/>
                <a:cs typeface="+mn-lt"/>
              </a:rPr>
              <a:t> y </a:t>
            </a:r>
            <a:r>
              <a:rPr lang="en-US" sz="2400" dirty="0" err="1">
                <a:ea typeface="+mn-lt"/>
                <a:cs typeface="+mn-lt"/>
              </a:rPr>
              <a:t>el</a:t>
            </a:r>
            <a:r>
              <a:rPr lang="en-US" sz="2400" dirty="0">
                <a:ea typeface="+mn-lt"/>
                <a:cs typeface="+mn-lt"/>
              </a:rPr>
              <a:t> </a:t>
            </a:r>
            <a:r>
              <a:rPr lang="en-US" sz="2400" dirty="0" err="1">
                <a:ea typeface="+mn-lt"/>
                <a:cs typeface="+mn-lt"/>
              </a:rPr>
              <a:t>orgullo</a:t>
            </a:r>
            <a:r>
              <a:rPr lang="en-US" sz="2400" dirty="0">
                <a:ea typeface="+mn-lt"/>
                <a:cs typeface="+mn-lt"/>
              </a:rPr>
              <a:t> son </a:t>
            </a:r>
            <a:r>
              <a:rPr lang="en-US" sz="2400" dirty="0" err="1">
                <a:ea typeface="+mn-lt"/>
                <a:cs typeface="+mn-lt"/>
              </a:rPr>
              <a:t>antitéticos</a:t>
            </a:r>
            <a:r>
              <a:rPr lang="en-US" sz="2400" dirty="0">
                <a:ea typeface="+mn-lt"/>
                <a:cs typeface="+mn-lt"/>
              </a:rPr>
              <a:t>, son </a:t>
            </a:r>
            <a:r>
              <a:rPr lang="en-US" sz="2400" dirty="0" err="1">
                <a:ea typeface="+mn-lt"/>
                <a:cs typeface="+mn-lt"/>
              </a:rPr>
              <a:t>expresiones</a:t>
            </a:r>
            <a:r>
              <a:rPr lang="en-US" sz="2400" dirty="0">
                <a:ea typeface="+mn-lt"/>
                <a:cs typeface="+mn-lt"/>
              </a:rPr>
              <a:t> de la </a:t>
            </a:r>
            <a:r>
              <a:rPr lang="en-US" sz="2400" dirty="0" err="1">
                <a:ea typeface="+mn-lt"/>
                <a:cs typeface="+mn-lt"/>
              </a:rPr>
              <a:t>misma</a:t>
            </a:r>
            <a:r>
              <a:rPr lang="en-US" sz="2400" dirty="0">
                <a:ea typeface="+mn-lt"/>
                <a:cs typeface="+mn-lt"/>
              </a:rPr>
              <a:t> </a:t>
            </a:r>
            <a:r>
              <a:rPr lang="en-US" sz="2400" dirty="0" err="1">
                <a:ea typeface="+mn-lt"/>
                <a:cs typeface="+mn-lt"/>
              </a:rPr>
              <a:t>alienación</a:t>
            </a:r>
            <a:r>
              <a:rPr lang="en-US" sz="2400" dirty="0">
                <a:ea typeface="+mn-lt"/>
                <a:cs typeface="+mn-lt"/>
              </a:rPr>
              <a:t> </a:t>
            </a:r>
            <a:r>
              <a:rPr lang="en-US" sz="2400" dirty="0" err="1">
                <a:ea typeface="+mn-lt"/>
                <a:cs typeface="+mn-lt"/>
              </a:rPr>
              <a:t>básica</a:t>
            </a:r>
            <a:r>
              <a:rPr lang="en-US" sz="2400" dirty="0">
                <a:ea typeface="+mn-lt"/>
                <a:cs typeface="+mn-lt"/>
              </a:rPr>
              <a:t>.</a:t>
            </a:r>
            <a:endParaRPr lang="en-US" altLang="en-US" sz="2400" b="1" i="1" dirty="0">
              <a:latin typeface="Arial Narrow" panose="020B0606020202030204" pitchFamily="34" charset="0"/>
            </a:endParaRPr>
          </a:p>
          <a:p>
            <a:pPr eaLnBrk="1" hangingPunct="1">
              <a:defRPr/>
            </a:pPr>
            <a:r>
              <a:rPr lang="en-US" altLang="en-US" sz="2400" b="1" i="1" dirty="0">
                <a:solidFill>
                  <a:srgbClr val="FFFF00"/>
                </a:solidFill>
                <a:latin typeface="Arial Narrow"/>
              </a:rPr>
              <a:t>Shame expresses a relationship to sin defensively; pride expresses this relationship offensively.</a:t>
            </a:r>
            <a:r>
              <a:rPr lang="en-US" altLang="en-US" sz="2400" b="1" i="1" dirty="0">
                <a:latin typeface="Arial Narrow"/>
              </a:rPr>
              <a:t> /  </a:t>
            </a:r>
            <a:r>
              <a:rPr lang="en-US" sz="2400" dirty="0">
                <a:ea typeface="+mn-lt"/>
                <a:cs typeface="+mn-lt"/>
              </a:rPr>
              <a:t>La </a:t>
            </a:r>
            <a:r>
              <a:rPr lang="en-US" sz="2400" dirty="0" err="1">
                <a:ea typeface="+mn-lt"/>
                <a:cs typeface="+mn-lt"/>
              </a:rPr>
              <a:t>vergüenza</a:t>
            </a:r>
            <a:r>
              <a:rPr lang="en-US" sz="2400" dirty="0">
                <a:ea typeface="+mn-lt"/>
                <a:cs typeface="+mn-lt"/>
              </a:rPr>
              <a:t> </a:t>
            </a:r>
            <a:r>
              <a:rPr lang="en-US" sz="2400" dirty="0" err="1">
                <a:ea typeface="+mn-lt"/>
                <a:cs typeface="+mn-lt"/>
              </a:rPr>
              <a:t>expresa</a:t>
            </a:r>
            <a:r>
              <a:rPr lang="en-US" sz="2400" dirty="0">
                <a:ea typeface="+mn-lt"/>
                <a:cs typeface="+mn-lt"/>
              </a:rPr>
              <a:t> </a:t>
            </a:r>
            <a:r>
              <a:rPr lang="en-US" sz="2400" dirty="0" err="1">
                <a:ea typeface="+mn-lt"/>
                <a:cs typeface="+mn-lt"/>
              </a:rPr>
              <a:t>defensivamente</a:t>
            </a:r>
            <a:r>
              <a:rPr lang="en-US" sz="2400" dirty="0">
                <a:ea typeface="+mn-lt"/>
                <a:cs typeface="+mn-lt"/>
              </a:rPr>
              <a:t> </a:t>
            </a:r>
            <a:r>
              <a:rPr lang="en-US" sz="2400" dirty="0" err="1">
                <a:ea typeface="+mn-lt"/>
                <a:cs typeface="+mn-lt"/>
              </a:rPr>
              <a:t>una</a:t>
            </a:r>
            <a:r>
              <a:rPr lang="en-US" sz="2400" dirty="0">
                <a:ea typeface="+mn-lt"/>
                <a:cs typeface="+mn-lt"/>
              </a:rPr>
              <a:t> </a:t>
            </a:r>
            <a:r>
              <a:rPr lang="en-US" sz="2400" dirty="0" err="1">
                <a:ea typeface="+mn-lt"/>
                <a:cs typeface="+mn-lt"/>
              </a:rPr>
              <a:t>relación</a:t>
            </a:r>
            <a:r>
              <a:rPr lang="en-US" sz="2400" dirty="0">
                <a:ea typeface="+mn-lt"/>
                <a:cs typeface="+mn-lt"/>
              </a:rPr>
              <a:t> con </a:t>
            </a:r>
            <a:r>
              <a:rPr lang="en-US" sz="2400" dirty="0" err="1">
                <a:ea typeface="+mn-lt"/>
                <a:cs typeface="+mn-lt"/>
              </a:rPr>
              <a:t>el</a:t>
            </a:r>
            <a:r>
              <a:rPr lang="en-US" sz="2400" dirty="0">
                <a:ea typeface="+mn-lt"/>
                <a:cs typeface="+mn-lt"/>
              </a:rPr>
              <a:t> </a:t>
            </a:r>
            <a:r>
              <a:rPr lang="en-US" sz="2400" dirty="0" err="1">
                <a:ea typeface="+mn-lt"/>
                <a:cs typeface="+mn-lt"/>
              </a:rPr>
              <a:t>pecado</a:t>
            </a:r>
            <a:r>
              <a:rPr lang="en-US" sz="2400" dirty="0">
                <a:ea typeface="+mn-lt"/>
                <a:cs typeface="+mn-lt"/>
              </a:rPr>
              <a:t>; </a:t>
            </a:r>
            <a:r>
              <a:rPr lang="en-US" sz="2400" dirty="0" err="1">
                <a:ea typeface="+mn-lt"/>
                <a:cs typeface="+mn-lt"/>
              </a:rPr>
              <a:t>el</a:t>
            </a:r>
            <a:r>
              <a:rPr lang="en-US" sz="2400" dirty="0">
                <a:ea typeface="+mn-lt"/>
                <a:cs typeface="+mn-lt"/>
              </a:rPr>
              <a:t> </a:t>
            </a:r>
            <a:r>
              <a:rPr lang="en-US" sz="2400" dirty="0" err="1">
                <a:ea typeface="+mn-lt"/>
                <a:cs typeface="+mn-lt"/>
              </a:rPr>
              <a:t>orgullo</a:t>
            </a:r>
            <a:r>
              <a:rPr lang="en-US" sz="2400" dirty="0">
                <a:ea typeface="+mn-lt"/>
                <a:cs typeface="+mn-lt"/>
              </a:rPr>
              <a:t> </a:t>
            </a:r>
            <a:r>
              <a:rPr lang="en-US" sz="2400" dirty="0" err="1">
                <a:ea typeface="+mn-lt"/>
                <a:cs typeface="+mn-lt"/>
              </a:rPr>
              <a:t>expresa</a:t>
            </a:r>
            <a:r>
              <a:rPr lang="en-US" sz="2400" dirty="0">
                <a:ea typeface="+mn-lt"/>
                <a:cs typeface="+mn-lt"/>
              </a:rPr>
              <a:t> </a:t>
            </a:r>
            <a:r>
              <a:rPr lang="en-US" sz="2400" dirty="0" err="1">
                <a:ea typeface="+mn-lt"/>
                <a:cs typeface="+mn-lt"/>
              </a:rPr>
              <a:t>esta</a:t>
            </a:r>
            <a:r>
              <a:rPr lang="en-US" sz="2400" dirty="0">
                <a:ea typeface="+mn-lt"/>
                <a:cs typeface="+mn-lt"/>
              </a:rPr>
              <a:t> </a:t>
            </a:r>
            <a:r>
              <a:rPr lang="en-US" sz="2400" dirty="0" err="1">
                <a:ea typeface="+mn-lt"/>
                <a:cs typeface="+mn-lt"/>
              </a:rPr>
              <a:t>relación</a:t>
            </a:r>
            <a:r>
              <a:rPr lang="en-US" sz="2400" dirty="0">
                <a:ea typeface="+mn-lt"/>
                <a:cs typeface="+mn-lt"/>
              </a:rPr>
              <a:t> de </a:t>
            </a:r>
            <a:r>
              <a:rPr lang="en-US" sz="2400" dirty="0" err="1">
                <a:ea typeface="+mn-lt"/>
                <a:cs typeface="+mn-lt"/>
              </a:rPr>
              <a:t>manera</a:t>
            </a:r>
            <a:r>
              <a:rPr lang="en-US" sz="2400" dirty="0">
                <a:ea typeface="+mn-lt"/>
                <a:cs typeface="+mn-lt"/>
              </a:rPr>
              <a:t> </a:t>
            </a:r>
            <a:r>
              <a:rPr lang="en-US" sz="2400" dirty="0" err="1">
                <a:ea typeface="+mn-lt"/>
                <a:cs typeface="+mn-lt"/>
              </a:rPr>
              <a:t>ofensiva</a:t>
            </a:r>
            <a:r>
              <a:rPr lang="en-US" sz="2400" dirty="0">
                <a:ea typeface="+mn-lt"/>
                <a:cs typeface="+mn-lt"/>
              </a:rPr>
              <a:t>.</a:t>
            </a:r>
          </a:p>
        </p:txBody>
      </p:sp>
      <p:sp>
        <p:nvSpPr>
          <p:cNvPr id="2" name="Slide Number Placeholder 1">
            <a:extLst>
              <a:ext uri="{FF2B5EF4-FFF2-40B4-BE49-F238E27FC236}">
                <a16:creationId xmlns:a16="http://schemas.microsoft.com/office/drawing/2014/main" id="{CA11A054-5451-988B-DC77-76C69F3E1F4C}"/>
              </a:ext>
            </a:extLst>
          </p:cNvPr>
          <p:cNvSpPr>
            <a:spLocks noGrp="1"/>
          </p:cNvSpPr>
          <p:nvPr>
            <p:ph type="sldNum" sz="quarter" idx="12"/>
          </p:nvPr>
        </p:nvSpPr>
        <p:spPr/>
        <p:txBody>
          <a:bodyPr/>
          <a:lstStyle/>
          <a:p>
            <a:fld id="{6792C482-10A1-4CE4-983C-C906ECDB0893}" type="slidenum">
              <a:rPr lang="en-US" altLang="en-US" smtClean="0"/>
              <a:pPr/>
              <a:t>25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anim calcmode="lin" valueType="num">
                                      <p:cBhvr>
                                        <p:cTn id="7" dur="500" fill="hold"/>
                                        <p:tgtEl>
                                          <p:spTgt spid="1413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131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1315">
                                            <p:txEl>
                                              <p:pRg st="1" end="1"/>
                                            </p:txEl>
                                          </p:spTgt>
                                        </p:tgtEl>
                                        <p:attrNameLst>
                                          <p:attrName>style.visibility</p:attrName>
                                        </p:attrNameLst>
                                      </p:cBhvr>
                                      <p:to>
                                        <p:strVal val="visible"/>
                                      </p:to>
                                    </p:set>
                                    <p:anim calcmode="lin" valueType="num">
                                      <p:cBhvr additive="base">
                                        <p:cTn id="13" dur="500" fill="hold"/>
                                        <p:tgtEl>
                                          <p:spTgt spid="141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1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1315">
                                            <p:txEl>
                                              <p:pRg st="2" end="2"/>
                                            </p:txEl>
                                          </p:spTgt>
                                        </p:tgtEl>
                                        <p:attrNameLst>
                                          <p:attrName>style.visibility</p:attrName>
                                        </p:attrNameLst>
                                      </p:cBhvr>
                                      <p:to>
                                        <p:strVal val="visible"/>
                                      </p:to>
                                    </p:set>
                                    <p:anim calcmode="lin" valueType="num">
                                      <p:cBhvr additive="base">
                                        <p:cTn id="19" dur="500" fill="hold"/>
                                        <p:tgtEl>
                                          <p:spTgt spid="141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1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1315">
                                            <p:txEl>
                                              <p:pRg st="3" end="3"/>
                                            </p:txEl>
                                          </p:spTgt>
                                        </p:tgtEl>
                                        <p:attrNameLst>
                                          <p:attrName>style.visibility</p:attrName>
                                        </p:attrNameLst>
                                      </p:cBhvr>
                                      <p:to>
                                        <p:strVal val="visible"/>
                                      </p:to>
                                    </p:set>
                                    <p:anim calcmode="lin" valueType="num">
                                      <p:cBhvr additive="base">
                                        <p:cTn id="25" dur="500" fill="hold"/>
                                        <p:tgtEl>
                                          <p:spTgt spid="141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13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E6876E24-ABE9-786A-56DD-5F8118EE9E42}"/>
              </a:ext>
            </a:extLst>
          </p:cNvPr>
          <p:cNvSpPr>
            <a:spLocks noGrp="1" noChangeArrowheads="1"/>
          </p:cNvSpPr>
          <p:nvPr>
            <p:ph type="title"/>
          </p:nvPr>
        </p:nvSpPr>
        <p:spPr/>
        <p:txBody>
          <a:bodyPr/>
          <a:lstStyle/>
          <a:p>
            <a:pPr eaLnBrk="1" hangingPunct="1">
              <a:defRPr/>
            </a:pPr>
            <a:r>
              <a:rPr lang="en-US" altLang="en-US" sz="4800" dirty="0">
                <a:solidFill>
                  <a:srgbClr val="FF6600"/>
                </a:solidFill>
                <a:latin typeface="Narkisim"/>
              </a:rPr>
              <a:t>The Curse and the Promise</a:t>
            </a:r>
            <a:br>
              <a:rPr lang="en-US" altLang="en-US" sz="4800" dirty="0">
                <a:solidFill>
                  <a:srgbClr val="FF6600"/>
                </a:solidFill>
                <a:latin typeface="Narkisim"/>
              </a:rPr>
            </a:br>
            <a:r>
              <a:rPr lang="en-US" altLang="en-US" sz="4800" dirty="0">
                <a:solidFill>
                  <a:srgbClr val="00FFFF"/>
                </a:solidFill>
                <a:latin typeface="Narkisim"/>
              </a:rPr>
              <a:t>La </a:t>
            </a:r>
            <a:r>
              <a:rPr lang="en-US" altLang="en-US" sz="4800" dirty="0" err="1">
                <a:solidFill>
                  <a:srgbClr val="00FFFF"/>
                </a:solidFill>
                <a:latin typeface="Narkisim"/>
              </a:rPr>
              <a:t>Maldición</a:t>
            </a:r>
            <a:r>
              <a:rPr lang="en-US" altLang="en-US" sz="4800" dirty="0">
                <a:solidFill>
                  <a:srgbClr val="00FFFF"/>
                </a:solidFill>
                <a:latin typeface="Narkisim"/>
              </a:rPr>
              <a:t> y la Promesa</a:t>
            </a:r>
            <a:endParaRPr lang="en-US" altLang="en-US" sz="4800" dirty="0">
              <a:solidFill>
                <a:srgbClr val="00FFFF"/>
              </a:solidFill>
              <a:latin typeface="Narkisim" panose="020E0502050101010101" pitchFamily="34" charset="-79"/>
            </a:endParaRPr>
          </a:p>
        </p:txBody>
      </p:sp>
      <p:sp>
        <p:nvSpPr>
          <p:cNvPr id="139267" name="Rectangle 3">
            <a:extLst>
              <a:ext uri="{FF2B5EF4-FFF2-40B4-BE49-F238E27FC236}">
                <a16:creationId xmlns:a16="http://schemas.microsoft.com/office/drawing/2014/main" id="{BCBAFC93-8C32-BB77-354E-6E559F19504C}"/>
              </a:ext>
            </a:extLst>
          </p:cNvPr>
          <p:cNvSpPr>
            <a:spLocks noGrp="1" noChangeArrowheads="1"/>
          </p:cNvSpPr>
          <p:nvPr>
            <p:ph type="body" idx="1"/>
          </p:nvPr>
        </p:nvSpPr>
        <p:spPr>
          <a:xfrm>
            <a:off x="609599" y="1866181"/>
            <a:ext cx="10972799" cy="4991819"/>
          </a:xfrm>
        </p:spPr>
        <p:txBody>
          <a:bodyPr/>
          <a:lstStyle/>
          <a:p>
            <a:pPr eaLnBrk="1" hangingPunct="1">
              <a:buNone/>
              <a:defRPr/>
            </a:pPr>
            <a:r>
              <a:rPr lang="en-US" altLang="en-US" b="1" i="1" dirty="0">
                <a:solidFill>
                  <a:srgbClr val="FFFF99"/>
                </a:solidFill>
                <a:latin typeface="Narkisim"/>
              </a:rPr>
              <a:t>The curse upon the snake set it apart from the livestock and wild animals, placing it in an antagonistic relationship to the humans. / </a:t>
            </a:r>
            <a:r>
              <a:rPr lang="en-US" dirty="0">
                <a:ea typeface="+mn-lt"/>
                <a:cs typeface="+mn-lt"/>
              </a:rPr>
              <a:t>La </a:t>
            </a:r>
            <a:r>
              <a:rPr lang="en-US" dirty="0" err="1">
                <a:ea typeface="+mn-lt"/>
                <a:cs typeface="+mn-lt"/>
              </a:rPr>
              <a:t>maldición</a:t>
            </a:r>
            <a:r>
              <a:rPr lang="en-US" dirty="0">
                <a:ea typeface="+mn-lt"/>
                <a:cs typeface="+mn-lt"/>
              </a:rPr>
              <a:t> </a:t>
            </a:r>
            <a:r>
              <a:rPr lang="en-US" dirty="0" err="1">
                <a:ea typeface="+mn-lt"/>
                <a:cs typeface="+mn-lt"/>
              </a:rPr>
              <a:t>sobre</a:t>
            </a:r>
            <a:r>
              <a:rPr lang="en-US" dirty="0">
                <a:ea typeface="+mn-lt"/>
                <a:cs typeface="+mn-lt"/>
              </a:rPr>
              <a:t> la </a:t>
            </a:r>
            <a:r>
              <a:rPr lang="en-US" dirty="0" err="1">
                <a:ea typeface="+mn-lt"/>
                <a:cs typeface="+mn-lt"/>
              </a:rPr>
              <a:t>serpiente</a:t>
            </a:r>
            <a:r>
              <a:rPr lang="en-US" dirty="0">
                <a:ea typeface="+mn-lt"/>
                <a:cs typeface="+mn-lt"/>
              </a:rPr>
              <a:t> la </a:t>
            </a:r>
            <a:r>
              <a:rPr lang="en-US" dirty="0" err="1">
                <a:ea typeface="+mn-lt"/>
                <a:cs typeface="+mn-lt"/>
              </a:rPr>
              <a:t>separó</a:t>
            </a:r>
            <a:r>
              <a:rPr lang="en-US" dirty="0">
                <a:ea typeface="+mn-lt"/>
                <a:cs typeface="+mn-lt"/>
              </a:rPr>
              <a:t> del </a:t>
            </a:r>
            <a:r>
              <a:rPr lang="en-US" dirty="0" err="1">
                <a:ea typeface="+mn-lt"/>
                <a:cs typeface="+mn-lt"/>
              </a:rPr>
              <a:t>ganado</a:t>
            </a:r>
            <a:r>
              <a:rPr lang="en-US" dirty="0">
                <a:ea typeface="+mn-lt"/>
                <a:cs typeface="+mn-lt"/>
              </a:rPr>
              <a:t> y </a:t>
            </a:r>
            <a:r>
              <a:rPr lang="en-US" dirty="0" err="1">
                <a:ea typeface="+mn-lt"/>
                <a:cs typeface="+mn-lt"/>
              </a:rPr>
              <a:t>los</a:t>
            </a:r>
            <a:r>
              <a:rPr lang="en-US" dirty="0">
                <a:ea typeface="+mn-lt"/>
                <a:cs typeface="+mn-lt"/>
              </a:rPr>
              <a:t> </a:t>
            </a:r>
            <a:r>
              <a:rPr lang="en-US" dirty="0" err="1">
                <a:ea typeface="+mn-lt"/>
                <a:cs typeface="+mn-lt"/>
              </a:rPr>
              <a:t>animales</a:t>
            </a:r>
            <a:r>
              <a:rPr lang="en-US" dirty="0">
                <a:ea typeface="+mn-lt"/>
                <a:cs typeface="+mn-lt"/>
              </a:rPr>
              <a:t> </a:t>
            </a:r>
            <a:r>
              <a:rPr lang="en-US" dirty="0" err="1">
                <a:ea typeface="+mn-lt"/>
                <a:cs typeface="+mn-lt"/>
              </a:rPr>
              <a:t>salvajes</a:t>
            </a:r>
            <a:r>
              <a:rPr lang="en-US" dirty="0">
                <a:ea typeface="+mn-lt"/>
                <a:cs typeface="+mn-lt"/>
              </a:rPr>
              <a:t>, </a:t>
            </a:r>
            <a:r>
              <a:rPr lang="en-US" dirty="0" err="1">
                <a:ea typeface="+mn-lt"/>
                <a:cs typeface="+mn-lt"/>
              </a:rPr>
              <a:t>colocándola</a:t>
            </a:r>
            <a:r>
              <a:rPr lang="en-US" dirty="0">
                <a:ea typeface="+mn-lt"/>
                <a:cs typeface="+mn-lt"/>
              </a:rPr>
              <a:t> </a:t>
            </a:r>
            <a:r>
              <a:rPr lang="en-US" dirty="0" err="1">
                <a:ea typeface="+mn-lt"/>
                <a:cs typeface="+mn-lt"/>
              </a:rPr>
              <a:t>en</a:t>
            </a:r>
            <a:r>
              <a:rPr lang="en-US" dirty="0">
                <a:ea typeface="+mn-lt"/>
                <a:cs typeface="+mn-lt"/>
              </a:rPr>
              <a:t> </a:t>
            </a:r>
            <a:r>
              <a:rPr lang="en-US" dirty="0" err="1">
                <a:ea typeface="+mn-lt"/>
                <a:cs typeface="+mn-lt"/>
              </a:rPr>
              <a:t>una</a:t>
            </a:r>
            <a:r>
              <a:rPr lang="en-US" dirty="0">
                <a:ea typeface="+mn-lt"/>
                <a:cs typeface="+mn-lt"/>
              </a:rPr>
              <a:t> </a:t>
            </a:r>
            <a:r>
              <a:rPr lang="en-US" dirty="0" err="1">
                <a:ea typeface="+mn-lt"/>
                <a:cs typeface="+mn-lt"/>
              </a:rPr>
              <a:t>relación</a:t>
            </a:r>
            <a:r>
              <a:rPr lang="en-US" dirty="0">
                <a:ea typeface="+mn-lt"/>
                <a:cs typeface="+mn-lt"/>
              </a:rPr>
              <a:t> </a:t>
            </a:r>
            <a:r>
              <a:rPr lang="en-US" dirty="0" err="1">
                <a:ea typeface="+mn-lt"/>
                <a:cs typeface="+mn-lt"/>
              </a:rPr>
              <a:t>antagónica</a:t>
            </a:r>
            <a:r>
              <a:rPr lang="en-US" dirty="0">
                <a:ea typeface="+mn-lt"/>
                <a:cs typeface="+mn-lt"/>
              </a:rPr>
              <a:t> con </a:t>
            </a:r>
            <a:r>
              <a:rPr lang="en-US" dirty="0" err="1">
                <a:ea typeface="+mn-lt"/>
                <a:cs typeface="+mn-lt"/>
              </a:rPr>
              <a:t>los</a:t>
            </a:r>
            <a:r>
              <a:rPr lang="en-US" dirty="0">
                <a:ea typeface="+mn-lt"/>
                <a:cs typeface="+mn-lt"/>
              </a:rPr>
              <a:t> </a:t>
            </a:r>
            <a:r>
              <a:rPr lang="en-US" dirty="0" err="1">
                <a:ea typeface="+mn-lt"/>
                <a:cs typeface="+mn-lt"/>
              </a:rPr>
              <a:t>humanos</a:t>
            </a:r>
            <a:r>
              <a:rPr lang="en-US" dirty="0">
                <a:ea typeface="+mn-lt"/>
                <a:cs typeface="+mn-lt"/>
              </a:rPr>
              <a:t>.</a:t>
            </a:r>
            <a:endParaRPr lang="en-US" altLang="en-US" b="1" i="1" dirty="0">
              <a:solidFill>
                <a:srgbClr val="FFFF99"/>
              </a:solidFill>
              <a:latin typeface="Narkisim" panose="020E0502050101010101" pitchFamily="34" charset="-79"/>
            </a:endParaRPr>
          </a:p>
        </p:txBody>
      </p:sp>
      <p:sp>
        <p:nvSpPr>
          <p:cNvPr id="2" name="Slide Number Placeholder 1">
            <a:extLst>
              <a:ext uri="{FF2B5EF4-FFF2-40B4-BE49-F238E27FC236}">
                <a16:creationId xmlns:a16="http://schemas.microsoft.com/office/drawing/2014/main" id="{3835DF5A-D455-4C3E-7BD0-962B2E8ECF4C}"/>
              </a:ext>
            </a:extLst>
          </p:cNvPr>
          <p:cNvSpPr>
            <a:spLocks noGrp="1"/>
          </p:cNvSpPr>
          <p:nvPr>
            <p:ph type="sldNum" sz="quarter" idx="12"/>
          </p:nvPr>
        </p:nvSpPr>
        <p:spPr/>
        <p:txBody>
          <a:bodyPr/>
          <a:lstStyle/>
          <a:p>
            <a:fld id="{6792C482-10A1-4CE4-983C-C906ECDB0893}" type="slidenum">
              <a:rPr lang="en-US" altLang="en-US" smtClean="0"/>
              <a:pPr/>
              <a:t>26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 calcmode="lin" valueType="num">
                                      <p:cBhvr>
                                        <p:cTn id="7" dur="500" fill="hold"/>
                                        <p:tgtEl>
                                          <p:spTgt spid="1392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926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a:extLst>
              <a:ext uri="{FF2B5EF4-FFF2-40B4-BE49-F238E27FC236}">
                <a16:creationId xmlns:a16="http://schemas.microsoft.com/office/drawing/2014/main" id="{BCBAFC93-8C32-BB77-354E-6E559F19504C}"/>
              </a:ext>
            </a:extLst>
          </p:cNvPr>
          <p:cNvSpPr>
            <a:spLocks noGrp="1" noChangeArrowheads="1"/>
          </p:cNvSpPr>
          <p:nvPr>
            <p:ph type="body" idx="1"/>
          </p:nvPr>
        </p:nvSpPr>
        <p:spPr>
          <a:xfrm>
            <a:off x="570015" y="383819"/>
            <a:ext cx="10972799" cy="5207480"/>
          </a:xfrm>
        </p:spPr>
        <p:txBody>
          <a:bodyPr/>
          <a:lstStyle/>
          <a:p>
            <a:pPr eaLnBrk="1" hangingPunct="1">
              <a:buNone/>
              <a:defRPr/>
            </a:pPr>
            <a:r>
              <a:rPr lang="en-US" altLang="en-US" sz="2400" b="1" dirty="0">
                <a:solidFill>
                  <a:srgbClr val="FF9900"/>
                </a:solidFill>
              </a:rPr>
              <a:t>The curse upon the man and woman is appropriate to their respective roles: / </a:t>
            </a:r>
            <a:r>
              <a:rPr lang="en-US" sz="2400" dirty="0">
                <a:ea typeface="+mn-lt"/>
                <a:cs typeface="+mn-lt"/>
              </a:rPr>
              <a:t>La </a:t>
            </a:r>
            <a:r>
              <a:rPr lang="en-US" sz="2400" dirty="0" err="1">
                <a:ea typeface="+mn-lt"/>
                <a:cs typeface="+mn-lt"/>
              </a:rPr>
              <a:t>maldición</a:t>
            </a:r>
            <a:r>
              <a:rPr lang="en-US" sz="2400" dirty="0">
                <a:ea typeface="+mn-lt"/>
                <a:cs typeface="+mn-lt"/>
              </a:rPr>
              <a:t> </a:t>
            </a:r>
            <a:r>
              <a:rPr lang="en-US" sz="2400" dirty="0" err="1">
                <a:ea typeface="+mn-lt"/>
                <a:cs typeface="+mn-lt"/>
              </a:rPr>
              <a:t>sobre</a:t>
            </a:r>
            <a:r>
              <a:rPr lang="en-US" sz="2400" dirty="0">
                <a:ea typeface="+mn-lt"/>
                <a:cs typeface="+mn-lt"/>
              </a:rPr>
              <a:t> </a:t>
            </a:r>
            <a:r>
              <a:rPr lang="en-US" sz="2400" dirty="0" err="1">
                <a:ea typeface="+mn-lt"/>
                <a:cs typeface="+mn-lt"/>
              </a:rPr>
              <a:t>el</a:t>
            </a:r>
            <a:r>
              <a:rPr lang="en-US" sz="2400" dirty="0">
                <a:ea typeface="+mn-lt"/>
                <a:cs typeface="+mn-lt"/>
              </a:rPr>
              <a:t> hombre y la </a:t>
            </a:r>
            <a:r>
              <a:rPr lang="en-US" sz="2400" dirty="0" err="1">
                <a:ea typeface="+mn-lt"/>
                <a:cs typeface="+mn-lt"/>
              </a:rPr>
              <a:t>mujer</a:t>
            </a:r>
            <a:r>
              <a:rPr lang="en-US" sz="2400" dirty="0">
                <a:ea typeface="+mn-lt"/>
                <a:cs typeface="+mn-lt"/>
              </a:rPr>
              <a:t> es </a:t>
            </a:r>
            <a:r>
              <a:rPr lang="en-US" sz="2400" dirty="0" err="1">
                <a:ea typeface="+mn-lt"/>
                <a:cs typeface="+mn-lt"/>
              </a:rPr>
              <a:t>apropiada</a:t>
            </a:r>
            <a:r>
              <a:rPr lang="en-US" sz="2400" dirty="0">
                <a:ea typeface="+mn-lt"/>
                <a:cs typeface="+mn-lt"/>
              </a:rPr>
              <a:t> a sus </a:t>
            </a:r>
            <a:r>
              <a:rPr lang="en-US" sz="2400" dirty="0" err="1">
                <a:solidFill>
                  <a:srgbClr val="FFFFFF"/>
                </a:solidFill>
                <a:ea typeface="+mn-lt"/>
                <a:cs typeface="+mn-lt"/>
              </a:rPr>
              <a:t>respectivos</a:t>
            </a:r>
            <a:r>
              <a:rPr lang="en-US" sz="2400" dirty="0">
                <a:solidFill>
                  <a:srgbClr val="FFFFFF"/>
                </a:solidFill>
                <a:ea typeface="+mn-lt"/>
                <a:cs typeface="+mn-lt"/>
              </a:rPr>
              <a:t> roles:</a:t>
            </a:r>
            <a:endParaRPr lang="en-US" sz="2800">
              <a:solidFill>
                <a:srgbClr val="FFFFFF"/>
              </a:solidFill>
            </a:endParaRPr>
          </a:p>
          <a:p>
            <a:pPr eaLnBrk="1" hangingPunct="1">
              <a:defRPr/>
            </a:pPr>
            <a:r>
              <a:rPr lang="en-US" altLang="en-US" sz="2000" b="1" i="1" dirty="0">
                <a:solidFill>
                  <a:srgbClr val="FFFF00"/>
                </a:solidFill>
                <a:latin typeface="Arial Narrow"/>
              </a:rPr>
              <a:t>The man’s work (the ground is cursed with intrusions)</a:t>
            </a:r>
            <a:r>
              <a:rPr lang="en-US" altLang="en-US" sz="2000" b="1" i="1" dirty="0">
                <a:latin typeface="Arial Narrow"/>
              </a:rPr>
              <a:t> / </a:t>
            </a:r>
            <a:r>
              <a:rPr lang="en-US" sz="2000" dirty="0">
                <a:ea typeface="+mn-lt"/>
                <a:cs typeface="+mn-lt"/>
              </a:rPr>
              <a:t>El </a:t>
            </a:r>
            <a:r>
              <a:rPr lang="en-US" sz="2000" dirty="0" err="1">
                <a:ea typeface="+mn-lt"/>
                <a:cs typeface="+mn-lt"/>
              </a:rPr>
              <a:t>trabajo</a:t>
            </a:r>
            <a:r>
              <a:rPr lang="en-US" sz="2000" dirty="0">
                <a:ea typeface="+mn-lt"/>
                <a:cs typeface="+mn-lt"/>
              </a:rPr>
              <a:t> del hombre (</a:t>
            </a:r>
            <a:r>
              <a:rPr lang="en-US" sz="2000" dirty="0" err="1">
                <a:ea typeface="+mn-lt"/>
                <a:cs typeface="+mn-lt"/>
              </a:rPr>
              <a:t>el</a:t>
            </a:r>
            <a:r>
              <a:rPr lang="en-US" sz="2000" dirty="0">
                <a:ea typeface="+mn-lt"/>
                <a:cs typeface="+mn-lt"/>
              </a:rPr>
              <a:t> </a:t>
            </a:r>
            <a:r>
              <a:rPr lang="en-US" sz="2000" dirty="0" err="1">
                <a:ea typeface="+mn-lt"/>
                <a:cs typeface="+mn-lt"/>
              </a:rPr>
              <a:t>suelo</a:t>
            </a:r>
            <a:r>
              <a:rPr lang="en-US" sz="2000" dirty="0">
                <a:ea typeface="+mn-lt"/>
                <a:cs typeface="+mn-lt"/>
              </a:rPr>
              <a:t> </a:t>
            </a:r>
            <a:r>
              <a:rPr lang="en-US" sz="2000" dirty="0" err="1">
                <a:ea typeface="+mn-lt"/>
                <a:cs typeface="+mn-lt"/>
              </a:rPr>
              <a:t>está</a:t>
            </a:r>
            <a:r>
              <a:rPr lang="en-US" sz="2000" dirty="0">
                <a:ea typeface="+mn-lt"/>
                <a:cs typeface="+mn-lt"/>
              </a:rPr>
              <a:t> </a:t>
            </a:r>
            <a:r>
              <a:rPr lang="en-US" sz="2000" dirty="0" err="1">
                <a:ea typeface="+mn-lt"/>
                <a:cs typeface="+mn-lt"/>
              </a:rPr>
              <a:t>maldito</a:t>
            </a:r>
            <a:r>
              <a:rPr lang="en-US" sz="2000" dirty="0">
                <a:ea typeface="+mn-lt"/>
                <a:cs typeface="+mn-lt"/>
              </a:rPr>
              <a:t> con </a:t>
            </a:r>
            <a:r>
              <a:rPr lang="en-US" sz="2000" dirty="0" err="1">
                <a:ea typeface="+mn-lt"/>
                <a:cs typeface="+mn-lt"/>
              </a:rPr>
              <a:t>intrusiones</a:t>
            </a:r>
            <a:r>
              <a:rPr lang="en-US" sz="2000" dirty="0">
                <a:ea typeface="+mn-lt"/>
                <a:cs typeface="+mn-lt"/>
              </a:rPr>
              <a:t>)</a:t>
            </a:r>
            <a:endParaRPr lang="en-US" altLang="en-US" sz="2000" b="1" i="1" dirty="0">
              <a:latin typeface="Arial Narrow" panose="020B0606020202030204" pitchFamily="34" charset="0"/>
            </a:endParaRPr>
          </a:p>
          <a:p>
            <a:pPr eaLnBrk="1" hangingPunct="1">
              <a:defRPr/>
            </a:pPr>
            <a:r>
              <a:rPr lang="en-US" altLang="en-US" sz="2000" b="1" i="1" dirty="0">
                <a:solidFill>
                  <a:srgbClr val="FFFF00"/>
                </a:solidFill>
                <a:latin typeface="Arial Narrow"/>
              </a:rPr>
              <a:t>The woman’s work (the womb is cursed with pain)</a:t>
            </a:r>
            <a:r>
              <a:rPr lang="en-US" altLang="en-US" sz="2000" b="1" i="1" dirty="0">
                <a:latin typeface="Arial Narrow"/>
              </a:rPr>
              <a:t> / </a:t>
            </a:r>
            <a:r>
              <a:rPr lang="en-US" sz="2000" dirty="0">
                <a:ea typeface="+mn-lt"/>
                <a:cs typeface="+mn-lt"/>
              </a:rPr>
              <a:t>El </a:t>
            </a:r>
            <a:r>
              <a:rPr lang="en-US" sz="2000" dirty="0" err="1">
                <a:ea typeface="+mn-lt"/>
                <a:cs typeface="+mn-lt"/>
              </a:rPr>
              <a:t>trabajo</a:t>
            </a:r>
            <a:r>
              <a:rPr lang="en-US" sz="2000" dirty="0">
                <a:ea typeface="+mn-lt"/>
                <a:cs typeface="+mn-lt"/>
              </a:rPr>
              <a:t> de la </a:t>
            </a:r>
            <a:r>
              <a:rPr lang="en-US" sz="2000" dirty="0" err="1">
                <a:ea typeface="+mn-lt"/>
                <a:cs typeface="+mn-lt"/>
              </a:rPr>
              <a:t>mujer</a:t>
            </a:r>
            <a:r>
              <a:rPr lang="en-US" sz="2000" dirty="0">
                <a:ea typeface="+mn-lt"/>
                <a:cs typeface="+mn-lt"/>
              </a:rPr>
              <a:t> (</a:t>
            </a:r>
            <a:r>
              <a:rPr lang="en-US" sz="2000" dirty="0" err="1">
                <a:ea typeface="+mn-lt"/>
                <a:cs typeface="+mn-lt"/>
              </a:rPr>
              <a:t>el</a:t>
            </a:r>
            <a:r>
              <a:rPr lang="en-US" sz="2000" dirty="0">
                <a:ea typeface="+mn-lt"/>
                <a:cs typeface="+mn-lt"/>
              </a:rPr>
              <a:t> </a:t>
            </a:r>
            <a:r>
              <a:rPr lang="en-US" sz="2000" dirty="0" err="1">
                <a:ea typeface="+mn-lt"/>
                <a:cs typeface="+mn-lt"/>
              </a:rPr>
              <a:t>vientre</a:t>
            </a:r>
            <a:r>
              <a:rPr lang="en-US" sz="2000" dirty="0">
                <a:ea typeface="+mn-lt"/>
                <a:cs typeface="+mn-lt"/>
              </a:rPr>
              <a:t> </a:t>
            </a:r>
            <a:r>
              <a:rPr lang="en-US" sz="2000" dirty="0" err="1">
                <a:ea typeface="+mn-lt"/>
                <a:cs typeface="+mn-lt"/>
              </a:rPr>
              <a:t>está</a:t>
            </a:r>
            <a:r>
              <a:rPr lang="en-US" sz="2000" dirty="0">
                <a:ea typeface="+mn-lt"/>
                <a:cs typeface="+mn-lt"/>
              </a:rPr>
              <a:t> </a:t>
            </a:r>
            <a:r>
              <a:rPr lang="en-US" sz="2000" dirty="0" err="1">
                <a:ea typeface="+mn-lt"/>
                <a:cs typeface="+mn-lt"/>
              </a:rPr>
              <a:t>maldito</a:t>
            </a:r>
            <a:r>
              <a:rPr lang="en-US" sz="2000" dirty="0">
                <a:ea typeface="+mn-lt"/>
                <a:cs typeface="+mn-lt"/>
              </a:rPr>
              <a:t> con </a:t>
            </a:r>
            <a:r>
              <a:rPr lang="en-US" sz="2000" dirty="0" err="1">
                <a:ea typeface="+mn-lt"/>
                <a:cs typeface="+mn-lt"/>
              </a:rPr>
              <a:t>el</a:t>
            </a:r>
            <a:r>
              <a:rPr lang="en-US" sz="2000" dirty="0">
                <a:ea typeface="+mn-lt"/>
                <a:cs typeface="+mn-lt"/>
              </a:rPr>
              <a:t> dolor)</a:t>
            </a:r>
            <a:endParaRPr lang="en-US" altLang="en-US" sz="2000" b="1" i="1" dirty="0">
              <a:latin typeface="Arial Narrow" panose="020B0606020202030204" pitchFamily="34" charset="0"/>
            </a:endParaRPr>
          </a:p>
          <a:p>
            <a:pPr eaLnBrk="1" hangingPunct="1">
              <a:defRPr/>
            </a:pPr>
            <a:r>
              <a:rPr lang="en-US" altLang="en-US" sz="2000" b="1" i="1" dirty="0">
                <a:solidFill>
                  <a:srgbClr val="FFFF00"/>
                </a:solidFill>
                <a:latin typeface="Arial Narrow"/>
              </a:rPr>
              <a:t>The relationship between the man and the woman will now be defined by power rather than love (3:16b).</a:t>
            </a:r>
            <a:r>
              <a:rPr lang="en-US" altLang="en-US" sz="2000" b="1" i="1" dirty="0">
                <a:latin typeface="Arial Narrow"/>
              </a:rPr>
              <a:t> / </a:t>
            </a:r>
            <a:r>
              <a:rPr lang="en-US" sz="2000" dirty="0">
                <a:ea typeface="+mn-lt"/>
                <a:cs typeface="+mn-lt"/>
              </a:rPr>
              <a:t>La </a:t>
            </a:r>
            <a:r>
              <a:rPr lang="en-US" sz="2000" dirty="0" err="1">
                <a:ea typeface="+mn-lt"/>
                <a:cs typeface="+mn-lt"/>
              </a:rPr>
              <a:t>relación</a:t>
            </a:r>
            <a:r>
              <a:rPr lang="en-US" sz="2000" dirty="0">
                <a:ea typeface="+mn-lt"/>
                <a:cs typeface="+mn-lt"/>
              </a:rPr>
              <a:t> entre </a:t>
            </a:r>
            <a:r>
              <a:rPr lang="en-US" sz="2000" dirty="0" err="1">
                <a:ea typeface="+mn-lt"/>
                <a:cs typeface="+mn-lt"/>
              </a:rPr>
              <a:t>el</a:t>
            </a:r>
            <a:r>
              <a:rPr lang="en-US" sz="2000" dirty="0">
                <a:ea typeface="+mn-lt"/>
                <a:cs typeface="+mn-lt"/>
              </a:rPr>
              <a:t> hombre y la </a:t>
            </a:r>
            <a:r>
              <a:rPr lang="en-US" sz="2000" dirty="0" err="1">
                <a:ea typeface="+mn-lt"/>
                <a:cs typeface="+mn-lt"/>
              </a:rPr>
              <a:t>mujer</a:t>
            </a:r>
            <a:r>
              <a:rPr lang="en-US" sz="2000" dirty="0">
                <a:ea typeface="+mn-lt"/>
                <a:cs typeface="+mn-lt"/>
              </a:rPr>
              <a:t> </a:t>
            </a:r>
            <a:r>
              <a:rPr lang="en-US" sz="2000" dirty="0" err="1">
                <a:ea typeface="+mn-lt"/>
                <a:cs typeface="+mn-lt"/>
              </a:rPr>
              <a:t>ahora</a:t>
            </a:r>
            <a:r>
              <a:rPr lang="en-US" sz="2000" dirty="0">
                <a:ea typeface="+mn-lt"/>
                <a:cs typeface="+mn-lt"/>
              </a:rPr>
              <a:t> </a:t>
            </a:r>
            <a:r>
              <a:rPr lang="en-US" sz="2000" dirty="0" err="1">
                <a:ea typeface="+mn-lt"/>
                <a:cs typeface="+mn-lt"/>
              </a:rPr>
              <a:t>estará</a:t>
            </a:r>
            <a:r>
              <a:rPr lang="en-US" sz="2000" dirty="0">
                <a:ea typeface="+mn-lt"/>
                <a:cs typeface="+mn-lt"/>
              </a:rPr>
              <a:t> </a:t>
            </a:r>
            <a:r>
              <a:rPr lang="en-US" sz="2000" dirty="0" err="1">
                <a:ea typeface="+mn-lt"/>
                <a:cs typeface="+mn-lt"/>
              </a:rPr>
              <a:t>definida</a:t>
            </a:r>
            <a:r>
              <a:rPr lang="en-US" sz="2000" dirty="0">
                <a:ea typeface="+mn-lt"/>
                <a:cs typeface="+mn-lt"/>
              </a:rPr>
              <a:t> </a:t>
            </a:r>
            <a:r>
              <a:rPr lang="en-US" sz="2000" dirty="0" err="1">
                <a:ea typeface="+mn-lt"/>
                <a:cs typeface="+mn-lt"/>
              </a:rPr>
              <a:t>por</a:t>
            </a:r>
            <a:r>
              <a:rPr lang="en-US" sz="2000" dirty="0">
                <a:ea typeface="+mn-lt"/>
                <a:cs typeface="+mn-lt"/>
              </a:rPr>
              <a:t> </a:t>
            </a:r>
            <a:r>
              <a:rPr lang="en-US" sz="2000" dirty="0" err="1">
                <a:ea typeface="+mn-lt"/>
                <a:cs typeface="+mn-lt"/>
              </a:rPr>
              <a:t>el</a:t>
            </a:r>
            <a:r>
              <a:rPr lang="en-US" sz="2000" dirty="0">
                <a:ea typeface="+mn-lt"/>
                <a:cs typeface="+mn-lt"/>
              </a:rPr>
              <a:t> </a:t>
            </a:r>
            <a:r>
              <a:rPr lang="en-US" sz="2000" dirty="0" err="1">
                <a:ea typeface="+mn-lt"/>
                <a:cs typeface="+mn-lt"/>
              </a:rPr>
              <a:t>poder</a:t>
            </a:r>
            <a:r>
              <a:rPr lang="en-US" sz="2000" dirty="0">
                <a:ea typeface="+mn-lt"/>
                <a:cs typeface="+mn-lt"/>
              </a:rPr>
              <a:t> </a:t>
            </a:r>
            <a:r>
              <a:rPr lang="en-US" sz="2000" dirty="0" err="1">
                <a:ea typeface="+mn-lt"/>
                <a:cs typeface="+mn-lt"/>
              </a:rPr>
              <a:t>en</a:t>
            </a:r>
            <a:r>
              <a:rPr lang="en-US" sz="2000" dirty="0">
                <a:ea typeface="+mn-lt"/>
                <a:cs typeface="+mn-lt"/>
              </a:rPr>
              <a:t> </a:t>
            </a:r>
            <a:r>
              <a:rPr lang="en-US" sz="2000" dirty="0" err="1">
                <a:ea typeface="+mn-lt"/>
                <a:cs typeface="+mn-lt"/>
              </a:rPr>
              <a:t>lugar</a:t>
            </a:r>
            <a:r>
              <a:rPr lang="en-US" sz="2000" dirty="0">
                <a:ea typeface="+mn-lt"/>
                <a:cs typeface="+mn-lt"/>
              </a:rPr>
              <a:t> del amor (3:16b).</a:t>
            </a:r>
            <a:endParaRPr lang="en-US" altLang="en-US" sz="2000" b="1" i="1" dirty="0">
              <a:latin typeface="Arial Narrow" panose="020B0606020202030204" pitchFamily="34" charset="0"/>
            </a:endParaRPr>
          </a:p>
          <a:p>
            <a:pPr eaLnBrk="1" hangingPunct="1">
              <a:buNone/>
              <a:defRPr/>
            </a:pPr>
            <a:r>
              <a:rPr lang="en-US" altLang="en-US" sz="2400" b="1" dirty="0">
                <a:solidFill>
                  <a:srgbClr val="FF9900"/>
                </a:solidFill>
              </a:rPr>
              <a:t>The promise of the crushing of the snake’s head is the earliest messianic hint—the protoevangelium (3:15; cf. Ro. 16:20). / </a:t>
            </a:r>
            <a:r>
              <a:rPr lang="en-US" sz="2400" dirty="0">
                <a:ea typeface="+mn-lt"/>
                <a:cs typeface="+mn-lt"/>
              </a:rPr>
              <a:t>La </a:t>
            </a:r>
            <a:r>
              <a:rPr lang="en-US" sz="2400" dirty="0" err="1">
                <a:ea typeface="+mn-lt"/>
                <a:cs typeface="+mn-lt"/>
              </a:rPr>
              <a:t>promesa</a:t>
            </a:r>
            <a:r>
              <a:rPr lang="en-US" sz="2400" dirty="0">
                <a:ea typeface="+mn-lt"/>
                <a:cs typeface="+mn-lt"/>
              </a:rPr>
              <a:t> del </a:t>
            </a:r>
            <a:r>
              <a:rPr lang="en-US" sz="2400" dirty="0" err="1">
                <a:ea typeface="+mn-lt"/>
                <a:cs typeface="+mn-lt"/>
              </a:rPr>
              <a:t>aplastamiento</a:t>
            </a:r>
            <a:r>
              <a:rPr lang="en-US" sz="2400" dirty="0">
                <a:ea typeface="+mn-lt"/>
                <a:cs typeface="+mn-lt"/>
              </a:rPr>
              <a:t> de la cabeza de la </a:t>
            </a:r>
            <a:r>
              <a:rPr lang="en-US" sz="2400" dirty="0" err="1">
                <a:ea typeface="+mn-lt"/>
                <a:cs typeface="+mn-lt"/>
              </a:rPr>
              <a:t>serpiente</a:t>
            </a:r>
            <a:r>
              <a:rPr lang="en-US" sz="2400" dirty="0">
                <a:ea typeface="+mn-lt"/>
                <a:cs typeface="+mn-lt"/>
              </a:rPr>
              <a:t> es </a:t>
            </a:r>
            <a:r>
              <a:rPr lang="en-US" sz="2400" dirty="0" err="1">
                <a:ea typeface="+mn-lt"/>
                <a:cs typeface="+mn-lt"/>
              </a:rPr>
              <a:t>el</a:t>
            </a:r>
            <a:r>
              <a:rPr lang="en-US" sz="2400" dirty="0">
                <a:ea typeface="+mn-lt"/>
                <a:cs typeface="+mn-lt"/>
              </a:rPr>
              <a:t> </a:t>
            </a:r>
            <a:r>
              <a:rPr lang="en-US" sz="2400" dirty="0" err="1">
                <a:ea typeface="+mn-lt"/>
                <a:cs typeface="+mn-lt"/>
              </a:rPr>
              <a:t>indicio</a:t>
            </a:r>
            <a:r>
              <a:rPr lang="en-US" sz="2400" dirty="0">
                <a:ea typeface="+mn-lt"/>
                <a:cs typeface="+mn-lt"/>
              </a:rPr>
              <a:t> </a:t>
            </a:r>
            <a:r>
              <a:rPr lang="en-US" sz="2400" dirty="0" err="1">
                <a:ea typeface="+mn-lt"/>
                <a:cs typeface="+mn-lt"/>
              </a:rPr>
              <a:t>mesiánico</a:t>
            </a:r>
            <a:r>
              <a:rPr lang="en-US" sz="2400" dirty="0">
                <a:ea typeface="+mn-lt"/>
                <a:cs typeface="+mn-lt"/>
              </a:rPr>
              <a:t> </a:t>
            </a:r>
            <a:r>
              <a:rPr lang="en-US" sz="2400" dirty="0" err="1">
                <a:ea typeface="+mn-lt"/>
                <a:cs typeface="+mn-lt"/>
              </a:rPr>
              <a:t>más</a:t>
            </a:r>
            <a:r>
              <a:rPr lang="en-US" sz="2400" dirty="0">
                <a:ea typeface="+mn-lt"/>
                <a:cs typeface="+mn-lt"/>
              </a:rPr>
              <a:t> </a:t>
            </a:r>
            <a:r>
              <a:rPr lang="en-US" sz="2400" dirty="0" err="1">
                <a:ea typeface="+mn-lt"/>
                <a:cs typeface="+mn-lt"/>
              </a:rPr>
              <a:t>antiguo</a:t>
            </a:r>
            <a:r>
              <a:rPr lang="en-US" sz="2400" dirty="0">
                <a:ea typeface="+mn-lt"/>
                <a:cs typeface="+mn-lt"/>
              </a:rPr>
              <a:t>: </a:t>
            </a:r>
            <a:r>
              <a:rPr lang="en-US" sz="2400" dirty="0" err="1">
                <a:ea typeface="+mn-lt"/>
                <a:cs typeface="+mn-lt"/>
              </a:rPr>
              <a:t>el</a:t>
            </a:r>
            <a:r>
              <a:rPr lang="en-US" sz="2400" dirty="0">
                <a:ea typeface="+mn-lt"/>
                <a:cs typeface="+mn-lt"/>
              </a:rPr>
              <a:t> </a:t>
            </a:r>
            <a:r>
              <a:rPr lang="en-US" sz="2400" dirty="0" err="1">
                <a:ea typeface="+mn-lt"/>
                <a:cs typeface="+mn-lt"/>
              </a:rPr>
              <a:t>protoevangelio</a:t>
            </a:r>
            <a:r>
              <a:rPr lang="en-US" sz="2400" dirty="0">
                <a:ea typeface="+mn-lt"/>
                <a:cs typeface="+mn-lt"/>
              </a:rPr>
              <a:t> (3:15; cf. Ro. 16:20).</a:t>
            </a:r>
          </a:p>
        </p:txBody>
      </p:sp>
      <p:sp>
        <p:nvSpPr>
          <p:cNvPr id="2" name="Slide Number Placeholder 1">
            <a:extLst>
              <a:ext uri="{FF2B5EF4-FFF2-40B4-BE49-F238E27FC236}">
                <a16:creationId xmlns:a16="http://schemas.microsoft.com/office/drawing/2014/main" id="{3835DF5A-D455-4C3E-7BD0-962B2E8ECF4C}"/>
              </a:ext>
            </a:extLst>
          </p:cNvPr>
          <p:cNvSpPr>
            <a:spLocks noGrp="1"/>
          </p:cNvSpPr>
          <p:nvPr>
            <p:ph type="sldNum" sz="quarter" idx="12"/>
          </p:nvPr>
        </p:nvSpPr>
        <p:spPr/>
        <p:txBody>
          <a:bodyPr/>
          <a:lstStyle/>
          <a:p>
            <a:fld id="{6792C482-10A1-4CE4-983C-C906ECDB0893}" type="slidenum">
              <a:rPr lang="en-US" altLang="en-US" smtClean="0"/>
              <a:pPr/>
              <a:t>27</a:t>
            </a:fld>
            <a:endParaRPr lang="en-US" altLang="en-US"/>
          </a:p>
        </p:txBody>
      </p:sp>
    </p:spTree>
    <p:extLst>
      <p:ext uri="{BB962C8B-B14F-4D97-AF65-F5344CB8AC3E}">
        <p14:creationId xmlns:p14="http://schemas.microsoft.com/office/powerpoint/2010/main" val="1205480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 calcmode="lin" valueType="num">
                                      <p:cBhvr additive="base">
                                        <p:cTn id="7" dur="500" fill="hold"/>
                                        <p:tgtEl>
                                          <p:spTgt spid="139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926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9267">
                                            <p:txEl>
                                              <p:pRg st="1" end="1"/>
                                            </p:txEl>
                                          </p:spTgt>
                                        </p:tgtEl>
                                        <p:attrNameLst>
                                          <p:attrName>style.visibility</p:attrName>
                                        </p:attrNameLst>
                                      </p:cBhvr>
                                      <p:to>
                                        <p:strVal val="visible"/>
                                      </p:to>
                                    </p:set>
                                    <p:anim calcmode="lin" valueType="num">
                                      <p:cBhvr additive="base">
                                        <p:cTn id="11" dur="500" fill="hold"/>
                                        <p:tgtEl>
                                          <p:spTgt spid="13926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926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9267">
                                            <p:txEl>
                                              <p:pRg st="2" end="2"/>
                                            </p:txEl>
                                          </p:spTgt>
                                        </p:tgtEl>
                                        <p:attrNameLst>
                                          <p:attrName>style.visibility</p:attrName>
                                        </p:attrNameLst>
                                      </p:cBhvr>
                                      <p:to>
                                        <p:strVal val="visible"/>
                                      </p:to>
                                    </p:set>
                                    <p:anim calcmode="lin" valueType="num">
                                      <p:cBhvr additive="base">
                                        <p:cTn id="15" dur="500" fill="hold"/>
                                        <p:tgtEl>
                                          <p:spTgt spid="13926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926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9267">
                                            <p:txEl>
                                              <p:pRg st="3" end="3"/>
                                            </p:txEl>
                                          </p:spTgt>
                                        </p:tgtEl>
                                        <p:attrNameLst>
                                          <p:attrName>style.visibility</p:attrName>
                                        </p:attrNameLst>
                                      </p:cBhvr>
                                      <p:to>
                                        <p:strVal val="visible"/>
                                      </p:to>
                                    </p:set>
                                    <p:anim calcmode="lin" valueType="num">
                                      <p:cBhvr additive="base">
                                        <p:cTn id="19" dur="500" fill="hold"/>
                                        <p:tgtEl>
                                          <p:spTgt spid="13926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9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9267">
                                            <p:txEl>
                                              <p:pRg st="4" end="4"/>
                                            </p:txEl>
                                          </p:spTgt>
                                        </p:tgtEl>
                                        <p:attrNameLst>
                                          <p:attrName>style.visibility</p:attrName>
                                        </p:attrNameLst>
                                      </p:cBhvr>
                                      <p:to>
                                        <p:strVal val="visible"/>
                                      </p:to>
                                    </p:set>
                                    <p:anim calcmode="lin" valueType="num">
                                      <p:cBhvr additive="base">
                                        <p:cTn id="25" dur="500" fill="hold"/>
                                        <p:tgtEl>
                                          <p:spTgt spid="13926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92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4DD62F8C-69E3-F613-4510-DC268F85D98A}"/>
              </a:ext>
            </a:extLst>
          </p:cNvPr>
          <p:cNvSpPr>
            <a:spLocks noGrp="1" noChangeArrowheads="1"/>
          </p:cNvSpPr>
          <p:nvPr>
            <p:ph type="title"/>
          </p:nvPr>
        </p:nvSpPr>
        <p:spPr>
          <a:xfrm>
            <a:off x="1852551" y="641001"/>
            <a:ext cx="8229600" cy="712787"/>
          </a:xfrm>
        </p:spPr>
        <p:txBody>
          <a:bodyPr/>
          <a:lstStyle/>
          <a:p>
            <a:pPr algn="l" eaLnBrk="1" hangingPunct="1">
              <a:defRPr/>
            </a:pPr>
            <a:r>
              <a:rPr lang="en-US" altLang="en-US" dirty="0">
                <a:solidFill>
                  <a:srgbClr val="F63B00"/>
                </a:solidFill>
                <a:latin typeface="Eras Bold ITC"/>
              </a:rPr>
              <a:t>The Flood Prelude</a:t>
            </a:r>
            <a:br>
              <a:rPr lang="en-US" altLang="en-US" dirty="0">
                <a:solidFill>
                  <a:srgbClr val="F63B00"/>
                </a:solidFill>
                <a:latin typeface="Eras Bold ITC"/>
              </a:rPr>
            </a:br>
            <a:r>
              <a:rPr lang="en-US" dirty="0">
                <a:solidFill>
                  <a:srgbClr val="DDDDDD"/>
                </a:solidFill>
                <a:latin typeface="Arial"/>
              </a:rPr>
              <a:t>El</a:t>
            </a:r>
            <a:r>
              <a:rPr lang="en-US" dirty="0">
                <a:ea typeface="+mj-lt"/>
                <a:cs typeface="+mj-lt"/>
              </a:rPr>
              <a:t> </a:t>
            </a:r>
            <a:r>
              <a:rPr lang="en-US" dirty="0" err="1">
                <a:ea typeface="+mj-lt"/>
                <a:cs typeface="+mj-lt"/>
              </a:rPr>
              <a:t>preludio</a:t>
            </a:r>
            <a:r>
              <a:rPr lang="en-US" dirty="0">
                <a:ea typeface="+mj-lt"/>
                <a:cs typeface="+mj-lt"/>
              </a:rPr>
              <a:t> del </a:t>
            </a:r>
            <a:r>
              <a:rPr lang="en-US" dirty="0" err="1">
                <a:ea typeface="+mj-lt"/>
                <a:cs typeface="+mj-lt"/>
              </a:rPr>
              <a:t>diluvio</a:t>
            </a:r>
            <a:endParaRPr lang="en-US" altLang="en-US" dirty="0" err="1">
              <a:solidFill>
                <a:srgbClr val="F63B00"/>
              </a:solidFill>
              <a:latin typeface="Eras Bold ITC" pitchFamily="34" charset="0"/>
            </a:endParaRPr>
          </a:p>
        </p:txBody>
      </p:sp>
      <p:sp>
        <p:nvSpPr>
          <p:cNvPr id="149507" name="Rectangle 3">
            <a:extLst>
              <a:ext uri="{FF2B5EF4-FFF2-40B4-BE49-F238E27FC236}">
                <a16:creationId xmlns:a16="http://schemas.microsoft.com/office/drawing/2014/main" id="{3FAB4979-D043-3955-10F9-1AC16C8E877B}"/>
              </a:ext>
            </a:extLst>
          </p:cNvPr>
          <p:cNvSpPr>
            <a:spLocks noGrp="1" noChangeArrowheads="1"/>
          </p:cNvSpPr>
          <p:nvPr>
            <p:ph type="body" idx="1"/>
          </p:nvPr>
        </p:nvSpPr>
        <p:spPr>
          <a:xfrm>
            <a:off x="862523" y="2024743"/>
            <a:ext cx="10475495" cy="5029200"/>
          </a:xfrm>
        </p:spPr>
        <p:txBody>
          <a:bodyPr/>
          <a:lstStyle/>
          <a:p>
            <a:pPr marL="609600" indent="-609600" eaLnBrk="1" hangingPunct="1">
              <a:buNone/>
              <a:defRPr/>
            </a:pPr>
            <a:r>
              <a:rPr lang="en-US" altLang="en-US" sz="2800" dirty="0">
                <a:solidFill>
                  <a:srgbClr val="FF9900"/>
                </a:solidFill>
                <a:latin typeface="Eras Demi ITC"/>
              </a:rPr>
              <a:t>The judgment of the Great Flood should be regarded as the climax of the human fall. / </a:t>
            </a:r>
            <a:r>
              <a:rPr lang="en-US" sz="2800" dirty="0">
                <a:ea typeface="+mn-lt"/>
                <a:cs typeface="+mn-lt"/>
              </a:rPr>
              <a:t>El </a:t>
            </a:r>
            <a:r>
              <a:rPr lang="en-US" sz="2800" dirty="0" err="1">
                <a:ea typeface="+mn-lt"/>
                <a:cs typeface="+mn-lt"/>
              </a:rPr>
              <a:t>juicio</a:t>
            </a:r>
            <a:r>
              <a:rPr lang="en-US" sz="2800" dirty="0">
                <a:ea typeface="+mn-lt"/>
                <a:cs typeface="+mn-lt"/>
              </a:rPr>
              <a:t> del Gran </a:t>
            </a:r>
            <a:r>
              <a:rPr lang="en-US" sz="2800" dirty="0" err="1">
                <a:ea typeface="+mn-lt"/>
                <a:cs typeface="+mn-lt"/>
              </a:rPr>
              <a:t>Diluvio</a:t>
            </a:r>
            <a:r>
              <a:rPr lang="en-US" sz="2800" dirty="0">
                <a:ea typeface="+mn-lt"/>
                <a:cs typeface="+mn-lt"/>
              </a:rPr>
              <a:t> </a:t>
            </a:r>
            <a:r>
              <a:rPr lang="en-US" sz="2800" dirty="0" err="1">
                <a:ea typeface="+mn-lt"/>
                <a:cs typeface="+mn-lt"/>
              </a:rPr>
              <a:t>debe</a:t>
            </a:r>
            <a:r>
              <a:rPr lang="en-US" sz="2800" dirty="0">
                <a:ea typeface="+mn-lt"/>
                <a:cs typeface="+mn-lt"/>
              </a:rPr>
              <a:t> </a:t>
            </a:r>
            <a:r>
              <a:rPr lang="en-US" sz="2800" dirty="0" err="1">
                <a:ea typeface="+mn-lt"/>
                <a:cs typeface="+mn-lt"/>
              </a:rPr>
              <a:t>considerarse</a:t>
            </a:r>
            <a:r>
              <a:rPr lang="en-US" sz="2800" dirty="0">
                <a:ea typeface="+mn-lt"/>
                <a:cs typeface="+mn-lt"/>
              </a:rPr>
              <a:t> </a:t>
            </a:r>
            <a:r>
              <a:rPr lang="en-US" sz="2800" dirty="0" err="1">
                <a:ea typeface="+mn-lt"/>
                <a:cs typeface="+mn-lt"/>
              </a:rPr>
              <a:t>como</a:t>
            </a:r>
            <a:r>
              <a:rPr lang="en-US" sz="2800" dirty="0">
                <a:ea typeface="+mn-lt"/>
                <a:cs typeface="+mn-lt"/>
              </a:rPr>
              <a:t> </a:t>
            </a:r>
            <a:r>
              <a:rPr lang="en-US" sz="2800" dirty="0" err="1">
                <a:ea typeface="+mn-lt"/>
                <a:cs typeface="+mn-lt"/>
              </a:rPr>
              <a:t>el</a:t>
            </a:r>
            <a:r>
              <a:rPr lang="en-US" sz="2800" dirty="0">
                <a:ea typeface="+mn-lt"/>
                <a:cs typeface="+mn-lt"/>
              </a:rPr>
              <a:t> </a:t>
            </a:r>
            <a:r>
              <a:rPr lang="en-US" sz="2800" dirty="0" err="1">
                <a:ea typeface="+mn-lt"/>
                <a:cs typeface="+mn-lt"/>
              </a:rPr>
              <a:t>clímax</a:t>
            </a:r>
            <a:r>
              <a:rPr lang="en-US" sz="2800" dirty="0">
                <a:ea typeface="+mn-lt"/>
                <a:cs typeface="+mn-lt"/>
              </a:rPr>
              <a:t> de la </a:t>
            </a:r>
            <a:r>
              <a:rPr lang="en-US" sz="2800" dirty="0" err="1">
                <a:ea typeface="+mn-lt"/>
                <a:cs typeface="+mn-lt"/>
              </a:rPr>
              <a:t>caída</a:t>
            </a:r>
            <a:r>
              <a:rPr lang="en-US" sz="2800" dirty="0">
                <a:ea typeface="+mn-lt"/>
                <a:cs typeface="+mn-lt"/>
              </a:rPr>
              <a:t> </a:t>
            </a:r>
            <a:r>
              <a:rPr lang="en-US" sz="2800" dirty="0" err="1">
                <a:ea typeface="+mn-lt"/>
                <a:cs typeface="+mn-lt"/>
              </a:rPr>
              <a:t>humana</a:t>
            </a:r>
            <a:r>
              <a:rPr lang="en-US" sz="2800" dirty="0">
                <a:ea typeface="+mn-lt"/>
                <a:cs typeface="+mn-lt"/>
              </a:rPr>
              <a:t>.</a:t>
            </a:r>
            <a:endParaRPr lang="en-US" altLang="en-US" sz="2800" dirty="0">
              <a:solidFill>
                <a:srgbClr val="FF9900"/>
              </a:solidFill>
              <a:latin typeface="Eras Demi ITC" pitchFamily="34" charset="0"/>
            </a:endParaRPr>
          </a:p>
          <a:p>
            <a:pPr marL="609600" indent="-609600" eaLnBrk="1" hangingPunct="1">
              <a:defRPr/>
            </a:pPr>
            <a:r>
              <a:rPr lang="en-US" altLang="en-US" sz="2400" i="1" dirty="0">
                <a:solidFill>
                  <a:srgbClr val="FFFF99"/>
                </a:solidFill>
              </a:rPr>
              <a:t>The intermarriage between the “sons of God” and the “daughters of men” suggests the multiplication of perversity (6:1-4). / </a:t>
            </a:r>
            <a:r>
              <a:rPr lang="en-US" sz="2400" dirty="0">
                <a:ea typeface="+mn-lt"/>
                <a:cs typeface="+mn-lt"/>
              </a:rPr>
              <a:t>El </a:t>
            </a:r>
            <a:r>
              <a:rPr lang="en-US" sz="2400" dirty="0" err="1">
                <a:ea typeface="+mn-lt"/>
                <a:cs typeface="+mn-lt"/>
              </a:rPr>
              <a:t>matrimonio</a:t>
            </a:r>
            <a:r>
              <a:rPr lang="en-US" sz="2400" dirty="0">
                <a:ea typeface="+mn-lt"/>
                <a:cs typeface="+mn-lt"/>
              </a:rPr>
              <a:t> </a:t>
            </a:r>
            <a:r>
              <a:rPr lang="en-US" sz="2400" dirty="0" err="1">
                <a:ea typeface="+mn-lt"/>
                <a:cs typeface="+mn-lt"/>
              </a:rPr>
              <a:t>mixto</a:t>
            </a:r>
            <a:r>
              <a:rPr lang="en-US" sz="2400" dirty="0">
                <a:ea typeface="+mn-lt"/>
                <a:cs typeface="+mn-lt"/>
              </a:rPr>
              <a:t> entre </a:t>
            </a:r>
            <a:r>
              <a:rPr lang="en-US" sz="2400" dirty="0" err="1">
                <a:ea typeface="+mn-lt"/>
                <a:cs typeface="+mn-lt"/>
              </a:rPr>
              <a:t>los</a:t>
            </a:r>
            <a:r>
              <a:rPr lang="en-US" sz="2400" dirty="0">
                <a:ea typeface="+mn-lt"/>
                <a:cs typeface="+mn-lt"/>
              </a:rPr>
              <a:t> “</a:t>
            </a:r>
            <a:r>
              <a:rPr lang="en-US" sz="2400" dirty="0" err="1">
                <a:ea typeface="+mn-lt"/>
                <a:cs typeface="+mn-lt"/>
              </a:rPr>
              <a:t>hijos</a:t>
            </a:r>
            <a:r>
              <a:rPr lang="en-US" sz="2400" dirty="0">
                <a:ea typeface="+mn-lt"/>
                <a:cs typeface="+mn-lt"/>
              </a:rPr>
              <a:t> de Dios” y las “</a:t>
            </a:r>
            <a:r>
              <a:rPr lang="en-US" sz="2400" dirty="0" err="1">
                <a:ea typeface="+mn-lt"/>
                <a:cs typeface="+mn-lt"/>
              </a:rPr>
              <a:t>hijas</a:t>
            </a:r>
            <a:r>
              <a:rPr lang="en-US" sz="2400" dirty="0">
                <a:ea typeface="+mn-lt"/>
                <a:cs typeface="+mn-lt"/>
              </a:rPr>
              <a:t> de </a:t>
            </a:r>
            <a:r>
              <a:rPr lang="en-US" sz="2400" dirty="0" err="1">
                <a:ea typeface="+mn-lt"/>
                <a:cs typeface="+mn-lt"/>
              </a:rPr>
              <a:t>los</a:t>
            </a:r>
            <a:r>
              <a:rPr lang="en-US" sz="2400" dirty="0">
                <a:ea typeface="+mn-lt"/>
                <a:cs typeface="+mn-lt"/>
              </a:rPr>
              <a:t> hombres” </a:t>
            </a:r>
            <a:r>
              <a:rPr lang="en-US" sz="2400" dirty="0" err="1">
                <a:ea typeface="+mn-lt"/>
                <a:cs typeface="+mn-lt"/>
              </a:rPr>
              <a:t>sugiere</a:t>
            </a:r>
            <a:r>
              <a:rPr lang="en-US" sz="2400" dirty="0">
                <a:ea typeface="+mn-lt"/>
                <a:cs typeface="+mn-lt"/>
              </a:rPr>
              <a:t> la </a:t>
            </a:r>
            <a:r>
              <a:rPr lang="en-US" sz="2400" dirty="0" err="1">
                <a:ea typeface="+mn-lt"/>
                <a:cs typeface="+mn-lt"/>
              </a:rPr>
              <a:t>multiplicación</a:t>
            </a:r>
            <a:r>
              <a:rPr lang="en-US" sz="2400" dirty="0">
                <a:ea typeface="+mn-lt"/>
                <a:cs typeface="+mn-lt"/>
              </a:rPr>
              <a:t> de la </a:t>
            </a:r>
            <a:r>
              <a:rPr lang="en-US" sz="2400" dirty="0" err="1">
                <a:ea typeface="+mn-lt"/>
                <a:cs typeface="+mn-lt"/>
              </a:rPr>
              <a:t>perversidad</a:t>
            </a:r>
            <a:r>
              <a:rPr lang="en-US" sz="2400" dirty="0">
                <a:ea typeface="+mn-lt"/>
                <a:cs typeface="+mn-lt"/>
              </a:rPr>
              <a:t> (6:1-4).</a:t>
            </a:r>
            <a:endParaRPr lang="en-US" altLang="en-US" sz="2000" b="1" i="1" dirty="0">
              <a:latin typeface="Arial Narrow"/>
            </a:endParaRPr>
          </a:p>
        </p:txBody>
      </p:sp>
      <p:sp>
        <p:nvSpPr>
          <p:cNvPr id="3" name="Slide Number Placeholder 2">
            <a:extLst>
              <a:ext uri="{FF2B5EF4-FFF2-40B4-BE49-F238E27FC236}">
                <a16:creationId xmlns:a16="http://schemas.microsoft.com/office/drawing/2014/main" id="{904A2D25-0548-D620-5F25-58D605C2DDEA}"/>
              </a:ext>
            </a:extLst>
          </p:cNvPr>
          <p:cNvSpPr>
            <a:spLocks noGrp="1"/>
          </p:cNvSpPr>
          <p:nvPr>
            <p:ph type="sldNum" sz="quarter" idx="12"/>
          </p:nvPr>
        </p:nvSpPr>
        <p:spPr/>
        <p:txBody>
          <a:bodyPr/>
          <a:lstStyle/>
          <a:p>
            <a:fld id="{6792C482-10A1-4CE4-983C-C906ECDB0893}" type="slidenum">
              <a:rPr lang="en-US" altLang="en-US" smtClean="0"/>
              <a:pPr/>
              <a:t>28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 calcmode="lin" valueType="num">
                                      <p:cBhvr>
                                        <p:cTn id="7" dur="500" fill="hold"/>
                                        <p:tgtEl>
                                          <p:spTgt spid="1495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950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9507">
                                            <p:txEl>
                                              <p:pRg st="1" end="1"/>
                                            </p:txEl>
                                          </p:spTgt>
                                        </p:tgtEl>
                                        <p:attrNameLst>
                                          <p:attrName>style.visibility</p:attrName>
                                        </p:attrNameLst>
                                      </p:cBhvr>
                                      <p:to>
                                        <p:strVal val="visible"/>
                                      </p:to>
                                    </p:set>
                                    <p:anim calcmode="lin" valueType="num">
                                      <p:cBhvr additive="base">
                                        <p:cTn id="13" dur="500" fill="hold"/>
                                        <p:tgtEl>
                                          <p:spTgt spid="149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950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3">
            <a:extLst>
              <a:ext uri="{FF2B5EF4-FFF2-40B4-BE49-F238E27FC236}">
                <a16:creationId xmlns:a16="http://schemas.microsoft.com/office/drawing/2014/main" id="{3FAB4979-D043-3955-10F9-1AC16C8E877B}"/>
              </a:ext>
            </a:extLst>
          </p:cNvPr>
          <p:cNvSpPr>
            <a:spLocks noGrp="1" noChangeArrowheads="1"/>
          </p:cNvSpPr>
          <p:nvPr>
            <p:ph type="body" idx="1"/>
          </p:nvPr>
        </p:nvSpPr>
        <p:spPr>
          <a:xfrm>
            <a:off x="852627" y="267717"/>
            <a:ext cx="10475495" cy="5029200"/>
          </a:xfrm>
        </p:spPr>
        <p:txBody>
          <a:bodyPr/>
          <a:lstStyle/>
          <a:p>
            <a:pPr marL="609600" indent="-609600" eaLnBrk="1" hangingPunct="1">
              <a:defRPr/>
            </a:pPr>
            <a:r>
              <a:rPr lang="en-US" altLang="en-US" sz="2400" i="1" dirty="0">
                <a:solidFill>
                  <a:srgbClr val="FF9933"/>
                </a:solidFill>
              </a:rPr>
              <a:t>Two primary interpretive lines have been followed:</a:t>
            </a:r>
            <a:r>
              <a:rPr lang="en-US" altLang="en-US" sz="2400" i="1" dirty="0">
                <a:solidFill>
                  <a:srgbClr val="FFFF99"/>
                </a:solidFill>
              </a:rPr>
              <a:t> / </a:t>
            </a:r>
            <a:r>
              <a:rPr lang="en-US" sz="2400" dirty="0">
                <a:ea typeface="+mn-lt"/>
                <a:cs typeface="+mn-lt"/>
              </a:rPr>
              <a:t>Se </a:t>
            </a:r>
            <a:r>
              <a:rPr lang="en-US" sz="2400" dirty="0" err="1">
                <a:ea typeface="+mn-lt"/>
                <a:cs typeface="+mn-lt"/>
              </a:rPr>
              <a:t>han</a:t>
            </a:r>
            <a:r>
              <a:rPr lang="en-US" sz="2400" dirty="0">
                <a:ea typeface="+mn-lt"/>
                <a:cs typeface="+mn-lt"/>
              </a:rPr>
              <a:t> </a:t>
            </a:r>
            <a:r>
              <a:rPr lang="en-US" sz="2400" dirty="0" err="1">
                <a:ea typeface="+mn-lt"/>
                <a:cs typeface="+mn-lt"/>
              </a:rPr>
              <a:t>seguido</a:t>
            </a:r>
            <a:r>
              <a:rPr lang="en-US" sz="2400" dirty="0">
                <a:ea typeface="+mn-lt"/>
                <a:cs typeface="+mn-lt"/>
              </a:rPr>
              <a:t> dos </a:t>
            </a:r>
            <a:r>
              <a:rPr lang="en-US" sz="2400" dirty="0" err="1">
                <a:ea typeface="+mn-lt"/>
                <a:cs typeface="+mn-lt"/>
              </a:rPr>
              <a:t>líneas</a:t>
            </a:r>
            <a:r>
              <a:rPr lang="en-US" sz="2400" dirty="0">
                <a:ea typeface="+mn-lt"/>
                <a:cs typeface="+mn-lt"/>
              </a:rPr>
              <a:t> </a:t>
            </a:r>
            <a:r>
              <a:rPr lang="en-US" sz="2400" dirty="0" err="1">
                <a:ea typeface="+mn-lt"/>
                <a:cs typeface="+mn-lt"/>
              </a:rPr>
              <a:t>interpretativas</a:t>
            </a:r>
            <a:r>
              <a:rPr lang="en-US" sz="2400" dirty="0">
                <a:ea typeface="+mn-lt"/>
                <a:cs typeface="+mn-lt"/>
              </a:rPr>
              <a:t> </a:t>
            </a:r>
            <a:r>
              <a:rPr lang="en-US" sz="2400" dirty="0" err="1">
                <a:ea typeface="+mn-lt"/>
                <a:cs typeface="+mn-lt"/>
              </a:rPr>
              <a:t>principales</a:t>
            </a:r>
            <a:r>
              <a:rPr lang="en-US" sz="2400" dirty="0">
                <a:ea typeface="+mn-lt"/>
                <a:cs typeface="+mn-lt"/>
              </a:rPr>
              <a:t>: </a:t>
            </a:r>
            <a:endParaRPr lang="en-US"/>
          </a:p>
          <a:p>
            <a:pPr marL="990600" lvl="1" indent="-533400" eaLnBrk="1" hangingPunct="1">
              <a:buAutoNum type="arabicParenR"/>
              <a:defRPr/>
            </a:pPr>
            <a:r>
              <a:rPr lang="en-US" altLang="en-US" sz="2000" b="1" i="1" dirty="0">
                <a:latin typeface="Arial Narrow"/>
              </a:rPr>
              <a:t>I</a:t>
            </a:r>
            <a:r>
              <a:rPr lang="en-US" altLang="en-US" sz="2000" b="1" i="1" dirty="0">
                <a:solidFill>
                  <a:srgbClr val="FFFF00"/>
                </a:solidFill>
                <a:latin typeface="Arial Narrow"/>
              </a:rPr>
              <a:t>n Jewish tradition, the “sons of God” refer to angelic beings, while the “daughters of men” refer to human women (cf. 1 Enoch 10-16; 2 Baruch 56:12; Jubilees 5:6; 10:1-14; 2 Enoch 7; Josephus, </a:t>
            </a:r>
            <a:r>
              <a:rPr lang="en-US" altLang="en-US" sz="2000" b="1" i="1" u="sng" dirty="0">
                <a:solidFill>
                  <a:srgbClr val="FFFF00"/>
                </a:solidFill>
                <a:latin typeface="Arial Narrow"/>
              </a:rPr>
              <a:t>Antiquities</a:t>
            </a:r>
            <a:r>
              <a:rPr lang="en-US" altLang="en-US" sz="2000" b="1" i="1" dirty="0">
                <a:solidFill>
                  <a:srgbClr val="FFFF00"/>
                </a:solidFill>
                <a:latin typeface="Arial Narrow"/>
              </a:rPr>
              <a:t> 1.3.1). In the Old Testament, the expression </a:t>
            </a:r>
            <a:r>
              <a:rPr lang="en-US" altLang="en-US" sz="2000" b="1" i="1" u="sng" dirty="0">
                <a:solidFill>
                  <a:srgbClr val="FFFF00"/>
                </a:solidFill>
                <a:latin typeface="Arial Narrow"/>
              </a:rPr>
              <a:t>bene ha-</a:t>
            </a:r>
            <a:r>
              <a:rPr lang="en-US" altLang="en-US" sz="2000" b="1" i="1" u="sng" dirty="0" err="1">
                <a:solidFill>
                  <a:srgbClr val="FFFF00"/>
                </a:solidFill>
                <a:latin typeface="Arial Narrow"/>
              </a:rPr>
              <a:t>elohim</a:t>
            </a:r>
            <a:r>
              <a:rPr lang="en-US" altLang="en-US" sz="2000" b="1" i="1" dirty="0">
                <a:solidFill>
                  <a:srgbClr val="FFFF00"/>
                </a:solidFill>
                <a:latin typeface="Arial Narrow"/>
              </a:rPr>
              <a:t> usually refers to angels (cf.  Job 1:6; 2:1; 38:; Ps. 29:1; 89:7; Dt. 32:8, LXX).</a:t>
            </a:r>
            <a:r>
              <a:rPr lang="en-US" altLang="en-US" sz="2000" b="1" i="1" dirty="0">
                <a:latin typeface="Arial Narrow"/>
              </a:rPr>
              <a:t> / </a:t>
            </a:r>
            <a:r>
              <a:rPr lang="en-US" sz="2000" dirty="0">
                <a:ea typeface="+mn-lt"/>
                <a:cs typeface="+mn-lt"/>
              </a:rPr>
              <a:t>En la </a:t>
            </a:r>
            <a:r>
              <a:rPr lang="en-US" sz="2000" dirty="0" err="1">
                <a:ea typeface="+mn-lt"/>
                <a:cs typeface="+mn-lt"/>
              </a:rPr>
              <a:t>tradición</a:t>
            </a:r>
            <a:r>
              <a:rPr lang="en-US" sz="2000" dirty="0">
                <a:ea typeface="+mn-lt"/>
                <a:cs typeface="+mn-lt"/>
              </a:rPr>
              <a:t> </a:t>
            </a:r>
            <a:r>
              <a:rPr lang="en-US" sz="2000" dirty="0" err="1">
                <a:ea typeface="+mn-lt"/>
                <a:cs typeface="+mn-lt"/>
              </a:rPr>
              <a:t>judía</a:t>
            </a:r>
            <a:r>
              <a:rPr lang="en-US" sz="2000" dirty="0">
                <a:ea typeface="+mn-lt"/>
                <a:cs typeface="+mn-lt"/>
              </a:rPr>
              <a:t>, </a:t>
            </a:r>
            <a:r>
              <a:rPr lang="en-US" sz="2000" dirty="0" err="1">
                <a:ea typeface="+mn-lt"/>
                <a:cs typeface="+mn-lt"/>
              </a:rPr>
              <a:t>los</a:t>
            </a:r>
            <a:r>
              <a:rPr lang="en-US" sz="2000" dirty="0">
                <a:ea typeface="+mn-lt"/>
                <a:cs typeface="+mn-lt"/>
              </a:rPr>
              <a:t> “</a:t>
            </a:r>
            <a:r>
              <a:rPr lang="en-US" sz="2000" dirty="0" err="1">
                <a:ea typeface="+mn-lt"/>
                <a:cs typeface="+mn-lt"/>
              </a:rPr>
              <a:t>hijos</a:t>
            </a:r>
            <a:r>
              <a:rPr lang="en-US" sz="2000" dirty="0">
                <a:ea typeface="+mn-lt"/>
                <a:cs typeface="+mn-lt"/>
              </a:rPr>
              <a:t> de Dios” se </a:t>
            </a:r>
            <a:r>
              <a:rPr lang="en-US" sz="2000" dirty="0" err="1">
                <a:ea typeface="+mn-lt"/>
                <a:cs typeface="+mn-lt"/>
              </a:rPr>
              <a:t>refieren</a:t>
            </a:r>
            <a:r>
              <a:rPr lang="en-US" sz="2000" dirty="0">
                <a:ea typeface="+mn-lt"/>
                <a:cs typeface="+mn-lt"/>
              </a:rPr>
              <a:t> a </a:t>
            </a:r>
            <a:r>
              <a:rPr lang="en-US" sz="2000" dirty="0" err="1">
                <a:ea typeface="+mn-lt"/>
                <a:cs typeface="+mn-lt"/>
              </a:rPr>
              <a:t>seres</a:t>
            </a:r>
            <a:r>
              <a:rPr lang="en-US" sz="2000" dirty="0">
                <a:ea typeface="+mn-lt"/>
                <a:cs typeface="+mn-lt"/>
              </a:rPr>
              <a:t> </a:t>
            </a:r>
            <a:r>
              <a:rPr lang="en-US" sz="2000" dirty="0" err="1">
                <a:ea typeface="+mn-lt"/>
                <a:cs typeface="+mn-lt"/>
              </a:rPr>
              <a:t>angélicos</a:t>
            </a:r>
            <a:r>
              <a:rPr lang="en-US" sz="2000" dirty="0">
                <a:ea typeface="+mn-lt"/>
                <a:cs typeface="+mn-lt"/>
              </a:rPr>
              <a:t>, </a:t>
            </a:r>
            <a:r>
              <a:rPr lang="en-US" sz="2000" dirty="0" err="1">
                <a:ea typeface="+mn-lt"/>
                <a:cs typeface="+mn-lt"/>
              </a:rPr>
              <a:t>mientras</a:t>
            </a:r>
            <a:r>
              <a:rPr lang="en-US" sz="2000" dirty="0">
                <a:ea typeface="+mn-lt"/>
                <a:cs typeface="+mn-lt"/>
              </a:rPr>
              <a:t> que las “</a:t>
            </a:r>
            <a:r>
              <a:rPr lang="en-US" sz="2000" dirty="0" err="1">
                <a:ea typeface="+mn-lt"/>
                <a:cs typeface="+mn-lt"/>
              </a:rPr>
              <a:t>hijas</a:t>
            </a:r>
            <a:r>
              <a:rPr lang="en-US" sz="2000" dirty="0">
                <a:ea typeface="+mn-lt"/>
                <a:cs typeface="+mn-lt"/>
              </a:rPr>
              <a:t> de </a:t>
            </a:r>
            <a:r>
              <a:rPr lang="en-US" sz="2000" dirty="0" err="1">
                <a:ea typeface="+mn-lt"/>
                <a:cs typeface="+mn-lt"/>
              </a:rPr>
              <a:t>los</a:t>
            </a:r>
            <a:r>
              <a:rPr lang="en-US" sz="2000" dirty="0">
                <a:ea typeface="+mn-lt"/>
                <a:cs typeface="+mn-lt"/>
              </a:rPr>
              <a:t> hombres” se </a:t>
            </a:r>
            <a:r>
              <a:rPr lang="en-US" sz="2000" dirty="0" err="1">
                <a:ea typeface="+mn-lt"/>
                <a:cs typeface="+mn-lt"/>
              </a:rPr>
              <a:t>refieren</a:t>
            </a:r>
            <a:r>
              <a:rPr lang="en-US" sz="2000" dirty="0">
                <a:ea typeface="+mn-lt"/>
                <a:cs typeface="+mn-lt"/>
              </a:rPr>
              <a:t> a </a:t>
            </a:r>
            <a:r>
              <a:rPr lang="en-US" sz="2000" dirty="0" err="1">
                <a:ea typeface="+mn-lt"/>
                <a:cs typeface="+mn-lt"/>
              </a:rPr>
              <a:t>mujeres</a:t>
            </a:r>
            <a:r>
              <a:rPr lang="en-US" sz="2000" dirty="0">
                <a:ea typeface="+mn-lt"/>
                <a:cs typeface="+mn-lt"/>
              </a:rPr>
              <a:t> </a:t>
            </a:r>
            <a:r>
              <a:rPr lang="en-US" sz="2000" dirty="0" err="1">
                <a:ea typeface="+mn-lt"/>
                <a:cs typeface="+mn-lt"/>
              </a:rPr>
              <a:t>humanas</a:t>
            </a:r>
            <a:r>
              <a:rPr lang="en-US" sz="2000" dirty="0">
                <a:ea typeface="+mn-lt"/>
                <a:cs typeface="+mn-lt"/>
              </a:rPr>
              <a:t> (cf. 1 Enoc 10-16; 2 Baruc 56:12; </a:t>
            </a:r>
            <a:r>
              <a:rPr lang="en-US" sz="2000" dirty="0" err="1">
                <a:ea typeface="+mn-lt"/>
                <a:cs typeface="+mn-lt"/>
              </a:rPr>
              <a:t>Jubileos</a:t>
            </a:r>
            <a:r>
              <a:rPr lang="en-US" sz="2000" dirty="0">
                <a:ea typeface="+mn-lt"/>
                <a:cs typeface="+mn-lt"/>
              </a:rPr>
              <a:t> 5:6; 10:1- 14; 2 Enoc 7; Josefo, </a:t>
            </a:r>
            <a:r>
              <a:rPr lang="en-US" sz="2000" dirty="0" err="1">
                <a:ea typeface="+mn-lt"/>
                <a:cs typeface="+mn-lt"/>
              </a:rPr>
              <a:t>Antigüedades</a:t>
            </a:r>
            <a:r>
              <a:rPr lang="en-US" sz="2000" dirty="0">
                <a:ea typeface="+mn-lt"/>
                <a:cs typeface="+mn-lt"/>
              </a:rPr>
              <a:t> 1.3.1). En </a:t>
            </a:r>
            <a:r>
              <a:rPr lang="en-US" sz="2000" dirty="0" err="1">
                <a:ea typeface="+mn-lt"/>
                <a:cs typeface="+mn-lt"/>
              </a:rPr>
              <a:t>el</a:t>
            </a:r>
            <a:r>
              <a:rPr lang="en-US" sz="2000" dirty="0">
                <a:ea typeface="+mn-lt"/>
                <a:cs typeface="+mn-lt"/>
              </a:rPr>
              <a:t> </a:t>
            </a:r>
            <a:r>
              <a:rPr lang="en-US" sz="2000" dirty="0" err="1">
                <a:ea typeface="+mn-lt"/>
                <a:cs typeface="+mn-lt"/>
              </a:rPr>
              <a:t>Antiguo</a:t>
            </a:r>
            <a:r>
              <a:rPr lang="en-US" sz="2000" dirty="0">
                <a:ea typeface="+mn-lt"/>
                <a:cs typeface="+mn-lt"/>
              </a:rPr>
              <a:t> </a:t>
            </a:r>
            <a:r>
              <a:rPr lang="en-US" sz="2000" dirty="0" err="1">
                <a:ea typeface="+mn-lt"/>
                <a:cs typeface="+mn-lt"/>
              </a:rPr>
              <a:t>Testamento</a:t>
            </a:r>
            <a:r>
              <a:rPr lang="en-US" sz="2000" dirty="0">
                <a:ea typeface="+mn-lt"/>
                <a:cs typeface="+mn-lt"/>
              </a:rPr>
              <a:t>, la </a:t>
            </a:r>
            <a:r>
              <a:rPr lang="en-US" sz="2000" dirty="0" err="1">
                <a:ea typeface="+mn-lt"/>
                <a:cs typeface="+mn-lt"/>
              </a:rPr>
              <a:t>expresión</a:t>
            </a:r>
            <a:r>
              <a:rPr lang="en-US" sz="2000" dirty="0">
                <a:ea typeface="+mn-lt"/>
                <a:cs typeface="+mn-lt"/>
              </a:rPr>
              <a:t> bene ha-</a:t>
            </a:r>
            <a:r>
              <a:rPr lang="en-US" sz="2000" dirty="0" err="1">
                <a:ea typeface="+mn-lt"/>
                <a:cs typeface="+mn-lt"/>
              </a:rPr>
              <a:t>elohim</a:t>
            </a:r>
            <a:r>
              <a:rPr lang="en-US" sz="2000" dirty="0">
                <a:ea typeface="+mn-lt"/>
                <a:cs typeface="+mn-lt"/>
              </a:rPr>
              <a:t> </a:t>
            </a:r>
            <a:r>
              <a:rPr lang="en-US" sz="2000" dirty="0" err="1">
                <a:ea typeface="+mn-lt"/>
                <a:cs typeface="+mn-lt"/>
              </a:rPr>
              <a:t>suele</a:t>
            </a:r>
            <a:r>
              <a:rPr lang="en-US" sz="2000" dirty="0">
                <a:ea typeface="+mn-lt"/>
                <a:cs typeface="+mn-lt"/>
              </a:rPr>
              <a:t> </a:t>
            </a:r>
            <a:r>
              <a:rPr lang="en-US" sz="2000" dirty="0" err="1">
                <a:ea typeface="+mn-lt"/>
                <a:cs typeface="+mn-lt"/>
              </a:rPr>
              <a:t>referirse</a:t>
            </a:r>
            <a:r>
              <a:rPr lang="en-US" sz="2000" dirty="0">
                <a:ea typeface="+mn-lt"/>
                <a:cs typeface="+mn-lt"/>
              </a:rPr>
              <a:t> a </a:t>
            </a:r>
            <a:r>
              <a:rPr lang="en-US" sz="2000" dirty="0" err="1">
                <a:ea typeface="+mn-lt"/>
                <a:cs typeface="+mn-lt"/>
              </a:rPr>
              <a:t>los</a:t>
            </a:r>
            <a:r>
              <a:rPr lang="en-US" sz="2000" dirty="0">
                <a:ea typeface="+mn-lt"/>
                <a:cs typeface="+mn-lt"/>
              </a:rPr>
              <a:t> </a:t>
            </a:r>
            <a:r>
              <a:rPr lang="en-US" sz="2000" dirty="0" err="1">
                <a:ea typeface="+mn-lt"/>
                <a:cs typeface="+mn-lt"/>
              </a:rPr>
              <a:t>ángeles</a:t>
            </a:r>
            <a:r>
              <a:rPr lang="en-US" sz="2000" dirty="0">
                <a:ea typeface="+mn-lt"/>
                <a:cs typeface="+mn-lt"/>
              </a:rPr>
              <a:t> (cf. Job 1,6; 2,1; 38:; Sal. 29,1; 89,7; Dt. 32,8, LXX). </a:t>
            </a:r>
            <a:endParaRPr lang="en-US" altLang="en-US" sz="2000" b="1" i="1">
              <a:latin typeface="Arial Narrow" panose="020B0606020202030204" pitchFamily="34" charset="0"/>
            </a:endParaRPr>
          </a:p>
          <a:p>
            <a:pPr marL="990600" lvl="1" indent="-533400" eaLnBrk="1" hangingPunct="1">
              <a:buAutoNum type="arabicParenR"/>
              <a:defRPr/>
            </a:pPr>
            <a:r>
              <a:rPr lang="en-US" altLang="en-US" sz="2000" b="1" i="1" dirty="0">
                <a:solidFill>
                  <a:srgbClr val="FFFF00"/>
                </a:solidFill>
                <a:latin typeface="Arial Narrow"/>
              </a:rPr>
              <a:t>In Protestant tradition, the “sons of God” often refer to the </a:t>
            </a:r>
            <a:r>
              <a:rPr lang="en-US" altLang="en-US" sz="2000" b="1" i="1" dirty="0" err="1">
                <a:solidFill>
                  <a:srgbClr val="FFFF00"/>
                </a:solidFill>
                <a:latin typeface="Arial Narrow"/>
              </a:rPr>
              <a:t>Sethites</a:t>
            </a:r>
            <a:r>
              <a:rPr lang="en-US" altLang="en-US" sz="2000" b="1" i="1" dirty="0">
                <a:solidFill>
                  <a:srgbClr val="FFFF00"/>
                </a:solidFill>
                <a:latin typeface="Arial Narrow"/>
              </a:rPr>
              <a:t> , the godly family, while the “daughters of men” refer to the Cainites, the ungodly family (Keil &amp; Delitzsch).</a:t>
            </a:r>
            <a:r>
              <a:rPr lang="en-US" altLang="en-US" sz="2000" b="1" i="1" dirty="0">
                <a:latin typeface="Arial Narrow"/>
              </a:rPr>
              <a:t> / </a:t>
            </a:r>
            <a:r>
              <a:rPr lang="en-US" sz="2000" dirty="0">
                <a:ea typeface="+mn-lt"/>
                <a:cs typeface="+mn-lt"/>
              </a:rPr>
              <a:t>En la </a:t>
            </a:r>
            <a:r>
              <a:rPr lang="en-US" sz="2000" dirty="0" err="1">
                <a:ea typeface="+mn-lt"/>
                <a:cs typeface="+mn-lt"/>
              </a:rPr>
              <a:t>tradición</a:t>
            </a:r>
            <a:r>
              <a:rPr lang="en-US" sz="2000" dirty="0">
                <a:ea typeface="+mn-lt"/>
                <a:cs typeface="+mn-lt"/>
              </a:rPr>
              <a:t> </a:t>
            </a:r>
            <a:r>
              <a:rPr lang="en-US" sz="2000" dirty="0" err="1">
                <a:ea typeface="+mn-lt"/>
                <a:cs typeface="+mn-lt"/>
              </a:rPr>
              <a:t>protestante</a:t>
            </a:r>
            <a:r>
              <a:rPr lang="en-US" sz="2000" dirty="0">
                <a:ea typeface="+mn-lt"/>
                <a:cs typeface="+mn-lt"/>
              </a:rPr>
              <a:t>, </a:t>
            </a:r>
            <a:r>
              <a:rPr lang="en-US" sz="2000" dirty="0" err="1">
                <a:ea typeface="+mn-lt"/>
                <a:cs typeface="+mn-lt"/>
              </a:rPr>
              <a:t>los</a:t>
            </a:r>
            <a:r>
              <a:rPr lang="en-US" sz="2000" dirty="0">
                <a:ea typeface="+mn-lt"/>
                <a:cs typeface="+mn-lt"/>
              </a:rPr>
              <a:t> "</a:t>
            </a:r>
            <a:r>
              <a:rPr lang="en-US" sz="2000" dirty="0" err="1">
                <a:ea typeface="+mn-lt"/>
                <a:cs typeface="+mn-lt"/>
              </a:rPr>
              <a:t>hijos</a:t>
            </a:r>
            <a:r>
              <a:rPr lang="en-US" sz="2000" dirty="0">
                <a:ea typeface="+mn-lt"/>
                <a:cs typeface="+mn-lt"/>
              </a:rPr>
              <a:t> de Dios" a menudo se </a:t>
            </a:r>
            <a:r>
              <a:rPr lang="en-US" sz="2000" dirty="0" err="1">
                <a:ea typeface="+mn-lt"/>
                <a:cs typeface="+mn-lt"/>
              </a:rPr>
              <a:t>refieren</a:t>
            </a:r>
            <a:r>
              <a:rPr lang="en-US" sz="2000" dirty="0">
                <a:ea typeface="+mn-lt"/>
                <a:cs typeface="+mn-lt"/>
              </a:rPr>
              <a:t> a </a:t>
            </a:r>
            <a:r>
              <a:rPr lang="en-US" sz="2000" dirty="0" err="1">
                <a:ea typeface="+mn-lt"/>
                <a:cs typeface="+mn-lt"/>
              </a:rPr>
              <a:t>los</a:t>
            </a:r>
            <a:r>
              <a:rPr lang="en-US" sz="2000" dirty="0">
                <a:ea typeface="+mn-lt"/>
                <a:cs typeface="+mn-lt"/>
              </a:rPr>
              <a:t> </a:t>
            </a:r>
            <a:r>
              <a:rPr lang="en-US" sz="2000" dirty="0" err="1">
                <a:ea typeface="+mn-lt"/>
                <a:cs typeface="+mn-lt"/>
              </a:rPr>
              <a:t>Setitas</a:t>
            </a:r>
            <a:r>
              <a:rPr lang="en-US" sz="2000" dirty="0">
                <a:ea typeface="+mn-lt"/>
                <a:cs typeface="+mn-lt"/>
              </a:rPr>
              <a:t>, la </a:t>
            </a:r>
            <a:r>
              <a:rPr lang="en-US" sz="2000" dirty="0" err="1">
                <a:ea typeface="+mn-lt"/>
                <a:cs typeface="+mn-lt"/>
              </a:rPr>
              <a:t>familia</a:t>
            </a:r>
            <a:r>
              <a:rPr lang="en-US" sz="2000" dirty="0">
                <a:ea typeface="+mn-lt"/>
                <a:cs typeface="+mn-lt"/>
              </a:rPr>
              <a:t> </a:t>
            </a:r>
            <a:r>
              <a:rPr lang="en-US" sz="2000" dirty="0" err="1">
                <a:ea typeface="+mn-lt"/>
                <a:cs typeface="+mn-lt"/>
              </a:rPr>
              <a:t>piadosa</a:t>
            </a:r>
            <a:r>
              <a:rPr lang="en-US" sz="2000" dirty="0">
                <a:ea typeface="+mn-lt"/>
                <a:cs typeface="+mn-lt"/>
              </a:rPr>
              <a:t>, </a:t>
            </a:r>
            <a:r>
              <a:rPr lang="en-US" sz="2000" dirty="0" err="1">
                <a:ea typeface="+mn-lt"/>
                <a:cs typeface="+mn-lt"/>
              </a:rPr>
              <a:t>mientras</a:t>
            </a:r>
            <a:r>
              <a:rPr lang="en-US" sz="2000" dirty="0">
                <a:ea typeface="+mn-lt"/>
                <a:cs typeface="+mn-lt"/>
              </a:rPr>
              <a:t> que las "</a:t>
            </a:r>
            <a:r>
              <a:rPr lang="en-US" sz="2000" dirty="0" err="1">
                <a:ea typeface="+mn-lt"/>
                <a:cs typeface="+mn-lt"/>
              </a:rPr>
              <a:t>hijas</a:t>
            </a:r>
            <a:r>
              <a:rPr lang="en-US" sz="2000" dirty="0">
                <a:ea typeface="+mn-lt"/>
                <a:cs typeface="+mn-lt"/>
              </a:rPr>
              <a:t> de </a:t>
            </a:r>
            <a:r>
              <a:rPr lang="en-US" sz="2000" dirty="0" err="1">
                <a:ea typeface="+mn-lt"/>
                <a:cs typeface="+mn-lt"/>
              </a:rPr>
              <a:t>los</a:t>
            </a:r>
            <a:r>
              <a:rPr lang="en-US" sz="2000" dirty="0">
                <a:ea typeface="+mn-lt"/>
                <a:cs typeface="+mn-lt"/>
              </a:rPr>
              <a:t> hombres" se </a:t>
            </a:r>
            <a:r>
              <a:rPr lang="en-US" sz="2000" dirty="0" err="1">
                <a:ea typeface="+mn-lt"/>
                <a:cs typeface="+mn-lt"/>
              </a:rPr>
              <a:t>refieren</a:t>
            </a:r>
            <a:r>
              <a:rPr lang="en-US" sz="2000" dirty="0">
                <a:ea typeface="+mn-lt"/>
                <a:cs typeface="+mn-lt"/>
              </a:rPr>
              <a:t> a </a:t>
            </a:r>
            <a:r>
              <a:rPr lang="en-US" sz="2000" dirty="0" err="1">
                <a:ea typeface="+mn-lt"/>
                <a:cs typeface="+mn-lt"/>
              </a:rPr>
              <a:t>los</a:t>
            </a:r>
            <a:r>
              <a:rPr lang="en-US" sz="2000" dirty="0">
                <a:ea typeface="+mn-lt"/>
                <a:cs typeface="+mn-lt"/>
              </a:rPr>
              <a:t> </a:t>
            </a:r>
            <a:r>
              <a:rPr lang="en-US" sz="2000" dirty="0" err="1">
                <a:ea typeface="+mn-lt"/>
                <a:cs typeface="+mn-lt"/>
              </a:rPr>
              <a:t>Cainitas</a:t>
            </a:r>
            <a:r>
              <a:rPr lang="en-US" sz="2000" dirty="0">
                <a:ea typeface="+mn-lt"/>
                <a:cs typeface="+mn-lt"/>
              </a:rPr>
              <a:t>, la </a:t>
            </a:r>
            <a:r>
              <a:rPr lang="en-US" sz="2000" dirty="0" err="1">
                <a:ea typeface="+mn-lt"/>
                <a:cs typeface="+mn-lt"/>
              </a:rPr>
              <a:t>familia</a:t>
            </a:r>
            <a:r>
              <a:rPr lang="en-US" sz="2000" dirty="0">
                <a:ea typeface="+mn-lt"/>
                <a:cs typeface="+mn-lt"/>
              </a:rPr>
              <a:t> </a:t>
            </a:r>
            <a:r>
              <a:rPr lang="en-US" sz="2000" dirty="0" err="1">
                <a:ea typeface="+mn-lt"/>
                <a:cs typeface="+mn-lt"/>
              </a:rPr>
              <a:t>impía</a:t>
            </a:r>
            <a:r>
              <a:rPr lang="en-US" sz="2000" dirty="0">
                <a:ea typeface="+mn-lt"/>
                <a:cs typeface="+mn-lt"/>
              </a:rPr>
              <a:t> (Keil &amp; Delitzsch).</a:t>
            </a:r>
          </a:p>
        </p:txBody>
      </p:sp>
      <p:sp>
        <p:nvSpPr>
          <p:cNvPr id="3" name="Slide Number Placeholder 2">
            <a:extLst>
              <a:ext uri="{FF2B5EF4-FFF2-40B4-BE49-F238E27FC236}">
                <a16:creationId xmlns:a16="http://schemas.microsoft.com/office/drawing/2014/main" id="{904A2D25-0548-D620-5F25-58D605C2DDEA}"/>
              </a:ext>
            </a:extLst>
          </p:cNvPr>
          <p:cNvSpPr>
            <a:spLocks noGrp="1"/>
          </p:cNvSpPr>
          <p:nvPr>
            <p:ph type="sldNum" sz="quarter" idx="12"/>
          </p:nvPr>
        </p:nvSpPr>
        <p:spPr/>
        <p:txBody>
          <a:bodyPr/>
          <a:lstStyle/>
          <a:p>
            <a:fld id="{6792C482-10A1-4CE4-983C-C906ECDB0893}" type="slidenum">
              <a:rPr lang="en-US" altLang="en-US" smtClean="0"/>
              <a:pPr/>
              <a:t>29</a:t>
            </a:fld>
            <a:endParaRPr lang="en-US" altLang="en-US"/>
          </a:p>
        </p:txBody>
      </p:sp>
      <p:sp>
        <p:nvSpPr>
          <p:cNvPr id="5" name="TextBox 1">
            <a:extLst>
              <a:ext uri="{FF2B5EF4-FFF2-40B4-BE49-F238E27FC236}">
                <a16:creationId xmlns:a16="http://schemas.microsoft.com/office/drawing/2014/main" id="{8A78D7A3-36DA-4586-BF0A-46212B2C53BA}"/>
              </a:ext>
            </a:extLst>
          </p:cNvPr>
          <p:cNvSpPr txBox="1"/>
          <p:nvPr/>
        </p:nvSpPr>
        <p:spPr>
          <a:xfrm>
            <a:off x="689811" y="5899560"/>
            <a:ext cx="10988842" cy="830997"/>
          </a:xfrm>
          <a:prstGeom prst="rect">
            <a:avLst/>
          </a:prstGeom>
          <a:solidFill>
            <a:srgbClr val="33CCCC"/>
          </a:solid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dirty="0">
                <a:solidFill>
                  <a:srgbClr val="FFE085"/>
                </a:solidFill>
                <a:effectLst>
                  <a:outerShdw blurRad="38100" dist="38100" dir="2700000" algn="tl">
                    <a:srgbClr val="000000">
                      <a:alpha val="43137"/>
                    </a:srgbClr>
                  </a:outerShdw>
                </a:effectLst>
                <a:latin typeface="Impact"/>
              </a:rPr>
              <a:t>IN EITHER CASE, HUMAN DEPRAVITY CONTINUED UNABATED.</a:t>
            </a:r>
            <a:endParaRPr lang="en-US" sz="2400" dirty="0">
              <a:solidFill>
                <a:srgbClr val="FFE085"/>
              </a:solidFill>
              <a:effectLst>
                <a:outerShdw blurRad="38100" dist="38100" dir="2700000" algn="tl">
                  <a:srgbClr val="000000">
                    <a:alpha val="43137"/>
                  </a:srgbClr>
                </a:outerShdw>
              </a:effectLst>
              <a:latin typeface="Impact"/>
              <a:ea typeface="+mn-lt"/>
              <a:cs typeface="+mn-lt"/>
            </a:endParaRPr>
          </a:p>
          <a:p>
            <a:pPr algn="ctr"/>
            <a:r>
              <a:rPr lang="en-US" sz="2400" dirty="0">
                <a:effectLst>
                  <a:outerShdw blurRad="38100" dist="38100" dir="2700000" algn="tl">
                    <a:srgbClr val="000000">
                      <a:alpha val="43137"/>
                    </a:srgbClr>
                  </a:outerShdw>
                </a:effectLst>
                <a:latin typeface="Impact"/>
                <a:ea typeface="+mn-lt"/>
                <a:cs typeface="+mn-lt"/>
              </a:rPr>
              <a:t>EN CUALQUIER CASO, LA DEPRAVACIÓN HUMANA CONTINUÓ SIN DISMINUCIÓN.</a:t>
            </a:r>
            <a:endParaRPr lang="en-US" sz="2400">
              <a:solidFill>
                <a:srgbClr val="FFE085"/>
              </a:solidFill>
              <a:effectLst>
                <a:outerShdw blurRad="38100" dist="38100" dir="2700000" algn="tl">
                  <a:srgbClr val="000000">
                    <a:alpha val="43137"/>
                  </a:srgbClr>
                </a:outerShdw>
              </a:effectLst>
              <a:latin typeface="Impact"/>
            </a:endParaRPr>
          </a:p>
        </p:txBody>
      </p:sp>
    </p:spTree>
    <p:extLst>
      <p:ext uri="{BB962C8B-B14F-4D97-AF65-F5344CB8AC3E}">
        <p14:creationId xmlns:p14="http://schemas.microsoft.com/office/powerpoint/2010/main" val="20498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 calcmode="lin" valueType="num">
                                      <p:cBhvr additive="base">
                                        <p:cTn id="7" dur="500" fill="hold"/>
                                        <p:tgtEl>
                                          <p:spTgt spid="149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9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9507">
                                            <p:txEl>
                                              <p:pRg st="1" end="1"/>
                                            </p:txEl>
                                          </p:spTgt>
                                        </p:tgtEl>
                                        <p:attrNameLst>
                                          <p:attrName>style.visibility</p:attrName>
                                        </p:attrNameLst>
                                      </p:cBhvr>
                                      <p:to>
                                        <p:strVal val="visible"/>
                                      </p:to>
                                    </p:set>
                                    <p:anim calcmode="lin" valueType="num">
                                      <p:cBhvr additive="base">
                                        <p:cTn id="13" dur="500" fill="hold"/>
                                        <p:tgtEl>
                                          <p:spTgt spid="149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9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9507">
                                            <p:txEl>
                                              <p:pRg st="2" end="2"/>
                                            </p:txEl>
                                          </p:spTgt>
                                        </p:tgtEl>
                                        <p:attrNameLst>
                                          <p:attrName>style.visibility</p:attrName>
                                        </p:attrNameLst>
                                      </p:cBhvr>
                                      <p:to>
                                        <p:strVal val="visible"/>
                                      </p:to>
                                    </p:set>
                                    <p:anim calcmode="lin" valueType="num">
                                      <p:cBhvr additive="base">
                                        <p:cTn id="19" dur="500" fill="hold"/>
                                        <p:tgtEl>
                                          <p:spTgt spid="149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95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85D80-B6D0-C4F6-B8D2-D026B418B83E}"/>
              </a:ext>
            </a:extLst>
          </p:cNvPr>
          <p:cNvSpPr>
            <a:spLocks noGrp="1"/>
          </p:cNvSpPr>
          <p:nvPr>
            <p:ph type="ctrTitle" sz="quarter"/>
          </p:nvPr>
        </p:nvSpPr>
        <p:spPr>
          <a:xfrm>
            <a:off x="914400" y="358925"/>
            <a:ext cx="10363200" cy="1087552"/>
          </a:xfrm>
        </p:spPr>
        <p:txBody>
          <a:bodyPr/>
          <a:lstStyle/>
          <a:p>
            <a:pPr algn="l"/>
            <a:r>
              <a:rPr lang="en-US" dirty="0">
                <a:solidFill>
                  <a:srgbClr val="FF3300"/>
                </a:solidFill>
                <a:latin typeface="Matura MT Script Capitals"/>
              </a:rPr>
              <a:t>God as Creator and Father</a:t>
            </a:r>
            <a:br>
              <a:rPr lang="en-US" dirty="0">
                <a:solidFill>
                  <a:srgbClr val="FF3300"/>
                </a:solidFill>
                <a:latin typeface="Matura MT Script Capitals"/>
              </a:rPr>
            </a:br>
            <a:r>
              <a:rPr lang="en-US" dirty="0">
                <a:solidFill>
                  <a:srgbClr val="FF6600"/>
                </a:solidFill>
                <a:latin typeface="Matura MT Script Capitals"/>
              </a:rPr>
              <a:t>Dios </a:t>
            </a:r>
            <a:r>
              <a:rPr lang="en-US" dirty="0" err="1">
                <a:solidFill>
                  <a:srgbClr val="FF6600"/>
                </a:solidFill>
                <a:latin typeface="Matura MT Script Capitals"/>
              </a:rPr>
              <a:t>como</a:t>
            </a:r>
            <a:r>
              <a:rPr lang="en-US" dirty="0">
                <a:solidFill>
                  <a:srgbClr val="FF6600"/>
                </a:solidFill>
                <a:latin typeface="Matura MT Script Capitals"/>
              </a:rPr>
              <a:t> </a:t>
            </a:r>
            <a:r>
              <a:rPr lang="en-US" dirty="0" err="1">
                <a:solidFill>
                  <a:srgbClr val="FF6600"/>
                </a:solidFill>
                <a:latin typeface="Matura MT Script Capitals"/>
              </a:rPr>
              <a:t>Creador</a:t>
            </a:r>
            <a:r>
              <a:rPr lang="en-US" dirty="0">
                <a:solidFill>
                  <a:srgbClr val="FF6600"/>
                </a:solidFill>
                <a:latin typeface="Matura MT Script Capitals"/>
              </a:rPr>
              <a:t> y Padre</a:t>
            </a:r>
            <a:endParaRPr lang="en-US" dirty="0">
              <a:solidFill>
                <a:srgbClr val="FF6600"/>
              </a:solidFill>
            </a:endParaRPr>
          </a:p>
        </p:txBody>
      </p:sp>
      <p:sp>
        <p:nvSpPr>
          <p:cNvPr id="3" name="Subtitle 2">
            <a:extLst>
              <a:ext uri="{FF2B5EF4-FFF2-40B4-BE49-F238E27FC236}">
                <a16:creationId xmlns:a16="http://schemas.microsoft.com/office/drawing/2014/main" id="{850097E2-1613-8269-0EEA-CF462D557D28}"/>
              </a:ext>
            </a:extLst>
          </p:cNvPr>
          <p:cNvSpPr>
            <a:spLocks noGrp="1"/>
          </p:cNvSpPr>
          <p:nvPr>
            <p:ph type="subTitle" sz="quarter" idx="1"/>
          </p:nvPr>
        </p:nvSpPr>
        <p:spPr>
          <a:xfrm>
            <a:off x="967679" y="1677971"/>
            <a:ext cx="10251908" cy="4907175"/>
          </a:xfrm>
        </p:spPr>
        <p:txBody>
          <a:bodyPr/>
          <a:lstStyle/>
          <a:p>
            <a:pPr algn="l"/>
            <a:r>
              <a:rPr lang="en-US" sz="2300" b="1" i="1" dirty="0">
                <a:solidFill>
                  <a:srgbClr val="FFFF00"/>
                </a:solidFill>
              </a:rPr>
              <a:t>The people of the ancient world were entirely polytheistic, believing in many gods and goddesses. These deities were characterized by power struggles between each other, while the role of humans was to appease them, sometimes to the extent of human sacrifice. Yahweh, the God of the Hebrew Bible, was distinctly different. He was the one Creator of the universe as well as all humans, and his relationship to humans was that of a Father to his children.</a:t>
            </a:r>
            <a:r>
              <a:rPr lang="en-US" sz="2300" i="1" dirty="0"/>
              <a:t> </a:t>
            </a:r>
            <a:endParaRPr lang="en-US"/>
          </a:p>
          <a:p>
            <a:pPr algn="l"/>
            <a:r>
              <a:rPr lang="en-US" sz="2300" dirty="0">
                <a:ea typeface="+mn-lt"/>
                <a:cs typeface="+mn-lt"/>
              </a:rPr>
              <a:t>La </a:t>
            </a:r>
            <a:r>
              <a:rPr lang="en-US" sz="2300" err="1">
                <a:ea typeface="+mn-lt"/>
                <a:cs typeface="+mn-lt"/>
              </a:rPr>
              <a:t>gente</a:t>
            </a:r>
            <a:r>
              <a:rPr lang="en-US" sz="2300" dirty="0">
                <a:ea typeface="+mn-lt"/>
                <a:cs typeface="+mn-lt"/>
              </a:rPr>
              <a:t> del </a:t>
            </a:r>
            <a:r>
              <a:rPr lang="en-US" sz="2300" err="1">
                <a:ea typeface="+mn-lt"/>
                <a:cs typeface="+mn-lt"/>
              </a:rPr>
              <a:t>mundo</a:t>
            </a:r>
            <a:r>
              <a:rPr lang="en-US" sz="2300" dirty="0">
                <a:ea typeface="+mn-lt"/>
                <a:cs typeface="+mn-lt"/>
              </a:rPr>
              <a:t> </a:t>
            </a:r>
            <a:r>
              <a:rPr lang="en-US" sz="2300" err="1">
                <a:ea typeface="+mn-lt"/>
                <a:cs typeface="+mn-lt"/>
              </a:rPr>
              <a:t>antiguo</a:t>
            </a:r>
            <a:r>
              <a:rPr lang="en-US" sz="2300" dirty="0">
                <a:ea typeface="+mn-lt"/>
                <a:cs typeface="+mn-lt"/>
              </a:rPr>
              <a:t> era </a:t>
            </a:r>
            <a:r>
              <a:rPr lang="en-US" sz="2300" err="1">
                <a:ea typeface="+mn-lt"/>
                <a:cs typeface="+mn-lt"/>
              </a:rPr>
              <a:t>totalmente</a:t>
            </a:r>
            <a:r>
              <a:rPr lang="en-US" sz="2300" dirty="0">
                <a:ea typeface="+mn-lt"/>
                <a:cs typeface="+mn-lt"/>
              </a:rPr>
              <a:t> </a:t>
            </a:r>
            <a:r>
              <a:rPr lang="en-US" sz="2300" err="1">
                <a:ea typeface="+mn-lt"/>
                <a:cs typeface="+mn-lt"/>
              </a:rPr>
              <a:t>politeísta</a:t>
            </a:r>
            <a:r>
              <a:rPr lang="en-US" sz="2300" dirty="0">
                <a:ea typeface="+mn-lt"/>
                <a:cs typeface="+mn-lt"/>
              </a:rPr>
              <a:t> y </a:t>
            </a:r>
            <a:r>
              <a:rPr lang="en-US" sz="2300" err="1">
                <a:ea typeface="+mn-lt"/>
                <a:cs typeface="+mn-lt"/>
              </a:rPr>
              <a:t>creía</a:t>
            </a:r>
            <a:r>
              <a:rPr lang="en-US" sz="2300" dirty="0">
                <a:ea typeface="+mn-lt"/>
                <a:cs typeface="+mn-lt"/>
              </a:rPr>
              <a:t> </a:t>
            </a:r>
            <a:r>
              <a:rPr lang="en-US" sz="2300" err="1">
                <a:ea typeface="+mn-lt"/>
                <a:cs typeface="+mn-lt"/>
              </a:rPr>
              <a:t>en</a:t>
            </a:r>
            <a:r>
              <a:rPr lang="en-US" sz="2300" dirty="0">
                <a:ea typeface="+mn-lt"/>
                <a:cs typeface="+mn-lt"/>
              </a:rPr>
              <a:t> </a:t>
            </a:r>
            <a:r>
              <a:rPr lang="en-US" sz="2300" err="1">
                <a:ea typeface="+mn-lt"/>
                <a:cs typeface="+mn-lt"/>
              </a:rPr>
              <a:t>muchos</a:t>
            </a:r>
            <a:r>
              <a:rPr lang="en-US" sz="2300" dirty="0">
                <a:ea typeface="+mn-lt"/>
                <a:cs typeface="+mn-lt"/>
              </a:rPr>
              <a:t> dioses y </a:t>
            </a:r>
            <a:r>
              <a:rPr lang="en-US" sz="2300" err="1">
                <a:ea typeface="+mn-lt"/>
                <a:cs typeface="+mn-lt"/>
              </a:rPr>
              <a:t>diosas</a:t>
            </a:r>
            <a:r>
              <a:rPr lang="en-US" sz="2300" dirty="0">
                <a:ea typeface="+mn-lt"/>
                <a:cs typeface="+mn-lt"/>
              </a:rPr>
              <a:t>. </a:t>
            </a:r>
            <a:r>
              <a:rPr lang="en-US" sz="2300" err="1">
                <a:ea typeface="+mn-lt"/>
                <a:cs typeface="+mn-lt"/>
              </a:rPr>
              <a:t>Estas</a:t>
            </a:r>
            <a:r>
              <a:rPr lang="en-US" sz="2300" dirty="0">
                <a:ea typeface="+mn-lt"/>
                <a:cs typeface="+mn-lt"/>
              </a:rPr>
              <a:t> </a:t>
            </a:r>
            <a:r>
              <a:rPr lang="en-US" sz="2300" err="1">
                <a:ea typeface="+mn-lt"/>
                <a:cs typeface="+mn-lt"/>
              </a:rPr>
              <a:t>deidades</a:t>
            </a:r>
            <a:r>
              <a:rPr lang="en-US" sz="2300" dirty="0">
                <a:ea typeface="+mn-lt"/>
                <a:cs typeface="+mn-lt"/>
              </a:rPr>
              <a:t> se </a:t>
            </a:r>
            <a:r>
              <a:rPr lang="en-US" sz="2300" err="1">
                <a:ea typeface="+mn-lt"/>
                <a:cs typeface="+mn-lt"/>
              </a:rPr>
              <a:t>caracterizaron</a:t>
            </a:r>
            <a:r>
              <a:rPr lang="en-US" sz="2300" dirty="0">
                <a:ea typeface="+mn-lt"/>
                <a:cs typeface="+mn-lt"/>
              </a:rPr>
              <a:t> </a:t>
            </a:r>
            <a:r>
              <a:rPr lang="en-US" sz="2300" err="1">
                <a:ea typeface="+mn-lt"/>
                <a:cs typeface="+mn-lt"/>
              </a:rPr>
              <a:t>por</a:t>
            </a:r>
            <a:r>
              <a:rPr lang="en-US" sz="2300" dirty="0">
                <a:ea typeface="+mn-lt"/>
                <a:cs typeface="+mn-lt"/>
              </a:rPr>
              <a:t> </a:t>
            </a:r>
            <a:r>
              <a:rPr lang="en-US" sz="2300" err="1">
                <a:ea typeface="+mn-lt"/>
                <a:cs typeface="+mn-lt"/>
              </a:rPr>
              <a:t>luchas</a:t>
            </a:r>
            <a:r>
              <a:rPr lang="en-US" sz="2300" dirty="0">
                <a:ea typeface="+mn-lt"/>
                <a:cs typeface="+mn-lt"/>
              </a:rPr>
              <a:t> de </a:t>
            </a:r>
            <a:r>
              <a:rPr lang="en-US" sz="2300" err="1">
                <a:ea typeface="+mn-lt"/>
                <a:cs typeface="+mn-lt"/>
              </a:rPr>
              <a:t>poder</a:t>
            </a:r>
            <a:r>
              <a:rPr lang="en-US" sz="2300" dirty="0">
                <a:ea typeface="+mn-lt"/>
                <a:cs typeface="+mn-lt"/>
              </a:rPr>
              <a:t> entre </a:t>
            </a:r>
            <a:r>
              <a:rPr lang="en-US" sz="2300" err="1">
                <a:ea typeface="+mn-lt"/>
                <a:cs typeface="+mn-lt"/>
              </a:rPr>
              <a:t>ellas</a:t>
            </a:r>
            <a:r>
              <a:rPr lang="en-US" sz="2300" dirty="0">
                <a:ea typeface="+mn-lt"/>
                <a:cs typeface="+mn-lt"/>
              </a:rPr>
              <a:t>, </a:t>
            </a:r>
            <a:r>
              <a:rPr lang="en-US" sz="2300" err="1">
                <a:ea typeface="+mn-lt"/>
                <a:cs typeface="+mn-lt"/>
              </a:rPr>
              <a:t>mientras</a:t>
            </a:r>
            <a:r>
              <a:rPr lang="en-US" sz="2300" dirty="0">
                <a:ea typeface="+mn-lt"/>
                <a:cs typeface="+mn-lt"/>
              </a:rPr>
              <a:t> que </a:t>
            </a:r>
            <a:r>
              <a:rPr lang="en-US" sz="2300" err="1">
                <a:ea typeface="+mn-lt"/>
                <a:cs typeface="+mn-lt"/>
              </a:rPr>
              <a:t>el</a:t>
            </a:r>
            <a:r>
              <a:rPr lang="en-US" sz="2300" dirty="0">
                <a:ea typeface="+mn-lt"/>
                <a:cs typeface="+mn-lt"/>
              </a:rPr>
              <a:t> </a:t>
            </a:r>
            <a:r>
              <a:rPr lang="en-US" sz="2300" err="1">
                <a:ea typeface="+mn-lt"/>
                <a:cs typeface="+mn-lt"/>
              </a:rPr>
              <a:t>papel</a:t>
            </a:r>
            <a:r>
              <a:rPr lang="en-US" sz="2300" dirty="0">
                <a:ea typeface="+mn-lt"/>
                <a:cs typeface="+mn-lt"/>
              </a:rPr>
              <a:t> de </a:t>
            </a:r>
            <a:r>
              <a:rPr lang="en-US" sz="2300" err="1">
                <a:ea typeface="+mn-lt"/>
                <a:cs typeface="+mn-lt"/>
              </a:rPr>
              <a:t>los</a:t>
            </a:r>
            <a:r>
              <a:rPr lang="en-US" sz="2300" dirty="0">
                <a:ea typeface="+mn-lt"/>
                <a:cs typeface="+mn-lt"/>
              </a:rPr>
              <a:t> </a:t>
            </a:r>
            <a:r>
              <a:rPr lang="en-US" sz="2300" err="1">
                <a:ea typeface="+mn-lt"/>
                <a:cs typeface="+mn-lt"/>
              </a:rPr>
              <a:t>humanos</a:t>
            </a:r>
            <a:r>
              <a:rPr lang="en-US" sz="2300" dirty="0">
                <a:ea typeface="+mn-lt"/>
                <a:cs typeface="+mn-lt"/>
              </a:rPr>
              <a:t> era </a:t>
            </a:r>
            <a:r>
              <a:rPr lang="en-US" sz="2300" err="1">
                <a:ea typeface="+mn-lt"/>
                <a:cs typeface="+mn-lt"/>
              </a:rPr>
              <a:t>apaciguarlas</a:t>
            </a:r>
            <a:r>
              <a:rPr lang="en-US" sz="2300" dirty="0">
                <a:ea typeface="+mn-lt"/>
                <a:cs typeface="+mn-lt"/>
              </a:rPr>
              <a:t>, a </a:t>
            </a:r>
            <a:r>
              <a:rPr lang="en-US" sz="2300" err="1">
                <a:ea typeface="+mn-lt"/>
                <a:cs typeface="+mn-lt"/>
              </a:rPr>
              <a:t>veces</a:t>
            </a:r>
            <a:r>
              <a:rPr lang="en-US" sz="2300" dirty="0">
                <a:ea typeface="+mn-lt"/>
                <a:cs typeface="+mn-lt"/>
              </a:rPr>
              <a:t> hasta </a:t>
            </a:r>
            <a:r>
              <a:rPr lang="en-US" sz="2300" err="1">
                <a:ea typeface="+mn-lt"/>
                <a:cs typeface="+mn-lt"/>
              </a:rPr>
              <a:t>el</a:t>
            </a:r>
            <a:r>
              <a:rPr lang="en-US" sz="2300" dirty="0">
                <a:ea typeface="+mn-lt"/>
                <a:cs typeface="+mn-lt"/>
              </a:rPr>
              <a:t> punto de </a:t>
            </a:r>
            <a:r>
              <a:rPr lang="en-US" sz="2300" err="1">
                <a:ea typeface="+mn-lt"/>
                <a:cs typeface="+mn-lt"/>
              </a:rPr>
              <a:t>realizar</a:t>
            </a:r>
            <a:r>
              <a:rPr lang="en-US" sz="2300" dirty="0">
                <a:ea typeface="+mn-lt"/>
                <a:cs typeface="+mn-lt"/>
              </a:rPr>
              <a:t> </a:t>
            </a:r>
            <a:r>
              <a:rPr lang="en-US" sz="2300" err="1">
                <a:ea typeface="+mn-lt"/>
                <a:cs typeface="+mn-lt"/>
              </a:rPr>
              <a:t>sacrificios</a:t>
            </a:r>
            <a:r>
              <a:rPr lang="en-US" sz="2300" dirty="0">
                <a:ea typeface="+mn-lt"/>
                <a:cs typeface="+mn-lt"/>
              </a:rPr>
              <a:t> </a:t>
            </a:r>
            <a:r>
              <a:rPr lang="en-US" sz="2300" err="1">
                <a:ea typeface="+mn-lt"/>
                <a:cs typeface="+mn-lt"/>
              </a:rPr>
              <a:t>humanos</a:t>
            </a:r>
            <a:r>
              <a:rPr lang="en-US" sz="2300" dirty="0">
                <a:ea typeface="+mn-lt"/>
                <a:cs typeface="+mn-lt"/>
              </a:rPr>
              <a:t>. </a:t>
            </a:r>
            <a:r>
              <a:rPr lang="en-US" sz="2300" err="1">
                <a:ea typeface="+mn-lt"/>
                <a:cs typeface="+mn-lt"/>
              </a:rPr>
              <a:t>Yahvé</a:t>
            </a:r>
            <a:r>
              <a:rPr lang="en-US" sz="2300" dirty="0">
                <a:ea typeface="+mn-lt"/>
                <a:cs typeface="+mn-lt"/>
              </a:rPr>
              <a:t>, </a:t>
            </a:r>
            <a:r>
              <a:rPr lang="en-US" sz="2300" err="1">
                <a:ea typeface="+mn-lt"/>
                <a:cs typeface="+mn-lt"/>
              </a:rPr>
              <a:t>el</a:t>
            </a:r>
            <a:r>
              <a:rPr lang="en-US" sz="2300" dirty="0">
                <a:ea typeface="+mn-lt"/>
                <a:cs typeface="+mn-lt"/>
              </a:rPr>
              <a:t> Dios de la Biblia </a:t>
            </a:r>
            <a:r>
              <a:rPr lang="en-US" sz="2300" err="1">
                <a:ea typeface="+mn-lt"/>
                <a:cs typeface="+mn-lt"/>
              </a:rPr>
              <a:t>hebrea</a:t>
            </a:r>
            <a:r>
              <a:rPr lang="en-US" sz="2300" dirty="0">
                <a:ea typeface="+mn-lt"/>
                <a:cs typeface="+mn-lt"/>
              </a:rPr>
              <a:t>, era </a:t>
            </a:r>
            <a:r>
              <a:rPr lang="en-US" sz="2300" err="1">
                <a:ea typeface="+mn-lt"/>
                <a:cs typeface="+mn-lt"/>
              </a:rPr>
              <a:t>claramente</a:t>
            </a:r>
            <a:r>
              <a:rPr lang="en-US" sz="2300" dirty="0">
                <a:ea typeface="+mn-lt"/>
                <a:cs typeface="+mn-lt"/>
              </a:rPr>
              <a:t> </a:t>
            </a:r>
            <a:r>
              <a:rPr lang="en-US" sz="2300" err="1">
                <a:ea typeface="+mn-lt"/>
                <a:cs typeface="+mn-lt"/>
              </a:rPr>
              <a:t>diferente</a:t>
            </a:r>
            <a:r>
              <a:rPr lang="en-US" sz="2300" dirty="0">
                <a:ea typeface="+mn-lt"/>
                <a:cs typeface="+mn-lt"/>
              </a:rPr>
              <a:t>. </a:t>
            </a:r>
            <a:r>
              <a:rPr lang="en-US" sz="2300" err="1">
                <a:ea typeface="+mn-lt"/>
                <a:cs typeface="+mn-lt"/>
              </a:rPr>
              <a:t>Él</a:t>
            </a:r>
            <a:r>
              <a:rPr lang="en-US" sz="2300" dirty="0">
                <a:ea typeface="+mn-lt"/>
                <a:cs typeface="+mn-lt"/>
              </a:rPr>
              <a:t> era </a:t>
            </a:r>
            <a:r>
              <a:rPr lang="en-US" sz="2300" err="1">
                <a:ea typeface="+mn-lt"/>
                <a:cs typeface="+mn-lt"/>
              </a:rPr>
              <a:t>el</a:t>
            </a:r>
            <a:r>
              <a:rPr lang="en-US" sz="2300" dirty="0">
                <a:ea typeface="+mn-lt"/>
                <a:cs typeface="+mn-lt"/>
              </a:rPr>
              <a:t> </a:t>
            </a:r>
            <a:r>
              <a:rPr lang="en-US" sz="2300" err="1">
                <a:ea typeface="+mn-lt"/>
                <a:cs typeface="+mn-lt"/>
              </a:rPr>
              <a:t>único</a:t>
            </a:r>
            <a:r>
              <a:rPr lang="en-US" sz="2300" dirty="0">
                <a:ea typeface="+mn-lt"/>
                <a:cs typeface="+mn-lt"/>
              </a:rPr>
              <a:t> </a:t>
            </a:r>
            <a:r>
              <a:rPr lang="en-US" sz="2300" err="1">
                <a:ea typeface="+mn-lt"/>
                <a:cs typeface="+mn-lt"/>
              </a:rPr>
              <a:t>Creador</a:t>
            </a:r>
            <a:r>
              <a:rPr lang="en-US" sz="2300" dirty="0">
                <a:ea typeface="+mn-lt"/>
                <a:cs typeface="+mn-lt"/>
              </a:rPr>
              <a:t> del </a:t>
            </a:r>
            <a:r>
              <a:rPr lang="en-US" sz="2300" err="1">
                <a:ea typeface="+mn-lt"/>
                <a:cs typeface="+mn-lt"/>
              </a:rPr>
              <a:t>universo</a:t>
            </a:r>
            <a:r>
              <a:rPr lang="en-US" sz="2300" dirty="0">
                <a:ea typeface="+mn-lt"/>
                <a:cs typeface="+mn-lt"/>
              </a:rPr>
              <a:t> y de </a:t>
            </a:r>
            <a:r>
              <a:rPr lang="en-US" sz="2300" err="1">
                <a:ea typeface="+mn-lt"/>
                <a:cs typeface="+mn-lt"/>
              </a:rPr>
              <a:t>todos</a:t>
            </a:r>
            <a:r>
              <a:rPr lang="en-US" sz="2300" dirty="0">
                <a:ea typeface="+mn-lt"/>
                <a:cs typeface="+mn-lt"/>
              </a:rPr>
              <a:t> </a:t>
            </a:r>
            <a:r>
              <a:rPr lang="en-US" sz="2300" err="1">
                <a:ea typeface="+mn-lt"/>
                <a:cs typeface="+mn-lt"/>
              </a:rPr>
              <a:t>los</a:t>
            </a:r>
            <a:r>
              <a:rPr lang="en-US" sz="2300" dirty="0">
                <a:ea typeface="+mn-lt"/>
                <a:cs typeface="+mn-lt"/>
              </a:rPr>
              <a:t> </a:t>
            </a:r>
            <a:r>
              <a:rPr lang="en-US" sz="2300" err="1">
                <a:ea typeface="+mn-lt"/>
                <a:cs typeface="+mn-lt"/>
              </a:rPr>
              <a:t>humanos</a:t>
            </a:r>
            <a:r>
              <a:rPr lang="en-US" sz="2300" dirty="0">
                <a:ea typeface="+mn-lt"/>
                <a:cs typeface="+mn-lt"/>
              </a:rPr>
              <a:t>, y </a:t>
            </a:r>
            <a:r>
              <a:rPr lang="en-US" sz="2300" err="1">
                <a:ea typeface="+mn-lt"/>
                <a:cs typeface="+mn-lt"/>
              </a:rPr>
              <a:t>su</a:t>
            </a:r>
            <a:r>
              <a:rPr lang="en-US" sz="2300" dirty="0">
                <a:ea typeface="+mn-lt"/>
                <a:cs typeface="+mn-lt"/>
              </a:rPr>
              <a:t> </a:t>
            </a:r>
            <a:r>
              <a:rPr lang="en-US" sz="2300" err="1">
                <a:ea typeface="+mn-lt"/>
                <a:cs typeface="+mn-lt"/>
              </a:rPr>
              <a:t>relación</a:t>
            </a:r>
            <a:r>
              <a:rPr lang="en-US" sz="2300" dirty="0">
                <a:ea typeface="+mn-lt"/>
                <a:cs typeface="+mn-lt"/>
              </a:rPr>
              <a:t> con </a:t>
            </a:r>
            <a:r>
              <a:rPr lang="en-US" sz="2300" err="1">
                <a:ea typeface="+mn-lt"/>
                <a:cs typeface="+mn-lt"/>
              </a:rPr>
              <a:t>los</a:t>
            </a:r>
            <a:r>
              <a:rPr lang="en-US" sz="2300" dirty="0">
                <a:ea typeface="+mn-lt"/>
                <a:cs typeface="+mn-lt"/>
              </a:rPr>
              <a:t> </a:t>
            </a:r>
            <a:r>
              <a:rPr lang="en-US" sz="2300" err="1">
                <a:ea typeface="+mn-lt"/>
                <a:cs typeface="+mn-lt"/>
              </a:rPr>
              <a:t>humanos</a:t>
            </a:r>
            <a:r>
              <a:rPr lang="en-US" sz="2300" dirty="0">
                <a:ea typeface="+mn-lt"/>
                <a:cs typeface="+mn-lt"/>
              </a:rPr>
              <a:t> era la de un Padre con sus </a:t>
            </a:r>
            <a:r>
              <a:rPr lang="en-US" sz="2300" err="1">
                <a:ea typeface="+mn-lt"/>
                <a:cs typeface="+mn-lt"/>
              </a:rPr>
              <a:t>hijos</a:t>
            </a:r>
            <a:r>
              <a:rPr lang="en-US" sz="2300" dirty="0">
                <a:ea typeface="+mn-lt"/>
                <a:cs typeface="+mn-lt"/>
              </a:rPr>
              <a:t>. </a:t>
            </a:r>
            <a:endParaRPr lang="en-US" sz="2300"/>
          </a:p>
        </p:txBody>
      </p:sp>
      <p:sp>
        <p:nvSpPr>
          <p:cNvPr id="4" name="Slide Number Placeholder 3">
            <a:extLst>
              <a:ext uri="{FF2B5EF4-FFF2-40B4-BE49-F238E27FC236}">
                <a16:creationId xmlns:a16="http://schemas.microsoft.com/office/drawing/2014/main" id="{0A6D9832-25EB-1BD4-7A08-050C32808198}"/>
              </a:ext>
            </a:extLst>
          </p:cNvPr>
          <p:cNvSpPr>
            <a:spLocks noGrp="1"/>
          </p:cNvSpPr>
          <p:nvPr>
            <p:ph type="sldNum" sz="quarter" idx="12"/>
          </p:nvPr>
        </p:nvSpPr>
        <p:spPr/>
        <p:txBody>
          <a:bodyPr/>
          <a:lstStyle/>
          <a:p>
            <a:fld id="{77B5E61A-8F73-495D-A30A-94EEFEB81471}" type="slidenum">
              <a:rPr lang="en-US" altLang="en-US" smtClean="0"/>
              <a:pPr/>
              <a:t>3</a:t>
            </a:fld>
            <a:endParaRPr lang="en-US" altLang="en-US"/>
          </a:p>
        </p:txBody>
      </p:sp>
    </p:spTree>
    <p:extLst>
      <p:ext uri="{BB962C8B-B14F-4D97-AF65-F5344CB8AC3E}">
        <p14:creationId xmlns:p14="http://schemas.microsoft.com/office/powerpoint/2010/main" val="2693050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8B3CA31A-C210-3937-1CE9-41ADAF9C0674}"/>
              </a:ext>
            </a:extLst>
          </p:cNvPr>
          <p:cNvSpPr>
            <a:spLocks noGrp="1" noChangeArrowheads="1"/>
          </p:cNvSpPr>
          <p:nvPr>
            <p:ph type="title"/>
          </p:nvPr>
        </p:nvSpPr>
        <p:spPr>
          <a:xfrm>
            <a:off x="163902" y="4645"/>
            <a:ext cx="11864196" cy="722882"/>
          </a:xfrm>
        </p:spPr>
        <p:txBody>
          <a:bodyPr/>
          <a:lstStyle/>
          <a:p>
            <a:pPr eaLnBrk="1" hangingPunct="1">
              <a:defRPr/>
            </a:pPr>
            <a:r>
              <a:rPr lang="en-US" altLang="en-US" sz="4000" dirty="0">
                <a:solidFill>
                  <a:srgbClr val="F63B00"/>
                </a:solidFill>
                <a:latin typeface="Eras Bold ITC"/>
              </a:rPr>
              <a:t>The Universal Covenant / </a:t>
            </a:r>
            <a:r>
              <a:rPr lang="en-US" sz="4000" dirty="0">
                <a:ea typeface="+mj-lt"/>
                <a:cs typeface="+mj-lt"/>
              </a:rPr>
              <a:t>El </a:t>
            </a:r>
            <a:r>
              <a:rPr lang="en-US" sz="4000" dirty="0" err="1">
                <a:ea typeface="+mj-lt"/>
                <a:cs typeface="+mj-lt"/>
              </a:rPr>
              <a:t>pacto</a:t>
            </a:r>
            <a:r>
              <a:rPr lang="en-US" sz="4000" dirty="0">
                <a:ea typeface="+mj-lt"/>
                <a:cs typeface="+mj-lt"/>
              </a:rPr>
              <a:t> universal</a:t>
            </a:r>
            <a:endParaRPr lang="en-US" altLang="en-US" sz="4000">
              <a:solidFill>
                <a:srgbClr val="F63B00"/>
              </a:solidFill>
              <a:latin typeface="Eras Bold ITC" pitchFamily="34" charset="0"/>
            </a:endParaRPr>
          </a:p>
        </p:txBody>
      </p:sp>
      <p:sp>
        <p:nvSpPr>
          <p:cNvPr id="164867" name="Rectangle 3">
            <a:extLst>
              <a:ext uri="{FF2B5EF4-FFF2-40B4-BE49-F238E27FC236}">
                <a16:creationId xmlns:a16="http://schemas.microsoft.com/office/drawing/2014/main" id="{9C6B2E86-E97A-26FA-A2ED-880BCCAD0804}"/>
              </a:ext>
            </a:extLst>
          </p:cNvPr>
          <p:cNvSpPr>
            <a:spLocks noGrp="1" noChangeArrowheads="1"/>
          </p:cNvSpPr>
          <p:nvPr>
            <p:ph type="body" idx="1"/>
          </p:nvPr>
        </p:nvSpPr>
        <p:spPr>
          <a:xfrm>
            <a:off x="167837" y="734684"/>
            <a:ext cx="11870098" cy="5818516"/>
          </a:xfrm>
        </p:spPr>
        <p:txBody>
          <a:bodyPr/>
          <a:lstStyle/>
          <a:p>
            <a:pPr eaLnBrk="1" hangingPunct="1">
              <a:buNone/>
              <a:defRPr/>
            </a:pPr>
            <a:r>
              <a:rPr lang="en-US" altLang="en-US" sz="2400" dirty="0">
                <a:solidFill>
                  <a:srgbClr val="FF9900"/>
                </a:solidFill>
                <a:latin typeface="Eras Demi ITC"/>
              </a:rPr>
              <a:t>After the flood, Yahweh God established a covenant with Noah and his posterity and “all life” (9:8-17): / </a:t>
            </a:r>
            <a:r>
              <a:rPr lang="en-US" sz="2400" dirty="0" err="1">
                <a:ea typeface="+mn-lt"/>
                <a:cs typeface="+mn-lt"/>
              </a:rPr>
              <a:t>Después</a:t>
            </a:r>
            <a:r>
              <a:rPr lang="en-US" sz="2400" dirty="0">
                <a:ea typeface="+mn-lt"/>
                <a:cs typeface="+mn-lt"/>
              </a:rPr>
              <a:t> del </a:t>
            </a:r>
            <a:r>
              <a:rPr lang="en-US" sz="2400" dirty="0" err="1">
                <a:ea typeface="+mn-lt"/>
                <a:cs typeface="+mn-lt"/>
              </a:rPr>
              <a:t>diluvio</a:t>
            </a:r>
            <a:r>
              <a:rPr lang="en-US" sz="2400" dirty="0">
                <a:ea typeface="+mn-lt"/>
                <a:cs typeface="+mn-lt"/>
              </a:rPr>
              <a:t>, Yahweh Dios </a:t>
            </a:r>
            <a:r>
              <a:rPr lang="en-US" sz="2400" dirty="0" err="1">
                <a:ea typeface="+mn-lt"/>
                <a:cs typeface="+mn-lt"/>
              </a:rPr>
              <a:t>estableció</a:t>
            </a:r>
            <a:r>
              <a:rPr lang="en-US" sz="2400" dirty="0">
                <a:ea typeface="+mn-lt"/>
                <a:cs typeface="+mn-lt"/>
              </a:rPr>
              <a:t> un </a:t>
            </a:r>
            <a:r>
              <a:rPr lang="en-US" sz="2400" dirty="0" err="1">
                <a:ea typeface="+mn-lt"/>
                <a:cs typeface="+mn-lt"/>
              </a:rPr>
              <a:t>pacto</a:t>
            </a:r>
            <a:r>
              <a:rPr lang="en-US" sz="2400" dirty="0">
                <a:ea typeface="+mn-lt"/>
                <a:cs typeface="+mn-lt"/>
              </a:rPr>
              <a:t> con Noé y </a:t>
            </a:r>
            <a:r>
              <a:rPr lang="en-US" sz="2400" dirty="0" err="1">
                <a:ea typeface="+mn-lt"/>
                <a:cs typeface="+mn-lt"/>
              </a:rPr>
              <a:t>su</a:t>
            </a:r>
            <a:r>
              <a:rPr lang="en-US" sz="2400" dirty="0">
                <a:ea typeface="+mn-lt"/>
                <a:cs typeface="+mn-lt"/>
              </a:rPr>
              <a:t> </a:t>
            </a:r>
            <a:r>
              <a:rPr lang="en-US" sz="2400" dirty="0" err="1">
                <a:ea typeface="+mn-lt"/>
                <a:cs typeface="+mn-lt"/>
              </a:rPr>
              <a:t>posteridad</a:t>
            </a:r>
            <a:r>
              <a:rPr lang="en-US" sz="2400" dirty="0">
                <a:ea typeface="+mn-lt"/>
                <a:cs typeface="+mn-lt"/>
              </a:rPr>
              <a:t> y “</a:t>
            </a:r>
            <a:r>
              <a:rPr lang="en-US" sz="2400" dirty="0" err="1">
                <a:ea typeface="+mn-lt"/>
                <a:cs typeface="+mn-lt"/>
              </a:rPr>
              <a:t>toda</a:t>
            </a:r>
            <a:r>
              <a:rPr lang="en-US" sz="2400" dirty="0">
                <a:ea typeface="+mn-lt"/>
                <a:cs typeface="+mn-lt"/>
              </a:rPr>
              <a:t> </a:t>
            </a:r>
            <a:r>
              <a:rPr lang="en-US" sz="2400" dirty="0" err="1">
                <a:ea typeface="+mn-lt"/>
                <a:cs typeface="+mn-lt"/>
              </a:rPr>
              <a:t>vida</a:t>
            </a:r>
            <a:r>
              <a:rPr lang="en-US" sz="2400" dirty="0">
                <a:ea typeface="+mn-lt"/>
                <a:cs typeface="+mn-lt"/>
              </a:rPr>
              <a:t>” (9:8-17): </a:t>
            </a:r>
            <a:endParaRPr lang="en-US" altLang="en-US" sz="2400">
              <a:solidFill>
                <a:srgbClr val="FF9900"/>
              </a:solidFill>
              <a:latin typeface="Eras Demi ITC" pitchFamily="34" charset="0"/>
            </a:endParaRPr>
          </a:p>
          <a:p>
            <a:pPr eaLnBrk="1" hangingPunct="1">
              <a:defRPr/>
            </a:pPr>
            <a:r>
              <a:rPr lang="en-US" altLang="en-US" sz="2000" b="1" i="1" dirty="0">
                <a:solidFill>
                  <a:srgbClr val="FFFF00"/>
                </a:solidFill>
              </a:rPr>
              <a:t>The mandate originally given to Adam to populate the earth is now repeated (9:1, 7; cf. 1:28), suggesting that in some sense Noah was a second Adam</a:t>
            </a:r>
            <a:r>
              <a:rPr lang="en-US" altLang="en-US" sz="2000" i="1" dirty="0"/>
              <a:t>. / </a:t>
            </a:r>
            <a:r>
              <a:rPr lang="en-US" sz="2000" dirty="0">
                <a:ea typeface="+mn-lt"/>
                <a:cs typeface="+mn-lt"/>
              </a:rPr>
              <a:t>El </a:t>
            </a:r>
            <a:r>
              <a:rPr lang="en-US" sz="2000" dirty="0" err="1">
                <a:ea typeface="+mn-lt"/>
                <a:cs typeface="+mn-lt"/>
              </a:rPr>
              <a:t>mandato</a:t>
            </a:r>
            <a:r>
              <a:rPr lang="en-US" sz="2000" dirty="0">
                <a:ea typeface="+mn-lt"/>
                <a:cs typeface="+mn-lt"/>
              </a:rPr>
              <a:t> </a:t>
            </a:r>
            <a:r>
              <a:rPr lang="en-US" sz="2000" dirty="0" err="1">
                <a:ea typeface="+mn-lt"/>
                <a:cs typeface="+mn-lt"/>
              </a:rPr>
              <a:t>originalmente</a:t>
            </a:r>
            <a:r>
              <a:rPr lang="en-US" sz="2000" dirty="0">
                <a:ea typeface="+mn-lt"/>
                <a:cs typeface="+mn-lt"/>
              </a:rPr>
              <a:t> dado a Adán para </a:t>
            </a:r>
            <a:r>
              <a:rPr lang="en-US" sz="2000" dirty="0" err="1">
                <a:ea typeface="+mn-lt"/>
                <a:cs typeface="+mn-lt"/>
              </a:rPr>
              <a:t>poblar</a:t>
            </a:r>
            <a:r>
              <a:rPr lang="en-US" sz="2000" dirty="0">
                <a:ea typeface="+mn-lt"/>
                <a:cs typeface="+mn-lt"/>
              </a:rPr>
              <a:t> la tierra </a:t>
            </a:r>
            <a:r>
              <a:rPr lang="en-US" sz="2000" dirty="0" err="1">
                <a:ea typeface="+mn-lt"/>
                <a:cs typeface="+mn-lt"/>
              </a:rPr>
              <a:t>ahora</a:t>
            </a:r>
            <a:r>
              <a:rPr lang="en-US" sz="2000" dirty="0">
                <a:ea typeface="+mn-lt"/>
                <a:cs typeface="+mn-lt"/>
              </a:rPr>
              <a:t> se </a:t>
            </a:r>
            <a:r>
              <a:rPr lang="en-US" sz="2000" dirty="0" err="1">
                <a:ea typeface="+mn-lt"/>
                <a:cs typeface="+mn-lt"/>
              </a:rPr>
              <a:t>repite</a:t>
            </a:r>
            <a:r>
              <a:rPr lang="en-US" sz="2000" dirty="0">
                <a:ea typeface="+mn-lt"/>
                <a:cs typeface="+mn-lt"/>
              </a:rPr>
              <a:t> (9:1, 7; cf. 1:28), lo que </a:t>
            </a:r>
            <a:r>
              <a:rPr lang="en-US" sz="2000" dirty="0" err="1">
                <a:ea typeface="+mn-lt"/>
                <a:cs typeface="+mn-lt"/>
              </a:rPr>
              <a:t>sugiere</a:t>
            </a:r>
            <a:r>
              <a:rPr lang="en-US" sz="2000" dirty="0">
                <a:ea typeface="+mn-lt"/>
                <a:cs typeface="+mn-lt"/>
              </a:rPr>
              <a:t> que, </a:t>
            </a:r>
            <a:r>
              <a:rPr lang="en-US" sz="2000" dirty="0" err="1">
                <a:ea typeface="+mn-lt"/>
                <a:cs typeface="+mn-lt"/>
              </a:rPr>
              <a:t>en</a:t>
            </a:r>
            <a:r>
              <a:rPr lang="en-US" sz="2000" dirty="0">
                <a:ea typeface="+mn-lt"/>
                <a:cs typeface="+mn-lt"/>
              </a:rPr>
              <a:t> </a:t>
            </a:r>
            <a:r>
              <a:rPr lang="en-US" sz="2000" dirty="0" err="1">
                <a:ea typeface="+mn-lt"/>
                <a:cs typeface="+mn-lt"/>
              </a:rPr>
              <a:t>cierto</a:t>
            </a:r>
            <a:r>
              <a:rPr lang="en-US" sz="2000" dirty="0">
                <a:ea typeface="+mn-lt"/>
                <a:cs typeface="+mn-lt"/>
              </a:rPr>
              <a:t> </a:t>
            </a:r>
            <a:r>
              <a:rPr lang="en-US" sz="2000" dirty="0" err="1">
                <a:ea typeface="+mn-lt"/>
                <a:cs typeface="+mn-lt"/>
              </a:rPr>
              <a:t>sentido</a:t>
            </a:r>
            <a:r>
              <a:rPr lang="en-US" sz="2000" dirty="0">
                <a:ea typeface="+mn-lt"/>
                <a:cs typeface="+mn-lt"/>
              </a:rPr>
              <a:t>, Noé </a:t>
            </a:r>
            <a:r>
              <a:rPr lang="en-US" sz="2000" dirty="0" err="1">
                <a:ea typeface="+mn-lt"/>
                <a:cs typeface="+mn-lt"/>
              </a:rPr>
              <a:t>fue</a:t>
            </a:r>
            <a:r>
              <a:rPr lang="en-US" sz="2000" dirty="0">
                <a:ea typeface="+mn-lt"/>
                <a:cs typeface="+mn-lt"/>
              </a:rPr>
              <a:t> un </a:t>
            </a:r>
            <a:r>
              <a:rPr lang="en-US" sz="2000" dirty="0" err="1">
                <a:ea typeface="+mn-lt"/>
                <a:cs typeface="+mn-lt"/>
              </a:rPr>
              <a:t>segundo</a:t>
            </a:r>
            <a:r>
              <a:rPr lang="en-US" sz="2000" dirty="0">
                <a:ea typeface="+mn-lt"/>
                <a:cs typeface="+mn-lt"/>
              </a:rPr>
              <a:t> Adán.</a:t>
            </a:r>
          </a:p>
          <a:p>
            <a:pPr eaLnBrk="1" hangingPunct="1">
              <a:defRPr/>
            </a:pPr>
            <a:r>
              <a:rPr lang="en-US" altLang="en-US" sz="2000" b="1" i="1" dirty="0">
                <a:solidFill>
                  <a:srgbClr val="FFFF00"/>
                </a:solidFill>
              </a:rPr>
              <a:t>Now, the dynamic between human life and animal life undergoes a radical shift. Previously, only vegetable life had been sanctioned for food (cf. 1:29-30; 2:16). Now animals are sanctioned as well (9:2-3) with a restriction on eating blood, the symbol of life, which belongs to God (9:4).</a:t>
            </a:r>
            <a:r>
              <a:rPr lang="en-US" altLang="en-US" sz="2000" i="1" dirty="0"/>
              <a:t> / </a:t>
            </a:r>
            <a:r>
              <a:rPr lang="en-US" sz="2000" dirty="0" err="1">
                <a:ea typeface="+mn-lt"/>
                <a:cs typeface="+mn-lt"/>
              </a:rPr>
              <a:t>Ahora</a:t>
            </a:r>
            <a:r>
              <a:rPr lang="en-US" sz="2000" dirty="0">
                <a:ea typeface="+mn-lt"/>
                <a:cs typeface="+mn-lt"/>
              </a:rPr>
              <a:t>, la </a:t>
            </a:r>
            <a:r>
              <a:rPr lang="en-US" sz="2000" dirty="0" err="1">
                <a:ea typeface="+mn-lt"/>
                <a:cs typeface="+mn-lt"/>
              </a:rPr>
              <a:t>dinámica</a:t>
            </a:r>
            <a:r>
              <a:rPr lang="en-US" sz="2000" dirty="0">
                <a:ea typeface="+mn-lt"/>
                <a:cs typeface="+mn-lt"/>
              </a:rPr>
              <a:t> entre la </a:t>
            </a:r>
            <a:r>
              <a:rPr lang="en-US" sz="2000" dirty="0" err="1">
                <a:ea typeface="+mn-lt"/>
                <a:cs typeface="+mn-lt"/>
              </a:rPr>
              <a:t>vida</a:t>
            </a:r>
            <a:r>
              <a:rPr lang="en-US" sz="2000" dirty="0">
                <a:ea typeface="+mn-lt"/>
                <a:cs typeface="+mn-lt"/>
              </a:rPr>
              <a:t> </a:t>
            </a:r>
            <a:r>
              <a:rPr lang="en-US" sz="2000" dirty="0" err="1">
                <a:ea typeface="+mn-lt"/>
                <a:cs typeface="+mn-lt"/>
              </a:rPr>
              <a:t>humana</a:t>
            </a:r>
            <a:r>
              <a:rPr lang="en-US" sz="2000" dirty="0">
                <a:ea typeface="+mn-lt"/>
                <a:cs typeface="+mn-lt"/>
              </a:rPr>
              <a:t> y la </a:t>
            </a:r>
            <a:r>
              <a:rPr lang="en-US" sz="2000" dirty="0" err="1">
                <a:ea typeface="+mn-lt"/>
                <a:cs typeface="+mn-lt"/>
              </a:rPr>
              <a:t>vida</a:t>
            </a:r>
            <a:r>
              <a:rPr lang="en-US" sz="2000" dirty="0">
                <a:ea typeface="+mn-lt"/>
                <a:cs typeface="+mn-lt"/>
              </a:rPr>
              <a:t> animal </a:t>
            </a:r>
            <a:r>
              <a:rPr lang="en-US" sz="2000" dirty="0" err="1">
                <a:ea typeface="+mn-lt"/>
                <a:cs typeface="+mn-lt"/>
              </a:rPr>
              <a:t>sufre</a:t>
            </a:r>
            <a:r>
              <a:rPr lang="en-US" sz="2000" dirty="0">
                <a:ea typeface="+mn-lt"/>
                <a:cs typeface="+mn-lt"/>
              </a:rPr>
              <a:t> un </a:t>
            </a:r>
            <a:r>
              <a:rPr lang="en-US" sz="2000" dirty="0" err="1">
                <a:ea typeface="+mn-lt"/>
                <a:cs typeface="+mn-lt"/>
              </a:rPr>
              <a:t>cambio</a:t>
            </a:r>
            <a:r>
              <a:rPr lang="en-US" sz="2000" dirty="0">
                <a:ea typeface="+mn-lt"/>
                <a:cs typeface="+mn-lt"/>
              </a:rPr>
              <a:t> radical. </a:t>
            </a:r>
            <a:r>
              <a:rPr lang="en-US" sz="2000" dirty="0" err="1">
                <a:ea typeface="+mn-lt"/>
                <a:cs typeface="+mn-lt"/>
              </a:rPr>
              <a:t>Previamente</a:t>
            </a:r>
            <a:r>
              <a:rPr lang="en-US" sz="2000" dirty="0">
                <a:ea typeface="+mn-lt"/>
                <a:cs typeface="+mn-lt"/>
              </a:rPr>
              <a:t>, solo la </a:t>
            </a:r>
            <a:r>
              <a:rPr lang="en-US" sz="2000" dirty="0" err="1">
                <a:ea typeface="+mn-lt"/>
                <a:cs typeface="+mn-lt"/>
              </a:rPr>
              <a:t>vida</a:t>
            </a:r>
            <a:r>
              <a:rPr lang="en-US" sz="2000" dirty="0">
                <a:ea typeface="+mn-lt"/>
                <a:cs typeface="+mn-lt"/>
              </a:rPr>
              <a:t> vegetal </a:t>
            </a:r>
            <a:r>
              <a:rPr lang="en-US" sz="2000" dirty="0" err="1">
                <a:ea typeface="+mn-lt"/>
                <a:cs typeface="+mn-lt"/>
              </a:rPr>
              <a:t>había</a:t>
            </a:r>
            <a:r>
              <a:rPr lang="en-US" sz="2000" dirty="0">
                <a:ea typeface="+mn-lt"/>
                <a:cs typeface="+mn-lt"/>
              </a:rPr>
              <a:t> </a:t>
            </a:r>
            <a:r>
              <a:rPr lang="en-US" sz="2000" dirty="0" err="1">
                <a:ea typeface="+mn-lt"/>
                <a:cs typeface="+mn-lt"/>
              </a:rPr>
              <a:t>sido</a:t>
            </a:r>
            <a:r>
              <a:rPr lang="en-US" sz="2000" dirty="0">
                <a:ea typeface="+mn-lt"/>
                <a:cs typeface="+mn-lt"/>
              </a:rPr>
              <a:t> </a:t>
            </a:r>
            <a:r>
              <a:rPr lang="en-US" sz="2000" dirty="0" err="1">
                <a:ea typeface="+mn-lt"/>
                <a:cs typeface="+mn-lt"/>
              </a:rPr>
              <a:t>sancionada</a:t>
            </a:r>
            <a:r>
              <a:rPr lang="en-US" sz="2000" dirty="0">
                <a:ea typeface="+mn-lt"/>
                <a:cs typeface="+mn-lt"/>
              </a:rPr>
              <a:t> </a:t>
            </a:r>
            <a:r>
              <a:rPr lang="en-US" sz="2000" dirty="0" err="1">
                <a:ea typeface="+mn-lt"/>
                <a:cs typeface="+mn-lt"/>
              </a:rPr>
              <a:t>como</a:t>
            </a:r>
            <a:r>
              <a:rPr lang="en-US" sz="2000" dirty="0">
                <a:ea typeface="+mn-lt"/>
                <a:cs typeface="+mn-lt"/>
              </a:rPr>
              <a:t> </a:t>
            </a:r>
            <a:r>
              <a:rPr lang="en-US" sz="2000" dirty="0" err="1">
                <a:ea typeface="+mn-lt"/>
                <a:cs typeface="+mn-lt"/>
              </a:rPr>
              <a:t>alimento</a:t>
            </a:r>
            <a:r>
              <a:rPr lang="en-US" sz="2000" dirty="0">
                <a:ea typeface="+mn-lt"/>
                <a:cs typeface="+mn-lt"/>
              </a:rPr>
              <a:t> (cf. 1:29-30; 2:16). </a:t>
            </a:r>
            <a:r>
              <a:rPr lang="en-US" sz="2000" dirty="0" err="1">
                <a:ea typeface="+mn-lt"/>
                <a:cs typeface="+mn-lt"/>
              </a:rPr>
              <a:t>Ahora</a:t>
            </a:r>
            <a:r>
              <a:rPr lang="en-US" sz="2000" dirty="0">
                <a:ea typeface="+mn-lt"/>
                <a:cs typeface="+mn-lt"/>
              </a:rPr>
              <a:t> </a:t>
            </a:r>
            <a:r>
              <a:rPr lang="en-US" sz="2000" dirty="0" err="1">
                <a:ea typeface="+mn-lt"/>
                <a:cs typeface="+mn-lt"/>
              </a:rPr>
              <a:t>los</a:t>
            </a:r>
            <a:r>
              <a:rPr lang="en-US" sz="2000" dirty="0">
                <a:ea typeface="+mn-lt"/>
                <a:cs typeface="+mn-lt"/>
              </a:rPr>
              <a:t> </a:t>
            </a:r>
            <a:r>
              <a:rPr lang="en-US" sz="2000" dirty="0" err="1">
                <a:ea typeface="+mn-lt"/>
                <a:cs typeface="+mn-lt"/>
              </a:rPr>
              <a:t>animales</a:t>
            </a:r>
            <a:r>
              <a:rPr lang="en-US" sz="2000" dirty="0">
                <a:ea typeface="+mn-lt"/>
                <a:cs typeface="+mn-lt"/>
              </a:rPr>
              <a:t> </a:t>
            </a:r>
            <a:r>
              <a:rPr lang="en-US" sz="2000" dirty="0" err="1">
                <a:ea typeface="+mn-lt"/>
                <a:cs typeface="+mn-lt"/>
              </a:rPr>
              <a:t>también</a:t>
            </a:r>
            <a:r>
              <a:rPr lang="en-US" sz="2000" dirty="0">
                <a:ea typeface="+mn-lt"/>
                <a:cs typeface="+mn-lt"/>
              </a:rPr>
              <a:t> son </a:t>
            </a:r>
            <a:r>
              <a:rPr lang="en-US" sz="2000" dirty="0" err="1">
                <a:ea typeface="+mn-lt"/>
                <a:cs typeface="+mn-lt"/>
              </a:rPr>
              <a:t>sancionados</a:t>
            </a:r>
            <a:r>
              <a:rPr lang="en-US" sz="2000" dirty="0">
                <a:ea typeface="+mn-lt"/>
                <a:cs typeface="+mn-lt"/>
              </a:rPr>
              <a:t> (9:2-3) con la </a:t>
            </a:r>
            <a:r>
              <a:rPr lang="en-US" sz="2000" dirty="0" err="1">
                <a:ea typeface="+mn-lt"/>
                <a:cs typeface="+mn-lt"/>
              </a:rPr>
              <a:t>restricción</a:t>
            </a:r>
            <a:r>
              <a:rPr lang="en-US" sz="2000" dirty="0">
                <a:ea typeface="+mn-lt"/>
                <a:cs typeface="+mn-lt"/>
              </a:rPr>
              <a:t> de comer </a:t>
            </a:r>
            <a:r>
              <a:rPr lang="en-US" sz="2000" dirty="0" err="1">
                <a:ea typeface="+mn-lt"/>
                <a:cs typeface="+mn-lt"/>
              </a:rPr>
              <a:t>sangre</a:t>
            </a:r>
            <a:r>
              <a:rPr lang="en-US" sz="2000" dirty="0">
                <a:ea typeface="+mn-lt"/>
                <a:cs typeface="+mn-lt"/>
              </a:rPr>
              <a:t>, </a:t>
            </a:r>
            <a:r>
              <a:rPr lang="en-US" sz="2000" dirty="0" err="1">
                <a:ea typeface="+mn-lt"/>
                <a:cs typeface="+mn-lt"/>
              </a:rPr>
              <a:t>el</a:t>
            </a:r>
            <a:r>
              <a:rPr lang="en-US" sz="2000" dirty="0">
                <a:ea typeface="+mn-lt"/>
                <a:cs typeface="+mn-lt"/>
              </a:rPr>
              <a:t> </a:t>
            </a:r>
            <a:r>
              <a:rPr lang="en-US" sz="2000" dirty="0" err="1">
                <a:ea typeface="+mn-lt"/>
                <a:cs typeface="+mn-lt"/>
              </a:rPr>
              <a:t>símbolo</a:t>
            </a:r>
            <a:r>
              <a:rPr lang="en-US" sz="2000" dirty="0">
                <a:ea typeface="+mn-lt"/>
                <a:cs typeface="+mn-lt"/>
              </a:rPr>
              <a:t> de la </a:t>
            </a:r>
            <a:r>
              <a:rPr lang="en-US" sz="2000" dirty="0" err="1">
                <a:ea typeface="+mn-lt"/>
                <a:cs typeface="+mn-lt"/>
              </a:rPr>
              <a:t>vida</a:t>
            </a:r>
            <a:r>
              <a:rPr lang="en-US" sz="2000" dirty="0">
                <a:ea typeface="+mn-lt"/>
                <a:cs typeface="+mn-lt"/>
              </a:rPr>
              <a:t>, que </a:t>
            </a:r>
            <a:r>
              <a:rPr lang="en-US" sz="2000" dirty="0" err="1">
                <a:ea typeface="+mn-lt"/>
                <a:cs typeface="+mn-lt"/>
              </a:rPr>
              <a:t>pertenece</a:t>
            </a:r>
            <a:r>
              <a:rPr lang="en-US" sz="2000" dirty="0">
                <a:ea typeface="+mn-lt"/>
                <a:cs typeface="+mn-lt"/>
              </a:rPr>
              <a:t> a Dios (9:4).</a:t>
            </a:r>
          </a:p>
          <a:p>
            <a:pPr eaLnBrk="1" hangingPunct="1">
              <a:defRPr/>
            </a:pPr>
            <a:r>
              <a:rPr lang="en-US" altLang="en-US" sz="2000" b="1" i="1" dirty="0">
                <a:solidFill>
                  <a:srgbClr val="FFFF00"/>
                </a:solidFill>
              </a:rPr>
              <a:t>Finally, there is a clear prohibition against murder along with the institution of capital punishment for murderers, since human life is made in the divine image (9:5-6).</a:t>
            </a:r>
            <a:r>
              <a:rPr lang="en-US" altLang="en-US" sz="2000" i="1" dirty="0"/>
              <a:t> / </a:t>
            </a:r>
            <a:r>
              <a:rPr lang="en-US" sz="2000" dirty="0" err="1">
                <a:ea typeface="+mn-lt"/>
                <a:cs typeface="+mn-lt"/>
              </a:rPr>
              <a:t>Finalmente</a:t>
            </a:r>
            <a:r>
              <a:rPr lang="en-US" sz="2000" dirty="0">
                <a:ea typeface="+mn-lt"/>
                <a:cs typeface="+mn-lt"/>
              </a:rPr>
              <a:t>, hay </a:t>
            </a:r>
            <a:r>
              <a:rPr lang="en-US" sz="2000" dirty="0" err="1">
                <a:ea typeface="+mn-lt"/>
                <a:cs typeface="+mn-lt"/>
              </a:rPr>
              <a:t>una</a:t>
            </a:r>
            <a:r>
              <a:rPr lang="en-US" sz="2000" dirty="0">
                <a:ea typeface="+mn-lt"/>
                <a:cs typeface="+mn-lt"/>
              </a:rPr>
              <a:t> </a:t>
            </a:r>
            <a:r>
              <a:rPr lang="en-US" sz="2000" dirty="0" err="1">
                <a:ea typeface="+mn-lt"/>
                <a:cs typeface="+mn-lt"/>
              </a:rPr>
              <a:t>clara</a:t>
            </a:r>
            <a:r>
              <a:rPr lang="en-US" sz="2000" dirty="0">
                <a:ea typeface="+mn-lt"/>
                <a:cs typeface="+mn-lt"/>
              </a:rPr>
              <a:t> </a:t>
            </a:r>
            <a:r>
              <a:rPr lang="en-US" sz="2000" dirty="0" err="1">
                <a:ea typeface="+mn-lt"/>
                <a:cs typeface="+mn-lt"/>
              </a:rPr>
              <a:t>prohibición</a:t>
            </a:r>
            <a:r>
              <a:rPr lang="en-US" sz="2000" dirty="0">
                <a:ea typeface="+mn-lt"/>
                <a:cs typeface="+mn-lt"/>
              </a:rPr>
              <a:t> contra </a:t>
            </a:r>
            <a:r>
              <a:rPr lang="en-US" sz="2000" dirty="0" err="1">
                <a:ea typeface="+mn-lt"/>
                <a:cs typeface="+mn-lt"/>
              </a:rPr>
              <a:t>el</a:t>
            </a:r>
            <a:r>
              <a:rPr lang="en-US" sz="2000" dirty="0">
                <a:ea typeface="+mn-lt"/>
                <a:cs typeface="+mn-lt"/>
              </a:rPr>
              <a:t> </a:t>
            </a:r>
            <a:r>
              <a:rPr lang="en-US" sz="2000" dirty="0" err="1">
                <a:ea typeface="+mn-lt"/>
                <a:cs typeface="+mn-lt"/>
              </a:rPr>
              <a:t>asesinato</a:t>
            </a:r>
            <a:r>
              <a:rPr lang="en-US" sz="2000" dirty="0">
                <a:ea typeface="+mn-lt"/>
                <a:cs typeface="+mn-lt"/>
              </a:rPr>
              <a:t> junto con la </a:t>
            </a:r>
            <a:r>
              <a:rPr lang="en-US" sz="2000" dirty="0" err="1">
                <a:ea typeface="+mn-lt"/>
                <a:cs typeface="+mn-lt"/>
              </a:rPr>
              <a:t>institución</a:t>
            </a:r>
            <a:r>
              <a:rPr lang="en-US" sz="2000" dirty="0">
                <a:ea typeface="+mn-lt"/>
                <a:cs typeface="+mn-lt"/>
              </a:rPr>
              <a:t> de la </a:t>
            </a:r>
            <a:r>
              <a:rPr lang="en-US" sz="2000" dirty="0" err="1">
                <a:ea typeface="+mn-lt"/>
                <a:cs typeface="+mn-lt"/>
              </a:rPr>
              <a:t>pena</a:t>
            </a:r>
            <a:r>
              <a:rPr lang="en-US" sz="2000" dirty="0">
                <a:ea typeface="+mn-lt"/>
                <a:cs typeface="+mn-lt"/>
              </a:rPr>
              <a:t> capital para </a:t>
            </a:r>
            <a:r>
              <a:rPr lang="en-US" sz="2000" dirty="0" err="1">
                <a:ea typeface="+mn-lt"/>
                <a:cs typeface="+mn-lt"/>
              </a:rPr>
              <a:t>los</a:t>
            </a:r>
            <a:r>
              <a:rPr lang="en-US" sz="2000" dirty="0">
                <a:ea typeface="+mn-lt"/>
                <a:cs typeface="+mn-lt"/>
              </a:rPr>
              <a:t> </a:t>
            </a:r>
            <a:r>
              <a:rPr lang="en-US" sz="2000" dirty="0" err="1">
                <a:ea typeface="+mn-lt"/>
                <a:cs typeface="+mn-lt"/>
              </a:rPr>
              <a:t>asesinos</a:t>
            </a:r>
            <a:r>
              <a:rPr lang="en-US" sz="2000" dirty="0">
                <a:ea typeface="+mn-lt"/>
                <a:cs typeface="+mn-lt"/>
              </a:rPr>
              <a:t>, </a:t>
            </a:r>
            <a:r>
              <a:rPr lang="en-US" sz="2000" dirty="0" err="1">
                <a:ea typeface="+mn-lt"/>
                <a:cs typeface="+mn-lt"/>
              </a:rPr>
              <a:t>ya</a:t>
            </a:r>
            <a:r>
              <a:rPr lang="en-US" sz="2000" dirty="0">
                <a:ea typeface="+mn-lt"/>
                <a:cs typeface="+mn-lt"/>
              </a:rPr>
              <a:t> que la </a:t>
            </a:r>
            <a:r>
              <a:rPr lang="en-US" sz="2000" dirty="0" err="1">
                <a:ea typeface="+mn-lt"/>
                <a:cs typeface="+mn-lt"/>
              </a:rPr>
              <a:t>vida</a:t>
            </a:r>
            <a:r>
              <a:rPr lang="en-US" sz="2000" dirty="0">
                <a:ea typeface="+mn-lt"/>
                <a:cs typeface="+mn-lt"/>
              </a:rPr>
              <a:t> </a:t>
            </a:r>
            <a:r>
              <a:rPr lang="en-US" sz="2000" dirty="0" err="1">
                <a:ea typeface="+mn-lt"/>
                <a:cs typeface="+mn-lt"/>
              </a:rPr>
              <a:t>humana</a:t>
            </a:r>
            <a:r>
              <a:rPr lang="en-US" sz="2000" dirty="0">
                <a:ea typeface="+mn-lt"/>
                <a:cs typeface="+mn-lt"/>
              </a:rPr>
              <a:t> </a:t>
            </a:r>
            <a:r>
              <a:rPr lang="en-US" sz="2000" dirty="0" err="1">
                <a:ea typeface="+mn-lt"/>
                <a:cs typeface="+mn-lt"/>
              </a:rPr>
              <a:t>está</a:t>
            </a:r>
            <a:r>
              <a:rPr lang="en-US" sz="2000" dirty="0">
                <a:ea typeface="+mn-lt"/>
                <a:cs typeface="+mn-lt"/>
              </a:rPr>
              <a:t> </a:t>
            </a:r>
            <a:r>
              <a:rPr lang="en-US" sz="2000" dirty="0" err="1">
                <a:ea typeface="+mn-lt"/>
                <a:cs typeface="+mn-lt"/>
              </a:rPr>
              <a:t>hecha</a:t>
            </a:r>
            <a:r>
              <a:rPr lang="en-US" sz="2000" dirty="0">
                <a:ea typeface="+mn-lt"/>
                <a:cs typeface="+mn-lt"/>
              </a:rPr>
              <a:t> a imagen </a:t>
            </a:r>
            <a:r>
              <a:rPr lang="en-US" sz="2000" dirty="0" err="1">
                <a:ea typeface="+mn-lt"/>
                <a:cs typeface="+mn-lt"/>
              </a:rPr>
              <a:t>divina</a:t>
            </a:r>
            <a:r>
              <a:rPr lang="en-US" sz="2000" dirty="0">
                <a:ea typeface="+mn-lt"/>
                <a:cs typeface="+mn-lt"/>
              </a:rPr>
              <a:t> (9:5-6).</a:t>
            </a:r>
          </a:p>
        </p:txBody>
      </p:sp>
      <p:sp>
        <p:nvSpPr>
          <p:cNvPr id="2" name="Slide Number Placeholder 1">
            <a:extLst>
              <a:ext uri="{FF2B5EF4-FFF2-40B4-BE49-F238E27FC236}">
                <a16:creationId xmlns:a16="http://schemas.microsoft.com/office/drawing/2014/main" id="{E5E3C82F-0096-274B-AF16-16796331710A}"/>
              </a:ext>
            </a:extLst>
          </p:cNvPr>
          <p:cNvSpPr>
            <a:spLocks noGrp="1"/>
          </p:cNvSpPr>
          <p:nvPr>
            <p:ph type="sldNum" sz="quarter" idx="12"/>
          </p:nvPr>
        </p:nvSpPr>
        <p:spPr/>
        <p:txBody>
          <a:bodyPr/>
          <a:lstStyle/>
          <a:p>
            <a:fld id="{6792C482-10A1-4CE4-983C-C906ECDB0893}" type="slidenum">
              <a:rPr lang="en-US" altLang="en-US" smtClean="0"/>
              <a:pPr/>
              <a:t>30</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 calcmode="lin" valueType="num">
                                      <p:cBhvr>
                                        <p:cTn id="7" dur="500" fill="hold"/>
                                        <p:tgtEl>
                                          <p:spTgt spid="1648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486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4867">
                                            <p:txEl>
                                              <p:pRg st="1" end="1"/>
                                            </p:txEl>
                                          </p:spTgt>
                                        </p:tgtEl>
                                        <p:attrNameLst>
                                          <p:attrName>style.visibility</p:attrName>
                                        </p:attrNameLst>
                                      </p:cBhvr>
                                      <p:to>
                                        <p:strVal val="visible"/>
                                      </p:to>
                                    </p:set>
                                    <p:anim calcmode="lin" valueType="num">
                                      <p:cBhvr additive="base">
                                        <p:cTn id="13" dur="500" fill="hold"/>
                                        <p:tgtEl>
                                          <p:spTgt spid="164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4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4867">
                                            <p:txEl>
                                              <p:pRg st="2" end="2"/>
                                            </p:txEl>
                                          </p:spTgt>
                                        </p:tgtEl>
                                        <p:attrNameLst>
                                          <p:attrName>style.visibility</p:attrName>
                                        </p:attrNameLst>
                                      </p:cBhvr>
                                      <p:to>
                                        <p:strVal val="visible"/>
                                      </p:to>
                                    </p:set>
                                    <p:anim calcmode="lin" valueType="num">
                                      <p:cBhvr additive="base">
                                        <p:cTn id="19" dur="500" fill="hold"/>
                                        <p:tgtEl>
                                          <p:spTgt spid="1648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4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4867">
                                            <p:txEl>
                                              <p:pRg st="3" end="3"/>
                                            </p:txEl>
                                          </p:spTgt>
                                        </p:tgtEl>
                                        <p:attrNameLst>
                                          <p:attrName>style.visibility</p:attrName>
                                        </p:attrNameLst>
                                      </p:cBhvr>
                                      <p:to>
                                        <p:strVal val="visible"/>
                                      </p:to>
                                    </p:set>
                                    <p:anim calcmode="lin" valueType="num">
                                      <p:cBhvr additive="base">
                                        <p:cTn id="25" dur="500" fill="hold"/>
                                        <p:tgtEl>
                                          <p:spTgt spid="1648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48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50000"/>
          </a:schemeClr>
        </a:solidFill>
        <a:effectLst/>
      </p:bgPr>
    </p:bg>
    <p:spTree>
      <p:nvGrpSpPr>
        <p:cNvPr id="1" name=""/>
        <p:cNvGrpSpPr/>
        <p:nvPr/>
      </p:nvGrpSpPr>
      <p:grpSpPr>
        <a:xfrm>
          <a:off x="0" y="0"/>
          <a:ext cx="0" cy="0"/>
          <a:chOff x="0" y="0"/>
          <a:chExt cx="0" cy="0"/>
        </a:xfrm>
      </p:grpSpPr>
      <p:pic>
        <p:nvPicPr>
          <p:cNvPr id="77827" name="Picture 5" descr="MPj04038450000[1]">
            <a:extLst>
              <a:ext uri="{FF2B5EF4-FFF2-40B4-BE49-F238E27FC236}">
                <a16:creationId xmlns:a16="http://schemas.microsoft.com/office/drawing/2014/main" id="{CB4DC1DD-B3DF-4811-9AFD-8B98D0EFF8D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Text Box 6">
            <a:extLst>
              <a:ext uri="{FF2B5EF4-FFF2-40B4-BE49-F238E27FC236}">
                <a16:creationId xmlns:a16="http://schemas.microsoft.com/office/drawing/2014/main" id="{67D83DBA-EC02-9D65-6F25-26414C012200}"/>
              </a:ext>
            </a:extLst>
          </p:cNvPr>
          <p:cNvSpPr txBox="1">
            <a:spLocks noChangeArrowheads="1"/>
          </p:cNvSpPr>
          <p:nvPr/>
        </p:nvSpPr>
        <p:spPr bwMode="auto">
          <a:xfrm>
            <a:off x="1676400" y="5818518"/>
            <a:ext cx="3810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defTabSz="914400" fontAlgn="base">
              <a:spcBef>
                <a:spcPct val="50000"/>
              </a:spcBef>
              <a:spcAft>
                <a:spcPct val="0"/>
              </a:spcAft>
              <a:buClrTx/>
              <a:buSzTx/>
              <a:buNone/>
            </a:pPr>
            <a:r>
              <a:rPr lang="en-US" altLang="en-US" sz="2000" dirty="0">
                <a:solidFill>
                  <a:srgbClr val="FFFF00"/>
                </a:solidFill>
                <a:latin typeface="Arial"/>
                <a:cs typeface="Arial"/>
              </a:rPr>
              <a:t>The rainbow is the covenant sign</a:t>
            </a:r>
            <a:r>
              <a:rPr lang="en-US" altLang="en-US" sz="2000" dirty="0">
                <a:solidFill>
                  <a:srgbClr val="FFFFFF"/>
                </a:solidFill>
                <a:latin typeface="Arial"/>
                <a:cs typeface="Arial"/>
              </a:rPr>
              <a:t> / El </a:t>
            </a:r>
            <a:r>
              <a:rPr lang="en-US" altLang="en-US" sz="2000" dirty="0" err="1">
                <a:solidFill>
                  <a:srgbClr val="FFFFFF"/>
                </a:solidFill>
                <a:latin typeface="Arial"/>
                <a:cs typeface="Arial"/>
              </a:rPr>
              <a:t>arcoiris</a:t>
            </a:r>
            <a:r>
              <a:rPr lang="en-US" altLang="en-US" sz="2000" dirty="0">
                <a:solidFill>
                  <a:srgbClr val="FFFFFF"/>
                </a:solidFill>
                <a:latin typeface="Arial"/>
                <a:cs typeface="Arial"/>
              </a:rPr>
              <a:t> es la </a:t>
            </a:r>
            <a:r>
              <a:rPr lang="en-US" altLang="en-US" sz="2000" dirty="0" err="1">
                <a:solidFill>
                  <a:srgbClr val="FFFFFF"/>
                </a:solidFill>
                <a:latin typeface="Arial"/>
                <a:cs typeface="Arial"/>
              </a:rPr>
              <a:t>señal</a:t>
            </a:r>
            <a:r>
              <a:rPr lang="en-US" altLang="en-US" sz="2000" dirty="0">
                <a:solidFill>
                  <a:srgbClr val="FFFFFF"/>
                </a:solidFill>
                <a:latin typeface="Arial"/>
                <a:cs typeface="Arial"/>
              </a:rPr>
              <a:t> del </a:t>
            </a:r>
            <a:r>
              <a:rPr lang="en-US" altLang="en-US" sz="2000" dirty="0" err="1">
                <a:solidFill>
                  <a:srgbClr val="FFFFFF"/>
                </a:solidFill>
                <a:latin typeface="Arial"/>
                <a:cs typeface="Arial"/>
              </a:rPr>
              <a:t>pacto</a:t>
            </a:r>
            <a:endParaRPr lang="en-US" altLang="en-US" sz="2000" dirty="0" err="1">
              <a:solidFill>
                <a:srgbClr val="FFFFFF"/>
              </a:solidFill>
            </a:endParaRPr>
          </a:p>
        </p:txBody>
      </p:sp>
      <p:sp>
        <p:nvSpPr>
          <p:cNvPr id="2" name="Slide Number Placeholder 1">
            <a:extLst>
              <a:ext uri="{FF2B5EF4-FFF2-40B4-BE49-F238E27FC236}">
                <a16:creationId xmlns:a16="http://schemas.microsoft.com/office/drawing/2014/main" id="{7CC8E232-666C-2656-FD6B-86C17F7F8497}"/>
              </a:ext>
            </a:extLst>
          </p:cNvPr>
          <p:cNvSpPr>
            <a:spLocks noGrp="1"/>
          </p:cNvSpPr>
          <p:nvPr>
            <p:ph type="sldNum" sz="quarter" idx="12"/>
          </p:nvPr>
        </p:nvSpPr>
        <p:spPr/>
        <p:txBody>
          <a:bodyPr/>
          <a:lstStyle/>
          <a:p>
            <a:fld id="{ABDF1CE9-A8D5-43CF-9E49-1A413736080B}" type="slidenum">
              <a:rPr lang="en-US" altLang="en-US" smtClean="0"/>
              <a:pPr/>
              <a:t>31</a:t>
            </a:fld>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E78E007E-054B-189E-C215-117F64D294D3}"/>
              </a:ext>
            </a:extLst>
          </p:cNvPr>
          <p:cNvSpPr>
            <a:spLocks noGrp="1" noChangeArrowheads="1"/>
          </p:cNvSpPr>
          <p:nvPr>
            <p:ph type="title"/>
          </p:nvPr>
        </p:nvSpPr>
        <p:spPr>
          <a:xfrm>
            <a:off x="1981200" y="76201"/>
            <a:ext cx="8186469" cy="737259"/>
          </a:xfrm>
        </p:spPr>
        <p:txBody>
          <a:bodyPr/>
          <a:lstStyle/>
          <a:p>
            <a:pPr eaLnBrk="1" hangingPunct="1">
              <a:defRPr/>
            </a:pPr>
            <a:r>
              <a:rPr lang="en-US" altLang="en-US">
                <a:solidFill>
                  <a:srgbClr val="00B8B4"/>
                </a:solidFill>
                <a:latin typeface="Eras Bold ITC" pitchFamily="34" charset="0"/>
              </a:rPr>
              <a:t>Babel</a:t>
            </a:r>
          </a:p>
        </p:txBody>
      </p:sp>
      <p:sp>
        <p:nvSpPr>
          <p:cNvPr id="171011" name="Rectangle 3">
            <a:extLst>
              <a:ext uri="{FF2B5EF4-FFF2-40B4-BE49-F238E27FC236}">
                <a16:creationId xmlns:a16="http://schemas.microsoft.com/office/drawing/2014/main" id="{E77A2667-F9A5-F79A-E5A9-5E409FD2942C}"/>
              </a:ext>
            </a:extLst>
          </p:cNvPr>
          <p:cNvSpPr>
            <a:spLocks noGrp="1" noChangeArrowheads="1"/>
          </p:cNvSpPr>
          <p:nvPr>
            <p:ph type="body" idx="1"/>
          </p:nvPr>
        </p:nvSpPr>
        <p:spPr>
          <a:xfrm>
            <a:off x="162238" y="970472"/>
            <a:ext cx="11819398" cy="5582728"/>
          </a:xfrm>
        </p:spPr>
        <p:txBody>
          <a:bodyPr/>
          <a:lstStyle/>
          <a:p>
            <a:pPr eaLnBrk="1" hangingPunct="1">
              <a:buNone/>
              <a:defRPr/>
            </a:pPr>
            <a:r>
              <a:rPr lang="en-US" altLang="en-US" sz="2800" dirty="0">
                <a:solidFill>
                  <a:srgbClr val="66FFCC"/>
                </a:solidFill>
                <a:latin typeface="Eras Demi ITC"/>
              </a:rPr>
              <a:t>As humans migrated eastward (the symbol of alienation from God, cf. 3:24; 4:16), they attempted a joint rebellion against God by building a tower (ziggurat) into heaven. / </a:t>
            </a:r>
            <a:r>
              <a:rPr lang="en-US" sz="2800" dirty="0" err="1">
                <a:solidFill>
                  <a:srgbClr val="F8F8F8"/>
                </a:solidFill>
                <a:ea typeface="+mn-lt"/>
                <a:cs typeface="+mn-lt"/>
              </a:rPr>
              <a:t>Cuando</a:t>
            </a:r>
            <a:r>
              <a:rPr lang="en-US" sz="2800" dirty="0">
                <a:solidFill>
                  <a:srgbClr val="F8F8F8"/>
                </a:solidFill>
                <a:ea typeface="+mn-lt"/>
                <a:cs typeface="+mn-lt"/>
              </a:rPr>
              <a:t> </a:t>
            </a:r>
            <a:r>
              <a:rPr lang="en-US" sz="2800" dirty="0" err="1">
                <a:solidFill>
                  <a:srgbClr val="F8F8F8"/>
                </a:solidFill>
                <a:ea typeface="+mn-lt"/>
                <a:cs typeface="+mn-lt"/>
              </a:rPr>
              <a:t>los</a:t>
            </a:r>
            <a:r>
              <a:rPr lang="en-US" sz="2800" dirty="0">
                <a:solidFill>
                  <a:srgbClr val="F8F8F8"/>
                </a:solidFill>
                <a:ea typeface="+mn-lt"/>
                <a:cs typeface="+mn-lt"/>
              </a:rPr>
              <a:t> </a:t>
            </a:r>
            <a:r>
              <a:rPr lang="en-US" sz="2800" dirty="0" err="1">
                <a:solidFill>
                  <a:srgbClr val="F8F8F8"/>
                </a:solidFill>
                <a:ea typeface="+mn-lt"/>
                <a:cs typeface="+mn-lt"/>
              </a:rPr>
              <a:t>humanos</a:t>
            </a:r>
            <a:r>
              <a:rPr lang="en-US" sz="2800" dirty="0">
                <a:solidFill>
                  <a:srgbClr val="F8F8F8"/>
                </a:solidFill>
                <a:ea typeface="+mn-lt"/>
                <a:cs typeface="+mn-lt"/>
              </a:rPr>
              <a:t> </a:t>
            </a:r>
            <a:r>
              <a:rPr lang="en-US" sz="2800" dirty="0" err="1">
                <a:solidFill>
                  <a:srgbClr val="F8F8F8"/>
                </a:solidFill>
                <a:ea typeface="+mn-lt"/>
                <a:cs typeface="+mn-lt"/>
              </a:rPr>
              <a:t>emigraron</a:t>
            </a:r>
            <a:r>
              <a:rPr lang="en-US" sz="2800" dirty="0">
                <a:solidFill>
                  <a:srgbClr val="F8F8F8"/>
                </a:solidFill>
                <a:ea typeface="+mn-lt"/>
                <a:cs typeface="+mn-lt"/>
              </a:rPr>
              <a:t> </a:t>
            </a:r>
            <a:r>
              <a:rPr lang="en-US" sz="2800" dirty="0" err="1">
                <a:solidFill>
                  <a:srgbClr val="F8F8F8"/>
                </a:solidFill>
                <a:ea typeface="+mn-lt"/>
                <a:cs typeface="+mn-lt"/>
              </a:rPr>
              <a:t>hacia</a:t>
            </a:r>
            <a:r>
              <a:rPr lang="en-US" sz="2800" dirty="0">
                <a:solidFill>
                  <a:srgbClr val="F8F8F8"/>
                </a:solidFill>
                <a:ea typeface="+mn-lt"/>
                <a:cs typeface="+mn-lt"/>
              </a:rPr>
              <a:t> </a:t>
            </a:r>
            <a:r>
              <a:rPr lang="en-US" sz="2800" dirty="0" err="1">
                <a:solidFill>
                  <a:srgbClr val="F8F8F8"/>
                </a:solidFill>
                <a:ea typeface="+mn-lt"/>
                <a:cs typeface="+mn-lt"/>
              </a:rPr>
              <a:t>el</a:t>
            </a:r>
            <a:r>
              <a:rPr lang="en-US" sz="2800" dirty="0">
                <a:solidFill>
                  <a:srgbClr val="F8F8F8"/>
                </a:solidFill>
                <a:ea typeface="+mn-lt"/>
                <a:cs typeface="+mn-lt"/>
              </a:rPr>
              <a:t> </a:t>
            </a:r>
            <a:r>
              <a:rPr lang="en-US" sz="2800" dirty="0" err="1">
                <a:solidFill>
                  <a:srgbClr val="F8F8F8"/>
                </a:solidFill>
                <a:ea typeface="+mn-lt"/>
                <a:cs typeface="+mn-lt"/>
              </a:rPr>
              <a:t>este</a:t>
            </a:r>
            <a:r>
              <a:rPr lang="en-US" sz="2800" dirty="0">
                <a:solidFill>
                  <a:srgbClr val="F8F8F8"/>
                </a:solidFill>
                <a:ea typeface="+mn-lt"/>
                <a:cs typeface="+mn-lt"/>
              </a:rPr>
              <a:t> (</a:t>
            </a:r>
            <a:r>
              <a:rPr lang="en-US" sz="2800" dirty="0" err="1">
                <a:solidFill>
                  <a:srgbClr val="F8F8F8"/>
                </a:solidFill>
                <a:ea typeface="+mn-lt"/>
                <a:cs typeface="+mn-lt"/>
              </a:rPr>
              <a:t>el</a:t>
            </a:r>
            <a:r>
              <a:rPr lang="en-US" sz="2800" dirty="0">
                <a:solidFill>
                  <a:srgbClr val="F8F8F8"/>
                </a:solidFill>
                <a:ea typeface="+mn-lt"/>
                <a:cs typeface="+mn-lt"/>
              </a:rPr>
              <a:t> </a:t>
            </a:r>
            <a:r>
              <a:rPr lang="en-US" sz="2800" dirty="0" err="1">
                <a:solidFill>
                  <a:srgbClr val="F8F8F8"/>
                </a:solidFill>
                <a:ea typeface="+mn-lt"/>
                <a:cs typeface="+mn-lt"/>
              </a:rPr>
              <a:t>símbolo</a:t>
            </a:r>
            <a:r>
              <a:rPr lang="en-US" sz="2800" dirty="0">
                <a:solidFill>
                  <a:srgbClr val="F8F8F8"/>
                </a:solidFill>
                <a:ea typeface="+mn-lt"/>
                <a:cs typeface="+mn-lt"/>
              </a:rPr>
              <a:t> de la </a:t>
            </a:r>
            <a:r>
              <a:rPr lang="en-US" sz="2800" dirty="0" err="1">
                <a:solidFill>
                  <a:srgbClr val="F8F8F8"/>
                </a:solidFill>
                <a:ea typeface="+mn-lt"/>
                <a:cs typeface="+mn-lt"/>
              </a:rPr>
              <a:t>alienación</a:t>
            </a:r>
            <a:r>
              <a:rPr lang="en-US" sz="2800" dirty="0">
                <a:solidFill>
                  <a:srgbClr val="F8F8F8"/>
                </a:solidFill>
                <a:ea typeface="+mn-lt"/>
                <a:cs typeface="+mn-lt"/>
              </a:rPr>
              <a:t> de Dios, cf. 3:24; 4:16), </a:t>
            </a:r>
            <a:r>
              <a:rPr lang="en-US" sz="2800" dirty="0" err="1">
                <a:solidFill>
                  <a:srgbClr val="F8F8F8"/>
                </a:solidFill>
                <a:ea typeface="+mn-lt"/>
                <a:cs typeface="+mn-lt"/>
              </a:rPr>
              <a:t>intentaron</a:t>
            </a:r>
            <a:r>
              <a:rPr lang="en-US" sz="2800" dirty="0">
                <a:solidFill>
                  <a:srgbClr val="F8F8F8"/>
                </a:solidFill>
                <a:ea typeface="+mn-lt"/>
                <a:cs typeface="+mn-lt"/>
              </a:rPr>
              <a:t> </a:t>
            </a:r>
            <a:r>
              <a:rPr lang="en-US" sz="2800" dirty="0" err="1">
                <a:solidFill>
                  <a:srgbClr val="F8F8F8"/>
                </a:solidFill>
                <a:ea typeface="+mn-lt"/>
                <a:cs typeface="+mn-lt"/>
              </a:rPr>
              <a:t>una</a:t>
            </a:r>
            <a:r>
              <a:rPr lang="en-US" sz="2800" dirty="0">
                <a:solidFill>
                  <a:srgbClr val="F8F8F8"/>
                </a:solidFill>
                <a:ea typeface="+mn-lt"/>
                <a:cs typeface="+mn-lt"/>
              </a:rPr>
              <a:t> </a:t>
            </a:r>
            <a:r>
              <a:rPr lang="en-US" sz="2800" dirty="0" err="1">
                <a:solidFill>
                  <a:srgbClr val="F8F8F8"/>
                </a:solidFill>
                <a:ea typeface="+mn-lt"/>
                <a:cs typeface="+mn-lt"/>
              </a:rPr>
              <a:t>rebelión</a:t>
            </a:r>
            <a:r>
              <a:rPr lang="en-US" sz="2800" dirty="0">
                <a:solidFill>
                  <a:srgbClr val="F8F8F8"/>
                </a:solidFill>
                <a:ea typeface="+mn-lt"/>
                <a:cs typeface="+mn-lt"/>
              </a:rPr>
              <a:t> </a:t>
            </a:r>
            <a:r>
              <a:rPr lang="en-US" sz="2800" dirty="0" err="1">
                <a:solidFill>
                  <a:srgbClr val="F8F8F8"/>
                </a:solidFill>
                <a:ea typeface="+mn-lt"/>
                <a:cs typeface="+mn-lt"/>
              </a:rPr>
              <a:t>conjunta</a:t>
            </a:r>
            <a:r>
              <a:rPr lang="en-US" sz="2800" dirty="0">
                <a:solidFill>
                  <a:srgbClr val="F8F8F8"/>
                </a:solidFill>
                <a:ea typeface="+mn-lt"/>
                <a:cs typeface="+mn-lt"/>
              </a:rPr>
              <a:t> contra Dios al </a:t>
            </a:r>
            <a:r>
              <a:rPr lang="en-US" sz="2800" dirty="0" err="1">
                <a:solidFill>
                  <a:srgbClr val="F8F8F8"/>
                </a:solidFill>
                <a:ea typeface="+mn-lt"/>
                <a:cs typeface="+mn-lt"/>
              </a:rPr>
              <a:t>construir</a:t>
            </a:r>
            <a:r>
              <a:rPr lang="en-US" sz="2800" dirty="0">
                <a:solidFill>
                  <a:srgbClr val="F8F8F8"/>
                </a:solidFill>
                <a:ea typeface="+mn-lt"/>
                <a:cs typeface="+mn-lt"/>
              </a:rPr>
              <a:t> </a:t>
            </a:r>
            <a:r>
              <a:rPr lang="en-US" sz="2800" dirty="0" err="1">
                <a:solidFill>
                  <a:srgbClr val="F8F8F8"/>
                </a:solidFill>
                <a:ea typeface="+mn-lt"/>
                <a:cs typeface="+mn-lt"/>
              </a:rPr>
              <a:t>una</a:t>
            </a:r>
            <a:r>
              <a:rPr lang="en-US" sz="2800" dirty="0">
                <a:solidFill>
                  <a:srgbClr val="F8F8F8"/>
                </a:solidFill>
                <a:ea typeface="+mn-lt"/>
                <a:cs typeface="+mn-lt"/>
              </a:rPr>
              <a:t> </a:t>
            </a:r>
            <a:r>
              <a:rPr lang="en-US" sz="2800" dirty="0" err="1">
                <a:solidFill>
                  <a:srgbClr val="F8F8F8"/>
                </a:solidFill>
                <a:ea typeface="+mn-lt"/>
                <a:cs typeface="+mn-lt"/>
              </a:rPr>
              <a:t>torre</a:t>
            </a:r>
            <a:r>
              <a:rPr lang="en-US" sz="2800" dirty="0">
                <a:solidFill>
                  <a:srgbClr val="F8F8F8"/>
                </a:solidFill>
                <a:ea typeface="+mn-lt"/>
                <a:cs typeface="+mn-lt"/>
              </a:rPr>
              <a:t> (</a:t>
            </a:r>
            <a:r>
              <a:rPr lang="en-US" sz="2800" dirty="0" err="1">
                <a:solidFill>
                  <a:srgbClr val="F8F8F8"/>
                </a:solidFill>
                <a:ea typeface="+mn-lt"/>
                <a:cs typeface="+mn-lt"/>
              </a:rPr>
              <a:t>zigurat</a:t>
            </a:r>
            <a:r>
              <a:rPr lang="en-US" sz="2800" dirty="0">
                <a:solidFill>
                  <a:srgbClr val="F8F8F8"/>
                </a:solidFill>
                <a:ea typeface="+mn-lt"/>
                <a:cs typeface="+mn-lt"/>
              </a:rPr>
              <a:t>) </a:t>
            </a:r>
            <a:r>
              <a:rPr lang="en-US" sz="2800" dirty="0" err="1">
                <a:solidFill>
                  <a:srgbClr val="F8F8F8"/>
                </a:solidFill>
                <a:ea typeface="+mn-lt"/>
                <a:cs typeface="+mn-lt"/>
              </a:rPr>
              <a:t>hacia</a:t>
            </a:r>
            <a:r>
              <a:rPr lang="en-US" sz="2800" dirty="0">
                <a:solidFill>
                  <a:srgbClr val="F8F8F8"/>
                </a:solidFill>
                <a:ea typeface="+mn-lt"/>
                <a:cs typeface="+mn-lt"/>
              </a:rPr>
              <a:t> </a:t>
            </a:r>
            <a:r>
              <a:rPr lang="en-US" sz="2800" dirty="0" err="1">
                <a:solidFill>
                  <a:srgbClr val="F8F8F8"/>
                </a:solidFill>
                <a:ea typeface="+mn-lt"/>
                <a:cs typeface="+mn-lt"/>
              </a:rPr>
              <a:t>el</a:t>
            </a:r>
            <a:r>
              <a:rPr lang="en-US" sz="2800" dirty="0">
                <a:solidFill>
                  <a:srgbClr val="F8F8F8"/>
                </a:solidFill>
                <a:ea typeface="+mn-lt"/>
                <a:cs typeface="+mn-lt"/>
              </a:rPr>
              <a:t> </a:t>
            </a:r>
            <a:r>
              <a:rPr lang="en-US" sz="2800" dirty="0" err="1">
                <a:solidFill>
                  <a:srgbClr val="F8F8F8"/>
                </a:solidFill>
                <a:ea typeface="+mn-lt"/>
                <a:cs typeface="+mn-lt"/>
              </a:rPr>
              <a:t>cielo</a:t>
            </a:r>
            <a:r>
              <a:rPr lang="en-US" sz="2800" dirty="0">
                <a:solidFill>
                  <a:srgbClr val="F8F8F8"/>
                </a:solidFill>
                <a:ea typeface="+mn-lt"/>
                <a:cs typeface="+mn-lt"/>
              </a:rPr>
              <a:t>.</a:t>
            </a:r>
            <a:endParaRPr lang="en-US" altLang="en-US" sz="2800" dirty="0">
              <a:solidFill>
                <a:srgbClr val="F8F8F8"/>
              </a:solidFill>
              <a:latin typeface="Eras Demi ITC" pitchFamily="34" charset="0"/>
            </a:endParaRPr>
          </a:p>
          <a:p>
            <a:pPr eaLnBrk="1" hangingPunct="1">
              <a:defRPr/>
            </a:pPr>
            <a:r>
              <a:rPr lang="en-US" altLang="en-US" sz="2000" b="1" i="1" dirty="0">
                <a:solidFill>
                  <a:srgbClr val="FFFF00"/>
                </a:solidFill>
              </a:rPr>
              <a:t>Later, the Sumerian description of the ziggurat at Babylon would be “the building of a foundation platform of heaven and earth” whose “top reaches to heaven,” language very similar to the language in Genesis.</a:t>
            </a:r>
            <a:r>
              <a:rPr lang="en-US" altLang="en-US" sz="2000" i="1" dirty="0"/>
              <a:t> / </a:t>
            </a:r>
            <a:r>
              <a:rPr lang="en-US" sz="2000" dirty="0">
                <a:ea typeface="+mn-lt"/>
                <a:cs typeface="+mn-lt"/>
              </a:rPr>
              <a:t>Más </a:t>
            </a:r>
            <a:r>
              <a:rPr lang="en-US" sz="2000" dirty="0" err="1">
                <a:ea typeface="+mn-lt"/>
                <a:cs typeface="+mn-lt"/>
              </a:rPr>
              <a:t>tarde</a:t>
            </a:r>
            <a:r>
              <a:rPr lang="en-US" sz="2000" dirty="0">
                <a:ea typeface="+mn-lt"/>
                <a:cs typeface="+mn-lt"/>
              </a:rPr>
              <a:t>, la </a:t>
            </a:r>
            <a:r>
              <a:rPr lang="en-US" sz="2000" dirty="0" err="1">
                <a:ea typeface="+mn-lt"/>
                <a:cs typeface="+mn-lt"/>
              </a:rPr>
              <a:t>descripción</a:t>
            </a:r>
            <a:r>
              <a:rPr lang="en-US" sz="2000" dirty="0">
                <a:ea typeface="+mn-lt"/>
                <a:cs typeface="+mn-lt"/>
              </a:rPr>
              <a:t> </a:t>
            </a:r>
            <a:r>
              <a:rPr lang="en-US" sz="2000" dirty="0" err="1">
                <a:ea typeface="+mn-lt"/>
                <a:cs typeface="+mn-lt"/>
              </a:rPr>
              <a:t>sumeria</a:t>
            </a:r>
            <a:r>
              <a:rPr lang="en-US" sz="2000" dirty="0">
                <a:ea typeface="+mn-lt"/>
                <a:cs typeface="+mn-lt"/>
              </a:rPr>
              <a:t> del </a:t>
            </a:r>
            <a:r>
              <a:rPr lang="en-US" sz="2000" dirty="0" err="1">
                <a:ea typeface="+mn-lt"/>
                <a:cs typeface="+mn-lt"/>
              </a:rPr>
              <a:t>zigurat</a:t>
            </a:r>
            <a:r>
              <a:rPr lang="en-US" sz="2000" dirty="0">
                <a:ea typeface="+mn-lt"/>
                <a:cs typeface="+mn-lt"/>
              </a:rPr>
              <a:t> </a:t>
            </a:r>
            <a:r>
              <a:rPr lang="en-US" sz="2000" dirty="0" err="1">
                <a:ea typeface="+mn-lt"/>
                <a:cs typeface="+mn-lt"/>
              </a:rPr>
              <a:t>en</a:t>
            </a:r>
            <a:r>
              <a:rPr lang="en-US" sz="2000" dirty="0">
                <a:ea typeface="+mn-lt"/>
                <a:cs typeface="+mn-lt"/>
              </a:rPr>
              <a:t> Babilonia </a:t>
            </a:r>
            <a:r>
              <a:rPr lang="en-US" sz="2000" dirty="0" err="1">
                <a:ea typeface="+mn-lt"/>
                <a:cs typeface="+mn-lt"/>
              </a:rPr>
              <a:t>sería</a:t>
            </a:r>
            <a:r>
              <a:rPr lang="en-US" sz="2000" dirty="0">
                <a:ea typeface="+mn-lt"/>
                <a:cs typeface="+mn-lt"/>
              </a:rPr>
              <a:t> "la </a:t>
            </a:r>
            <a:r>
              <a:rPr lang="en-US" sz="2000" dirty="0" err="1">
                <a:ea typeface="+mn-lt"/>
                <a:cs typeface="+mn-lt"/>
              </a:rPr>
              <a:t>construcción</a:t>
            </a:r>
            <a:r>
              <a:rPr lang="en-US" sz="2000" dirty="0">
                <a:ea typeface="+mn-lt"/>
                <a:cs typeface="+mn-lt"/>
              </a:rPr>
              <a:t> de </a:t>
            </a:r>
            <a:r>
              <a:rPr lang="en-US" sz="2000" dirty="0" err="1">
                <a:ea typeface="+mn-lt"/>
                <a:cs typeface="+mn-lt"/>
              </a:rPr>
              <a:t>una</a:t>
            </a:r>
            <a:r>
              <a:rPr lang="en-US" sz="2000" dirty="0">
                <a:ea typeface="+mn-lt"/>
                <a:cs typeface="+mn-lt"/>
              </a:rPr>
              <a:t> </a:t>
            </a:r>
            <a:r>
              <a:rPr lang="en-US" sz="2000" dirty="0" err="1">
                <a:ea typeface="+mn-lt"/>
                <a:cs typeface="+mn-lt"/>
              </a:rPr>
              <a:t>plataforma</a:t>
            </a:r>
            <a:r>
              <a:rPr lang="en-US" sz="2000" dirty="0">
                <a:ea typeface="+mn-lt"/>
                <a:cs typeface="+mn-lt"/>
              </a:rPr>
              <a:t> de </a:t>
            </a:r>
            <a:r>
              <a:rPr lang="en-US" sz="2000" dirty="0" err="1">
                <a:ea typeface="+mn-lt"/>
                <a:cs typeface="+mn-lt"/>
              </a:rPr>
              <a:t>cimentación</a:t>
            </a:r>
            <a:r>
              <a:rPr lang="en-US" sz="2000" dirty="0">
                <a:ea typeface="+mn-lt"/>
                <a:cs typeface="+mn-lt"/>
              </a:rPr>
              <a:t> del </a:t>
            </a:r>
            <a:r>
              <a:rPr lang="en-US" sz="2000" dirty="0" err="1">
                <a:ea typeface="+mn-lt"/>
                <a:cs typeface="+mn-lt"/>
              </a:rPr>
              <a:t>cielo</a:t>
            </a:r>
            <a:r>
              <a:rPr lang="en-US" sz="2000" dirty="0">
                <a:ea typeface="+mn-lt"/>
                <a:cs typeface="+mn-lt"/>
              </a:rPr>
              <a:t> y la tierra" </a:t>
            </a:r>
            <a:r>
              <a:rPr lang="en-US" sz="2000" dirty="0" err="1">
                <a:ea typeface="+mn-lt"/>
                <a:cs typeface="+mn-lt"/>
              </a:rPr>
              <a:t>cuya</a:t>
            </a:r>
            <a:r>
              <a:rPr lang="en-US" sz="2000" dirty="0">
                <a:ea typeface="+mn-lt"/>
                <a:cs typeface="+mn-lt"/>
              </a:rPr>
              <a:t> "</a:t>
            </a:r>
            <a:r>
              <a:rPr lang="en-US" sz="2000" dirty="0" err="1">
                <a:ea typeface="+mn-lt"/>
                <a:cs typeface="+mn-lt"/>
              </a:rPr>
              <a:t>parte</a:t>
            </a:r>
            <a:r>
              <a:rPr lang="en-US" sz="2000" dirty="0">
                <a:ea typeface="+mn-lt"/>
                <a:cs typeface="+mn-lt"/>
              </a:rPr>
              <a:t> superior </a:t>
            </a:r>
            <a:r>
              <a:rPr lang="en-US" sz="2000" dirty="0" err="1">
                <a:ea typeface="+mn-lt"/>
                <a:cs typeface="+mn-lt"/>
              </a:rPr>
              <a:t>llega</a:t>
            </a:r>
            <a:r>
              <a:rPr lang="en-US" sz="2000" dirty="0">
                <a:ea typeface="+mn-lt"/>
                <a:cs typeface="+mn-lt"/>
              </a:rPr>
              <a:t> al </a:t>
            </a:r>
            <a:r>
              <a:rPr lang="en-US" sz="2000" dirty="0" err="1">
                <a:ea typeface="+mn-lt"/>
                <a:cs typeface="+mn-lt"/>
              </a:rPr>
              <a:t>cielo</a:t>
            </a:r>
            <a:r>
              <a:rPr lang="en-US" sz="2000" dirty="0">
                <a:ea typeface="+mn-lt"/>
                <a:cs typeface="+mn-lt"/>
              </a:rPr>
              <a:t>", </a:t>
            </a:r>
            <a:r>
              <a:rPr lang="en-US" sz="2000" dirty="0" err="1">
                <a:ea typeface="+mn-lt"/>
                <a:cs typeface="+mn-lt"/>
              </a:rPr>
              <a:t>lenguaje</a:t>
            </a:r>
            <a:r>
              <a:rPr lang="en-US" sz="2000" dirty="0">
                <a:ea typeface="+mn-lt"/>
                <a:cs typeface="+mn-lt"/>
              </a:rPr>
              <a:t> </a:t>
            </a:r>
            <a:r>
              <a:rPr lang="en-US" sz="2000" dirty="0" err="1">
                <a:ea typeface="+mn-lt"/>
                <a:cs typeface="+mn-lt"/>
              </a:rPr>
              <a:t>muy</a:t>
            </a:r>
            <a:r>
              <a:rPr lang="en-US" sz="2000" dirty="0">
                <a:ea typeface="+mn-lt"/>
                <a:cs typeface="+mn-lt"/>
              </a:rPr>
              <a:t> similar al </a:t>
            </a:r>
            <a:r>
              <a:rPr lang="en-US" sz="2000" dirty="0" err="1">
                <a:ea typeface="+mn-lt"/>
                <a:cs typeface="+mn-lt"/>
              </a:rPr>
              <a:t>lenguaje</a:t>
            </a:r>
            <a:r>
              <a:rPr lang="en-US" sz="2000" dirty="0">
                <a:ea typeface="+mn-lt"/>
                <a:cs typeface="+mn-lt"/>
              </a:rPr>
              <a:t> </a:t>
            </a:r>
            <a:r>
              <a:rPr lang="en-US" sz="2000" dirty="0" err="1">
                <a:ea typeface="+mn-lt"/>
                <a:cs typeface="+mn-lt"/>
              </a:rPr>
              <a:t>en</a:t>
            </a:r>
            <a:r>
              <a:rPr lang="en-US" sz="2000" dirty="0">
                <a:ea typeface="+mn-lt"/>
                <a:cs typeface="+mn-lt"/>
              </a:rPr>
              <a:t> </a:t>
            </a:r>
            <a:r>
              <a:rPr lang="en-US" sz="2000" dirty="0" err="1">
                <a:ea typeface="+mn-lt"/>
                <a:cs typeface="+mn-lt"/>
              </a:rPr>
              <a:t>Génesis</a:t>
            </a:r>
            <a:r>
              <a:rPr lang="en-US" sz="2000" dirty="0">
                <a:ea typeface="+mn-lt"/>
                <a:cs typeface="+mn-lt"/>
              </a:rPr>
              <a:t>.</a:t>
            </a:r>
            <a:endParaRPr lang="en-US" altLang="en-US" sz="2000" i="1" dirty="0"/>
          </a:p>
        </p:txBody>
      </p:sp>
      <p:sp>
        <p:nvSpPr>
          <p:cNvPr id="2" name="Slide Number Placeholder 1">
            <a:extLst>
              <a:ext uri="{FF2B5EF4-FFF2-40B4-BE49-F238E27FC236}">
                <a16:creationId xmlns:a16="http://schemas.microsoft.com/office/drawing/2014/main" id="{DC15B2C4-1E65-33DF-2E7F-23C4B744B5FB}"/>
              </a:ext>
            </a:extLst>
          </p:cNvPr>
          <p:cNvSpPr>
            <a:spLocks noGrp="1"/>
          </p:cNvSpPr>
          <p:nvPr>
            <p:ph type="sldNum" sz="quarter" idx="12"/>
          </p:nvPr>
        </p:nvSpPr>
        <p:spPr/>
        <p:txBody>
          <a:bodyPr/>
          <a:lstStyle/>
          <a:p>
            <a:fld id="{6792C482-10A1-4CE4-983C-C906ECDB0893}" type="slidenum">
              <a:rPr lang="en-US" altLang="en-US" smtClean="0"/>
              <a:pPr/>
              <a:t>32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anim calcmode="lin" valueType="num">
                                      <p:cBhvr>
                                        <p:cTn id="7" dur="500" fill="hold"/>
                                        <p:tgtEl>
                                          <p:spTgt spid="1710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1011">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71011">
                                            <p:txEl>
                                              <p:pRg st="1" end="1"/>
                                            </p:txEl>
                                          </p:spTgt>
                                        </p:tgtEl>
                                        <p:attrNameLst>
                                          <p:attrName>style.visibility</p:attrName>
                                        </p:attrNameLst>
                                      </p:cBhvr>
                                      <p:to>
                                        <p:strVal val="visible"/>
                                      </p:to>
                                    </p:set>
                                    <p:anim calcmode="lin" valueType="num">
                                      <p:cBhvr>
                                        <p:cTn id="11" dur="500" fill="hold"/>
                                        <p:tgtEl>
                                          <p:spTgt spid="171011">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171011">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a:extLst>
              <a:ext uri="{FF2B5EF4-FFF2-40B4-BE49-F238E27FC236}">
                <a16:creationId xmlns:a16="http://schemas.microsoft.com/office/drawing/2014/main" id="{E77A2667-F9A5-F79A-E5A9-5E409FD2942C}"/>
              </a:ext>
            </a:extLst>
          </p:cNvPr>
          <p:cNvSpPr>
            <a:spLocks noGrp="1" noChangeArrowheads="1"/>
          </p:cNvSpPr>
          <p:nvPr>
            <p:ph type="body" idx="1"/>
          </p:nvPr>
        </p:nvSpPr>
        <p:spPr>
          <a:xfrm>
            <a:off x="162238" y="941717"/>
            <a:ext cx="11819398" cy="5611483"/>
          </a:xfrm>
        </p:spPr>
        <p:txBody>
          <a:bodyPr/>
          <a:lstStyle/>
          <a:p>
            <a:pPr eaLnBrk="1" hangingPunct="1">
              <a:defRPr/>
            </a:pPr>
            <a:r>
              <a:rPr lang="en-US" altLang="en-US" sz="2400" b="1" i="1" dirty="0">
                <a:solidFill>
                  <a:srgbClr val="FFFF00"/>
                </a:solidFill>
              </a:rPr>
              <a:t>The very name “Babylon” (Assyrian </a:t>
            </a:r>
            <a:r>
              <a:rPr lang="en-US" altLang="en-US" sz="2400" b="1" i="1" u="sng" dirty="0">
                <a:solidFill>
                  <a:srgbClr val="FFFF00"/>
                </a:solidFill>
              </a:rPr>
              <a:t>Bab-</a:t>
            </a:r>
            <a:r>
              <a:rPr lang="en-US" altLang="en-US" sz="2400" b="1" i="1" u="sng" dirty="0" err="1">
                <a:solidFill>
                  <a:srgbClr val="FFFF00"/>
                </a:solidFill>
              </a:rPr>
              <a:t>ili</a:t>
            </a:r>
            <a:r>
              <a:rPr lang="en-US" altLang="en-US" sz="2400" b="1" i="1" dirty="0">
                <a:solidFill>
                  <a:srgbClr val="FFFF00"/>
                </a:solidFill>
              </a:rPr>
              <a:t>) meant “gate of God.” The idea of “confusion” (11:9) is a pun with the Hebrew verb </a:t>
            </a:r>
            <a:r>
              <a:rPr lang="en-US" altLang="en-US" sz="2800" b="1" dirty="0" err="1">
                <a:solidFill>
                  <a:srgbClr val="FFFF00"/>
                </a:solidFill>
              </a:rPr>
              <a:t>בבל</a:t>
            </a:r>
            <a:r>
              <a:rPr lang="en-US" altLang="en-US" sz="2400" b="1" i="1" dirty="0">
                <a:solidFill>
                  <a:srgbClr val="FFFF00"/>
                </a:solidFill>
              </a:rPr>
              <a:t> (= confuse, mix).</a:t>
            </a:r>
            <a:r>
              <a:rPr lang="en-US" altLang="en-US" sz="2400" i="1" dirty="0"/>
              <a:t> / </a:t>
            </a:r>
            <a:r>
              <a:rPr lang="en-US" sz="2400" dirty="0">
                <a:ea typeface="+mn-lt"/>
                <a:cs typeface="+mn-lt"/>
              </a:rPr>
              <a:t>El </a:t>
            </a:r>
            <a:r>
              <a:rPr lang="en-US" sz="2400" dirty="0" err="1">
                <a:ea typeface="+mn-lt"/>
                <a:cs typeface="+mn-lt"/>
              </a:rPr>
              <a:t>mismo</a:t>
            </a:r>
            <a:r>
              <a:rPr lang="en-US" sz="2400" dirty="0">
                <a:ea typeface="+mn-lt"/>
                <a:cs typeface="+mn-lt"/>
              </a:rPr>
              <a:t> </a:t>
            </a:r>
            <a:r>
              <a:rPr lang="en-US" sz="2400" dirty="0" err="1">
                <a:ea typeface="+mn-lt"/>
                <a:cs typeface="+mn-lt"/>
              </a:rPr>
              <a:t>nombre</a:t>
            </a:r>
            <a:r>
              <a:rPr lang="en-US" sz="2400" dirty="0">
                <a:ea typeface="+mn-lt"/>
                <a:cs typeface="+mn-lt"/>
              </a:rPr>
              <a:t> “Babilonia” (</a:t>
            </a:r>
            <a:r>
              <a:rPr lang="en-US" sz="2400" dirty="0" err="1">
                <a:ea typeface="+mn-lt"/>
                <a:cs typeface="+mn-lt"/>
              </a:rPr>
              <a:t>asirio</a:t>
            </a:r>
            <a:r>
              <a:rPr lang="en-US" sz="2400" dirty="0">
                <a:ea typeface="+mn-lt"/>
                <a:cs typeface="+mn-lt"/>
              </a:rPr>
              <a:t> Bab-</a:t>
            </a:r>
            <a:r>
              <a:rPr lang="en-US" sz="2400" dirty="0" err="1">
                <a:ea typeface="+mn-lt"/>
                <a:cs typeface="+mn-lt"/>
              </a:rPr>
              <a:t>ili</a:t>
            </a:r>
            <a:r>
              <a:rPr lang="en-US" sz="2400" dirty="0">
                <a:ea typeface="+mn-lt"/>
                <a:cs typeface="+mn-lt"/>
              </a:rPr>
              <a:t>) </a:t>
            </a:r>
            <a:r>
              <a:rPr lang="en-US" sz="2400" dirty="0" err="1">
                <a:ea typeface="+mn-lt"/>
                <a:cs typeface="+mn-lt"/>
              </a:rPr>
              <a:t>significaba</a:t>
            </a:r>
            <a:r>
              <a:rPr lang="en-US" sz="2400" dirty="0">
                <a:ea typeface="+mn-lt"/>
                <a:cs typeface="+mn-lt"/>
              </a:rPr>
              <a:t> “</a:t>
            </a:r>
            <a:r>
              <a:rPr lang="en-US" sz="2400" dirty="0" err="1">
                <a:ea typeface="+mn-lt"/>
                <a:cs typeface="+mn-lt"/>
              </a:rPr>
              <a:t>puerta</a:t>
            </a:r>
            <a:r>
              <a:rPr lang="en-US" sz="2400" dirty="0">
                <a:ea typeface="+mn-lt"/>
                <a:cs typeface="+mn-lt"/>
              </a:rPr>
              <a:t> de Dios”. La idea de “</a:t>
            </a:r>
            <a:r>
              <a:rPr lang="en-US" sz="2400" dirty="0" err="1">
                <a:ea typeface="+mn-lt"/>
                <a:cs typeface="+mn-lt"/>
              </a:rPr>
              <a:t>confusión</a:t>
            </a:r>
            <a:r>
              <a:rPr lang="en-US" sz="2400" dirty="0">
                <a:ea typeface="+mn-lt"/>
                <a:cs typeface="+mn-lt"/>
              </a:rPr>
              <a:t>” (11:9) es un </a:t>
            </a:r>
            <a:r>
              <a:rPr lang="en-US" sz="2400" dirty="0" err="1">
                <a:ea typeface="+mn-lt"/>
                <a:cs typeface="+mn-lt"/>
              </a:rPr>
              <a:t>juego</a:t>
            </a:r>
            <a:r>
              <a:rPr lang="en-US" sz="2400" dirty="0">
                <a:ea typeface="+mn-lt"/>
                <a:cs typeface="+mn-lt"/>
              </a:rPr>
              <a:t> de palabras con </a:t>
            </a:r>
            <a:r>
              <a:rPr lang="en-US" sz="2400" dirty="0" err="1">
                <a:ea typeface="+mn-lt"/>
                <a:cs typeface="+mn-lt"/>
              </a:rPr>
              <a:t>el</a:t>
            </a:r>
            <a:r>
              <a:rPr lang="en-US" sz="2400" dirty="0">
                <a:ea typeface="+mn-lt"/>
                <a:cs typeface="+mn-lt"/>
              </a:rPr>
              <a:t> verbo </a:t>
            </a:r>
            <a:r>
              <a:rPr lang="en-US" sz="2400" dirty="0" err="1">
                <a:ea typeface="+mn-lt"/>
                <a:cs typeface="+mn-lt"/>
              </a:rPr>
              <a:t>hebreo</a:t>
            </a:r>
            <a:r>
              <a:rPr lang="en-US" sz="2400" dirty="0">
                <a:ea typeface="+mn-lt"/>
                <a:cs typeface="+mn-lt"/>
              </a:rPr>
              <a:t> </a:t>
            </a:r>
            <a:r>
              <a:rPr lang="en-US" sz="2800" b="1" dirty="0" err="1">
                <a:ea typeface="+mn-lt"/>
                <a:cs typeface="+mn-lt"/>
              </a:rPr>
              <a:t>בבל</a:t>
            </a:r>
            <a:endParaRPr lang="en-US" sz="2800" dirty="0" err="1">
              <a:ea typeface="+mn-lt"/>
              <a:cs typeface="+mn-lt"/>
            </a:endParaRPr>
          </a:p>
          <a:p>
            <a:pPr>
              <a:defRPr/>
            </a:pPr>
            <a:r>
              <a:rPr lang="en-US" sz="2400" dirty="0">
                <a:ea typeface="+mn-lt"/>
                <a:cs typeface="+mn-lt"/>
              </a:rPr>
              <a:t>(= </a:t>
            </a:r>
            <a:r>
              <a:rPr lang="en-US" sz="2400" dirty="0" err="1">
                <a:ea typeface="+mn-lt"/>
                <a:cs typeface="+mn-lt"/>
              </a:rPr>
              <a:t>confundir</a:t>
            </a:r>
            <a:r>
              <a:rPr lang="en-US" sz="2400" dirty="0">
                <a:ea typeface="+mn-lt"/>
                <a:cs typeface="+mn-lt"/>
              </a:rPr>
              <a:t>, </a:t>
            </a:r>
            <a:r>
              <a:rPr lang="en-US" sz="2400" dirty="0" err="1">
                <a:ea typeface="+mn-lt"/>
                <a:cs typeface="+mn-lt"/>
              </a:rPr>
              <a:t>mezclar</a:t>
            </a:r>
            <a:r>
              <a:rPr lang="en-US" sz="2400" dirty="0">
                <a:ea typeface="+mn-lt"/>
                <a:cs typeface="+mn-lt"/>
              </a:rPr>
              <a:t>).</a:t>
            </a:r>
            <a:endParaRPr lang="en-US">
              <a:ea typeface="+mn-lt"/>
              <a:cs typeface="+mn-lt"/>
            </a:endParaRPr>
          </a:p>
          <a:p>
            <a:pPr eaLnBrk="1" hangingPunct="1">
              <a:defRPr/>
            </a:pPr>
            <a:r>
              <a:rPr lang="en-US" altLang="en-US" sz="2400" b="1" i="1" dirty="0">
                <a:solidFill>
                  <a:srgbClr val="FFFF00"/>
                </a:solidFill>
              </a:rPr>
              <a:t>The ziggurat was the ultimate symbol of human achievement; the refusal to be scattered was a direct rebellion against God’s command to fill the earth (11:4; cf. 9:1).</a:t>
            </a:r>
            <a:r>
              <a:rPr lang="en-US" altLang="en-US" sz="2400" i="1" dirty="0"/>
              <a:t> / </a:t>
            </a:r>
            <a:r>
              <a:rPr lang="en-US" sz="2400" dirty="0">
                <a:ea typeface="+mn-lt"/>
                <a:cs typeface="+mn-lt"/>
              </a:rPr>
              <a:t>El </a:t>
            </a:r>
            <a:r>
              <a:rPr lang="en-US" sz="2400" err="1">
                <a:ea typeface="+mn-lt"/>
                <a:cs typeface="+mn-lt"/>
              </a:rPr>
              <a:t>zigurat</a:t>
            </a:r>
            <a:r>
              <a:rPr lang="en-US" sz="2400" dirty="0">
                <a:ea typeface="+mn-lt"/>
                <a:cs typeface="+mn-lt"/>
              </a:rPr>
              <a:t> era </a:t>
            </a:r>
            <a:r>
              <a:rPr lang="en-US" sz="2400" err="1">
                <a:ea typeface="+mn-lt"/>
                <a:cs typeface="+mn-lt"/>
              </a:rPr>
              <a:t>el</a:t>
            </a:r>
            <a:r>
              <a:rPr lang="en-US" sz="2400" dirty="0">
                <a:ea typeface="+mn-lt"/>
                <a:cs typeface="+mn-lt"/>
              </a:rPr>
              <a:t> </a:t>
            </a:r>
            <a:r>
              <a:rPr lang="en-US" sz="2400" err="1">
                <a:ea typeface="+mn-lt"/>
                <a:cs typeface="+mn-lt"/>
              </a:rPr>
              <a:t>último</a:t>
            </a:r>
            <a:r>
              <a:rPr lang="en-US" sz="2400" dirty="0">
                <a:ea typeface="+mn-lt"/>
                <a:cs typeface="+mn-lt"/>
              </a:rPr>
              <a:t> </a:t>
            </a:r>
            <a:r>
              <a:rPr lang="en-US" sz="2400" err="1">
                <a:ea typeface="+mn-lt"/>
                <a:cs typeface="+mn-lt"/>
              </a:rPr>
              <a:t>símbolo</a:t>
            </a:r>
            <a:r>
              <a:rPr lang="en-US" sz="2400" dirty="0">
                <a:ea typeface="+mn-lt"/>
                <a:cs typeface="+mn-lt"/>
              </a:rPr>
              <a:t> del </a:t>
            </a:r>
            <a:r>
              <a:rPr lang="en-US" sz="2400" err="1">
                <a:ea typeface="+mn-lt"/>
                <a:cs typeface="+mn-lt"/>
              </a:rPr>
              <a:t>logro</a:t>
            </a:r>
            <a:r>
              <a:rPr lang="en-US" sz="2400" dirty="0">
                <a:ea typeface="+mn-lt"/>
                <a:cs typeface="+mn-lt"/>
              </a:rPr>
              <a:t> </a:t>
            </a:r>
            <a:r>
              <a:rPr lang="en-US" sz="2400" err="1">
                <a:ea typeface="+mn-lt"/>
                <a:cs typeface="+mn-lt"/>
              </a:rPr>
              <a:t>humano</a:t>
            </a:r>
            <a:r>
              <a:rPr lang="en-US" sz="2400" dirty="0">
                <a:ea typeface="+mn-lt"/>
                <a:cs typeface="+mn-lt"/>
              </a:rPr>
              <a:t>; la </a:t>
            </a:r>
            <a:r>
              <a:rPr lang="en-US" sz="2400" err="1">
                <a:ea typeface="+mn-lt"/>
                <a:cs typeface="+mn-lt"/>
              </a:rPr>
              <a:t>negativa</a:t>
            </a:r>
            <a:r>
              <a:rPr lang="en-US" sz="2400" dirty="0">
                <a:ea typeface="+mn-lt"/>
                <a:cs typeface="+mn-lt"/>
              </a:rPr>
              <a:t> a ser </a:t>
            </a:r>
            <a:r>
              <a:rPr lang="en-US" sz="2400" err="1">
                <a:ea typeface="+mn-lt"/>
                <a:cs typeface="+mn-lt"/>
              </a:rPr>
              <a:t>esparcidos</a:t>
            </a:r>
            <a:r>
              <a:rPr lang="en-US" sz="2400" dirty="0">
                <a:ea typeface="+mn-lt"/>
                <a:cs typeface="+mn-lt"/>
              </a:rPr>
              <a:t> </a:t>
            </a:r>
            <a:r>
              <a:rPr lang="en-US" sz="2400" err="1">
                <a:ea typeface="+mn-lt"/>
                <a:cs typeface="+mn-lt"/>
              </a:rPr>
              <a:t>fue</a:t>
            </a:r>
            <a:r>
              <a:rPr lang="en-US" sz="2400" dirty="0">
                <a:ea typeface="+mn-lt"/>
                <a:cs typeface="+mn-lt"/>
              </a:rPr>
              <a:t> </a:t>
            </a:r>
            <a:r>
              <a:rPr lang="en-US" sz="2400" err="1">
                <a:ea typeface="+mn-lt"/>
                <a:cs typeface="+mn-lt"/>
              </a:rPr>
              <a:t>una</a:t>
            </a:r>
            <a:r>
              <a:rPr lang="en-US" sz="2400" dirty="0">
                <a:ea typeface="+mn-lt"/>
                <a:cs typeface="+mn-lt"/>
              </a:rPr>
              <a:t> </a:t>
            </a:r>
            <a:r>
              <a:rPr lang="en-US" sz="2400" err="1">
                <a:ea typeface="+mn-lt"/>
                <a:cs typeface="+mn-lt"/>
              </a:rPr>
              <a:t>rebelión</a:t>
            </a:r>
            <a:r>
              <a:rPr lang="en-US" sz="2400" dirty="0">
                <a:ea typeface="+mn-lt"/>
                <a:cs typeface="+mn-lt"/>
              </a:rPr>
              <a:t> </a:t>
            </a:r>
            <a:r>
              <a:rPr lang="en-US" sz="2400" err="1">
                <a:ea typeface="+mn-lt"/>
                <a:cs typeface="+mn-lt"/>
              </a:rPr>
              <a:t>directa</a:t>
            </a:r>
            <a:r>
              <a:rPr lang="en-US" sz="2400" dirty="0">
                <a:ea typeface="+mn-lt"/>
                <a:cs typeface="+mn-lt"/>
              </a:rPr>
              <a:t> contra </a:t>
            </a:r>
            <a:r>
              <a:rPr lang="en-US" sz="2400" err="1">
                <a:ea typeface="+mn-lt"/>
                <a:cs typeface="+mn-lt"/>
              </a:rPr>
              <a:t>el</a:t>
            </a:r>
            <a:r>
              <a:rPr lang="en-US" sz="2400" dirty="0">
                <a:ea typeface="+mn-lt"/>
                <a:cs typeface="+mn-lt"/>
              </a:rPr>
              <a:t> </a:t>
            </a:r>
            <a:r>
              <a:rPr lang="en-US" sz="2400" err="1">
                <a:ea typeface="+mn-lt"/>
                <a:cs typeface="+mn-lt"/>
              </a:rPr>
              <a:t>mandato</a:t>
            </a:r>
            <a:r>
              <a:rPr lang="en-US" sz="2400" dirty="0">
                <a:ea typeface="+mn-lt"/>
                <a:cs typeface="+mn-lt"/>
              </a:rPr>
              <a:t> de Dios de </a:t>
            </a:r>
            <a:r>
              <a:rPr lang="en-US" sz="2400" err="1">
                <a:ea typeface="+mn-lt"/>
                <a:cs typeface="+mn-lt"/>
              </a:rPr>
              <a:t>llenar</a:t>
            </a:r>
            <a:r>
              <a:rPr lang="en-US" sz="2400" dirty="0">
                <a:ea typeface="+mn-lt"/>
                <a:cs typeface="+mn-lt"/>
              </a:rPr>
              <a:t> la tierra (11:4; cf. 9:1).</a:t>
            </a:r>
          </a:p>
        </p:txBody>
      </p:sp>
      <p:sp>
        <p:nvSpPr>
          <p:cNvPr id="2" name="Slide Number Placeholder 1">
            <a:extLst>
              <a:ext uri="{FF2B5EF4-FFF2-40B4-BE49-F238E27FC236}">
                <a16:creationId xmlns:a16="http://schemas.microsoft.com/office/drawing/2014/main" id="{DC15B2C4-1E65-33DF-2E7F-23C4B744B5FB}"/>
              </a:ext>
            </a:extLst>
          </p:cNvPr>
          <p:cNvSpPr>
            <a:spLocks noGrp="1"/>
          </p:cNvSpPr>
          <p:nvPr>
            <p:ph type="sldNum" sz="quarter" idx="12"/>
          </p:nvPr>
        </p:nvSpPr>
        <p:spPr/>
        <p:txBody>
          <a:bodyPr/>
          <a:lstStyle/>
          <a:p>
            <a:fld id="{6792C482-10A1-4CE4-983C-C906ECDB0893}" type="slidenum">
              <a:rPr lang="en-US" altLang="en-US" smtClean="0"/>
              <a:pPr/>
              <a:t>33</a:t>
            </a:fld>
            <a:endParaRPr lang="en-US" altLang="en-US"/>
          </a:p>
        </p:txBody>
      </p:sp>
    </p:spTree>
    <p:extLst>
      <p:ext uri="{BB962C8B-B14F-4D97-AF65-F5344CB8AC3E}">
        <p14:creationId xmlns:p14="http://schemas.microsoft.com/office/powerpoint/2010/main" val="3799038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anim calcmode="lin" valueType="num">
                                      <p:cBhvr additive="base">
                                        <p:cTn id="7" dur="500" fill="hold"/>
                                        <p:tgtEl>
                                          <p:spTgt spid="171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1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1011">
                                            <p:txEl>
                                              <p:pRg st="1" end="1"/>
                                            </p:txEl>
                                          </p:spTgt>
                                        </p:tgtEl>
                                        <p:attrNameLst>
                                          <p:attrName>style.visibility</p:attrName>
                                        </p:attrNameLst>
                                      </p:cBhvr>
                                      <p:to>
                                        <p:strVal val="visible"/>
                                      </p:to>
                                    </p:set>
                                    <p:anim calcmode="lin" valueType="num">
                                      <p:cBhvr additive="base">
                                        <p:cTn id="13" dur="500" fill="hold"/>
                                        <p:tgtEl>
                                          <p:spTgt spid="1710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1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1011">
                                            <p:txEl>
                                              <p:pRg st="2" end="2"/>
                                            </p:txEl>
                                          </p:spTgt>
                                        </p:tgtEl>
                                        <p:attrNameLst>
                                          <p:attrName>style.visibility</p:attrName>
                                        </p:attrNameLst>
                                      </p:cBhvr>
                                      <p:to>
                                        <p:strVal val="visible"/>
                                      </p:to>
                                    </p:set>
                                    <p:anim calcmode="lin" valueType="num">
                                      <p:cBhvr additive="base">
                                        <p:cTn id="19" dur="500" fill="hold"/>
                                        <p:tgtEl>
                                          <p:spTgt spid="1710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10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50000"/>
          </a:schemeClr>
        </a:solidFill>
        <a:effectLst/>
      </p:bgPr>
    </p:bg>
    <p:spTree>
      <p:nvGrpSpPr>
        <p:cNvPr id="1" name=""/>
        <p:cNvGrpSpPr/>
        <p:nvPr/>
      </p:nvGrpSpPr>
      <p:grpSpPr>
        <a:xfrm>
          <a:off x="0" y="0"/>
          <a:ext cx="0" cy="0"/>
          <a:chOff x="0" y="0"/>
          <a:chExt cx="0" cy="0"/>
        </a:xfrm>
      </p:grpSpPr>
      <p:pic>
        <p:nvPicPr>
          <p:cNvPr id="82946" name="Picture 4" descr="MAS03">
            <a:extLst>
              <a:ext uri="{FF2B5EF4-FFF2-40B4-BE49-F238E27FC236}">
                <a16:creationId xmlns:a16="http://schemas.microsoft.com/office/drawing/2014/main" id="{A7E5A173-6CD6-B95B-4BD2-97EE3A98D31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979488"/>
            <a:ext cx="9144000" cy="587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ext Box 5">
            <a:extLst>
              <a:ext uri="{FF2B5EF4-FFF2-40B4-BE49-F238E27FC236}">
                <a16:creationId xmlns:a16="http://schemas.microsoft.com/office/drawing/2014/main" id="{A5919248-49B9-CEF5-8E11-9E1260FE3A71}"/>
              </a:ext>
            </a:extLst>
          </p:cNvPr>
          <p:cNvSpPr txBox="1">
            <a:spLocks noChangeArrowheads="1"/>
          </p:cNvSpPr>
          <p:nvPr/>
        </p:nvSpPr>
        <p:spPr bwMode="auto">
          <a:xfrm>
            <a:off x="172529" y="0"/>
            <a:ext cx="11947584" cy="1200329"/>
          </a:xfrm>
          <a:prstGeom prst="rect">
            <a:avLst/>
          </a:prstGeom>
          <a:solidFill>
            <a:schemeClr val="bg1">
              <a:lumMod val="50000"/>
            </a:schemeClr>
          </a:solidFill>
          <a:ln>
            <a:noFill/>
          </a:ln>
          <a:effectLst/>
        </p:spPr>
        <p:txBody>
          <a:bodyPr wrap="square" lIns="91440" tIns="45720" rIns="91440" bIns="45720" anchor="t">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defTabSz="914400" fontAlgn="base">
              <a:spcBef>
                <a:spcPct val="50000"/>
              </a:spcBef>
              <a:spcAft>
                <a:spcPct val="0"/>
              </a:spcAft>
              <a:buClrTx/>
              <a:buSzTx/>
              <a:buNone/>
              <a:defRPr/>
            </a:pPr>
            <a:r>
              <a:rPr lang="en-US" altLang="en-US" sz="1800" b="1" dirty="0">
                <a:solidFill>
                  <a:srgbClr val="FFFF00"/>
                </a:solidFill>
                <a:latin typeface="Arial"/>
                <a:cs typeface="Arial"/>
              </a:rPr>
              <a:t>This is the oldest Sumerian ziggurat constructed by King Ur-Nammu of Ur (2112-2095 BC) to celebrate his founding of a new dynasty. It was dedicated to the moon god </a:t>
            </a:r>
            <a:r>
              <a:rPr lang="en-US" altLang="en-US" sz="1800" b="1" dirty="0" err="1">
                <a:solidFill>
                  <a:srgbClr val="FFFF00"/>
                </a:solidFill>
                <a:latin typeface="Arial"/>
                <a:cs typeface="Arial"/>
              </a:rPr>
              <a:t>Nannar</a:t>
            </a:r>
            <a:r>
              <a:rPr lang="en-US" altLang="en-US" sz="1800" b="1" dirty="0">
                <a:solidFill>
                  <a:srgbClr val="FFFF00"/>
                </a:solidFill>
                <a:latin typeface="Arial"/>
                <a:cs typeface="Arial"/>
              </a:rPr>
              <a:t>. </a:t>
            </a:r>
            <a:r>
              <a:rPr lang="en-US" altLang="en-US" sz="1800" b="1" dirty="0">
                <a:solidFill>
                  <a:srgbClr val="FFFFFF"/>
                </a:solidFill>
                <a:latin typeface="Arial"/>
                <a:cs typeface="Arial"/>
              </a:rPr>
              <a:t>/ </a:t>
            </a:r>
            <a:r>
              <a:rPr lang="en-US" sz="1800" dirty="0">
                <a:latin typeface="Arial"/>
                <a:cs typeface="Arial"/>
              </a:rPr>
              <a:t>Este es </a:t>
            </a:r>
            <a:r>
              <a:rPr lang="en-US" sz="1800" dirty="0" err="1">
                <a:latin typeface="Arial"/>
                <a:cs typeface="Arial"/>
              </a:rPr>
              <a:t>el</a:t>
            </a:r>
            <a:r>
              <a:rPr lang="en-US" sz="1800" dirty="0">
                <a:latin typeface="Arial"/>
                <a:cs typeface="Arial"/>
              </a:rPr>
              <a:t> </a:t>
            </a:r>
            <a:r>
              <a:rPr lang="en-US" sz="1800" dirty="0" err="1">
                <a:latin typeface="Arial"/>
                <a:cs typeface="Arial"/>
              </a:rPr>
              <a:t>zigurat</a:t>
            </a:r>
            <a:r>
              <a:rPr lang="en-US" sz="1800" dirty="0">
                <a:latin typeface="Arial"/>
                <a:cs typeface="Arial"/>
              </a:rPr>
              <a:t> </a:t>
            </a:r>
            <a:r>
              <a:rPr lang="en-US" sz="1800" dirty="0" err="1">
                <a:latin typeface="Arial"/>
                <a:cs typeface="Arial"/>
              </a:rPr>
              <a:t>sumerio</a:t>
            </a:r>
            <a:r>
              <a:rPr lang="en-US" sz="1800" dirty="0">
                <a:latin typeface="Arial"/>
                <a:cs typeface="Arial"/>
              </a:rPr>
              <a:t> </a:t>
            </a:r>
            <a:r>
              <a:rPr lang="en-US" sz="1800" dirty="0" err="1">
                <a:latin typeface="Arial"/>
                <a:cs typeface="Arial"/>
              </a:rPr>
              <a:t>más</a:t>
            </a:r>
            <a:r>
              <a:rPr lang="en-US" sz="1800" dirty="0">
                <a:latin typeface="Arial"/>
                <a:cs typeface="Arial"/>
              </a:rPr>
              <a:t> </a:t>
            </a:r>
            <a:r>
              <a:rPr lang="en-US" sz="1800" dirty="0" err="1">
                <a:latin typeface="Arial"/>
                <a:cs typeface="Arial"/>
              </a:rPr>
              <a:t>antiguo</a:t>
            </a:r>
            <a:r>
              <a:rPr lang="en-US" sz="1800" dirty="0">
                <a:latin typeface="Arial"/>
                <a:cs typeface="Arial"/>
              </a:rPr>
              <a:t> </a:t>
            </a:r>
            <a:r>
              <a:rPr lang="en-US" sz="1800" dirty="0" err="1">
                <a:latin typeface="Arial"/>
                <a:cs typeface="Arial"/>
              </a:rPr>
              <a:t>construido</a:t>
            </a:r>
            <a:r>
              <a:rPr lang="en-US" sz="1800" dirty="0">
                <a:latin typeface="Arial"/>
                <a:cs typeface="Arial"/>
              </a:rPr>
              <a:t> </a:t>
            </a:r>
            <a:r>
              <a:rPr lang="en-US" sz="1800" dirty="0" err="1">
                <a:latin typeface="Arial"/>
                <a:cs typeface="Arial"/>
              </a:rPr>
              <a:t>por</a:t>
            </a:r>
            <a:r>
              <a:rPr lang="en-US" sz="1800" dirty="0">
                <a:latin typeface="Arial"/>
                <a:cs typeface="Arial"/>
              </a:rPr>
              <a:t> </a:t>
            </a:r>
            <a:r>
              <a:rPr lang="en-US" sz="1800" dirty="0" err="1">
                <a:latin typeface="Arial"/>
                <a:cs typeface="Arial"/>
              </a:rPr>
              <a:t>el</a:t>
            </a:r>
            <a:r>
              <a:rPr lang="en-US" sz="1800" dirty="0">
                <a:latin typeface="Arial"/>
                <a:cs typeface="Arial"/>
              </a:rPr>
              <a:t> </a:t>
            </a:r>
            <a:r>
              <a:rPr lang="en-US" sz="1800" dirty="0" err="1">
                <a:latin typeface="Arial"/>
                <a:cs typeface="Arial"/>
              </a:rPr>
              <a:t>rey</a:t>
            </a:r>
            <a:r>
              <a:rPr lang="en-US" sz="1800" dirty="0">
                <a:latin typeface="Arial"/>
                <a:cs typeface="Arial"/>
              </a:rPr>
              <a:t> Ur-Nammu de Ur (2112-2095 a. C.) para </a:t>
            </a:r>
            <a:r>
              <a:rPr lang="en-US" sz="1800" dirty="0" err="1">
                <a:latin typeface="Arial"/>
                <a:cs typeface="Arial"/>
              </a:rPr>
              <a:t>celebrar</a:t>
            </a:r>
            <a:r>
              <a:rPr lang="en-US" sz="1800" dirty="0">
                <a:latin typeface="Arial"/>
                <a:cs typeface="Arial"/>
              </a:rPr>
              <a:t> la </a:t>
            </a:r>
            <a:r>
              <a:rPr lang="en-US" sz="1800" dirty="0" err="1">
                <a:latin typeface="Arial"/>
                <a:cs typeface="Arial"/>
              </a:rPr>
              <a:t>fundación</a:t>
            </a:r>
            <a:r>
              <a:rPr lang="en-US" sz="1800" dirty="0">
                <a:latin typeface="Arial"/>
                <a:cs typeface="Arial"/>
              </a:rPr>
              <a:t> de </a:t>
            </a:r>
            <a:r>
              <a:rPr lang="en-US" sz="1800" dirty="0" err="1">
                <a:latin typeface="Arial"/>
                <a:cs typeface="Arial"/>
              </a:rPr>
              <a:t>una</a:t>
            </a:r>
            <a:r>
              <a:rPr lang="en-US" sz="1800" dirty="0">
                <a:latin typeface="Arial"/>
                <a:cs typeface="Arial"/>
              </a:rPr>
              <a:t> </a:t>
            </a:r>
            <a:r>
              <a:rPr lang="en-US" sz="1800" dirty="0" err="1">
                <a:latin typeface="Arial"/>
                <a:cs typeface="Arial"/>
              </a:rPr>
              <a:t>nueva</a:t>
            </a:r>
            <a:r>
              <a:rPr lang="en-US" sz="1800" dirty="0">
                <a:latin typeface="Arial"/>
                <a:cs typeface="Arial"/>
              </a:rPr>
              <a:t> </a:t>
            </a:r>
            <a:r>
              <a:rPr lang="en-US" sz="1800" dirty="0" err="1">
                <a:latin typeface="Arial"/>
                <a:cs typeface="Arial"/>
              </a:rPr>
              <a:t>dinastía</a:t>
            </a:r>
            <a:r>
              <a:rPr lang="en-US" sz="1800" dirty="0">
                <a:latin typeface="Arial"/>
                <a:cs typeface="Arial"/>
              </a:rPr>
              <a:t>. Estaba </a:t>
            </a:r>
            <a:r>
              <a:rPr lang="en-US" sz="1800" dirty="0" err="1">
                <a:latin typeface="Arial"/>
                <a:cs typeface="Arial"/>
              </a:rPr>
              <a:t>dedicado</a:t>
            </a:r>
            <a:r>
              <a:rPr lang="en-US" sz="1800" dirty="0">
                <a:latin typeface="Arial"/>
                <a:cs typeface="Arial"/>
              </a:rPr>
              <a:t> al </a:t>
            </a:r>
            <a:r>
              <a:rPr lang="en-US" sz="1800" dirty="0" err="1">
                <a:latin typeface="Arial"/>
                <a:cs typeface="Arial"/>
              </a:rPr>
              <a:t>dios</a:t>
            </a:r>
            <a:r>
              <a:rPr lang="en-US" sz="1800" dirty="0">
                <a:latin typeface="Arial"/>
                <a:cs typeface="Arial"/>
              </a:rPr>
              <a:t> de la </a:t>
            </a:r>
            <a:r>
              <a:rPr lang="en-US" sz="1800" dirty="0" err="1">
                <a:latin typeface="Arial"/>
                <a:cs typeface="Arial"/>
              </a:rPr>
              <a:t>luna</a:t>
            </a:r>
            <a:r>
              <a:rPr lang="en-US" sz="1800" dirty="0">
                <a:latin typeface="Arial"/>
                <a:cs typeface="Arial"/>
              </a:rPr>
              <a:t> </a:t>
            </a:r>
            <a:r>
              <a:rPr lang="en-US" sz="1800" dirty="0" err="1">
                <a:latin typeface="Arial"/>
                <a:cs typeface="Arial"/>
              </a:rPr>
              <a:t>Nannar</a:t>
            </a:r>
            <a:r>
              <a:rPr lang="en-US" sz="1800" dirty="0">
                <a:latin typeface="Arial"/>
                <a:cs typeface="Arial"/>
              </a:rPr>
              <a:t>.</a:t>
            </a:r>
            <a:endParaRPr lang="en-US" altLang="en-US" sz="1800" b="1" dirty="0">
              <a:solidFill>
                <a:srgbClr val="FFFFFF"/>
              </a:solidFill>
            </a:endParaRPr>
          </a:p>
        </p:txBody>
      </p:sp>
      <p:sp>
        <p:nvSpPr>
          <p:cNvPr id="2" name="Slide Number Placeholder 1">
            <a:extLst>
              <a:ext uri="{FF2B5EF4-FFF2-40B4-BE49-F238E27FC236}">
                <a16:creationId xmlns:a16="http://schemas.microsoft.com/office/drawing/2014/main" id="{AEBFC8EE-8260-449A-6CCF-F28321ACAC4E}"/>
              </a:ext>
            </a:extLst>
          </p:cNvPr>
          <p:cNvSpPr>
            <a:spLocks noGrp="1"/>
          </p:cNvSpPr>
          <p:nvPr>
            <p:ph type="sldNum" sz="quarter" idx="12"/>
          </p:nvPr>
        </p:nvSpPr>
        <p:spPr/>
        <p:txBody>
          <a:bodyPr/>
          <a:lstStyle/>
          <a:p>
            <a:fld id="{6792C482-10A1-4CE4-983C-C906ECDB0893}" type="slidenum">
              <a:rPr lang="en-US" altLang="en-US" smtClean="0"/>
              <a:pPr/>
              <a:t>34</a:t>
            </a:fld>
            <a:endParaRPr lang="en-U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D6B4A0EC-EA2F-B87D-9DA8-70883FA7C223}"/>
              </a:ext>
            </a:extLst>
          </p:cNvPr>
          <p:cNvSpPr>
            <a:spLocks noGrp="1" noChangeArrowheads="1"/>
          </p:cNvSpPr>
          <p:nvPr>
            <p:ph type="title"/>
          </p:nvPr>
        </p:nvSpPr>
        <p:spPr>
          <a:xfrm>
            <a:off x="-2875" y="18691"/>
            <a:ext cx="12183373" cy="970143"/>
          </a:xfrm>
        </p:spPr>
        <p:txBody>
          <a:bodyPr/>
          <a:lstStyle/>
          <a:p>
            <a:pPr eaLnBrk="1" hangingPunct="1">
              <a:defRPr/>
            </a:pPr>
            <a:r>
              <a:rPr lang="en-US" altLang="en-US" sz="4000" dirty="0">
                <a:solidFill>
                  <a:srgbClr val="33CCCC"/>
                </a:solidFill>
                <a:latin typeface="Mistral"/>
              </a:rPr>
              <a:t>A World in Need of Salvation /</a:t>
            </a:r>
            <a:r>
              <a:rPr lang="en-US" altLang="en-US" sz="4000" dirty="0">
                <a:solidFill>
                  <a:srgbClr val="00FFFF"/>
                </a:solidFill>
                <a:latin typeface="Mistral"/>
              </a:rPr>
              <a:t> </a:t>
            </a:r>
            <a:r>
              <a:rPr lang="en-US" sz="4000" dirty="0">
                <a:latin typeface="Mistral"/>
                <a:ea typeface="+mj-lt"/>
                <a:cs typeface="+mj-lt"/>
              </a:rPr>
              <a:t>Un </a:t>
            </a:r>
            <a:r>
              <a:rPr lang="en-US" sz="4000" dirty="0" err="1">
                <a:latin typeface="Mistral"/>
                <a:ea typeface="+mj-lt"/>
                <a:cs typeface="+mj-lt"/>
              </a:rPr>
              <a:t>mundo</a:t>
            </a:r>
            <a:r>
              <a:rPr lang="en-US" sz="4000" dirty="0">
                <a:latin typeface="Mistral"/>
                <a:ea typeface="+mj-lt"/>
                <a:cs typeface="+mj-lt"/>
              </a:rPr>
              <a:t> </a:t>
            </a:r>
            <a:r>
              <a:rPr lang="en-US" sz="4000" dirty="0" err="1">
                <a:latin typeface="Mistral"/>
                <a:ea typeface="+mj-lt"/>
                <a:cs typeface="+mj-lt"/>
              </a:rPr>
              <a:t>en</a:t>
            </a:r>
            <a:r>
              <a:rPr lang="en-US" sz="4000" dirty="0">
                <a:latin typeface="Mistral"/>
                <a:ea typeface="+mj-lt"/>
                <a:cs typeface="+mj-lt"/>
              </a:rPr>
              <a:t> </a:t>
            </a:r>
            <a:r>
              <a:rPr lang="en-US" sz="4000" dirty="0" err="1">
                <a:latin typeface="Mistral"/>
                <a:ea typeface="+mj-lt"/>
                <a:cs typeface="+mj-lt"/>
              </a:rPr>
              <a:t>necesidad</a:t>
            </a:r>
            <a:r>
              <a:rPr lang="en-US" sz="4000" dirty="0">
                <a:latin typeface="Mistral"/>
                <a:ea typeface="+mj-lt"/>
                <a:cs typeface="+mj-lt"/>
              </a:rPr>
              <a:t> de </a:t>
            </a:r>
            <a:r>
              <a:rPr lang="en-US" sz="4000" dirty="0" err="1">
                <a:latin typeface="Mistral"/>
                <a:ea typeface="+mj-lt"/>
                <a:cs typeface="+mj-lt"/>
              </a:rPr>
              <a:t>salvación</a:t>
            </a:r>
            <a:endParaRPr lang="en-US" altLang="en-US" sz="4000" dirty="0">
              <a:solidFill>
                <a:srgbClr val="00FFFF"/>
              </a:solidFill>
              <a:latin typeface="Mistral"/>
            </a:endParaRPr>
          </a:p>
        </p:txBody>
      </p:sp>
      <p:sp>
        <p:nvSpPr>
          <p:cNvPr id="175107" name="Rectangle 3">
            <a:extLst>
              <a:ext uri="{FF2B5EF4-FFF2-40B4-BE49-F238E27FC236}">
                <a16:creationId xmlns:a16="http://schemas.microsoft.com/office/drawing/2014/main" id="{5D015F63-1EFE-8E84-29DF-5FF62C422120}"/>
              </a:ext>
            </a:extLst>
          </p:cNvPr>
          <p:cNvSpPr>
            <a:spLocks noGrp="1" noChangeArrowheads="1"/>
          </p:cNvSpPr>
          <p:nvPr>
            <p:ph type="body" idx="1"/>
          </p:nvPr>
        </p:nvSpPr>
        <p:spPr>
          <a:xfrm>
            <a:off x="577515" y="990600"/>
            <a:ext cx="10924673" cy="5867400"/>
          </a:xfrm>
        </p:spPr>
        <p:txBody>
          <a:bodyPr/>
          <a:lstStyle/>
          <a:p>
            <a:pPr eaLnBrk="1" hangingPunct="1">
              <a:lnSpc>
                <a:spcPct val="90000"/>
              </a:lnSpc>
              <a:buNone/>
              <a:defRPr/>
            </a:pPr>
            <a:r>
              <a:rPr lang="en-US" altLang="en-US" sz="2800" dirty="0">
                <a:solidFill>
                  <a:srgbClr val="FF6600"/>
                </a:solidFill>
                <a:latin typeface="Comic Sans MS"/>
              </a:rPr>
              <a:t>Babel forms the climax of the primeval history, depicting a world deeply alienated from and in rebellion against its Creator. /</a:t>
            </a:r>
            <a:r>
              <a:rPr lang="en-US" altLang="en-US" sz="2800" dirty="0">
                <a:solidFill>
                  <a:srgbClr val="66FFCC"/>
                </a:solidFill>
                <a:latin typeface="Comic Sans MS"/>
              </a:rPr>
              <a:t> </a:t>
            </a:r>
            <a:r>
              <a:rPr lang="en-US" sz="2800" dirty="0">
                <a:ea typeface="+mn-lt"/>
                <a:cs typeface="+mn-lt"/>
              </a:rPr>
              <a:t>Babel forma </a:t>
            </a:r>
            <a:r>
              <a:rPr lang="en-US" sz="2800" dirty="0" err="1">
                <a:ea typeface="+mn-lt"/>
                <a:cs typeface="+mn-lt"/>
              </a:rPr>
              <a:t>el</a:t>
            </a:r>
            <a:r>
              <a:rPr lang="en-US" sz="2800" dirty="0">
                <a:ea typeface="+mn-lt"/>
                <a:cs typeface="+mn-lt"/>
              </a:rPr>
              <a:t> </a:t>
            </a:r>
            <a:r>
              <a:rPr lang="en-US" sz="2800" dirty="0" err="1">
                <a:ea typeface="+mn-lt"/>
                <a:cs typeface="+mn-lt"/>
              </a:rPr>
              <a:t>clímax</a:t>
            </a:r>
            <a:r>
              <a:rPr lang="en-US" sz="2800" dirty="0">
                <a:ea typeface="+mn-lt"/>
                <a:cs typeface="+mn-lt"/>
              </a:rPr>
              <a:t> de la </a:t>
            </a:r>
            <a:r>
              <a:rPr lang="en-US" sz="2800" dirty="0" err="1">
                <a:ea typeface="+mn-lt"/>
                <a:cs typeface="+mn-lt"/>
              </a:rPr>
              <a:t>historia</a:t>
            </a:r>
            <a:r>
              <a:rPr lang="en-US" sz="2800" dirty="0">
                <a:ea typeface="+mn-lt"/>
                <a:cs typeface="+mn-lt"/>
              </a:rPr>
              <a:t> </a:t>
            </a:r>
            <a:r>
              <a:rPr lang="en-US" sz="2800" dirty="0" err="1">
                <a:ea typeface="+mn-lt"/>
                <a:cs typeface="+mn-lt"/>
              </a:rPr>
              <a:t>primigenia</a:t>
            </a:r>
            <a:r>
              <a:rPr lang="en-US" sz="2800" dirty="0">
                <a:ea typeface="+mn-lt"/>
                <a:cs typeface="+mn-lt"/>
              </a:rPr>
              <a:t>, </a:t>
            </a:r>
            <a:r>
              <a:rPr lang="en-US" sz="2800" dirty="0" err="1">
                <a:ea typeface="+mn-lt"/>
                <a:cs typeface="+mn-lt"/>
              </a:rPr>
              <a:t>representando</a:t>
            </a:r>
            <a:r>
              <a:rPr lang="en-US" sz="2800" dirty="0">
                <a:ea typeface="+mn-lt"/>
                <a:cs typeface="+mn-lt"/>
              </a:rPr>
              <a:t> un </a:t>
            </a:r>
            <a:r>
              <a:rPr lang="en-US" sz="2800" dirty="0" err="1">
                <a:ea typeface="+mn-lt"/>
                <a:cs typeface="+mn-lt"/>
              </a:rPr>
              <a:t>mundo</a:t>
            </a:r>
            <a:r>
              <a:rPr lang="en-US" sz="2800" dirty="0">
                <a:ea typeface="+mn-lt"/>
                <a:cs typeface="+mn-lt"/>
              </a:rPr>
              <a:t> </a:t>
            </a:r>
            <a:r>
              <a:rPr lang="en-US" sz="2800" dirty="0" err="1">
                <a:ea typeface="+mn-lt"/>
                <a:cs typeface="+mn-lt"/>
              </a:rPr>
              <a:t>profundamente</a:t>
            </a:r>
            <a:r>
              <a:rPr lang="en-US" sz="2800" dirty="0">
                <a:ea typeface="+mn-lt"/>
                <a:cs typeface="+mn-lt"/>
              </a:rPr>
              <a:t> </a:t>
            </a:r>
            <a:r>
              <a:rPr lang="en-US" sz="2800" dirty="0" err="1">
                <a:ea typeface="+mn-lt"/>
                <a:cs typeface="+mn-lt"/>
              </a:rPr>
              <a:t>alienado</a:t>
            </a:r>
            <a:r>
              <a:rPr lang="en-US" sz="2800" dirty="0">
                <a:ea typeface="+mn-lt"/>
                <a:cs typeface="+mn-lt"/>
              </a:rPr>
              <a:t> y </a:t>
            </a:r>
            <a:r>
              <a:rPr lang="en-US" sz="2800" dirty="0" err="1">
                <a:ea typeface="+mn-lt"/>
                <a:cs typeface="+mn-lt"/>
              </a:rPr>
              <a:t>en</a:t>
            </a:r>
            <a:r>
              <a:rPr lang="en-US" sz="2800" dirty="0">
                <a:ea typeface="+mn-lt"/>
                <a:cs typeface="+mn-lt"/>
              </a:rPr>
              <a:t> </a:t>
            </a:r>
            <a:r>
              <a:rPr lang="en-US" sz="2800" dirty="0" err="1">
                <a:ea typeface="+mn-lt"/>
                <a:cs typeface="+mn-lt"/>
              </a:rPr>
              <a:t>rebelión</a:t>
            </a:r>
            <a:r>
              <a:rPr lang="en-US" sz="2800" dirty="0">
                <a:ea typeface="+mn-lt"/>
                <a:cs typeface="+mn-lt"/>
              </a:rPr>
              <a:t> contra </a:t>
            </a:r>
            <a:r>
              <a:rPr lang="en-US" sz="2800" dirty="0" err="1">
                <a:ea typeface="+mn-lt"/>
                <a:cs typeface="+mn-lt"/>
              </a:rPr>
              <a:t>su</a:t>
            </a:r>
            <a:r>
              <a:rPr lang="en-US" sz="2800" dirty="0">
                <a:ea typeface="+mn-lt"/>
                <a:cs typeface="+mn-lt"/>
              </a:rPr>
              <a:t> </a:t>
            </a:r>
            <a:r>
              <a:rPr lang="en-US" sz="2800" dirty="0" err="1">
                <a:ea typeface="+mn-lt"/>
                <a:cs typeface="+mn-lt"/>
              </a:rPr>
              <a:t>Creador</a:t>
            </a:r>
            <a:r>
              <a:rPr lang="en-US" sz="2800" dirty="0">
                <a:ea typeface="+mn-lt"/>
                <a:cs typeface="+mn-lt"/>
              </a:rPr>
              <a:t>.</a:t>
            </a:r>
            <a:endParaRPr lang="en-US" dirty="0"/>
          </a:p>
          <a:p>
            <a:pPr eaLnBrk="1" hangingPunct="1">
              <a:lnSpc>
                <a:spcPct val="90000"/>
              </a:lnSpc>
              <a:defRPr/>
            </a:pPr>
            <a:r>
              <a:rPr lang="en-US" altLang="en-US" sz="2400" i="1" dirty="0">
                <a:solidFill>
                  <a:srgbClr val="FFFF00"/>
                </a:solidFill>
                <a:latin typeface="Comic Sans MS"/>
              </a:rPr>
              <a:t>The progress of human history is arrogant and destructive.</a:t>
            </a:r>
            <a:r>
              <a:rPr lang="en-US" altLang="en-US" sz="2400" i="1" dirty="0">
                <a:latin typeface="Comic Sans MS"/>
              </a:rPr>
              <a:t> / </a:t>
            </a:r>
            <a:r>
              <a:rPr lang="en-US" sz="2400" dirty="0">
                <a:ea typeface="+mn-lt"/>
                <a:cs typeface="+mn-lt"/>
              </a:rPr>
              <a:t>El </a:t>
            </a:r>
            <a:r>
              <a:rPr lang="en-US" sz="2400" dirty="0" err="1">
                <a:ea typeface="+mn-lt"/>
                <a:cs typeface="+mn-lt"/>
              </a:rPr>
              <a:t>progreso</a:t>
            </a:r>
            <a:r>
              <a:rPr lang="en-US" sz="2400" dirty="0">
                <a:ea typeface="+mn-lt"/>
                <a:cs typeface="+mn-lt"/>
              </a:rPr>
              <a:t> de la </a:t>
            </a:r>
            <a:r>
              <a:rPr lang="en-US" sz="2400" dirty="0" err="1">
                <a:ea typeface="+mn-lt"/>
                <a:cs typeface="+mn-lt"/>
              </a:rPr>
              <a:t>historia</a:t>
            </a:r>
            <a:r>
              <a:rPr lang="en-US" sz="2400" dirty="0">
                <a:ea typeface="+mn-lt"/>
                <a:cs typeface="+mn-lt"/>
              </a:rPr>
              <a:t> </a:t>
            </a:r>
            <a:r>
              <a:rPr lang="en-US" sz="2400" dirty="0" err="1">
                <a:ea typeface="+mn-lt"/>
                <a:cs typeface="+mn-lt"/>
              </a:rPr>
              <a:t>humana</a:t>
            </a:r>
            <a:r>
              <a:rPr lang="en-US" sz="2400" dirty="0">
                <a:ea typeface="+mn-lt"/>
                <a:cs typeface="+mn-lt"/>
              </a:rPr>
              <a:t> es </a:t>
            </a:r>
            <a:r>
              <a:rPr lang="en-US" sz="2400" dirty="0" err="1">
                <a:ea typeface="+mn-lt"/>
                <a:cs typeface="+mn-lt"/>
              </a:rPr>
              <a:t>arrogante</a:t>
            </a:r>
            <a:r>
              <a:rPr lang="en-US" sz="2400" dirty="0">
                <a:ea typeface="+mn-lt"/>
                <a:cs typeface="+mn-lt"/>
              </a:rPr>
              <a:t> y </a:t>
            </a:r>
            <a:r>
              <a:rPr lang="en-US" sz="2400" dirty="0" err="1">
                <a:ea typeface="+mn-lt"/>
                <a:cs typeface="+mn-lt"/>
              </a:rPr>
              <a:t>destructivo</a:t>
            </a:r>
            <a:r>
              <a:rPr lang="en-US" sz="2400" dirty="0">
                <a:ea typeface="+mn-lt"/>
                <a:cs typeface="+mn-lt"/>
              </a:rPr>
              <a:t>.</a:t>
            </a:r>
            <a:endParaRPr lang="en-US" altLang="en-US" sz="2400" i="1" dirty="0">
              <a:latin typeface="Comic Sans MS" panose="030F0702030302020204" pitchFamily="66" charset="0"/>
            </a:endParaRPr>
          </a:p>
          <a:p>
            <a:pPr eaLnBrk="1" hangingPunct="1">
              <a:lnSpc>
                <a:spcPct val="90000"/>
              </a:lnSpc>
              <a:defRPr/>
            </a:pPr>
            <a:r>
              <a:rPr lang="en-US" altLang="en-US" sz="2400" i="1" dirty="0">
                <a:solidFill>
                  <a:srgbClr val="FFFF00"/>
                </a:solidFill>
                <a:latin typeface="Comic Sans MS"/>
              </a:rPr>
              <a:t>The earth is saturated with discord: husband against wife, son against father, son against son, people against creation, nation against nation, and all against God.</a:t>
            </a:r>
            <a:r>
              <a:rPr lang="en-US" altLang="en-US" sz="2400" i="1" dirty="0">
                <a:latin typeface="Comic Sans MS"/>
              </a:rPr>
              <a:t> / </a:t>
            </a:r>
            <a:r>
              <a:rPr lang="en-US" sz="2400" dirty="0">
                <a:ea typeface="+mn-lt"/>
                <a:cs typeface="+mn-lt"/>
              </a:rPr>
              <a:t>La tierra </a:t>
            </a:r>
            <a:r>
              <a:rPr lang="en-US" sz="2400" dirty="0" err="1">
                <a:ea typeface="+mn-lt"/>
                <a:cs typeface="+mn-lt"/>
              </a:rPr>
              <a:t>está</a:t>
            </a:r>
            <a:r>
              <a:rPr lang="en-US" sz="2400" dirty="0">
                <a:ea typeface="+mn-lt"/>
                <a:cs typeface="+mn-lt"/>
              </a:rPr>
              <a:t> </a:t>
            </a:r>
            <a:r>
              <a:rPr lang="en-US" sz="2400" dirty="0" err="1">
                <a:ea typeface="+mn-lt"/>
                <a:cs typeface="+mn-lt"/>
              </a:rPr>
              <a:t>saturada</a:t>
            </a:r>
            <a:r>
              <a:rPr lang="en-US" sz="2400" dirty="0">
                <a:ea typeface="+mn-lt"/>
                <a:cs typeface="+mn-lt"/>
              </a:rPr>
              <a:t> de </a:t>
            </a:r>
            <a:r>
              <a:rPr lang="en-US" sz="2400" dirty="0" err="1">
                <a:ea typeface="+mn-lt"/>
                <a:cs typeface="+mn-lt"/>
              </a:rPr>
              <a:t>discordia</a:t>
            </a:r>
            <a:r>
              <a:rPr lang="en-US" sz="2400" dirty="0">
                <a:ea typeface="+mn-lt"/>
                <a:cs typeface="+mn-lt"/>
              </a:rPr>
              <a:t>: </a:t>
            </a:r>
            <a:r>
              <a:rPr lang="en-US" sz="2400" dirty="0" err="1">
                <a:ea typeface="+mn-lt"/>
                <a:cs typeface="+mn-lt"/>
              </a:rPr>
              <a:t>esposo</a:t>
            </a:r>
            <a:r>
              <a:rPr lang="en-US" sz="2400" dirty="0">
                <a:ea typeface="+mn-lt"/>
                <a:cs typeface="+mn-lt"/>
              </a:rPr>
              <a:t> contra </a:t>
            </a:r>
            <a:r>
              <a:rPr lang="en-US" sz="2400" dirty="0" err="1">
                <a:ea typeface="+mn-lt"/>
                <a:cs typeface="+mn-lt"/>
              </a:rPr>
              <a:t>esposa</a:t>
            </a:r>
            <a:r>
              <a:rPr lang="en-US" sz="2400" dirty="0">
                <a:ea typeface="+mn-lt"/>
                <a:cs typeface="+mn-lt"/>
              </a:rPr>
              <a:t>, </a:t>
            </a:r>
            <a:r>
              <a:rPr lang="en-US" sz="2400" dirty="0" err="1">
                <a:ea typeface="+mn-lt"/>
                <a:cs typeface="+mn-lt"/>
              </a:rPr>
              <a:t>hijo</a:t>
            </a:r>
            <a:r>
              <a:rPr lang="en-US" sz="2400" dirty="0">
                <a:ea typeface="+mn-lt"/>
                <a:cs typeface="+mn-lt"/>
              </a:rPr>
              <a:t> contra padre, </a:t>
            </a:r>
            <a:r>
              <a:rPr lang="en-US" sz="2400" dirty="0" err="1">
                <a:ea typeface="+mn-lt"/>
                <a:cs typeface="+mn-lt"/>
              </a:rPr>
              <a:t>hijo</a:t>
            </a:r>
            <a:r>
              <a:rPr lang="en-US" sz="2400" dirty="0">
                <a:ea typeface="+mn-lt"/>
                <a:cs typeface="+mn-lt"/>
              </a:rPr>
              <a:t> contra </a:t>
            </a:r>
            <a:r>
              <a:rPr lang="en-US" sz="2400" dirty="0" err="1">
                <a:ea typeface="+mn-lt"/>
                <a:cs typeface="+mn-lt"/>
              </a:rPr>
              <a:t>hijo</a:t>
            </a:r>
            <a:r>
              <a:rPr lang="en-US" sz="2400" dirty="0">
                <a:ea typeface="+mn-lt"/>
                <a:cs typeface="+mn-lt"/>
              </a:rPr>
              <a:t>, pueblo contra </a:t>
            </a:r>
            <a:r>
              <a:rPr lang="en-US" sz="2400" dirty="0" err="1">
                <a:ea typeface="+mn-lt"/>
                <a:cs typeface="+mn-lt"/>
              </a:rPr>
              <a:t>creación</a:t>
            </a:r>
            <a:r>
              <a:rPr lang="en-US" sz="2400" dirty="0">
                <a:ea typeface="+mn-lt"/>
                <a:cs typeface="+mn-lt"/>
              </a:rPr>
              <a:t>, </a:t>
            </a:r>
            <a:r>
              <a:rPr lang="en-US" sz="2400" dirty="0" err="1">
                <a:ea typeface="+mn-lt"/>
                <a:cs typeface="+mn-lt"/>
              </a:rPr>
              <a:t>nación</a:t>
            </a:r>
            <a:r>
              <a:rPr lang="en-US" sz="2400" dirty="0">
                <a:ea typeface="+mn-lt"/>
                <a:cs typeface="+mn-lt"/>
              </a:rPr>
              <a:t> contra </a:t>
            </a:r>
            <a:r>
              <a:rPr lang="en-US" sz="2400" dirty="0" err="1">
                <a:ea typeface="+mn-lt"/>
                <a:cs typeface="+mn-lt"/>
              </a:rPr>
              <a:t>nación</a:t>
            </a:r>
            <a:r>
              <a:rPr lang="en-US" sz="2400" dirty="0">
                <a:ea typeface="+mn-lt"/>
                <a:cs typeface="+mn-lt"/>
              </a:rPr>
              <a:t> y </a:t>
            </a:r>
            <a:r>
              <a:rPr lang="en-US" sz="2400" dirty="0" err="1">
                <a:ea typeface="+mn-lt"/>
                <a:cs typeface="+mn-lt"/>
              </a:rPr>
              <a:t>todos</a:t>
            </a:r>
            <a:r>
              <a:rPr lang="en-US" sz="2400" dirty="0">
                <a:ea typeface="+mn-lt"/>
                <a:cs typeface="+mn-lt"/>
              </a:rPr>
              <a:t> contra Dios.</a:t>
            </a:r>
            <a:endParaRPr lang="en-US" altLang="en-US" sz="2400" i="1" dirty="0">
              <a:latin typeface="Comic Sans MS" panose="030F0702030302020204" pitchFamily="66" charset="0"/>
            </a:endParaRPr>
          </a:p>
        </p:txBody>
      </p:sp>
      <p:sp>
        <p:nvSpPr>
          <p:cNvPr id="2" name="Slide Number Placeholder 1">
            <a:extLst>
              <a:ext uri="{FF2B5EF4-FFF2-40B4-BE49-F238E27FC236}">
                <a16:creationId xmlns:a16="http://schemas.microsoft.com/office/drawing/2014/main" id="{1B46AC5C-3426-357E-E047-B9AEA14F277F}"/>
              </a:ext>
            </a:extLst>
          </p:cNvPr>
          <p:cNvSpPr>
            <a:spLocks noGrp="1"/>
          </p:cNvSpPr>
          <p:nvPr>
            <p:ph type="sldNum" sz="quarter" idx="12"/>
          </p:nvPr>
        </p:nvSpPr>
        <p:spPr/>
        <p:txBody>
          <a:bodyPr/>
          <a:lstStyle/>
          <a:p>
            <a:fld id="{6792C482-10A1-4CE4-983C-C906ECDB0893}" type="slidenum">
              <a:rPr lang="en-US" altLang="en-US" smtClean="0"/>
              <a:pPr/>
              <a:t>35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animEffect transition="in" filter="fade">
                                      <p:cBhvr>
                                        <p:cTn id="7" dur="770" decel="100000"/>
                                        <p:tgtEl>
                                          <p:spTgt spid="175107">
                                            <p:txEl>
                                              <p:pRg st="0" end="0"/>
                                            </p:txEl>
                                          </p:spTgt>
                                        </p:tgtEl>
                                      </p:cBhvr>
                                    </p:animEffect>
                                    <p:animScale>
                                      <p:cBhvr>
                                        <p:cTn id="8" dur="770" decel="100000"/>
                                        <p:tgtEl>
                                          <p:spTgt spid="175107">
                                            <p:txEl>
                                              <p:pRg st="0" end="0"/>
                                            </p:txEl>
                                          </p:spTgt>
                                        </p:tgtEl>
                                      </p:cBhvr>
                                      <p:from x="10000" y="10000"/>
                                      <p:to x="200000" y="450000"/>
                                    </p:animScale>
                                    <p:animScale>
                                      <p:cBhvr>
                                        <p:cTn id="9" dur="1230" accel="100000" fill="hold">
                                          <p:stCondLst>
                                            <p:cond delay="770"/>
                                          </p:stCondLst>
                                        </p:cTn>
                                        <p:tgtEl>
                                          <p:spTgt spid="175107">
                                            <p:txEl>
                                              <p:pRg st="0" end="0"/>
                                            </p:txEl>
                                          </p:spTgt>
                                        </p:tgtEl>
                                      </p:cBhvr>
                                      <p:from x="200000" y="450000"/>
                                      <p:to x="100000" y="100000"/>
                                    </p:animScale>
                                    <p:set>
                                      <p:cBhvr>
                                        <p:cTn id="10" dur="770" fill="hold"/>
                                        <p:tgtEl>
                                          <p:spTgt spid="175107">
                                            <p:txEl>
                                              <p:pRg st="0" end="0"/>
                                            </p:txEl>
                                          </p:spTgt>
                                        </p:tgtEl>
                                        <p:attrNameLst>
                                          <p:attrName>ppt_x</p:attrName>
                                        </p:attrNameLst>
                                      </p:cBhvr>
                                      <p:to>
                                        <p:strVal val="(0.5)"/>
                                      </p:to>
                                    </p:set>
                                    <p:anim from="(0.5)" to="(#ppt_x)" calcmode="lin" valueType="num">
                                      <p:cBhvr>
                                        <p:cTn id="11" dur="1230" accel="100000" fill="hold">
                                          <p:stCondLst>
                                            <p:cond delay="770"/>
                                          </p:stCondLst>
                                        </p:cTn>
                                        <p:tgtEl>
                                          <p:spTgt spid="175107">
                                            <p:txEl>
                                              <p:pRg st="0" end="0"/>
                                            </p:txEl>
                                          </p:spTgt>
                                        </p:tgtEl>
                                        <p:attrNameLst>
                                          <p:attrName>ppt_x</p:attrName>
                                        </p:attrNameLst>
                                      </p:cBhvr>
                                    </p:anim>
                                    <p:set>
                                      <p:cBhvr>
                                        <p:cTn id="12" dur="770" fill="hold"/>
                                        <p:tgtEl>
                                          <p:spTgt spid="175107">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175107">
                                            <p:txEl>
                                              <p:pRg st="0" end="0"/>
                                            </p:txEl>
                                          </p:spTgt>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9" presetClass="entr" presetSubtype="0" accel="100000" fill="hold" nodeType="clickEffect">
                                  <p:stCondLst>
                                    <p:cond delay="0"/>
                                  </p:stCondLst>
                                  <p:childTnLst>
                                    <p:set>
                                      <p:cBhvr>
                                        <p:cTn id="17" dur="1" fill="hold">
                                          <p:stCondLst>
                                            <p:cond delay="0"/>
                                          </p:stCondLst>
                                        </p:cTn>
                                        <p:tgtEl>
                                          <p:spTgt spid="175107">
                                            <p:txEl>
                                              <p:pRg st="2" end="2"/>
                                            </p:txEl>
                                          </p:spTgt>
                                        </p:tgtEl>
                                        <p:attrNameLst>
                                          <p:attrName>style.visibility</p:attrName>
                                        </p:attrNameLst>
                                      </p:cBhvr>
                                      <p:to>
                                        <p:strVal val="visible"/>
                                      </p:to>
                                    </p:set>
                                    <p:anim calcmode="lin" valueType="num">
                                      <p:cBhvr>
                                        <p:cTn id="18" dur="500" fill="hold"/>
                                        <p:tgtEl>
                                          <p:spTgt spid="17510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17510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17510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1751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9" presetClass="entr" presetSubtype="0" accel="100000" fill="hold" nodeType="clickEffect">
                                  <p:stCondLst>
                                    <p:cond delay="0"/>
                                  </p:stCondLst>
                                  <p:childTnLst>
                                    <p:set>
                                      <p:cBhvr>
                                        <p:cTn id="25" dur="1" fill="hold">
                                          <p:stCondLst>
                                            <p:cond delay="0"/>
                                          </p:stCondLst>
                                        </p:cTn>
                                        <p:tgtEl>
                                          <p:spTgt spid="175107">
                                            <p:txEl>
                                              <p:pRg st="1" end="1"/>
                                            </p:txEl>
                                          </p:spTgt>
                                        </p:tgtEl>
                                        <p:attrNameLst>
                                          <p:attrName>style.visibility</p:attrName>
                                        </p:attrNameLst>
                                      </p:cBhvr>
                                      <p:to>
                                        <p:strVal val="visible"/>
                                      </p:to>
                                    </p:set>
                                    <p:anim calcmode="lin" valueType="num">
                                      <p:cBhvr>
                                        <p:cTn id="26" dur="500" fill="hold"/>
                                        <p:tgtEl>
                                          <p:spTgt spid="17510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17510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17510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17510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a:extLst>
              <a:ext uri="{FF2B5EF4-FFF2-40B4-BE49-F238E27FC236}">
                <a16:creationId xmlns:a16="http://schemas.microsoft.com/office/drawing/2014/main" id="{5D015F63-1EFE-8E84-29DF-5FF62C422120}"/>
              </a:ext>
            </a:extLst>
          </p:cNvPr>
          <p:cNvSpPr>
            <a:spLocks noGrp="1" noChangeArrowheads="1"/>
          </p:cNvSpPr>
          <p:nvPr>
            <p:ph type="body" idx="1"/>
          </p:nvPr>
        </p:nvSpPr>
        <p:spPr>
          <a:xfrm>
            <a:off x="557723" y="426522"/>
            <a:ext cx="10924673" cy="5867400"/>
          </a:xfrm>
        </p:spPr>
        <p:txBody>
          <a:bodyPr/>
          <a:lstStyle/>
          <a:p>
            <a:pPr>
              <a:lnSpc>
                <a:spcPct val="90000"/>
              </a:lnSpc>
              <a:defRPr/>
            </a:pPr>
            <a:r>
              <a:rPr lang="en-US" sz="2400" i="1" dirty="0">
                <a:solidFill>
                  <a:srgbClr val="FFFF00"/>
                </a:solidFill>
                <a:latin typeface="Comic Sans MS"/>
              </a:rPr>
              <a:t>While Mesopotamian versions depict humans rising from obscurity to establish culture and asserting themselves through ingenuity, Genesis depicts humans as tragically fallen from a place of honor and goodness.</a:t>
            </a:r>
            <a:r>
              <a:rPr lang="en-US" sz="2400" i="1" dirty="0">
                <a:latin typeface="Comic Sans MS"/>
              </a:rPr>
              <a:t> / </a:t>
            </a:r>
            <a:r>
              <a:rPr lang="en-US" sz="2400" dirty="0" err="1">
                <a:latin typeface="Arial"/>
              </a:rPr>
              <a:t>Mientras</a:t>
            </a:r>
            <a:r>
              <a:rPr lang="en-US" sz="2400" dirty="0">
                <a:latin typeface="Arial"/>
              </a:rPr>
              <a:t> que las </a:t>
            </a:r>
            <a:r>
              <a:rPr lang="en-US" sz="2400" dirty="0" err="1">
                <a:latin typeface="Arial"/>
              </a:rPr>
              <a:t>versiones</a:t>
            </a:r>
            <a:r>
              <a:rPr lang="en-US" sz="2400" dirty="0">
                <a:latin typeface="Arial"/>
              </a:rPr>
              <a:t> </a:t>
            </a:r>
            <a:r>
              <a:rPr lang="en-US" sz="2400" dirty="0" err="1">
                <a:latin typeface="Arial"/>
              </a:rPr>
              <a:t>mesopotámicas</a:t>
            </a:r>
            <a:r>
              <a:rPr lang="en-US" sz="2400" dirty="0">
                <a:latin typeface="Arial"/>
              </a:rPr>
              <a:t> </a:t>
            </a:r>
            <a:r>
              <a:rPr lang="en-US" sz="2400" dirty="0" err="1">
                <a:latin typeface="Arial"/>
              </a:rPr>
              <a:t>representan</a:t>
            </a:r>
            <a:r>
              <a:rPr lang="en-US" sz="2400" dirty="0">
                <a:latin typeface="Arial"/>
              </a:rPr>
              <a:t> a </a:t>
            </a:r>
            <a:r>
              <a:rPr lang="en-US" sz="2400" dirty="0" err="1">
                <a:latin typeface="Arial"/>
              </a:rPr>
              <a:t>los</a:t>
            </a:r>
            <a:r>
              <a:rPr lang="en-US" sz="2400" dirty="0">
                <a:latin typeface="Arial"/>
              </a:rPr>
              <a:t> </a:t>
            </a:r>
            <a:r>
              <a:rPr lang="en-US" sz="2400" dirty="0" err="1">
                <a:latin typeface="Arial"/>
              </a:rPr>
              <a:t>humanos</a:t>
            </a:r>
            <a:r>
              <a:rPr lang="en-US" sz="2400" dirty="0">
                <a:latin typeface="Arial"/>
              </a:rPr>
              <a:t> </a:t>
            </a:r>
            <a:r>
              <a:rPr lang="en-US" sz="2400" dirty="0" err="1">
                <a:latin typeface="Arial"/>
              </a:rPr>
              <a:t>saliendo</a:t>
            </a:r>
            <a:r>
              <a:rPr lang="en-US" sz="2400" dirty="0">
                <a:latin typeface="Arial"/>
              </a:rPr>
              <a:t> de la </a:t>
            </a:r>
            <a:r>
              <a:rPr lang="en-US" sz="2400" dirty="0" err="1">
                <a:latin typeface="Arial"/>
              </a:rPr>
              <a:t>oscuridad</a:t>
            </a:r>
            <a:r>
              <a:rPr lang="en-US" sz="2400" dirty="0">
                <a:latin typeface="Arial"/>
              </a:rPr>
              <a:t> para </a:t>
            </a:r>
            <a:r>
              <a:rPr lang="en-US" sz="2400" dirty="0" err="1">
                <a:latin typeface="Arial"/>
              </a:rPr>
              <a:t>establecer</a:t>
            </a:r>
            <a:r>
              <a:rPr lang="en-US" sz="2400" dirty="0">
                <a:latin typeface="Arial"/>
              </a:rPr>
              <a:t> </a:t>
            </a:r>
            <a:r>
              <a:rPr lang="en-US" sz="2400" dirty="0" err="1">
                <a:latin typeface="Arial"/>
              </a:rPr>
              <a:t>una</a:t>
            </a:r>
            <a:r>
              <a:rPr lang="en-US" sz="2400" dirty="0">
                <a:latin typeface="Arial"/>
              </a:rPr>
              <a:t> </a:t>
            </a:r>
            <a:r>
              <a:rPr lang="en-US" sz="2400" dirty="0" err="1">
                <a:latin typeface="Arial"/>
              </a:rPr>
              <a:t>cultura</a:t>
            </a:r>
            <a:r>
              <a:rPr lang="en-US" sz="2400" dirty="0">
                <a:latin typeface="Arial"/>
              </a:rPr>
              <a:t> y </a:t>
            </a:r>
            <a:r>
              <a:rPr lang="en-US" sz="2400" dirty="0" err="1">
                <a:latin typeface="Arial"/>
              </a:rPr>
              <a:t>afirmándose</a:t>
            </a:r>
            <a:r>
              <a:rPr lang="en-US" sz="2400" dirty="0">
                <a:latin typeface="Arial"/>
              </a:rPr>
              <a:t> a </a:t>
            </a:r>
            <a:r>
              <a:rPr lang="en-US" sz="2400" dirty="0" err="1">
                <a:latin typeface="Arial"/>
              </a:rPr>
              <a:t>sí</a:t>
            </a:r>
            <a:r>
              <a:rPr lang="en-US" sz="2400" dirty="0">
                <a:latin typeface="Arial"/>
              </a:rPr>
              <a:t> </a:t>
            </a:r>
            <a:r>
              <a:rPr lang="en-US" sz="2400" dirty="0" err="1">
                <a:latin typeface="Arial"/>
              </a:rPr>
              <a:t>mismos</a:t>
            </a:r>
            <a:r>
              <a:rPr lang="en-US" sz="2400" dirty="0">
                <a:latin typeface="Arial"/>
              </a:rPr>
              <a:t> a </a:t>
            </a:r>
            <a:r>
              <a:rPr lang="en-US" sz="2400" dirty="0" err="1">
                <a:latin typeface="Arial"/>
              </a:rPr>
              <a:t>través</a:t>
            </a:r>
            <a:r>
              <a:rPr lang="en-US" sz="2400" dirty="0">
                <a:latin typeface="Arial"/>
              </a:rPr>
              <a:t> del </a:t>
            </a:r>
            <a:r>
              <a:rPr lang="en-US" sz="2400" dirty="0" err="1">
                <a:latin typeface="Arial"/>
              </a:rPr>
              <a:t>ingenio</a:t>
            </a:r>
            <a:r>
              <a:rPr lang="en-US" sz="2400" dirty="0">
                <a:latin typeface="Arial"/>
              </a:rPr>
              <a:t>, </a:t>
            </a:r>
            <a:r>
              <a:rPr lang="en-US" sz="2400" dirty="0" err="1">
                <a:latin typeface="Arial"/>
              </a:rPr>
              <a:t>Génesis</a:t>
            </a:r>
            <a:r>
              <a:rPr lang="en-US" sz="2400" dirty="0">
                <a:latin typeface="Arial"/>
              </a:rPr>
              <a:t> describe a </a:t>
            </a:r>
            <a:r>
              <a:rPr lang="en-US" sz="2400" dirty="0" err="1">
                <a:latin typeface="Arial"/>
              </a:rPr>
              <a:t>los</a:t>
            </a:r>
            <a:r>
              <a:rPr lang="en-US" sz="2400" dirty="0">
                <a:latin typeface="Arial"/>
              </a:rPr>
              <a:t> </a:t>
            </a:r>
            <a:r>
              <a:rPr lang="en-US" sz="2400" dirty="0" err="1">
                <a:latin typeface="Arial"/>
              </a:rPr>
              <a:t>humanos</a:t>
            </a:r>
            <a:r>
              <a:rPr lang="en-US" sz="2400" dirty="0">
                <a:latin typeface="Arial"/>
              </a:rPr>
              <a:t> </a:t>
            </a:r>
            <a:r>
              <a:rPr lang="en-US" sz="2400" dirty="0" err="1">
                <a:latin typeface="Arial"/>
              </a:rPr>
              <a:t>como</a:t>
            </a:r>
            <a:r>
              <a:rPr lang="en-US" sz="2400" dirty="0">
                <a:latin typeface="Arial"/>
              </a:rPr>
              <a:t> </a:t>
            </a:r>
            <a:r>
              <a:rPr lang="en-US" sz="2400" dirty="0" err="1">
                <a:latin typeface="Arial"/>
              </a:rPr>
              <a:t>trágicamente</a:t>
            </a:r>
            <a:r>
              <a:rPr lang="en-US" sz="2400" dirty="0">
                <a:latin typeface="Arial"/>
              </a:rPr>
              <a:t> </a:t>
            </a:r>
            <a:r>
              <a:rPr lang="en-US" sz="2400" dirty="0" err="1">
                <a:latin typeface="Arial"/>
              </a:rPr>
              <a:t>caídos</a:t>
            </a:r>
            <a:r>
              <a:rPr lang="en-US" sz="2400" dirty="0">
                <a:latin typeface="Arial"/>
              </a:rPr>
              <a:t> de un </a:t>
            </a:r>
            <a:r>
              <a:rPr lang="en-US" sz="2400" dirty="0" err="1">
                <a:latin typeface="Arial"/>
              </a:rPr>
              <a:t>lugar</a:t>
            </a:r>
            <a:r>
              <a:rPr lang="en-US" sz="2400" dirty="0">
                <a:latin typeface="Arial"/>
              </a:rPr>
              <a:t> de honor y </a:t>
            </a:r>
            <a:r>
              <a:rPr lang="en-US" sz="2400" dirty="0" err="1">
                <a:latin typeface="Arial"/>
              </a:rPr>
              <a:t>bondad</a:t>
            </a:r>
            <a:r>
              <a:rPr lang="en-US" sz="2400" dirty="0">
                <a:latin typeface="Arial"/>
              </a:rPr>
              <a:t>.</a:t>
            </a:r>
            <a:endParaRPr lang="en-US" sz="2400">
              <a:ea typeface="+mn-lt"/>
              <a:cs typeface="+mn-lt"/>
            </a:endParaRPr>
          </a:p>
          <a:p>
            <a:pPr>
              <a:lnSpc>
                <a:spcPct val="90000"/>
              </a:lnSpc>
              <a:defRPr/>
            </a:pPr>
            <a:r>
              <a:rPr lang="en-US" sz="2400" i="1" dirty="0">
                <a:solidFill>
                  <a:srgbClr val="FFFF00"/>
                </a:solidFill>
                <a:latin typeface="Comic Sans MS"/>
              </a:rPr>
              <a:t>It was a twisted world, crying out for salvation. </a:t>
            </a:r>
            <a:r>
              <a:rPr lang="en-US" sz="2400" i="1" dirty="0">
                <a:latin typeface="Comic Sans MS"/>
              </a:rPr>
              <a:t>/ </a:t>
            </a:r>
            <a:r>
              <a:rPr lang="en-US" sz="2400" dirty="0">
                <a:ea typeface="+mn-lt"/>
                <a:cs typeface="+mn-lt"/>
              </a:rPr>
              <a:t>Era un </a:t>
            </a:r>
            <a:r>
              <a:rPr lang="en-US" sz="2400" dirty="0" err="1">
                <a:ea typeface="+mn-lt"/>
                <a:cs typeface="+mn-lt"/>
              </a:rPr>
              <a:t>mundo</a:t>
            </a:r>
            <a:r>
              <a:rPr lang="en-US" sz="2400" dirty="0">
                <a:ea typeface="+mn-lt"/>
                <a:cs typeface="+mn-lt"/>
              </a:rPr>
              <a:t> </a:t>
            </a:r>
            <a:r>
              <a:rPr lang="en-US" sz="2400" dirty="0" err="1">
                <a:ea typeface="+mn-lt"/>
                <a:cs typeface="+mn-lt"/>
              </a:rPr>
              <a:t>retorcido</a:t>
            </a:r>
            <a:r>
              <a:rPr lang="en-US" sz="2400" dirty="0">
                <a:ea typeface="+mn-lt"/>
                <a:cs typeface="+mn-lt"/>
              </a:rPr>
              <a:t>, </a:t>
            </a:r>
            <a:r>
              <a:rPr lang="en-US" sz="2400" dirty="0" err="1">
                <a:ea typeface="+mn-lt"/>
                <a:cs typeface="+mn-lt"/>
              </a:rPr>
              <a:t>clamando</a:t>
            </a:r>
            <a:r>
              <a:rPr lang="en-US" sz="2400" dirty="0">
                <a:ea typeface="+mn-lt"/>
                <a:cs typeface="+mn-lt"/>
              </a:rPr>
              <a:t> </a:t>
            </a:r>
            <a:r>
              <a:rPr lang="en-US" sz="2400" dirty="0" err="1">
                <a:ea typeface="+mn-lt"/>
                <a:cs typeface="+mn-lt"/>
              </a:rPr>
              <a:t>por</a:t>
            </a:r>
            <a:r>
              <a:rPr lang="en-US" sz="2400" dirty="0">
                <a:ea typeface="+mn-lt"/>
                <a:cs typeface="+mn-lt"/>
              </a:rPr>
              <a:t> </a:t>
            </a:r>
            <a:r>
              <a:rPr lang="en-US" sz="2400" dirty="0" err="1">
                <a:ea typeface="+mn-lt"/>
                <a:cs typeface="+mn-lt"/>
              </a:rPr>
              <a:t>salvación</a:t>
            </a:r>
            <a:r>
              <a:rPr lang="en-US" sz="2400" dirty="0">
                <a:ea typeface="+mn-lt"/>
                <a:cs typeface="+mn-lt"/>
              </a:rPr>
              <a:t>.</a:t>
            </a:r>
          </a:p>
          <a:p>
            <a:pPr>
              <a:lnSpc>
                <a:spcPct val="90000"/>
              </a:lnSpc>
              <a:defRPr/>
            </a:pPr>
            <a:endParaRPr lang="en-US" sz="2400" dirty="0">
              <a:latin typeface="Arial"/>
            </a:endParaRPr>
          </a:p>
        </p:txBody>
      </p:sp>
      <p:sp>
        <p:nvSpPr>
          <p:cNvPr id="2" name="Slide Number Placeholder 1">
            <a:extLst>
              <a:ext uri="{FF2B5EF4-FFF2-40B4-BE49-F238E27FC236}">
                <a16:creationId xmlns:a16="http://schemas.microsoft.com/office/drawing/2014/main" id="{1B46AC5C-3426-357E-E047-B9AEA14F277F}"/>
              </a:ext>
            </a:extLst>
          </p:cNvPr>
          <p:cNvSpPr>
            <a:spLocks noGrp="1"/>
          </p:cNvSpPr>
          <p:nvPr>
            <p:ph type="sldNum" sz="quarter" idx="12"/>
          </p:nvPr>
        </p:nvSpPr>
        <p:spPr/>
        <p:txBody>
          <a:bodyPr/>
          <a:lstStyle/>
          <a:p>
            <a:fld id="{6792C482-10A1-4CE4-983C-C906ECDB0893}" type="slidenum">
              <a:rPr lang="en-US" altLang="en-US" smtClean="0"/>
              <a:pPr/>
              <a:t>36</a:t>
            </a:fld>
            <a:endParaRPr lang="en-US" altLang="en-US"/>
          </a:p>
        </p:txBody>
      </p:sp>
    </p:spTree>
    <p:extLst>
      <p:ext uri="{BB962C8B-B14F-4D97-AF65-F5344CB8AC3E}">
        <p14:creationId xmlns:p14="http://schemas.microsoft.com/office/powerpoint/2010/main" val="3067611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anim calcmode="lin" valueType="num">
                                      <p:cBhvr>
                                        <p:cTn id="7" dur="500" fill="hold"/>
                                        <p:tgtEl>
                                          <p:spTgt spid="17510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7510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7510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751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175107">
                                            <p:txEl>
                                              <p:pRg st="1" end="1"/>
                                            </p:txEl>
                                          </p:spTgt>
                                        </p:tgtEl>
                                        <p:attrNameLst>
                                          <p:attrName>style.visibility</p:attrName>
                                        </p:attrNameLst>
                                      </p:cBhvr>
                                      <p:to>
                                        <p:strVal val="visible"/>
                                      </p:to>
                                    </p:set>
                                    <p:anim calcmode="lin" valueType="num">
                                      <p:cBhvr>
                                        <p:cTn id="15" dur="500" fill="hold"/>
                                        <p:tgtEl>
                                          <p:spTgt spid="17510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7510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7510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7510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F47242E0-F2AC-E50F-7B37-0D90F45066BB}"/>
              </a:ext>
            </a:extLst>
          </p:cNvPr>
          <p:cNvSpPr>
            <a:spLocks noGrp="1" noChangeArrowheads="1"/>
          </p:cNvSpPr>
          <p:nvPr>
            <p:ph type="title"/>
          </p:nvPr>
        </p:nvSpPr>
        <p:spPr/>
        <p:txBody>
          <a:bodyPr/>
          <a:lstStyle/>
          <a:p>
            <a:pPr eaLnBrk="1" hangingPunct="1">
              <a:defRPr/>
            </a:pPr>
            <a:r>
              <a:rPr lang="en-US" altLang="en-US" b="1" dirty="0">
                <a:solidFill>
                  <a:srgbClr val="FF6600"/>
                </a:solidFill>
                <a:latin typeface="Papyrus"/>
              </a:rPr>
              <a:t>The Patriarchal Cycle /</a:t>
            </a:r>
            <a:r>
              <a:rPr lang="en-US" altLang="en-US" b="1" dirty="0">
                <a:solidFill>
                  <a:srgbClr val="FF9933"/>
                </a:solidFill>
                <a:latin typeface="Papyrus"/>
              </a:rPr>
              <a:t> El Ciclo </a:t>
            </a:r>
            <a:r>
              <a:rPr lang="en-US" altLang="en-US" b="1" dirty="0" err="1">
                <a:solidFill>
                  <a:srgbClr val="FF9933"/>
                </a:solidFill>
                <a:latin typeface="Papyrus"/>
              </a:rPr>
              <a:t>Patriarcal</a:t>
            </a:r>
            <a:endParaRPr lang="en-US" altLang="en-US" b="1" dirty="0" err="1">
              <a:solidFill>
                <a:srgbClr val="FF9933"/>
              </a:solidFill>
              <a:latin typeface="Papyrus" panose="03070502060502030205" pitchFamily="66" charset="0"/>
            </a:endParaRPr>
          </a:p>
        </p:txBody>
      </p:sp>
      <p:sp>
        <p:nvSpPr>
          <p:cNvPr id="177155" name="Rectangle 3">
            <a:extLst>
              <a:ext uri="{FF2B5EF4-FFF2-40B4-BE49-F238E27FC236}">
                <a16:creationId xmlns:a16="http://schemas.microsoft.com/office/drawing/2014/main" id="{17455780-22F8-C4E8-1822-1AA74381FCFE}"/>
              </a:ext>
            </a:extLst>
          </p:cNvPr>
          <p:cNvSpPr>
            <a:spLocks noGrp="1" noChangeArrowheads="1"/>
          </p:cNvSpPr>
          <p:nvPr>
            <p:ph type="body" idx="1"/>
          </p:nvPr>
        </p:nvSpPr>
        <p:spPr>
          <a:xfrm>
            <a:off x="287850" y="1219200"/>
            <a:ext cx="11553342" cy="5410200"/>
          </a:xfrm>
        </p:spPr>
        <p:txBody>
          <a:bodyPr/>
          <a:lstStyle/>
          <a:p>
            <a:pPr eaLnBrk="1" hangingPunct="1">
              <a:buNone/>
              <a:defRPr/>
            </a:pPr>
            <a:r>
              <a:rPr lang="en-US" altLang="en-US" sz="2800" dirty="0">
                <a:solidFill>
                  <a:srgbClr val="FFCC66"/>
                </a:solidFill>
                <a:latin typeface="Cooper Black"/>
              </a:rPr>
              <a:t>The final 39 chapters of Genesis are a collection of narratives about the ancestors of the nation Israel. / </a:t>
            </a:r>
            <a:r>
              <a:rPr lang="en-US" sz="2800" dirty="0">
                <a:latin typeface="Cooper Black"/>
                <a:ea typeface="+mn-lt"/>
                <a:cs typeface="+mn-lt"/>
              </a:rPr>
              <a:t>Los </a:t>
            </a:r>
            <a:r>
              <a:rPr lang="en-US" sz="2800" dirty="0" err="1">
                <a:latin typeface="Cooper Black"/>
                <a:ea typeface="+mn-lt"/>
                <a:cs typeface="+mn-lt"/>
              </a:rPr>
              <a:t>últimos</a:t>
            </a:r>
            <a:r>
              <a:rPr lang="en-US" sz="2800" dirty="0">
                <a:latin typeface="Cooper Black"/>
                <a:ea typeface="+mn-lt"/>
                <a:cs typeface="+mn-lt"/>
              </a:rPr>
              <a:t> 39 </a:t>
            </a:r>
            <a:r>
              <a:rPr lang="en-US" sz="2800" dirty="0" err="1">
                <a:latin typeface="Cooper Black"/>
                <a:ea typeface="+mn-lt"/>
                <a:cs typeface="+mn-lt"/>
              </a:rPr>
              <a:t>capítulos</a:t>
            </a:r>
            <a:r>
              <a:rPr lang="en-US" sz="2800" dirty="0">
                <a:latin typeface="Cooper Black"/>
                <a:ea typeface="+mn-lt"/>
                <a:cs typeface="+mn-lt"/>
              </a:rPr>
              <a:t> de </a:t>
            </a:r>
            <a:r>
              <a:rPr lang="en-US" sz="2800" dirty="0" err="1">
                <a:latin typeface="Cooper Black"/>
                <a:ea typeface="+mn-lt"/>
                <a:cs typeface="+mn-lt"/>
              </a:rPr>
              <a:t>Génesis</a:t>
            </a:r>
            <a:r>
              <a:rPr lang="en-US" sz="2800" dirty="0">
                <a:latin typeface="Cooper Black"/>
                <a:ea typeface="+mn-lt"/>
                <a:cs typeface="+mn-lt"/>
              </a:rPr>
              <a:t> son </a:t>
            </a:r>
            <a:r>
              <a:rPr lang="en-US" sz="2800" dirty="0" err="1">
                <a:latin typeface="Cooper Black"/>
                <a:ea typeface="+mn-lt"/>
                <a:cs typeface="+mn-lt"/>
              </a:rPr>
              <a:t>una</a:t>
            </a:r>
            <a:r>
              <a:rPr lang="en-US" sz="2800" dirty="0">
                <a:latin typeface="Cooper Black"/>
                <a:ea typeface="+mn-lt"/>
                <a:cs typeface="+mn-lt"/>
              </a:rPr>
              <a:t> </a:t>
            </a:r>
            <a:r>
              <a:rPr lang="en-US" sz="2800" dirty="0" err="1">
                <a:latin typeface="Cooper Black"/>
                <a:ea typeface="+mn-lt"/>
                <a:cs typeface="+mn-lt"/>
              </a:rPr>
              <a:t>colección</a:t>
            </a:r>
            <a:r>
              <a:rPr lang="en-US" sz="2800" dirty="0">
                <a:latin typeface="Cooper Black"/>
                <a:ea typeface="+mn-lt"/>
                <a:cs typeface="+mn-lt"/>
              </a:rPr>
              <a:t> de </a:t>
            </a:r>
            <a:r>
              <a:rPr lang="en-US" sz="2800" dirty="0" err="1">
                <a:latin typeface="Cooper Black"/>
                <a:ea typeface="+mn-lt"/>
                <a:cs typeface="+mn-lt"/>
              </a:rPr>
              <a:t>narraciones</a:t>
            </a:r>
            <a:r>
              <a:rPr lang="en-US" sz="2800" dirty="0">
                <a:latin typeface="Cooper Black"/>
                <a:ea typeface="+mn-lt"/>
                <a:cs typeface="+mn-lt"/>
              </a:rPr>
              <a:t> </a:t>
            </a:r>
            <a:r>
              <a:rPr lang="en-US" sz="2800" dirty="0" err="1">
                <a:latin typeface="Cooper Black"/>
                <a:ea typeface="+mn-lt"/>
                <a:cs typeface="+mn-lt"/>
              </a:rPr>
              <a:t>sobre</a:t>
            </a:r>
            <a:r>
              <a:rPr lang="en-US" sz="2800" dirty="0">
                <a:latin typeface="Cooper Black"/>
                <a:ea typeface="+mn-lt"/>
                <a:cs typeface="+mn-lt"/>
              </a:rPr>
              <a:t> </a:t>
            </a:r>
            <a:r>
              <a:rPr lang="en-US" sz="2800" dirty="0" err="1">
                <a:latin typeface="Cooper Black"/>
                <a:ea typeface="+mn-lt"/>
                <a:cs typeface="+mn-lt"/>
              </a:rPr>
              <a:t>los</a:t>
            </a:r>
            <a:r>
              <a:rPr lang="en-US" sz="2800" dirty="0">
                <a:latin typeface="Cooper Black"/>
                <a:ea typeface="+mn-lt"/>
                <a:cs typeface="+mn-lt"/>
              </a:rPr>
              <a:t> </a:t>
            </a:r>
            <a:r>
              <a:rPr lang="en-US" sz="2800" dirty="0" err="1">
                <a:latin typeface="Cooper Black"/>
                <a:ea typeface="+mn-lt"/>
                <a:cs typeface="+mn-lt"/>
              </a:rPr>
              <a:t>antepasados</a:t>
            </a:r>
            <a:r>
              <a:rPr lang="en-US" sz="2800" dirty="0">
                <a:latin typeface="Cooper Black"/>
                <a:ea typeface="+mn-lt"/>
                <a:cs typeface="+mn-lt"/>
              </a:rPr>
              <a:t> de la </a:t>
            </a:r>
            <a:r>
              <a:rPr lang="en-US" sz="2800" dirty="0" err="1">
                <a:latin typeface="Cooper Black"/>
                <a:ea typeface="+mn-lt"/>
                <a:cs typeface="+mn-lt"/>
              </a:rPr>
              <a:t>nación</a:t>
            </a:r>
            <a:r>
              <a:rPr lang="en-US" sz="2800" dirty="0">
                <a:latin typeface="Cooper Black"/>
                <a:ea typeface="+mn-lt"/>
                <a:cs typeface="+mn-lt"/>
              </a:rPr>
              <a:t> de Israel.</a:t>
            </a:r>
            <a:endParaRPr lang="en-US" altLang="en-US" sz="2800" dirty="0">
              <a:solidFill>
                <a:srgbClr val="FFCC66"/>
              </a:solidFill>
              <a:latin typeface="Cooper Black"/>
            </a:endParaRPr>
          </a:p>
          <a:p>
            <a:pPr eaLnBrk="1" hangingPunct="1">
              <a:defRPr/>
            </a:pPr>
            <a:r>
              <a:rPr lang="en-US" altLang="en-US" sz="2000" i="1" dirty="0">
                <a:solidFill>
                  <a:srgbClr val="FFFF00"/>
                </a:solidFill>
                <a:latin typeface="Comic Sans MS"/>
              </a:rPr>
              <a:t>The emphasis shifts from a universal perspective (the whole human race) to an individual perspective (one man and his family). / </a:t>
            </a:r>
            <a:r>
              <a:rPr lang="en-US" sz="2000" dirty="0">
                <a:ea typeface="+mn-lt"/>
                <a:cs typeface="+mn-lt"/>
              </a:rPr>
              <a:t>El </a:t>
            </a:r>
            <a:r>
              <a:rPr lang="en-US" sz="2000" dirty="0" err="1">
                <a:ea typeface="+mn-lt"/>
                <a:cs typeface="+mn-lt"/>
              </a:rPr>
              <a:t>énfasis</a:t>
            </a:r>
            <a:r>
              <a:rPr lang="en-US" sz="2000" dirty="0">
                <a:ea typeface="+mn-lt"/>
                <a:cs typeface="+mn-lt"/>
              </a:rPr>
              <a:t> cambia de </a:t>
            </a:r>
            <a:r>
              <a:rPr lang="en-US" sz="2000" dirty="0" err="1">
                <a:ea typeface="+mn-lt"/>
                <a:cs typeface="+mn-lt"/>
              </a:rPr>
              <a:t>una</a:t>
            </a:r>
            <a:r>
              <a:rPr lang="en-US" sz="2000" dirty="0">
                <a:ea typeface="+mn-lt"/>
                <a:cs typeface="+mn-lt"/>
              </a:rPr>
              <a:t> </a:t>
            </a:r>
            <a:r>
              <a:rPr lang="en-US" sz="2000" dirty="0" err="1">
                <a:ea typeface="+mn-lt"/>
                <a:cs typeface="+mn-lt"/>
              </a:rPr>
              <a:t>perspectiva</a:t>
            </a:r>
            <a:r>
              <a:rPr lang="en-US" sz="2000" dirty="0">
                <a:ea typeface="+mn-lt"/>
                <a:cs typeface="+mn-lt"/>
              </a:rPr>
              <a:t> universal (</a:t>
            </a:r>
            <a:r>
              <a:rPr lang="en-US" sz="2000" dirty="0" err="1">
                <a:ea typeface="+mn-lt"/>
                <a:cs typeface="+mn-lt"/>
              </a:rPr>
              <a:t>toda</a:t>
            </a:r>
            <a:r>
              <a:rPr lang="en-US" sz="2000" dirty="0">
                <a:ea typeface="+mn-lt"/>
                <a:cs typeface="+mn-lt"/>
              </a:rPr>
              <a:t> la </a:t>
            </a:r>
            <a:r>
              <a:rPr lang="en-US" sz="2000" dirty="0" err="1">
                <a:ea typeface="+mn-lt"/>
                <a:cs typeface="+mn-lt"/>
              </a:rPr>
              <a:t>raza</a:t>
            </a:r>
            <a:r>
              <a:rPr lang="en-US" sz="2000" dirty="0">
                <a:ea typeface="+mn-lt"/>
                <a:cs typeface="+mn-lt"/>
              </a:rPr>
              <a:t> </a:t>
            </a:r>
            <a:r>
              <a:rPr lang="en-US" sz="2000" dirty="0" err="1">
                <a:ea typeface="+mn-lt"/>
                <a:cs typeface="+mn-lt"/>
              </a:rPr>
              <a:t>humana</a:t>
            </a:r>
            <a:r>
              <a:rPr lang="en-US" sz="2000" dirty="0">
                <a:ea typeface="+mn-lt"/>
                <a:cs typeface="+mn-lt"/>
              </a:rPr>
              <a:t>) a </a:t>
            </a:r>
            <a:r>
              <a:rPr lang="en-US" sz="2000" dirty="0" err="1">
                <a:ea typeface="+mn-lt"/>
                <a:cs typeface="+mn-lt"/>
              </a:rPr>
              <a:t>una</a:t>
            </a:r>
            <a:r>
              <a:rPr lang="en-US" sz="2000" dirty="0">
                <a:ea typeface="+mn-lt"/>
                <a:cs typeface="+mn-lt"/>
              </a:rPr>
              <a:t> </a:t>
            </a:r>
            <a:r>
              <a:rPr lang="en-US" sz="2000" dirty="0" err="1">
                <a:ea typeface="+mn-lt"/>
                <a:cs typeface="+mn-lt"/>
              </a:rPr>
              <a:t>perspectiva</a:t>
            </a:r>
            <a:r>
              <a:rPr lang="en-US" sz="2000" dirty="0">
                <a:ea typeface="+mn-lt"/>
                <a:cs typeface="+mn-lt"/>
              </a:rPr>
              <a:t> individual (un hombre y </a:t>
            </a:r>
            <a:r>
              <a:rPr lang="en-US" sz="2000" dirty="0" err="1">
                <a:ea typeface="+mn-lt"/>
                <a:cs typeface="+mn-lt"/>
              </a:rPr>
              <a:t>su</a:t>
            </a:r>
            <a:r>
              <a:rPr lang="en-US" sz="2000" dirty="0">
                <a:ea typeface="+mn-lt"/>
                <a:cs typeface="+mn-lt"/>
              </a:rPr>
              <a:t> </a:t>
            </a:r>
            <a:r>
              <a:rPr lang="en-US" sz="2000" dirty="0" err="1">
                <a:ea typeface="+mn-lt"/>
                <a:cs typeface="+mn-lt"/>
              </a:rPr>
              <a:t>familia</a:t>
            </a:r>
            <a:r>
              <a:rPr lang="en-US" sz="2000" dirty="0">
                <a:ea typeface="+mn-lt"/>
                <a:cs typeface="+mn-lt"/>
              </a:rPr>
              <a:t>).</a:t>
            </a:r>
            <a:endParaRPr lang="en-US" altLang="en-US" sz="2000" i="1">
              <a:solidFill>
                <a:srgbClr val="FFFFCC"/>
              </a:solidFill>
              <a:latin typeface="Comic Sans MS" panose="030F0702030302020204" pitchFamily="66" charset="0"/>
            </a:endParaRPr>
          </a:p>
          <a:p>
            <a:pPr eaLnBrk="1" hangingPunct="1">
              <a:defRPr/>
            </a:pPr>
            <a:r>
              <a:rPr lang="en-US" altLang="en-US" sz="2000" i="1" dirty="0">
                <a:solidFill>
                  <a:srgbClr val="FFFFCC"/>
                </a:solidFill>
                <a:latin typeface="Comic Sans MS"/>
              </a:rPr>
              <a:t>The patriarchal cycle serves as a postlude to the primeval cycle and a prelude to the exodus story. / </a:t>
            </a:r>
            <a:r>
              <a:rPr lang="en-US" sz="2000" dirty="0">
                <a:ea typeface="+mn-lt"/>
                <a:cs typeface="+mn-lt"/>
              </a:rPr>
              <a:t>El </a:t>
            </a:r>
            <a:r>
              <a:rPr lang="en-US" sz="2000" dirty="0" err="1">
                <a:ea typeface="+mn-lt"/>
                <a:cs typeface="+mn-lt"/>
              </a:rPr>
              <a:t>ciclo</a:t>
            </a:r>
            <a:r>
              <a:rPr lang="en-US" sz="2000" dirty="0">
                <a:ea typeface="+mn-lt"/>
                <a:cs typeface="+mn-lt"/>
              </a:rPr>
              <a:t> </a:t>
            </a:r>
            <a:r>
              <a:rPr lang="en-US" sz="2000" dirty="0" err="1">
                <a:ea typeface="+mn-lt"/>
                <a:cs typeface="+mn-lt"/>
              </a:rPr>
              <a:t>patriarcal</a:t>
            </a:r>
            <a:r>
              <a:rPr lang="en-US" sz="2000" dirty="0">
                <a:ea typeface="+mn-lt"/>
                <a:cs typeface="+mn-lt"/>
              </a:rPr>
              <a:t> </a:t>
            </a:r>
            <a:r>
              <a:rPr lang="en-US" sz="2000" dirty="0" err="1">
                <a:ea typeface="+mn-lt"/>
                <a:cs typeface="+mn-lt"/>
              </a:rPr>
              <a:t>sirve</a:t>
            </a:r>
            <a:r>
              <a:rPr lang="en-US" sz="2000" dirty="0">
                <a:ea typeface="+mn-lt"/>
                <a:cs typeface="+mn-lt"/>
              </a:rPr>
              <a:t> </a:t>
            </a:r>
            <a:r>
              <a:rPr lang="en-US" sz="2000" dirty="0" err="1">
                <a:ea typeface="+mn-lt"/>
                <a:cs typeface="+mn-lt"/>
              </a:rPr>
              <a:t>como</a:t>
            </a:r>
            <a:r>
              <a:rPr lang="en-US" sz="2000" dirty="0">
                <a:ea typeface="+mn-lt"/>
                <a:cs typeface="+mn-lt"/>
              </a:rPr>
              <a:t> </a:t>
            </a:r>
            <a:r>
              <a:rPr lang="en-US" sz="2000" dirty="0" err="1">
                <a:ea typeface="+mn-lt"/>
                <a:cs typeface="+mn-lt"/>
              </a:rPr>
              <a:t>posludio</a:t>
            </a:r>
            <a:r>
              <a:rPr lang="en-US" sz="2000" dirty="0">
                <a:ea typeface="+mn-lt"/>
                <a:cs typeface="+mn-lt"/>
              </a:rPr>
              <a:t> del </a:t>
            </a:r>
            <a:r>
              <a:rPr lang="en-US" sz="2000" dirty="0" err="1">
                <a:ea typeface="+mn-lt"/>
                <a:cs typeface="+mn-lt"/>
              </a:rPr>
              <a:t>ciclo</a:t>
            </a:r>
            <a:r>
              <a:rPr lang="en-US" sz="2000" dirty="0">
                <a:ea typeface="+mn-lt"/>
                <a:cs typeface="+mn-lt"/>
              </a:rPr>
              <a:t> </a:t>
            </a:r>
            <a:r>
              <a:rPr lang="en-US" sz="2000" dirty="0" err="1">
                <a:ea typeface="+mn-lt"/>
                <a:cs typeface="+mn-lt"/>
              </a:rPr>
              <a:t>primigenio</a:t>
            </a:r>
            <a:r>
              <a:rPr lang="en-US" sz="2000" dirty="0">
                <a:ea typeface="+mn-lt"/>
                <a:cs typeface="+mn-lt"/>
              </a:rPr>
              <a:t> y </a:t>
            </a:r>
            <a:r>
              <a:rPr lang="en-US" sz="2000" dirty="0" err="1">
                <a:ea typeface="+mn-lt"/>
                <a:cs typeface="+mn-lt"/>
              </a:rPr>
              <a:t>preludio</a:t>
            </a:r>
            <a:r>
              <a:rPr lang="en-US" sz="2000" dirty="0">
                <a:ea typeface="+mn-lt"/>
                <a:cs typeface="+mn-lt"/>
              </a:rPr>
              <a:t> de la </a:t>
            </a:r>
            <a:r>
              <a:rPr lang="en-US" sz="2000" dirty="0" err="1">
                <a:ea typeface="+mn-lt"/>
                <a:cs typeface="+mn-lt"/>
              </a:rPr>
              <a:t>historia</a:t>
            </a:r>
            <a:r>
              <a:rPr lang="en-US" sz="2000" dirty="0">
                <a:ea typeface="+mn-lt"/>
                <a:cs typeface="+mn-lt"/>
              </a:rPr>
              <a:t> del </a:t>
            </a:r>
            <a:r>
              <a:rPr lang="en-US" sz="2000" dirty="0" err="1">
                <a:ea typeface="+mn-lt"/>
                <a:cs typeface="+mn-lt"/>
              </a:rPr>
              <a:t>éxodo</a:t>
            </a:r>
            <a:r>
              <a:rPr lang="en-US" sz="2000" dirty="0">
                <a:ea typeface="+mn-lt"/>
                <a:cs typeface="+mn-lt"/>
              </a:rPr>
              <a:t>.</a:t>
            </a:r>
            <a:endParaRPr lang="en-US" altLang="en-US" sz="2000" i="1">
              <a:solidFill>
                <a:srgbClr val="FFFFCC"/>
              </a:solidFill>
              <a:latin typeface="Comic Sans MS" panose="030F0702030302020204" pitchFamily="66" charset="0"/>
            </a:endParaRPr>
          </a:p>
          <a:p>
            <a:pPr eaLnBrk="1" hangingPunct="1">
              <a:defRPr/>
            </a:pPr>
            <a:r>
              <a:rPr lang="en-US" altLang="en-US" sz="2000" i="1" dirty="0">
                <a:solidFill>
                  <a:srgbClr val="FFFF00"/>
                </a:solidFill>
                <a:latin typeface="Comic Sans MS"/>
              </a:rPr>
              <a:t>Yahweh’s promise to Abram that in his posterity all the families of the earth would find blessing is the beginning of the divine answer to the desperate human need for salvation. /</a:t>
            </a:r>
            <a:r>
              <a:rPr lang="en-US" altLang="en-US" sz="2000" i="1" dirty="0">
                <a:solidFill>
                  <a:srgbClr val="FFFFCC"/>
                </a:solidFill>
                <a:latin typeface="Comic Sans MS"/>
              </a:rPr>
              <a:t> </a:t>
            </a:r>
            <a:r>
              <a:rPr lang="en-US" sz="2000" dirty="0">
                <a:ea typeface="+mn-lt"/>
                <a:cs typeface="+mn-lt"/>
              </a:rPr>
              <a:t>La </a:t>
            </a:r>
            <a:r>
              <a:rPr lang="en-US" sz="2000" dirty="0" err="1">
                <a:ea typeface="+mn-lt"/>
                <a:cs typeface="+mn-lt"/>
              </a:rPr>
              <a:t>promesa</a:t>
            </a:r>
            <a:r>
              <a:rPr lang="en-US" sz="2000" dirty="0">
                <a:ea typeface="+mn-lt"/>
                <a:cs typeface="+mn-lt"/>
              </a:rPr>
              <a:t> de Yahweh a Abram de que </a:t>
            </a:r>
            <a:r>
              <a:rPr lang="en-US" sz="2000" dirty="0" err="1">
                <a:ea typeface="+mn-lt"/>
                <a:cs typeface="+mn-lt"/>
              </a:rPr>
              <a:t>en</a:t>
            </a:r>
            <a:r>
              <a:rPr lang="en-US" sz="2000" dirty="0">
                <a:ea typeface="+mn-lt"/>
                <a:cs typeface="+mn-lt"/>
              </a:rPr>
              <a:t> </a:t>
            </a:r>
            <a:r>
              <a:rPr lang="en-US" sz="2000" dirty="0" err="1">
                <a:ea typeface="+mn-lt"/>
                <a:cs typeface="+mn-lt"/>
              </a:rPr>
              <a:t>su</a:t>
            </a:r>
            <a:r>
              <a:rPr lang="en-US" sz="2000" dirty="0">
                <a:ea typeface="+mn-lt"/>
                <a:cs typeface="+mn-lt"/>
              </a:rPr>
              <a:t> </a:t>
            </a:r>
            <a:r>
              <a:rPr lang="en-US" sz="2000" dirty="0" err="1">
                <a:ea typeface="+mn-lt"/>
                <a:cs typeface="+mn-lt"/>
              </a:rPr>
              <a:t>posteridad</a:t>
            </a:r>
            <a:r>
              <a:rPr lang="en-US" sz="2000" dirty="0">
                <a:ea typeface="+mn-lt"/>
                <a:cs typeface="+mn-lt"/>
              </a:rPr>
              <a:t> </a:t>
            </a:r>
            <a:r>
              <a:rPr lang="en-US" sz="2000" dirty="0" err="1">
                <a:ea typeface="+mn-lt"/>
                <a:cs typeface="+mn-lt"/>
              </a:rPr>
              <a:t>todas</a:t>
            </a:r>
            <a:r>
              <a:rPr lang="en-US" sz="2000" dirty="0">
                <a:ea typeface="+mn-lt"/>
                <a:cs typeface="+mn-lt"/>
              </a:rPr>
              <a:t> las </a:t>
            </a:r>
            <a:r>
              <a:rPr lang="en-US" sz="2000" dirty="0" err="1">
                <a:ea typeface="+mn-lt"/>
                <a:cs typeface="+mn-lt"/>
              </a:rPr>
              <a:t>familias</a:t>
            </a:r>
            <a:r>
              <a:rPr lang="en-US" sz="2000" dirty="0">
                <a:ea typeface="+mn-lt"/>
                <a:cs typeface="+mn-lt"/>
              </a:rPr>
              <a:t> de la tierra </a:t>
            </a:r>
            <a:r>
              <a:rPr lang="en-US" sz="2000" dirty="0" err="1">
                <a:ea typeface="+mn-lt"/>
                <a:cs typeface="+mn-lt"/>
              </a:rPr>
              <a:t>encontrarían</a:t>
            </a:r>
            <a:r>
              <a:rPr lang="en-US" sz="2000" dirty="0">
                <a:ea typeface="+mn-lt"/>
                <a:cs typeface="+mn-lt"/>
              </a:rPr>
              <a:t> </a:t>
            </a:r>
            <a:r>
              <a:rPr lang="en-US" sz="2000" dirty="0" err="1">
                <a:ea typeface="+mn-lt"/>
                <a:cs typeface="+mn-lt"/>
              </a:rPr>
              <a:t>bendición</a:t>
            </a:r>
            <a:r>
              <a:rPr lang="en-US" sz="2000" dirty="0">
                <a:ea typeface="+mn-lt"/>
                <a:cs typeface="+mn-lt"/>
              </a:rPr>
              <a:t> es </a:t>
            </a:r>
            <a:r>
              <a:rPr lang="en-US" sz="2000" dirty="0" err="1">
                <a:ea typeface="+mn-lt"/>
                <a:cs typeface="+mn-lt"/>
              </a:rPr>
              <a:t>el</a:t>
            </a:r>
            <a:r>
              <a:rPr lang="en-US" sz="2000" dirty="0">
                <a:ea typeface="+mn-lt"/>
                <a:cs typeface="+mn-lt"/>
              </a:rPr>
              <a:t> </a:t>
            </a:r>
            <a:r>
              <a:rPr lang="en-US" sz="2000" dirty="0" err="1">
                <a:ea typeface="+mn-lt"/>
                <a:cs typeface="+mn-lt"/>
              </a:rPr>
              <a:t>comienzo</a:t>
            </a:r>
            <a:r>
              <a:rPr lang="en-US" sz="2000" dirty="0">
                <a:ea typeface="+mn-lt"/>
                <a:cs typeface="+mn-lt"/>
              </a:rPr>
              <a:t> de la </a:t>
            </a:r>
            <a:r>
              <a:rPr lang="en-US" sz="2000" dirty="0" err="1">
                <a:ea typeface="+mn-lt"/>
                <a:cs typeface="+mn-lt"/>
              </a:rPr>
              <a:t>respuesta</a:t>
            </a:r>
            <a:r>
              <a:rPr lang="en-US" sz="2000" dirty="0">
                <a:ea typeface="+mn-lt"/>
                <a:cs typeface="+mn-lt"/>
              </a:rPr>
              <a:t> </a:t>
            </a:r>
            <a:r>
              <a:rPr lang="en-US" sz="2000" dirty="0" err="1">
                <a:ea typeface="+mn-lt"/>
                <a:cs typeface="+mn-lt"/>
              </a:rPr>
              <a:t>divina</a:t>
            </a:r>
            <a:r>
              <a:rPr lang="en-US" sz="2000" dirty="0">
                <a:ea typeface="+mn-lt"/>
                <a:cs typeface="+mn-lt"/>
              </a:rPr>
              <a:t> a la </a:t>
            </a:r>
            <a:r>
              <a:rPr lang="en-US" sz="2000" dirty="0" err="1">
                <a:ea typeface="+mn-lt"/>
                <a:cs typeface="+mn-lt"/>
              </a:rPr>
              <a:t>desesperada</a:t>
            </a:r>
            <a:r>
              <a:rPr lang="en-US" sz="2000" dirty="0">
                <a:ea typeface="+mn-lt"/>
                <a:cs typeface="+mn-lt"/>
              </a:rPr>
              <a:t> </a:t>
            </a:r>
            <a:r>
              <a:rPr lang="en-US" sz="2000" dirty="0" err="1">
                <a:ea typeface="+mn-lt"/>
                <a:cs typeface="+mn-lt"/>
              </a:rPr>
              <a:t>necesidad</a:t>
            </a:r>
            <a:r>
              <a:rPr lang="en-US" sz="2000" dirty="0">
                <a:ea typeface="+mn-lt"/>
                <a:cs typeface="+mn-lt"/>
              </a:rPr>
              <a:t> </a:t>
            </a:r>
            <a:r>
              <a:rPr lang="en-US" sz="2000" dirty="0" err="1">
                <a:ea typeface="+mn-lt"/>
                <a:cs typeface="+mn-lt"/>
              </a:rPr>
              <a:t>humana</a:t>
            </a:r>
            <a:r>
              <a:rPr lang="en-US" sz="2000" dirty="0">
                <a:ea typeface="+mn-lt"/>
                <a:cs typeface="+mn-lt"/>
              </a:rPr>
              <a:t> de </a:t>
            </a:r>
            <a:r>
              <a:rPr lang="en-US" sz="2000" dirty="0" err="1">
                <a:ea typeface="+mn-lt"/>
                <a:cs typeface="+mn-lt"/>
              </a:rPr>
              <a:t>salvación</a:t>
            </a:r>
            <a:r>
              <a:rPr lang="en-US" sz="2000" dirty="0">
                <a:ea typeface="+mn-lt"/>
                <a:cs typeface="+mn-lt"/>
              </a:rPr>
              <a:t>.</a:t>
            </a:r>
            <a:endParaRPr lang="en-US" altLang="en-US" sz="2000" i="1" dirty="0">
              <a:solidFill>
                <a:srgbClr val="FFFFCC"/>
              </a:solidFill>
              <a:latin typeface="Comic Sans MS" panose="030F0702030302020204" pitchFamily="66" charset="0"/>
            </a:endParaRPr>
          </a:p>
        </p:txBody>
      </p:sp>
      <p:sp>
        <p:nvSpPr>
          <p:cNvPr id="2" name="Slide Number Placeholder 1">
            <a:extLst>
              <a:ext uri="{FF2B5EF4-FFF2-40B4-BE49-F238E27FC236}">
                <a16:creationId xmlns:a16="http://schemas.microsoft.com/office/drawing/2014/main" id="{7FCAF135-6842-120D-BD3C-92890366EEB8}"/>
              </a:ext>
            </a:extLst>
          </p:cNvPr>
          <p:cNvSpPr>
            <a:spLocks noGrp="1"/>
          </p:cNvSpPr>
          <p:nvPr>
            <p:ph type="sldNum" sz="quarter" idx="12"/>
          </p:nvPr>
        </p:nvSpPr>
        <p:spPr/>
        <p:txBody>
          <a:bodyPr/>
          <a:lstStyle/>
          <a:p>
            <a:fld id="{C16F2E4B-442B-468C-834A-D2254D63093D}" type="slidenum">
              <a:rPr lang="en-US" altLang="en-US" smtClean="0"/>
              <a:pPr/>
              <a:t>37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Effect transition="in" filter="fade">
                                      <p:cBhvr>
                                        <p:cTn id="7" dur="500"/>
                                        <p:tgtEl>
                                          <p:spTgt spid="1771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77155">
                                            <p:txEl>
                                              <p:pRg st="1" end="1"/>
                                            </p:txEl>
                                          </p:spTgt>
                                        </p:tgtEl>
                                        <p:attrNameLst>
                                          <p:attrName>style.visibility</p:attrName>
                                        </p:attrNameLst>
                                      </p:cBhvr>
                                      <p:to>
                                        <p:strVal val="visible"/>
                                      </p:to>
                                    </p:set>
                                    <p:anim calcmode="lin" valueType="num">
                                      <p:cBhvr additive="base">
                                        <p:cTn id="12" dur="500" fill="hold"/>
                                        <p:tgtEl>
                                          <p:spTgt spid="17715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71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77155">
                                            <p:txEl>
                                              <p:pRg st="2" end="2"/>
                                            </p:txEl>
                                          </p:spTgt>
                                        </p:tgtEl>
                                        <p:attrNameLst>
                                          <p:attrName>style.visibility</p:attrName>
                                        </p:attrNameLst>
                                      </p:cBhvr>
                                      <p:to>
                                        <p:strVal val="visible"/>
                                      </p:to>
                                    </p:set>
                                    <p:anim calcmode="lin" valueType="num">
                                      <p:cBhvr additive="base">
                                        <p:cTn id="18" dur="500" fill="hold"/>
                                        <p:tgtEl>
                                          <p:spTgt spid="177155">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71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77155">
                                            <p:txEl>
                                              <p:pRg st="3" end="3"/>
                                            </p:txEl>
                                          </p:spTgt>
                                        </p:tgtEl>
                                        <p:attrNameLst>
                                          <p:attrName>style.visibility</p:attrName>
                                        </p:attrNameLst>
                                      </p:cBhvr>
                                      <p:to>
                                        <p:strVal val="visible"/>
                                      </p:to>
                                    </p:set>
                                    <p:anim calcmode="lin" valueType="num">
                                      <p:cBhvr additive="base">
                                        <p:cTn id="24" dur="500" fill="hold"/>
                                        <p:tgtEl>
                                          <p:spTgt spid="177155">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771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5F20A-EA11-4A3E-8AAA-737E8BD98416}"/>
              </a:ext>
            </a:extLst>
          </p:cNvPr>
          <p:cNvSpPr>
            <a:spLocks noGrp="1"/>
          </p:cNvSpPr>
          <p:nvPr>
            <p:ph type="title"/>
          </p:nvPr>
        </p:nvSpPr>
        <p:spPr>
          <a:xfrm>
            <a:off x="-848" y="136525"/>
            <a:ext cx="12191024" cy="1035081"/>
          </a:xfrm>
        </p:spPr>
        <p:txBody>
          <a:bodyPr>
            <a:noAutofit/>
          </a:bodyPr>
          <a:lstStyle/>
          <a:p>
            <a:pPr algn="ctr"/>
            <a:r>
              <a:rPr lang="en-US" sz="2800" dirty="0">
                <a:solidFill>
                  <a:srgbClr val="FF6600"/>
                </a:solidFill>
                <a:effectLst>
                  <a:outerShdw blurRad="38100" dist="38100" dir="2700000" algn="tl">
                    <a:srgbClr val="000000">
                      <a:alpha val="43137"/>
                    </a:srgbClr>
                  </a:outerShdw>
                </a:effectLst>
                <a:latin typeface="Eras Demi ITC"/>
              </a:rPr>
              <a:t>Human Fallenness Continues in the Israelite Nation (Ex. 15:22-26)</a:t>
            </a:r>
            <a:br>
              <a:rPr lang="en-US" sz="2800" dirty="0">
                <a:effectLst>
                  <a:outerShdw blurRad="38100" dist="38100" dir="2700000" algn="tl">
                    <a:srgbClr val="000000">
                      <a:alpha val="43137"/>
                    </a:srgbClr>
                  </a:outerShdw>
                </a:effectLst>
                <a:latin typeface="Eras Demi ITC"/>
                <a:ea typeface="+mn-lt"/>
                <a:cs typeface="+mn-lt"/>
              </a:rPr>
            </a:br>
            <a:r>
              <a:rPr lang="en-US" sz="2800" b="0" dirty="0">
                <a:effectLst>
                  <a:outerShdw blurRad="38100" dist="38100" dir="2700000" algn="tl">
                    <a:srgbClr val="000000">
                      <a:alpha val="43137"/>
                    </a:srgbClr>
                  </a:outerShdw>
                </a:effectLst>
                <a:ea typeface="+mn-lt"/>
                <a:cs typeface="+mn-lt"/>
              </a:rPr>
              <a:t>La </a:t>
            </a:r>
            <a:r>
              <a:rPr lang="en-US" sz="2800" b="0" dirty="0" err="1">
                <a:effectLst>
                  <a:outerShdw blurRad="38100" dist="38100" dir="2700000" algn="tl">
                    <a:srgbClr val="000000">
                      <a:alpha val="43137"/>
                    </a:srgbClr>
                  </a:outerShdw>
                </a:effectLst>
                <a:ea typeface="+mn-lt"/>
                <a:cs typeface="+mn-lt"/>
              </a:rPr>
              <a:t>caída</a:t>
            </a:r>
            <a:r>
              <a:rPr lang="en-US" sz="2800" b="0" dirty="0">
                <a:effectLst>
                  <a:outerShdw blurRad="38100" dist="38100" dir="2700000" algn="tl">
                    <a:srgbClr val="000000">
                      <a:alpha val="43137"/>
                    </a:srgbClr>
                  </a:outerShdw>
                </a:effectLst>
                <a:ea typeface="+mn-lt"/>
                <a:cs typeface="+mn-lt"/>
              </a:rPr>
              <a:t> </a:t>
            </a:r>
            <a:r>
              <a:rPr lang="en-US" sz="2800" b="0" dirty="0" err="1">
                <a:effectLst>
                  <a:outerShdw blurRad="38100" dist="38100" dir="2700000" algn="tl">
                    <a:srgbClr val="000000">
                      <a:alpha val="43137"/>
                    </a:srgbClr>
                  </a:outerShdw>
                </a:effectLst>
                <a:ea typeface="+mn-lt"/>
                <a:cs typeface="+mn-lt"/>
              </a:rPr>
              <a:t>humana</a:t>
            </a:r>
            <a:r>
              <a:rPr lang="en-US" sz="2800" b="0" dirty="0">
                <a:effectLst>
                  <a:outerShdw blurRad="38100" dist="38100" dir="2700000" algn="tl">
                    <a:srgbClr val="000000">
                      <a:alpha val="43137"/>
                    </a:srgbClr>
                  </a:outerShdw>
                </a:effectLst>
                <a:ea typeface="+mn-lt"/>
                <a:cs typeface="+mn-lt"/>
              </a:rPr>
              <a:t> </a:t>
            </a:r>
            <a:r>
              <a:rPr lang="en-US" sz="2800" b="0" dirty="0" err="1">
                <a:effectLst>
                  <a:outerShdw blurRad="38100" dist="38100" dir="2700000" algn="tl">
                    <a:srgbClr val="000000">
                      <a:alpha val="43137"/>
                    </a:srgbClr>
                  </a:outerShdw>
                </a:effectLst>
                <a:ea typeface="+mn-lt"/>
                <a:cs typeface="+mn-lt"/>
              </a:rPr>
              <a:t>continúa</a:t>
            </a:r>
            <a:r>
              <a:rPr lang="en-US" sz="2800" b="0" dirty="0">
                <a:effectLst>
                  <a:outerShdw blurRad="38100" dist="38100" dir="2700000" algn="tl">
                    <a:srgbClr val="000000">
                      <a:alpha val="43137"/>
                    </a:srgbClr>
                  </a:outerShdw>
                </a:effectLst>
                <a:ea typeface="+mn-lt"/>
                <a:cs typeface="+mn-lt"/>
              </a:rPr>
              <a:t> </a:t>
            </a:r>
            <a:r>
              <a:rPr lang="en-US" sz="2800" b="0" dirty="0" err="1">
                <a:effectLst>
                  <a:outerShdw blurRad="38100" dist="38100" dir="2700000" algn="tl">
                    <a:srgbClr val="000000">
                      <a:alpha val="43137"/>
                    </a:srgbClr>
                  </a:outerShdw>
                </a:effectLst>
                <a:ea typeface="+mn-lt"/>
                <a:cs typeface="+mn-lt"/>
              </a:rPr>
              <a:t>en</a:t>
            </a:r>
            <a:r>
              <a:rPr lang="en-US" sz="2800" b="0" dirty="0">
                <a:effectLst>
                  <a:outerShdw blurRad="38100" dist="38100" dir="2700000" algn="tl">
                    <a:srgbClr val="000000">
                      <a:alpha val="43137"/>
                    </a:srgbClr>
                  </a:outerShdw>
                </a:effectLst>
                <a:ea typeface="+mn-lt"/>
                <a:cs typeface="+mn-lt"/>
              </a:rPr>
              <a:t> la </a:t>
            </a:r>
            <a:r>
              <a:rPr lang="en-US" sz="2800" b="0" dirty="0" err="1">
                <a:effectLst>
                  <a:outerShdw blurRad="38100" dist="38100" dir="2700000" algn="tl">
                    <a:srgbClr val="000000">
                      <a:alpha val="43137"/>
                    </a:srgbClr>
                  </a:outerShdw>
                </a:effectLst>
                <a:ea typeface="+mn-lt"/>
                <a:cs typeface="+mn-lt"/>
              </a:rPr>
              <a:t>nación</a:t>
            </a:r>
            <a:r>
              <a:rPr lang="en-US" sz="2800" b="0" dirty="0">
                <a:effectLst>
                  <a:outerShdw blurRad="38100" dist="38100" dir="2700000" algn="tl">
                    <a:srgbClr val="000000">
                      <a:alpha val="43137"/>
                    </a:srgbClr>
                  </a:outerShdw>
                </a:effectLst>
                <a:ea typeface="+mn-lt"/>
                <a:cs typeface="+mn-lt"/>
              </a:rPr>
              <a:t> </a:t>
            </a:r>
            <a:r>
              <a:rPr lang="en-US" sz="2800" b="0" dirty="0" err="1">
                <a:effectLst>
                  <a:outerShdw blurRad="38100" dist="38100" dir="2700000" algn="tl">
                    <a:srgbClr val="000000">
                      <a:alpha val="43137"/>
                    </a:srgbClr>
                  </a:outerShdw>
                </a:effectLst>
                <a:ea typeface="+mn-lt"/>
                <a:cs typeface="+mn-lt"/>
              </a:rPr>
              <a:t>Israelita</a:t>
            </a:r>
            <a:r>
              <a:rPr lang="en-US" sz="2800" b="0" dirty="0">
                <a:effectLst>
                  <a:outerShdw blurRad="38100" dist="38100" dir="2700000" algn="tl">
                    <a:srgbClr val="000000">
                      <a:alpha val="43137"/>
                    </a:srgbClr>
                  </a:outerShdw>
                </a:effectLst>
                <a:ea typeface="+mn-lt"/>
                <a:cs typeface="+mn-lt"/>
              </a:rPr>
              <a:t> (Ex. 15:22-26)</a:t>
            </a:r>
            <a:endParaRPr lang="en-US" sz="2800">
              <a:solidFill>
                <a:srgbClr val="FF6600"/>
              </a:solidFill>
              <a:effectLst>
                <a:outerShdw blurRad="38100" dist="38100" dir="2700000" algn="tl">
                  <a:srgbClr val="000000">
                    <a:alpha val="43137"/>
                  </a:srgbClr>
                </a:outerShdw>
              </a:effectLst>
              <a:latin typeface="Eras Demi ITC" panose="020B0805030504020804" pitchFamily="34" charset="0"/>
            </a:endParaRPr>
          </a:p>
        </p:txBody>
      </p:sp>
      <p:sp>
        <p:nvSpPr>
          <p:cNvPr id="3" name="Content Placeholder 2">
            <a:extLst>
              <a:ext uri="{FF2B5EF4-FFF2-40B4-BE49-F238E27FC236}">
                <a16:creationId xmlns:a16="http://schemas.microsoft.com/office/drawing/2014/main" id="{A1DD46BF-DA9A-4F86-AFF6-B8CA03CEFB18}"/>
              </a:ext>
            </a:extLst>
          </p:cNvPr>
          <p:cNvSpPr>
            <a:spLocks noGrp="1"/>
          </p:cNvSpPr>
          <p:nvPr>
            <p:ph idx="1"/>
          </p:nvPr>
        </p:nvSpPr>
        <p:spPr>
          <a:xfrm>
            <a:off x="104955" y="1364639"/>
            <a:ext cx="12002649" cy="5373771"/>
          </a:xfrm>
        </p:spPr>
        <p:txBody>
          <a:bodyPr vert="horz" lIns="91440" tIns="45720" rIns="91440" bIns="45720" rtlCol="0" anchor="t">
            <a:normAutofit fontScale="85000" lnSpcReduction="20000"/>
          </a:bodyPr>
          <a:lstStyle/>
          <a:p>
            <a:pPr marL="0" indent="0">
              <a:buNone/>
            </a:pPr>
            <a:r>
              <a:rPr lang="en-US" sz="2800" b="1" dirty="0">
                <a:solidFill>
                  <a:srgbClr val="002060"/>
                </a:solidFill>
                <a:latin typeface="Comic Sans MS"/>
              </a:rPr>
              <a:t>At Marah, the people complained that they were dying of thirst. / </a:t>
            </a:r>
            <a:r>
              <a:rPr lang="en-US" sz="2800" dirty="0">
                <a:ea typeface="+mj-lt"/>
                <a:cs typeface="+mj-lt"/>
              </a:rPr>
              <a:t>En Mara, la </a:t>
            </a:r>
            <a:r>
              <a:rPr lang="en-US" sz="2800" dirty="0" err="1">
                <a:ea typeface="+mj-lt"/>
                <a:cs typeface="+mj-lt"/>
              </a:rPr>
              <a:t>gente</a:t>
            </a:r>
            <a:r>
              <a:rPr lang="en-US" sz="2800" dirty="0">
                <a:ea typeface="+mj-lt"/>
                <a:cs typeface="+mj-lt"/>
              </a:rPr>
              <a:t> se </a:t>
            </a:r>
            <a:r>
              <a:rPr lang="en-US" sz="2800" dirty="0" err="1">
                <a:ea typeface="+mj-lt"/>
                <a:cs typeface="+mj-lt"/>
              </a:rPr>
              <a:t>quejó</a:t>
            </a:r>
            <a:r>
              <a:rPr lang="en-US" sz="2800" dirty="0">
                <a:ea typeface="+mj-lt"/>
                <a:cs typeface="+mj-lt"/>
              </a:rPr>
              <a:t> de que se </a:t>
            </a:r>
            <a:r>
              <a:rPr lang="en-US" sz="2800" dirty="0" err="1">
                <a:ea typeface="+mj-lt"/>
                <a:cs typeface="+mj-lt"/>
              </a:rPr>
              <a:t>moría</a:t>
            </a:r>
            <a:r>
              <a:rPr lang="en-US" sz="2800" dirty="0">
                <a:ea typeface="+mj-lt"/>
                <a:cs typeface="+mj-lt"/>
              </a:rPr>
              <a:t> de sed.</a:t>
            </a:r>
            <a:endParaRPr lang="en-US" sz="2800" b="1" dirty="0">
              <a:solidFill>
                <a:srgbClr val="002060"/>
              </a:solidFill>
              <a:latin typeface="Comic Sans MS" panose="030F0702030302020204" pitchFamily="66" charset="0"/>
            </a:endParaRPr>
          </a:p>
          <a:p>
            <a:r>
              <a:rPr lang="en-US" sz="2400" i="1" dirty="0">
                <a:latin typeface="Comic Sans MS"/>
              </a:rPr>
              <a:t>They had found water, but the water was undrinkable. / </a:t>
            </a:r>
            <a:r>
              <a:rPr lang="en-US" sz="2400" dirty="0" err="1">
                <a:ea typeface="+mj-lt"/>
                <a:cs typeface="+mj-lt"/>
              </a:rPr>
              <a:t>Ellos</a:t>
            </a:r>
            <a:r>
              <a:rPr lang="en-US" sz="2400" dirty="0">
                <a:ea typeface="+mj-lt"/>
                <a:cs typeface="+mj-lt"/>
              </a:rPr>
              <a:t> </a:t>
            </a:r>
            <a:r>
              <a:rPr lang="en-US" sz="2400" dirty="0" err="1">
                <a:ea typeface="+mj-lt"/>
                <a:cs typeface="+mj-lt"/>
              </a:rPr>
              <a:t>habían</a:t>
            </a:r>
            <a:r>
              <a:rPr lang="en-US" sz="2400" dirty="0">
                <a:ea typeface="+mj-lt"/>
                <a:cs typeface="+mj-lt"/>
              </a:rPr>
              <a:t> </a:t>
            </a:r>
            <a:r>
              <a:rPr lang="en-US" sz="2400" dirty="0" err="1">
                <a:ea typeface="+mj-lt"/>
                <a:cs typeface="+mj-lt"/>
              </a:rPr>
              <a:t>encontrado</a:t>
            </a:r>
            <a:r>
              <a:rPr lang="en-US" sz="2400" dirty="0">
                <a:ea typeface="+mj-lt"/>
                <a:cs typeface="+mj-lt"/>
              </a:rPr>
              <a:t> </a:t>
            </a:r>
            <a:r>
              <a:rPr lang="en-US" sz="2400" dirty="0" err="1">
                <a:ea typeface="+mj-lt"/>
                <a:cs typeface="+mj-lt"/>
              </a:rPr>
              <a:t>agua</a:t>
            </a:r>
            <a:r>
              <a:rPr lang="en-US" sz="2400" dirty="0">
                <a:ea typeface="+mj-lt"/>
                <a:cs typeface="+mj-lt"/>
              </a:rPr>
              <a:t>, </a:t>
            </a:r>
            <a:r>
              <a:rPr lang="en-US" sz="2400" dirty="0" err="1">
                <a:ea typeface="+mj-lt"/>
                <a:cs typeface="+mj-lt"/>
              </a:rPr>
              <a:t>pero</a:t>
            </a:r>
            <a:r>
              <a:rPr lang="en-US" sz="2400" dirty="0">
                <a:ea typeface="+mj-lt"/>
                <a:cs typeface="+mj-lt"/>
              </a:rPr>
              <a:t> </a:t>
            </a:r>
            <a:r>
              <a:rPr lang="en-US" sz="2400" dirty="0" err="1">
                <a:ea typeface="+mj-lt"/>
                <a:cs typeface="+mj-lt"/>
              </a:rPr>
              <a:t>el</a:t>
            </a:r>
            <a:r>
              <a:rPr lang="en-US" sz="2400" dirty="0">
                <a:ea typeface="+mj-lt"/>
                <a:cs typeface="+mj-lt"/>
              </a:rPr>
              <a:t> </a:t>
            </a:r>
            <a:r>
              <a:rPr lang="en-US" sz="2400" dirty="0" err="1">
                <a:ea typeface="+mj-lt"/>
                <a:cs typeface="+mj-lt"/>
              </a:rPr>
              <a:t>agua</a:t>
            </a:r>
            <a:r>
              <a:rPr lang="en-US" sz="2400" dirty="0">
                <a:ea typeface="+mj-lt"/>
                <a:cs typeface="+mj-lt"/>
              </a:rPr>
              <a:t> era </a:t>
            </a:r>
            <a:r>
              <a:rPr lang="en-US" sz="2400" dirty="0" err="1">
                <a:ea typeface="+mj-lt"/>
                <a:cs typeface="+mj-lt"/>
              </a:rPr>
              <a:t>imbebible</a:t>
            </a:r>
            <a:r>
              <a:rPr lang="en-US" sz="2400" dirty="0">
                <a:ea typeface="+mj-lt"/>
                <a:cs typeface="+mj-lt"/>
              </a:rPr>
              <a:t>.</a:t>
            </a:r>
            <a:endParaRPr lang="en-US" sz="2400" i="1" dirty="0">
              <a:latin typeface="Comic Sans MS" panose="030F0702030302020204" pitchFamily="66" charset="0"/>
            </a:endParaRPr>
          </a:p>
          <a:p>
            <a:r>
              <a:rPr lang="en-US" sz="2400" i="1" dirty="0">
                <a:latin typeface="Comic Sans MS"/>
              </a:rPr>
              <a:t>At Yahweh’s instruction, Moses threw a tree into the water, and the water became sweet. (Modern nomads still use vegetable matter to sweeten bitter waters.) / </a:t>
            </a:r>
            <a:r>
              <a:rPr lang="en-US" sz="2400" dirty="0">
                <a:ea typeface="+mj-lt"/>
                <a:cs typeface="+mj-lt"/>
              </a:rPr>
              <a:t>Por </a:t>
            </a:r>
            <a:r>
              <a:rPr lang="en-US" sz="2400" dirty="0" err="1">
                <a:ea typeface="+mj-lt"/>
                <a:cs typeface="+mj-lt"/>
              </a:rPr>
              <a:t>instrucción</a:t>
            </a:r>
            <a:r>
              <a:rPr lang="en-US" sz="2400" dirty="0">
                <a:ea typeface="+mj-lt"/>
                <a:cs typeface="+mj-lt"/>
              </a:rPr>
              <a:t> de Yahweh, Moisés </a:t>
            </a:r>
            <a:r>
              <a:rPr lang="en-US" sz="2400" dirty="0" err="1">
                <a:ea typeface="+mj-lt"/>
                <a:cs typeface="+mj-lt"/>
              </a:rPr>
              <a:t>arrojó</a:t>
            </a:r>
            <a:r>
              <a:rPr lang="en-US" sz="2400" dirty="0">
                <a:ea typeface="+mj-lt"/>
                <a:cs typeface="+mj-lt"/>
              </a:rPr>
              <a:t> un árbol al </a:t>
            </a:r>
            <a:r>
              <a:rPr lang="en-US" sz="2400" dirty="0" err="1">
                <a:ea typeface="+mj-lt"/>
                <a:cs typeface="+mj-lt"/>
              </a:rPr>
              <a:t>agua</a:t>
            </a:r>
            <a:r>
              <a:rPr lang="en-US" sz="2400" dirty="0">
                <a:ea typeface="+mj-lt"/>
                <a:cs typeface="+mj-lt"/>
              </a:rPr>
              <a:t>, y </a:t>
            </a:r>
            <a:r>
              <a:rPr lang="en-US" sz="2400" dirty="0" err="1">
                <a:ea typeface="+mj-lt"/>
                <a:cs typeface="+mj-lt"/>
              </a:rPr>
              <a:t>el</a:t>
            </a:r>
            <a:r>
              <a:rPr lang="en-US" sz="2400" dirty="0">
                <a:ea typeface="+mj-lt"/>
                <a:cs typeface="+mj-lt"/>
              </a:rPr>
              <a:t> </a:t>
            </a:r>
            <a:r>
              <a:rPr lang="en-US" sz="2400" dirty="0" err="1">
                <a:ea typeface="+mj-lt"/>
                <a:cs typeface="+mj-lt"/>
              </a:rPr>
              <a:t>agua</a:t>
            </a:r>
            <a:r>
              <a:rPr lang="en-US" sz="2400" dirty="0">
                <a:ea typeface="+mj-lt"/>
                <a:cs typeface="+mj-lt"/>
              </a:rPr>
              <a:t> se </a:t>
            </a:r>
            <a:r>
              <a:rPr lang="en-US" sz="2400" dirty="0" err="1">
                <a:ea typeface="+mj-lt"/>
                <a:cs typeface="+mj-lt"/>
              </a:rPr>
              <a:t>volvió</a:t>
            </a:r>
            <a:r>
              <a:rPr lang="en-US" sz="2400" dirty="0">
                <a:ea typeface="+mj-lt"/>
                <a:cs typeface="+mj-lt"/>
              </a:rPr>
              <a:t> dulce. (Los </a:t>
            </a:r>
            <a:r>
              <a:rPr lang="en-US" sz="2400" dirty="0" err="1">
                <a:ea typeface="+mj-lt"/>
                <a:cs typeface="+mj-lt"/>
              </a:rPr>
              <a:t>nómadas</a:t>
            </a:r>
            <a:r>
              <a:rPr lang="en-US" sz="2400" dirty="0">
                <a:ea typeface="+mj-lt"/>
                <a:cs typeface="+mj-lt"/>
              </a:rPr>
              <a:t> </a:t>
            </a:r>
            <a:r>
              <a:rPr lang="en-US" sz="2400" dirty="0" err="1">
                <a:ea typeface="+mj-lt"/>
                <a:cs typeface="+mj-lt"/>
              </a:rPr>
              <a:t>modernos</a:t>
            </a:r>
            <a:r>
              <a:rPr lang="en-US" sz="2400" dirty="0">
                <a:ea typeface="+mj-lt"/>
                <a:cs typeface="+mj-lt"/>
              </a:rPr>
              <a:t> </a:t>
            </a:r>
            <a:r>
              <a:rPr lang="en-US" sz="2400" dirty="0" err="1">
                <a:ea typeface="+mj-lt"/>
                <a:cs typeface="+mj-lt"/>
              </a:rPr>
              <a:t>todavía</a:t>
            </a:r>
            <a:r>
              <a:rPr lang="en-US" sz="2400" dirty="0">
                <a:ea typeface="+mj-lt"/>
                <a:cs typeface="+mj-lt"/>
              </a:rPr>
              <a:t> </a:t>
            </a:r>
            <a:r>
              <a:rPr lang="en-US" sz="2400" dirty="0" err="1">
                <a:ea typeface="+mj-lt"/>
                <a:cs typeface="+mj-lt"/>
              </a:rPr>
              <a:t>usan</a:t>
            </a:r>
            <a:r>
              <a:rPr lang="en-US" sz="2400" dirty="0">
                <a:ea typeface="+mj-lt"/>
                <a:cs typeface="+mj-lt"/>
              </a:rPr>
              <a:t> </a:t>
            </a:r>
            <a:r>
              <a:rPr lang="en-US" sz="2400" dirty="0" err="1">
                <a:ea typeface="+mj-lt"/>
                <a:cs typeface="+mj-lt"/>
              </a:rPr>
              <a:t>materia</a:t>
            </a:r>
            <a:r>
              <a:rPr lang="en-US" sz="2400" dirty="0">
                <a:ea typeface="+mj-lt"/>
                <a:cs typeface="+mj-lt"/>
              </a:rPr>
              <a:t> vegetal para </a:t>
            </a:r>
            <a:r>
              <a:rPr lang="en-US" sz="2400" dirty="0" err="1">
                <a:ea typeface="+mj-lt"/>
                <a:cs typeface="+mj-lt"/>
              </a:rPr>
              <a:t>endulzar</a:t>
            </a:r>
            <a:r>
              <a:rPr lang="en-US" sz="2400" dirty="0">
                <a:ea typeface="+mj-lt"/>
                <a:cs typeface="+mj-lt"/>
              </a:rPr>
              <a:t> las </a:t>
            </a:r>
            <a:r>
              <a:rPr lang="en-US" sz="2400" dirty="0" err="1">
                <a:ea typeface="+mj-lt"/>
                <a:cs typeface="+mj-lt"/>
              </a:rPr>
              <a:t>aguas</a:t>
            </a:r>
            <a:r>
              <a:rPr lang="en-US" sz="2400" dirty="0">
                <a:ea typeface="+mj-lt"/>
                <a:cs typeface="+mj-lt"/>
              </a:rPr>
              <a:t> </a:t>
            </a:r>
            <a:r>
              <a:rPr lang="en-US" sz="2400" dirty="0" err="1">
                <a:ea typeface="+mj-lt"/>
                <a:cs typeface="+mj-lt"/>
              </a:rPr>
              <a:t>amargas</a:t>
            </a:r>
            <a:r>
              <a:rPr lang="en-US" sz="2400" dirty="0">
                <a:ea typeface="+mj-lt"/>
                <a:cs typeface="+mj-lt"/>
              </a:rPr>
              <a:t>).</a:t>
            </a:r>
            <a:endParaRPr lang="en-US" sz="2400" i="1" dirty="0">
              <a:latin typeface="Comic Sans MS" panose="030F0702030302020204" pitchFamily="66" charset="0"/>
            </a:endParaRPr>
          </a:p>
          <a:p>
            <a:r>
              <a:rPr lang="en-US" sz="2400" i="1" dirty="0">
                <a:latin typeface="Comic Sans MS"/>
              </a:rPr>
              <a:t>They named the site “Marah” (= “bitter,” cf. Ru. 1:20) / </a:t>
            </a:r>
            <a:r>
              <a:rPr lang="en-US" sz="2400" dirty="0" err="1">
                <a:ea typeface="+mj-lt"/>
                <a:cs typeface="+mj-lt"/>
              </a:rPr>
              <a:t>Ellos</a:t>
            </a:r>
            <a:r>
              <a:rPr lang="en-US" sz="2400" dirty="0">
                <a:ea typeface="+mj-lt"/>
                <a:cs typeface="+mj-lt"/>
              </a:rPr>
              <a:t> </a:t>
            </a:r>
            <a:r>
              <a:rPr lang="en-US" sz="2400" dirty="0" err="1">
                <a:ea typeface="+mj-lt"/>
                <a:cs typeface="+mj-lt"/>
              </a:rPr>
              <a:t>llamaron</a:t>
            </a:r>
            <a:r>
              <a:rPr lang="en-US" sz="2400" dirty="0">
                <a:ea typeface="+mj-lt"/>
                <a:cs typeface="+mj-lt"/>
              </a:rPr>
              <a:t> al sitio "Marah" (= "</a:t>
            </a:r>
            <a:r>
              <a:rPr lang="en-US" sz="2400" dirty="0" err="1">
                <a:ea typeface="+mj-lt"/>
                <a:cs typeface="+mj-lt"/>
              </a:rPr>
              <a:t>amargo</a:t>
            </a:r>
            <a:r>
              <a:rPr lang="en-US" sz="2400" dirty="0">
                <a:ea typeface="+mj-lt"/>
                <a:cs typeface="+mj-lt"/>
              </a:rPr>
              <a:t>", </a:t>
            </a:r>
            <a:r>
              <a:rPr lang="en-US" sz="2400" dirty="0" err="1">
                <a:ea typeface="+mj-lt"/>
                <a:cs typeface="+mj-lt"/>
              </a:rPr>
              <a:t>ver</a:t>
            </a:r>
            <a:r>
              <a:rPr lang="en-US" sz="2400" dirty="0">
                <a:ea typeface="+mj-lt"/>
                <a:cs typeface="+mj-lt"/>
              </a:rPr>
              <a:t> Ru. 1:20)</a:t>
            </a:r>
            <a:endParaRPr lang="en-US" sz="2400" i="1" dirty="0">
              <a:latin typeface="Comic Sans MS" panose="030F0702030302020204" pitchFamily="66" charset="0"/>
            </a:endParaRPr>
          </a:p>
          <a:p>
            <a:r>
              <a:rPr lang="en-US" sz="2400" i="1" dirty="0">
                <a:latin typeface="Comic Sans MS"/>
              </a:rPr>
              <a:t>Here, Yahweh promised them that if they were obedient, he would spare them the diseases of Egypt and would be to them a healer. His declaration was, “I am Yahweh-</a:t>
            </a:r>
            <a:r>
              <a:rPr lang="en-US" sz="2400" i="1" dirty="0" err="1">
                <a:latin typeface="Comic Sans MS"/>
              </a:rPr>
              <a:t>roph’ka</a:t>
            </a:r>
            <a:r>
              <a:rPr lang="en-US" sz="2400" i="1" dirty="0">
                <a:latin typeface="Comic Sans MS"/>
              </a:rPr>
              <a:t>” (= “I am the L</a:t>
            </a:r>
            <a:r>
              <a:rPr lang="en-US" sz="2000" i="1" dirty="0">
                <a:latin typeface="Comic Sans MS"/>
              </a:rPr>
              <a:t>ORD</a:t>
            </a:r>
            <a:r>
              <a:rPr lang="en-US" sz="2400" i="1" dirty="0">
                <a:latin typeface="Comic Sans MS"/>
              </a:rPr>
              <a:t> your healer”). / </a:t>
            </a:r>
            <a:r>
              <a:rPr lang="en-US" sz="2400" dirty="0" err="1">
                <a:ea typeface="+mj-lt"/>
                <a:cs typeface="+mj-lt"/>
              </a:rPr>
              <a:t>Aquí</a:t>
            </a:r>
            <a:r>
              <a:rPr lang="en-US" sz="2400" dirty="0">
                <a:ea typeface="+mj-lt"/>
                <a:cs typeface="+mj-lt"/>
              </a:rPr>
              <a:t>, Yahweh les </a:t>
            </a:r>
            <a:r>
              <a:rPr lang="en-US" sz="2400" dirty="0" err="1">
                <a:ea typeface="+mj-lt"/>
                <a:cs typeface="+mj-lt"/>
              </a:rPr>
              <a:t>prometió</a:t>
            </a:r>
            <a:r>
              <a:rPr lang="en-US" sz="2400" dirty="0">
                <a:ea typeface="+mj-lt"/>
                <a:cs typeface="+mj-lt"/>
              </a:rPr>
              <a:t> que </a:t>
            </a:r>
            <a:r>
              <a:rPr lang="en-US" sz="2400" dirty="0" err="1">
                <a:ea typeface="+mj-lt"/>
                <a:cs typeface="+mj-lt"/>
              </a:rPr>
              <a:t>si</a:t>
            </a:r>
            <a:r>
              <a:rPr lang="en-US" sz="2400" dirty="0">
                <a:ea typeface="+mj-lt"/>
                <a:cs typeface="+mj-lt"/>
              </a:rPr>
              <a:t> </a:t>
            </a:r>
            <a:r>
              <a:rPr lang="en-US" sz="2400" dirty="0" err="1">
                <a:ea typeface="+mj-lt"/>
                <a:cs typeface="+mj-lt"/>
              </a:rPr>
              <a:t>eran</a:t>
            </a:r>
            <a:r>
              <a:rPr lang="en-US" sz="2400" dirty="0">
                <a:ea typeface="+mj-lt"/>
                <a:cs typeface="+mj-lt"/>
              </a:rPr>
              <a:t> </a:t>
            </a:r>
            <a:r>
              <a:rPr lang="en-US" sz="2400" dirty="0" err="1">
                <a:ea typeface="+mj-lt"/>
                <a:cs typeface="+mj-lt"/>
              </a:rPr>
              <a:t>obedientes</a:t>
            </a:r>
            <a:r>
              <a:rPr lang="en-US" sz="2400" dirty="0">
                <a:ea typeface="+mj-lt"/>
                <a:cs typeface="+mj-lt"/>
              </a:rPr>
              <a:t>, les </a:t>
            </a:r>
            <a:r>
              <a:rPr lang="en-US" sz="2400" dirty="0" err="1">
                <a:ea typeface="+mj-lt"/>
                <a:cs typeface="+mj-lt"/>
              </a:rPr>
              <a:t>evitaría</a:t>
            </a:r>
            <a:r>
              <a:rPr lang="en-US" sz="2400" dirty="0">
                <a:ea typeface="+mj-lt"/>
                <a:cs typeface="+mj-lt"/>
              </a:rPr>
              <a:t> las </a:t>
            </a:r>
            <a:r>
              <a:rPr lang="en-US" sz="2400" dirty="0" err="1">
                <a:ea typeface="+mj-lt"/>
                <a:cs typeface="+mj-lt"/>
              </a:rPr>
              <a:t>enfermedades</a:t>
            </a:r>
            <a:r>
              <a:rPr lang="en-US" sz="2400" dirty="0">
                <a:ea typeface="+mj-lt"/>
                <a:cs typeface="+mj-lt"/>
              </a:rPr>
              <a:t> de </a:t>
            </a:r>
            <a:r>
              <a:rPr lang="en-US" sz="2400" dirty="0" err="1">
                <a:ea typeface="+mj-lt"/>
                <a:cs typeface="+mj-lt"/>
              </a:rPr>
              <a:t>Egipto</a:t>
            </a:r>
            <a:r>
              <a:rPr lang="en-US" sz="2400" dirty="0">
                <a:ea typeface="+mj-lt"/>
                <a:cs typeface="+mj-lt"/>
              </a:rPr>
              <a:t> y </a:t>
            </a:r>
            <a:r>
              <a:rPr lang="en-US" sz="2400" dirty="0" err="1">
                <a:ea typeface="+mj-lt"/>
                <a:cs typeface="+mj-lt"/>
              </a:rPr>
              <a:t>sería</a:t>
            </a:r>
            <a:r>
              <a:rPr lang="en-US" sz="2400" dirty="0">
                <a:ea typeface="+mj-lt"/>
                <a:cs typeface="+mj-lt"/>
              </a:rPr>
              <a:t> para </a:t>
            </a:r>
            <a:r>
              <a:rPr lang="en-US" sz="2400" dirty="0" err="1">
                <a:ea typeface="+mj-lt"/>
                <a:cs typeface="+mj-lt"/>
              </a:rPr>
              <a:t>ellos</a:t>
            </a:r>
            <a:r>
              <a:rPr lang="en-US" sz="2400" dirty="0">
                <a:ea typeface="+mj-lt"/>
                <a:cs typeface="+mj-lt"/>
              </a:rPr>
              <a:t> un </a:t>
            </a:r>
            <a:r>
              <a:rPr lang="en-US" sz="2400" dirty="0" err="1">
                <a:ea typeface="+mj-lt"/>
                <a:cs typeface="+mj-lt"/>
              </a:rPr>
              <a:t>sanador</a:t>
            </a:r>
            <a:r>
              <a:rPr lang="en-US" sz="2400" dirty="0">
                <a:ea typeface="+mj-lt"/>
                <a:cs typeface="+mj-lt"/>
              </a:rPr>
              <a:t>. </a:t>
            </a:r>
            <a:r>
              <a:rPr lang="en-US" sz="2400" dirty="0" err="1">
                <a:ea typeface="+mj-lt"/>
                <a:cs typeface="+mj-lt"/>
              </a:rPr>
              <a:t>Su</a:t>
            </a:r>
            <a:r>
              <a:rPr lang="en-US" sz="2400" dirty="0">
                <a:ea typeface="+mj-lt"/>
                <a:cs typeface="+mj-lt"/>
              </a:rPr>
              <a:t> </a:t>
            </a:r>
            <a:r>
              <a:rPr lang="en-US" sz="2400" dirty="0" err="1">
                <a:ea typeface="+mj-lt"/>
                <a:cs typeface="+mj-lt"/>
              </a:rPr>
              <a:t>declaración</a:t>
            </a:r>
            <a:r>
              <a:rPr lang="en-US" sz="2400" dirty="0">
                <a:ea typeface="+mj-lt"/>
                <a:cs typeface="+mj-lt"/>
              </a:rPr>
              <a:t> </a:t>
            </a:r>
            <a:r>
              <a:rPr lang="en-US" sz="2400" dirty="0" err="1">
                <a:ea typeface="+mj-lt"/>
                <a:cs typeface="+mj-lt"/>
              </a:rPr>
              <a:t>fue</a:t>
            </a:r>
            <a:r>
              <a:rPr lang="en-US" sz="2400" dirty="0">
                <a:ea typeface="+mj-lt"/>
                <a:cs typeface="+mj-lt"/>
              </a:rPr>
              <a:t>: “</a:t>
            </a:r>
            <a:r>
              <a:rPr lang="en-US" sz="2400" dirty="0" err="1">
                <a:ea typeface="+mj-lt"/>
                <a:cs typeface="+mj-lt"/>
              </a:rPr>
              <a:t>Yo</a:t>
            </a:r>
            <a:r>
              <a:rPr lang="en-US" sz="2400" dirty="0">
                <a:ea typeface="+mj-lt"/>
                <a:cs typeface="+mj-lt"/>
              </a:rPr>
              <a:t> soy Yahweh-</a:t>
            </a:r>
            <a:r>
              <a:rPr lang="en-US" sz="2400" dirty="0" err="1">
                <a:ea typeface="+mj-lt"/>
                <a:cs typeface="+mj-lt"/>
              </a:rPr>
              <a:t>roph’ka</a:t>
            </a:r>
            <a:r>
              <a:rPr lang="en-US" sz="2400" dirty="0">
                <a:ea typeface="+mj-lt"/>
                <a:cs typeface="+mj-lt"/>
              </a:rPr>
              <a:t>” (= “</a:t>
            </a:r>
            <a:r>
              <a:rPr lang="en-US" sz="2400" dirty="0" err="1">
                <a:ea typeface="+mj-lt"/>
                <a:cs typeface="+mj-lt"/>
              </a:rPr>
              <a:t>Yo</a:t>
            </a:r>
            <a:r>
              <a:rPr lang="en-US" sz="2400" dirty="0">
                <a:ea typeface="+mj-lt"/>
                <a:cs typeface="+mj-lt"/>
              </a:rPr>
              <a:t> soy </a:t>
            </a:r>
            <a:r>
              <a:rPr lang="en-US" sz="2400" dirty="0" err="1">
                <a:ea typeface="+mj-lt"/>
                <a:cs typeface="+mj-lt"/>
              </a:rPr>
              <a:t>el</a:t>
            </a:r>
            <a:r>
              <a:rPr lang="en-US" sz="2400" dirty="0">
                <a:ea typeface="+mj-lt"/>
                <a:cs typeface="+mj-lt"/>
              </a:rPr>
              <a:t> SEÑOR </a:t>
            </a:r>
            <a:r>
              <a:rPr lang="en-US" sz="2400" dirty="0" err="1">
                <a:ea typeface="+mj-lt"/>
                <a:cs typeface="+mj-lt"/>
              </a:rPr>
              <a:t>tu</a:t>
            </a:r>
            <a:r>
              <a:rPr lang="en-US" sz="2400" dirty="0">
                <a:ea typeface="+mj-lt"/>
                <a:cs typeface="+mj-lt"/>
              </a:rPr>
              <a:t> </a:t>
            </a:r>
            <a:r>
              <a:rPr lang="en-US" sz="2400" dirty="0" err="1">
                <a:ea typeface="+mj-lt"/>
                <a:cs typeface="+mj-lt"/>
              </a:rPr>
              <a:t>sanador</a:t>
            </a:r>
            <a:r>
              <a:rPr lang="en-US" sz="2400" dirty="0">
                <a:ea typeface="+mj-lt"/>
                <a:cs typeface="+mj-lt"/>
              </a:rPr>
              <a:t>”).</a:t>
            </a:r>
            <a:endParaRPr lang="en-US" sz="2400" i="1" dirty="0">
              <a:latin typeface="Comic Sans MS" panose="030F0702030302020204" pitchFamily="66" charset="0"/>
            </a:endParaRPr>
          </a:p>
        </p:txBody>
      </p:sp>
      <p:sp>
        <p:nvSpPr>
          <p:cNvPr id="4" name="Slide Number Placeholder 3">
            <a:extLst>
              <a:ext uri="{FF2B5EF4-FFF2-40B4-BE49-F238E27FC236}">
                <a16:creationId xmlns:a16="http://schemas.microsoft.com/office/drawing/2014/main" id="{69C68E78-0209-444D-B6A0-C608D924CB6F}"/>
              </a:ext>
            </a:extLst>
          </p:cNvPr>
          <p:cNvSpPr>
            <a:spLocks noGrp="1"/>
          </p:cNvSpPr>
          <p:nvPr>
            <p:ph type="sldNum" sz="quarter" idx="12"/>
          </p:nvPr>
        </p:nvSpPr>
        <p:spPr>
          <a:xfrm>
            <a:off x="11155680" y="6323592"/>
            <a:ext cx="713200" cy="39788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00377-489B-40EC-B059-26BDDD2E89B9}"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31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FFCC66"/>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C29ECE-A723-453A-9312-E87F82801F0C}"/>
              </a:ext>
            </a:extLst>
          </p:cNvPr>
          <p:cNvSpPr>
            <a:spLocks noGrp="1"/>
          </p:cNvSpPr>
          <p:nvPr>
            <p:ph type="title"/>
          </p:nvPr>
        </p:nvSpPr>
        <p:spPr>
          <a:xfrm>
            <a:off x="6902282" y="206058"/>
            <a:ext cx="5167539" cy="1096963"/>
          </a:xfrm>
        </p:spPr>
        <p:txBody>
          <a:bodyPr/>
          <a:lstStyle/>
          <a:p>
            <a:r>
              <a:rPr lang="en-US" dirty="0">
                <a:solidFill>
                  <a:srgbClr val="C00000"/>
                </a:solidFill>
                <a:effectLst>
                  <a:outerShdw blurRad="38100" dist="38100" dir="2700000" algn="tl">
                    <a:srgbClr val="000000">
                      <a:alpha val="43137"/>
                    </a:srgbClr>
                  </a:outerShdw>
                </a:effectLst>
              </a:rPr>
              <a:t>At Elim / </a:t>
            </a:r>
            <a:r>
              <a:rPr lang="en-US" b="0" dirty="0">
                <a:effectLst>
                  <a:outerShdw blurRad="38100" dist="38100" dir="2700000" algn="tl">
                    <a:srgbClr val="000000">
                      <a:alpha val="43137"/>
                    </a:srgbClr>
                  </a:outerShdw>
                </a:effectLst>
                <a:ea typeface="+mn-lt"/>
                <a:cs typeface="+mn-lt"/>
              </a:rPr>
              <a:t>En Elim (15:27) </a:t>
            </a:r>
            <a:endParaRPr lang="en-US" dirty="0">
              <a:solidFill>
                <a:srgbClr val="C00000"/>
              </a:solidFill>
              <a:effectLst>
                <a:outerShdw blurRad="38100" dist="38100" dir="2700000" algn="tl">
                  <a:srgbClr val="000000">
                    <a:alpha val="43137"/>
                  </a:srgbClr>
                </a:outerShdw>
              </a:effectLst>
            </a:endParaRPr>
          </a:p>
        </p:txBody>
      </p:sp>
      <p:pic>
        <p:nvPicPr>
          <p:cNvPr id="9" name="Content Placeholder 8">
            <a:extLst>
              <a:ext uri="{FF2B5EF4-FFF2-40B4-BE49-F238E27FC236}">
                <a16:creationId xmlns:a16="http://schemas.microsoft.com/office/drawing/2014/main" id="{1D8DEB4C-BD50-4C41-BCCB-D4A12C60DFC0}"/>
              </a:ext>
            </a:extLst>
          </p:cNvPr>
          <p:cNvPicPr>
            <a:picLocks noGrp="1" noChangeAspect="1"/>
          </p:cNvPicPr>
          <p:nvPr>
            <p:ph sz="half" idx="1"/>
          </p:nvPr>
        </p:nvPicPr>
        <p:blipFill>
          <a:blip r:embed="rId2"/>
          <a:stretch>
            <a:fillRect/>
          </a:stretch>
        </p:blipFill>
        <p:spPr>
          <a:xfrm>
            <a:off x="30797" y="-1270"/>
            <a:ext cx="6859269" cy="6859269"/>
          </a:xfrm>
        </p:spPr>
      </p:pic>
      <p:sp>
        <p:nvSpPr>
          <p:cNvPr id="7" name="Text Placeholder 6">
            <a:extLst>
              <a:ext uri="{FF2B5EF4-FFF2-40B4-BE49-F238E27FC236}">
                <a16:creationId xmlns:a16="http://schemas.microsoft.com/office/drawing/2014/main" id="{453A2922-6C07-40D9-8F57-579B4245BFBB}"/>
              </a:ext>
            </a:extLst>
          </p:cNvPr>
          <p:cNvSpPr>
            <a:spLocks noGrp="1"/>
          </p:cNvSpPr>
          <p:nvPr>
            <p:ph type="body" sz="half" idx="2"/>
          </p:nvPr>
        </p:nvSpPr>
        <p:spPr>
          <a:xfrm>
            <a:off x="6902282" y="1097280"/>
            <a:ext cx="5177400" cy="5618502"/>
          </a:xfrm>
        </p:spPr>
        <p:txBody>
          <a:bodyPr vert="horz" lIns="91440" tIns="45720" rIns="91440" bIns="45720" rtlCol="0" anchor="t">
            <a:normAutofit fontScale="77500" lnSpcReduction="20000"/>
          </a:bodyPr>
          <a:lstStyle/>
          <a:p>
            <a:pPr marL="0" indent="0">
              <a:buNone/>
            </a:pPr>
            <a:r>
              <a:rPr lang="en-US" sz="2800" b="1" dirty="0">
                <a:solidFill>
                  <a:srgbClr val="FF0000"/>
                </a:solidFill>
                <a:effectLst>
                  <a:outerShdw blurRad="38100" dist="38100" dir="2700000" algn="tl">
                    <a:srgbClr val="000000">
                      <a:alpha val="43137"/>
                    </a:srgbClr>
                  </a:outerShdw>
                </a:effectLst>
              </a:rPr>
              <a:t>Elim has been identified with </a:t>
            </a:r>
            <a:r>
              <a:rPr lang="en-US" sz="2800" b="1" dirty="0" err="1">
                <a:solidFill>
                  <a:srgbClr val="FF0000"/>
                </a:solidFill>
                <a:effectLst>
                  <a:outerShdw blurRad="38100" dist="38100" dir="2700000" algn="tl">
                    <a:srgbClr val="000000">
                      <a:alpha val="43137"/>
                    </a:srgbClr>
                  </a:outerShdw>
                </a:effectLst>
              </a:rPr>
              <a:t>Feiran</a:t>
            </a:r>
            <a:r>
              <a:rPr lang="en-US" sz="2800" b="1" dirty="0">
                <a:solidFill>
                  <a:srgbClr val="FF0000"/>
                </a:solidFill>
                <a:effectLst>
                  <a:outerShdw blurRad="38100" dist="38100" dir="2700000" algn="tl">
                    <a:srgbClr val="000000">
                      <a:alpha val="43137"/>
                    </a:srgbClr>
                  </a:outerShdw>
                </a:effectLst>
              </a:rPr>
              <a:t>, the largest oasis in the Sinai desert where nearly three miles of palm-covered shade surrounds pure spring water. / </a:t>
            </a:r>
            <a:r>
              <a:rPr lang="en-US" sz="2800" dirty="0">
                <a:effectLst>
                  <a:outerShdw blurRad="38100" dist="38100" dir="2700000" algn="tl">
                    <a:srgbClr val="000000">
                      <a:alpha val="43137"/>
                    </a:srgbClr>
                  </a:outerShdw>
                </a:effectLst>
                <a:ea typeface="+mj-lt"/>
                <a:cs typeface="+mj-lt"/>
              </a:rPr>
              <a:t>Elim se ha </a:t>
            </a:r>
            <a:r>
              <a:rPr lang="en-US" sz="2800" dirty="0" err="1">
                <a:effectLst>
                  <a:outerShdw blurRad="38100" dist="38100" dir="2700000" algn="tl">
                    <a:srgbClr val="000000">
                      <a:alpha val="43137"/>
                    </a:srgbClr>
                  </a:outerShdw>
                </a:effectLst>
                <a:ea typeface="+mj-lt"/>
                <a:cs typeface="+mj-lt"/>
              </a:rPr>
              <a:t>identificado</a:t>
            </a:r>
            <a:r>
              <a:rPr lang="en-US" sz="2800" dirty="0">
                <a:effectLst>
                  <a:outerShdw blurRad="38100" dist="38100" dir="2700000" algn="tl">
                    <a:srgbClr val="000000">
                      <a:alpha val="43137"/>
                    </a:srgbClr>
                  </a:outerShdw>
                </a:effectLst>
                <a:ea typeface="+mj-lt"/>
                <a:cs typeface="+mj-lt"/>
              </a:rPr>
              <a:t> con </a:t>
            </a:r>
            <a:r>
              <a:rPr lang="en-US" sz="2800" dirty="0" err="1">
                <a:effectLst>
                  <a:outerShdw blurRad="38100" dist="38100" dir="2700000" algn="tl">
                    <a:srgbClr val="000000">
                      <a:alpha val="43137"/>
                    </a:srgbClr>
                  </a:outerShdw>
                </a:effectLst>
                <a:ea typeface="+mj-lt"/>
                <a:cs typeface="+mj-lt"/>
              </a:rPr>
              <a:t>Feiran</a:t>
            </a:r>
            <a:r>
              <a:rPr lang="en-US" sz="2800" dirty="0">
                <a:effectLst>
                  <a:outerShdw blurRad="38100" dist="38100" dir="2700000" algn="tl">
                    <a:srgbClr val="000000">
                      <a:alpha val="43137"/>
                    </a:srgbClr>
                  </a:outerShdw>
                </a:effectLst>
                <a:ea typeface="+mj-lt"/>
                <a:cs typeface="+mj-lt"/>
              </a:rPr>
              <a:t>, </a:t>
            </a:r>
            <a:r>
              <a:rPr lang="en-US" sz="2800" dirty="0" err="1">
                <a:effectLst>
                  <a:outerShdw blurRad="38100" dist="38100" dir="2700000" algn="tl">
                    <a:srgbClr val="000000">
                      <a:alpha val="43137"/>
                    </a:srgbClr>
                  </a:outerShdw>
                </a:effectLst>
                <a:ea typeface="+mj-lt"/>
                <a:cs typeface="+mj-lt"/>
              </a:rPr>
              <a:t>el</a:t>
            </a:r>
            <a:r>
              <a:rPr lang="en-US" sz="2800" dirty="0">
                <a:effectLst>
                  <a:outerShdw blurRad="38100" dist="38100" dir="2700000" algn="tl">
                    <a:srgbClr val="000000">
                      <a:alpha val="43137"/>
                    </a:srgbClr>
                  </a:outerShdw>
                </a:effectLst>
                <a:ea typeface="+mj-lt"/>
                <a:cs typeface="+mj-lt"/>
              </a:rPr>
              <a:t> oasis </a:t>
            </a:r>
            <a:r>
              <a:rPr lang="en-US" sz="2800" dirty="0" err="1">
                <a:effectLst>
                  <a:outerShdw blurRad="38100" dist="38100" dir="2700000" algn="tl">
                    <a:srgbClr val="000000">
                      <a:alpha val="43137"/>
                    </a:srgbClr>
                  </a:outerShdw>
                </a:effectLst>
                <a:ea typeface="+mj-lt"/>
                <a:cs typeface="+mj-lt"/>
              </a:rPr>
              <a:t>más</a:t>
            </a:r>
            <a:r>
              <a:rPr lang="en-US" sz="2800" dirty="0">
                <a:effectLst>
                  <a:outerShdw blurRad="38100" dist="38100" dir="2700000" algn="tl">
                    <a:srgbClr val="000000">
                      <a:alpha val="43137"/>
                    </a:srgbClr>
                  </a:outerShdw>
                </a:effectLst>
                <a:ea typeface="+mj-lt"/>
                <a:cs typeface="+mj-lt"/>
              </a:rPr>
              <a:t> </a:t>
            </a:r>
            <a:r>
              <a:rPr lang="en-US" sz="2800" dirty="0" err="1">
                <a:effectLst>
                  <a:outerShdw blurRad="38100" dist="38100" dir="2700000" algn="tl">
                    <a:srgbClr val="000000">
                      <a:alpha val="43137"/>
                    </a:srgbClr>
                  </a:outerShdw>
                </a:effectLst>
                <a:ea typeface="+mj-lt"/>
                <a:cs typeface="+mj-lt"/>
              </a:rPr>
              <a:t>grande</a:t>
            </a:r>
            <a:r>
              <a:rPr lang="en-US" sz="2800" dirty="0">
                <a:effectLst>
                  <a:outerShdw blurRad="38100" dist="38100" dir="2700000" algn="tl">
                    <a:srgbClr val="000000">
                      <a:alpha val="43137"/>
                    </a:srgbClr>
                  </a:outerShdw>
                </a:effectLst>
                <a:ea typeface="+mj-lt"/>
                <a:cs typeface="+mj-lt"/>
              </a:rPr>
              <a:t> </a:t>
            </a:r>
            <a:r>
              <a:rPr lang="en-US" sz="2800" dirty="0" err="1">
                <a:effectLst>
                  <a:outerShdw blurRad="38100" dist="38100" dir="2700000" algn="tl">
                    <a:srgbClr val="000000">
                      <a:alpha val="43137"/>
                    </a:srgbClr>
                  </a:outerShdw>
                </a:effectLst>
                <a:ea typeface="+mj-lt"/>
                <a:cs typeface="+mj-lt"/>
              </a:rPr>
              <a:t>en</a:t>
            </a:r>
            <a:r>
              <a:rPr lang="en-US" sz="2800" dirty="0">
                <a:effectLst>
                  <a:outerShdw blurRad="38100" dist="38100" dir="2700000" algn="tl">
                    <a:srgbClr val="000000">
                      <a:alpha val="43137"/>
                    </a:srgbClr>
                  </a:outerShdw>
                </a:effectLst>
                <a:ea typeface="+mj-lt"/>
                <a:cs typeface="+mj-lt"/>
              </a:rPr>
              <a:t> </a:t>
            </a:r>
            <a:r>
              <a:rPr lang="en-US" sz="2800" dirty="0" err="1">
                <a:effectLst>
                  <a:outerShdw blurRad="38100" dist="38100" dir="2700000" algn="tl">
                    <a:srgbClr val="000000">
                      <a:alpha val="43137"/>
                    </a:srgbClr>
                  </a:outerShdw>
                </a:effectLst>
                <a:ea typeface="+mj-lt"/>
                <a:cs typeface="+mj-lt"/>
              </a:rPr>
              <a:t>el</a:t>
            </a:r>
            <a:r>
              <a:rPr lang="en-US" sz="2800" dirty="0">
                <a:effectLst>
                  <a:outerShdw blurRad="38100" dist="38100" dir="2700000" algn="tl">
                    <a:srgbClr val="000000">
                      <a:alpha val="43137"/>
                    </a:srgbClr>
                  </a:outerShdw>
                </a:effectLst>
                <a:ea typeface="+mj-lt"/>
                <a:cs typeface="+mj-lt"/>
              </a:rPr>
              <a:t> </a:t>
            </a:r>
            <a:r>
              <a:rPr lang="en-US" sz="2800" dirty="0" err="1">
                <a:effectLst>
                  <a:outerShdw blurRad="38100" dist="38100" dir="2700000" algn="tl">
                    <a:srgbClr val="000000">
                      <a:alpha val="43137"/>
                    </a:srgbClr>
                  </a:outerShdw>
                </a:effectLst>
                <a:ea typeface="+mj-lt"/>
                <a:cs typeface="+mj-lt"/>
              </a:rPr>
              <a:t>desierto</a:t>
            </a:r>
            <a:r>
              <a:rPr lang="en-US" sz="2800" dirty="0">
                <a:effectLst>
                  <a:outerShdw blurRad="38100" dist="38100" dir="2700000" algn="tl">
                    <a:srgbClr val="000000">
                      <a:alpha val="43137"/>
                    </a:srgbClr>
                  </a:outerShdw>
                </a:effectLst>
                <a:ea typeface="+mj-lt"/>
                <a:cs typeface="+mj-lt"/>
              </a:rPr>
              <a:t> del </a:t>
            </a:r>
            <a:r>
              <a:rPr lang="en-US" sz="2800" dirty="0" err="1">
                <a:effectLst>
                  <a:outerShdw blurRad="38100" dist="38100" dir="2700000" algn="tl">
                    <a:srgbClr val="000000">
                      <a:alpha val="43137"/>
                    </a:srgbClr>
                  </a:outerShdw>
                </a:effectLst>
                <a:ea typeface="+mj-lt"/>
                <a:cs typeface="+mj-lt"/>
              </a:rPr>
              <a:t>Sinaí</a:t>
            </a:r>
            <a:r>
              <a:rPr lang="en-US" sz="2800" dirty="0">
                <a:effectLst>
                  <a:outerShdw blurRad="38100" dist="38100" dir="2700000" algn="tl">
                    <a:srgbClr val="000000">
                      <a:alpha val="43137"/>
                    </a:srgbClr>
                  </a:outerShdw>
                </a:effectLst>
                <a:ea typeface="+mj-lt"/>
                <a:cs typeface="+mj-lt"/>
              </a:rPr>
              <a:t>, </a:t>
            </a:r>
            <a:r>
              <a:rPr lang="en-US" sz="2800" dirty="0" err="1">
                <a:effectLst>
                  <a:outerShdw blurRad="38100" dist="38100" dir="2700000" algn="tl">
                    <a:srgbClr val="000000">
                      <a:alpha val="43137"/>
                    </a:srgbClr>
                  </a:outerShdw>
                </a:effectLst>
                <a:ea typeface="+mj-lt"/>
                <a:cs typeface="+mj-lt"/>
              </a:rPr>
              <a:t>donde</a:t>
            </a:r>
            <a:r>
              <a:rPr lang="en-US" sz="2800" dirty="0">
                <a:effectLst>
                  <a:outerShdw blurRad="38100" dist="38100" dir="2700000" algn="tl">
                    <a:srgbClr val="000000">
                      <a:alpha val="43137"/>
                    </a:srgbClr>
                  </a:outerShdw>
                </a:effectLst>
                <a:ea typeface="+mj-lt"/>
                <a:cs typeface="+mj-lt"/>
              </a:rPr>
              <a:t> </a:t>
            </a:r>
            <a:r>
              <a:rPr lang="en-US" sz="2800" dirty="0" err="1">
                <a:effectLst>
                  <a:outerShdw blurRad="38100" dist="38100" dir="2700000" algn="tl">
                    <a:srgbClr val="000000">
                      <a:alpha val="43137"/>
                    </a:srgbClr>
                  </a:outerShdw>
                </a:effectLst>
                <a:ea typeface="+mj-lt"/>
                <a:cs typeface="+mj-lt"/>
              </a:rPr>
              <a:t>casi</a:t>
            </a:r>
            <a:r>
              <a:rPr lang="en-US" sz="2800" dirty="0">
                <a:effectLst>
                  <a:outerShdw blurRad="38100" dist="38100" dir="2700000" algn="tl">
                    <a:srgbClr val="000000">
                      <a:alpha val="43137"/>
                    </a:srgbClr>
                  </a:outerShdw>
                </a:effectLst>
                <a:ea typeface="+mj-lt"/>
                <a:cs typeface="+mj-lt"/>
              </a:rPr>
              <a:t> </a:t>
            </a:r>
            <a:r>
              <a:rPr lang="en-US" sz="2800" dirty="0" err="1">
                <a:effectLst>
                  <a:outerShdw blurRad="38100" dist="38100" dir="2700000" algn="tl">
                    <a:srgbClr val="000000">
                      <a:alpha val="43137"/>
                    </a:srgbClr>
                  </a:outerShdw>
                </a:effectLst>
                <a:ea typeface="+mj-lt"/>
                <a:cs typeface="+mj-lt"/>
              </a:rPr>
              <a:t>tres</a:t>
            </a:r>
            <a:r>
              <a:rPr lang="en-US" sz="2800" dirty="0">
                <a:effectLst>
                  <a:outerShdw blurRad="38100" dist="38100" dir="2700000" algn="tl">
                    <a:srgbClr val="000000">
                      <a:alpha val="43137"/>
                    </a:srgbClr>
                  </a:outerShdw>
                </a:effectLst>
                <a:ea typeface="+mj-lt"/>
                <a:cs typeface="+mj-lt"/>
              </a:rPr>
              <a:t> </a:t>
            </a:r>
            <a:r>
              <a:rPr lang="en-US" sz="2800" dirty="0" err="1">
                <a:effectLst>
                  <a:outerShdw blurRad="38100" dist="38100" dir="2700000" algn="tl">
                    <a:srgbClr val="000000">
                      <a:alpha val="43137"/>
                    </a:srgbClr>
                  </a:outerShdw>
                </a:effectLst>
                <a:ea typeface="+mj-lt"/>
                <a:cs typeface="+mj-lt"/>
              </a:rPr>
              <a:t>millas</a:t>
            </a:r>
            <a:r>
              <a:rPr lang="en-US" sz="2800" dirty="0">
                <a:effectLst>
                  <a:outerShdw blurRad="38100" dist="38100" dir="2700000" algn="tl">
                    <a:srgbClr val="000000">
                      <a:alpha val="43137"/>
                    </a:srgbClr>
                  </a:outerShdw>
                </a:effectLst>
                <a:ea typeface="+mj-lt"/>
                <a:cs typeface="+mj-lt"/>
              </a:rPr>
              <a:t> de sombra </a:t>
            </a:r>
            <a:r>
              <a:rPr lang="en-US" sz="2800" dirty="0" err="1">
                <a:effectLst>
                  <a:outerShdw blurRad="38100" dist="38100" dir="2700000" algn="tl">
                    <a:srgbClr val="000000">
                      <a:alpha val="43137"/>
                    </a:srgbClr>
                  </a:outerShdw>
                </a:effectLst>
                <a:ea typeface="+mj-lt"/>
                <a:cs typeface="+mj-lt"/>
              </a:rPr>
              <a:t>cubierta</a:t>
            </a:r>
            <a:r>
              <a:rPr lang="en-US" sz="2800" dirty="0">
                <a:effectLst>
                  <a:outerShdw blurRad="38100" dist="38100" dir="2700000" algn="tl">
                    <a:srgbClr val="000000">
                      <a:alpha val="43137"/>
                    </a:srgbClr>
                  </a:outerShdw>
                </a:effectLst>
                <a:ea typeface="+mj-lt"/>
                <a:cs typeface="+mj-lt"/>
              </a:rPr>
              <a:t> de </a:t>
            </a:r>
            <a:r>
              <a:rPr lang="en-US" sz="2800" dirty="0" err="1">
                <a:effectLst>
                  <a:outerShdw blurRad="38100" dist="38100" dir="2700000" algn="tl">
                    <a:srgbClr val="000000">
                      <a:alpha val="43137"/>
                    </a:srgbClr>
                  </a:outerShdw>
                </a:effectLst>
                <a:ea typeface="+mj-lt"/>
                <a:cs typeface="+mj-lt"/>
              </a:rPr>
              <a:t>palmeras</a:t>
            </a:r>
            <a:r>
              <a:rPr lang="en-US" sz="2800" dirty="0">
                <a:effectLst>
                  <a:outerShdw blurRad="38100" dist="38100" dir="2700000" algn="tl">
                    <a:srgbClr val="000000">
                      <a:alpha val="43137"/>
                    </a:srgbClr>
                  </a:outerShdw>
                </a:effectLst>
                <a:ea typeface="+mj-lt"/>
                <a:cs typeface="+mj-lt"/>
              </a:rPr>
              <a:t> </a:t>
            </a:r>
            <a:r>
              <a:rPr lang="en-US" sz="2800" dirty="0" err="1">
                <a:effectLst>
                  <a:outerShdw blurRad="38100" dist="38100" dir="2700000" algn="tl">
                    <a:srgbClr val="000000">
                      <a:alpha val="43137"/>
                    </a:srgbClr>
                  </a:outerShdw>
                </a:effectLst>
                <a:ea typeface="+mj-lt"/>
                <a:cs typeface="+mj-lt"/>
              </a:rPr>
              <a:t>rodean</a:t>
            </a:r>
            <a:r>
              <a:rPr lang="en-US" sz="2800" dirty="0">
                <a:effectLst>
                  <a:outerShdw blurRad="38100" dist="38100" dir="2700000" algn="tl">
                    <a:srgbClr val="000000">
                      <a:alpha val="43137"/>
                    </a:srgbClr>
                  </a:outerShdw>
                </a:effectLst>
                <a:ea typeface="+mj-lt"/>
                <a:cs typeface="+mj-lt"/>
              </a:rPr>
              <a:t> </a:t>
            </a:r>
            <a:r>
              <a:rPr lang="en-US" sz="2800" dirty="0" err="1">
                <a:effectLst>
                  <a:outerShdw blurRad="38100" dist="38100" dir="2700000" algn="tl">
                    <a:srgbClr val="000000">
                      <a:alpha val="43137"/>
                    </a:srgbClr>
                  </a:outerShdw>
                </a:effectLst>
                <a:ea typeface="+mj-lt"/>
                <a:cs typeface="+mj-lt"/>
              </a:rPr>
              <a:t>el</a:t>
            </a:r>
            <a:r>
              <a:rPr lang="en-US" sz="2800" dirty="0">
                <a:effectLst>
                  <a:outerShdw blurRad="38100" dist="38100" dir="2700000" algn="tl">
                    <a:srgbClr val="000000">
                      <a:alpha val="43137"/>
                    </a:srgbClr>
                  </a:outerShdw>
                </a:effectLst>
                <a:ea typeface="+mj-lt"/>
                <a:cs typeface="+mj-lt"/>
              </a:rPr>
              <a:t> </a:t>
            </a:r>
            <a:r>
              <a:rPr lang="en-US" sz="2800" dirty="0" err="1">
                <a:effectLst>
                  <a:outerShdw blurRad="38100" dist="38100" dir="2700000" algn="tl">
                    <a:srgbClr val="000000">
                      <a:alpha val="43137"/>
                    </a:srgbClr>
                  </a:outerShdw>
                </a:effectLst>
                <a:ea typeface="+mj-lt"/>
                <a:cs typeface="+mj-lt"/>
              </a:rPr>
              <a:t>agua</a:t>
            </a:r>
            <a:r>
              <a:rPr lang="en-US" sz="2800" dirty="0">
                <a:effectLst>
                  <a:outerShdw blurRad="38100" dist="38100" dir="2700000" algn="tl">
                    <a:srgbClr val="000000">
                      <a:alpha val="43137"/>
                    </a:srgbClr>
                  </a:outerShdw>
                </a:effectLst>
                <a:ea typeface="+mj-lt"/>
                <a:cs typeface="+mj-lt"/>
              </a:rPr>
              <a:t> pura de </a:t>
            </a:r>
            <a:r>
              <a:rPr lang="en-US" sz="2800" dirty="0" err="1">
                <a:effectLst>
                  <a:outerShdw blurRad="38100" dist="38100" dir="2700000" algn="tl">
                    <a:srgbClr val="000000">
                      <a:alpha val="43137"/>
                    </a:srgbClr>
                  </a:outerShdw>
                </a:effectLst>
                <a:ea typeface="+mj-lt"/>
                <a:cs typeface="+mj-lt"/>
              </a:rPr>
              <a:t>manantial</a:t>
            </a:r>
            <a:r>
              <a:rPr lang="en-US" sz="2800" dirty="0">
                <a:effectLst>
                  <a:outerShdw blurRad="38100" dist="38100" dir="2700000" algn="tl">
                    <a:srgbClr val="000000">
                      <a:alpha val="43137"/>
                    </a:srgbClr>
                  </a:outerShdw>
                </a:effectLst>
                <a:ea typeface="+mj-lt"/>
                <a:cs typeface="+mj-lt"/>
              </a:rPr>
              <a:t>.</a:t>
            </a:r>
            <a:endParaRPr lang="en-US" sz="2800" b="1" dirty="0">
              <a:solidFill>
                <a:srgbClr val="FF0000"/>
              </a:solidFill>
              <a:effectLst>
                <a:outerShdw blurRad="38100" dist="38100" dir="2700000" algn="tl">
                  <a:srgbClr val="000000">
                    <a:alpha val="43137"/>
                  </a:srgbClr>
                </a:outerShdw>
              </a:effectLst>
            </a:endParaRPr>
          </a:p>
          <a:p>
            <a:r>
              <a:rPr lang="en-US" sz="2400" b="1" i="1" dirty="0"/>
              <a:t>This oasis lies about 60 miles south of the modern town of Suez. /</a:t>
            </a:r>
            <a:r>
              <a:rPr lang="en-US" sz="2400" i="1" dirty="0"/>
              <a:t> </a:t>
            </a:r>
            <a:r>
              <a:rPr lang="en-US" sz="2400" dirty="0">
                <a:ea typeface="+mj-lt"/>
                <a:cs typeface="+mj-lt"/>
              </a:rPr>
              <a:t>Este oasis se </a:t>
            </a:r>
            <a:r>
              <a:rPr lang="en-US" sz="2400" dirty="0" err="1">
                <a:ea typeface="+mj-lt"/>
                <a:cs typeface="+mj-lt"/>
              </a:rPr>
              <a:t>encuentra</a:t>
            </a:r>
            <a:r>
              <a:rPr lang="en-US" sz="2400" dirty="0">
                <a:ea typeface="+mj-lt"/>
                <a:cs typeface="+mj-lt"/>
              </a:rPr>
              <a:t> a </a:t>
            </a:r>
            <a:r>
              <a:rPr lang="en-US" sz="2400" dirty="0" err="1">
                <a:ea typeface="+mj-lt"/>
                <a:cs typeface="+mj-lt"/>
              </a:rPr>
              <a:t>unas</a:t>
            </a:r>
            <a:r>
              <a:rPr lang="en-US" sz="2400" dirty="0">
                <a:ea typeface="+mj-lt"/>
                <a:cs typeface="+mj-lt"/>
              </a:rPr>
              <a:t> 60 </a:t>
            </a:r>
            <a:r>
              <a:rPr lang="en-US" sz="2400" dirty="0" err="1">
                <a:ea typeface="+mj-lt"/>
                <a:cs typeface="+mj-lt"/>
              </a:rPr>
              <a:t>millas</a:t>
            </a:r>
            <a:r>
              <a:rPr lang="en-US" sz="2400" dirty="0">
                <a:ea typeface="+mj-lt"/>
                <a:cs typeface="+mj-lt"/>
              </a:rPr>
              <a:t> al sur de la ciudad </a:t>
            </a:r>
            <a:r>
              <a:rPr lang="en-US" sz="2400" dirty="0" err="1">
                <a:ea typeface="+mj-lt"/>
                <a:cs typeface="+mj-lt"/>
              </a:rPr>
              <a:t>moderna</a:t>
            </a:r>
            <a:r>
              <a:rPr lang="en-US" sz="2400" dirty="0">
                <a:ea typeface="+mj-lt"/>
                <a:cs typeface="+mj-lt"/>
              </a:rPr>
              <a:t> de Suez.</a:t>
            </a:r>
            <a:endParaRPr lang="en-US" sz="2400" i="1" dirty="0">
              <a:cs typeface="Calibri Light"/>
            </a:endParaRPr>
          </a:p>
          <a:p>
            <a:r>
              <a:rPr lang="en-US" sz="2400" b="1" i="1" dirty="0"/>
              <a:t>The name means “terebinths” (large trees) or “gods” and was probably a sacred site. /</a:t>
            </a:r>
            <a:r>
              <a:rPr lang="en-US" sz="2400" i="1" dirty="0"/>
              <a:t> </a:t>
            </a:r>
            <a:r>
              <a:rPr lang="en-US" sz="2400" dirty="0">
                <a:ea typeface="+mj-lt"/>
                <a:cs typeface="+mj-lt"/>
              </a:rPr>
              <a:t>El </a:t>
            </a:r>
            <a:r>
              <a:rPr lang="en-US" sz="2400" dirty="0" err="1">
                <a:ea typeface="+mj-lt"/>
                <a:cs typeface="+mj-lt"/>
              </a:rPr>
              <a:t>nombre</a:t>
            </a:r>
            <a:r>
              <a:rPr lang="en-US" sz="2400" dirty="0">
                <a:ea typeface="+mj-lt"/>
                <a:cs typeface="+mj-lt"/>
              </a:rPr>
              <a:t> </a:t>
            </a:r>
            <a:r>
              <a:rPr lang="en-US" sz="2400" dirty="0" err="1">
                <a:ea typeface="+mj-lt"/>
                <a:cs typeface="+mj-lt"/>
              </a:rPr>
              <a:t>significa</a:t>
            </a:r>
            <a:r>
              <a:rPr lang="en-US" sz="2400" dirty="0">
                <a:ea typeface="+mj-lt"/>
                <a:cs typeface="+mj-lt"/>
              </a:rPr>
              <a:t> "</a:t>
            </a:r>
            <a:r>
              <a:rPr lang="en-US" sz="2400" dirty="0" err="1">
                <a:ea typeface="+mj-lt"/>
                <a:cs typeface="+mj-lt"/>
              </a:rPr>
              <a:t>terebintos</a:t>
            </a:r>
            <a:r>
              <a:rPr lang="en-US" sz="2400" dirty="0">
                <a:ea typeface="+mj-lt"/>
                <a:cs typeface="+mj-lt"/>
              </a:rPr>
              <a:t>" (</a:t>
            </a:r>
            <a:r>
              <a:rPr lang="en-US" sz="2400" dirty="0" err="1">
                <a:ea typeface="+mj-lt"/>
                <a:cs typeface="+mj-lt"/>
              </a:rPr>
              <a:t>árboles</a:t>
            </a:r>
            <a:r>
              <a:rPr lang="en-US" sz="2400" dirty="0">
                <a:ea typeface="+mj-lt"/>
                <a:cs typeface="+mj-lt"/>
              </a:rPr>
              <a:t> </a:t>
            </a:r>
            <a:r>
              <a:rPr lang="en-US" sz="2400" dirty="0" err="1">
                <a:ea typeface="+mj-lt"/>
                <a:cs typeface="+mj-lt"/>
              </a:rPr>
              <a:t>grandes</a:t>
            </a:r>
            <a:r>
              <a:rPr lang="en-US" sz="2400" dirty="0">
                <a:ea typeface="+mj-lt"/>
                <a:cs typeface="+mj-lt"/>
              </a:rPr>
              <a:t>) o "dioses" y </a:t>
            </a:r>
            <a:r>
              <a:rPr lang="en-US" sz="2400" dirty="0" err="1">
                <a:ea typeface="+mj-lt"/>
                <a:cs typeface="+mj-lt"/>
              </a:rPr>
              <a:t>probablemente</a:t>
            </a:r>
            <a:r>
              <a:rPr lang="en-US" sz="2400" dirty="0">
                <a:ea typeface="+mj-lt"/>
                <a:cs typeface="+mj-lt"/>
              </a:rPr>
              <a:t> era un </a:t>
            </a:r>
            <a:r>
              <a:rPr lang="en-US" sz="2400" dirty="0" err="1">
                <a:ea typeface="+mj-lt"/>
                <a:cs typeface="+mj-lt"/>
              </a:rPr>
              <a:t>lugar</a:t>
            </a:r>
            <a:r>
              <a:rPr lang="en-US" sz="2400" dirty="0">
                <a:ea typeface="+mj-lt"/>
                <a:cs typeface="+mj-lt"/>
              </a:rPr>
              <a:t> </a:t>
            </a:r>
            <a:r>
              <a:rPr lang="en-US" sz="2400" dirty="0" err="1">
                <a:ea typeface="+mj-lt"/>
                <a:cs typeface="+mj-lt"/>
              </a:rPr>
              <a:t>sagrado</a:t>
            </a:r>
            <a:r>
              <a:rPr lang="en-US" sz="2400" dirty="0">
                <a:ea typeface="+mj-lt"/>
                <a:cs typeface="+mj-lt"/>
              </a:rPr>
              <a:t>.</a:t>
            </a:r>
            <a:endParaRPr lang="en-US" sz="2400" i="1" dirty="0">
              <a:cs typeface="Calibri Light"/>
            </a:endParaRPr>
          </a:p>
        </p:txBody>
      </p:sp>
      <p:sp>
        <p:nvSpPr>
          <p:cNvPr id="4" name="Slide Number Placeholder 3">
            <a:extLst>
              <a:ext uri="{FF2B5EF4-FFF2-40B4-BE49-F238E27FC236}">
                <a16:creationId xmlns:a16="http://schemas.microsoft.com/office/drawing/2014/main" id="{69F3F657-0950-44B3-8821-9B7AC08870C1}"/>
              </a:ext>
            </a:extLst>
          </p:cNvPr>
          <p:cNvSpPr>
            <a:spLocks noGrp="1"/>
          </p:cNvSpPr>
          <p:nvPr>
            <p:ph type="sldNum" sz="quarter" idx="12"/>
          </p:nvPr>
        </p:nvSpPr>
        <p:spPr>
          <a:xfrm>
            <a:off x="11064240" y="6356350"/>
            <a:ext cx="80464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00377-489B-40EC-B059-26BDDD2E89B9}"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37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additive="base">
                                        <p:cTn id="1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 calcmode="lin" valueType="num">
                                      <p:cBhvr additive="base">
                                        <p:cTn id="2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0B4B9AAD-AC8D-0F4C-6545-BE67220D8E37}"/>
              </a:ext>
            </a:extLst>
          </p:cNvPr>
          <p:cNvSpPr>
            <a:spLocks noGrp="1" noChangeArrowheads="1"/>
          </p:cNvSpPr>
          <p:nvPr>
            <p:ph type="title"/>
          </p:nvPr>
        </p:nvSpPr>
        <p:spPr/>
        <p:txBody>
          <a:bodyPr/>
          <a:lstStyle/>
          <a:p>
            <a:pPr eaLnBrk="1" hangingPunct="1">
              <a:defRPr/>
            </a:pPr>
            <a:r>
              <a:rPr lang="en-US" altLang="en-US" sz="4000" dirty="0">
                <a:solidFill>
                  <a:srgbClr val="FF6600"/>
                </a:solidFill>
                <a:latin typeface="Eras Bold ITC"/>
              </a:rPr>
              <a:t>The Uniqueness of Israel’s Faith</a:t>
            </a:r>
            <a:br>
              <a:rPr lang="en-US" altLang="en-US" sz="4000" dirty="0">
                <a:solidFill>
                  <a:schemeClr val="hlink"/>
                </a:solidFill>
                <a:latin typeface="Eras Bold ITC"/>
              </a:rPr>
            </a:br>
            <a:r>
              <a:rPr lang="en-US" sz="4000" dirty="0">
                <a:solidFill>
                  <a:schemeClr val="hlink"/>
                </a:solidFill>
                <a:latin typeface="Eras Bold ITC"/>
              </a:rPr>
              <a:t>La </a:t>
            </a:r>
            <a:r>
              <a:rPr lang="en-US" sz="4000" dirty="0" err="1">
                <a:solidFill>
                  <a:schemeClr val="hlink"/>
                </a:solidFill>
                <a:latin typeface="Eras Bold ITC"/>
              </a:rPr>
              <a:t>Singularidad</a:t>
            </a:r>
            <a:r>
              <a:rPr lang="en-US" sz="4000" dirty="0">
                <a:solidFill>
                  <a:schemeClr val="hlink"/>
                </a:solidFill>
                <a:latin typeface="Eras Bold ITC"/>
              </a:rPr>
              <a:t> de la Fe de Israel</a:t>
            </a:r>
            <a:endParaRPr lang="en-US" altLang="en-US" sz="4000" dirty="0">
              <a:solidFill>
                <a:schemeClr val="hlink"/>
              </a:solidFill>
              <a:latin typeface="Eras Bold ITC"/>
            </a:endParaRPr>
          </a:p>
        </p:txBody>
      </p:sp>
      <p:sp>
        <p:nvSpPr>
          <p:cNvPr id="89092" name="Rectangle 4">
            <a:extLst>
              <a:ext uri="{FF2B5EF4-FFF2-40B4-BE49-F238E27FC236}">
                <a16:creationId xmlns:a16="http://schemas.microsoft.com/office/drawing/2014/main" id="{BD2B10E5-091C-E287-FA25-04DDDD55F953}"/>
              </a:ext>
            </a:extLst>
          </p:cNvPr>
          <p:cNvSpPr>
            <a:spLocks noGrp="1" noChangeArrowheads="1"/>
          </p:cNvSpPr>
          <p:nvPr>
            <p:ph type="body" sz="half" idx="1"/>
          </p:nvPr>
        </p:nvSpPr>
        <p:spPr>
          <a:xfrm>
            <a:off x="1752600" y="1600201"/>
            <a:ext cx="4267200" cy="4530725"/>
          </a:xfrm>
          <a:gradFill rotWithShape="1">
            <a:gsLst>
              <a:gs pos="0">
                <a:srgbClr val="660066"/>
              </a:gs>
              <a:gs pos="50000">
                <a:srgbClr val="660066">
                  <a:gamma/>
                  <a:shade val="46275"/>
                  <a:invGamma/>
                </a:srgbClr>
              </a:gs>
              <a:gs pos="100000">
                <a:srgbClr val="660066"/>
              </a:gs>
            </a:gsLst>
            <a:lin ang="2700000" scaled="1"/>
          </a:gradFill>
          <a:ln>
            <a:solidFill>
              <a:schemeClr val="tx1"/>
            </a:solidFill>
            <a:miter lim="800000"/>
            <a:headEnd/>
            <a:tailEnd/>
          </a:ln>
        </p:spPr>
        <p:txBody>
          <a:bodyPr/>
          <a:lstStyle/>
          <a:p>
            <a:pPr eaLnBrk="1" hangingPunct="1">
              <a:buNone/>
              <a:defRPr/>
            </a:pPr>
            <a:r>
              <a:rPr lang="en-US" altLang="en-US" sz="2800" dirty="0">
                <a:solidFill>
                  <a:srgbClr val="FF6600"/>
                </a:solidFill>
                <a:latin typeface="Eras Demi ITC"/>
              </a:rPr>
              <a:t>Ancient Near East</a:t>
            </a:r>
            <a:r>
              <a:rPr lang="en-US" altLang="en-US" sz="2800" dirty="0">
                <a:solidFill>
                  <a:srgbClr val="FFFF99"/>
                </a:solidFill>
                <a:latin typeface="Eras Demi ITC"/>
              </a:rPr>
              <a:t> / </a:t>
            </a:r>
            <a:r>
              <a:rPr lang="en-US" sz="2800" dirty="0" err="1">
                <a:solidFill>
                  <a:srgbClr val="FFFF99"/>
                </a:solidFill>
                <a:latin typeface="Eras Demi ITC"/>
              </a:rPr>
              <a:t>Antiguo</a:t>
            </a:r>
            <a:r>
              <a:rPr lang="en-US" sz="2800" dirty="0">
                <a:solidFill>
                  <a:srgbClr val="FFFF99"/>
                </a:solidFill>
                <a:latin typeface="Eras Demi ITC"/>
              </a:rPr>
              <a:t> </a:t>
            </a:r>
            <a:r>
              <a:rPr lang="en-US" sz="2800" dirty="0" err="1">
                <a:solidFill>
                  <a:srgbClr val="FFFF99"/>
                </a:solidFill>
                <a:latin typeface="Eras Demi ITC"/>
              </a:rPr>
              <a:t>Cercano</a:t>
            </a:r>
            <a:r>
              <a:rPr lang="en-US" sz="2800" dirty="0">
                <a:solidFill>
                  <a:srgbClr val="FFFF99"/>
                </a:solidFill>
                <a:latin typeface="Eras Demi ITC"/>
              </a:rPr>
              <a:t> Oriente</a:t>
            </a:r>
            <a:endParaRPr lang="en-US" altLang="en-US" sz="2800" dirty="0">
              <a:solidFill>
                <a:srgbClr val="FFFF99"/>
              </a:solidFill>
              <a:latin typeface="Eras Demi ITC"/>
            </a:endParaRPr>
          </a:p>
          <a:p>
            <a:pPr eaLnBrk="1" hangingPunct="1">
              <a:defRPr/>
            </a:pPr>
            <a:r>
              <a:rPr lang="en-US" altLang="en-US" sz="2400" b="1" i="1" dirty="0">
                <a:solidFill>
                  <a:srgbClr val="FFFF00"/>
                </a:solidFill>
                <a:latin typeface="Arial Narrow"/>
              </a:rPr>
              <a:t>The deities were personifications of the mysterious forces of nature.</a:t>
            </a:r>
            <a:r>
              <a:rPr lang="en-US" altLang="en-US" sz="2400" i="1" dirty="0">
                <a:latin typeface="Arial Narrow"/>
              </a:rPr>
              <a:t> / </a:t>
            </a:r>
            <a:r>
              <a:rPr lang="en-US" sz="2400" i="1" dirty="0">
                <a:latin typeface="Arial Narrow"/>
              </a:rPr>
              <a:t>Las </a:t>
            </a:r>
            <a:r>
              <a:rPr lang="en-US" sz="2400" i="1" dirty="0" err="1">
                <a:latin typeface="Arial Narrow"/>
              </a:rPr>
              <a:t>deidades</a:t>
            </a:r>
            <a:r>
              <a:rPr lang="en-US" sz="2400" i="1" dirty="0">
                <a:latin typeface="Arial Narrow"/>
              </a:rPr>
              <a:t> </a:t>
            </a:r>
            <a:r>
              <a:rPr lang="en-US" sz="2400" i="1" dirty="0" err="1">
                <a:latin typeface="Arial Narrow"/>
              </a:rPr>
              <a:t>eran</a:t>
            </a:r>
            <a:r>
              <a:rPr lang="en-US" sz="2400" i="1" dirty="0">
                <a:latin typeface="Arial Narrow"/>
              </a:rPr>
              <a:t> </a:t>
            </a:r>
            <a:r>
              <a:rPr lang="en-US" sz="2400" i="1" dirty="0" err="1">
                <a:latin typeface="Arial Narrow"/>
              </a:rPr>
              <a:t>personificaciones</a:t>
            </a:r>
            <a:r>
              <a:rPr lang="en-US" sz="2400" i="1" dirty="0">
                <a:latin typeface="Arial Narrow"/>
              </a:rPr>
              <a:t> de las </a:t>
            </a:r>
            <a:r>
              <a:rPr lang="en-US" sz="2400" i="1" dirty="0" err="1">
                <a:latin typeface="Arial Narrow"/>
              </a:rPr>
              <a:t>misteriosas</a:t>
            </a:r>
            <a:r>
              <a:rPr lang="en-US" sz="2400" i="1" dirty="0">
                <a:latin typeface="Arial Narrow"/>
              </a:rPr>
              <a:t> </a:t>
            </a:r>
            <a:r>
              <a:rPr lang="en-US" sz="2400" i="1" dirty="0" err="1">
                <a:latin typeface="Arial Narrow"/>
              </a:rPr>
              <a:t>fuerzas</a:t>
            </a:r>
            <a:r>
              <a:rPr lang="en-US" sz="2400" i="1" dirty="0">
                <a:latin typeface="Arial Narrow"/>
              </a:rPr>
              <a:t> de la </a:t>
            </a:r>
            <a:r>
              <a:rPr lang="en-US" sz="2400" i="1" dirty="0" err="1">
                <a:latin typeface="Arial Narrow"/>
              </a:rPr>
              <a:t>naturaleza</a:t>
            </a:r>
            <a:r>
              <a:rPr lang="en-US" sz="2400" i="1" dirty="0">
                <a:latin typeface="Arial Narrow"/>
              </a:rPr>
              <a:t>.</a:t>
            </a:r>
          </a:p>
        </p:txBody>
      </p:sp>
      <p:sp>
        <p:nvSpPr>
          <p:cNvPr id="89093" name="Rectangle 5">
            <a:extLst>
              <a:ext uri="{FF2B5EF4-FFF2-40B4-BE49-F238E27FC236}">
                <a16:creationId xmlns:a16="http://schemas.microsoft.com/office/drawing/2014/main" id="{EB8C420F-B79C-9D7C-E75D-49907FBB4559}"/>
              </a:ext>
            </a:extLst>
          </p:cNvPr>
          <p:cNvSpPr>
            <a:spLocks noGrp="1" noChangeArrowheads="1"/>
          </p:cNvSpPr>
          <p:nvPr>
            <p:ph type="body" sz="half" idx="2"/>
          </p:nvPr>
        </p:nvSpPr>
        <p:spPr>
          <a:xfrm>
            <a:off x="6172200" y="1600201"/>
            <a:ext cx="4267200" cy="4530725"/>
          </a:xfrm>
          <a:gradFill rotWithShape="1">
            <a:gsLst>
              <a:gs pos="0">
                <a:srgbClr val="000066"/>
              </a:gs>
              <a:gs pos="50000">
                <a:srgbClr val="000066">
                  <a:gamma/>
                  <a:shade val="46275"/>
                  <a:invGamma/>
                </a:srgbClr>
              </a:gs>
              <a:gs pos="100000">
                <a:srgbClr val="000066"/>
              </a:gs>
            </a:gsLst>
            <a:lin ang="18900000" scaled="1"/>
          </a:gradFill>
          <a:ln>
            <a:solidFill>
              <a:schemeClr val="tx1"/>
            </a:solidFill>
            <a:miter lim="800000"/>
            <a:headEnd/>
            <a:tailEnd/>
          </a:ln>
        </p:spPr>
        <p:txBody>
          <a:bodyPr/>
          <a:lstStyle/>
          <a:p>
            <a:pPr eaLnBrk="1" hangingPunct="1">
              <a:buNone/>
              <a:defRPr/>
            </a:pPr>
            <a:r>
              <a:rPr lang="en-US" altLang="en-US" sz="2800" dirty="0">
                <a:solidFill>
                  <a:srgbClr val="FF6600"/>
                </a:solidFill>
                <a:latin typeface="Eras Demi ITC"/>
              </a:rPr>
              <a:t>Israel</a:t>
            </a:r>
            <a:r>
              <a:rPr lang="en-US" altLang="en-US" sz="2800" dirty="0">
                <a:solidFill>
                  <a:srgbClr val="FFFF99"/>
                </a:solidFill>
                <a:latin typeface="Eras Demi ITC"/>
              </a:rPr>
              <a:t> / Israel</a:t>
            </a:r>
          </a:p>
          <a:p>
            <a:pPr eaLnBrk="1" hangingPunct="1">
              <a:defRPr/>
            </a:pPr>
            <a:r>
              <a:rPr lang="en-US" altLang="en-US" sz="2400" b="1" i="1" dirty="0">
                <a:solidFill>
                  <a:srgbClr val="FFFF00"/>
                </a:solidFill>
                <a:latin typeface="Arial Narrow"/>
              </a:rPr>
              <a:t>Yahweh was transcendent, known only by his own self-disclosures and his mighty acts.</a:t>
            </a:r>
            <a:r>
              <a:rPr lang="en-US" altLang="en-US" sz="2400" i="1" dirty="0">
                <a:latin typeface="Arial Narrow"/>
              </a:rPr>
              <a:t> / </a:t>
            </a:r>
            <a:r>
              <a:rPr lang="en-US" sz="2400" i="1" dirty="0" err="1">
                <a:latin typeface="Arial Narrow"/>
              </a:rPr>
              <a:t>Yahvé</a:t>
            </a:r>
            <a:r>
              <a:rPr lang="en-US" sz="2400" i="1" dirty="0">
                <a:latin typeface="Arial Narrow"/>
              </a:rPr>
              <a:t> </a:t>
            </a:r>
            <a:r>
              <a:rPr lang="en-US" sz="2400" i="1" dirty="0" err="1">
                <a:latin typeface="Arial Narrow"/>
              </a:rPr>
              <a:t>fue</a:t>
            </a:r>
            <a:r>
              <a:rPr lang="en-US" sz="2400" i="1" dirty="0">
                <a:latin typeface="Arial Narrow"/>
              </a:rPr>
              <a:t> </a:t>
            </a:r>
            <a:r>
              <a:rPr lang="en-US" sz="2400" i="1" dirty="0" err="1">
                <a:latin typeface="Arial Narrow"/>
              </a:rPr>
              <a:t>trascendente</a:t>
            </a:r>
            <a:r>
              <a:rPr lang="en-US" sz="2400" i="1" dirty="0">
                <a:latin typeface="Arial Narrow"/>
              </a:rPr>
              <a:t>, </a:t>
            </a:r>
            <a:r>
              <a:rPr lang="en-US" sz="2400" i="1" dirty="0" err="1">
                <a:latin typeface="Arial Narrow"/>
              </a:rPr>
              <a:t>conocido</a:t>
            </a:r>
            <a:r>
              <a:rPr lang="en-US" sz="2400" i="1" dirty="0">
                <a:latin typeface="Arial Narrow"/>
              </a:rPr>
              <a:t> solo </a:t>
            </a:r>
            <a:r>
              <a:rPr lang="en-US" sz="2400" i="1" dirty="0" err="1">
                <a:latin typeface="Arial Narrow"/>
              </a:rPr>
              <a:t>por</a:t>
            </a:r>
            <a:r>
              <a:rPr lang="en-US" sz="2400" i="1" dirty="0">
                <a:latin typeface="Arial Narrow"/>
              </a:rPr>
              <a:t> sus </a:t>
            </a:r>
            <a:r>
              <a:rPr lang="en-US" sz="2400" i="1" dirty="0" err="1">
                <a:latin typeface="Arial Narrow"/>
              </a:rPr>
              <a:t>propias</a:t>
            </a:r>
            <a:r>
              <a:rPr lang="en-US" sz="2400" i="1" dirty="0">
                <a:latin typeface="Arial Narrow"/>
              </a:rPr>
              <a:t> </a:t>
            </a:r>
            <a:r>
              <a:rPr lang="en-US" sz="2400" i="1" dirty="0" err="1">
                <a:latin typeface="Arial Narrow"/>
              </a:rPr>
              <a:t>revelaciones</a:t>
            </a:r>
            <a:r>
              <a:rPr lang="en-US" sz="2400" i="1" dirty="0">
                <a:latin typeface="Arial Narrow"/>
              </a:rPr>
              <a:t> y sus </a:t>
            </a:r>
            <a:r>
              <a:rPr lang="en-US" sz="2400" i="1" dirty="0" err="1">
                <a:latin typeface="Arial Narrow"/>
              </a:rPr>
              <a:t>poderosos</a:t>
            </a:r>
            <a:r>
              <a:rPr lang="en-US" sz="2400" i="1" dirty="0">
                <a:latin typeface="Arial Narrow"/>
              </a:rPr>
              <a:t> </a:t>
            </a:r>
            <a:r>
              <a:rPr lang="en-US" sz="2400" i="1" dirty="0" err="1">
                <a:latin typeface="Arial Narrow"/>
              </a:rPr>
              <a:t>actos</a:t>
            </a:r>
            <a:r>
              <a:rPr lang="en-US" sz="2400" i="1" dirty="0">
                <a:latin typeface="Arial Narrow"/>
              </a:rPr>
              <a:t>.</a:t>
            </a:r>
            <a:endParaRPr lang="en-US" altLang="en-US" sz="2400" i="1" dirty="0">
              <a:latin typeface="Arial Narrow" panose="020B0606020202030204" pitchFamily="34" charset="0"/>
            </a:endParaRPr>
          </a:p>
        </p:txBody>
      </p:sp>
      <p:sp>
        <p:nvSpPr>
          <p:cNvPr id="2" name="Slide Number Placeholder 1">
            <a:extLst>
              <a:ext uri="{FF2B5EF4-FFF2-40B4-BE49-F238E27FC236}">
                <a16:creationId xmlns:a16="http://schemas.microsoft.com/office/drawing/2014/main" id="{FF7EA23E-3CEF-CAD2-603F-1B3F2D3525A3}"/>
              </a:ext>
            </a:extLst>
          </p:cNvPr>
          <p:cNvSpPr>
            <a:spLocks noGrp="1"/>
          </p:cNvSpPr>
          <p:nvPr>
            <p:ph type="sldNum" sz="quarter" idx="12"/>
          </p:nvPr>
        </p:nvSpPr>
        <p:spPr/>
        <p:txBody>
          <a:bodyPr/>
          <a:lstStyle/>
          <a:p>
            <a:fld id="{A0373200-A5E8-45F2-8DAE-6F9659300CBF}" type="slidenum">
              <a:rPr lang="en-US" altLang="en-US" smtClean="0"/>
              <a:pPr/>
              <a:t>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9092">
                                            <p:bg/>
                                          </p:spTgt>
                                        </p:tgtEl>
                                        <p:attrNameLst>
                                          <p:attrName>style.visibility</p:attrName>
                                        </p:attrNameLst>
                                      </p:cBhvr>
                                      <p:to>
                                        <p:strVal val="visible"/>
                                      </p:to>
                                    </p:set>
                                    <p:animEffect transition="in" filter="randombar(horizontal)">
                                      <p:cBhvr>
                                        <p:cTn id="7" dur="500"/>
                                        <p:tgtEl>
                                          <p:spTgt spid="89092">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9092">
                                            <p:txEl>
                                              <p:pRg st="0" end="0"/>
                                            </p:txEl>
                                          </p:spTgt>
                                        </p:tgtEl>
                                        <p:attrNameLst>
                                          <p:attrName>style.visibility</p:attrName>
                                        </p:attrNameLst>
                                      </p:cBhvr>
                                      <p:to>
                                        <p:strVal val="visible"/>
                                      </p:to>
                                    </p:set>
                                    <p:animEffect transition="in" filter="randombar(horizontal)">
                                      <p:cBhvr>
                                        <p:cTn id="12" dur="500"/>
                                        <p:tgtEl>
                                          <p:spTgt spid="89092">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89093">
                                            <p:bg/>
                                          </p:spTgt>
                                        </p:tgtEl>
                                        <p:attrNameLst>
                                          <p:attrName>style.visibility</p:attrName>
                                        </p:attrNameLst>
                                      </p:cBhvr>
                                      <p:to>
                                        <p:strVal val="visible"/>
                                      </p:to>
                                    </p:set>
                                    <p:animEffect transition="in" filter="randombar(horizontal)">
                                      <p:cBhvr>
                                        <p:cTn id="15" dur="500"/>
                                        <p:tgtEl>
                                          <p:spTgt spid="89093">
                                            <p:bg/>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89092">
                                            <p:txEl>
                                              <p:pRg st="1" end="1"/>
                                            </p:txEl>
                                          </p:spTgt>
                                        </p:tgtEl>
                                        <p:attrNameLst>
                                          <p:attrName>style.visibility</p:attrName>
                                        </p:attrNameLst>
                                      </p:cBhvr>
                                      <p:to>
                                        <p:strVal val="visible"/>
                                      </p:to>
                                    </p:set>
                                    <p:anim calcmode="lin" valueType="num">
                                      <p:cBhvr additive="base">
                                        <p:cTn id="20" dur="500" fill="hold"/>
                                        <p:tgtEl>
                                          <p:spTgt spid="8909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9092">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89093">
                                            <p:txEl>
                                              <p:pRg st="1" end="1"/>
                                            </p:txEl>
                                          </p:spTgt>
                                        </p:tgtEl>
                                        <p:attrNameLst>
                                          <p:attrName>style.visibility</p:attrName>
                                        </p:attrNameLst>
                                      </p:cBhvr>
                                      <p:to>
                                        <p:strVal val="visible"/>
                                      </p:to>
                                    </p:set>
                                    <p:anim calcmode="lin" valueType="num">
                                      <p:cBhvr additive="base">
                                        <p:cTn id="24" dur="500" fill="hold"/>
                                        <p:tgtEl>
                                          <p:spTgt spid="8909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9093">
                                            <p:txEl>
                                              <p:pRg st="1" end="1"/>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89093">
                                            <p:txEl>
                                              <p:pRg st="0" end="0"/>
                                            </p:txEl>
                                          </p:spTgt>
                                        </p:tgtEl>
                                        <p:attrNameLst>
                                          <p:attrName>style.visibility</p:attrName>
                                        </p:attrNameLst>
                                      </p:cBhvr>
                                      <p:to>
                                        <p:strVal val="visible"/>
                                      </p:to>
                                    </p:set>
                                    <p:anim calcmode="lin" valueType="num">
                                      <p:cBhvr additive="base">
                                        <p:cTn id="28" dur="500" fill="hold"/>
                                        <p:tgtEl>
                                          <p:spTgt spid="89093">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8909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uiExpand="1" build="p" animBg="1"/>
      <p:bldP spid="89093" grpId="0" uiExpand="1" build="p"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581C6-BA65-43B6-ADEC-1D738F8ED9CB}"/>
              </a:ext>
            </a:extLst>
          </p:cNvPr>
          <p:cNvSpPr>
            <a:spLocks noGrp="1"/>
          </p:cNvSpPr>
          <p:nvPr>
            <p:ph type="title"/>
          </p:nvPr>
        </p:nvSpPr>
        <p:spPr>
          <a:xfrm>
            <a:off x="563880" y="160020"/>
            <a:ext cx="11373338" cy="646967"/>
          </a:xfrm>
        </p:spPr>
        <p:txBody>
          <a:bodyPr>
            <a:noAutofit/>
          </a:bodyPr>
          <a:lstStyle/>
          <a:p>
            <a:r>
              <a:rPr lang="en-US" sz="3200" dirty="0">
                <a:solidFill>
                  <a:srgbClr val="FF6600"/>
                </a:solidFill>
                <a:effectLst>
                  <a:outerShdw blurRad="38100" dist="38100" dir="2700000" algn="tl">
                    <a:srgbClr val="000000">
                      <a:alpha val="43137"/>
                    </a:srgbClr>
                  </a:outerShdw>
                </a:effectLst>
                <a:latin typeface="Eras Demi ITC"/>
              </a:rPr>
              <a:t>The Test in the Wilderness of Sin (Ex. 16:1-36) / </a:t>
            </a:r>
            <a:r>
              <a:rPr lang="en-US" sz="3200" b="0" dirty="0">
                <a:effectLst>
                  <a:outerShdw blurRad="38100" dist="38100" dir="2700000" algn="tl">
                    <a:srgbClr val="000000">
                      <a:alpha val="43137"/>
                    </a:srgbClr>
                  </a:outerShdw>
                </a:effectLst>
                <a:ea typeface="+mn-lt"/>
                <a:cs typeface="+mn-lt"/>
              </a:rPr>
              <a:t>La </a:t>
            </a:r>
            <a:r>
              <a:rPr lang="en-US" sz="3200" b="0" dirty="0" err="1">
                <a:effectLst>
                  <a:outerShdw blurRad="38100" dist="38100" dir="2700000" algn="tl">
                    <a:srgbClr val="000000">
                      <a:alpha val="43137"/>
                    </a:srgbClr>
                  </a:outerShdw>
                </a:effectLst>
                <a:ea typeface="+mn-lt"/>
                <a:cs typeface="+mn-lt"/>
              </a:rPr>
              <a:t>prueba</a:t>
            </a:r>
            <a:r>
              <a:rPr lang="en-US" sz="3200" b="0" dirty="0">
                <a:effectLst>
                  <a:outerShdw blurRad="38100" dist="38100" dir="2700000" algn="tl">
                    <a:srgbClr val="000000">
                      <a:alpha val="43137"/>
                    </a:srgbClr>
                  </a:outerShdw>
                </a:effectLst>
                <a:ea typeface="+mn-lt"/>
                <a:cs typeface="+mn-lt"/>
              </a:rPr>
              <a:t> </a:t>
            </a:r>
            <a:r>
              <a:rPr lang="en-US" sz="3200" b="0" dirty="0" err="1">
                <a:effectLst>
                  <a:outerShdw blurRad="38100" dist="38100" dir="2700000" algn="tl">
                    <a:srgbClr val="000000">
                      <a:alpha val="43137"/>
                    </a:srgbClr>
                  </a:outerShdw>
                </a:effectLst>
                <a:ea typeface="+mn-lt"/>
                <a:cs typeface="+mn-lt"/>
              </a:rPr>
              <a:t>en</a:t>
            </a:r>
            <a:r>
              <a:rPr lang="en-US" sz="3200" b="0" dirty="0">
                <a:effectLst>
                  <a:outerShdw blurRad="38100" dist="38100" dir="2700000" algn="tl">
                    <a:srgbClr val="000000">
                      <a:alpha val="43137"/>
                    </a:srgbClr>
                  </a:outerShdw>
                </a:effectLst>
                <a:ea typeface="+mn-lt"/>
                <a:cs typeface="+mn-lt"/>
              </a:rPr>
              <a:t> </a:t>
            </a:r>
            <a:r>
              <a:rPr lang="en-US" sz="3200" b="0" dirty="0" err="1">
                <a:effectLst>
                  <a:outerShdw blurRad="38100" dist="38100" dir="2700000" algn="tl">
                    <a:srgbClr val="000000">
                      <a:alpha val="43137"/>
                    </a:srgbClr>
                  </a:outerShdw>
                </a:effectLst>
                <a:ea typeface="+mn-lt"/>
                <a:cs typeface="+mn-lt"/>
              </a:rPr>
              <a:t>el</a:t>
            </a:r>
            <a:r>
              <a:rPr lang="en-US" sz="3200" b="0" dirty="0">
                <a:effectLst>
                  <a:outerShdw blurRad="38100" dist="38100" dir="2700000" algn="tl">
                    <a:srgbClr val="000000">
                      <a:alpha val="43137"/>
                    </a:srgbClr>
                  </a:outerShdw>
                </a:effectLst>
                <a:ea typeface="+mn-lt"/>
                <a:cs typeface="+mn-lt"/>
              </a:rPr>
              <a:t> </a:t>
            </a:r>
            <a:r>
              <a:rPr lang="en-US" sz="3200" b="0" dirty="0" err="1">
                <a:effectLst>
                  <a:outerShdw blurRad="38100" dist="38100" dir="2700000" algn="tl">
                    <a:srgbClr val="000000">
                      <a:alpha val="43137"/>
                    </a:srgbClr>
                  </a:outerShdw>
                </a:effectLst>
                <a:ea typeface="+mn-lt"/>
                <a:cs typeface="+mn-lt"/>
              </a:rPr>
              <a:t>desierto</a:t>
            </a:r>
            <a:r>
              <a:rPr lang="en-US" sz="3200" b="0" dirty="0">
                <a:effectLst>
                  <a:outerShdw blurRad="38100" dist="38100" dir="2700000" algn="tl">
                    <a:srgbClr val="000000">
                      <a:alpha val="43137"/>
                    </a:srgbClr>
                  </a:outerShdw>
                </a:effectLst>
                <a:ea typeface="+mn-lt"/>
                <a:cs typeface="+mn-lt"/>
              </a:rPr>
              <a:t> del </a:t>
            </a:r>
            <a:r>
              <a:rPr lang="en-US" sz="3200" b="0" dirty="0" err="1">
                <a:effectLst>
                  <a:outerShdw blurRad="38100" dist="38100" dir="2700000" algn="tl">
                    <a:srgbClr val="000000">
                      <a:alpha val="43137"/>
                    </a:srgbClr>
                  </a:outerShdw>
                </a:effectLst>
                <a:ea typeface="+mn-lt"/>
                <a:cs typeface="+mn-lt"/>
              </a:rPr>
              <a:t>pecado</a:t>
            </a:r>
            <a:r>
              <a:rPr lang="en-US" sz="3200" b="0" dirty="0">
                <a:effectLst>
                  <a:outerShdw blurRad="38100" dist="38100" dir="2700000" algn="tl">
                    <a:srgbClr val="000000">
                      <a:alpha val="43137"/>
                    </a:srgbClr>
                  </a:outerShdw>
                </a:effectLst>
                <a:ea typeface="+mn-lt"/>
                <a:cs typeface="+mn-lt"/>
              </a:rPr>
              <a:t> (Ex. 16:1-36)</a:t>
            </a:r>
            <a:endParaRPr lang="en-US" sz="3200">
              <a:solidFill>
                <a:srgbClr val="FF6600"/>
              </a:solidFill>
              <a:effectLst>
                <a:outerShdw blurRad="38100" dist="38100" dir="2700000" algn="tl">
                  <a:srgbClr val="000000">
                    <a:alpha val="43137"/>
                  </a:srgbClr>
                </a:outerShdw>
              </a:effectLst>
              <a:latin typeface="Eras Demi ITC" panose="020B0805030504020804" pitchFamily="34" charset="0"/>
            </a:endParaRPr>
          </a:p>
        </p:txBody>
      </p:sp>
      <p:sp>
        <p:nvSpPr>
          <p:cNvPr id="3" name="Content Placeholder 2">
            <a:extLst>
              <a:ext uri="{FF2B5EF4-FFF2-40B4-BE49-F238E27FC236}">
                <a16:creationId xmlns:a16="http://schemas.microsoft.com/office/drawing/2014/main" id="{4752C508-1EBD-457A-90A9-F26EE4DB210E}"/>
              </a:ext>
            </a:extLst>
          </p:cNvPr>
          <p:cNvSpPr>
            <a:spLocks noGrp="1"/>
          </p:cNvSpPr>
          <p:nvPr>
            <p:ph idx="1"/>
          </p:nvPr>
        </p:nvSpPr>
        <p:spPr>
          <a:xfrm>
            <a:off x="190622" y="1285258"/>
            <a:ext cx="11885764" cy="5567950"/>
          </a:xfrm>
        </p:spPr>
        <p:txBody>
          <a:bodyPr vert="horz" lIns="91440" tIns="45720" rIns="91440" bIns="45720" rtlCol="0" anchor="t">
            <a:normAutofit fontScale="70000" lnSpcReduction="20000"/>
          </a:bodyPr>
          <a:lstStyle/>
          <a:p>
            <a:pPr marL="0" indent="0">
              <a:buNone/>
            </a:pPr>
            <a:r>
              <a:rPr lang="en-US" sz="2800" b="1" dirty="0">
                <a:solidFill>
                  <a:srgbClr val="FF6600"/>
                </a:solidFill>
                <a:latin typeface="Comic Sans MS"/>
              </a:rPr>
              <a:t>In the next test, the people complained that they were starving to death. /</a:t>
            </a:r>
            <a:r>
              <a:rPr lang="en-US" sz="2800" b="1" dirty="0">
                <a:solidFill>
                  <a:srgbClr val="002060"/>
                </a:solidFill>
                <a:latin typeface="Comic Sans MS"/>
              </a:rPr>
              <a:t> </a:t>
            </a:r>
            <a:r>
              <a:rPr lang="en-US" sz="2800" dirty="0">
                <a:ea typeface="+mj-lt"/>
                <a:cs typeface="+mj-lt"/>
              </a:rPr>
              <a:t>En la </a:t>
            </a:r>
            <a:r>
              <a:rPr lang="en-US" sz="2800" dirty="0" err="1">
                <a:ea typeface="+mj-lt"/>
                <a:cs typeface="+mj-lt"/>
              </a:rPr>
              <a:t>siguiente</a:t>
            </a:r>
            <a:r>
              <a:rPr lang="en-US" sz="2800" dirty="0">
                <a:ea typeface="+mj-lt"/>
                <a:cs typeface="+mj-lt"/>
              </a:rPr>
              <a:t> </a:t>
            </a:r>
            <a:r>
              <a:rPr lang="en-US" sz="2800" dirty="0" err="1">
                <a:ea typeface="+mj-lt"/>
                <a:cs typeface="+mj-lt"/>
              </a:rPr>
              <a:t>prueba</a:t>
            </a:r>
            <a:r>
              <a:rPr lang="en-US" sz="2800" dirty="0">
                <a:ea typeface="+mj-lt"/>
                <a:cs typeface="+mj-lt"/>
              </a:rPr>
              <a:t>, la </a:t>
            </a:r>
            <a:r>
              <a:rPr lang="en-US" sz="2800" dirty="0" err="1">
                <a:ea typeface="+mj-lt"/>
                <a:cs typeface="+mj-lt"/>
              </a:rPr>
              <a:t>gente</a:t>
            </a:r>
            <a:r>
              <a:rPr lang="en-US" sz="2800" dirty="0">
                <a:ea typeface="+mj-lt"/>
                <a:cs typeface="+mj-lt"/>
              </a:rPr>
              <a:t> se </a:t>
            </a:r>
            <a:r>
              <a:rPr lang="en-US" sz="2800" dirty="0" err="1">
                <a:ea typeface="+mj-lt"/>
                <a:cs typeface="+mj-lt"/>
              </a:rPr>
              <a:t>quejó</a:t>
            </a:r>
            <a:r>
              <a:rPr lang="en-US" sz="2800" dirty="0">
                <a:ea typeface="+mj-lt"/>
                <a:cs typeface="+mj-lt"/>
              </a:rPr>
              <a:t> de que se </a:t>
            </a:r>
            <a:r>
              <a:rPr lang="en-US" sz="2800" dirty="0" err="1">
                <a:ea typeface="+mj-lt"/>
                <a:cs typeface="+mj-lt"/>
              </a:rPr>
              <a:t>estaban</a:t>
            </a:r>
            <a:r>
              <a:rPr lang="en-US" sz="2800" dirty="0">
                <a:ea typeface="+mj-lt"/>
                <a:cs typeface="+mj-lt"/>
              </a:rPr>
              <a:t> </a:t>
            </a:r>
            <a:r>
              <a:rPr lang="en-US" sz="2800" dirty="0" err="1">
                <a:ea typeface="+mj-lt"/>
                <a:cs typeface="+mj-lt"/>
              </a:rPr>
              <a:t>muriendo</a:t>
            </a:r>
            <a:r>
              <a:rPr lang="en-US" sz="2800" dirty="0">
                <a:ea typeface="+mj-lt"/>
                <a:cs typeface="+mj-lt"/>
              </a:rPr>
              <a:t> de </a:t>
            </a:r>
            <a:r>
              <a:rPr lang="en-US" sz="2800" dirty="0" err="1">
                <a:ea typeface="+mj-lt"/>
                <a:cs typeface="+mj-lt"/>
              </a:rPr>
              <a:t>hambre</a:t>
            </a:r>
            <a:r>
              <a:rPr lang="en-US" sz="2800" dirty="0">
                <a:ea typeface="+mj-lt"/>
                <a:cs typeface="+mj-lt"/>
              </a:rPr>
              <a:t>.</a:t>
            </a:r>
            <a:endParaRPr lang="en-US" sz="2800" b="1" dirty="0">
              <a:solidFill>
                <a:srgbClr val="002060"/>
              </a:solidFill>
              <a:latin typeface="Comic Sans MS" panose="030F0702030302020204" pitchFamily="66" charset="0"/>
            </a:endParaRPr>
          </a:p>
          <a:p>
            <a:r>
              <a:rPr lang="en-US" sz="2400" b="1" i="1" dirty="0">
                <a:solidFill>
                  <a:srgbClr val="C00000"/>
                </a:solidFill>
                <a:latin typeface="Comic Sans MS"/>
              </a:rPr>
              <a:t>The place-name “sin” is a transliteration, but it probably has a morphological link with the place-name “Sinai.” (It should not be connected to the word “sin” as transgression, since this is an entirely different word in Hebrew.)</a:t>
            </a:r>
            <a:r>
              <a:rPr lang="en-US" sz="2400" i="1" dirty="0">
                <a:latin typeface="Comic Sans MS"/>
              </a:rPr>
              <a:t> / </a:t>
            </a:r>
            <a:r>
              <a:rPr lang="en-US" sz="2400" dirty="0">
                <a:ea typeface="+mj-lt"/>
                <a:cs typeface="+mj-lt"/>
              </a:rPr>
              <a:t>El </a:t>
            </a:r>
            <a:r>
              <a:rPr lang="en-US" sz="2400" dirty="0" err="1">
                <a:ea typeface="+mj-lt"/>
                <a:cs typeface="+mj-lt"/>
              </a:rPr>
              <a:t>topónimo</a:t>
            </a:r>
            <a:r>
              <a:rPr lang="en-US" sz="2400" dirty="0">
                <a:ea typeface="+mj-lt"/>
                <a:cs typeface="+mj-lt"/>
              </a:rPr>
              <a:t> “</a:t>
            </a:r>
            <a:r>
              <a:rPr lang="en-US" sz="2400" dirty="0" err="1">
                <a:ea typeface="+mj-lt"/>
                <a:cs typeface="+mj-lt"/>
              </a:rPr>
              <a:t>pecado</a:t>
            </a:r>
            <a:r>
              <a:rPr lang="en-US" sz="2400" dirty="0">
                <a:ea typeface="+mj-lt"/>
                <a:cs typeface="+mj-lt"/>
              </a:rPr>
              <a:t>” es </a:t>
            </a:r>
            <a:r>
              <a:rPr lang="en-US" sz="2400" dirty="0" err="1">
                <a:ea typeface="+mj-lt"/>
                <a:cs typeface="+mj-lt"/>
              </a:rPr>
              <a:t>una</a:t>
            </a:r>
            <a:r>
              <a:rPr lang="en-US" sz="2400" dirty="0">
                <a:ea typeface="+mj-lt"/>
                <a:cs typeface="+mj-lt"/>
              </a:rPr>
              <a:t> </a:t>
            </a:r>
            <a:r>
              <a:rPr lang="en-US" sz="2400" dirty="0" err="1">
                <a:ea typeface="+mj-lt"/>
                <a:cs typeface="+mj-lt"/>
              </a:rPr>
              <a:t>transliteración</a:t>
            </a:r>
            <a:r>
              <a:rPr lang="en-US" sz="2400" dirty="0">
                <a:ea typeface="+mj-lt"/>
                <a:cs typeface="+mj-lt"/>
              </a:rPr>
              <a:t>, </a:t>
            </a:r>
            <a:r>
              <a:rPr lang="en-US" sz="2400" dirty="0" err="1">
                <a:ea typeface="+mj-lt"/>
                <a:cs typeface="+mj-lt"/>
              </a:rPr>
              <a:t>pero</a:t>
            </a:r>
            <a:r>
              <a:rPr lang="en-US" sz="2400" dirty="0">
                <a:ea typeface="+mj-lt"/>
                <a:cs typeface="+mj-lt"/>
              </a:rPr>
              <a:t> </a:t>
            </a:r>
            <a:r>
              <a:rPr lang="en-US" sz="2400" dirty="0" err="1">
                <a:ea typeface="+mj-lt"/>
                <a:cs typeface="+mj-lt"/>
              </a:rPr>
              <a:t>probablemente</a:t>
            </a:r>
            <a:r>
              <a:rPr lang="en-US" sz="2400" dirty="0">
                <a:ea typeface="+mj-lt"/>
                <a:cs typeface="+mj-lt"/>
              </a:rPr>
              <a:t> </a:t>
            </a:r>
            <a:r>
              <a:rPr lang="en-US" sz="2400" dirty="0" err="1">
                <a:ea typeface="+mj-lt"/>
                <a:cs typeface="+mj-lt"/>
              </a:rPr>
              <a:t>tenga</a:t>
            </a:r>
            <a:r>
              <a:rPr lang="en-US" sz="2400" dirty="0">
                <a:ea typeface="+mj-lt"/>
                <a:cs typeface="+mj-lt"/>
              </a:rPr>
              <a:t> un </a:t>
            </a:r>
            <a:r>
              <a:rPr lang="en-US" sz="2400" dirty="0" err="1">
                <a:ea typeface="+mj-lt"/>
                <a:cs typeface="+mj-lt"/>
              </a:rPr>
              <a:t>vínculo</a:t>
            </a:r>
            <a:r>
              <a:rPr lang="en-US" sz="2400" dirty="0">
                <a:ea typeface="+mj-lt"/>
                <a:cs typeface="+mj-lt"/>
              </a:rPr>
              <a:t> </a:t>
            </a:r>
            <a:r>
              <a:rPr lang="en-US" sz="2400" dirty="0" err="1">
                <a:ea typeface="+mj-lt"/>
                <a:cs typeface="+mj-lt"/>
              </a:rPr>
              <a:t>morfológico</a:t>
            </a:r>
            <a:r>
              <a:rPr lang="en-US" sz="2400" dirty="0">
                <a:ea typeface="+mj-lt"/>
                <a:cs typeface="+mj-lt"/>
              </a:rPr>
              <a:t> con </a:t>
            </a:r>
            <a:r>
              <a:rPr lang="en-US" sz="2400" dirty="0" err="1">
                <a:ea typeface="+mj-lt"/>
                <a:cs typeface="+mj-lt"/>
              </a:rPr>
              <a:t>el</a:t>
            </a:r>
            <a:r>
              <a:rPr lang="en-US" sz="2400" dirty="0">
                <a:ea typeface="+mj-lt"/>
                <a:cs typeface="+mj-lt"/>
              </a:rPr>
              <a:t> </a:t>
            </a:r>
            <a:r>
              <a:rPr lang="en-US" sz="2400" dirty="0" err="1">
                <a:ea typeface="+mj-lt"/>
                <a:cs typeface="+mj-lt"/>
              </a:rPr>
              <a:t>topónimo</a:t>
            </a:r>
            <a:r>
              <a:rPr lang="en-US" sz="2400" dirty="0">
                <a:ea typeface="+mj-lt"/>
                <a:cs typeface="+mj-lt"/>
              </a:rPr>
              <a:t> “</a:t>
            </a:r>
            <a:r>
              <a:rPr lang="en-US" sz="2400" dirty="0" err="1">
                <a:ea typeface="+mj-lt"/>
                <a:cs typeface="+mj-lt"/>
              </a:rPr>
              <a:t>Sinaí</a:t>
            </a:r>
            <a:r>
              <a:rPr lang="en-US" sz="2400" dirty="0">
                <a:ea typeface="+mj-lt"/>
                <a:cs typeface="+mj-lt"/>
              </a:rPr>
              <a:t>”. (No </a:t>
            </a:r>
            <a:r>
              <a:rPr lang="en-US" sz="2400" dirty="0" err="1">
                <a:ea typeface="+mj-lt"/>
                <a:cs typeface="+mj-lt"/>
              </a:rPr>
              <a:t>debe</a:t>
            </a:r>
            <a:r>
              <a:rPr lang="en-US" sz="2400" dirty="0">
                <a:ea typeface="+mj-lt"/>
                <a:cs typeface="+mj-lt"/>
              </a:rPr>
              <a:t> </a:t>
            </a:r>
            <a:r>
              <a:rPr lang="en-US" sz="2400" dirty="0" err="1">
                <a:ea typeface="+mj-lt"/>
                <a:cs typeface="+mj-lt"/>
              </a:rPr>
              <a:t>estar</a:t>
            </a:r>
            <a:r>
              <a:rPr lang="en-US" sz="2400" dirty="0">
                <a:ea typeface="+mj-lt"/>
                <a:cs typeface="+mj-lt"/>
              </a:rPr>
              <a:t> </a:t>
            </a:r>
            <a:r>
              <a:rPr lang="en-US" sz="2400" dirty="0" err="1">
                <a:ea typeface="+mj-lt"/>
                <a:cs typeface="+mj-lt"/>
              </a:rPr>
              <a:t>conectado</a:t>
            </a:r>
            <a:r>
              <a:rPr lang="en-US" sz="2400" dirty="0">
                <a:ea typeface="+mj-lt"/>
                <a:cs typeface="+mj-lt"/>
              </a:rPr>
              <a:t> a la palabra "</a:t>
            </a:r>
            <a:r>
              <a:rPr lang="en-US" sz="2400" dirty="0" err="1">
                <a:ea typeface="+mj-lt"/>
                <a:cs typeface="+mj-lt"/>
              </a:rPr>
              <a:t>pecado</a:t>
            </a:r>
            <a:r>
              <a:rPr lang="en-US" sz="2400" dirty="0">
                <a:ea typeface="+mj-lt"/>
                <a:cs typeface="+mj-lt"/>
              </a:rPr>
              <a:t>" </a:t>
            </a:r>
            <a:r>
              <a:rPr lang="en-US" sz="2400" dirty="0" err="1">
                <a:ea typeface="+mj-lt"/>
                <a:cs typeface="+mj-lt"/>
              </a:rPr>
              <a:t>como</a:t>
            </a:r>
            <a:r>
              <a:rPr lang="en-US" sz="2400" dirty="0">
                <a:ea typeface="+mj-lt"/>
                <a:cs typeface="+mj-lt"/>
              </a:rPr>
              <a:t> </a:t>
            </a:r>
            <a:r>
              <a:rPr lang="en-US" sz="2400" dirty="0" err="1">
                <a:ea typeface="+mj-lt"/>
                <a:cs typeface="+mj-lt"/>
              </a:rPr>
              <a:t>transgresión</a:t>
            </a:r>
            <a:r>
              <a:rPr lang="en-US" sz="2400" dirty="0">
                <a:ea typeface="+mj-lt"/>
                <a:cs typeface="+mj-lt"/>
              </a:rPr>
              <a:t>, </a:t>
            </a:r>
            <a:r>
              <a:rPr lang="en-US" sz="2400" dirty="0" err="1">
                <a:ea typeface="+mj-lt"/>
                <a:cs typeface="+mj-lt"/>
              </a:rPr>
              <a:t>ya</a:t>
            </a:r>
            <a:r>
              <a:rPr lang="en-US" sz="2400" dirty="0">
                <a:ea typeface="+mj-lt"/>
                <a:cs typeface="+mj-lt"/>
              </a:rPr>
              <a:t> que </a:t>
            </a:r>
            <a:r>
              <a:rPr lang="en-US" sz="2400" dirty="0" err="1">
                <a:ea typeface="+mj-lt"/>
                <a:cs typeface="+mj-lt"/>
              </a:rPr>
              <a:t>esta</a:t>
            </a:r>
            <a:r>
              <a:rPr lang="en-US" sz="2400" dirty="0">
                <a:ea typeface="+mj-lt"/>
                <a:cs typeface="+mj-lt"/>
              </a:rPr>
              <a:t> es </a:t>
            </a:r>
            <a:r>
              <a:rPr lang="en-US" sz="2400" dirty="0" err="1">
                <a:ea typeface="+mj-lt"/>
                <a:cs typeface="+mj-lt"/>
              </a:rPr>
              <a:t>una</a:t>
            </a:r>
            <a:r>
              <a:rPr lang="en-US" sz="2400" dirty="0">
                <a:ea typeface="+mj-lt"/>
                <a:cs typeface="+mj-lt"/>
              </a:rPr>
              <a:t> palabra </a:t>
            </a:r>
            <a:r>
              <a:rPr lang="en-US" sz="2400" dirty="0" err="1">
                <a:ea typeface="+mj-lt"/>
                <a:cs typeface="+mj-lt"/>
              </a:rPr>
              <a:t>completamente</a:t>
            </a:r>
            <a:r>
              <a:rPr lang="en-US" sz="2400" dirty="0">
                <a:ea typeface="+mj-lt"/>
                <a:cs typeface="+mj-lt"/>
              </a:rPr>
              <a:t> </a:t>
            </a:r>
            <a:r>
              <a:rPr lang="en-US" sz="2400" dirty="0" err="1">
                <a:ea typeface="+mj-lt"/>
                <a:cs typeface="+mj-lt"/>
              </a:rPr>
              <a:t>diferente</a:t>
            </a:r>
            <a:r>
              <a:rPr lang="en-US" sz="2400" dirty="0">
                <a:ea typeface="+mj-lt"/>
                <a:cs typeface="+mj-lt"/>
              </a:rPr>
              <a:t> </a:t>
            </a:r>
            <a:r>
              <a:rPr lang="en-US" sz="2400" dirty="0" err="1">
                <a:ea typeface="+mj-lt"/>
                <a:cs typeface="+mj-lt"/>
              </a:rPr>
              <a:t>en</a:t>
            </a:r>
            <a:r>
              <a:rPr lang="en-US" sz="2400" dirty="0">
                <a:ea typeface="+mj-lt"/>
                <a:cs typeface="+mj-lt"/>
              </a:rPr>
              <a:t> </a:t>
            </a:r>
            <a:r>
              <a:rPr lang="en-US" sz="2400" dirty="0" err="1">
                <a:ea typeface="+mj-lt"/>
                <a:cs typeface="+mj-lt"/>
              </a:rPr>
              <a:t>hebreo</a:t>
            </a:r>
            <a:r>
              <a:rPr lang="en-US" sz="2400" dirty="0">
                <a:ea typeface="+mj-lt"/>
                <a:cs typeface="+mj-lt"/>
              </a:rPr>
              <a:t>).</a:t>
            </a:r>
            <a:endParaRPr lang="en-US" sz="2400" i="1" dirty="0">
              <a:latin typeface="Comic Sans MS" panose="030F0702030302020204" pitchFamily="66" charset="0"/>
            </a:endParaRPr>
          </a:p>
          <a:p>
            <a:r>
              <a:rPr lang="en-US" sz="2400" b="1" i="1" dirty="0">
                <a:solidFill>
                  <a:srgbClr val="C00000"/>
                </a:solidFill>
                <a:latin typeface="Comic Sans MS"/>
              </a:rPr>
              <a:t>Here, Yahweh provided them with manna and quail [The Hebrew expression </a:t>
            </a:r>
            <a:r>
              <a:rPr lang="en-US" sz="2400" b="1" dirty="0" err="1">
                <a:solidFill>
                  <a:srgbClr val="C00000"/>
                </a:solidFill>
                <a:latin typeface="Comic Sans MS"/>
              </a:rPr>
              <a:t>מן</a:t>
            </a:r>
            <a:r>
              <a:rPr lang="en-US" sz="2400" b="1" dirty="0">
                <a:solidFill>
                  <a:srgbClr val="C00000"/>
                </a:solidFill>
                <a:latin typeface="Comic Sans MS"/>
              </a:rPr>
              <a:t> </a:t>
            </a:r>
            <a:r>
              <a:rPr lang="en-US" sz="2400" b="1" dirty="0" err="1">
                <a:solidFill>
                  <a:srgbClr val="C00000"/>
                </a:solidFill>
                <a:latin typeface="Comic Sans MS"/>
              </a:rPr>
              <a:t>הוא</a:t>
            </a:r>
            <a:r>
              <a:rPr lang="en-US" sz="2400" b="1" i="1" dirty="0">
                <a:solidFill>
                  <a:srgbClr val="C00000"/>
                </a:solidFill>
                <a:latin typeface="Comic Sans MS"/>
              </a:rPr>
              <a:t> (= man-hu’ or manna) is a question, “What is it?”] /</a:t>
            </a:r>
            <a:r>
              <a:rPr lang="en-US" sz="2400" i="1" dirty="0">
                <a:latin typeface="Comic Sans MS"/>
              </a:rPr>
              <a:t> </a:t>
            </a:r>
            <a:r>
              <a:rPr lang="en-US" sz="2400" dirty="0" err="1">
                <a:ea typeface="+mj-lt"/>
                <a:cs typeface="+mj-lt"/>
              </a:rPr>
              <a:t>Aquí</a:t>
            </a:r>
            <a:r>
              <a:rPr lang="en-US" sz="2400" dirty="0">
                <a:ea typeface="+mj-lt"/>
                <a:cs typeface="+mj-lt"/>
              </a:rPr>
              <a:t>, </a:t>
            </a:r>
            <a:r>
              <a:rPr lang="en-US" sz="2400" dirty="0" err="1">
                <a:ea typeface="+mj-lt"/>
                <a:cs typeface="+mj-lt"/>
              </a:rPr>
              <a:t>Yahvé</a:t>
            </a:r>
            <a:r>
              <a:rPr lang="en-US" sz="2400" dirty="0">
                <a:ea typeface="+mj-lt"/>
                <a:cs typeface="+mj-lt"/>
              </a:rPr>
              <a:t> les </a:t>
            </a:r>
            <a:r>
              <a:rPr lang="en-US" sz="2400" dirty="0" err="1">
                <a:ea typeface="+mj-lt"/>
                <a:cs typeface="+mj-lt"/>
              </a:rPr>
              <a:t>proporcionó</a:t>
            </a:r>
            <a:r>
              <a:rPr lang="en-US" sz="2400" dirty="0">
                <a:ea typeface="+mj-lt"/>
                <a:cs typeface="+mj-lt"/>
              </a:rPr>
              <a:t> </a:t>
            </a:r>
            <a:r>
              <a:rPr lang="en-US" sz="2400" dirty="0" err="1">
                <a:ea typeface="+mj-lt"/>
                <a:cs typeface="+mj-lt"/>
              </a:rPr>
              <a:t>maná</a:t>
            </a:r>
            <a:r>
              <a:rPr lang="en-US" sz="2400" dirty="0">
                <a:ea typeface="+mj-lt"/>
                <a:cs typeface="+mj-lt"/>
              </a:rPr>
              <a:t> y </a:t>
            </a:r>
            <a:r>
              <a:rPr lang="en-US" sz="2400" dirty="0" err="1">
                <a:ea typeface="+mj-lt"/>
                <a:cs typeface="+mj-lt"/>
              </a:rPr>
              <a:t>codornices</a:t>
            </a:r>
            <a:r>
              <a:rPr lang="en-US" sz="2400" dirty="0">
                <a:ea typeface="+mj-lt"/>
                <a:cs typeface="+mj-lt"/>
              </a:rPr>
              <a:t> [La </a:t>
            </a:r>
            <a:r>
              <a:rPr lang="en-US" sz="2400" dirty="0" err="1">
                <a:ea typeface="+mj-lt"/>
                <a:cs typeface="+mj-lt"/>
              </a:rPr>
              <a:t>expresión</a:t>
            </a:r>
            <a:r>
              <a:rPr lang="en-US" sz="2400" dirty="0">
                <a:ea typeface="+mj-lt"/>
                <a:cs typeface="+mj-lt"/>
              </a:rPr>
              <a:t> </a:t>
            </a:r>
            <a:r>
              <a:rPr lang="en-US" sz="2400" dirty="0" err="1">
                <a:ea typeface="+mj-lt"/>
                <a:cs typeface="+mj-lt"/>
              </a:rPr>
              <a:t>hebrea</a:t>
            </a:r>
            <a:r>
              <a:rPr lang="en-US" sz="2400" dirty="0">
                <a:ea typeface="+mj-lt"/>
                <a:cs typeface="+mj-lt"/>
              </a:rPr>
              <a:t> </a:t>
            </a:r>
            <a:r>
              <a:rPr lang="en-US" sz="2400" dirty="0" err="1">
                <a:latin typeface="Comic Sans MS"/>
                <a:ea typeface="+mj-lt"/>
                <a:cs typeface="+mj-lt"/>
              </a:rPr>
              <a:t>מן</a:t>
            </a:r>
            <a:r>
              <a:rPr lang="en-US" sz="2400" dirty="0">
                <a:latin typeface="Comic Sans MS"/>
                <a:ea typeface="+mj-lt"/>
                <a:cs typeface="+mj-lt"/>
              </a:rPr>
              <a:t> </a:t>
            </a:r>
            <a:r>
              <a:rPr lang="en-US" sz="2400" dirty="0" err="1">
                <a:latin typeface="Comic Sans MS"/>
                <a:ea typeface="+mj-lt"/>
                <a:cs typeface="+mj-lt"/>
              </a:rPr>
              <a:t>הוא</a:t>
            </a:r>
            <a:r>
              <a:rPr lang="en-US" sz="2400" dirty="0">
                <a:ea typeface="+mj-lt"/>
                <a:cs typeface="+mj-lt"/>
              </a:rPr>
              <a:t> (= man-hu’ o </a:t>
            </a:r>
            <a:r>
              <a:rPr lang="en-US" sz="2400" dirty="0" err="1">
                <a:ea typeface="+mj-lt"/>
                <a:cs typeface="+mj-lt"/>
              </a:rPr>
              <a:t>maná</a:t>
            </a:r>
            <a:r>
              <a:rPr lang="en-US" sz="2400" dirty="0">
                <a:ea typeface="+mj-lt"/>
                <a:cs typeface="+mj-lt"/>
              </a:rPr>
              <a:t>) es </a:t>
            </a:r>
            <a:r>
              <a:rPr lang="en-US" sz="2400" dirty="0" err="1">
                <a:ea typeface="+mj-lt"/>
                <a:cs typeface="+mj-lt"/>
              </a:rPr>
              <a:t>una</a:t>
            </a:r>
            <a:r>
              <a:rPr lang="en-US" sz="2400" dirty="0">
                <a:ea typeface="+mj-lt"/>
                <a:cs typeface="+mj-lt"/>
              </a:rPr>
              <a:t> </a:t>
            </a:r>
            <a:r>
              <a:rPr lang="en-US" sz="2400" dirty="0" err="1">
                <a:ea typeface="+mj-lt"/>
                <a:cs typeface="+mj-lt"/>
              </a:rPr>
              <a:t>pregunta</a:t>
            </a:r>
            <a:r>
              <a:rPr lang="en-US" sz="2400" dirty="0">
                <a:ea typeface="+mj-lt"/>
                <a:cs typeface="+mj-lt"/>
              </a:rPr>
              <a:t>, “¿</a:t>
            </a:r>
            <a:r>
              <a:rPr lang="en-US" sz="2400" dirty="0" err="1">
                <a:ea typeface="+mj-lt"/>
                <a:cs typeface="+mj-lt"/>
              </a:rPr>
              <a:t>Qué</a:t>
            </a:r>
            <a:r>
              <a:rPr lang="en-US" sz="2400" dirty="0">
                <a:ea typeface="+mj-lt"/>
                <a:cs typeface="+mj-lt"/>
              </a:rPr>
              <a:t> es?”]</a:t>
            </a:r>
            <a:endParaRPr lang="en-US" sz="2400" i="1" dirty="0">
              <a:latin typeface="Comic Sans MS" panose="030F0702030302020204" pitchFamily="66" charset="0"/>
            </a:endParaRPr>
          </a:p>
          <a:p>
            <a:r>
              <a:rPr lang="en-US" sz="2400" b="1" i="1" dirty="0">
                <a:solidFill>
                  <a:srgbClr val="C00000"/>
                </a:solidFill>
                <a:latin typeface="Comic Sans MS"/>
              </a:rPr>
              <a:t>Even today, a species of honey dew is known to accrue in the desert, and the Bedouins still call it “</a:t>
            </a:r>
            <a:r>
              <a:rPr lang="en-US" sz="2400" b="1" i="1" dirty="0" err="1">
                <a:solidFill>
                  <a:srgbClr val="C00000"/>
                </a:solidFill>
                <a:latin typeface="Comic Sans MS"/>
              </a:rPr>
              <a:t>mann</a:t>
            </a:r>
            <a:r>
              <a:rPr lang="en-US" sz="2400" b="1" i="1" dirty="0">
                <a:solidFill>
                  <a:srgbClr val="C00000"/>
                </a:solidFill>
                <a:latin typeface="Comic Sans MS"/>
              </a:rPr>
              <a:t>,” either a species of lichen, a gum resin produced by flowering trees, or a scale produced by insects. /</a:t>
            </a:r>
            <a:r>
              <a:rPr lang="en-US" sz="2400" i="1" dirty="0">
                <a:latin typeface="Comic Sans MS"/>
              </a:rPr>
              <a:t> </a:t>
            </a:r>
            <a:r>
              <a:rPr lang="en-US" sz="2400" dirty="0" err="1">
                <a:ea typeface="+mj-lt"/>
                <a:cs typeface="+mj-lt"/>
              </a:rPr>
              <a:t>Incluso</a:t>
            </a:r>
            <a:r>
              <a:rPr lang="en-US" sz="2400" dirty="0">
                <a:ea typeface="+mj-lt"/>
                <a:cs typeface="+mj-lt"/>
              </a:rPr>
              <a:t> hoy </a:t>
            </a:r>
            <a:r>
              <a:rPr lang="en-US" sz="2400" dirty="0" err="1">
                <a:ea typeface="+mj-lt"/>
                <a:cs typeface="+mj-lt"/>
              </a:rPr>
              <a:t>en</a:t>
            </a:r>
            <a:r>
              <a:rPr lang="en-US" sz="2400" dirty="0">
                <a:ea typeface="+mj-lt"/>
                <a:cs typeface="+mj-lt"/>
              </a:rPr>
              <a:t> día, se sabe que </a:t>
            </a:r>
            <a:r>
              <a:rPr lang="en-US" sz="2400" dirty="0" err="1">
                <a:ea typeface="+mj-lt"/>
                <a:cs typeface="+mj-lt"/>
              </a:rPr>
              <a:t>en</a:t>
            </a:r>
            <a:r>
              <a:rPr lang="en-US" sz="2400" dirty="0">
                <a:ea typeface="+mj-lt"/>
                <a:cs typeface="+mj-lt"/>
              </a:rPr>
              <a:t> </a:t>
            </a:r>
            <a:r>
              <a:rPr lang="en-US" sz="2400" dirty="0" err="1">
                <a:ea typeface="+mj-lt"/>
                <a:cs typeface="+mj-lt"/>
              </a:rPr>
              <a:t>el</a:t>
            </a:r>
            <a:r>
              <a:rPr lang="en-US" sz="2400" dirty="0">
                <a:ea typeface="+mj-lt"/>
                <a:cs typeface="+mj-lt"/>
              </a:rPr>
              <a:t> </a:t>
            </a:r>
            <a:r>
              <a:rPr lang="en-US" sz="2400" dirty="0" err="1">
                <a:ea typeface="+mj-lt"/>
                <a:cs typeface="+mj-lt"/>
              </a:rPr>
              <a:t>desierto</a:t>
            </a:r>
            <a:r>
              <a:rPr lang="en-US" sz="2400" dirty="0">
                <a:ea typeface="+mj-lt"/>
                <a:cs typeface="+mj-lt"/>
              </a:rPr>
              <a:t> se </a:t>
            </a:r>
            <a:r>
              <a:rPr lang="en-US" sz="2400" dirty="0" err="1">
                <a:ea typeface="+mj-lt"/>
                <a:cs typeface="+mj-lt"/>
              </a:rPr>
              <a:t>acumula</a:t>
            </a:r>
            <a:r>
              <a:rPr lang="en-US" sz="2400" dirty="0">
                <a:ea typeface="+mj-lt"/>
                <a:cs typeface="+mj-lt"/>
              </a:rPr>
              <a:t> </a:t>
            </a:r>
            <a:r>
              <a:rPr lang="en-US" sz="2400" dirty="0" err="1">
                <a:ea typeface="+mj-lt"/>
                <a:cs typeface="+mj-lt"/>
              </a:rPr>
              <a:t>una</a:t>
            </a:r>
            <a:r>
              <a:rPr lang="en-US" sz="2400" dirty="0">
                <a:ea typeface="+mj-lt"/>
                <a:cs typeface="+mj-lt"/>
              </a:rPr>
              <a:t> </a:t>
            </a:r>
            <a:r>
              <a:rPr lang="en-US" sz="2400" dirty="0" err="1">
                <a:ea typeface="+mj-lt"/>
                <a:cs typeface="+mj-lt"/>
              </a:rPr>
              <a:t>especie</a:t>
            </a:r>
            <a:r>
              <a:rPr lang="en-US" sz="2400" dirty="0">
                <a:ea typeface="+mj-lt"/>
                <a:cs typeface="+mj-lt"/>
              </a:rPr>
              <a:t> de </a:t>
            </a:r>
            <a:r>
              <a:rPr lang="en-US" sz="2400" dirty="0" err="1">
                <a:ea typeface="+mj-lt"/>
                <a:cs typeface="+mj-lt"/>
              </a:rPr>
              <a:t>rocío</a:t>
            </a:r>
            <a:r>
              <a:rPr lang="en-US" sz="2400" dirty="0">
                <a:ea typeface="+mj-lt"/>
                <a:cs typeface="+mj-lt"/>
              </a:rPr>
              <a:t> de </a:t>
            </a:r>
            <a:r>
              <a:rPr lang="en-US" sz="2400" dirty="0" err="1">
                <a:ea typeface="+mj-lt"/>
                <a:cs typeface="+mj-lt"/>
              </a:rPr>
              <a:t>miel</a:t>
            </a:r>
            <a:r>
              <a:rPr lang="en-US" sz="2400" dirty="0">
                <a:ea typeface="+mj-lt"/>
                <a:cs typeface="+mj-lt"/>
              </a:rPr>
              <a:t>, y </a:t>
            </a:r>
            <a:r>
              <a:rPr lang="en-US" sz="2400" dirty="0" err="1">
                <a:ea typeface="+mj-lt"/>
                <a:cs typeface="+mj-lt"/>
              </a:rPr>
              <a:t>los</a:t>
            </a:r>
            <a:r>
              <a:rPr lang="en-US" sz="2400" dirty="0">
                <a:ea typeface="+mj-lt"/>
                <a:cs typeface="+mj-lt"/>
              </a:rPr>
              <a:t> </a:t>
            </a:r>
            <a:r>
              <a:rPr lang="en-US" sz="2400" dirty="0" err="1">
                <a:ea typeface="+mj-lt"/>
                <a:cs typeface="+mj-lt"/>
              </a:rPr>
              <a:t>beduinos</a:t>
            </a:r>
            <a:r>
              <a:rPr lang="en-US" sz="2400" dirty="0">
                <a:ea typeface="+mj-lt"/>
                <a:cs typeface="+mj-lt"/>
              </a:rPr>
              <a:t> </a:t>
            </a:r>
            <a:r>
              <a:rPr lang="en-US" sz="2400" dirty="0" err="1">
                <a:ea typeface="+mj-lt"/>
                <a:cs typeface="+mj-lt"/>
              </a:rPr>
              <a:t>todavía</a:t>
            </a:r>
            <a:r>
              <a:rPr lang="en-US" sz="2400" dirty="0">
                <a:ea typeface="+mj-lt"/>
                <a:cs typeface="+mj-lt"/>
              </a:rPr>
              <a:t> la </a:t>
            </a:r>
            <a:r>
              <a:rPr lang="en-US" sz="2400" dirty="0" err="1">
                <a:ea typeface="+mj-lt"/>
                <a:cs typeface="+mj-lt"/>
              </a:rPr>
              <a:t>llaman</a:t>
            </a:r>
            <a:r>
              <a:rPr lang="en-US" sz="2400" dirty="0">
                <a:ea typeface="+mj-lt"/>
                <a:cs typeface="+mj-lt"/>
              </a:rPr>
              <a:t> “</a:t>
            </a:r>
            <a:r>
              <a:rPr lang="en-US" sz="2400" dirty="0" err="1">
                <a:ea typeface="+mj-lt"/>
                <a:cs typeface="+mj-lt"/>
              </a:rPr>
              <a:t>mann</a:t>
            </a:r>
            <a:r>
              <a:rPr lang="en-US" sz="2400" dirty="0">
                <a:ea typeface="+mj-lt"/>
                <a:cs typeface="+mj-lt"/>
              </a:rPr>
              <a:t>”, </a:t>
            </a:r>
            <a:r>
              <a:rPr lang="en-US" sz="2400" dirty="0" err="1">
                <a:ea typeface="+mj-lt"/>
                <a:cs typeface="+mj-lt"/>
              </a:rPr>
              <a:t>ya</a:t>
            </a:r>
            <a:r>
              <a:rPr lang="en-US" sz="2400" dirty="0">
                <a:ea typeface="+mj-lt"/>
                <a:cs typeface="+mj-lt"/>
              </a:rPr>
              <a:t> sea </a:t>
            </a:r>
            <a:r>
              <a:rPr lang="en-US" sz="2400" dirty="0" err="1">
                <a:ea typeface="+mj-lt"/>
                <a:cs typeface="+mj-lt"/>
              </a:rPr>
              <a:t>una</a:t>
            </a:r>
            <a:r>
              <a:rPr lang="en-US" sz="2400" dirty="0">
                <a:ea typeface="+mj-lt"/>
                <a:cs typeface="+mj-lt"/>
              </a:rPr>
              <a:t> </a:t>
            </a:r>
            <a:r>
              <a:rPr lang="en-US" sz="2400" dirty="0" err="1">
                <a:ea typeface="+mj-lt"/>
                <a:cs typeface="+mj-lt"/>
              </a:rPr>
              <a:t>especie</a:t>
            </a:r>
            <a:r>
              <a:rPr lang="en-US" sz="2400" dirty="0">
                <a:ea typeface="+mj-lt"/>
                <a:cs typeface="+mj-lt"/>
              </a:rPr>
              <a:t> de </a:t>
            </a:r>
            <a:r>
              <a:rPr lang="en-US" sz="2400" dirty="0" err="1">
                <a:ea typeface="+mj-lt"/>
                <a:cs typeface="+mj-lt"/>
              </a:rPr>
              <a:t>liquen</a:t>
            </a:r>
            <a:r>
              <a:rPr lang="en-US" sz="2400" dirty="0">
                <a:ea typeface="+mj-lt"/>
                <a:cs typeface="+mj-lt"/>
              </a:rPr>
              <a:t>, </a:t>
            </a:r>
            <a:r>
              <a:rPr lang="en-US" sz="2400" dirty="0" err="1">
                <a:ea typeface="+mj-lt"/>
                <a:cs typeface="+mj-lt"/>
              </a:rPr>
              <a:t>una</a:t>
            </a:r>
            <a:r>
              <a:rPr lang="en-US" sz="2400" dirty="0">
                <a:ea typeface="+mj-lt"/>
                <a:cs typeface="+mj-lt"/>
              </a:rPr>
              <a:t> resina </a:t>
            </a:r>
            <a:r>
              <a:rPr lang="en-US" sz="2400" dirty="0" err="1">
                <a:ea typeface="+mj-lt"/>
                <a:cs typeface="+mj-lt"/>
              </a:rPr>
              <a:t>gomosa</a:t>
            </a:r>
            <a:r>
              <a:rPr lang="en-US" sz="2400" dirty="0">
                <a:ea typeface="+mj-lt"/>
                <a:cs typeface="+mj-lt"/>
              </a:rPr>
              <a:t> </a:t>
            </a:r>
            <a:r>
              <a:rPr lang="en-US" sz="2400" dirty="0" err="1">
                <a:ea typeface="+mj-lt"/>
                <a:cs typeface="+mj-lt"/>
              </a:rPr>
              <a:t>producida</a:t>
            </a:r>
            <a:r>
              <a:rPr lang="en-US" sz="2400" dirty="0">
                <a:ea typeface="+mj-lt"/>
                <a:cs typeface="+mj-lt"/>
              </a:rPr>
              <a:t> </a:t>
            </a:r>
            <a:r>
              <a:rPr lang="en-US" sz="2400" dirty="0" err="1">
                <a:ea typeface="+mj-lt"/>
                <a:cs typeface="+mj-lt"/>
              </a:rPr>
              <a:t>por</a:t>
            </a:r>
            <a:r>
              <a:rPr lang="en-US" sz="2400" dirty="0">
                <a:ea typeface="+mj-lt"/>
                <a:cs typeface="+mj-lt"/>
              </a:rPr>
              <a:t> </a:t>
            </a:r>
            <a:r>
              <a:rPr lang="en-US" sz="2400" dirty="0" err="1">
                <a:ea typeface="+mj-lt"/>
                <a:cs typeface="+mj-lt"/>
              </a:rPr>
              <a:t>árboles</a:t>
            </a:r>
            <a:r>
              <a:rPr lang="en-US" sz="2400" dirty="0">
                <a:ea typeface="+mj-lt"/>
                <a:cs typeface="+mj-lt"/>
              </a:rPr>
              <a:t> </a:t>
            </a:r>
            <a:r>
              <a:rPr lang="en-US" sz="2400" dirty="0" err="1">
                <a:ea typeface="+mj-lt"/>
                <a:cs typeface="+mj-lt"/>
              </a:rPr>
              <a:t>en</a:t>
            </a:r>
            <a:r>
              <a:rPr lang="en-US" sz="2400" dirty="0">
                <a:ea typeface="+mj-lt"/>
                <a:cs typeface="+mj-lt"/>
              </a:rPr>
              <a:t> </a:t>
            </a:r>
            <a:r>
              <a:rPr lang="en-US" sz="2400" dirty="0" err="1">
                <a:ea typeface="+mj-lt"/>
                <a:cs typeface="+mj-lt"/>
              </a:rPr>
              <a:t>flor</a:t>
            </a:r>
            <a:r>
              <a:rPr lang="en-US" sz="2400" dirty="0">
                <a:ea typeface="+mj-lt"/>
                <a:cs typeface="+mj-lt"/>
              </a:rPr>
              <a:t> o </a:t>
            </a:r>
            <a:r>
              <a:rPr lang="en-US" sz="2400" dirty="0" err="1">
                <a:ea typeface="+mj-lt"/>
                <a:cs typeface="+mj-lt"/>
              </a:rPr>
              <a:t>una</a:t>
            </a:r>
            <a:r>
              <a:rPr lang="en-US" sz="2400" dirty="0">
                <a:ea typeface="+mj-lt"/>
                <a:cs typeface="+mj-lt"/>
              </a:rPr>
              <a:t> </a:t>
            </a:r>
            <a:r>
              <a:rPr lang="en-US" sz="2400" dirty="0" err="1">
                <a:ea typeface="+mj-lt"/>
                <a:cs typeface="+mj-lt"/>
              </a:rPr>
              <a:t>escama</a:t>
            </a:r>
            <a:r>
              <a:rPr lang="en-US" sz="2400" dirty="0">
                <a:ea typeface="+mj-lt"/>
                <a:cs typeface="+mj-lt"/>
              </a:rPr>
              <a:t> </a:t>
            </a:r>
            <a:r>
              <a:rPr lang="en-US" sz="2400" dirty="0" err="1">
                <a:ea typeface="+mj-lt"/>
                <a:cs typeface="+mj-lt"/>
              </a:rPr>
              <a:t>producida</a:t>
            </a:r>
            <a:r>
              <a:rPr lang="en-US" sz="2400" dirty="0">
                <a:ea typeface="+mj-lt"/>
                <a:cs typeface="+mj-lt"/>
              </a:rPr>
              <a:t> </a:t>
            </a:r>
            <a:r>
              <a:rPr lang="en-US" sz="2400" dirty="0" err="1">
                <a:ea typeface="+mj-lt"/>
                <a:cs typeface="+mj-lt"/>
              </a:rPr>
              <a:t>por</a:t>
            </a:r>
            <a:r>
              <a:rPr lang="en-US" sz="2400" dirty="0">
                <a:ea typeface="+mj-lt"/>
                <a:cs typeface="+mj-lt"/>
              </a:rPr>
              <a:t> </a:t>
            </a:r>
            <a:r>
              <a:rPr lang="en-US" sz="2400" dirty="0" err="1">
                <a:ea typeface="+mj-lt"/>
                <a:cs typeface="+mj-lt"/>
              </a:rPr>
              <a:t>insectos</a:t>
            </a:r>
            <a:r>
              <a:rPr lang="en-US" sz="2400" dirty="0">
                <a:ea typeface="+mj-lt"/>
                <a:cs typeface="+mj-lt"/>
              </a:rPr>
              <a:t>. </a:t>
            </a:r>
            <a:endParaRPr lang="en-US" sz="2400" i="1">
              <a:latin typeface="Comic Sans MS" panose="030F0702030302020204" pitchFamily="66" charset="0"/>
            </a:endParaRPr>
          </a:p>
          <a:p>
            <a:r>
              <a:rPr lang="en-US" sz="2400" b="1" i="1" dirty="0">
                <a:solidFill>
                  <a:srgbClr val="C00000"/>
                </a:solidFill>
                <a:latin typeface="Comic Sans MS"/>
              </a:rPr>
              <a:t>Also, migrating quail, after crossing the sea, even today fall exhausted to the ground in the desert and are easily scavenged. /</a:t>
            </a:r>
            <a:r>
              <a:rPr lang="en-US" sz="2400" i="1" dirty="0">
                <a:latin typeface="Comic Sans MS"/>
              </a:rPr>
              <a:t> </a:t>
            </a:r>
            <a:r>
              <a:rPr lang="en-US" sz="2400" dirty="0" err="1">
                <a:ea typeface="+mj-lt"/>
                <a:cs typeface="+mj-lt"/>
              </a:rPr>
              <a:t>Además</a:t>
            </a:r>
            <a:r>
              <a:rPr lang="en-US" sz="2400" dirty="0">
                <a:ea typeface="+mj-lt"/>
                <a:cs typeface="+mj-lt"/>
              </a:rPr>
              <a:t>, las </a:t>
            </a:r>
            <a:r>
              <a:rPr lang="en-US" sz="2400" dirty="0" err="1">
                <a:ea typeface="+mj-lt"/>
                <a:cs typeface="+mj-lt"/>
              </a:rPr>
              <a:t>codornices</a:t>
            </a:r>
            <a:r>
              <a:rPr lang="en-US" sz="2400" dirty="0">
                <a:ea typeface="+mj-lt"/>
                <a:cs typeface="+mj-lt"/>
              </a:rPr>
              <a:t> </a:t>
            </a:r>
            <a:r>
              <a:rPr lang="en-US" sz="2400" dirty="0" err="1">
                <a:ea typeface="+mj-lt"/>
                <a:cs typeface="+mj-lt"/>
              </a:rPr>
              <a:t>migratorias</a:t>
            </a:r>
            <a:r>
              <a:rPr lang="en-US" sz="2400" dirty="0">
                <a:ea typeface="+mj-lt"/>
                <a:cs typeface="+mj-lt"/>
              </a:rPr>
              <a:t>, </a:t>
            </a:r>
            <a:r>
              <a:rPr lang="en-US" sz="2400" dirty="0" err="1">
                <a:ea typeface="+mj-lt"/>
                <a:cs typeface="+mj-lt"/>
              </a:rPr>
              <a:t>después</a:t>
            </a:r>
            <a:r>
              <a:rPr lang="en-US" sz="2400" dirty="0">
                <a:ea typeface="+mj-lt"/>
                <a:cs typeface="+mj-lt"/>
              </a:rPr>
              <a:t> de </a:t>
            </a:r>
            <a:r>
              <a:rPr lang="en-US" sz="2400" dirty="0" err="1">
                <a:ea typeface="+mj-lt"/>
                <a:cs typeface="+mj-lt"/>
              </a:rPr>
              <a:t>cruzar</a:t>
            </a:r>
            <a:r>
              <a:rPr lang="en-US" sz="2400" dirty="0">
                <a:ea typeface="+mj-lt"/>
                <a:cs typeface="+mj-lt"/>
              </a:rPr>
              <a:t> </a:t>
            </a:r>
            <a:r>
              <a:rPr lang="en-US" sz="2400" dirty="0" err="1">
                <a:ea typeface="+mj-lt"/>
                <a:cs typeface="+mj-lt"/>
              </a:rPr>
              <a:t>el</a:t>
            </a:r>
            <a:r>
              <a:rPr lang="en-US" sz="2400" dirty="0">
                <a:ea typeface="+mj-lt"/>
                <a:cs typeface="+mj-lt"/>
              </a:rPr>
              <a:t> mar, </a:t>
            </a:r>
            <a:r>
              <a:rPr lang="en-US" sz="2400" dirty="0" err="1">
                <a:ea typeface="+mj-lt"/>
                <a:cs typeface="+mj-lt"/>
              </a:rPr>
              <a:t>incluso</a:t>
            </a:r>
            <a:r>
              <a:rPr lang="en-US" sz="2400" dirty="0">
                <a:ea typeface="+mj-lt"/>
                <a:cs typeface="+mj-lt"/>
              </a:rPr>
              <a:t> hoy </a:t>
            </a:r>
            <a:r>
              <a:rPr lang="en-US" sz="2400" dirty="0" err="1">
                <a:ea typeface="+mj-lt"/>
                <a:cs typeface="+mj-lt"/>
              </a:rPr>
              <a:t>en</a:t>
            </a:r>
            <a:r>
              <a:rPr lang="en-US" sz="2400" dirty="0">
                <a:ea typeface="+mj-lt"/>
                <a:cs typeface="+mj-lt"/>
              </a:rPr>
              <a:t> día </a:t>
            </a:r>
            <a:r>
              <a:rPr lang="en-US" sz="2400" dirty="0" err="1">
                <a:ea typeface="+mj-lt"/>
                <a:cs typeface="+mj-lt"/>
              </a:rPr>
              <a:t>caen</a:t>
            </a:r>
            <a:r>
              <a:rPr lang="en-US" sz="2400" dirty="0">
                <a:ea typeface="+mj-lt"/>
                <a:cs typeface="+mj-lt"/>
              </a:rPr>
              <a:t> </a:t>
            </a:r>
            <a:r>
              <a:rPr lang="en-US" sz="2400" dirty="0" err="1">
                <a:ea typeface="+mj-lt"/>
                <a:cs typeface="+mj-lt"/>
              </a:rPr>
              <a:t>exhaustas</a:t>
            </a:r>
            <a:r>
              <a:rPr lang="en-US" sz="2400" dirty="0">
                <a:ea typeface="+mj-lt"/>
                <a:cs typeface="+mj-lt"/>
              </a:rPr>
              <a:t> al </a:t>
            </a:r>
            <a:r>
              <a:rPr lang="en-US" sz="2400" dirty="0" err="1">
                <a:ea typeface="+mj-lt"/>
                <a:cs typeface="+mj-lt"/>
              </a:rPr>
              <a:t>suelo</a:t>
            </a:r>
            <a:r>
              <a:rPr lang="en-US" sz="2400" dirty="0">
                <a:ea typeface="+mj-lt"/>
                <a:cs typeface="+mj-lt"/>
              </a:rPr>
              <a:t> </a:t>
            </a:r>
            <a:r>
              <a:rPr lang="en-US" sz="2400" dirty="0" err="1">
                <a:ea typeface="+mj-lt"/>
                <a:cs typeface="+mj-lt"/>
              </a:rPr>
              <a:t>en</a:t>
            </a:r>
            <a:r>
              <a:rPr lang="en-US" sz="2400" dirty="0">
                <a:ea typeface="+mj-lt"/>
                <a:cs typeface="+mj-lt"/>
              </a:rPr>
              <a:t> </a:t>
            </a:r>
            <a:r>
              <a:rPr lang="en-US" sz="2400" dirty="0" err="1">
                <a:ea typeface="+mj-lt"/>
                <a:cs typeface="+mj-lt"/>
              </a:rPr>
              <a:t>el</a:t>
            </a:r>
            <a:r>
              <a:rPr lang="en-US" sz="2400" dirty="0">
                <a:ea typeface="+mj-lt"/>
                <a:cs typeface="+mj-lt"/>
              </a:rPr>
              <a:t> </a:t>
            </a:r>
            <a:r>
              <a:rPr lang="en-US" sz="2400" dirty="0" err="1">
                <a:ea typeface="+mj-lt"/>
                <a:cs typeface="+mj-lt"/>
              </a:rPr>
              <a:t>desierto</a:t>
            </a:r>
            <a:r>
              <a:rPr lang="en-US" sz="2400" dirty="0">
                <a:ea typeface="+mj-lt"/>
                <a:cs typeface="+mj-lt"/>
              </a:rPr>
              <a:t> y son </a:t>
            </a:r>
            <a:r>
              <a:rPr lang="en-US" sz="2400" dirty="0" err="1">
                <a:ea typeface="+mj-lt"/>
                <a:cs typeface="+mj-lt"/>
              </a:rPr>
              <a:t>fácilmente</a:t>
            </a:r>
            <a:r>
              <a:rPr lang="en-US" sz="2400" dirty="0">
                <a:ea typeface="+mj-lt"/>
                <a:cs typeface="+mj-lt"/>
              </a:rPr>
              <a:t> </a:t>
            </a:r>
            <a:r>
              <a:rPr lang="en-US" sz="2400" dirty="0" err="1">
                <a:ea typeface="+mj-lt"/>
                <a:cs typeface="+mj-lt"/>
              </a:rPr>
              <a:t>raptadas</a:t>
            </a:r>
            <a:r>
              <a:rPr lang="en-US" sz="2400" dirty="0">
                <a:ea typeface="+mj-lt"/>
                <a:cs typeface="+mj-lt"/>
              </a:rPr>
              <a:t>.</a:t>
            </a:r>
            <a:endParaRPr lang="en-US" sz="2400" i="1" dirty="0">
              <a:latin typeface="Comic Sans MS" panose="030F0702030302020204" pitchFamily="66" charset="0"/>
            </a:endParaRPr>
          </a:p>
        </p:txBody>
      </p:sp>
      <p:sp>
        <p:nvSpPr>
          <p:cNvPr id="4" name="Slide Number Placeholder 3">
            <a:extLst>
              <a:ext uri="{FF2B5EF4-FFF2-40B4-BE49-F238E27FC236}">
                <a16:creationId xmlns:a16="http://schemas.microsoft.com/office/drawing/2014/main" id="{04999E6F-049E-4C9B-AD85-5805B43E13EF}"/>
              </a:ext>
            </a:extLst>
          </p:cNvPr>
          <p:cNvSpPr>
            <a:spLocks noGrp="1"/>
          </p:cNvSpPr>
          <p:nvPr>
            <p:ph type="sldNum" sz="quarter" idx="12"/>
          </p:nvPr>
        </p:nvSpPr>
        <p:spPr>
          <a:xfrm>
            <a:off x="11155680" y="6429466"/>
            <a:ext cx="713200" cy="29200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00377-489B-40EC-B059-26BDDD2E89B9}"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932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4AFB-2B0A-400B-8D6E-C155DCF7594F}"/>
              </a:ext>
            </a:extLst>
          </p:cNvPr>
          <p:cNvSpPr>
            <a:spLocks noGrp="1"/>
          </p:cNvSpPr>
          <p:nvPr>
            <p:ph type="title"/>
          </p:nvPr>
        </p:nvSpPr>
        <p:spPr/>
        <p:txBody>
          <a:bodyPr>
            <a:noAutofit/>
          </a:bodyPr>
          <a:lstStyle/>
          <a:p>
            <a:r>
              <a:rPr lang="en-US" sz="3200" dirty="0">
                <a:solidFill>
                  <a:srgbClr val="FF6600"/>
                </a:solidFill>
                <a:effectLst>
                  <a:outerShdw blurRad="38100" dist="38100" dir="2700000" algn="tl">
                    <a:srgbClr val="000000">
                      <a:alpha val="43137"/>
                    </a:srgbClr>
                  </a:outerShdw>
                </a:effectLst>
                <a:latin typeface="Eras Demi ITC"/>
              </a:rPr>
              <a:t>The Test at Rephidim (Ex. 17:1-7) / </a:t>
            </a:r>
            <a:r>
              <a:rPr lang="en-US" sz="3200" b="0" dirty="0">
                <a:effectLst>
                  <a:outerShdw blurRad="38100" dist="38100" dir="2700000" algn="tl">
                    <a:srgbClr val="000000">
                      <a:alpha val="43137"/>
                    </a:srgbClr>
                  </a:outerShdw>
                </a:effectLst>
                <a:ea typeface="+mn-lt"/>
                <a:cs typeface="+mn-lt"/>
              </a:rPr>
              <a:t>La </a:t>
            </a:r>
            <a:r>
              <a:rPr lang="en-US" sz="3200" b="0" dirty="0" err="1">
                <a:effectLst>
                  <a:outerShdw blurRad="38100" dist="38100" dir="2700000" algn="tl">
                    <a:srgbClr val="000000">
                      <a:alpha val="43137"/>
                    </a:srgbClr>
                  </a:outerShdw>
                </a:effectLst>
                <a:ea typeface="+mn-lt"/>
                <a:cs typeface="+mn-lt"/>
              </a:rPr>
              <a:t>prueba</a:t>
            </a:r>
            <a:r>
              <a:rPr lang="en-US" sz="3200" b="0" dirty="0">
                <a:effectLst>
                  <a:outerShdw blurRad="38100" dist="38100" dir="2700000" algn="tl">
                    <a:srgbClr val="000000">
                      <a:alpha val="43137"/>
                    </a:srgbClr>
                  </a:outerShdw>
                </a:effectLst>
                <a:ea typeface="+mn-lt"/>
                <a:cs typeface="+mn-lt"/>
              </a:rPr>
              <a:t> </a:t>
            </a:r>
            <a:r>
              <a:rPr lang="en-US" sz="3200" b="0" dirty="0" err="1">
                <a:effectLst>
                  <a:outerShdw blurRad="38100" dist="38100" dir="2700000" algn="tl">
                    <a:srgbClr val="000000">
                      <a:alpha val="43137"/>
                    </a:srgbClr>
                  </a:outerShdw>
                </a:effectLst>
                <a:ea typeface="+mn-lt"/>
                <a:cs typeface="+mn-lt"/>
              </a:rPr>
              <a:t>en</a:t>
            </a:r>
            <a:r>
              <a:rPr lang="en-US" sz="3200" b="0" dirty="0">
                <a:effectLst>
                  <a:outerShdw blurRad="38100" dist="38100" dir="2700000" algn="tl">
                    <a:srgbClr val="000000">
                      <a:alpha val="43137"/>
                    </a:srgbClr>
                  </a:outerShdw>
                </a:effectLst>
                <a:ea typeface="+mn-lt"/>
                <a:cs typeface="+mn-lt"/>
              </a:rPr>
              <a:t> </a:t>
            </a:r>
            <a:r>
              <a:rPr lang="en-US" sz="3200" b="0" dirty="0" err="1">
                <a:effectLst>
                  <a:outerShdw blurRad="38100" dist="38100" dir="2700000" algn="tl">
                    <a:srgbClr val="000000">
                      <a:alpha val="43137"/>
                    </a:srgbClr>
                  </a:outerShdw>
                </a:effectLst>
                <a:ea typeface="+mn-lt"/>
                <a:cs typeface="+mn-lt"/>
              </a:rPr>
              <a:t>Refidim</a:t>
            </a:r>
            <a:r>
              <a:rPr lang="en-US" sz="3200" b="0" dirty="0">
                <a:effectLst>
                  <a:outerShdw blurRad="38100" dist="38100" dir="2700000" algn="tl">
                    <a:srgbClr val="000000">
                      <a:alpha val="43137"/>
                    </a:srgbClr>
                  </a:outerShdw>
                </a:effectLst>
                <a:ea typeface="+mn-lt"/>
                <a:cs typeface="+mn-lt"/>
              </a:rPr>
              <a:t> (Ex. 17:1-7)</a:t>
            </a:r>
            <a:endParaRPr lang="en-US" sz="3200" dirty="0">
              <a:solidFill>
                <a:srgbClr val="FF6600"/>
              </a:solidFill>
              <a:effectLst>
                <a:outerShdw blurRad="38100" dist="38100" dir="2700000" algn="tl">
                  <a:srgbClr val="000000">
                    <a:alpha val="43137"/>
                  </a:srgbClr>
                </a:outerShdw>
              </a:effectLst>
              <a:latin typeface="Eras Demi ITC" panose="020B0805030504020804" pitchFamily="34" charset="0"/>
            </a:endParaRPr>
          </a:p>
        </p:txBody>
      </p:sp>
      <p:sp>
        <p:nvSpPr>
          <p:cNvPr id="3" name="Content Placeholder 2">
            <a:extLst>
              <a:ext uri="{FF2B5EF4-FFF2-40B4-BE49-F238E27FC236}">
                <a16:creationId xmlns:a16="http://schemas.microsoft.com/office/drawing/2014/main" id="{79993E51-FE5D-4BBF-A70C-83BEA38EF119}"/>
              </a:ext>
            </a:extLst>
          </p:cNvPr>
          <p:cNvSpPr>
            <a:spLocks noGrp="1"/>
          </p:cNvSpPr>
          <p:nvPr>
            <p:ph idx="1"/>
          </p:nvPr>
        </p:nvSpPr>
        <p:spPr>
          <a:xfrm>
            <a:off x="119333" y="1259858"/>
            <a:ext cx="11876590" cy="5599638"/>
          </a:xfrm>
        </p:spPr>
        <p:txBody>
          <a:bodyPr vert="horz" lIns="91440" tIns="45720" rIns="91440" bIns="45720" rtlCol="0" anchor="t">
            <a:normAutofit fontScale="85000" lnSpcReduction="20000"/>
          </a:bodyPr>
          <a:lstStyle/>
          <a:p>
            <a:pPr marL="0" indent="0">
              <a:buNone/>
            </a:pPr>
            <a:r>
              <a:rPr lang="en-US" sz="2800" b="1" dirty="0">
                <a:solidFill>
                  <a:srgbClr val="FF6600"/>
                </a:solidFill>
                <a:latin typeface="Comic Sans MS"/>
              </a:rPr>
              <a:t>The next test once again concerned water, always a crucial factor in desert survival. /</a:t>
            </a:r>
            <a:r>
              <a:rPr lang="en-US" sz="2800" b="1" dirty="0">
                <a:solidFill>
                  <a:srgbClr val="002060"/>
                </a:solidFill>
                <a:latin typeface="Comic Sans MS"/>
              </a:rPr>
              <a:t> </a:t>
            </a:r>
            <a:r>
              <a:rPr lang="en-US" sz="2800" dirty="0">
                <a:ea typeface="+mj-lt"/>
                <a:cs typeface="+mj-lt"/>
              </a:rPr>
              <a:t>La </a:t>
            </a:r>
            <a:r>
              <a:rPr lang="en-US" sz="2800" dirty="0" err="1">
                <a:ea typeface="+mj-lt"/>
                <a:cs typeface="+mj-lt"/>
              </a:rPr>
              <a:t>siguiente</a:t>
            </a:r>
            <a:r>
              <a:rPr lang="en-US" sz="2800" dirty="0">
                <a:ea typeface="+mj-lt"/>
                <a:cs typeface="+mj-lt"/>
              </a:rPr>
              <a:t> </a:t>
            </a:r>
            <a:r>
              <a:rPr lang="en-US" sz="2800" dirty="0" err="1">
                <a:ea typeface="+mj-lt"/>
                <a:cs typeface="+mj-lt"/>
              </a:rPr>
              <a:t>prueba</a:t>
            </a:r>
            <a:r>
              <a:rPr lang="en-US" sz="2800" dirty="0">
                <a:ea typeface="+mj-lt"/>
                <a:cs typeface="+mj-lt"/>
              </a:rPr>
              <a:t> </a:t>
            </a:r>
            <a:r>
              <a:rPr lang="en-US" sz="2800" dirty="0" err="1">
                <a:ea typeface="+mj-lt"/>
                <a:cs typeface="+mj-lt"/>
              </a:rPr>
              <a:t>una</a:t>
            </a:r>
            <a:r>
              <a:rPr lang="en-US" sz="2800" dirty="0">
                <a:ea typeface="+mj-lt"/>
                <a:cs typeface="+mj-lt"/>
              </a:rPr>
              <a:t> </a:t>
            </a:r>
            <a:r>
              <a:rPr lang="en-US" sz="2800" dirty="0" err="1">
                <a:ea typeface="+mj-lt"/>
                <a:cs typeface="+mj-lt"/>
              </a:rPr>
              <a:t>vez</a:t>
            </a:r>
            <a:r>
              <a:rPr lang="en-US" sz="2800" dirty="0">
                <a:ea typeface="+mj-lt"/>
                <a:cs typeface="+mj-lt"/>
              </a:rPr>
              <a:t> </a:t>
            </a:r>
            <a:r>
              <a:rPr lang="en-US" sz="2800" dirty="0" err="1">
                <a:ea typeface="+mj-lt"/>
                <a:cs typeface="+mj-lt"/>
              </a:rPr>
              <a:t>más</a:t>
            </a:r>
            <a:r>
              <a:rPr lang="en-US" sz="2800" dirty="0">
                <a:ea typeface="+mj-lt"/>
                <a:cs typeface="+mj-lt"/>
              </a:rPr>
              <a:t> se </a:t>
            </a:r>
            <a:r>
              <a:rPr lang="en-US" sz="2800" dirty="0" err="1">
                <a:ea typeface="+mj-lt"/>
                <a:cs typeface="+mj-lt"/>
              </a:rPr>
              <a:t>refería</a:t>
            </a:r>
            <a:r>
              <a:rPr lang="en-US" sz="2800" dirty="0">
                <a:ea typeface="+mj-lt"/>
                <a:cs typeface="+mj-lt"/>
              </a:rPr>
              <a:t> al </a:t>
            </a:r>
            <a:r>
              <a:rPr lang="en-US" sz="2800" dirty="0" err="1">
                <a:ea typeface="+mj-lt"/>
                <a:cs typeface="+mj-lt"/>
              </a:rPr>
              <a:t>agua</a:t>
            </a:r>
            <a:r>
              <a:rPr lang="en-US" sz="2800" dirty="0">
                <a:ea typeface="+mj-lt"/>
                <a:cs typeface="+mj-lt"/>
              </a:rPr>
              <a:t>, </a:t>
            </a:r>
            <a:r>
              <a:rPr lang="en-US" sz="2800" dirty="0" err="1">
                <a:ea typeface="+mj-lt"/>
                <a:cs typeface="+mj-lt"/>
              </a:rPr>
              <a:t>siempre</a:t>
            </a:r>
            <a:r>
              <a:rPr lang="en-US" sz="2800" dirty="0">
                <a:ea typeface="+mj-lt"/>
                <a:cs typeface="+mj-lt"/>
              </a:rPr>
              <a:t> un factor crucial </a:t>
            </a:r>
            <a:r>
              <a:rPr lang="en-US" sz="2800" dirty="0" err="1">
                <a:ea typeface="+mj-lt"/>
                <a:cs typeface="+mj-lt"/>
              </a:rPr>
              <a:t>en</a:t>
            </a:r>
            <a:r>
              <a:rPr lang="en-US" sz="2800" dirty="0">
                <a:ea typeface="+mj-lt"/>
                <a:cs typeface="+mj-lt"/>
              </a:rPr>
              <a:t> la </a:t>
            </a:r>
            <a:r>
              <a:rPr lang="en-US" sz="2800" dirty="0" err="1">
                <a:ea typeface="+mj-lt"/>
                <a:cs typeface="+mj-lt"/>
              </a:rPr>
              <a:t>supervivencia</a:t>
            </a:r>
            <a:r>
              <a:rPr lang="en-US" sz="2800" dirty="0">
                <a:ea typeface="+mj-lt"/>
                <a:cs typeface="+mj-lt"/>
              </a:rPr>
              <a:t> </a:t>
            </a:r>
            <a:r>
              <a:rPr lang="en-US" sz="2800" dirty="0" err="1">
                <a:ea typeface="+mj-lt"/>
                <a:cs typeface="+mj-lt"/>
              </a:rPr>
              <a:t>en</a:t>
            </a:r>
            <a:r>
              <a:rPr lang="en-US" sz="2800" dirty="0">
                <a:ea typeface="+mj-lt"/>
                <a:cs typeface="+mj-lt"/>
              </a:rPr>
              <a:t> </a:t>
            </a:r>
            <a:r>
              <a:rPr lang="en-US" sz="2800" dirty="0" err="1">
                <a:ea typeface="+mj-lt"/>
                <a:cs typeface="+mj-lt"/>
              </a:rPr>
              <a:t>el</a:t>
            </a:r>
            <a:r>
              <a:rPr lang="en-US" sz="2800" dirty="0">
                <a:ea typeface="+mj-lt"/>
                <a:cs typeface="+mj-lt"/>
              </a:rPr>
              <a:t> </a:t>
            </a:r>
            <a:r>
              <a:rPr lang="en-US" sz="2800" dirty="0" err="1">
                <a:ea typeface="+mj-lt"/>
                <a:cs typeface="+mj-lt"/>
              </a:rPr>
              <a:t>desierto</a:t>
            </a:r>
            <a:r>
              <a:rPr lang="en-US" sz="2800" dirty="0">
                <a:ea typeface="+mj-lt"/>
                <a:cs typeface="+mj-lt"/>
              </a:rPr>
              <a:t>.</a:t>
            </a:r>
            <a:endParaRPr lang="en-US" sz="2800" b="1" dirty="0">
              <a:solidFill>
                <a:srgbClr val="002060"/>
              </a:solidFill>
              <a:latin typeface="Comic Sans MS" panose="030F0702030302020204" pitchFamily="66" charset="0"/>
            </a:endParaRPr>
          </a:p>
          <a:p>
            <a:r>
              <a:rPr lang="en-US" sz="2400" i="1" dirty="0">
                <a:solidFill>
                  <a:srgbClr val="C00000"/>
                </a:solidFill>
                <a:latin typeface="Comic Sans MS"/>
              </a:rPr>
              <a:t>Here, the underlying issue in all the tests was the Israelites’ question, “Is Yahweh among us or not?” /</a:t>
            </a:r>
            <a:r>
              <a:rPr lang="en-US" sz="2400" i="1" dirty="0">
                <a:latin typeface="Comic Sans MS"/>
              </a:rPr>
              <a:t> </a:t>
            </a:r>
            <a:r>
              <a:rPr lang="en-US" sz="2400" dirty="0" err="1">
                <a:ea typeface="+mj-lt"/>
                <a:cs typeface="+mj-lt"/>
              </a:rPr>
              <a:t>Aquí</a:t>
            </a:r>
            <a:r>
              <a:rPr lang="en-US" sz="2400" dirty="0">
                <a:ea typeface="+mj-lt"/>
                <a:cs typeface="+mj-lt"/>
              </a:rPr>
              <a:t>, </a:t>
            </a:r>
            <a:r>
              <a:rPr lang="en-US" sz="2400" dirty="0" err="1">
                <a:ea typeface="+mj-lt"/>
                <a:cs typeface="+mj-lt"/>
              </a:rPr>
              <a:t>el</a:t>
            </a:r>
            <a:r>
              <a:rPr lang="en-US" sz="2400" dirty="0">
                <a:ea typeface="+mj-lt"/>
                <a:cs typeface="+mj-lt"/>
              </a:rPr>
              <a:t> </a:t>
            </a:r>
            <a:r>
              <a:rPr lang="en-US" sz="2400" dirty="0" err="1">
                <a:ea typeface="+mj-lt"/>
                <a:cs typeface="+mj-lt"/>
              </a:rPr>
              <a:t>tema</a:t>
            </a:r>
            <a:r>
              <a:rPr lang="en-US" sz="2400" dirty="0">
                <a:ea typeface="+mj-lt"/>
                <a:cs typeface="+mj-lt"/>
              </a:rPr>
              <a:t> </a:t>
            </a:r>
            <a:r>
              <a:rPr lang="en-US" sz="2400" dirty="0" err="1">
                <a:ea typeface="+mj-lt"/>
                <a:cs typeface="+mj-lt"/>
              </a:rPr>
              <a:t>subyacente</a:t>
            </a:r>
            <a:r>
              <a:rPr lang="en-US" sz="2400" dirty="0">
                <a:ea typeface="+mj-lt"/>
                <a:cs typeface="+mj-lt"/>
              </a:rPr>
              <a:t> </a:t>
            </a:r>
            <a:r>
              <a:rPr lang="en-US" sz="2400" dirty="0" err="1">
                <a:ea typeface="+mj-lt"/>
                <a:cs typeface="+mj-lt"/>
              </a:rPr>
              <a:t>en</a:t>
            </a:r>
            <a:r>
              <a:rPr lang="en-US" sz="2400" dirty="0">
                <a:ea typeface="+mj-lt"/>
                <a:cs typeface="+mj-lt"/>
              </a:rPr>
              <a:t> </a:t>
            </a:r>
            <a:r>
              <a:rPr lang="en-US" sz="2400" dirty="0" err="1">
                <a:ea typeface="+mj-lt"/>
                <a:cs typeface="+mj-lt"/>
              </a:rPr>
              <a:t>todas</a:t>
            </a:r>
            <a:r>
              <a:rPr lang="en-US" sz="2400" dirty="0">
                <a:ea typeface="+mj-lt"/>
                <a:cs typeface="+mj-lt"/>
              </a:rPr>
              <a:t> las </a:t>
            </a:r>
            <a:r>
              <a:rPr lang="en-US" sz="2400" dirty="0" err="1">
                <a:ea typeface="+mj-lt"/>
                <a:cs typeface="+mj-lt"/>
              </a:rPr>
              <a:t>pruebas</a:t>
            </a:r>
            <a:r>
              <a:rPr lang="en-US" sz="2400" dirty="0">
                <a:ea typeface="+mj-lt"/>
                <a:cs typeface="+mj-lt"/>
              </a:rPr>
              <a:t> </a:t>
            </a:r>
            <a:r>
              <a:rPr lang="en-US" sz="2400" dirty="0" err="1">
                <a:ea typeface="+mj-lt"/>
                <a:cs typeface="+mj-lt"/>
              </a:rPr>
              <a:t>fue</a:t>
            </a:r>
            <a:r>
              <a:rPr lang="en-US" sz="2400" dirty="0">
                <a:ea typeface="+mj-lt"/>
                <a:cs typeface="+mj-lt"/>
              </a:rPr>
              <a:t> la </a:t>
            </a:r>
            <a:r>
              <a:rPr lang="en-US" sz="2400" dirty="0" err="1">
                <a:ea typeface="+mj-lt"/>
                <a:cs typeface="+mj-lt"/>
              </a:rPr>
              <a:t>pregunta</a:t>
            </a:r>
            <a:r>
              <a:rPr lang="en-US" sz="2400" dirty="0">
                <a:ea typeface="+mj-lt"/>
                <a:cs typeface="+mj-lt"/>
              </a:rPr>
              <a:t> de </a:t>
            </a:r>
            <a:r>
              <a:rPr lang="en-US" sz="2400" dirty="0" err="1">
                <a:ea typeface="+mj-lt"/>
                <a:cs typeface="+mj-lt"/>
              </a:rPr>
              <a:t>los</a:t>
            </a:r>
            <a:r>
              <a:rPr lang="en-US" sz="2400" dirty="0">
                <a:ea typeface="+mj-lt"/>
                <a:cs typeface="+mj-lt"/>
              </a:rPr>
              <a:t> </a:t>
            </a:r>
            <a:r>
              <a:rPr lang="en-US" sz="2400" dirty="0" err="1">
                <a:ea typeface="+mj-lt"/>
                <a:cs typeface="+mj-lt"/>
              </a:rPr>
              <a:t>israelitas</a:t>
            </a:r>
            <a:r>
              <a:rPr lang="en-US" sz="2400" dirty="0">
                <a:ea typeface="+mj-lt"/>
                <a:cs typeface="+mj-lt"/>
              </a:rPr>
              <a:t>: "¿</a:t>
            </a:r>
            <a:r>
              <a:rPr lang="en-US" sz="2400" dirty="0" err="1">
                <a:ea typeface="+mj-lt"/>
                <a:cs typeface="+mj-lt"/>
              </a:rPr>
              <a:t>Está</a:t>
            </a:r>
            <a:r>
              <a:rPr lang="en-US" sz="2400" dirty="0">
                <a:ea typeface="+mj-lt"/>
                <a:cs typeface="+mj-lt"/>
              </a:rPr>
              <a:t> </a:t>
            </a:r>
            <a:r>
              <a:rPr lang="en-US" sz="2400" dirty="0" err="1">
                <a:ea typeface="+mj-lt"/>
                <a:cs typeface="+mj-lt"/>
              </a:rPr>
              <a:t>Yahvé</a:t>
            </a:r>
            <a:r>
              <a:rPr lang="en-US" sz="2400" dirty="0">
                <a:ea typeface="+mj-lt"/>
                <a:cs typeface="+mj-lt"/>
              </a:rPr>
              <a:t> entre </a:t>
            </a:r>
            <a:r>
              <a:rPr lang="en-US" sz="2400" dirty="0" err="1">
                <a:ea typeface="+mj-lt"/>
                <a:cs typeface="+mj-lt"/>
              </a:rPr>
              <a:t>nosotros</a:t>
            </a:r>
            <a:r>
              <a:rPr lang="en-US" sz="2400" dirty="0">
                <a:ea typeface="+mj-lt"/>
                <a:cs typeface="+mj-lt"/>
              </a:rPr>
              <a:t> o no?"</a:t>
            </a:r>
            <a:endParaRPr lang="en-US" sz="2400" i="1" dirty="0">
              <a:latin typeface="Comic Sans MS" panose="030F0702030302020204" pitchFamily="66" charset="0"/>
            </a:endParaRPr>
          </a:p>
          <a:p>
            <a:r>
              <a:rPr lang="en-US" sz="2400" i="1" dirty="0">
                <a:solidFill>
                  <a:srgbClr val="C00000"/>
                </a:solidFill>
                <a:latin typeface="Comic Sans MS"/>
              </a:rPr>
              <a:t>The irony, of course, is that by complaining the Israelites were testing Yahweh (17:2, 7) without realizing that he was testing them (cf. Dt. 8:2). /</a:t>
            </a:r>
            <a:r>
              <a:rPr lang="en-US" sz="2400" i="1" dirty="0">
                <a:latin typeface="Comic Sans MS"/>
              </a:rPr>
              <a:t> </a:t>
            </a:r>
            <a:r>
              <a:rPr lang="en-US" sz="2400" dirty="0">
                <a:ea typeface="+mj-lt"/>
                <a:cs typeface="+mj-lt"/>
              </a:rPr>
              <a:t>La </a:t>
            </a:r>
            <a:r>
              <a:rPr lang="en-US" sz="2400" dirty="0" err="1">
                <a:ea typeface="+mj-lt"/>
                <a:cs typeface="+mj-lt"/>
              </a:rPr>
              <a:t>ironía</a:t>
            </a:r>
            <a:r>
              <a:rPr lang="en-US" sz="2400" dirty="0">
                <a:ea typeface="+mj-lt"/>
                <a:cs typeface="+mj-lt"/>
              </a:rPr>
              <a:t>, </a:t>
            </a:r>
            <a:r>
              <a:rPr lang="en-US" sz="2400" dirty="0" err="1">
                <a:ea typeface="+mj-lt"/>
                <a:cs typeface="+mj-lt"/>
              </a:rPr>
              <a:t>por</a:t>
            </a:r>
            <a:r>
              <a:rPr lang="en-US" sz="2400" dirty="0">
                <a:ea typeface="+mj-lt"/>
                <a:cs typeface="+mj-lt"/>
              </a:rPr>
              <a:t> </a:t>
            </a:r>
            <a:r>
              <a:rPr lang="en-US" sz="2400" dirty="0" err="1">
                <a:ea typeface="+mj-lt"/>
                <a:cs typeface="+mj-lt"/>
              </a:rPr>
              <a:t>supuesto</a:t>
            </a:r>
            <a:r>
              <a:rPr lang="en-US" sz="2400" dirty="0">
                <a:ea typeface="+mj-lt"/>
                <a:cs typeface="+mj-lt"/>
              </a:rPr>
              <a:t>, es que al </a:t>
            </a:r>
            <a:r>
              <a:rPr lang="en-US" sz="2400" dirty="0" err="1">
                <a:ea typeface="+mj-lt"/>
                <a:cs typeface="+mj-lt"/>
              </a:rPr>
              <a:t>quejarse</a:t>
            </a:r>
            <a:r>
              <a:rPr lang="en-US" sz="2400" dirty="0">
                <a:ea typeface="+mj-lt"/>
                <a:cs typeface="+mj-lt"/>
              </a:rPr>
              <a:t>, </a:t>
            </a:r>
            <a:r>
              <a:rPr lang="en-US" sz="2400" dirty="0" err="1">
                <a:ea typeface="+mj-lt"/>
                <a:cs typeface="+mj-lt"/>
              </a:rPr>
              <a:t>los</a:t>
            </a:r>
            <a:r>
              <a:rPr lang="en-US" sz="2400" dirty="0">
                <a:ea typeface="+mj-lt"/>
                <a:cs typeface="+mj-lt"/>
              </a:rPr>
              <a:t> </a:t>
            </a:r>
            <a:r>
              <a:rPr lang="en-US" sz="2400" dirty="0" err="1">
                <a:ea typeface="+mj-lt"/>
                <a:cs typeface="+mj-lt"/>
              </a:rPr>
              <a:t>israelitas</a:t>
            </a:r>
            <a:r>
              <a:rPr lang="en-US" sz="2400" dirty="0">
                <a:ea typeface="+mj-lt"/>
                <a:cs typeface="+mj-lt"/>
              </a:rPr>
              <a:t> </a:t>
            </a:r>
            <a:r>
              <a:rPr lang="en-US" sz="2400" dirty="0" err="1">
                <a:ea typeface="+mj-lt"/>
                <a:cs typeface="+mj-lt"/>
              </a:rPr>
              <a:t>estaban</a:t>
            </a:r>
            <a:r>
              <a:rPr lang="en-US" sz="2400" dirty="0">
                <a:ea typeface="+mj-lt"/>
                <a:cs typeface="+mj-lt"/>
              </a:rPr>
              <a:t> probando a </a:t>
            </a:r>
            <a:r>
              <a:rPr lang="en-US" sz="2400" dirty="0" err="1">
                <a:ea typeface="+mj-lt"/>
                <a:cs typeface="+mj-lt"/>
              </a:rPr>
              <a:t>Yahvé</a:t>
            </a:r>
            <a:r>
              <a:rPr lang="en-US" sz="2400" dirty="0">
                <a:ea typeface="+mj-lt"/>
                <a:cs typeface="+mj-lt"/>
              </a:rPr>
              <a:t> (17:2, 7) sin </a:t>
            </a:r>
            <a:r>
              <a:rPr lang="en-US" sz="2400" dirty="0" err="1">
                <a:ea typeface="+mj-lt"/>
                <a:cs typeface="+mj-lt"/>
              </a:rPr>
              <a:t>darse</a:t>
            </a:r>
            <a:r>
              <a:rPr lang="en-US" sz="2400" dirty="0">
                <a:ea typeface="+mj-lt"/>
                <a:cs typeface="+mj-lt"/>
              </a:rPr>
              <a:t> </a:t>
            </a:r>
            <a:r>
              <a:rPr lang="en-US" sz="2400" dirty="0" err="1">
                <a:ea typeface="+mj-lt"/>
                <a:cs typeface="+mj-lt"/>
              </a:rPr>
              <a:t>cuenta</a:t>
            </a:r>
            <a:r>
              <a:rPr lang="en-US" sz="2400" dirty="0">
                <a:ea typeface="+mj-lt"/>
                <a:cs typeface="+mj-lt"/>
              </a:rPr>
              <a:t> de que </a:t>
            </a:r>
            <a:r>
              <a:rPr lang="en-US" sz="2400" dirty="0" err="1">
                <a:ea typeface="+mj-lt"/>
                <a:cs typeface="+mj-lt"/>
              </a:rPr>
              <a:t>él</a:t>
            </a:r>
            <a:r>
              <a:rPr lang="en-US" sz="2400" dirty="0">
                <a:ea typeface="+mj-lt"/>
                <a:cs typeface="+mj-lt"/>
              </a:rPr>
              <a:t> </a:t>
            </a:r>
            <a:r>
              <a:rPr lang="en-US" sz="2400" dirty="0" err="1">
                <a:ea typeface="+mj-lt"/>
                <a:cs typeface="+mj-lt"/>
              </a:rPr>
              <a:t>los</a:t>
            </a:r>
            <a:r>
              <a:rPr lang="en-US" sz="2400" dirty="0">
                <a:ea typeface="+mj-lt"/>
                <a:cs typeface="+mj-lt"/>
              </a:rPr>
              <a:t> </a:t>
            </a:r>
            <a:r>
              <a:rPr lang="en-US" sz="2400" dirty="0" err="1">
                <a:ea typeface="+mj-lt"/>
                <a:cs typeface="+mj-lt"/>
              </a:rPr>
              <a:t>estaba</a:t>
            </a:r>
            <a:r>
              <a:rPr lang="en-US" sz="2400" dirty="0">
                <a:ea typeface="+mj-lt"/>
                <a:cs typeface="+mj-lt"/>
              </a:rPr>
              <a:t> probando a </a:t>
            </a:r>
            <a:r>
              <a:rPr lang="en-US" sz="2400" dirty="0" err="1">
                <a:ea typeface="+mj-lt"/>
                <a:cs typeface="+mj-lt"/>
              </a:rPr>
              <a:t>ellos</a:t>
            </a:r>
            <a:r>
              <a:rPr lang="en-US" sz="2400" dirty="0">
                <a:ea typeface="+mj-lt"/>
                <a:cs typeface="+mj-lt"/>
              </a:rPr>
              <a:t> (cf. Dt. 8:2).</a:t>
            </a:r>
            <a:endParaRPr lang="en-US" sz="2400" i="1" dirty="0">
              <a:latin typeface="Comic Sans MS" panose="030F0702030302020204" pitchFamily="66" charset="0"/>
            </a:endParaRPr>
          </a:p>
          <a:p>
            <a:r>
              <a:rPr lang="en-US" sz="2400" i="1" dirty="0">
                <a:solidFill>
                  <a:srgbClr val="C00000"/>
                </a:solidFill>
                <a:latin typeface="Comic Sans MS"/>
              </a:rPr>
              <a:t>On this occasion, Moses used his rod to strike the rock, thus bringing water. /</a:t>
            </a:r>
            <a:r>
              <a:rPr lang="en-US" sz="2400" i="1" dirty="0">
                <a:latin typeface="Comic Sans MS"/>
              </a:rPr>
              <a:t> </a:t>
            </a:r>
            <a:r>
              <a:rPr lang="en-US" sz="2400" dirty="0">
                <a:ea typeface="+mj-lt"/>
                <a:cs typeface="+mj-lt"/>
              </a:rPr>
              <a:t>En </a:t>
            </a:r>
            <a:r>
              <a:rPr lang="en-US" sz="2400" dirty="0" err="1">
                <a:ea typeface="+mj-lt"/>
                <a:cs typeface="+mj-lt"/>
              </a:rPr>
              <a:t>esta</a:t>
            </a:r>
            <a:r>
              <a:rPr lang="en-US" sz="2400" dirty="0">
                <a:ea typeface="+mj-lt"/>
                <a:cs typeface="+mj-lt"/>
              </a:rPr>
              <a:t> </a:t>
            </a:r>
            <a:r>
              <a:rPr lang="en-US" sz="2400" dirty="0" err="1">
                <a:ea typeface="+mj-lt"/>
                <a:cs typeface="+mj-lt"/>
              </a:rPr>
              <a:t>ocasión</a:t>
            </a:r>
            <a:r>
              <a:rPr lang="en-US" sz="2400" dirty="0">
                <a:ea typeface="+mj-lt"/>
                <a:cs typeface="+mj-lt"/>
              </a:rPr>
              <a:t>, Moisés </a:t>
            </a:r>
            <a:r>
              <a:rPr lang="en-US" sz="2400" dirty="0" err="1">
                <a:ea typeface="+mj-lt"/>
                <a:cs typeface="+mj-lt"/>
              </a:rPr>
              <a:t>usó</a:t>
            </a:r>
            <a:r>
              <a:rPr lang="en-US" sz="2400" dirty="0">
                <a:ea typeface="+mj-lt"/>
                <a:cs typeface="+mj-lt"/>
              </a:rPr>
              <a:t> </a:t>
            </a:r>
            <a:r>
              <a:rPr lang="en-US" sz="2400" dirty="0" err="1">
                <a:ea typeface="+mj-lt"/>
                <a:cs typeface="+mj-lt"/>
              </a:rPr>
              <a:t>su</a:t>
            </a:r>
            <a:r>
              <a:rPr lang="en-US" sz="2400" dirty="0">
                <a:ea typeface="+mj-lt"/>
                <a:cs typeface="+mj-lt"/>
              </a:rPr>
              <a:t> </a:t>
            </a:r>
            <a:r>
              <a:rPr lang="en-US" sz="2400" dirty="0" err="1">
                <a:ea typeface="+mj-lt"/>
                <a:cs typeface="+mj-lt"/>
              </a:rPr>
              <a:t>vara</a:t>
            </a:r>
            <a:r>
              <a:rPr lang="en-US" sz="2400" dirty="0">
                <a:ea typeface="+mj-lt"/>
                <a:cs typeface="+mj-lt"/>
              </a:rPr>
              <a:t> para </a:t>
            </a:r>
            <a:r>
              <a:rPr lang="en-US" sz="2400" dirty="0" err="1">
                <a:ea typeface="+mj-lt"/>
                <a:cs typeface="+mj-lt"/>
              </a:rPr>
              <a:t>golpear</a:t>
            </a:r>
            <a:r>
              <a:rPr lang="en-US" sz="2400" dirty="0">
                <a:ea typeface="+mj-lt"/>
                <a:cs typeface="+mj-lt"/>
              </a:rPr>
              <a:t> la </a:t>
            </a:r>
            <a:r>
              <a:rPr lang="en-US" sz="2400" dirty="0" err="1">
                <a:ea typeface="+mj-lt"/>
                <a:cs typeface="+mj-lt"/>
              </a:rPr>
              <a:t>roca</a:t>
            </a:r>
            <a:r>
              <a:rPr lang="en-US" sz="2400" dirty="0">
                <a:ea typeface="+mj-lt"/>
                <a:cs typeface="+mj-lt"/>
              </a:rPr>
              <a:t>, </a:t>
            </a:r>
            <a:r>
              <a:rPr lang="en-US" sz="2400" dirty="0" err="1">
                <a:ea typeface="+mj-lt"/>
                <a:cs typeface="+mj-lt"/>
              </a:rPr>
              <a:t>trayendo</a:t>
            </a:r>
            <a:r>
              <a:rPr lang="en-US" sz="2400" dirty="0">
                <a:ea typeface="+mj-lt"/>
                <a:cs typeface="+mj-lt"/>
              </a:rPr>
              <a:t> </a:t>
            </a:r>
            <a:r>
              <a:rPr lang="en-US" sz="2400" dirty="0" err="1">
                <a:ea typeface="+mj-lt"/>
                <a:cs typeface="+mj-lt"/>
              </a:rPr>
              <a:t>así</a:t>
            </a:r>
            <a:r>
              <a:rPr lang="en-US" sz="2400" dirty="0">
                <a:ea typeface="+mj-lt"/>
                <a:cs typeface="+mj-lt"/>
              </a:rPr>
              <a:t> </a:t>
            </a:r>
            <a:r>
              <a:rPr lang="en-US" sz="2400" dirty="0" err="1">
                <a:ea typeface="+mj-lt"/>
                <a:cs typeface="+mj-lt"/>
              </a:rPr>
              <a:t>agua</a:t>
            </a:r>
            <a:r>
              <a:rPr lang="en-US" sz="2400" dirty="0">
                <a:ea typeface="+mj-lt"/>
                <a:cs typeface="+mj-lt"/>
              </a:rPr>
              <a:t>.</a:t>
            </a:r>
            <a:endParaRPr lang="en-US" sz="2400" i="1" dirty="0">
              <a:latin typeface="Comic Sans MS" panose="030F0702030302020204" pitchFamily="66" charset="0"/>
            </a:endParaRPr>
          </a:p>
          <a:p>
            <a:r>
              <a:rPr lang="en-US" sz="2400" i="1" dirty="0">
                <a:solidFill>
                  <a:srgbClr val="C00000"/>
                </a:solidFill>
                <a:latin typeface="Comic Sans MS"/>
              </a:rPr>
              <a:t>The place-names Massah (= testing) and </a:t>
            </a:r>
            <a:r>
              <a:rPr lang="en-US" sz="2400" i="1" dirty="0" err="1">
                <a:solidFill>
                  <a:srgbClr val="C00000"/>
                </a:solidFill>
                <a:latin typeface="Comic Sans MS"/>
              </a:rPr>
              <a:t>Meribah</a:t>
            </a:r>
            <a:r>
              <a:rPr lang="en-US" sz="2400" i="1" dirty="0">
                <a:solidFill>
                  <a:srgbClr val="C00000"/>
                </a:solidFill>
                <a:latin typeface="Comic Sans MS"/>
              </a:rPr>
              <a:t> (= quarreling) would live on as examples of unbelief and shame (cf. Dt. 6:16; 9:22; 33:8; Ps. 81:7; 95:8; 106:32). /</a:t>
            </a:r>
            <a:r>
              <a:rPr lang="en-US" sz="2400" i="1" dirty="0">
                <a:latin typeface="Comic Sans MS"/>
              </a:rPr>
              <a:t> </a:t>
            </a:r>
            <a:r>
              <a:rPr lang="en-US" sz="2400" dirty="0">
                <a:ea typeface="+mj-lt"/>
                <a:cs typeface="+mj-lt"/>
              </a:rPr>
              <a:t>Los </a:t>
            </a:r>
            <a:r>
              <a:rPr lang="en-US" sz="2400" dirty="0" err="1">
                <a:ea typeface="+mj-lt"/>
                <a:cs typeface="+mj-lt"/>
              </a:rPr>
              <a:t>topónimos</a:t>
            </a:r>
            <a:r>
              <a:rPr lang="en-US" sz="2400" dirty="0">
                <a:ea typeface="+mj-lt"/>
                <a:cs typeface="+mj-lt"/>
              </a:rPr>
              <a:t> Massah (= </a:t>
            </a:r>
            <a:r>
              <a:rPr lang="en-US" sz="2400" dirty="0" err="1">
                <a:ea typeface="+mj-lt"/>
                <a:cs typeface="+mj-lt"/>
              </a:rPr>
              <a:t>prueba</a:t>
            </a:r>
            <a:r>
              <a:rPr lang="en-US" sz="2400" dirty="0">
                <a:ea typeface="+mj-lt"/>
                <a:cs typeface="+mj-lt"/>
              </a:rPr>
              <a:t>) y </a:t>
            </a:r>
            <a:r>
              <a:rPr lang="en-US" sz="2400" dirty="0" err="1">
                <a:ea typeface="+mj-lt"/>
                <a:cs typeface="+mj-lt"/>
              </a:rPr>
              <a:t>Meriba</a:t>
            </a:r>
            <a:r>
              <a:rPr lang="en-US" sz="2400" dirty="0">
                <a:ea typeface="+mj-lt"/>
                <a:cs typeface="+mj-lt"/>
              </a:rPr>
              <a:t> (= </a:t>
            </a:r>
            <a:r>
              <a:rPr lang="en-US" sz="2400" dirty="0" err="1">
                <a:ea typeface="+mj-lt"/>
                <a:cs typeface="+mj-lt"/>
              </a:rPr>
              <a:t>pelea</a:t>
            </a:r>
            <a:r>
              <a:rPr lang="en-US" sz="2400" dirty="0">
                <a:ea typeface="+mj-lt"/>
                <a:cs typeface="+mj-lt"/>
              </a:rPr>
              <a:t>) </a:t>
            </a:r>
            <a:r>
              <a:rPr lang="en-US" sz="2400" dirty="0" err="1">
                <a:ea typeface="+mj-lt"/>
                <a:cs typeface="+mj-lt"/>
              </a:rPr>
              <a:t>perdurarían</a:t>
            </a:r>
            <a:r>
              <a:rPr lang="en-US" sz="2400" dirty="0">
                <a:ea typeface="+mj-lt"/>
                <a:cs typeface="+mj-lt"/>
              </a:rPr>
              <a:t> </a:t>
            </a:r>
            <a:r>
              <a:rPr lang="en-US" sz="2400" dirty="0" err="1">
                <a:ea typeface="+mj-lt"/>
                <a:cs typeface="+mj-lt"/>
              </a:rPr>
              <a:t>como</a:t>
            </a:r>
            <a:r>
              <a:rPr lang="en-US" sz="2400" dirty="0">
                <a:ea typeface="+mj-lt"/>
                <a:cs typeface="+mj-lt"/>
              </a:rPr>
              <a:t> </a:t>
            </a:r>
            <a:r>
              <a:rPr lang="en-US" sz="2400" dirty="0" err="1">
                <a:ea typeface="+mj-lt"/>
                <a:cs typeface="+mj-lt"/>
              </a:rPr>
              <a:t>ejemplos</a:t>
            </a:r>
            <a:r>
              <a:rPr lang="en-US" sz="2400" dirty="0">
                <a:ea typeface="+mj-lt"/>
                <a:cs typeface="+mj-lt"/>
              </a:rPr>
              <a:t> de </a:t>
            </a:r>
            <a:r>
              <a:rPr lang="en-US" sz="2400" dirty="0" err="1">
                <a:ea typeface="+mj-lt"/>
                <a:cs typeface="+mj-lt"/>
              </a:rPr>
              <a:t>incredulidad</a:t>
            </a:r>
            <a:r>
              <a:rPr lang="en-US" sz="2400" dirty="0">
                <a:ea typeface="+mj-lt"/>
                <a:cs typeface="+mj-lt"/>
              </a:rPr>
              <a:t> y </a:t>
            </a:r>
            <a:r>
              <a:rPr lang="en-US" sz="2400" dirty="0" err="1">
                <a:ea typeface="+mj-lt"/>
                <a:cs typeface="+mj-lt"/>
              </a:rPr>
              <a:t>vergüenza</a:t>
            </a:r>
            <a:r>
              <a:rPr lang="en-US" sz="2400" dirty="0">
                <a:ea typeface="+mj-lt"/>
                <a:cs typeface="+mj-lt"/>
              </a:rPr>
              <a:t> (cf. Dt 6,16; 9,22; 33,8; Sal 81,7; 95,8). ; 106:32). </a:t>
            </a:r>
          </a:p>
          <a:p>
            <a:pPr marL="0" indent="0">
              <a:buNone/>
            </a:pPr>
            <a:endParaRPr lang="en-US" dirty="0"/>
          </a:p>
        </p:txBody>
      </p:sp>
      <p:sp>
        <p:nvSpPr>
          <p:cNvPr id="4" name="Slide Number Placeholder 3">
            <a:extLst>
              <a:ext uri="{FF2B5EF4-FFF2-40B4-BE49-F238E27FC236}">
                <a16:creationId xmlns:a16="http://schemas.microsoft.com/office/drawing/2014/main" id="{D1E272B6-CA12-411A-BFB1-60688CA8CB87}"/>
              </a:ext>
            </a:extLst>
          </p:cNvPr>
          <p:cNvSpPr>
            <a:spLocks noGrp="1"/>
          </p:cNvSpPr>
          <p:nvPr>
            <p:ph type="sldNum" sz="quarter" idx="12"/>
          </p:nvPr>
        </p:nvSpPr>
        <p:spPr>
          <a:xfrm>
            <a:off x="11018520" y="6429466"/>
            <a:ext cx="850360" cy="29200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00377-489B-40EC-B059-26BDDD2E89B9}"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314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63A4B-2FA7-41C4-A461-CE36ACDC6AE8}"/>
              </a:ext>
            </a:extLst>
          </p:cNvPr>
          <p:cNvSpPr>
            <a:spLocks noGrp="1"/>
          </p:cNvSpPr>
          <p:nvPr>
            <p:ph type="title"/>
          </p:nvPr>
        </p:nvSpPr>
        <p:spPr>
          <a:xfrm>
            <a:off x="838200" y="602413"/>
            <a:ext cx="10515600" cy="637198"/>
          </a:xfrm>
        </p:spPr>
        <p:txBody>
          <a:bodyPr>
            <a:noAutofit/>
          </a:bodyPr>
          <a:lstStyle/>
          <a:p>
            <a:pPr>
              <a:defRPr/>
            </a:pPr>
            <a:r>
              <a:rPr lang="en-US" sz="3200" dirty="0">
                <a:solidFill>
                  <a:srgbClr val="FF6600"/>
                </a:solidFill>
                <a:effectLst>
                  <a:outerShdw blurRad="38100" dist="38100" dir="2700000" algn="tl">
                    <a:srgbClr val="000000">
                      <a:alpha val="43137"/>
                    </a:srgbClr>
                  </a:outerShdw>
                </a:effectLst>
                <a:latin typeface="Eras Demi ITC"/>
              </a:rPr>
              <a:t>The Golden Calf Episode (Ex. 32:1-6) / </a:t>
            </a:r>
            <a:r>
              <a:rPr lang="en-US" sz="3200" b="0" dirty="0">
                <a:effectLst>
                  <a:outerShdw blurRad="38100" dist="38100" dir="2700000" algn="tl">
                    <a:srgbClr val="000000">
                      <a:alpha val="43137"/>
                    </a:srgbClr>
                  </a:outerShdw>
                </a:effectLst>
                <a:ea typeface="+mn-lt"/>
                <a:cs typeface="+mn-lt"/>
              </a:rPr>
              <a:t>El </a:t>
            </a:r>
            <a:r>
              <a:rPr lang="en-US" sz="3200" b="0" dirty="0" err="1">
                <a:effectLst>
                  <a:outerShdw blurRad="38100" dist="38100" dir="2700000" algn="tl">
                    <a:srgbClr val="000000">
                      <a:alpha val="43137"/>
                    </a:srgbClr>
                  </a:outerShdw>
                </a:effectLst>
                <a:ea typeface="+mn-lt"/>
                <a:cs typeface="+mn-lt"/>
              </a:rPr>
              <a:t>episodio</a:t>
            </a:r>
            <a:r>
              <a:rPr lang="en-US" sz="3200" b="0" dirty="0">
                <a:effectLst>
                  <a:outerShdw blurRad="38100" dist="38100" dir="2700000" algn="tl">
                    <a:srgbClr val="000000">
                      <a:alpha val="43137"/>
                    </a:srgbClr>
                  </a:outerShdw>
                </a:effectLst>
                <a:ea typeface="+mn-lt"/>
                <a:cs typeface="+mn-lt"/>
              </a:rPr>
              <a:t> del </a:t>
            </a:r>
            <a:r>
              <a:rPr lang="en-US" sz="3200" b="0" dirty="0" err="1">
                <a:effectLst>
                  <a:outerShdw blurRad="38100" dist="38100" dir="2700000" algn="tl">
                    <a:srgbClr val="000000">
                      <a:alpha val="43137"/>
                    </a:srgbClr>
                  </a:outerShdw>
                </a:effectLst>
                <a:ea typeface="+mn-lt"/>
                <a:cs typeface="+mn-lt"/>
              </a:rPr>
              <a:t>becerro</a:t>
            </a:r>
            <a:r>
              <a:rPr lang="en-US" sz="3200" b="0" dirty="0">
                <a:effectLst>
                  <a:outerShdw blurRad="38100" dist="38100" dir="2700000" algn="tl">
                    <a:srgbClr val="000000">
                      <a:alpha val="43137"/>
                    </a:srgbClr>
                  </a:outerShdw>
                </a:effectLst>
                <a:ea typeface="+mn-lt"/>
                <a:cs typeface="+mn-lt"/>
              </a:rPr>
              <a:t> de </a:t>
            </a:r>
            <a:r>
              <a:rPr lang="en-US" sz="3200" b="0" dirty="0" err="1">
                <a:effectLst>
                  <a:outerShdw blurRad="38100" dist="38100" dir="2700000" algn="tl">
                    <a:srgbClr val="000000">
                      <a:alpha val="43137"/>
                    </a:srgbClr>
                  </a:outerShdw>
                </a:effectLst>
                <a:ea typeface="+mn-lt"/>
                <a:cs typeface="+mn-lt"/>
              </a:rPr>
              <a:t>oro</a:t>
            </a:r>
            <a:r>
              <a:rPr lang="en-US" sz="3200" b="0" dirty="0">
                <a:effectLst>
                  <a:outerShdw blurRad="38100" dist="38100" dir="2700000" algn="tl">
                    <a:srgbClr val="000000">
                      <a:alpha val="43137"/>
                    </a:srgbClr>
                  </a:outerShdw>
                </a:effectLst>
                <a:ea typeface="+mn-lt"/>
                <a:cs typeface="+mn-lt"/>
              </a:rPr>
              <a:t> (Ex. 32:1-6)</a:t>
            </a:r>
            <a:endParaRPr lang="en-US" sz="3200" dirty="0">
              <a:solidFill>
                <a:srgbClr val="FF6600"/>
              </a:solidFill>
              <a:effectLst>
                <a:outerShdw blurRad="38100" dist="38100" dir="2700000" algn="tl">
                  <a:srgbClr val="000000">
                    <a:alpha val="43137"/>
                  </a:srgbClr>
                </a:outerShdw>
              </a:effectLst>
              <a:latin typeface="Eras Demi ITC" panose="020B0805030504020804" pitchFamily="34" charset="0"/>
            </a:endParaRPr>
          </a:p>
        </p:txBody>
      </p:sp>
      <p:sp>
        <p:nvSpPr>
          <p:cNvPr id="3" name="Content Placeholder 2">
            <a:extLst>
              <a:ext uri="{FF2B5EF4-FFF2-40B4-BE49-F238E27FC236}">
                <a16:creationId xmlns:a16="http://schemas.microsoft.com/office/drawing/2014/main" id="{4B22A769-656C-429C-AF6E-ECC6FE4F0BD6}"/>
              </a:ext>
            </a:extLst>
          </p:cNvPr>
          <p:cNvSpPr>
            <a:spLocks noGrp="1"/>
          </p:cNvSpPr>
          <p:nvPr>
            <p:ph idx="1"/>
          </p:nvPr>
        </p:nvSpPr>
        <p:spPr>
          <a:xfrm>
            <a:off x="162464" y="1531619"/>
            <a:ext cx="11881449" cy="5348724"/>
          </a:xfrm>
        </p:spPr>
        <p:txBody>
          <a:bodyPr vert="horz" lIns="91440" tIns="45720" rIns="91440" bIns="45720" rtlCol="0" anchor="t">
            <a:normAutofit fontScale="85000" lnSpcReduction="20000"/>
          </a:bodyPr>
          <a:lstStyle/>
          <a:p>
            <a:pPr marL="0" indent="0">
              <a:buNone/>
              <a:defRPr/>
            </a:pPr>
            <a:r>
              <a:rPr lang="en-US" sz="2800" b="1" dirty="0">
                <a:solidFill>
                  <a:srgbClr val="FF6600"/>
                </a:solidFill>
                <a:latin typeface="Comic Sans MS"/>
              </a:rPr>
              <a:t>While Moses was on the mountain of God, the people fell into false worship, constructing a golden calf by which to worship Yahweh.</a:t>
            </a:r>
            <a:r>
              <a:rPr lang="en-US" sz="2800" b="1" dirty="0">
                <a:solidFill>
                  <a:srgbClr val="002060"/>
                </a:solidFill>
                <a:latin typeface="Comic Sans MS"/>
              </a:rPr>
              <a:t> / </a:t>
            </a:r>
            <a:r>
              <a:rPr lang="en-US" sz="2800" dirty="0" err="1">
                <a:ea typeface="+mj-lt"/>
                <a:cs typeface="+mj-lt"/>
              </a:rPr>
              <a:t>Mientras</a:t>
            </a:r>
            <a:r>
              <a:rPr lang="en-US" sz="2800" dirty="0">
                <a:ea typeface="+mj-lt"/>
                <a:cs typeface="+mj-lt"/>
              </a:rPr>
              <a:t> Moisés </a:t>
            </a:r>
            <a:r>
              <a:rPr lang="en-US" sz="2800" dirty="0" err="1">
                <a:ea typeface="+mj-lt"/>
                <a:cs typeface="+mj-lt"/>
              </a:rPr>
              <a:t>estaba</a:t>
            </a:r>
            <a:r>
              <a:rPr lang="en-US" sz="2800" dirty="0">
                <a:ea typeface="+mj-lt"/>
                <a:cs typeface="+mj-lt"/>
              </a:rPr>
              <a:t> </a:t>
            </a:r>
            <a:r>
              <a:rPr lang="en-US" sz="2800" dirty="0" err="1">
                <a:ea typeface="+mj-lt"/>
                <a:cs typeface="+mj-lt"/>
              </a:rPr>
              <a:t>en</a:t>
            </a:r>
            <a:r>
              <a:rPr lang="en-US" sz="2800" dirty="0">
                <a:ea typeface="+mj-lt"/>
                <a:cs typeface="+mj-lt"/>
              </a:rPr>
              <a:t> la </a:t>
            </a:r>
            <a:r>
              <a:rPr lang="en-US" sz="2800" dirty="0" err="1">
                <a:ea typeface="+mj-lt"/>
                <a:cs typeface="+mj-lt"/>
              </a:rPr>
              <a:t>montaña</a:t>
            </a:r>
            <a:r>
              <a:rPr lang="en-US" sz="2800" dirty="0">
                <a:ea typeface="+mj-lt"/>
                <a:cs typeface="+mj-lt"/>
              </a:rPr>
              <a:t> de Dios, </a:t>
            </a:r>
            <a:r>
              <a:rPr lang="en-US" sz="2800" dirty="0" err="1">
                <a:ea typeface="+mj-lt"/>
                <a:cs typeface="+mj-lt"/>
              </a:rPr>
              <a:t>el</a:t>
            </a:r>
            <a:r>
              <a:rPr lang="en-US" sz="2800" dirty="0">
                <a:ea typeface="+mj-lt"/>
                <a:cs typeface="+mj-lt"/>
              </a:rPr>
              <a:t> pueblo </a:t>
            </a:r>
            <a:r>
              <a:rPr lang="en-US" sz="2800" dirty="0" err="1">
                <a:ea typeface="+mj-lt"/>
                <a:cs typeface="+mj-lt"/>
              </a:rPr>
              <a:t>cayó</a:t>
            </a:r>
            <a:r>
              <a:rPr lang="en-US" sz="2800" dirty="0">
                <a:ea typeface="+mj-lt"/>
                <a:cs typeface="+mj-lt"/>
              </a:rPr>
              <a:t> </a:t>
            </a:r>
            <a:r>
              <a:rPr lang="en-US" sz="2800" dirty="0" err="1">
                <a:ea typeface="+mj-lt"/>
                <a:cs typeface="+mj-lt"/>
              </a:rPr>
              <a:t>en</a:t>
            </a:r>
            <a:r>
              <a:rPr lang="en-US" sz="2800" dirty="0">
                <a:ea typeface="+mj-lt"/>
                <a:cs typeface="+mj-lt"/>
              </a:rPr>
              <a:t> la </a:t>
            </a:r>
            <a:r>
              <a:rPr lang="en-US" sz="2800" dirty="0" err="1">
                <a:ea typeface="+mj-lt"/>
                <a:cs typeface="+mj-lt"/>
              </a:rPr>
              <a:t>adoración</a:t>
            </a:r>
            <a:r>
              <a:rPr lang="en-US" sz="2800" dirty="0">
                <a:ea typeface="+mj-lt"/>
                <a:cs typeface="+mj-lt"/>
              </a:rPr>
              <a:t> falsa, </a:t>
            </a:r>
            <a:r>
              <a:rPr lang="en-US" sz="2800" dirty="0" err="1">
                <a:ea typeface="+mj-lt"/>
                <a:cs typeface="+mj-lt"/>
              </a:rPr>
              <a:t>construyendo</a:t>
            </a:r>
            <a:r>
              <a:rPr lang="en-US" sz="2800" dirty="0">
                <a:ea typeface="+mj-lt"/>
                <a:cs typeface="+mj-lt"/>
              </a:rPr>
              <a:t> un </a:t>
            </a:r>
            <a:r>
              <a:rPr lang="en-US" sz="2800" dirty="0" err="1">
                <a:ea typeface="+mj-lt"/>
                <a:cs typeface="+mj-lt"/>
              </a:rPr>
              <a:t>becerro</a:t>
            </a:r>
            <a:r>
              <a:rPr lang="en-US" sz="2800" dirty="0">
                <a:ea typeface="+mj-lt"/>
                <a:cs typeface="+mj-lt"/>
              </a:rPr>
              <a:t> de </a:t>
            </a:r>
            <a:r>
              <a:rPr lang="en-US" sz="2800" dirty="0" err="1">
                <a:ea typeface="+mj-lt"/>
                <a:cs typeface="+mj-lt"/>
              </a:rPr>
              <a:t>oro</a:t>
            </a:r>
            <a:r>
              <a:rPr lang="en-US" sz="2800" dirty="0">
                <a:ea typeface="+mj-lt"/>
                <a:cs typeface="+mj-lt"/>
              </a:rPr>
              <a:t> para </a:t>
            </a:r>
            <a:r>
              <a:rPr lang="en-US" sz="2800" dirty="0" err="1">
                <a:ea typeface="+mj-lt"/>
                <a:cs typeface="+mj-lt"/>
              </a:rPr>
              <a:t>adorar</a:t>
            </a:r>
            <a:r>
              <a:rPr lang="en-US" sz="2800" dirty="0">
                <a:ea typeface="+mj-lt"/>
                <a:cs typeface="+mj-lt"/>
              </a:rPr>
              <a:t> a Yahweh.</a:t>
            </a:r>
            <a:endParaRPr lang="en-US" sz="2800" b="1" dirty="0">
              <a:solidFill>
                <a:srgbClr val="002060"/>
              </a:solidFill>
              <a:latin typeface="Comic Sans MS" panose="030F0702030302020204" pitchFamily="66" charset="0"/>
            </a:endParaRPr>
          </a:p>
          <a:p>
            <a:pPr>
              <a:defRPr/>
            </a:pPr>
            <a:r>
              <a:rPr lang="en-US" sz="2400" i="1" dirty="0">
                <a:solidFill>
                  <a:srgbClr val="C00000"/>
                </a:solidFill>
                <a:latin typeface="Comic Sans MS"/>
              </a:rPr>
              <a:t>A calf was considered a pedestal for the god(s) in the ancient Near East, and even though Aaron proclaimed a festival to Yahweh, the golden calf was a violation of the 2</a:t>
            </a:r>
            <a:r>
              <a:rPr lang="en-US" sz="2400" i="1" baseline="30000" dirty="0">
                <a:solidFill>
                  <a:srgbClr val="C00000"/>
                </a:solidFill>
                <a:latin typeface="Comic Sans MS"/>
              </a:rPr>
              <a:t>nd</a:t>
            </a:r>
            <a:r>
              <a:rPr lang="en-US" sz="2400" i="1" dirty="0">
                <a:solidFill>
                  <a:srgbClr val="C00000"/>
                </a:solidFill>
                <a:latin typeface="Comic Sans MS"/>
              </a:rPr>
              <a:t> commandment.</a:t>
            </a:r>
            <a:r>
              <a:rPr lang="en-US" sz="2400" i="1" dirty="0">
                <a:latin typeface="Comic Sans MS"/>
              </a:rPr>
              <a:t> / </a:t>
            </a:r>
            <a:r>
              <a:rPr lang="en-US" sz="2400" dirty="0">
                <a:ea typeface="+mj-lt"/>
                <a:cs typeface="+mj-lt"/>
              </a:rPr>
              <a:t>Un </a:t>
            </a:r>
            <a:r>
              <a:rPr lang="en-US" sz="2400" dirty="0" err="1">
                <a:ea typeface="+mj-lt"/>
                <a:cs typeface="+mj-lt"/>
              </a:rPr>
              <a:t>becerro</a:t>
            </a:r>
            <a:r>
              <a:rPr lang="en-US" sz="2400" dirty="0">
                <a:ea typeface="+mj-lt"/>
                <a:cs typeface="+mj-lt"/>
              </a:rPr>
              <a:t> se </a:t>
            </a:r>
            <a:r>
              <a:rPr lang="en-US" sz="2400" dirty="0" err="1">
                <a:ea typeface="+mj-lt"/>
                <a:cs typeface="+mj-lt"/>
              </a:rPr>
              <a:t>consideraba</a:t>
            </a:r>
            <a:r>
              <a:rPr lang="en-US" sz="2400" dirty="0">
                <a:ea typeface="+mj-lt"/>
                <a:cs typeface="+mj-lt"/>
              </a:rPr>
              <a:t> un pedestal para </a:t>
            </a:r>
            <a:r>
              <a:rPr lang="en-US" sz="2400" dirty="0" err="1">
                <a:ea typeface="+mj-lt"/>
                <a:cs typeface="+mj-lt"/>
              </a:rPr>
              <a:t>los</a:t>
            </a:r>
            <a:r>
              <a:rPr lang="en-US" sz="2400" dirty="0">
                <a:ea typeface="+mj-lt"/>
                <a:cs typeface="+mj-lt"/>
              </a:rPr>
              <a:t> dioses </a:t>
            </a:r>
            <a:r>
              <a:rPr lang="en-US" sz="2400" dirty="0" err="1">
                <a:ea typeface="+mj-lt"/>
                <a:cs typeface="+mj-lt"/>
              </a:rPr>
              <a:t>en</a:t>
            </a:r>
            <a:r>
              <a:rPr lang="en-US" sz="2400" dirty="0">
                <a:ea typeface="+mj-lt"/>
                <a:cs typeface="+mj-lt"/>
              </a:rPr>
              <a:t> </a:t>
            </a:r>
            <a:r>
              <a:rPr lang="en-US" sz="2400" dirty="0" err="1">
                <a:ea typeface="+mj-lt"/>
                <a:cs typeface="+mj-lt"/>
              </a:rPr>
              <a:t>el</a:t>
            </a:r>
            <a:r>
              <a:rPr lang="en-US" sz="2400" dirty="0">
                <a:ea typeface="+mj-lt"/>
                <a:cs typeface="+mj-lt"/>
              </a:rPr>
              <a:t> </a:t>
            </a:r>
            <a:r>
              <a:rPr lang="en-US" sz="2400" dirty="0" err="1">
                <a:ea typeface="+mj-lt"/>
                <a:cs typeface="+mj-lt"/>
              </a:rPr>
              <a:t>antiguo</a:t>
            </a:r>
            <a:r>
              <a:rPr lang="en-US" sz="2400" dirty="0">
                <a:ea typeface="+mj-lt"/>
                <a:cs typeface="+mj-lt"/>
              </a:rPr>
              <a:t> </a:t>
            </a:r>
            <a:r>
              <a:rPr lang="en-US" sz="2400" dirty="0" err="1">
                <a:ea typeface="+mj-lt"/>
                <a:cs typeface="+mj-lt"/>
              </a:rPr>
              <a:t>Cercano</a:t>
            </a:r>
            <a:r>
              <a:rPr lang="en-US" sz="2400" dirty="0">
                <a:ea typeface="+mj-lt"/>
                <a:cs typeface="+mj-lt"/>
              </a:rPr>
              <a:t> Oriente, y </a:t>
            </a:r>
            <a:r>
              <a:rPr lang="en-US" sz="2400" dirty="0" err="1">
                <a:ea typeface="+mj-lt"/>
                <a:cs typeface="+mj-lt"/>
              </a:rPr>
              <a:t>aunque</a:t>
            </a:r>
            <a:r>
              <a:rPr lang="en-US" sz="2400" dirty="0">
                <a:ea typeface="+mj-lt"/>
                <a:cs typeface="+mj-lt"/>
              </a:rPr>
              <a:t> Aarón </a:t>
            </a:r>
            <a:r>
              <a:rPr lang="en-US" sz="2400" dirty="0" err="1">
                <a:ea typeface="+mj-lt"/>
                <a:cs typeface="+mj-lt"/>
              </a:rPr>
              <a:t>proclamó</a:t>
            </a:r>
            <a:r>
              <a:rPr lang="en-US" sz="2400" dirty="0">
                <a:ea typeface="+mj-lt"/>
                <a:cs typeface="+mj-lt"/>
              </a:rPr>
              <a:t> un festival a </a:t>
            </a:r>
            <a:r>
              <a:rPr lang="en-US" sz="2400" dirty="0" err="1">
                <a:ea typeface="+mj-lt"/>
                <a:cs typeface="+mj-lt"/>
              </a:rPr>
              <a:t>Yahvé</a:t>
            </a:r>
            <a:r>
              <a:rPr lang="en-US" sz="2400" dirty="0">
                <a:ea typeface="+mj-lt"/>
                <a:cs typeface="+mj-lt"/>
              </a:rPr>
              <a:t>, </a:t>
            </a:r>
            <a:r>
              <a:rPr lang="en-US" sz="2400" dirty="0" err="1">
                <a:ea typeface="+mj-lt"/>
                <a:cs typeface="+mj-lt"/>
              </a:rPr>
              <a:t>el</a:t>
            </a:r>
            <a:r>
              <a:rPr lang="en-US" sz="2400" dirty="0">
                <a:ea typeface="+mj-lt"/>
                <a:cs typeface="+mj-lt"/>
              </a:rPr>
              <a:t> </a:t>
            </a:r>
            <a:r>
              <a:rPr lang="en-US" sz="2400" dirty="0" err="1">
                <a:ea typeface="+mj-lt"/>
                <a:cs typeface="+mj-lt"/>
              </a:rPr>
              <a:t>becerro</a:t>
            </a:r>
            <a:r>
              <a:rPr lang="en-US" sz="2400" dirty="0">
                <a:ea typeface="+mj-lt"/>
                <a:cs typeface="+mj-lt"/>
              </a:rPr>
              <a:t> de </a:t>
            </a:r>
            <a:r>
              <a:rPr lang="en-US" sz="2400" dirty="0" err="1">
                <a:ea typeface="+mj-lt"/>
                <a:cs typeface="+mj-lt"/>
              </a:rPr>
              <a:t>oro</a:t>
            </a:r>
            <a:r>
              <a:rPr lang="en-US" sz="2400" dirty="0">
                <a:ea typeface="+mj-lt"/>
                <a:cs typeface="+mj-lt"/>
              </a:rPr>
              <a:t> era </a:t>
            </a:r>
            <a:r>
              <a:rPr lang="en-US" sz="2400" dirty="0" err="1">
                <a:ea typeface="+mj-lt"/>
                <a:cs typeface="+mj-lt"/>
              </a:rPr>
              <a:t>una</a:t>
            </a:r>
            <a:r>
              <a:rPr lang="en-US" sz="2400" dirty="0">
                <a:ea typeface="+mj-lt"/>
                <a:cs typeface="+mj-lt"/>
              </a:rPr>
              <a:t> </a:t>
            </a:r>
            <a:r>
              <a:rPr lang="en-US" sz="2400" dirty="0" err="1">
                <a:ea typeface="+mj-lt"/>
                <a:cs typeface="+mj-lt"/>
              </a:rPr>
              <a:t>violación</a:t>
            </a:r>
            <a:r>
              <a:rPr lang="en-US" sz="2400" dirty="0">
                <a:ea typeface="+mj-lt"/>
                <a:cs typeface="+mj-lt"/>
              </a:rPr>
              <a:t> del </a:t>
            </a:r>
            <a:r>
              <a:rPr lang="en-US" sz="2400" dirty="0" err="1">
                <a:ea typeface="+mj-lt"/>
                <a:cs typeface="+mj-lt"/>
              </a:rPr>
              <a:t>segundo</a:t>
            </a:r>
            <a:r>
              <a:rPr lang="en-US" sz="2400" dirty="0">
                <a:ea typeface="+mj-lt"/>
                <a:cs typeface="+mj-lt"/>
              </a:rPr>
              <a:t> </a:t>
            </a:r>
            <a:r>
              <a:rPr lang="en-US" sz="2400" dirty="0" err="1">
                <a:ea typeface="+mj-lt"/>
                <a:cs typeface="+mj-lt"/>
              </a:rPr>
              <a:t>mandamiento</a:t>
            </a:r>
            <a:r>
              <a:rPr lang="en-US" sz="2400" dirty="0">
                <a:ea typeface="+mj-lt"/>
                <a:cs typeface="+mj-lt"/>
              </a:rPr>
              <a:t>.</a:t>
            </a:r>
            <a:endParaRPr lang="en-US" sz="2400" i="1" dirty="0">
              <a:latin typeface="Comic Sans MS" panose="030F0702030302020204" pitchFamily="66" charset="0"/>
            </a:endParaRPr>
          </a:p>
          <a:p>
            <a:pPr>
              <a:defRPr/>
            </a:pPr>
            <a:r>
              <a:rPr lang="en-US" sz="2400" i="1" dirty="0">
                <a:solidFill>
                  <a:srgbClr val="C00000"/>
                </a:solidFill>
                <a:latin typeface="Comic Sans MS"/>
              </a:rPr>
              <a:t>Before Moses descended the mountain, Yahweh told him that the people had already corrupted themselves, and this, in turn, led to a quasi-humorous dispute between the two, where Yahweh calls them “Moses’ people” (lit., “your people,” cf. 32:7) and Moses calls them “Yahweh’s people” (lit., “your people,” cf. 32:11).</a:t>
            </a:r>
            <a:r>
              <a:rPr lang="en-US" sz="2400" i="1" dirty="0">
                <a:latin typeface="Comic Sans MS"/>
              </a:rPr>
              <a:t> / </a:t>
            </a:r>
            <a:r>
              <a:rPr lang="en-US" sz="2400" dirty="0">
                <a:ea typeface="+mj-lt"/>
                <a:cs typeface="+mj-lt"/>
              </a:rPr>
              <a:t>Antes de que Moisés </a:t>
            </a:r>
            <a:r>
              <a:rPr lang="en-US" sz="2400" dirty="0" err="1">
                <a:ea typeface="+mj-lt"/>
                <a:cs typeface="+mj-lt"/>
              </a:rPr>
              <a:t>descendiera</a:t>
            </a:r>
            <a:r>
              <a:rPr lang="en-US" sz="2400" dirty="0">
                <a:ea typeface="+mj-lt"/>
                <a:cs typeface="+mj-lt"/>
              </a:rPr>
              <a:t> de la </a:t>
            </a:r>
            <a:r>
              <a:rPr lang="en-US" sz="2400" dirty="0" err="1">
                <a:ea typeface="+mj-lt"/>
                <a:cs typeface="+mj-lt"/>
              </a:rPr>
              <a:t>montaña</a:t>
            </a:r>
            <a:r>
              <a:rPr lang="en-US" sz="2400" dirty="0">
                <a:ea typeface="+mj-lt"/>
                <a:cs typeface="+mj-lt"/>
              </a:rPr>
              <a:t>, Yahweh le </a:t>
            </a:r>
            <a:r>
              <a:rPr lang="en-US" sz="2400" dirty="0" err="1">
                <a:ea typeface="+mj-lt"/>
                <a:cs typeface="+mj-lt"/>
              </a:rPr>
              <a:t>dijo</a:t>
            </a:r>
            <a:r>
              <a:rPr lang="en-US" sz="2400" dirty="0">
                <a:ea typeface="+mj-lt"/>
                <a:cs typeface="+mj-lt"/>
              </a:rPr>
              <a:t> que </a:t>
            </a:r>
            <a:r>
              <a:rPr lang="en-US" sz="2400" dirty="0" err="1">
                <a:ea typeface="+mj-lt"/>
                <a:cs typeface="+mj-lt"/>
              </a:rPr>
              <a:t>el</a:t>
            </a:r>
            <a:r>
              <a:rPr lang="en-US" sz="2400" dirty="0">
                <a:ea typeface="+mj-lt"/>
                <a:cs typeface="+mj-lt"/>
              </a:rPr>
              <a:t> pueblo </a:t>
            </a:r>
            <a:r>
              <a:rPr lang="en-US" sz="2400" dirty="0" err="1">
                <a:ea typeface="+mj-lt"/>
                <a:cs typeface="+mj-lt"/>
              </a:rPr>
              <a:t>ya</a:t>
            </a:r>
            <a:r>
              <a:rPr lang="en-US" sz="2400" dirty="0">
                <a:ea typeface="+mj-lt"/>
                <a:cs typeface="+mj-lt"/>
              </a:rPr>
              <a:t> se </a:t>
            </a:r>
            <a:r>
              <a:rPr lang="en-US" sz="2400" dirty="0" err="1">
                <a:ea typeface="+mj-lt"/>
                <a:cs typeface="+mj-lt"/>
              </a:rPr>
              <a:t>había</a:t>
            </a:r>
            <a:r>
              <a:rPr lang="en-US" sz="2400" dirty="0">
                <a:ea typeface="+mj-lt"/>
                <a:cs typeface="+mj-lt"/>
              </a:rPr>
              <a:t> </a:t>
            </a:r>
            <a:r>
              <a:rPr lang="en-US" sz="2400" dirty="0" err="1">
                <a:ea typeface="+mj-lt"/>
                <a:cs typeface="+mj-lt"/>
              </a:rPr>
              <a:t>corrompido</a:t>
            </a:r>
            <a:r>
              <a:rPr lang="en-US" sz="2400" dirty="0">
                <a:ea typeface="+mj-lt"/>
                <a:cs typeface="+mj-lt"/>
              </a:rPr>
              <a:t>, y </a:t>
            </a:r>
            <a:r>
              <a:rPr lang="en-US" sz="2400" dirty="0" err="1">
                <a:ea typeface="+mj-lt"/>
                <a:cs typeface="+mj-lt"/>
              </a:rPr>
              <a:t>esto</a:t>
            </a:r>
            <a:r>
              <a:rPr lang="en-US" sz="2400" dirty="0">
                <a:ea typeface="+mj-lt"/>
                <a:cs typeface="+mj-lt"/>
              </a:rPr>
              <a:t>, a </a:t>
            </a:r>
            <a:r>
              <a:rPr lang="en-US" sz="2400" dirty="0" err="1">
                <a:ea typeface="+mj-lt"/>
                <a:cs typeface="+mj-lt"/>
              </a:rPr>
              <a:t>su</a:t>
            </a:r>
            <a:r>
              <a:rPr lang="en-US" sz="2400" dirty="0">
                <a:ea typeface="+mj-lt"/>
                <a:cs typeface="+mj-lt"/>
              </a:rPr>
              <a:t> </a:t>
            </a:r>
            <a:r>
              <a:rPr lang="en-US" sz="2400" dirty="0" err="1">
                <a:ea typeface="+mj-lt"/>
                <a:cs typeface="+mj-lt"/>
              </a:rPr>
              <a:t>vez</a:t>
            </a:r>
            <a:r>
              <a:rPr lang="en-US" sz="2400" dirty="0">
                <a:ea typeface="+mj-lt"/>
                <a:cs typeface="+mj-lt"/>
              </a:rPr>
              <a:t>, </a:t>
            </a:r>
            <a:r>
              <a:rPr lang="en-US" sz="2400" dirty="0" err="1">
                <a:ea typeface="+mj-lt"/>
                <a:cs typeface="+mj-lt"/>
              </a:rPr>
              <a:t>llevó</a:t>
            </a:r>
            <a:r>
              <a:rPr lang="en-US" sz="2400" dirty="0">
                <a:ea typeface="+mj-lt"/>
                <a:cs typeface="+mj-lt"/>
              </a:rPr>
              <a:t> a </a:t>
            </a:r>
            <a:r>
              <a:rPr lang="en-US" sz="2400" dirty="0" err="1">
                <a:ea typeface="+mj-lt"/>
                <a:cs typeface="+mj-lt"/>
              </a:rPr>
              <a:t>una</a:t>
            </a:r>
            <a:r>
              <a:rPr lang="en-US" sz="2400" dirty="0">
                <a:ea typeface="+mj-lt"/>
                <a:cs typeface="+mj-lt"/>
              </a:rPr>
              <a:t> </a:t>
            </a:r>
            <a:r>
              <a:rPr lang="en-US" sz="2400" dirty="0" err="1">
                <a:ea typeface="+mj-lt"/>
                <a:cs typeface="+mj-lt"/>
              </a:rPr>
              <a:t>disputa</a:t>
            </a:r>
            <a:r>
              <a:rPr lang="en-US" sz="2400" dirty="0">
                <a:ea typeface="+mj-lt"/>
                <a:cs typeface="+mj-lt"/>
              </a:rPr>
              <a:t> </a:t>
            </a:r>
            <a:r>
              <a:rPr lang="en-US" sz="2400" dirty="0" err="1">
                <a:ea typeface="+mj-lt"/>
                <a:cs typeface="+mj-lt"/>
              </a:rPr>
              <a:t>casi</a:t>
            </a:r>
            <a:r>
              <a:rPr lang="en-US" sz="2400" dirty="0">
                <a:ea typeface="+mj-lt"/>
                <a:cs typeface="+mj-lt"/>
              </a:rPr>
              <a:t> </a:t>
            </a:r>
            <a:r>
              <a:rPr lang="en-US" sz="2400" dirty="0" err="1">
                <a:ea typeface="+mj-lt"/>
                <a:cs typeface="+mj-lt"/>
              </a:rPr>
              <a:t>humorística</a:t>
            </a:r>
            <a:r>
              <a:rPr lang="en-US" sz="2400" dirty="0">
                <a:ea typeface="+mj-lt"/>
                <a:cs typeface="+mj-lt"/>
              </a:rPr>
              <a:t> entre </a:t>
            </a:r>
            <a:r>
              <a:rPr lang="en-US" sz="2400" dirty="0" err="1">
                <a:ea typeface="+mj-lt"/>
                <a:cs typeface="+mj-lt"/>
              </a:rPr>
              <a:t>los</a:t>
            </a:r>
            <a:r>
              <a:rPr lang="en-US" sz="2400" dirty="0">
                <a:ea typeface="+mj-lt"/>
                <a:cs typeface="+mj-lt"/>
              </a:rPr>
              <a:t> dos, </a:t>
            </a:r>
            <a:r>
              <a:rPr lang="en-US" sz="2400" dirty="0" err="1">
                <a:ea typeface="+mj-lt"/>
                <a:cs typeface="+mj-lt"/>
              </a:rPr>
              <a:t>donde</a:t>
            </a:r>
            <a:r>
              <a:rPr lang="en-US" sz="2400" dirty="0">
                <a:ea typeface="+mj-lt"/>
                <a:cs typeface="+mj-lt"/>
              </a:rPr>
              <a:t> </a:t>
            </a:r>
            <a:r>
              <a:rPr lang="en-US" sz="2400" dirty="0" err="1">
                <a:ea typeface="+mj-lt"/>
                <a:cs typeface="+mj-lt"/>
              </a:rPr>
              <a:t>Yahvé</a:t>
            </a:r>
            <a:r>
              <a:rPr lang="en-US" sz="2400" dirty="0">
                <a:ea typeface="+mj-lt"/>
                <a:cs typeface="+mj-lt"/>
              </a:rPr>
              <a:t> </a:t>
            </a:r>
            <a:r>
              <a:rPr lang="en-US" sz="2400" dirty="0" err="1">
                <a:ea typeface="+mj-lt"/>
                <a:cs typeface="+mj-lt"/>
              </a:rPr>
              <a:t>los</a:t>
            </a:r>
            <a:r>
              <a:rPr lang="en-US" sz="2400" dirty="0">
                <a:ea typeface="+mj-lt"/>
                <a:cs typeface="+mj-lt"/>
              </a:rPr>
              <a:t> llama “pueblo de Moisés” (lit., “</a:t>
            </a:r>
            <a:r>
              <a:rPr lang="en-US" sz="2400" dirty="0" err="1">
                <a:ea typeface="+mj-lt"/>
                <a:cs typeface="+mj-lt"/>
              </a:rPr>
              <a:t>tu</a:t>
            </a:r>
            <a:r>
              <a:rPr lang="en-US" sz="2400" dirty="0">
                <a:ea typeface="+mj-lt"/>
                <a:cs typeface="+mj-lt"/>
              </a:rPr>
              <a:t> pueblo ”, cf. 32:7) y Moisés </a:t>
            </a:r>
            <a:r>
              <a:rPr lang="en-US" sz="2400" dirty="0" err="1">
                <a:ea typeface="+mj-lt"/>
                <a:cs typeface="+mj-lt"/>
              </a:rPr>
              <a:t>los</a:t>
            </a:r>
            <a:r>
              <a:rPr lang="en-US" sz="2400" dirty="0">
                <a:ea typeface="+mj-lt"/>
                <a:cs typeface="+mj-lt"/>
              </a:rPr>
              <a:t> llama “pueblo de </a:t>
            </a:r>
            <a:r>
              <a:rPr lang="en-US" sz="2400" dirty="0" err="1">
                <a:ea typeface="+mj-lt"/>
                <a:cs typeface="+mj-lt"/>
              </a:rPr>
              <a:t>Yahvé</a:t>
            </a:r>
            <a:r>
              <a:rPr lang="en-US" sz="2400" dirty="0">
                <a:ea typeface="+mj-lt"/>
                <a:cs typeface="+mj-lt"/>
              </a:rPr>
              <a:t>” (lit., “</a:t>
            </a:r>
            <a:r>
              <a:rPr lang="en-US" sz="2400" dirty="0" err="1">
                <a:ea typeface="+mj-lt"/>
                <a:cs typeface="+mj-lt"/>
              </a:rPr>
              <a:t>tu</a:t>
            </a:r>
            <a:r>
              <a:rPr lang="en-US" sz="2400" dirty="0">
                <a:ea typeface="+mj-lt"/>
                <a:cs typeface="+mj-lt"/>
              </a:rPr>
              <a:t> pueblo”, cf. 32:11).</a:t>
            </a:r>
            <a:endParaRPr lang="en-US" sz="2400" i="1" dirty="0">
              <a:latin typeface="Comic Sans MS" panose="030F0702030302020204" pitchFamily="66" charset="0"/>
            </a:endParaRPr>
          </a:p>
        </p:txBody>
      </p:sp>
      <p:sp>
        <p:nvSpPr>
          <p:cNvPr id="4" name="Slide Number Placeholder 3">
            <a:extLst>
              <a:ext uri="{FF2B5EF4-FFF2-40B4-BE49-F238E27FC236}">
                <a16:creationId xmlns:a16="http://schemas.microsoft.com/office/drawing/2014/main" id="{543FB365-1CC2-48E3-93BA-6DF28DC3B465}"/>
              </a:ext>
            </a:extLst>
          </p:cNvPr>
          <p:cNvSpPr>
            <a:spLocks noGrp="1"/>
          </p:cNvSpPr>
          <p:nvPr>
            <p:ph type="sldNum" sz="quarter" idx="12"/>
          </p:nvPr>
        </p:nvSpPr>
        <p:spPr>
          <a:xfrm>
            <a:off x="11064240" y="6429466"/>
            <a:ext cx="804640" cy="29200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B92CAC-11DF-4367-A597-0F6B5E3E28D3}" type="slidenum">
              <a:rPr kumimoji="0" lang="en-US" alt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Rectangle 4">
            <a:extLst>
              <a:ext uri="{FF2B5EF4-FFF2-40B4-BE49-F238E27FC236}">
                <a16:creationId xmlns:a16="http://schemas.microsoft.com/office/drawing/2014/main" id="{9F2B23C7-A671-4D12-8BD7-FF2B37C157E8}"/>
              </a:ext>
            </a:extLst>
          </p:cNvPr>
          <p:cNvSpPr>
            <a:spLocks noGrp="1" noChangeArrowheads="1"/>
          </p:cNvSpPr>
          <p:nvPr>
            <p:ph type="title"/>
          </p:nvPr>
        </p:nvSpPr>
        <p:spPr>
          <a:xfrm>
            <a:off x="266700" y="11751"/>
            <a:ext cx="6372045" cy="1201917"/>
          </a:xfrm>
        </p:spPr>
        <p:txBody>
          <a:bodyPr/>
          <a:lstStyle/>
          <a:p>
            <a:pPr>
              <a:defRPr/>
            </a:pPr>
            <a:r>
              <a:rPr lang="en-US" altLang="en-US" sz="3200" dirty="0">
                <a:solidFill>
                  <a:srgbClr val="C00000"/>
                </a:solidFill>
                <a:effectLst>
                  <a:outerShdw blurRad="38100" dist="38100" dir="2700000" algn="tl">
                    <a:srgbClr val="000000">
                      <a:alpha val="43137"/>
                    </a:srgbClr>
                  </a:outerShdw>
                </a:effectLst>
              </a:rPr>
              <a:t>The Golden Calf / </a:t>
            </a:r>
            <a:r>
              <a:rPr lang="en-US" sz="3200" b="0" dirty="0">
                <a:solidFill>
                  <a:srgbClr val="000000"/>
                </a:solidFill>
                <a:effectLst>
                  <a:outerShdw blurRad="38100" dist="38100" dir="2700000" algn="tl">
                    <a:srgbClr val="000000">
                      <a:alpha val="43137"/>
                    </a:srgbClr>
                  </a:outerShdw>
                </a:effectLst>
              </a:rPr>
              <a:t>El</a:t>
            </a:r>
            <a:r>
              <a:rPr lang="en-US" sz="3200" b="0" dirty="0">
                <a:effectLst>
                  <a:outerShdw blurRad="38100" dist="38100" dir="2700000" algn="tl">
                    <a:srgbClr val="000000">
                      <a:alpha val="43137"/>
                    </a:srgbClr>
                  </a:outerShdw>
                </a:effectLst>
                <a:ea typeface="+mn-lt"/>
                <a:cs typeface="+mn-lt"/>
              </a:rPr>
              <a:t> </a:t>
            </a:r>
            <a:r>
              <a:rPr lang="en-US" sz="3200" b="0" dirty="0" err="1">
                <a:effectLst>
                  <a:outerShdw blurRad="38100" dist="38100" dir="2700000" algn="tl">
                    <a:srgbClr val="000000">
                      <a:alpha val="43137"/>
                    </a:srgbClr>
                  </a:outerShdw>
                </a:effectLst>
                <a:ea typeface="+mn-lt"/>
                <a:cs typeface="+mn-lt"/>
              </a:rPr>
              <a:t>Becerro</a:t>
            </a:r>
            <a:r>
              <a:rPr lang="en-US" sz="3200" b="0" dirty="0">
                <a:effectLst>
                  <a:outerShdw blurRad="38100" dist="38100" dir="2700000" algn="tl">
                    <a:srgbClr val="000000">
                      <a:alpha val="43137"/>
                    </a:srgbClr>
                  </a:outerShdw>
                </a:effectLst>
                <a:ea typeface="+mn-lt"/>
                <a:cs typeface="+mn-lt"/>
              </a:rPr>
              <a:t> de Oro</a:t>
            </a:r>
            <a:endParaRPr lang="en-US" altLang="en-US" sz="3200" dirty="0" err="1">
              <a:solidFill>
                <a:srgbClr val="C00000"/>
              </a:solidFill>
              <a:effectLst>
                <a:outerShdw blurRad="38100" dist="38100" dir="2700000" algn="tl">
                  <a:srgbClr val="000000">
                    <a:alpha val="43137"/>
                  </a:srgbClr>
                </a:outerShdw>
              </a:effectLst>
            </a:endParaRPr>
          </a:p>
        </p:txBody>
      </p:sp>
      <p:sp>
        <p:nvSpPr>
          <p:cNvPr id="282629" name="Rectangle 5">
            <a:extLst>
              <a:ext uri="{FF2B5EF4-FFF2-40B4-BE49-F238E27FC236}">
                <a16:creationId xmlns:a16="http://schemas.microsoft.com/office/drawing/2014/main" id="{0C80B070-E7FE-4C64-AA08-C602093EA32C}"/>
              </a:ext>
            </a:extLst>
          </p:cNvPr>
          <p:cNvSpPr>
            <a:spLocks noGrp="1" noChangeArrowheads="1"/>
          </p:cNvSpPr>
          <p:nvPr>
            <p:ph type="body" sz="half" idx="1"/>
          </p:nvPr>
        </p:nvSpPr>
        <p:spPr>
          <a:xfrm>
            <a:off x="167424" y="979487"/>
            <a:ext cx="6479121" cy="3772373"/>
          </a:xfrm>
        </p:spPr>
        <p:txBody>
          <a:bodyPr vert="horz" lIns="91440" tIns="45720" rIns="91440" bIns="45720" rtlCol="0" anchor="t">
            <a:normAutofit fontScale="85000" lnSpcReduction="10000"/>
          </a:bodyPr>
          <a:lstStyle/>
          <a:p>
            <a:pPr>
              <a:lnSpc>
                <a:spcPct val="100000"/>
              </a:lnSpc>
              <a:spcBef>
                <a:spcPts val="0"/>
              </a:spcBef>
              <a:buNone/>
              <a:defRPr/>
            </a:pPr>
            <a:r>
              <a:rPr lang="en-US" altLang="en-US" sz="2800" b="1" dirty="0">
                <a:solidFill>
                  <a:srgbClr val="FF6600"/>
                </a:solidFill>
              </a:rPr>
              <a:t>Bull calves were part of the fertility cult of Canaan, but they also were known in Egypt.</a:t>
            </a:r>
            <a:r>
              <a:rPr lang="en-US" altLang="en-US" sz="2800" b="1" dirty="0">
                <a:solidFill>
                  <a:srgbClr val="002060"/>
                </a:solidFill>
              </a:rPr>
              <a:t> / </a:t>
            </a:r>
            <a:r>
              <a:rPr lang="en-US" sz="2800" dirty="0">
                <a:ea typeface="+mj-lt"/>
                <a:cs typeface="+mj-lt"/>
              </a:rPr>
              <a:t>Los </a:t>
            </a:r>
            <a:r>
              <a:rPr lang="en-US" sz="2800" dirty="0" err="1">
                <a:ea typeface="+mj-lt"/>
                <a:cs typeface="+mj-lt"/>
              </a:rPr>
              <a:t>becerros</a:t>
            </a:r>
            <a:r>
              <a:rPr lang="en-US" sz="2800" dirty="0">
                <a:ea typeface="+mj-lt"/>
                <a:cs typeface="+mj-lt"/>
              </a:rPr>
              <a:t> toros </a:t>
            </a:r>
            <a:r>
              <a:rPr lang="en-US" sz="2800" dirty="0" err="1">
                <a:ea typeface="+mj-lt"/>
                <a:cs typeface="+mj-lt"/>
              </a:rPr>
              <a:t>formaban</a:t>
            </a:r>
            <a:r>
              <a:rPr lang="en-US" sz="2800" dirty="0">
                <a:ea typeface="+mj-lt"/>
                <a:cs typeface="+mj-lt"/>
              </a:rPr>
              <a:t> </a:t>
            </a:r>
            <a:r>
              <a:rPr lang="en-US" sz="2800" dirty="0" err="1">
                <a:ea typeface="+mj-lt"/>
                <a:cs typeface="+mj-lt"/>
              </a:rPr>
              <a:t>parte</a:t>
            </a:r>
            <a:r>
              <a:rPr lang="en-US" sz="2800" dirty="0">
                <a:ea typeface="+mj-lt"/>
                <a:cs typeface="+mj-lt"/>
              </a:rPr>
              <a:t> del </a:t>
            </a:r>
            <a:r>
              <a:rPr lang="en-US" sz="2800" dirty="0" err="1">
                <a:ea typeface="+mj-lt"/>
                <a:cs typeface="+mj-lt"/>
              </a:rPr>
              <a:t>culto</a:t>
            </a:r>
            <a:r>
              <a:rPr lang="en-US" sz="2800" dirty="0">
                <a:ea typeface="+mj-lt"/>
                <a:cs typeface="+mj-lt"/>
              </a:rPr>
              <a:t> a la </a:t>
            </a:r>
            <a:r>
              <a:rPr lang="en-US" sz="2800" dirty="0" err="1">
                <a:ea typeface="+mj-lt"/>
                <a:cs typeface="+mj-lt"/>
              </a:rPr>
              <a:t>fertilidad</a:t>
            </a:r>
            <a:r>
              <a:rPr lang="en-US" sz="2800" dirty="0">
                <a:ea typeface="+mj-lt"/>
                <a:cs typeface="+mj-lt"/>
              </a:rPr>
              <a:t> de </a:t>
            </a:r>
            <a:r>
              <a:rPr lang="en-US" sz="2800" dirty="0" err="1">
                <a:ea typeface="+mj-lt"/>
                <a:cs typeface="+mj-lt"/>
              </a:rPr>
              <a:t>Canaán</a:t>
            </a:r>
            <a:r>
              <a:rPr lang="en-US" sz="2800" dirty="0">
                <a:ea typeface="+mj-lt"/>
                <a:cs typeface="+mj-lt"/>
              </a:rPr>
              <a:t>, </a:t>
            </a:r>
            <a:r>
              <a:rPr lang="en-US" sz="2800" dirty="0" err="1">
                <a:ea typeface="+mj-lt"/>
                <a:cs typeface="+mj-lt"/>
              </a:rPr>
              <a:t>pero</a:t>
            </a:r>
            <a:r>
              <a:rPr lang="en-US" sz="2800" dirty="0">
                <a:ea typeface="+mj-lt"/>
                <a:cs typeface="+mj-lt"/>
              </a:rPr>
              <a:t> </a:t>
            </a:r>
            <a:r>
              <a:rPr lang="en-US" sz="2800" dirty="0" err="1">
                <a:ea typeface="+mj-lt"/>
                <a:cs typeface="+mj-lt"/>
              </a:rPr>
              <a:t>también</a:t>
            </a:r>
            <a:r>
              <a:rPr lang="en-US" sz="2800" dirty="0">
                <a:ea typeface="+mj-lt"/>
                <a:cs typeface="+mj-lt"/>
              </a:rPr>
              <a:t> </a:t>
            </a:r>
            <a:r>
              <a:rPr lang="en-US" sz="2800" dirty="0" err="1">
                <a:ea typeface="+mj-lt"/>
                <a:cs typeface="+mj-lt"/>
              </a:rPr>
              <a:t>eran</a:t>
            </a:r>
            <a:r>
              <a:rPr lang="en-US" sz="2800" dirty="0">
                <a:ea typeface="+mj-lt"/>
                <a:cs typeface="+mj-lt"/>
              </a:rPr>
              <a:t> </a:t>
            </a:r>
            <a:r>
              <a:rPr lang="en-US" sz="2800" dirty="0" err="1">
                <a:ea typeface="+mj-lt"/>
                <a:cs typeface="+mj-lt"/>
              </a:rPr>
              <a:t>conocidos</a:t>
            </a:r>
            <a:r>
              <a:rPr lang="en-US" sz="2800" dirty="0">
                <a:ea typeface="+mj-lt"/>
                <a:cs typeface="+mj-lt"/>
              </a:rPr>
              <a:t> </a:t>
            </a:r>
            <a:r>
              <a:rPr lang="en-US" sz="2800" dirty="0" err="1">
                <a:ea typeface="+mj-lt"/>
                <a:cs typeface="+mj-lt"/>
              </a:rPr>
              <a:t>en</a:t>
            </a:r>
            <a:r>
              <a:rPr lang="en-US" sz="2800" dirty="0">
                <a:ea typeface="+mj-lt"/>
                <a:cs typeface="+mj-lt"/>
              </a:rPr>
              <a:t> </a:t>
            </a:r>
            <a:r>
              <a:rPr lang="en-US" sz="2800" dirty="0" err="1">
                <a:ea typeface="+mj-lt"/>
                <a:cs typeface="+mj-lt"/>
              </a:rPr>
              <a:t>Egipto</a:t>
            </a:r>
            <a:r>
              <a:rPr lang="en-US" sz="2800" dirty="0">
                <a:ea typeface="+mj-lt"/>
                <a:cs typeface="+mj-lt"/>
              </a:rPr>
              <a:t>.</a:t>
            </a:r>
            <a:endParaRPr lang="en-US" altLang="en-US" sz="2800" b="1" dirty="0">
              <a:solidFill>
                <a:srgbClr val="002060"/>
              </a:solidFill>
            </a:endParaRPr>
          </a:p>
          <a:p>
            <a:pPr>
              <a:lnSpc>
                <a:spcPct val="100000"/>
              </a:lnSpc>
              <a:spcBef>
                <a:spcPts val="0"/>
              </a:spcBef>
              <a:buNone/>
              <a:defRPr/>
            </a:pPr>
            <a:r>
              <a:rPr lang="en-US" altLang="en-US" sz="2800" b="1" dirty="0">
                <a:solidFill>
                  <a:srgbClr val="FF6600"/>
                </a:solidFill>
              </a:rPr>
              <a:t>This 3” bronze bull was excavated in Hazor, Canaan and dates to the Late Bronze Age (1550-1200 BC), t</a:t>
            </a:r>
            <a:r>
              <a:rPr lang="en-US" altLang="en-US" sz="2800" b="1" dirty="0">
                <a:solidFill>
                  <a:srgbClr val="002060"/>
                </a:solidFill>
              </a:rPr>
              <a:t>he same general time frame as the exodus from Egypt. / </a:t>
            </a:r>
            <a:r>
              <a:rPr lang="en-US" sz="2800" dirty="0">
                <a:ea typeface="+mj-lt"/>
                <a:cs typeface="+mj-lt"/>
              </a:rPr>
              <a:t>Este toro de </a:t>
            </a:r>
            <a:r>
              <a:rPr lang="en-US" sz="2800" dirty="0" err="1">
                <a:ea typeface="+mj-lt"/>
                <a:cs typeface="+mj-lt"/>
              </a:rPr>
              <a:t>bronce</a:t>
            </a:r>
            <a:r>
              <a:rPr lang="en-US" sz="2800" dirty="0">
                <a:ea typeface="+mj-lt"/>
                <a:cs typeface="+mj-lt"/>
              </a:rPr>
              <a:t> de 3” </a:t>
            </a:r>
            <a:r>
              <a:rPr lang="en-US" sz="2800" dirty="0" err="1">
                <a:ea typeface="+mj-lt"/>
                <a:cs typeface="+mj-lt"/>
              </a:rPr>
              <a:t>fue</a:t>
            </a:r>
            <a:r>
              <a:rPr lang="en-US" sz="2800" dirty="0">
                <a:ea typeface="+mj-lt"/>
                <a:cs typeface="+mj-lt"/>
              </a:rPr>
              <a:t> </a:t>
            </a:r>
            <a:r>
              <a:rPr lang="en-US" sz="2800" dirty="0" err="1">
                <a:ea typeface="+mj-lt"/>
                <a:cs typeface="+mj-lt"/>
              </a:rPr>
              <a:t>excavado</a:t>
            </a:r>
            <a:r>
              <a:rPr lang="en-US" sz="2800" dirty="0">
                <a:ea typeface="+mj-lt"/>
                <a:cs typeface="+mj-lt"/>
              </a:rPr>
              <a:t> </a:t>
            </a:r>
            <a:r>
              <a:rPr lang="en-US" sz="2800" dirty="0" err="1">
                <a:ea typeface="+mj-lt"/>
                <a:cs typeface="+mj-lt"/>
              </a:rPr>
              <a:t>en</a:t>
            </a:r>
            <a:r>
              <a:rPr lang="en-US" sz="2800" dirty="0">
                <a:ea typeface="+mj-lt"/>
                <a:cs typeface="+mj-lt"/>
              </a:rPr>
              <a:t> Hazor, </a:t>
            </a:r>
            <a:r>
              <a:rPr lang="en-US" sz="2800" dirty="0" err="1">
                <a:ea typeface="+mj-lt"/>
                <a:cs typeface="+mj-lt"/>
              </a:rPr>
              <a:t>Canaán</a:t>
            </a:r>
            <a:r>
              <a:rPr lang="en-US" sz="2800" dirty="0">
                <a:ea typeface="+mj-lt"/>
                <a:cs typeface="+mj-lt"/>
              </a:rPr>
              <a:t> y data de la </a:t>
            </a:r>
            <a:r>
              <a:rPr lang="en-US" sz="2800" dirty="0" err="1">
                <a:ea typeface="+mj-lt"/>
                <a:cs typeface="+mj-lt"/>
              </a:rPr>
              <a:t>Edad</a:t>
            </a:r>
            <a:r>
              <a:rPr lang="en-US" sz="2800" dirty="0">
                <a:ea typeface="+mj-lt"/>
                <a:cs typeface="+mj-lt"/>
              </a:rPr>
              <a:t> del Bronce Final (1550-1200 a. C.), </a:t>
            </a:r>
            <a:r>
              <a:rPr lang="en-US" sz="2800" dirty="0" err="1">
                <a:ea typeface="+mj-lt"/>
                <a:cs typeface="+mj-lt"/>
              </a:rPr>
              <a:t>el</a:t>
            </a:r>
            <a:r>
              <a:rPr lang="en-US" sz="2800" dirty="0">
                <a:ea typeface="+mj-lt"/>
                <a:cs typeface="+mj-lt"/>
              </a:rPr>
              <a:t> </a:t>
            </a:r>
            <a:r>
              <a:rPr lang="en-US" sz="2800" dirty="0" err="1">
                <a:ea typeface="+mj-lt"/>
                <a:cs typeface="+mj-lt"/>
              </a:rPr>
              <a:t>mismo</a:t>
            </a:r>
            <a:r>
              <a:rPr lang="en-US" sz="2800" dirty="0">
                <a:ea typeface="+mj-lt"/>
                <a:cs typeface="+mj-lt"/>
              </a:rPr>
              <a:t> </a:t>
            </a:r>
            <a:r>
              <a:rPr lang="en-US" sz="2800" dirty="0" err="1">
                <a:ea typeface="+mj-lt"/>
                <a:cs typeface="+mj-lt"/>
              </a:rPr>
              <a:t>marco</a:t>
            </a:r>
            <a:r>
              <a:rPr lang="en-US" sz="2800" dirty="0">
                <a:ea typeface="+mj-lt"/>
                <a:cs typeface="+mj-lt"/>
              </a:rPr>
              <a:t> de </a:t>
            </a:r>
            <a:r>
              <a:rPr lang="en-US" sz="2800" dirty="0" err="1">
                <a:ea typeface="+mj-lt"/>
                <a:cs typeface="+mj-lt"/>
              </a:rPr>
              <a:t>tiempo</a:t>
            </a:r>
            <a:r>
              <a:rPr lang="en-US" sz="2800" dirty="0">
                <a:ea typeface="+mj-lt"/>
                <a:cs typeface="+mj-lt"/>
              </a:rPr>
              <a:t> general que </a:t>
            </a:r>
            <a:r>
              <a:rPr lang="en-US" sz="2800" dirty="0" err="1">
                <a:ea typeface="+mj-lt"/>
                <a:cs typeface="+mj-lt"/>
              </a:rPr>
              <a:t>el</a:t>
            </a:r>
            <a:r>
              <a:rPr lang="en-US" sz="2800" dirty="0">
                <a:ea typeface="+mj-lt"/>
                <a:cs typeface="+mj-lt"/>
              </a:rPr>
              <a:t> </a:t>
            </a:r>
            <a:r>
              <a:rPr lang="en-US" sz="2800" dirty="0" err="1">
                <a:ea typeface="+mj-lt"/>
                <a:cs typeface="+mj-lt"/>
              </a:rPr>
              <a:t>éxodo</a:t>
            </a:r>
            <a:r>
              <a:rPr lang="en-US" sz="2800" dirty="0">
                <a:ea typeface="+mj-lt"/>
                <a:cs typeface="+mj-lt"/>
              </a:rPr>
              <a:t> de </a:t>
            </a:r>
            <a:r>
              <a:rPr lang="en-US" sz="2800" dirty="0" err="1">
                <a:ea typeface="+mj-lt"/>
                <a:cs typeface="+mj-lt"/>
              </a:rPr>
              <a:t>Egipto</a:t>
            </a:r>
            <a:r>
              <a:rPr lang="en-US" sz="2800" dirty="0">
                <a:ea typeface="+mj-lt"/>
                <a:cs typeface="+mj-lt"/>
              </a:rPr>
              <a:t>.</a:t>
            </a:r>
            <a:endParaRPr lang="en-US" altLang="en-US" sz="2800" b="1" dirty="0">
              <a:solidFill>
                <a:srgbClr val="002060"/>
              </a:solidFill>
              <a:cs typeface="Calibri Light"/>
            </a:endParaRPr>
          </a:p>
          <a:p>
            <a:pPr>
              <a:buFont typeface="Wingdings" panose="05000000000000000000" pitchFamily="2" charset="2"/>
              <a:buNone/>
              <a:defRPr/>
            </a:pPr>
            <a:endParaRPr lang="en-US" altLang="en-US" sz="2800" b="1" dirty="0">
              <a:solidFill>
                <a:srgbClr val="002060"/>
              </a:solidFill>
            </a:endParaRPr>
          </a:p>
        </p:txBody>
      </p:sp>
      <p:pic>
        <p:nvPicPr>
          <p:cNvPr id="282631" name="Picture 7" descr="bar083e02">
            <a:extLst>
              <a:ext uri="{FF2B5EF4-FFF2-40B4-BE49-F238E27FC236}">
                <a16:creationId xmlns:a16="http://schemas.microsoft.com/office/drawing/2014/main" id="{0F57309A-9F0B-4659-B1C5-C63EB50E1885}"/>
              </a:ext>
            </a:extLst>
          </p:cNvPr>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r="-607"/>
          <a:stretch>
            <a:fillRect/>
          </a:stretch>
        </p:blipFill>
        <p:spPr>
          <a:xfrm>
            <a:off x="6903720" y="0"/>
            <a:ext cx="5288280" cy="68524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a:extLst>
              <a:ext uri="{FF2B5EF4-FFF2-40B4-BE49-F238E27FC236}">
                <a16:creationId xmlns:a16="http://schemas.microsoft.com/office/drawing/2014/main" id="{028714A3-4EA2-4CDD-B8C8-166A75AED813}"/>
              </a:ext>
            </a:extLst>
          </p:cNvPr>
          <p:cNvSpPr txBox="1"/>
          <p:nvPr/>
        </p:nvSpPr>
        <p:spPr>
          <a:xfrm>
            <a:off x="266700" y="4768107"/>
            <a:ext cx="6379845" cy="1938992"/>
          </a:xfrm>
          <a:prstGeom prst="rect">
            <a:avLst/>
          </a:prstGeom>
          <a:solidFill>
            <a:srgbClr val="FFCC66"/>
          </a:solidFill>
        </p:spPr>
        <p:txBody>
          <a:bodyPr wrap="square" lIns="91440" tIns="45720" rIns="91440" bIns="45720" rtlCol="0" anchor="t">
            <a:spAutoFit/>
          </a:bodyPr>
          <a:lstStyle/>
          <a:p>
            <a:pPr defTabSz="914400">
              <a:defRPr/>
            </a:pPr>
            <a:r>
              <a:rPr kumimoji="0" 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gency FB"/>
              </a:rPr>
              <a:t>IT WAS ONE THING TO TAKE ISRAEL OUT OF EGYPT, BUT QUITE ANOTHER TO TAKE EGYPT OUT OF THE ISRAELITES</a:t>
            </a: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gency FB"/>
              </a:rPr>
              <a:t>!</a:t>
            </a:r>
            <a:r>
              <a:rPr lang="en-US" sz="2400" dirty="0">
                <a:solidFill>
                  <a:srgbClr val="FF0000"/>
                </a:solidFill>
                <a:effectLst>
                  <a:outerShdw blurRad="38100" dist="38100" dir="2700000" algn="tl">
                    <a:srgbClr val="000000">
                      <a:alpha val="43137"/>
                    </a:srgbClr>
                  </a:outerShdw>
                </a:effectLst>
                <a:latin typeface="Agency FB"/>
              </a:rPr>
              <a:t> / </a:t>
            </a:r>
            <a:r>
              <a:rPr lang="en-US" sz="2400" dirty="0">
                <a:effectLst>
                  <a:outerShdw blurRad="38100" dist="38100" dir="2700000" algn="tl">
                    <a:srgbClr val="000000">
                      <a:alpha val="43137"/>
                    </a:srgbClr>
                  </a:outerShdw>
                </a:effectLst>
                <a:ea typeface="+mn-lt"/>
                <a:cs typeface="+mn-lt"/>
              </a:rPr>
              <a:t>¡UNA COSA ERA SACAR A ISRAEL DE EGIPTO, PERO OTRA MUY OTRA SACAR A EGIPTO DE LOS ISRAELITAS!</a:t>
            </a:r>
            <a:endParaRPr lang="en-US" sz="2400" b="0" i="0" u="none" strike="noStrike" kern="1200" cap="none" spc="0" normalizeH="0" baseline="0" noProof="0" dirty="0">
              <a:ln>
                <a:noFill/>
              </a:ln>
              <a:effectLst>
                <a:outerShdw blurRad="38100" dist="38100" dir="2700000" algn="tl">
                  <a:srgbClr val="000000">
                    <a:alpha val="43137"/>
                  </a:srgbClr>
                </a:outerShdw>
              </a:effectLst>
              <a:uLnTx/>
              <a:uFillTx/>
              <a:latin typeface="Agency FB" panose="020B0503020202020204" pitchFamily="34" charset="0"/>
            </a:endParaRPr>
          </a:p>
        </p:txBody>
      </p:sp>
      <p:sp>
        <p:nvSpPr>
          <p:cNvPr id="2" name="Slide Number Placeholder 1">
            <a:extLst>
              <a:ext uri="{FF2B5EF4-FFF2-40B4-BE49-F238E27FC236}">
                <a16:creationId xmlns:a16="http://schemas.microsoft.com/office/drawing/2014/main" id="{31844394-D8AC-7536-7F5E-64582B5E3001}"/>
              </a:ext>
            </a:extLst>
          </p:cNvPr>
          <p:cNvSpPr>
            <a:spLocks noGrp="1"/>
          </p:cNvSpPr>
          <p:nvPr>
            <p:ph type="sldNum" sz="quarter" idx="12"/>
          </p:nvPr>
        </p:nvSpPr>
        <p:spPr/>
        <p:txBody>
          <a:bodyPr/>
          <a:lstStyle/>
          <a:p>
            <a:pPr>
              <a:defRPr/>
            </a:pPr>
            <a:fld id="{1F4A342F-E6A5-4E07-A4EE-6D960D562992}" type="slidenum">
              <a:rPr lang="en-US" altLang="en-US" smtClean="0"/>
              <a:pPr>
                <a:defRPr/>
              </a:pPr>
              <a:t>43</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82631"/>
                                        </p:tgtEl>
                                        <p:attrNameLst>
                                          <p:attrName>style.visibility</p:attrName>
                                        </p:attrNameLst>
                                      </p:cBhvr>
                                      <p:to>
                                        <p:strVal val="visible"/>
                                      </p:to>
                                    </p:set>
                                    <p:animEffect transition="in" filter="dissolve">
                                      <p:cBhvr>
                                        <p:cTn id="7" dur="500"/>
                                        <p:tgtEl>
                                          <p:spTgt spid="2826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82629">
                                            <p:txEl>
                                              <p:pRg st="0" end="0"/>
                                            </p:txEl>
                                          </p:spTgt>
                                        </p:tgtEl>
                                        <p:attrNameLst>
                                          <p:attrName>style.visibility</p:attrName>
                                        </p:attrNameLst>
                                      </p:cBhvr>
                                      <p:to>
                                        <p:strVal val="visible"/>
                                      </p:to>
                                    </p:set>
                                    <p:anim calcmode="lin" valueType="num">
                                      <p:cBhvr additive="base">
                                        <p:cTn id="12" dur="500" fill="hold"/>
                                        <p:tgtEl>
                                          <p:spTgt spid="28262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826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82629">
                                            <p:txEl>
                                              <p:pRg st="1" end="1"/>
                                            </p:txEl>
                                          </p:spTgt>
                                        </p:tgtEl>
                                        <p:attrNameLst>
                                          <p:attrName>style.visibility</p:attrName>
                                        </p:attrNameLst>
                                      </p:cBhvr>
                                      <p:to>
                                        <p:strVal val="visible"/>
                                      </p:to>
                                    </p:set>
                                    <p:anim calcmode="lin" valueType="num">
                                      <p:cBhvr additive="base">
                                        <p:cTn id="18" dur="500" fill="hold"/>
                                        <p:tgtEl>
                                          <p:spTgt spid="28262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826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C1B3D-0B6B-44E6-A455-8C0785B6059F}"/>
              </a:ext>
            </a:extLst>
          </p:cNvPr>
          <p:cNvSpPr>
            <a:spLocks noGrp="1"/>
          </p:cNvSpPr>
          <p:nvPr>
            <p:ph type="title"/>
          </p:nvPr>
        </p:nvSpPr>
        <p:spPr>
          <a:xfrm>
            <a:off x="838200" y="362438"/>
            <a:ext cx="10515600" cy="637198"/>
          </a:xfrm>
        </p:spPr>
        <p:txBody>
          <a:bodyPr>
            <a:noAutofit/>
          </a:bodyPr>
          <a:lstStyle/>
          <a:p>
            <a:r>
              <a:rPr lang="en-US" dirty="0">
                <a:solidFill>
                  <a:srgbClr val="FF6600"/>
                </a:solidFill>
                <a:effectLst>
                  <a:outerShdw blurRad="38100" dist="38100" dir="2700000" algn="tl">
                    <a:srgbClr val="000000">
                      <a:alpha val="43137"/>
                    </a:srgbClr>
                  </a:outerShdw>
                </a:effectLst>
                <a:latin typeface="Eras Demi ITC"/>
              </a:rPr>
              <a:t>The Broken Covenant (Ex. 32:15-29) / </a:t>
            </a:r>
            <a:r>
              <a:rPr lang="en-US" b="0" dirty="0">
                <a:effectLst>
                  <a:outerShdw blurRad="38100" dist="38100" dir="2700000" algn="tl">
                    <a:srgbClr val="000000">
                      <a:alpha val="43137"/>
                    </a:srgbClr>
                  </a:outerShdw>
                </a:effectLst>
                <a:ea typeface="+mn-lt"/>
                <a:cs typeface="+mn-lt"/>
              </a:rPr>
              <a:t>El </a:t>
            </a:r>
            <a:r>
              <a:rPr lang="en-US" b="0" dirty="0" err="1">
                <a:effectLst>
                  <a:outerShdw blurRad="38100" dist="38100" dir="2700000" algn="tl">
                    <a:srgbClr val="000000">
                      <a:alpha val="43137"/>
                    </a:srgbClr>
                  </a:outerShdw>
                </a:effectLst>
                <a:ea typeface="+mn-lt"/>
                <a:cs typeface="+mn-lt"/>
              </a:rPr>
              <a:t>pacto</a:t>
            </a:r>
            <a:r>
              <a:rPr lang="en-US" b="0" dirty="0">
                <a:effectLst>
                  <a:outerShdw blurRad="38100" dist="38100" dir="2700000" algn="tl">
                    <a:srgbClr val="000000">
                      <a:alpha val="43137"/>
                    </a:srgbClr>
                  </a:outerShdw>
                </a:effectLst>
                <a:ea typeface="+mn-lt"/>
                <a:cs typeface="+mn-lt"/>
              </a:rPr>
              <a:t> </a:t>
            </a:r>
            <a:r>
              <a:rPr lang="en-US" b="0" dirty="0" err="1">
                <a:effectLst>
                  <a:outerShdw blurRad="38100" dist="38100" dir="2700000" algn="tl">
                    <a:srgbClr val="000000">
                      <a:alpha val="43137"/>
                    </a:srgbClr>
                  </a:outerShdw>
                </a:effectLst>
                <a:ea typeface="+mn-lt"/>
                <a:cs typeface="+mn-lt"/>
              </a:rPr>
              <a:t>quebrantado</a:t>
            </a:r>
            <a:r>
              <a:rPr lang="en-US" b="0" dirty="0">
                <a:effectLst>
                  <a:outerShdw blurRad="38100" dist="38100" dir="2700000" algn="tl">
                    <a:srgbClr val="000000">
                      <a:alpha val="43137"/>
                    </a:srgbClr>
                  </a:outerShdw>
                </a:effectLst>
                <a:ea typeface="+mn-lt"/>
                <a:cs typeface="+mn-lt"/>
              </a:rPr>
              <a:t> (Ex. 32:15-29)</a:t>
            </a:r>
            <a:r>
              <a:rPr lang="en-US" sz="4000" b="0" dirty="0">
                <a:effectLst>
                  <a:outerShdw blurRad="38100" dist="38100" dir="2700000" algn="tl">
                    <a:srgbClr val="000000">
                      <a:alpha val="43137"/>
                    </a:srgbClr>
                  </a:outerShdw>
                </a:effectLst>
                <a:ea typeface="+mn-lt"/>
                <a:cs typeface="+mn-lt"/>
              </a:rPr>
              <a:t> </a:t>
            </a:r>
            <a:endParaRPr lang="en-US" sz="4000" dirty="0">
              <a:effectLst>
                <a:outerShdw blurRad="38100" dist="38100" dir="2700000" algn="tl">
                  <a:srgbClr val="000000">
                    <a:alpha val="43137"/>
                  </a:srgbClr>
                </a:outerShdw>
              </a:effectLst>
              <a:ea typeface="+mn-lt"/>
              <a:cs typeface="+mn-lt"/>
            </a:endParaRPr>
          </a:p>
        </p:txBody>
      </p:sp>
      <p:sp>
        <p:nvSpPr>
          <p:cNvPr id="3" name="Text Placeholder 2">
            <a:extLst>
              <a:ext uri="{FF2B5EF4-FFF2-40B4-BE49-F238E27FC236}">
                <a16:creationId xmlns:a16="http://schemas.microsoft.com/office/drawing/2014/main" id="{FD75FA86-341A-49C6-81EC-CD05A5CCCD4B}"/>
              </a:ext>
            </a:extLst>
          </p:cNvPr>
          <p:cNvSpPr>
            <a:spLocks noGrp="1"/>
          </p:cNvSpPr>
          <p:nvPr>
            <p:ph idx="1"/>
          </p:nvPr>
        </p:nvSpPr>
        <p:spPr>
          <a:xfrm>
            <a:off x="176841" y="1301916"/>
            <a:ext cx="11928526" cy="5556083"/>
          </a:xfrm>
        </p:spPr>
        <p:txBody>
          <a:bodyPr vert="horz" lIns="91440" tIns="45720" rIns="91440" bIns="45720" rtlCol="0" anchor="t">
            <a:normAutofit fontScale="85000" lnSpcReduction="10000"/>
          </a:bodyPr>
          <a:lstStyle/>
          <a:p>
            <a:pPr marL="0" indent="0">
              <a:buNone/>
            </a:pPr>
            <a:r>
              <a:rPr lang="en-US" sz="2800" b="1" dirty="0">
                <a:solidFill>
                  <a:srgbClr val="FF6600"/>
                </a:solidFill>
                <a:latin typeface="Comic Sans MS"/>
              </a:rPr>
              <a:t>Moses interceded for the people in view of their idolatry.</a:t>
            </a:r>
            <a:r>
              <a:rPr lang="en-US" sz="2800" b="1" dirty="0">
                <a:solidFill>
                  <a:srgbClr val="002060"/>
                </a:solidFill>
                <a:latin typeface="Comic Sans MS"/>
              </a:rPr>
              <a:t> / </a:t>
            </a:r>
            <a:r>
              <a:rPr lang="en-US" sz="2800" dirty="0">
                <a:ea typeface="+mj-lt"/>
                <a:cs typeface="+mj-lt"/>
              </a:rPr>
              <a:t>Moisés </a:t>
            </a:r>
            <a:r>
              <a:rPr lang="en-US" sz="2800" dirty="0" err="1">
                <a:ea typeface="+mj-lt"/>
                <a:cs typeface="+mj-lt"/>
              </a:rPr>
              <a:t>intercedió</a:t>
            </a:r>
            <a:r>
              <a:rPr lang="en-US" sz="2800" dirty="0">
                <a:ea typeface="+mj-lt"/>
                <a:cs typeface="+mj-lt"/>
              </a:rPr>
              <a:t> </a:t>
            </a:r>
            <a:r>
              <a:rPr lang="en-US" sz="2800" dirty="0" err="1">
                <a:ea typeface="+mj-lt"/>
                <a:cs typeface="+mj-lt"/>
              </a:rPr>
              <a:t>por</a:t>
            </a:r>
            <a:r>
              <a:rPr lang="en-US" sz="2800" dirty="0">
                <a:ea typeface="+mj-lt"/>
                <a:cs typeface="+mj-lt"/>
              </a:rPr>
              <a:t> </a:t>
            </a:r>
            <a:r>
              <a:rPr lang="en-US" sz="2800" dirty="0" err="1">
                <a:ea typeface="+mj-lt"/>
                <a:cs typeface="+mj-lt"/>
              </a:rPr>
              <a:t>el</a:t>
            </a:r>
            <a:r>
              <a:rPr lang="en-US" sz="2800" dirty="0">
                <a:ea typeface="+mj-lt"/>
                <a:cs typeface="+mj-lt"/>
              </a:rPr>
              <a:t> pueblo </a:t>
            </a:r>
            <a:r>
              <a:rPr lang="en-US" sz="2800" dirty="0" err="1">
                <a:ea typeface="+mj-lt"/>
                <a:cs typeface="+mj-lt"/>
              </a:rPr>
              <a:t>en</a:t>
            </a:r>
            <a:r>
              <a:rPr lang="en-US" sz="2800" dirty="0">
                <a:ea typeface="+mj-lt"/>
                <a:cs typeface="+mj-lt"/>
              </a:rPr>
              <a:t> vista de </a:t>
            </a:r>
            <a:r>
              <a:rPr lang="en-US" sz="2800" dirty="0" err="1">
                <a:ea typeface="+mj-lt"/>
                <a:cs typeface="+mj-lt"/>
              </a:rPr>
              <a:t>su</a:t>
            </a:r>
            <a:r>
              <a:rPr lang="en-US" sz="2800" dirty="0">
                <a:ea typeface="+mj-lt"/>
                <a:cs typeface="+mj-lt"/>
              </a:rPr>
              <a:t> </a:t>
            </a:r>
            <a:r>
              <a:rPr lang="en-US" sz="2800" dirty="0" err="1">
                <a:ea typeface="+mj-lt"/>
                <a:cs typeface="+mj-lt"/>
              </a:rPr>
              <a:t>idolatría</a:t>
            </a:r>
            <a:r>
              <a:rPr lang="en-US" sz="2800" dirty="0">
                <a:ea typeface="+mj-lt"/>
                <a:cs typeface="+mj-lt"/>
              </a:rPr>
              <a:t>.</a:t>
            </a:r>
            <a:endParaRPr lang="en-US" sz="2800" b="1" dirty="0">
              <a:solidFill>
                <a:srgbClr val="002060"/>
              </a:solidFill>
              <a:latin typeface="Comic Sans MS" panose="030F0702030302020204" pitchFamily="66" charset="0"/>
            </a:endParaRPr>
          </a:p>
          <a:p>
            <a:r>
              <a:rPr lang="en-US" sz="2400" i="1" dirty="0">
                <a:solidFill>
                  <a:srgbClr val="C00000"/>
                </a:solidFill>
                <a:latin typeface="Comic Sans MS"/>
              </a:rPr>
              <a:t>His breaking of the two stone tablets symbolized the people breaking the covenant.</a:t>
            </a:r>
            <a:r>
              <a:rPr lang="en-US" sz="2400" i="1" dirty="0">
                <a:latin typeface="Comic Sans MS"/>
              </a:rPr>
              <a:t> / </a:t>
            </a:r>
            <a:r>
              <a:rPr lang="en-US" sz="2400" dirty="0" err="1">
                <a:ea typeface="+mj-lt"/>
                <a:cs typeface="+mj-lt"/>
              </a:rPr>
              <a:t>Su</a:t>
            </a:r>
            <a:r>
              <a:rPr lang="en-US" sz="2400" dirty="0">
                <a:ea typeface="+mj-lt"/>
                <a:cs typeface="+mj-lt"/>
              </a:rPr>
              <a:t> </a:t>
            </a:r>
            <a:r>
              <a:rPr lang="en-US" sz="2400" dirty="0" err="1">
                <a:ea typeface="+mj-lt"/>
                <a:cs typeface="+mj-lt"/>
              </a:rPr>
              <a:t>quebrantamiento</a:t>
            </a:r>
            <a:r>
              <a:rPr lang="en-US" sz="2400" dirty="0">
                <a:ea typeface="+mj-lt"/>
                <a:cs typeface="+mj-lt"/>
              </a:rPr>
              <a:t> de las dos </a:t>
            </a:r>
            <a:r>
              <a:rPr lang="en-US" sz="2400" dirty="0" err="1">
                <a:ea typeface="+mj-lt"/>
                <a:cs typeface="+mj-lt"/>
              </a:rPr>
              <a:t>tablas</a:t>
            </a:r>
            <a:r>
              <a:rPr lang="en-US" sz="2400" dirty="0">
                <a:ea typeface="+mj-lt"/>
                <a:cs typeface="+mj-lt"/>
              </a:rPr>
              <a:t> de </a:t>
            </a:r>
            <a:r>
              <a:rPr lang="en-US" sz="2400" dirty="0" err="1">
                <a:ea typeface="+mj-lt"/>
                <a:cs typeface="+mj-lt"/>
              </a:rPr>
              <a:t>piedra</a:t>
            </a:r>
            <a:r>
              <a:rPr lang="en-US" sz="2400" dirty="0">
                <a:ea typeface="+mj-lt"/>
                <a:cs typeface="+mj-lt"/>
              </a:rPr>
              <a:t> </a:t>
            </a:r>
            <a:r>
              <a:rPr lang="en-US" sz="2400" dirty="0" err="1">
                <a:ea typeface="+mj-lt"/>
                <a:cs typeface="+mj-lt"/>
              </a:rPr>
              <a:t>simbolizó</a:t>
            </a:r>
            <a:r>
              <a:rPr lang="en-US" sz="2400" dirty="0">
                <a:ea typeface="+mj-lt"/>
                <a:cs typeface="+mj-lt"/>
              </a:rPr>
              <a:t> al pueblo </a:t>
            </a:r>
            <a:r>
              <a:rPr lang="en-US" sz="2400" dirty="0" err="1">
                <a:ea typeface="+mj-lt"/>
                <a:cs typeface="+mj-lt"/>
              </a:rPr>
              <a:t>quebrantando</a:t>
            </a:r>
            <a:r>
              <a:rPr lang="en-US" sz="2400" dirty="0">
                <a:ea typeface="+mj-lt"/>
                <a:cs typeface="+mj-lt"/>
              </a:rPr>
              <a:t> </a:t>
            </a:r>
            <a:r>
              <a:rPr lang="en-US" sz="2400" dirty="0" err="1">
                <a:ea typeface="+mj-lt"/>
                <a:cs typeface="+mj-lt"/>
              </a:rPr>
              <a:t>el</a:t>
            </a:r>
            <a:r>
              <a:rPr lang="en-US" sz="2400" dirty="0">
                <a:ea typeface="+mj-lt"/>
                <a:cs typeface="+mj-lt"/>
              </a:rPr>
              <a:t> </a:t>
            </a:r>
            <a:r>
              <a:rPr lang="en-US" sz="2400" dirty="0" err="1">
                <a:ea typeface="+mj-lt"/>
                <a:cs typeface="+mj-lt"/>
              </a:rPr>
              <a:t>pacto</a:t>
            </a:r>
            <a:r>
              <a:rPr lang="en-US" sz="2400" dirty="0">
                <a:ea typeface="+mj-lt"/>
                <a:cs typeface="+mj-lt"/>
              </a:rPr>
              <a:t>.</a:t>
            </a:r>
            <a:endParaRPr lang="en-US" sz="2400" i="1" dirty="0">
              <a:latin typeface="Comic Sans MS" panose="030F0702030302020204" pitchFamily="66" charset="0"/>
            </a:endParaRPr>
          </a:p>
          <a:p>
            <a:r>
              <a:rPr lang="en-US" sz="2400" i="1" dirty="0">
                <a:solidFill>
                  <a:srgbClr val="C00000"/>
                </a:solidFill>
                <a:latin typeface="Comic Sans MS"/>
              </a:rPr>
              <a:t>In destroying the golden calf, the people were compelled to drink the idol-dust mixed in water, similar to the later law of the ordeal for suspected adultery (cf. Nu. 5:11-31). In effect, Israel had become an adulterous wife, and those who drank it and were guilty were struck with a plague (32:35).</a:t>
            </a:r>
            <a:r>
              <a:rPr lang="en-US" sz="2400" i="1" dirty="0">
                <a:latin typeface="Comic Sans MS"/>
              </a:rPr>
              <a:t> / </a:t>
            </a:r>
            <a:r>
              <a:rPr lang="en-US" sz="2400" dirty="0">
                <a:ea typeface="+mj-lt"/>
                <a:cs typeface="+mj-lt"/>
              </a:rPr>
              <a:t>Al </a:t>
            </a:r>
            <a:r>
              <a:rPr lang="en-US" sz="2400" dirty="0" err="1">
                <a:ea typeface="+mj-lt"/>
                <a:cs typeface="+mj-lt"/>
              </a:rPr>
              <a:t>destruir</a:t>
            </a:r>
            <a:r>
              <a:rPr lang="en-US" sz="2400" dirty="0">
                <a:ea typeface="+mj-lt"/>
                <a:cs typeface="+mj-lt"/>
              </a:rPr>
              <a:t> </a:t>
            </a:r>
            <a:r>
              <a:rPr lang="en-US" sz="2400" dirty="0" err="1">
                <a:ea typeface="+mj-lt"/>
                <a:cs typeface="+mj-lt"/>
              </a:rPr>
              <a:t>el</a:t>
            </a:r>
            <a:r>
              <a:rPr lang="en-US" sz="2400" dirty="0">
                <a:ea typeface="+mj-lt"/>
                <a:cs typeface="+mj-lt"/>
              </a:rPr>
              <a:t> </a:t>
            </a:r>
            <a:r>
              <a:rPr lang="en-US" sz="2400" dirty="0" err="1">
                <a:ea typeface="+mj-lt"/>
                <a:cs typeface="+mj-lt"/>
              </a:rPr>
              <a:t>becerro</a:t>
            </a:r>
            <a:r>
              <a:rPr lang="en-US" sz="2400" dirty="0">
                <a:ea typeface="+mj-lt"/>
                <a:cs typeface="+mj-lt"/>
              </a:rPr>
              <a:t> de </a:t>
            </a:r>
            <a:r>
              <a:rPr lang="en-US" sz="2400" dirty="0" err="1">
                <a:ea typeface="+mj-lt"/>
                <a:cs typeface="+mj-lt"/>
              </a:rPr>
              <a:t>oro</a:t>
            </a:r>
            <a:r>
              <a:rPr lang="en-US" sz="2400" dirty="0">
                <a:ea typeface="+mj-lt"/>
                <a:cs typeface="+mj-lt"/>
              </a:rPr>
              <a:t>, </a:t>
            </a:r>
            <a:r>
              <a:rPr lang="en-US" sz="2400" dirty="0" err="1">
                <a:ea typeface="+mj-lt"/>
                <a:cs typeface="+mj-lt"/>
              </a:rPr>
              <a:t>el</a:t>
            </a:r>
            <a:r>
              <a:rPr lang="en-US" sz="2400" dirty="0">
                <a:ea typeface="+mj-lt"/>
                <a:cs typeface="+mj-lt"/>
              </a:rPr>
              <a:t> pueblo </a:t>
            </a:r>
            <a:r>
              <a:rPr lang="en-US" sz="2400" dirty="0" err="1">
                <a:ea typeface="+mj-lt"/>
                <a:cs typeface="+mj-lt"/>
              </a:rPr>
              <a:t>fue</a:t>
            </a:r>
            <a:r>
              <a:rPr lang="en-US" sz="2400" dirty="0">
                <a:ea typeface="+mj-lt"/>
                <a:cs typeface="+mj-lt"/>
              </a:rPr>
              <a:t> </a:t>
            </a:r>
            <a:r>
              <a:rPr lang="en-US" sz="2400" dirty="0" err="1">
                <a:ea typeface="+mj-lt"/>
                <a:cs typeface="+mj-lt"/>
              </a:rPr>
              <a:t>obligado</a:t>
            </a:r>
            <a:r>
              <a:rPr lang="en-US" sz="2400" dirty="0">
                <a:ea typeface="+mj-lt"/>
                <a:cs typeface="+mj-lt"/>
              </a:rPr>
              <a:t> a </a:t>
            </a:r>
            <a:r>
              <a:rPr lang="en-US" sz="2400" dirty="0" err="1">
                <a:ea typeface="+mj-lt"/>
                <a:cs typeface="+mj-lt"/>
              </a:rPr>
              <a:t>beber</a:t>
            </a:r>
            <a:r>
              <a:rPr lang="en-US" sz="2400" dirty="0">
                <a:ea typeface="+mj-lt"/>
                <a:cs typeface="+mj-lt"/>
              </a:rPr>
              <a:t> </a:t>
            </a:r>
            <a:r>
              <a:rPr lang="en-US" sz="2400" dirty="0" err="1">
                <a:ea typeface="+mj-lt"/>
                <a:cs typeface="+mj-lt"/>
              </a:rPr>
              <a:t>el</a:t>
            </a:r>
            <a:r>
              <a:rPr lang="en-US" sz="2400" dirty="0">
                <a:ea typeface="+mj-lt"/>
                <a:cs typeface="+mj-lt"/>
              </a:rPr>
              <a:t> </a:t>
            </a:r>
            <a:r>
              <a:rPr lang="en-US" sz="2400" dirty="0" err="1">
                <a:ea typeface="+mj-lt"/>
                <a:cs typeface="+mj-lt"/>
              </a:rPr>
              <a:t>polvo</a:t>
            </a:r>
            <a:r>
              <a:rPr lang="en-US" sz="2400" dirty="0">
                <a:ea typeface="+mj-lt"/>
                <a:cs typeface="+mj-lt"/>
              </a:rPr>
              <a:t> de </a:t>
            </a:r>
            <a:r>
              <a:rPr lang="en-US" sz="2400" dirty="0" err="1">
                <a:ea typeface="+mj-lt"/>
                <a:cs typeface="+mj-lt"/>
              </a:rPr>
              <a:t>los</a:t>
            </a:r>
            <a:r>
              <a:rPr lang="en-US" sz="2400" dirty="0">
                <a:ea typeface="+mj-lt"/>
                <a:cs typeface="+mj-lt"/>
              </a:rPr>
              <a:t> </a:t>
            </a:r>
            <a:r>
              <a:rPr lang="en-US" sz="2400" dirty="0" err="1">
                <a:ea typeface="+mj-lt"/>
                <a:cs typeface="+mj-lt"/>
              </a:rPr>
              <a:t>ídolos</a:t>
            </a:r>
            <a:r>
              <a:rPr lang="en-US" sz="2400" dirty="0">
                <a:ea typeface="+mj-lt"/>
                <a:cs typeface="+mj-lt"/>
              </a:rPr>
              <a:t> </a:t>
            </a:r>
            <a:r>
              <a:rPr lang="en-US" sz="2400" dirty="0" err="1">
                <a:ea typeface="+mj-lt"/>
                <a:cs typeface="+mj-lt"/>
              </a:rPr>
              <a:t>mezclado</a:t>
            </a:r>
            <a:r>
              <a:rPr lang="en-US" sz="2400" dirty="0">
                <a:ea typeface="+mj-lt"/>
                <a:cs typeface="+mj-lt"/>
              </a:rPr>
              <a:t> con </a:t>
            </a:r>
            <a:r>
              <a:rPr lang="en-US" sz="2400" dirty="0" err="1">
                <a:ea typeface="+mj-lt"/>
                <a:cs typeface="+mj-lt"/>
              </a:rPr>
              <a:t>agua</a:t>
            </a:r>
            <a:r>
              <a:rPr lang="en-US" sz="2400" dirty="0">
                <a:ea typeface="+mj-lt"/>
                <a:cs typeface="+mj-lt"/>
              </a:rPr>
              <a:t>, similar a la ley posterior de la </a:t>
            </a:r>
            <a:r>
              <a:rPr lang="en-US" sz="2400" dirty="0" err="1">
                <a:ea typeface="+mj-lt"/>
                <a:cs typeface="+mj-lt"/>
              </a:rPr>
              <a:t>prueba</a:t>
            </a:r>
            <a:r>
              <a:rPr lang="en-US" sz="2400" dirty="0">
                <a:ea typeface="+mj-lt"/>
                <a:cs typeface="+mj-lt"/>
              </a:rPr>
              <a:t> </a:t>
            </a:r>
            <a:r>
              <a:rPr lang="en-US" sz="2400" dirty="0" err="1">
                <a:ea typeface="+mj-lt"/>
                <a:cs typeface="+mj-lt"/>
              </a:rPr>
              <a:t>por</a:t>
            </a:r>
            <a:r>
              <a:rPr lang="en-US" sz="2400" dirty="0">
                <a:ea typeface="+mj-lt"/>
                <a:cs typeface="+mj-lt"/>
              </a:rPr>
              <a:t> </a:t>
            </a:r>
            <a:r>
              <a:rPr lang="en-US" sz="2400" dirty="0" err="1">
                <a:ea typeface="+mj-lt"/>
                <a:cs typeface="+mj-lt"/>
              </a:rPr>
              <a:t>sospecha</a:t>
            </a:r>
            <a:r>
              <a:rPr lang="en-US" sz="2400" dirty="0">
                <a:ea typeface="+mj-lt"/>
                <a:cs typeface="+mj-lt"/>
              </a:rPr>
              <a:t> de </a:t>
            </a:r>
            <a:r>
              <a:rPr lang="en-US" sz="2400" dirty="0" err="1">
                <a:ea typeface="+mj-lt"/>
                <a:cs typeface="+mj-lt"/>
              </a:rPr>
              <a:t>adulterio</a:t>
            </a:r>
            <a:r>
              <a:rPr lang="en-US" sz="2400" dirty="0">
                <a:ea typeface="+mj-lt"/>
                <a:cs typeface="+mj-lt"/>
              </a:rPr>
              <a:t> (cf. Números 5:11-31). En </a:t>
            </a:r>
            <a:r>
              <a:rPr lang="en-US" sz="2400" dirty="0" err="1">
                <a:ea typeface="+mj-lt"/>
                <a:cs typeface="+mj-lt"/>
              </a:rPr>
              <a:t>efecto</a:t>
            </a:r>
            <a:r>
              <a:rPr lang="en-US" sz="2400" dirty="0">
                <a:ea typeface="+mj-lt"/>
                <a:cs typeface="+mj-lt"/>
              </a:rPr>
              <a:t>, Israel se </a:t>
            </a:r>
            <a:r>
              <a:rPr lang="en-US" sz="2400" dirty="0" err="1">
                <a:ea typeface="+mj-lt"/>
                <a:cs typeface="+mj-lt"/>
              </a:rPr>
              <a:t>había</a:t>
            </a:r>
            <a:r>
              <a:rPr lang="en-US" sz="2400" dirty="0">
                <a:ea typeface="+mj-lt"/>
                <a:cs typeface="+mj-lt"/>
              </a:rPr>
              <a:t> </a:t>
            </a:r>
            <a:r>
              <a:rPr lang="en-US" sz="2400" dirty="0" err="1">
                <a:ea typeface="+mj-lt"/>
                <a:cs typeface="+mj-lt"/>
              </a:rPr>
              <a:t>convertido</a:t>
            </a:r>
            <a:r>
              <a:rPr lang="en-US" sz="2400" dirty="0">
                <a:ea typeface="+mj-lt"/>
                <a:cs typeface="+mj-lt"/>
              </a:rPr>
              <a:t> </a:t>
            </a:r>
            <a:r>
              <a:rPr lang="en-US" sz="2400" dirty="0" err="1">
                <a:ea typeface="+mj-lt"/>
                <a:cs typeface="+mj-lt"/>
              </a:rPr>
              <a:t>en</a:t>
            </a:r>
            <a:r>
              <a:rPr lang="en-US" sz="2400" dirty="0">
                <a:ea typeface="+mj-lt"/>
                <a:cs typeface="+mj-lt"/>
              </a:rPr>
              <a:t> </a:t>
            </a:r>
            <a:r>
              <a:rPr lang="en-US" sz="2400" dirty="0" err="1">
                <a:ea typeface="+mj-lt"/>
                <a:cs typeface="+mj-lt"/>
              </a:rPr>
              <a:t>una</a:t>
            </a:r>
            <a:r>
              <a:rPr lang="en-US" sz="2400" dirty="0">
                <a:ea typeface="+mj-lt"/>
                <a:cs typeface="+mj-lt"/>
              </a:rPr>
              <a:t> </a:t>
            </a:r>
            <a:r>
              <a:rPr lang="en-US" sz="2400" dirty="0" err="1">
                <a:ea typeface="+mj-lt"/>
                <a:cs typeface="+mj-lt"/>
              </a:rPr>
              <a:t>esposa</a:t>
            </a:r>
            <a:r>
              <a:rPr lang="en-US" sz="2400" dirty="0">
                <a:ea typeface="+mj-lt"/>
                <a:cs typeface="+mj-lt"/>
              </a:rPr>
              <a:t> </a:t>
            </a:r>
            <a:r>
              <a:rPr lang="en-US" sz="2400" dirty="0" err="1">
                <a:ea typeface="+mj-lt"/>
                <a:cs typeface="+mj-lt"/>
              </a:rPr>
              <a:t>adúltera</a:t>
            </a:r>
            <a:r>
              <a:rPr lang="en-US" sz="2400" dirty="0">
                <a:ea typeface="+mj-lt"/>
                <a:cs typeface="+mj-lt"/>
              </a:rPr>
              <a:t>, y </a:t>
            </a:r>
            <a:r>
              <a:rPr lang="en-US" sz="2400" dirty="0" err="1">
                <a:ea typeface="+mj-lt"/>
                <a:cs typeface="+mj-lt"/>
              </a:rPr>
              <a:t>los</a:t>
            </a:r>
            <a:r>
              <a:rPr lang="en-US" sz="2400" dirty="0">
                <a:ea typeface="+mj-lt"/>
                <a:cs typeface="+mj-lt"/>
              </a:rPr>
              <a:t> que la </a:t>
            </a:r>
            <a:r>
              <a:rPr lang="en-US" sz="2400" dirty="0" err="1">
                <a:ea typeface="+mj-lt"/>
                <a:cs typeface="+mj-lt"/>
              </a:rPr>
              <a:t>bebían</a:t>
            </a:r>
            <a:r>
              <a:rPr lang="en-US" sz="2400" dirty="0">
                <a:ea typeface="+mj-lt"/>
                <a:cs typeface="+mj-lt"/>
              </a:rPr>
              <a:t> y </a:t>
            </a:r>
            <a:r>
              <a:rPr lang="en-US" sz="2400" dirty="0" err="1">
                <a:ea typeface="+mj-lt"/>
                <a:cs typeface="+mj-lt"/>
              </a:rPr>
              <a:t>eran</a:t>
            </a:r>
            <a:r>
              <a:rPr lang="en-US" sz="2400" dirty="0">
                <a:ea typeface="+mj-lt"/>
                <a:cs typeface="+mj-lt"/>
              </a:rPr>
              <a:t> </a:t>
            </a:r>
            <a:r>
              <a:rPr lang="en-US" sz="2400" dirty="0" err="1">
                <a:ea typeface="+mj-lt"/>
                <a:cs typeface="+mj-lt"/>
              </a:rPr>
              <a:t>culpables</a:t>
            </a:r>
            <a:r>
              <a:rPr lang="en-US" sz="2400" dirty="0">
                <a:ea typeface="+mj-lt"/>
                <a:cs typeface="+mj-lt"/>
              </a:rPr>
              <a:t> </a:t>
            </a:r>
            <a:r>
              <a:rPr lang="en-US" sz="2400" dirty="0" err="1">
                <a:ea typeface="+mj-lt"/>
                <a:cs typeface="+mj-lt"/>
              </a:rPr>
              <a:t>eran</a:t>
            </a:r>
            <a:r>
              <a:rPr lang="en-US" sz="2400" dirty="0">
                <a:ea typeface="+mj-lt"/>
                <a:cs typeface="+mj-lt"/>
              </a:rPr>
              <a:t> </a:t>
            </a:r>
            <a:r>
              <a:rPr lang="en-US" sz="2400" dirty="0" err="1">
                <a:ea typeface="+mj-lt"/>
                <a:cs typeface="+mj-lt"/>
              </a:rPr>
              <a:t>heridos</a:t>
            </a:r>
            <a:r>
              <a:rPr lang="en-US" sz="2400" dirty="0">
                <a:ea typeface="+mj-lt"/>
                <a:cs typeface="+mj-lt"/>
              </a:rPr>
              <a:t> de </a:t>
            </a:r>
            <a:r>
              <a:rPr lang="en-US" sz="2400" dirty="0" err="1">
                <a:ea typeface="+mj-lt"/>
                <a:cs typeface="+mj-lt"/>
              </a:rPr>
              <a:t>plaga</a:t>
            </a:r>
            <a:r>
              <a:rPr lang="en-US" sz="2400" dirty="0">
                <a:ea typeface="+mj-lt"/>
                <a:cs typeface="+mj-lt"/>
              </a:rPr>
              <a:t> (32:35).</a:t>
            </a:r>
          </a:p>
          <a:p>
            <a:r>
              <a:rPr lang="en-US" sz="2400" i="1" dirty="0">
                <a:solidFill>
                  <a:srgbClr val="C00000"/>
                </a:solidFill>
                <a:latin typeface="Comic Sans MS"/>
              </a:rPr>
              <a:t>The death penalty carried out by the Levites against the erring ring-leaders confirmed the Levites as the priestly clan, zealous for the service of God. </a:t>
            </a:r>
            <a:r>
              <a:rPr lang="en-US" sz="2400" i="1" dirty="0">
                <a:latin typeface="Comic Sans MS"/>
              </a:rPr>
              <a:t>/ </a:t>
            </a:r>
            <a:r>
              <a:rPr lang="en-US" sz="2400" dirty="0">
                <a:ea typeface="+mj-lt"/>
                <a:cs typeface="+mj-lt"/>
              </a:rPr>
              <a:t>La </a:t>
            </a:r>
            <a:r>
              <a:rPr lang="en-US" sz="2400" dirty="0" err="1">
                <a:ea typeface="+mj-lt"/>
                <a:cs typeface="+mj-lt"/>
              </a:rPr>
              <a:t>pena</a:t>
            </a:r>
            <a:r>
              <a:rPr lang="en-US" sz="2400" dirty="0">
                <a:ea typeface="+mj-lt"/>
                <a:cs typeface="+mj-lt"/>
              </a:rPr>
              <a:t> de </a:t>
            </a:r>
            <a:r>
              <a:rPr lang="en-US" sz="2400" dirty="0" err="1">
                <a:ea typeface="+mj-lt"/>
                <a:cs typeface="+mj-lt"/>
              </a:rPr>
              <a:t>muerte</a:t>
            </a:r>
            <a:r>
              <a:rPr lang="en-US" sz="2400" dirty="0">
                <a:ea typeface="+mj-lt"/>
                <a:cs typeface="+mj-lt"/>
              </a:rPr>
              <a:t> </a:t>
            </a:r>
            <a:r>
              <a:rPr lang="en-US" sz="2400" dirty="0" err="1">
                <a:ea typeface="+mj-lt"/>
                <a:cs typeface="+mj-lt"/>
              </a:rPr>
              <a:t>ejecutada</a:t>
            </a:r>
            <a:r>
              <a:rPr lang="en-US" sz="2400" dirty="0">
                <a:ea typeface="+mj-lt"/>
                <a:cs typeface="+mj-lt"/>
              </a:rPr>
              <a:t> </a:t>
            </a:r>
            <a:r>
              <a:rPr lang="en-US" sz="2400" dirty="0" err="1">
                <a:ea typeface="+mj-lt"/>
                <a:cs typeface="+mj-lt"/>
              </a:rPr>
              <a:t>por</a:t>
            </a:r>
            <a:r>
              <a:rPr lang="en-US" sz="2400" dirty="0">
                <a:ea typeface="+mj-lt"/>
                <a:cs typeface="+mj-lt"/>
              </a:rPr>
              <a:t> </a:t>
            </a:r>
            <a:r>
              <a:rPr lang="en-US" sz="2400" dirty="0" err="1">
                <a:ea typeface="+mj-lt"/>
                <a:cs typeface="+mj-lt"/>
              </a:rPr>
              <a:t>los</a:t>
            </a:r>
            <a:r>
              <a:rPr lang="en-US" sz="2400" dirty="0">
                <a:ea typeface="+mj-lt"/>
                <a:cs typeface="+mj-lt"/>
              </a:rPr>
              <a:t> </a:t>
            </a:r>
            <a:r>
              <a:rPr lang="en-US" sz="2400" dirty="0" err="1">
                <a:ea typeface="+mj-lt"/>
                <a:cs typeface="+mj-lt"/>
              </a:rPr>
              <a:t>levitas</a:t>
            </a:r>
            <a:r>
              <a:rPr lang="en-US" sz="2400" dirty="0">
                <a:ea typeface="+mj-lt"/>
                <a:cs typeface="+mj-lt"/>
              </a:rPr>
              <a:t> contra </a:t>
            </a:r>
            <a:r>
              <a:rPr lang="en-US" sz="2400" dirty="0" err="1">
                <a:ea typeface="+mj-lt"/>
                <a:cs typeface="+mj-lt"/>
              </a:rPr>
              <a:t>los</a:t>
            </a:r>
            <a:r>
              <a:rPr lang="en-US" sz="2400" dirty="0">
                <a:ea typeface="+mj-lt"/>
                <a:cs typeface="+mj-lt"/>
              </a:rPr>
              <a:t> </a:t>
            </a:r>
            <a:r>
              <a:rPr lang="en-US" sz="2400" dirty="0" err="1">
                <a:ea typeface="+mj-lt"/>
                <a:cs typeface="+mj-lt"/>
              </a:rPr>
              <a:t>cabecillas</a:t>
            </a:r>
            <a:r>
              <a:rPr lang="en-US" sz="2400" dirty="0">
                <a:ea typeface="+mj-lt"/>
                <a:cs typeface="+mj-lt"/>
              </a:rPr>
              <a:t> </a:t>
            </a:r>
            <a:r>
              <a:rPr lang="en-US" sz="2400" dirty="0" err="1">
                <a:ea typeface="+mj-lt"/>
                <a:cs typeface="+mj-lt"/>
              </a:rPr>
              <a:t>descarriados</a:t>
            </a:r>
            <a:r>
              <a:rPr lang="en-US" sz="2400" dirty="0">
                <a:ea typeface="+mj-lt"/>
                <a:cs typeface="+mj-lt"/>
              </a:rPr>
              <a:t> </a:t>
            </a:r>
            <a:r>
              <a:rPr lang="en-US" sz="2400" dirty="0" err="1">
                <a:ea typeface="+mj-lt"/>
                <a:cs typeface="+mj-lt"/>
              </a:rPr>
              <a:t>confirmó</a:t>
            </a:r>
            <a:r>
              <a:rPr lang="en-US" sz="2400" dirty="0">
                <a:ea typeface="+mj-lt"/>
                <a:cs typeface="+mj-lt"/>
              </a:rPr>
              <a:t> a </a:t>
            </a:r>
            <a:r>
              <a:rPr lang="en-US" sz="2400" dirty="0" err="1">
                <a:ea typeface="+mj-lt"/>
                <a:cs typeface="+mj-lt"/>
              </a:rPr>
              <a:t>los</a:t>
            </a:r>
            <a:r>
              <a:rPr lang="en-US" sz="2400" dirty="0">
                <a:ea typeface="+mj-lt"/>
                <a:cs typeface="+mj-lt"/>
              </a:rPr>
              <a:t> </a:t>
            </a:r>
            <a:r>
              <a:rPr lang="en-US" sz="2400" dirty="0" err="1">
                <a:ea typeface="+mj-lt"/>
                <a:cs typeface="+mj-lt"/>
              </a:rPr>
              <a:t>levitas</a:t>
            </a:r>
            <a:r>
              <a:rPr lang="en-US" sz="2400" dirty="0">
                <a:ea typeface="+mj-lt"/>
                <a:cs typeface="+mj-lt"/>
              </a:rPr>
              <a:t> </a:t>
            </a:r>
            <a:r>
              <a:rPr lang="en-US" sz="2400" dirty="0" err="1">
                <a:ea typeface="+mj-lt"/>
                <a:cs typeface="+mj-lt"/>
              </a:rPr>
              <a:t>como</a:t>
            </a:r>
            <a:r>
              <a:rPr lang="en-US" sz="2400" dirty="0">
                <a:ea typeface="+mj-lt"/>
                <a:cs typeface="+mj-lt"/>
              </a:rPr>
              <a:t> </a:t>
            </a:r>
            <a:r>
              <a:rPr lang="en-US" sz="2400" dirty="0" err="1">
                <a:ea typeface="+mj-lt"/>
                <a:cs typeface="+mj-lt"/>
              </a:rPr>
              <a:t>el</a:t>
            </a:r>
            <a:r>
              <a:rPr lang="en-US" sz="2400" dirty="0">
                <a:ea typeface="+mj-lt"/>
                <a:cs typeface="+mj-lt"/>
              </a:rPr>
              <a:t> clan sacerdotal, </a:t>
            </a:r>
            <a:r>
              <a:rPr lang="en-US" sz="2400" dirty="0" err="1">
                <a:ea typeface="+mj-lt"/>
                <a:cs typeface="+mj-lt"/>
              </a:rPr>
              <a:t>celoso</a:t>
            </a:r>
            <a:r>
              <a:rPr lang="en-US" sz="2400" dirty="0">
                <a:ea typeface="+mj-lt"/>
                <a:cs typeface="+mj-lt"/>
              </a:rPr>
              <a:t> del </a:t>
            </a:r>
            <a:r>
              <a:rPr lang="en-US" sz="2400" dirty="0" err="1">
                <a:ea typeface="+mj-lt"/>
                <a:cs typeface="+mj-lt"/>
              </a:rPr>
              <a:t>servicio</a:t>
            </a:r>
            <a:r>
              <a:rPr lang="en-US" sz="2400" dirty="0">
                <a:ea typeface="+mj-lt"/>
                <a:cs typeface="+mj-lt"/>
              </a:rPr>
              <a:t> de Dios.</a:t>
            </a:r>
            <a:endParaRPr lang="en-US" sz="2400" i="1" dirty="0">
              <a:latin typeface="Comic Sans MS" panose="030F0702030302020204" pitchFamily="66" charset="0"/>
            </a:endParaRPr>
          </a:p>
          <a:p>
            <a:endParaRPr lang="en-US" dirty="0"/>
          </a:p>
        </p:txBody>
      </p:sp>
      <p:sp>
        <p:nvSpPr>
          <p:cNvPr id="5" name="Slide Number Placeholder 4">
            <a:extLst>
              <a:ext uri="{FF2B5EF4-FFF2-40B4-BE49-F238E27FC236}">
                <a16:creationId xmlns:a16="http://schemas.microsoft.com/office/drawing/2014/main" id="{33A1A682-BFC0-4B2A-B188-2DF0F77B446A}"/>
              </a:ext>
            </a:extLst>
          </p:cNvPr>
          <p:cNvSpPr>
            <a:spLocks noGrp="1"/>
          </p:cNvSpPr>
          <p:nvPr>
            <p:ph type="sldNum" sz="quarter" idx="12"/>
          </p:nvPr>
        </p:nvSpPr>
        <p:spPr>
          <a:xfrm>
            <a:off x="11109960" y="6495562"/>
            <a:ext cx="758920" cy="22591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A342F-E6A5-4E07-A4EE-6D960D562992}" type="slidenum">
              <a:rPr kumimoji="0" lang="en-US" alt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407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A946F-FE2E-4D6A-9D87-DCDEDE661D19}"/>
              </a:ext>
            </a:extLst>
          </p:cNvPr>
          <p:cNvSpPr>
            <a:spLocks noGrp="1"/>
          </p:cNvSpPr>
          <p:nvPr>
            <p:ph type="title"/>
          </p:nvPr>
        </p:nvSpPr>
        <p:spPr>
          <a:xfrm>
            <a:off x="838200" y="552682"/>
            <a:ext cx="10515600" cy="637198"/>
          </a:xfrm>
        </p:spPr>
        <p:txBody>
          <a:bodyPr>
            <a:noAutofit/>
          </a:bodyPr>
          <a:lstStyle/>
          <a:p>
            <a:r>
              <a:rPr lang="en-US" dirty="0">
                <a:solidFill>
                  <a:srgbClr val="FF6600"/>
                </a:solidFill>
                <a:effectLst>
                  <a:outerShdw blurRad="38100" dist="38100" dir="2700000" algn="tl">
                    <a:srgbClr val="000000">
                      <a:alpha val="43137"/>
                    </a:srgbClr>
                  </a:outerShdw>
                </a:effectLst>
                <a:latin typeface="Eras Demi ITC"/>
              </a:rPr>
              <a:t>Yahweh Outside the Camp (Ex. 33:7-11) / </a:t>
            </a:r>
            <a:r>
              <a:rPr lang="en-US" b="0" dirty="0" err="1">
                <a:effectLst>
                  <a:outerShdw blurRad="38100" dist="38100" dir="2700000" algn="tl">
                    <a:srgbClr val="000000">
                      <a:alpha val="43137"/>
                    </a:srgbClr>
                  </a:outerShdw>
                </a:effectLst>
                <a:ea typeface="+mn-lt"/>
                <a:cs typeface="+mn-lt"/>
              </a:rPr>
              <a:t>Yahvé</a:t>
            </a:r>
            <a:r>
              <a:rPr lang="en-US" b="0" dirty="0">
                <a:effectLst>
                  <a:outerShdw blurRad="38100" dist="38100" dir="2700000" algn="tl">
                    <a:srgbClr val="000000">
                      <a:alpha val="43137"/>
                    </a:srgbClr>
                  </a:outerShdw>
                </a:effectLst>
                <a:ea typeface="+mn-lt"/>
                <a:cs typeface="+mn-lt"/>
              </a:rPr>
              <a:t> </a:t>
            </a:r>
            <a:r>
              <a:rPr lang="en-US" b="0" dirty="0" err="1">
                <a:effectLst>
                  <a:outerShdw blurRad="38100" dist="38100" dir="2700000" algn="tl">
                    <a:srgbClr val="000000">
                      <a:alpha val="43137"/>
                    </a:srgbClr>
                  </a:outerShdw>
                </a:effectLst>
                <a:ea typeface="+mn-lt"/>
                <a:cs typeface="+mn-lt"/>
              </a:rPr>
              <a:t>Fuera</a:t>
            </a:r>
            <a:r>
              <a:rPr lang="en-US" b="0" dirty="0">
                <a:effectLst>
                  <a:outerShdw blurRad="38100" dist="38100" dir="2700000" algn="tl">
                    <a:srgbClr val="000000">
                      <a:alpha val="43137"/>
                    </a:srgbClr>
                  </a:outerShdw>
                </a:effectLst>
                <a:ea typeface="+mn-lt"/>
                <a:cs typeface="+mn-lt"/>
              </a:rPr>
              <a:t> del Campamento (Ex. 33:7-11)</a:t>
            </a:r>
            <a:r>
              <a:rPr lang="en-US" sz="4000" b="0" dirty="0">
                <a:effectLst>
                  <a:outerShdw blurRad="38100" dist="38100" dir="2700000" algn="tl">
                    <a:srgbClr val="000000">
                      <a:alpha val="43137"/>
                    </a:srgbClr>
                  </a:outerShdw>
                </a:effectLst>
                <a:ea typeface="+mn-lt"/>
                <a:cs typeface="+mn-lt"/>
              </a:rPr>
              <a:t> </a:t>
            </a:r>
            <a:endParaRPr lang="en-US" sz="4000" dirty="0">
              <a:solidFill>
                <a:srgbClr val="FF6600"/>
              </a:solidFill>
              <a:effectLst>
                <a:outerShdw blurRad="38100" dist="38100" dir="2700000" algn="tl">
                  <a:srgbClr val="000000">
                    <a:alpha val="43137"/>
                  </a:srgbClr>
                </a:outerShdw>
              </a:effectLst>
              <a:latin typeface="Eras Demi ITC" panose="020B0805030504020804" pitchFamily="34" charset="0"/>
            </a:endParaRPr>
          </a:p>
        </p:txBody>
      </p:sp>
      <p:sp>
        <p:nvSpPr>
          <p:cNvPr id="3" name="Content Placeholder 2">
            <a:extLst>
              <a:ext uri="{FF2B5EF4-FFF2-40B4-BE49-F238E27FC236}">
                <a16:creationId xmlns:a16="http://schemas.microsoft.com/office/drawing/2014/main" id="{38D52821-9D5A-4426-A4DB-D4312029834A}"/>
              </a:ext>
            </a:extLst>
          </p:cNvPr>
          <p:cNvSpPr>
            <a:spLocks noGrp="1"/>
          </p:cNvSpPr>
          <p:nvPr>
            <p:ph idx="1"/>
          </p:nvPr>
        </p:nvSpPr>
        <p:spPr>
          <a:xfrm>
            <a:off x="219974" y="1533698"/>
            <a:ext cx="11665788" cy="5086224"/>
          </a:xfrm>
        </p:spPr>
        <p:txBody>
          <a:bodyPr vert="horz" lIns="91440" tIns="45720" rIns="91440" bIns="45720" rtlCol="0" anchor="t">
            <a:normAutofit fontScale="85000" lnSpcReduction="20000"/>
          </a:bodyPr>
          <a:lstStyle/>
          <a:p>
            <a:pPr marL="0" indent="0">
              <a:buNone/>
            </a:pPr>
            <a:r>
              <a:rPr lang="en-US" sz="2800" b="1" dirty="0">
                <a:solidFill>
                  <a:srgbClr val="FF6600"/>
                </a:solidFill>
                <a:latin typeface="Comic Sans MS"/>
              </a:rPr>
              <a:t>Usually, those who are unclean are required to be isolated in order not to pass on their contagion to others. Here, however, the whole nation is unclean because of the debacle with the golden calf, and Yahweh himself is now “outside” the camp./</a:t>
            </a:r>
            <a:r>
              <a:rPr lang="en-US" sz="2800" b="1" dirty="0">
                <a:solidFill>
                  <a:srgbClr val="002060"/>
                </a:solidFill>
                <a:latin typeface="Comic Sans MS"/>
              </a:rPr>
              <a:t> </a:t>
            </a:r>
            <a:r>
              <a:rPr lang="en-US" sz="2800" dirty="0">
                <a:ea typeface="+mj-lt"/>
                <a:cs typeface="+mj-lt"/>
              </a:rPr>
              <a:t>Por lo general, se </a:t>
            </a:r>
            <a:r>
              <a:rPr lang="en-US" sz="2800" dirty="0" err="1">
                <a:ea typeface="+mj-lt"/>
                <a:cs typeface="+mj-lt"/>
              </a:rPr>
              <a:t>requiere</a:t>
            </a:r>
            <a:r>
              <a:rPr lang="en-US" sz="2800" dirty="0">
                <a:ea typeface="+mj-lt"/>
                <a:cs typeface="+mj-lt"/>
              </a:rPr>
              <a:t> que </a:t>
            </a:r>
            <a:r>
              <a:rPr lang="en-US" sz="2800" dirty="0" err="1">
                <a:ea typeface="+mj-lt"/>
                <a:cs typeface="+mj-lt"/>
              </a:rPr>
              <a:t>aquellos</a:t>
            </a:r>
            <a:r>
              <a:rPr lang="en-US" sz="2800" dirty="0">
                <a:ea typeface="+mj-lt"/>
                <a:cs typeface="+mj-lt"/>
              </a:rPr>
              <a:t> que son </a:t>
            </a:r>
            <a:r>
              <a:rPr lang="en-US" sz="2800" dirty="0" err="1">
                <a:ea typeface="+mj-lt"/>
                <a:cs typeface="+mj-lt"/>
              </a:rPr>
              <a:t>impuros</a:t>
            </a:r>
            <a:r>
              <a:rPr lang="en-US" sz="2800" dirty="0">
                <a:ea typeface="+mj-lt"/>
                <a:cs typeface="+mj-lt"/>
              </a:rPr>
              <a:t> </a:t>
            </a:r>
            <a:r>
              <a:rPr lang="en-US" sz="2800" dirty="0" err="1">
                <a:ea typeface="+mj-lt"/>
                <a:cs typeface="+mj-lt"/>
              </a:rPr>
              <a:t>estén</a:t>
            </a:r>
            <a:r>
              <a:rPr lang="en-US" sz="2800" dirty="0">
                <a:ea typeface="+mj-lt"/>
                <a:cs typeface="+mj-lt"/>
              </a:rPr>
              <a:t> </a:t>
            </a:r>
            <a:r>
              <a:rPr lang="en-US" sz="2800" dirty="0" err="1">
                <a:ea typeface="+mj-lt"/>
                <a:cs typeface="+mj-lt"/>
              </a:rPr>
              <a:t>aislados</a:t>
            </a:r>
            <a:r>
              <a:rPr lang="en-US" sz="2800" dirty="0">
                <a:ea typeface="+mj-lt"/>
                <a:cs typeface="+mj-lt"/>
              </a:rPr>
              <a:t> para no </a:t>
            </a:r>
            <a:r>
              <a:rPr lang="en-US" sz="2800" dirty="0" err="1">
                <a:ea typeface="+mj-lt"/>
                <a:cs typeface="+mj-lt"/>
              </a:rPr>
              <a:t>transmitir</a:t>
            </a:r>
            <a:r>
              <a:rPr lang="en-US" sz="2800" dirty="0">
                <a:ea typeface="+mj-lt"/>
                <a:cs typeface="+mj-lt"/>
              </a:rPr>
              <a:t> </a:t>
            </a:r>
            <a:r>
              <a:rPr lang="en-US" sz="2800" dirty="0" err="1">
                <a:ea typeface="+mj-lt"/>
                <a:cs typeface="+mj-lt"/>
              </a:rPr>
              <a:t>su</a:t>
            </a:r>
            <a:r>
              <a:rPr lang="en-US" sz="2800" dirty="0">
                <a:ea typeface="+mj-lt"/>
                <a:cs typeface="+mj-lt"/>
              </a:rPr>
              <a:t> </a:t>
            </a:r>
            <a:r>
              <a:rPr lang="en-US" sz="2800" dirty="0" err="1">
                <a:ea typeface="+mj-lt"/>
                <a:cs typeface="+mj-lt"/>
              </a:rPr>
              <a:t>contagio</a:t>
            </a:r>
            <a:r>
              <a:rPr lang="en-US" sz="2800" dirty="0">
                <a:ea typeface="+mj-lt"/>
                <a:cs typeface="+mj-lt"/>
              </a:rPr>
              <a:t> a </a:t>
            </a:r>
            <a:r>
              <a:rPr lang="en-US" sz="2800" dirty="0" err="1">
                <a:ea typeface="+mj-lt"/>
                <a:cs typeface="+mj-lt"/>
              </a:rPr>
              <a:t>otros</a:t>
            </a:r>
            <a:r>
              <a:rPr lang="en-US" sz="2800" dirty="0">
                <a:ea typeface="+mj-lt"/>
                <a:cs typeface="+mj-lt"/>
              </a:rPr>
              <a:t>. </a:t>
            </a:r>
            <a:r>
              <a:rPr lang="en-US" sz="2800" dirty="0" err="1">
                <a:ea typeface="+mj-lt"/>
                <a:cs typeface="+mj-lt"/>
              </a:rPr>
              <a:t>Aquí</a:t>
            </a:r>
            <a:r>
              <a:rPr lang="en-US" sz="2800" dirty="0">
                <a:ea typeface="+mj-lt"/>
                <a:cs typeface="+mj-lt"/>
              </a:rPr>
              <a:t>, sin embargo, </a:t>
            </a:r>
            <a:r>
              <a:rPr lang="en-US" sz="2800" dirty="0" err="1">
                <a:ea typeface="+mj-lt"/>
                <a:cs typeface="+mj-lt"/>
              </a:rPr>
              <a:t>toda</a:t>
            </a:r>
            <a:r>
              <a:rPr lang="en-US" sz="2800" dirty="0">
                <a:ea typeface="+mj-lt"/>
                <a:cs typeface="+mj-lt"/>
              </a:rPr>
              <a:t> la </a:t>
            </a:r>
            <a:r>
              <a:rPr lang="en-US" sz="2800" dirty="0" err="1">
                <a:ea typeface="+mj-lt"/>
                <a:cs typeface="+mj-lt"/>
              </a:rPr>
              <a:t>nación</a:t>
            </a:r>
            <a:r>
              <a:rPr lang="en-US" sz="2800" dirty="0">
                <a:ea typeface="+mj-lt"/>
                <a:cs typeface="+mj-lt"/>
              </a:rPr>
              <a:t> </a:t>
            </a:r>
            <a:r>
              <a:rPr lang="en-US" sz="2800" dirty="0" err="1">
                <a:ea typeface="+mj-lt"/>
                <a:cs typeface="+mj-lt"/>
              </a:rPr>
              <a:t>está</a:t>
            </a:r>
            <a:r>
              <a:rPr lang="en-US" sz="2800" dirty="0">
                <a:ea typeface="+mj-lt"/>
                <a:cs typeface="+mj-lt"/>
              </a:rPr>
              <a:t> </a:t>
            </a:r>
            <a:r>
              <a:rPr lang="en-US" sz="2800" dirty="0" err="1">
                <a:ea typeface="+mj-lt"/>
                <a:cs typeface="+mj-lt"/>
              </a:rPr>
              <a:t>impura</a:t>
            </a:r>
            <a:r>
              <a:rPr lang="en-US" sz="2800" dirty="0">
                <a:ea typeface="+mj-lt"/>
                <a:cs typeface="+mj-lt"/>
              </a:rPr>
              <a:t> </a:t>
            </a:r>
            <a:r>
              <a:rPr lang="en-US" sz="2800" dirty="0" err="1">
                <a:ea typeface="+mj-lt"/>
                <a:cs typeface="+mj-lt"/>
              </a:rPr>
              <a:t>debido</a:t>
            </a:r>
            <a:r>
              <a:rPr lang="en-US" sz="2800" dirty="0">
                <a:ea typeface="+mj-lt"/>
                <a:cs typeface="+mj-lt"/>
              </a:rPr>
              <a:t> a la debacle con </a:t>
            </a:r>
            <a:r>
              <a:rPr lang="en-US" sz="2800" dirty="0" err="1">
                <a:ea typeface="+mj-lt"/>
                <a:cs typeface="+mj-lt"/>
              </a:rPr>
              <a:t>el</a:t>
            </a:r>
            <a:r>
              <a:rPr lang="en-US" sz="2800" dirty="0">
                <a:ea typeface="+mj-lt"/>
                <a:cs typeface="+mj-lt"/>
              </a:rPr>
              <a:t> </a:t>
            </a:r>
            <a:r>
              <a:rPr lang="en-US" sz="2800" dirty="0" err="1">
                <a:ea typeface="+mj-lt"/>
                <a:cs typeface="+mj-lt"/>
              </a:rPr>
              <a:t>becerro</a:t>
            </a:r>
            <a:r>
              <a:rPr lang="en-US" sz="2800" dirty="0">
                <a:ea typeface="+mj-lt"/>
                <a:cs typeface="+mj-lt"/>
              </a:rPr>
              <a:t> de </a:t>
            </a:r>
            <a:r>
              <a:rPr lang="en-US" sz="2800" dirty="0" err="1">
                <a:ea typeface="+mj-lt"/>
                <a:cs typeface="+mj-lt"/>
              </a:rPr>
              <a:t>oro</a:t>
            </a:r>
            <a:r>
              <a:rPr lang="en-US" sz="2800" dirty="0">
                <a:ea typeface="+mj-lt"/>
                <a:cs typeface="+mj-lt"/>
              </a:rPr>
              <a:t>, y </a:t>
            </a:r>
            <a:r>
              <a:rPr lang="en-US" sz="2800" dirty="0" err="1">
                <a:ea typeface="+mj-lt"/>
                <a:cs typeface="+mj-lt"/>
              </a:rPr>
              <a:t>Yahvé</a:t>
            </a:r>
            <a:r>
              <a:rPr lang="en-US" sz="2800" dirty="0">
                <a:ea typeface="+mj-lt"/>
                <a:cs typeface="+mj-lt"/>
              </a:rPr>
              <a:t> </a:t>
            </a:r>
            <a:r>
              <a:rPr lang="en-US" sz="2800" dirty="0" err="1">
                <a:ea typeface="+mj-lt"/>
                <a:cs typeface="+mj-lt"/>
              </a:rPr>
              <a:t>mismo</a:t>
            </a:r>
            <a:r>
              <a:rPr lang="en-US" sz="2800" dirty="0">
                <a:ea typeface="+mj-lt"/>
                <a:cs typeface="+mj-lt"/>
              </a:rPr>
              <a:t> </a:t>
            </a:r>
            <a:r>
              <a:rPr lang="en-US" sz="2800" dirty="0" err="1">
                <a:ea typeface="+mj-lt"/>
                <a:cs typeface="+mj-lt"/>
              </a:rPr>
              <a:t>está</a:t>
            </a:r>
            <a:r>
              <a:rPr lang="en-US" sz="2800" dirty="0">
                <a:ea typeface="+mj-lt"/>
                <a:cs typeface="+mj-lt"/>
              </a:rPr>
              <a:t> </a:t>
            </a:r>
            <a:r>
              <a:rPr lang="en-US" sz="2800" dirty="0" err="1">
                <a:ea typeface="+mj-lt"/>
                <a:cs typeface="+mj-lt"/>
              </a:rPr>
              <a:t>ahora</a:t>
            </a:r>
            <a:r>
              <a:rPr lang="en-US" sz="2800" dirty="0">
                <a:ea typeface="+mj-lt"/>
                <a:cs typeface="+mj-lt"/>
              </a:rPr>
              <a:t> "</a:t>
            </a:r>
            <a:r>
              <a:rPr lang="en-US" sz="2800" dirty="0" err="1">
                <a:ea typeface="+mj-lt"/>
                <a:cs typeface="+mj-lt"/>
              </a:rPr>
              <a:t>fuera</a:t>
            </a:r>
            <a:r>
              <a:rPr lang="en-US" sz="2800" dirty="0">
                <a:ea typeface="+mj-lt"/>
                <a:cs typeface="+mj-lt"/>
              </a:rPr>
              <a:t>" del </a:t>
            </a:r>
            <a:r>
              <a:rPr lang="en-US" sz="2800" dirty="0" err="1">
                <a:ea typeface="+mj-lt"/>
                <a:cs typeface="+mj-lt"/>
              </a:rPr>
              <a:t>campamento</a:t>
            </a:r>
            <a:r>
              <a:rPr lang="en-US" sz="2800" dirty="0">
                <a:ea typeface="+mj-lt"/>
                <a:cs typeface="+mj-lt"/>
              </a:rPr>
              <a:t>.</a:t>
            </a:r>
            <a:endParaRPr lang="en-US" sz="2800" b="1" dirty="0">
              <a:solidFill>
                <a:srgbClr val="002060"/>
              </a:solidFill>
              <a:latin typeface="Comic Sans MS" panose="030F0702030302020204" pitchFamily="66" charset="0"/>
            </a:endParaRPr>
          </a:p>
          <a:p>
            <a:r>
              <a:rPr lang="en-US" sz="2400" i="1" dirty="0">
                <a:solidFill>
                  <a:srgbClr val="C00000"/>
                </a:solidFill>
                <a:latin typeface="Comic Sans MS"/>
              </a:rPr>
              <a:t>Hence, Moses was compelled withdraw outside the community to go to Yahweh, confronting him in a special tent.</a:t>
            </a:r>
            <a:r>
              <a:rPr lang="en-US" sz="2400" i="1" dirty="0">
                <a:latin typeface="Comic Sans MS"/>
              </a:rPr>
              <a:t> / </a:t>
            </a:r>
            <a:r>
              <a:rPr lang="en-US" sz="2400" dirty="0">
                <a:ea typeface="+mj-lt"/>
                <a:cs typeface="+mj-lt"/>
              </a:rPr>
              <a:t>Por lo tanto, Moisés se </a:t>
            </a:r>
            <a:r>
              <a:rPr lang="en-US" sz="2400" dirty="0" err="1">
                <a:ea typeface="+mj-lt"/>
                <a:cs typeface="+mj-lt"/>
              </a:rPr>
              <a:t>vio</a:t>
            </a:r>
            <a:r>
              <a:rPr lang="en-US" sz="2400" dirty="0">
                <a:ea typeface="+mj-lt"/>
                <a:cs typeface="+mj-lt"/>
              </a:rPr>
              <a:t> </a:t>
            </a:r>
            <a:r>
              <a:rPr lang="en-US" sz="2400" dirty="0" err="1">
                <a:ea typeface="+mj-lt"/>
                <a:cs typeface="+mj-lt"/>
              </a:rPr>
              <a:t>obligado</a:t>
            </a:r>
            <a:r>
              <a:rPr lang="en-US" sz="2400" dirty="0">
                <a:ea typeface="+mj-lt"/>
                <a:cs typeface="+mj-lt"/>
              </a:rPr>
              <a:t> a </a:t>
            </a:r>
            <a:r>
              <a:rPr lang="en-US" sz="2400" dirty="0" err="1">
                <a:ea typeface="+mj-lt"/>
                <a:cs typeface="+mj-lt"/>
              </a:rPr>
              <a:t>retirarse</a:t>
            </a:r>
            <a:r>
              <a:rPr lang="en-US" sz="2400" dirty="0">
                <a:ea typeface="+mj-lt"/>
                <a:cs typeface="+mj-lt"/>
              </a:rPr>
              <a:t> </a:t>
            </a:r>
            <a:r>
              <a:rPr lang="en-US" sz="2400" dirty="0" err="1">
                <a:ea typeface="+mj-lt"/>
                <a:cs typeface="+mj-lt"/>
              </a:rPr>
              <a:t>fuera</a:t>
            </a:r>
            <a:r>
              <a:rPr lang="en-US" sz="2400" dirty="0">
                <a:ea typeface="+mj-lt"/>
                <a:cs typeface="+mj-lt"/>
              </a:rPr>
              <a:t> de la </a:t>
            </a:r>
            <a:r>
              <a:rPr lang="en-US" sz="2400" dirty="0" err="1">
                <a:ea typeface="+mj-lt"/>
                <a:cs typeface="+mj-lt"/>
              </a:rPr>
              <a:t>comunidad</a:t>
            </a:r>
            <a:r>
              <a:rPr lang="en-US" sz="2400" dirty="0">
                <a:ea typeface="+mj-lt"/>
                <a:cs typeface="+mj-lt"/>
              </a:rPr>
              <a:t> para </a:t>
            </a:r>
            <a:r>
              <a:rPr lang="en-US" sz="2400" dirty="0" err="1">
                <a:ea typeface="+mj-lt"/>
                <a:cs typeface="+mj-lt"/>
              </a:rPr>
              <a:t>ir</a:t>
            </a:r>
            <a:r>
              <a:rPr lang="en-US" sz="2400" dirty="0">
                <a:ea typeface="+mj-lt"/>
                <a:cs typeface="+mj-lt"/>
              </a:rPr>
              <a:t> a </a:t>
            </a:r>
            <a:r>
              <a:rPr lang="en-US" sz="2400" dirty="0" err="1">
                <a:ea typeface="+mj-lt"/>
                <a:cs typeface="+mj-lt"/>
              </a:rPr>
              <a:t>Yahvé</a:t>
            </a:r>
            <a:r>
              <a:rPr lang="en-US" sz="2400" dirty="0">
                <a:ea typeface="+mj-lt"/>
                <a:cs typeface="+mj-lt"/>
              </a:rPr>
              <a:t>, </a:t>
            </a:r>
            <a:r>
              <a:rPr lang="en-US" sz="2400" dirty="0" err="1">
                <a:ea typeface="+mj-lt"/>
                <a:cs typeface="+mj-lt"/>
              </a:rPr>
              <a:t>enfrentándose</a:t>
            </a:r>
            <a:r>
              <a:rPr lang="en-US" sz="2400" dirty="0">
                <a:ea typeface="+mj-lt"/>
                <a:cs typeface="+mj-lt"/>
              </a:rPr>
              <a:t> a </a:t>
            </a:r>
            <a:r>
              <a:rPr lang="en-US" sz="2400" dirty="0" err="1">
                <a:ea typeface="+mj-lt"/>
                <a:cs typeface="+mj-lt"/>
              </a:rPr>
              <a:t>Él</a:t>
            </a:r>
            <a:r>
              <a:rPr lang="en-US" sz="2400" dirty="0">
                <a:ea typeface="+mj-lt"/>
                <a:cs typeface="+mj-lt"/>
              </a:rPr>
              <a:t> </a:t>
            </a:r>
            <a:r>
              <a:rPr lang="en-US" sz="2400" dirty="0" err="1">
                <a:ea typeface="+mj-lt"/>
                <a:cs typeface="+mj-lt"/>
              </a:rPr>
              <a:t>en</a:t>
            </a:r>
            <a:r>
              <a:rPr lang="en-US" sz="2400" dirty="0">
                <a:ea typeface="+mj-lt"/>
                <a:cs typeface="+mj-lt"/>
              </a:rPr>
              <a:t> </a:t>
            </a:r>
            <a:r>
              <a:rPr lang="en-US" sz="2400" dirty="0" err="1">
                <a:ea typeface="+mj-lt"/>
                <a:cs typeface="+mj-lt"/>
              </a:rPr>
              <a:t>una</a:t>
            </a:r>
            <a:r>
              <a:rPr lang="en-US" sz="2400" dirty="0">
                <a:ea typeface="+mj-lt"/>
                <a:cs typeface="+mj-lt"/>
              </a:rPr>
              <a:t> tienda especial.</a:t>
            </a:r>
            <a:endParaRPr lang="en-US" sz="2400" i="1" dirty="0">
              <a:latin typeface="Comic Sans MS" panose="030F0702030302020204" pitchFamily="66" charset="0"/>
            </a:endParaRPr>
          </a:p>
          <a:p>
            <a:r>
              <a:rPr lang="en-US" sz="2400" i="1" dirty="0">
                <a:solidFill>
                  <a:srgbClr val="C00000"/>
                </a:solidFill>
                <a:latin typeface="Comic Sans MS"/>
              </a:rPr>
              <a:t>At this special tent, Moses and God would speak to each other with the familiarity of close friends (cf. Dt. 34:10).</a:t>
            </a:r>
            <a:r>
              <a:rPr lang="en-US" sz="2400" i="1" dirty="0">
                <a:latin typeface="Comic Sans MS"/>
              </a:rPr>
              <a:t> / </a:t>
            </a:r>
            <a:r>
              <a:rPr lang="en-US" sz="2400" dirty="0">
                <a:ea typeface="+mj-lt"/>
                <a:cs typeface="+mj-lt"/>
              </a:rPr>
              <a:t>En </a:t>
            </a:r>
            <a:r>
              <a:rPr lang="en-US" sz="2400" dirty="0" err="1">
                <a:ea typeface="+mj-lt"/>
                <a:cs typeface="+mj-lt"/>
              </a:rPr>
              <a:t>esta</a:t>
            </a:r>
            <a:r>
              <a:rPr lang="en-US" sz="2400" dirty="0">
                <a:ea typeface="+mj-lt"/>
                <a:cs typeface="+mj-lt"/>
              </a:rPr>
              <a:t> tienda especial, Moisés y Dios se </a:t>
            </a:r>
            <a:r>
              <a:rPr lang="en-US" sz="2400" dirty="0" err="1">
                <a:ea typeface="+mj-lt"/>
                <a:cs typeface="+mj-lt"/>
              </a:rPr>
              <a:t>hablarían</a:t>
            </a:r>
            <a:r>
              <a:rPr lang="en-US" sz="2400" dirty="0">
                <a:ea typeface="+mj-lt"/>
                <a:cs typeface="+mj-lt"/>
              </a:rPr>
              <a:t> con la </a:t>
            </a:r>
            <a:r>
              <a:rPr lang="en-US" sz="2400" dirty="0" err="1">
                <a:ea typeface="+mj-lt"/>
                <a:cs typeface="+mj-lt"/>
              </a:rPr>
              <a:t>familiaridad</a:t>
            </a:r>
            <a:r>
              <a:rPr lang="en-US" sz="2400" dirty="0">
                <a:ea typeface="+mj-lt"/>
                <a:cs typeface="+mj-lt"/>
              </a:rPr>
              <a:t> de amigos </a:t>
            </a:r>
            <a:r>
              <a:rPr lang="en-US" sz="2400" dirty="0" err="1">
                <a:ea typeface="+mj-lt"/>
                <a:cs typeface="+mj-lt"/>
              </a:rPr>
              <a:t>íntimos</a:t>
            </a:r>
            <a:r>
              <a:rPr lang="en-US" sz="2400" dirty="0">
                <a:ea typeface="+mj-lt"/>
                <a:cs typeface="+mj-lt"/>
              </a:rPr>
              <a:t> (cf. Dt 34,10). </a:t>
            </a:r>
            <a:endParaRPr lang="en-US" sz="2400" i="1" dirty="0">
              <a:latin typeface="Comic Sans MS" panose="030F0702030302020204" pitchFamily="66" charset="0"/>
            </a:endParaRPr>
          </a:p>
        </p:txBody>
      </p:sp>
      <p:sp>
        <p:nvSpPr>
          <p:cNvPr id="4" name="Slide Number Placeholder 3">
            <a:extLst>
              <a:ext uri="{FF2B5EF4-FFF2-40B4-BE49-F238E27FC236}">
                <a16:creationId xmlns:a16="http://schemas.microsoft.com/office/drawing/2014/main" id="{FA7FC5AB-C904-4D5B-8C71-63D57397890D}"/>
              </a:ext>
            </a:extLst>
          </p:cNvPr>
          <p:cNvSpPr>
            <a:spLocks noGrp="1"/>
          </p:cNvSpPr>
          <p:nvPr>
            <p:ph type="sldNum" sz="quarter" idx="12"/>
          </p:nvPr>
        </p:nvSpPr>
        <p:spPr>
          <a:xfrm>
            <a:off x="11146971" y="6429466"/>
            <a:ext cx="721909" cy="29200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00377-489B-40EC-B059-26BDDD2E89B9}"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918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4E979-F91C-412D-AC55-C492E0CA169F}"/>
              </a:ext>
            </a:extLst>
          </p:cNvPr>
          <p:cNvSpPr>
            <a:spLocks noGrp="1"/>
          </p:cNvSpPr>
          <p:nvPr>
            <p:ph type="title"/>
          </p:nvPr>
        </p:nvSpPr>
        <p:spPr>
          <a:xfrm>
            <a:off x="263106" y="338653"/>
            <a:ext cx="11752052" cy="680330"/>
          </a:xfrm>
        </p:spPr>
        <p:txBody>
          <a:bodyPr>
            <a:noAutofit/>
          </a:bodyPr>
          <a:lstStyle/>
          <a:p>
            <a:r>
              <a:rPr lang="en-US" dirty="0">
                <a:solidFill>
                  <a:srgbClr val="FF6600"/>
                </a:solidFill>
                <a:effectLst>
                  <a:outerShdw blurRad="38100" dist="38100" dir="2700000" algn="tl">
                    <a:srgbClr val="000000">
                      <a:alpha val="43137"/>
                    </a:srgbClr>
                  </a:outerShdw>
                </a:effectLst>
                <a:latin typeface="Eras Demi ITC"/>
              </a:rPr>
              <a:t>Renewal of the Covenant (Ex. 34:10-28)</a:t>
            </a:r>
            <a:br>
              <a:rPr lang="en-US" dirty="0">
                <a:effectLst>
                  <a:outerShdw blurRad="38100" dist="38100" dir="2700000" algn="tl">
                    <a:srgbClr val="000000">
                      <a:alpha val="43137"/>
                    </a:srgbClr>
                  </a:outerShdw>
                </a:effectLst>
                <a:latin typeface="Eras Demi ITC"/>
                <a:ea typeface="+mn-lt"/>
                <a:cs typeface="+mn-lt"/>
              </a:rPr>
            </a:br>
            <a:r>
              <a:rPr lang="en-US" b="0" dirty="0">
                <a:effectLst>
                  <a:outerShdw blurRad="38100" dist="38100" dir="2700000" algn="tl">
                    <a:srgbClr val="000000">
                      <a:alpha val="43137"/>
                    </a:srgbClr>
                  </a:outerShdw>
                </a:effectLst>
                <a:ea typeface="+mn-lt"/>
                <a:cs typeface="+mn-lt"/>
              </a:rPr>
              <a:t>Renovación del </a:t>
            </a:r>
            <a:r>
              <a:rPr lang="en-US" b="0" dirty="0" err="1">
                <a:effectLst>
                  <a:outerShdw blurRad="38100" dist="38100" dir="2700000" algn="tl">
                    <a:srgbClr val="000000">
                      <a:alpha val="43137"/>
                    </a:srgbClr>
                  </a:outerShdw>
                </a:effectLst>
                <a:ea typeface="+mn-lt"/>
                <a:cs typeface="+mn-lt"/>
              </a:rPr>
              <a:t>Pacto</a:t>
            </a:r>
            <a:r>
              <a:rPr lang="en-US" b="0" dirty="0">
                <a:effectLst>
                  <a:outerShdw blurRad="38100" dist="38100" dir="2700000" algn="tl">
                    <a:srgbClr val="000000">
                      <a:alpha val="43137"/>
                    </a:srgbClr>
                  </a:outerShdw>
                </a:effectLst>
                <a:ea typeface="+mn-lt"/>
                <a:cs typeface="+mn-lt"/>
              </a:rPr>
              <a:t> (Ex. 34:10-28)</a:t>
            </a:r>
            <a:endParaRPr lang="en-US" dirty="0">
              <a:solidFill>
                <a:srgbClr val="FF6600"/>
              </a:solidFill>
              <a:effectLst>
                <a:outerShdw blurRad="38100" dist="38100" dir="2700000" algn="tl">
                  <a:srgbClr val="000000">
                    <a:alpha val="43137"/>
                  </a:srgbClr>
                </a:outerShdw>
              </a:effectLst>
              <a:latin typeface="Eras Demi ITC" panose="020B0805030504020804" pitchFamily="34" charset="0"/>
            </a:endParaRPr>
          </a:p>
        </p:txBody>
      </p:sp>
      <p:sp>
        <p:nvSpPr>
          <p:cNvPr id="3" name="Content Placeholder 2">
            <a:extLst>
              <a:ext uri="{FF2B5EF4-FFF2-40B4-BE49-F238E27FC236}">
                <a16:creationId xmlns:a16="http://schemas.microsoft.com/office/drawing/2014/main" id="{1E8EB301-BB13-457E-9A11-53314B27D699}"/>
              </a:ext>
            </a:extLst>
          </p:cNvPr>
          <p:cNvSpPr>
            <a:spLocks noGrp="1"/>
          </p:cNvSpPr>
          <p:nvPr>
            <p:ph idx="1"/>
          </p:nvPr>
        </p:nvSpPr>
        <p:spPr>
          <a:xfrm>
            <a:off x="838200" y="1267490"/>
            <a:ext cx="10678886" cy="5448837"/>
          </a:xfrm>
        </p:spPr>
        <p:txBody>
          <a:bodyPr vert="horz" lIns="91440" tIns="45720" rIns="91440" bIns="45720" rtlCol="0" anchor="t">
            <a:normAutofit fontScale="70000" lnSpcReduction="20000"/>
          </a:bodyPr>
          <a:lstStyle/>
          <a:p>
            <a:pPr marL="0" indent="0">
              <a:buNone/>
            </a:pPr>
            <a:r>
              <a:rPr lang="en-US" sz="2800" b="1" dirty="0">
                <a:solidFill>
                  <a:srgbClr val="FF6600"/>
                </a:solidFill>
                <a:latin typeface="Comic Sans MS"/>
              </a:rPr>
              <a:t>Previously, the Israelites had affirmed their covenant with Yahweh in a blood ceremony (Ex. 24:7-8). Now, because of the golden calf episode and the broken covenant, it needed to be renewed. /</a:t>
            </a:r>
            <a:r>
              <a:rPr lang="en-US" sz="2800" b="1" dirty="0">
                <a:solidFill>
                  <a:srgbClr val="002060"/>
                </a:solidFill>
                <a:latin typeface="Comic Sans MS"/>
              </a:rPr>
              <a:t> </a:t>
            </a:r>
            <a:r>
              <a:rPr lang="en-US" sz="2800" dirty="0" err="1">
                <a:ea typeface="+mj-lt"/>
                <a:cs typeface="+mj-lt"/>
              </a:rPr>
              <a:t>Previamente</a:t>
            </a:r>
            <a:r>
              <a:rPr lang="en-US" sz="2800" dirty="0">
                <a:ea typeface="+mj-lt"/>
                <a:cs typeface="+mj-lt"/>
              </a:rPr>
              <a:t>, </a:t>
            </a:r>
            <a:r>
              <a:rPr lang="en-US" sz="2800" dirty="0" err="1">
                <a:ea typeface="+mj-lt"/>
                <a:cs typeface="+mj-lt"/>
              </a:rPr>
              <a:t>los</a:t>
            </a:r>
            <a:r>
              <a:rPr lang="en-US" sz="2800" dirty="0">
                <a:ea typeface="+mj-lt"/>
                <a:cs typeface="+mj-lt"/>
              </a:rPr>
              <a:t> </a:t>
            </a:r>
            <a:r>
              <a:rPr lang="en-US" sz="2800" dirty="0" err="1">
                <a:ea typeface="+mj-lt"/>
                <a:cs typeface="+mj-lt"/>
              </a:rPr>
              <a:t>israelitas</a:t>
            </a:r>
            <a:r>
              <a:rPr lang="en-US" sz="2800" dirty="0">
                <a:ea typeface="+mj-lt"/>
                <a:cs typeface="+mj-lt"/>
              </a:rPr>
              <a:t> </a:t>
            </a:r>
            <a:r>
              <a:rPr lang="en-US" sz="2800" dirty="0" err="1">
                <a:ea typeface="+mj-lt"/>
                <a:cs typeface="+mj-lt"/>
              </a:rPr>
              <a:t>habían</a:t>
            </a:r>
            <a:r>
              <a:rPr lang="en-US" sz="2800" dirty="0">
                <a:ea typeface="+mj-lt"/>
                <a:cs typeface="+mj-lt"/>
              </a:rPr>
              <a:t> </a:t>
            </a:r>
            <a:r>
              <a:rPr lang="en-US" sz="2800" dirty="0" err="1">
                <a:ea typeface="+mj-lt"/>
                <a:cs typeface="+mj-lt"/>
              </a:rPr>
              <a:t>afirmado</a:t>
            </a:r>
            <a:r>
              <a:rPr lang="en-US" sz="2800" dirty="0">
                <a:ea typeface="+mj-lt"/>
                <a:cs typeface="+mj-lt"/>
              </a:rPr>
              <a:t> </a:t>
            </a:r>
            <a:r>
              <a:rPr lang="en-US" sz="2800" dirty="0" err="1">
                <a:ea typeface="+mj-lt"/>
                <a:cs typeface="+mj-lt"/>
              </a:rPr>
              <a:t>su</a:t>
            </a:r>
            <a:r>
              <a:rPr lang="en-US" sz="2800" dirty="0">
                <a:ea typeface="+mj-lt"/>
                <a:cs typeface="+mj-lt"/>
              </a:rPr>
              <a:t> </a:t>
            </a:r>
            <a:r>
              <a:rPr lang="en-US" sz="2800" dirty="0" err="1">
                <a:ea typeface="+mj-lt"/>
                <a:cs typeface="+mj-lt"/>
              </a:rPr>
              <a:t>pacto</a:t>
            </a:r>
            <a:r>
              <a:rPr lang="en-US" sz="2800" dirty="0">
                <a:ea typeface="+mj-lt"/>
                <a:cs typeface="+mj-lt"/>
              </a:rPr>
              <a:t> con </a:t>
            </a:r>
            <a:r>
              <a:rPr lang="en-US" sz="2800" dirty="0" err="1">
                <a:ea typeface="+mj-lt"/>
                <a:cs typeface="+mj-lt"/>
              </a:rPr>
              <a:t>Yahvé</a:t>
            </a:r>
            <a:r>
              <a:rPr lang="en-US" sz="2800" dirty="0">
                <a:ea typeface="+mj-lt"/>
                <a:cs typeface="+mj-lt"/>
              </a:rPr>
              <a:t> </a:t>
            </a:r>
            <a:r>
              <a:rPr lang="en-US" sz="2800" dirty="0" err="1">
                <a:ea typeface="+mj-lt"/>
                <a:cs typeface="+mj-lt"/>
              </a:rPr>
              <a:t>en</a:t>
            </a:r>
            <a:r>
              <a:rPr lang="en-US" sz="2800" dirty="0">
                <a:ea typeface="+mj-lt"/>
                <a:cs typeface="+mj-lt"/>
              </a:rPr>
              <a:t> </a:t>
            </a:r>
            <a:r>
              <a:rPr lang="en-US" sz="2800" dirty="0" err="1">
                <a:ea typeface="+mj-lt"/>
                <a:cs typeface="+mj-lt"/>
              </a:rPr>
              <a:t>una</a:t>
            </a:r>
            <a:r>
              <a:rPr lang="en-US" sz="2800" dirty="0">
                <a:ea typeface="+mj-lt"/>
                <a:cs typeface="+mj-lt"/>
              </a:rPr>
              <a:t> </a:t>
            </a:r>
            <a:r>
              <a:rPr lang="en-US" sz="2800" dirty="0" err="1">
                <a:ea typeface="+mj-lt"/>
                <a:cs typeface="+mj-lt"/>
              </a:rPr>
              <a:t>ceremonia</a:t>
            </a:r>
            <a:r>
              <a:rPr lang="en-US" sz="2800" dirty="0">
                <a:ea typeface="+mj-lt"/>
                <a:cs typeface="+mj-lt"/>
              </a:rPr>
              <a:t> de </a:t>
            </a:r>
            <a:r>
              <a:rPr lang="en-US" sz="2800" dirty="0" err="1">
                <a:ea typeface="+mj-lt"/>
                <a:cs typeface="+mj-lt"/>
              </a:rPr>
              <a:t>sangre</a:t>
            </a:r>
            <a:r>
              <a:rPr lang="en-US" sz="2800" dirty="0">
                <a:ea typeface="+mj-lt"/>
                <a:cs typeface="+mj-lt"/>
              </a:rPr>
              <a:t> (Ex. 24:7-8). </a:t>
            </a:r>
            <a:r>
              <a:rPr lang="en-US" sz="2800" dirty="0" err="1">
                <a:ea typeface="+mj-lt"/>
                <a:cs typeface="+mj-lt"/>
              </a:rPr>
              <a:t>Ahora</a:t>
            </a:r>
            <a:r>
              <a:rPr lang="en-US" sz="2800" dirty="0">
                <a:ea typeface="+mj-lt"/>
                <a:cs typeface="+mj-lt"/>
              </a:rPr>
              <a:t>, </a:t>
            </a:r>
            <a:r>
              <a:rPr lang="en-US" sz="2800" dirty="0" err="1">
                <a:ea typeface="+mj-lt"/>
                <a:cs typeface="+mj-lt"/>
              </a:rPr>
              <a:t>debido</a:t>
            </a:r>
            <a:r>
              <a:rPr lang="en-US" sz="2800" dirty="0">
                <a:ea typeface="+mj-lt"/>
                <a:cs typeface="+mj-lt"/>
              </a:rPr>
              <a:t> al </a:t>
            </a:r>
            <a:r>
              <a:rPr lang="en-US" sz="2800" dirty="0" err="1">
                <a:ea typeface="+mj-lt"/>
                <a:cs typeface="+mj-lt"/>
              </a:rPr>
              <a:t>episodio</a:t>
            </a:r>
            <a:r>
              <a:rPr lang="en-US" sz="2800" dirty="0">
                <a:ea typeface="+mj-lt"/>
                <a:cs typeface="+mj-lt"/>
              </a:rPr>
              <a:t> del </a:t>
            </a:r>
            <a:r>
              <a:rPr lang="en-US" sz="2800" dirty="0" err="1">
                <a:ea typeface="+mj-lt"/>
                <a:cs typeface="+mj-lt"/>
              </a:rPr>
              <a:t>becerro</a:t>
            </a:r>
            <a:r>
              <a:rPr lang="en-US" sz="2800" dirty="0">
                <a:ea typeface="+mj-lt"/>
                <a:cs typeface="+mj-lt"/>
              </a:rPr>
              <a:t> de </a:t>
            </a:r>
            <a:r>
              <a:rPr lang="en-US" sz="2800" dirty="0" err="1">
                <a:ea typeface="+mj-lt"/>
                <a:cs typeface="+mj-lt"/>
              </a:rPr>
              <a:t>oro</a:t>
            </a:r>
            <a:r>
              <a:rPr lang="en-US" sz="2800" dirty="0">
                <a:ea typeface="+mj-lt"/>
                <a:cs typeface="+mj-lt"/>
              </a:rPr>
              <a:t> y </a:t>
            </a:r>
            <a:r>
              <a:rPr lang="en-US" sz="2800" dirty="0" err="1">
                <a:ea typeface="+mj-lt"/>
                <a:cs typeface="+mj-lt"/>
              </a:rPr>
              <a:t>el</a:t>
            </a:r>
            <a:r>
              <a:rPr lang="en-US" sz="2800" dirty="0">
                <a:ea typeface="+mj-lt"/>
                <a:cs typeface="+mj-lt"/>
              </a:rPr>
              <a:t> </a:t>
            </a:r>
            <a:r>
              <a:rPr lang="en-US" sz="2800" dirty="0" err="1">
                <a:ea typeface="+mj-lt"/>
                <a:cs typeface="+mj-lt"/>
              </a:rPr>
              <a:t>pacto</a:t>
            </a:r>
            <a:r>
              <a:rPr lang="en-US" sz="2800" dirty="0">
                <a:ea typeface="+mj-lt"/>
                <a:cs typeface="+mj-lt"/>
              </a:rPr>
              <a:t> </a:t>
            </a:r>
            <a:r>
              <a:rPr lang="en-US" sz="2800" dirty="0" err="1">
                <a:ea typeface="+mj-lt"/>
                <a:cs typeface="+mj-lt"/>
              </a:rPr>
              <a:t>quebrantado</a:t>
            </a:r>
            <a:r>
              <a:rPr lang="en-US" sz="2800" dirty="0">
                <a:ea typeface="+mj-lt"/>
                <a:cs typeface="+mj-lt"/>
              </a:rPr>
              <a:t>, </a:t>
            </a:r>
            <a:r>
              <a:rPr lang="en-US" sz="2800" dirty="0" err="1">
                <a:ea typeface="+mj-lt"/>
                <a:cs typeface="+mj-lt"/>
              </a:rPr>
              <a:t>necesitaba</a:t>
            </a:r>
            <a:r>
              <a:rPr lang="en-US" sz="2800" dirty="0">
                <a:ea typeface="+mj-lt"/>
                <a:cs typeface="+mj-lt"/>
              </a:rPr>
              <a:t> ser </a:t>
            </a:r>
            <a:r>
              <a:rPr lang="en-US" sz="2800" dirty="0" err="1">
                <a:ea typeface="+mj-lt"/>
                <a:cs typeface="+mj-lt"/>
              </a:rPr>
              <a:t>renovado</a:t>
            </a:r>
            <a:r>
              <a:rPr lang="en-US" sz="2800" dirty="0">
                <a:ea typeface="+mj-lt"/>
                <a:cs typeface="+mj-lt"/>
              </a:rPr>
              <a:t>.</a:t>
            </a:r>
            <a:endParaRPr lang="en-US" sz="2800" b="1" dirty="0">
              <a:solidFill>
                <a:srgbClr val="002060"/>
              </a:solidFill>
              <a:latin typeface="Comic Sans MS" panose="030F0702030302020204" pitchFamily="66" charset="0"/>
            </a:endParaRPr>
          </a:p>
          <a:p>
            <a:r>
              <a:rPr lang="en-US" sz="2400" i="1" dirty="0">
                <a:solidFill>
                  <a:srgbClr val="C00000"/>
                </a:solidFill>
                <a:latin typeface="Comic Sans MS"/>
              </a:rPr>
              <a:t>The language of covenant-making as well as covenant renewal is consistent throughout, which is to say, covenants are “cut” (</a:t>
            </a:r>
            <a:r>
              <a:rPr lang="en-US" sz="2800" dirty="0" err="1">
                <a:solidFill>
                  <a:srgbClr val="C00000"/>
                </a:solidFill>
                <a:latin typeface="Comic Sans MS"/>
              </a:rPr>
              <a:t>כרת</a:t>
            </a:r>
            <a:r>
              <a:rPr lang="en-US" sz="2400" i="1" dirty="0">
                <a:solidFill>
                  <a:srgbClr val="C00000"/>
                </a:solidFill>
                <a:latin typeface="Comic Sans MS"/>
              </a:rPr>
              <a:t>), cf. Ex. 34:10, 27. /</a:t>
            </a:r>
            <a:r>
              <a:rPr lang="en-US" sz="2400" i="1" dirty="0">
                <a:latin typeface="Comic Sans MS"/>
              </a:rPr>
              <a:t> </a:t>
            </a:r>
            <a:r>
              <a:rPr lang="en-US" sz="2400" dirty="0">
                <a:ea typeface="+mj-lt"/>
                <a:cs typeface="+mj-lt"/>
              </a:rPr>
              <a:t>El </a:t>
            </a:r>
            <a:r>
              <a:rPr lang="en-US" sz="2400" dirty="0" err="1">
                <a:ea typeface="+mj-lt"/>
                <a:cs typeface="+mj-lt"/>
              </a:rPr>
              <a:t>lenguaje</a:t>
            </a:r>
            <a:r>
              <a:rPr lang="en-US" sz="2400" dirty="0">
                <a:ea typeface="+mj-lt"/>
                <a:cs typeface="+mj-lt"/>
              </a:rPr>
              <a:t> de </a:t>
            </a:r>
            <a:r>
              <a:rPr lang="en-US" sz="2400" dirty="0" err="1">
                <a:ea typeface="+mj-lt"/>
                <a:cs typeface="+mj-lt"/>
              </a:rPr>
              <a:t>hacer</a:t>
            </a:r>
            <a:r>
              <a:rPr lang="en-US" sz="2400" dirty="0">
                <a:ea typeface="+mj-lt"/>
                <a:cs typeface="+mj-lt"/>
              </a:rPr>
              <a:t> </a:t>
            </a:r>
            <a:r>
              <a:rPr lang="en-US" sz="2400" dirty="0" err="1">
                <a:ea typeface="+mj-lt"/>
                <a:cs typeface="+mj-lt"/>
              </a:rPr>
              <a:t>pactos</a:t>
            </a:r>
            <a:r>
              <a:rPr lang="en-US" sz="2400" dirty="0">
                <a:ea typeface="+mj-lt"/>
                <a:cs typeface="+mj-lt"/>
              </a:rPr>
              <a:t> </a:t>
            </a:r>
            <a:r>
              <a:rPr lang="en-US" sz="2400" dirty="0" err="1">
                <a:ea typeface="+mj-lt"/>
                <a:cs typeface="+mj-lt"/>
              </a:rPr>
              <a:t>así</a:t>
            </a:r>
            <a:r>
              <a:rPr lang="en-US" sz="2400" dirty="0">
                <a:ea typeface="+mj-lt"/>
                <a:cs typeface="+mj-lt"/>
              </a:rPr>
              <a:t> </a:t>
            </a:r>
            <a:r>
              <a:rPr lang="en-US" sz="2400" dirty="0" err="1">
                <a:ea typeface="+mj-lt"/>
                <a:cs typeface="+mj-lt"/>
              </a:rPr>
              <a:t>como</a:t>
            </a:r>
            <a:r>
              <a:rPr lang="en-US" sz="2400" dirty="0">
                <a:ea typeface="+mj-lt"/>
                <a:cs typeface="+mj-lt"/>
              </a:rPr>
              <a:t> la </a:t>
            </a:r>
            <a:r>
              <a:rPr lang="en-US" sz="2400" dirty="0" err="1">
                <a:ea typeface="+mj-lt"/>
                <a:cs typeface="+mj-lt"/>
              </a:rPr>
              <a:t>renovación</a:t>
            </a:r>
            <a:r>
              <a:rPr lang="en-US" sz="2400" dirty="0">
                <a:ea typeface="+mj-lt"/>
                <a:cs typeface="+mj-lt"/>
              </a:rPr>
              <a:t> de </a:t>
            </a:r>
            <a:r>
              <a:rPr lang="en-US" sz="2400" dirty="0" err="1">
                <a:ea typeface="+mj-lt"/>
                <a:cs typeface="+mj-lt"/>
              </a:rPr>
              <a:t>pactos</a:t>
            </a:r>
            <a:r>
              <a:rPr lang="en-US" sz="2400" dirty="0">
                <a:ea typeface="+mj-lt"/>
                <a:cs typeface="+mj-lt"/>
              </a:rPr>
              <a:t> es </a:t>
            </a:r>
            <a:r>
              <a:rPr lang="en-US" sz="2400" dirty="0" err="1">
                <a:ea typeface="+mj-lt"/>
                <a:cs typeface="+mj-lt"/>
              </a:rPr>
              <a:t>consistente</a:t>
            </a:r>
            <a:r>
              <a:rPr lang="en-US" sz="2400" dirty="0">
                <a:ea typeface="+mj-lt"/>
                <a:cs typeface="+mj-lt"/>
              </a:rPr>
              <a:t> </a:t>
            </a:r>
            <a:r>
              <a:rPr lang="en-US" sz="2400" dirty="0" err="1">
                <a:ea typeface="+mj-lt"/>
                <a:cs typeface="+mj-lt"/>
              </a:rPr>
              <a:t>en</a:t>
            </a:r>
            <a:r>
              <a:rPr lang="en-US" sz="2400" dirty="0">
                <a:ea typeface="+mj-lt"/>
                <a:cs typeface="+mj-lt"/>
              </a:rPr>
              <a:t> </a:t>
            </a:r>
            <a:r>
              <a:rPr lang="en-US" sz="2400" dirty="0" err="1">
                <a:ea typeface="+mj-lt"/>
                <a:cs typeface="+mj-lt"/>
              </a:rPr>
              <a:t>todo</a:t>
            </a:r>
            <a:r>
              <a:rPr lang="en-US" sz="2400" dirty="0">
                <a:ea typeface="+mj-lt"/>
                <a:cs typeface="+mj-lt"/>
              </a:rPr>
              <a:t> </a:t>
            </a:r>
            <a:r>
              <a:rPr lang="en-US" sz="2400" dirty="0" err="1">
                <a:ea typeface="+mj-lt"/>
                <a:cs typeface="+mj-lt"/>
              </a:rPr>
              <a:t>momento</a:t>
            </a:r>
            <a:r>
              <a:rPr lang="en-US" sz="2400" dirty="0">
                <a:ea typeface="+mj-lt"/>
                <a:cs typeface="+mj-lt"/>
              </a:rPr>
              <a:t>, es </a:t>
            </a:r>
            <a:r>
              <a:rPr lang="en-US" sz="2400" dirty="0" err="1">
                <a:ea typeface="+mj-lt"/>
                <a:cs typeface="+mj-lt"/>
              </a:rPr>
              <a:t>decir</a:t>
            </a:r>
            <a:r>
              <a:rPr lang="en-US" sz="2400" dirty="0">
                <a:ea typeface="+mj-lt"/>
                <a:cs typeface="+mj-lt"/>
              </a:rPr>
              <a:t>, </a:t>
            </a:r>
            <a:r>
              <a:rPr lang="en-US" sz="2400" dirty="0" err="1">
                <a:ea typeface="+mj-lt"/>
                <a:cs typeface="+mj-lt"/>
              </a:rPr>
              <a:t>los</a:t>
            </a:r>
            <a:r>
              <a:rPr lang="en-US" sz="2400" dirty="0">
                <a:ea typeface="+mj-lt"/>
                <a:cs typeface="+mj-lt"/>
              </a:rPr>
              <a:t> </a:t>
            </a:r>
            <a:r>
              <a:rPr lang="en-US" sz="2400" dirty="0" err="1">
                <a:ea typeface="+mj-lt"/>
                <a:cs typeface="+mj-lt"/>
              </a:rPr>
              <a:t>pactos</a:t>
            </a:r>
            <a:r>
              <a:rPr lang="en-US" sz="2400" dirty="0">
                <a:ea typeface="+mj-lt"/>
                <a:cs typeface="+mj-lt"/>
              </a:rPr>
              <a:t> son “cortados” </a:t>
            </a:r>
            <a:r>
              <a:rPr lang="en-US" sz="2400" dirty="0" err="1">
                <a:ea typeface="+mj-lt"/>
                <a:cs typeface="+mj-lt"/>
              </a:rPr>
              <a:t>כרת</a:t>
            </a:r>
            <a:r>
              <a:rPr lang="en-US" sz="2400" dirty="0">
                <a:ea typeface="+mj-lt"/>
                <a:cs typeface="+mj-lt"/>
              </a:rPr>
              <a:t>(), cf. Ex. 34:10, 27. </a:t>
            </a:r>
            <a:endParaRPr lang="en-US" sz="2400" i="1" dirty="0">
              <a:solidFill>
                <a:srgbClr val="000000"/>
              </a:solidFill>
              <a:latin typeface="Comic Sans MS"/>
            </a:endParaRPr>
          </a:p>
          <a:p>
            <a:r>
              <a:rPr lang="en-US" sz="2400" i="1" dirty="0">
                <a:solidFill>
                  <a:srgbClr val="C00000"/>
                </a:solidFill>
                <a:latin typeface="Comic Sans MS"/>
              </a:rPr>
              <a:t>Here, the imperative to drive out the Canaanites is repeated along with the command to destroy their pagan religious implements. /</a:t>
            </a:r>
            <a:r>
              <a:rPr lang="en-US" sz="2400" i="1" dirty="0">
                <a:latin typeface="Comic Sans MS"/>
              </a:rPr>
              <a:t> </a:t>
            </a:r>
            <a:r>
              <a:rPr lang="en-US" sz="2400" dirty="0" err="1">
                <a:ea typeface="+mj-lt"/>
                <a:cs typeface="+mj-lt"/>
              </a:rPr>
              <a:t>Aquí</a:t>
            </a:r>
            <a:r>
              <a:rPr lang="en-US" sz="2400" dirty="0">
                <a:ea typeface="+mj-lt"/>
                <a:cs typeface="+mj-lt"/>
              </a:rPr>
              <a:t>, </a:t>
            </a:r>
            <a:r>
              <a:rPr lang="en-US" sz="2400" dirty="0" err="1">
                <a:ea typeface="+mj-lt"/>
                <a:cs typeface="+mj-lt"/>
              </a:rPr>
              <a:t>el</a:t>
            </a:r>
            <a:r>
              <a:rPr lang="en-US" sz="2400" dirty="0">
                <a:ea typeface="+mj-lt"/>
                <a:cs typeface="+mj-lt"/>
              </a:rPr>
              <a:t> </a:t>
            </a:r>
            <a:r>
              <a:rPr lang="en-US" sz="2400" dirty="0" err="1">
                <a:ea typeface="+mj-lt"/>
                <a:cs typeface="+mj-lt"/>
              </a:rPr>
              <a:t>imperativo</a:t>
            </a:r>
            <a:r>
              <a:rPr lang="en-US" sz="2400" dirty="0">
                <a:ea typeface="+mj-lt"/>
                <a:cs typeface="+mj-lt"/>
              </a:rPr>
              <a:t> de </a:t>
            </a:r>
            <a:r>
              <a:rPr lang="en-US" sz="2400" dirty="0" err="1">
                <a:ea typeface="+mj-lt"/>
                <a:cs typeface="+mj-lt"/>
              </a:rPr>
              <a:t>expulsar</a:t>
            </a:r>
            <a:r>
              <a:rPr lang="en-US" sz="2400" dirty="0">
                <a:ea typeface="+mj-lt"/>
                <a:cs typeface="+mj-lt"/>
              </a:rPr>
              <a:t> a </a:t>
            </a:r>
            <a:r>
              <a:rPr lang="en-US" sz="2400" dirty="0" err="1">
                <a:ea typeface="+mj-lt"/>
                <a:cs typeface="+mj-lt"/>
              </a:rPr>
              <a:t>los</a:t>
            </a:r>
            <a:r>
              <a:rPr lang="en-US" sz="2400" dirty="0">
                <a:ea typeface="+mj-lt"/>
                <a:cs typeface="+mj-lt"/>
              </a:rPr>
              <a:t> </a:t>
            </a:r>
            <a:r>
              <a:rPr lang="en-US" sz="2400" dirty="0" err="1">
                <a:ea typeface="+mj-lt"/>
                <a:cs typeface="+mj-lt"/>
              </a:rPr>
              <a:t>cananeos</a:t>
            </a:r>
            <a:r>
              <a:rPr lang="en-US" sz="2400" dirty="0">
                <a:ea typeface="+mj-lt"/>
                <a:cs typeface="+mj-lt"/>
              </a:rPr>
              <a:t> se </a:t>
            </a:r>
            <a:r>
              <a:rPr lang="en-US" sz="2400" dirty="0" err="1">
                <a:ea typeface="+mj-lt"/>
                <a:cs typeface="+mj-lt"/>
              </a:rPr>
              <a:t>repite</a:t>
            </a:r>
            <a:r>
              <a:rPr lang="en-US" sz="2400" dirty="0">
                <a:ea typeface="+mj-lt"/>
                <a:cs typeface="+mj-lt"/>
              </a:rPr>
              <a:t> junto con </a:t>
            </a:r>
            <a:r>
              <a:rPr lang="en-US" sz="2400" dirty="0" err="1">
                <a:ea typeface="+mj-lt"/>
                <a:cs typeface="+mj-lt"/>
              </a:rPr>
              <a:t>el</a:t>
            </a:r>
            <a:r>
              <a:rPr lang="en-US" sz="2400" dirty="0">
                <a:ea typeface="+mj-lt"/>
                <a:cs typeface="+mj-lt"/>
              </a:rPr>
              <a:t> </a:t>
            </a:r>
            <a:r>
              <a:rPr lang="en-US" sz="2400" dirty="0" err="1">
                <a:ea typeface="+mj-lt"/>
                <a:cs typeface="+mj-lt"/>
              </a:rPr>
              <a:t>mandato</a:t>
            </a:r>
            <a:r>
              <a:rPr lang="en-US" sz="2400" dirty="0">
                <a:ea typeface="+mj-lt"/>
                <a:cs typeface="+mj-lt"/>
              </a:rPr>
              <a:t> de </a:t>
            </a:r>
            <a:r>
              <a:rPr lang="en-US" sz="2400" dirty="0" err="1">
                <a:ea typeface="+mj-lt"/>
                <a:cs typeface="+mj-lt"/>
              </a:rPr>
              <a:t>destruir</a:t>
            </a:r>
            <a:r>
              <a:rPr lang="en-US" sz="2400" dirty="0">
                <a:ea typeface="+mj-lt"/>
                <a:cs typeface="+mj-lt"/>
              </a:rPr>
              <a:t> sus </a:t>
            </a:r>
            <a:r>
              <a:rPr lang="en-US" sz="2400" dirty="0" err="1">
                <a:ea typeface="+mj-lt"/>
                <a:cs typeface="+mj-lt"/>
              </a:rPr>
              <a:t>implementos</a:t>
            </a:r>
            <a:r>
              <a:rPr lang="en-US" sz="2400" dirty="0">
                <a:ea typeface="+mj-lt"/>
                <a:cs typeface="+mj-lt"/>
              </a:rPr>
              <a:t> </a:t>
            </a:r>
            <a:r>
              <a:rPr lang="en-US" sz="2400" dirty="0" err="1">
                <a:ea typeface="+mj-lt"/>
                <a:cs typeface="+mj-lt"/>
              </a:rPr>
              <a:t>religiosos</a:t>
            </a:r>
            <a:r>
              <a:rPr lang="en-US" sz="2400" dirty="0">
                <a:ea typeface="+mj-lt"/>
                <a:cs typeface="+mj-lt"/>
              </a:rPr>
              <a:t> </a:t>
            </a:r>
            <a:r>
              <a:rPr lang="en-US" sz="2400" dirty="0" err="1">
                <a:ea typeface="+mj-lt"/>
                <a:cs typeface="+mj-lt"/>
              </a:rPr>
              <a:t>paganos</a:t>
            </a:r>
            <a:r>
              <a:rPr lang="en-US" sz="2400" dirty="0">
                <a:ea typeface="+mj-lt"/>
                <a:cs typeface="+mj-lt"/>
              </a:rPr>
              <a:t>.</a:t>
            </a:r>
            <a:endParaRPr lang="en-US" sz="2400" i="1" dirty="0">
              <a:latin typeface="Comic Sans MS"/>
            </a:endParaRPr>
          </a:p>
          <a:p>
            <a:r>
              <a:rPr lang="en-US" sz="2400" i="1" dirty="0">
                <a:solidFill>
                  <a:srgbClr val="C00000"/>
                </a:solidFill>
                <a:latin typeface="Comic Sans MS"/>
              </a:rPr>
              <a:t>Several key elements in the original covenant are repeated as well, including:  the outlawing of idolatry, the observance of the three pilgrim festivals (Passover/Unleavened Bread, Weeks, and Booths), the dedication of the first-born, the observance of Sabbath, the offering of first-fruits, and the basis for kosher observance. / </a:t>
            </a:r>
            <a:r>
              <a:rPr lang="en-US" sz="2400" dirty="0" err="1">
                <a:ea typeface="+mj-lt"/>
                <a:cs typeface="+mj-lt"/>
              </a:rPr>
              <a:t>También</a:t>
            </a:r>
            <a:r>
              <a:rPr lang="en-US" sz="2400" dirty="0">
                <a:ea typeface="+mj-lt"/>
                <a:cs typeface="+mj-lt"/>
              </a:rPr>
              <a:t> se </a:t>
            </a:r>
            <a:r>
              <a:rPr lang="en-US" sz="2400" dirty="0" err="1">
                <a:ea typeface="+mj-lt"/>
                <a:cs typeface="+mj-lt"/>
              </a:rPr>
              <a:t>repiten</a:t>
            </a:r>
            <a:r>
              <a:rPr lang="en-US" sz="2400" dirty="0">
                <a:ea typeface="+mj-lt"/>
                <a:cs typeface="+mj-lt"/>
              </a:rPr>
              <a:t> </a:t>
            </a:r>
            <a:r>
              <a:rPr lang="en-US" sz="2400" dirty="0" err="1">
                <a:ea typeface="+mj-lt"/>
                <a:cs typeface="+mj-lt"/>
              </a:rPr>
              <a:t>varios</a:t>
            </a:r>
            <a:r>
              <a:rPr lang="en-US" sz="2400" dirty="0">
                <a:ea typeface="+mj-lt"/>
                <a:cs typeface="+mj-lt"/>
              </a:rPr>
              <a:t> </a:t>
            </a:r>
            <a:r>
              <a:rPr lang="en-US" sz="2400" dirty="0" err="1">
                <a:ea typeface="+mj-lt"/>
                <a:cs typeface="+mj-lt"/>
              </a:rPr>
              <a:t>elementos</a:t>
            </a:r>
            <a:r>
              <a:rPr lang="en-US" sz="2400" dirty="0">
                <a:ea typeface="+mj-lt"/>
                <a:cs typeface="+mj-lt"/>
              </a:rPr>
              <a:t> clave </a:t>
            </a:r>
            <a:r>
              <a:rPr lang="en-US" sz="2400" dirty="0" err="1">
                <a:ea typeface="+mj-lt"/>
                <a:cs typeface="+mj-lt"/>
              </a:rPr>
              <a:t>en</a:t>
            </a:r>
            <a:r>
              <a:rPr lang="en-US" sz="2400" dirty="0">
                <a:ea typeface="+mj-lt"/>
                <a:cs typeface="+mj-lt"/>
              </a:rPr>
              <a:t> </a:t>
            </a:r>
            <a:r>
              <a:rPr lang="en-US" sz="2400" dirty="0" err="1">
                <a:ea typeface="+mj-lt"/>
                <a:cs typeface="+mj-lt"/>
              </a:rPr>
              <a:t>el</a:t>
            </a:r>
            <a:r>
              <a:rPr lang="en-US" sz="2400" dirty="0">
                <a:ea typeface="+mj-lt"/>
                <a:cs typeface="+mj-lt"/>
              </a:rPr>
              <a:t> </a:t>
            </a:r>
            <a:r>
              <a:rPr lang="en-US" sz="2400" dirty="0" err="1">
                <a:ea typeface="+mj-lt"/>
                <a:cs typeface="+mj-lt"/>
              </a:rPr>
              <a:t>pacto</a:t>
            </a:r>
            <a:r>
              <a:rPr lang="en-US" sz="2400" dirty="0">
                <a:ea typeface="+mj-lt"/>
                <a:cs typeface="+mj-lt"/>
              </a:rPr>
              <a:t> original, entre </a:t>
            </a:r>
            <a:r>
              <a:rPr lang="en-US" sz="2400" dirty="0" err="1">
                <a:ea typeface="+mj-lt"/>
                <a:cs typeface="+mj-lt"/>
              </a:rPr>
              <a:t>ellos</a:t>
            </a:r>
            <a:r>
              <a:rPr lang="en-US" sz="2400" dirty="0">
                <a:ea typeface="+mj-lt"/>
                <a:cs typeface="+mj-lt"/>
              </a:rPr>
              <a:t>: la </a:t>
            </a:r>
            <a:r>
              <a:rPr lang="en-US" sz="2400" dirty="0" err="1">
                <a:ea typeface="+mj-lt"/>
                <a:cs typeface="+mj-lt"/>
              </a:rPr>
              <a:t>proscripción</a:t>
            </a:r>
            <a:r>
              <a:rPr lang="en-US" sz="2400" dirty="0">
                <a:ea typeface="+mj-lt"/>
                <a:cs typeface="+mj-lt"/>
              </a:rPr>
              <a:t> de la </a:t>
            </a:r>
            <a:r>
              <a:rPr lang="en-US" sz="2400" dirty="0" err="1">
                <a:ea typeface="+mj-lt"/>
                <a:cs typeface="+mj-lt"/>
              </a:rPr>
              <a:t>idolatría</a:t>
            </a:r>
            <a:r>
              <a:rPr lang="en-US" sz="2400" dirty="0">
                <a:ea typeface="+mj-lt"/>
                <a:cs typeface="+mj-lt"/>
              </a:rPr>
              <a:t>, la </a:t>
            </a:r>
            <a:r>
              <a:rPr lang="en-US" sz="2400" dirty="0" err="1">
                <a:ea typeface="+mj-lt"/>
                <a:cs typeface="+mj-lt"/>
              </a:rPr>
              <a:t>observancia</a:t>
            </a:r>
            <a:r>
              <a:rPr lang="en-US" sz="2400" dirty="0">
                <a:ea typeface="+mj-lt"/>
                <a:cs typeface="+mj-lt"/>
              </a:rPr>
              <a:t> de las </a:t>
            </a:r>
            <a:r>
              <a:rPr lang="en-US" sz="2400" dirty="0" err="1">
                <a:ea typeface="+mj-lt"/>
                <a:cs typeface="+mj-lt"/>
              </a:rPr>
              <a:t>tres</a:t>
            </a:r>
            <a:r>
              <a:rPr lang="en-US" sz="2400" dirty="0">
                <a:ea typeface="+mj-lt"/>
                <a:cs typeface="+mj-lt"/>
              </a:rPr>
              <a:t> fiestas de </a:t>
            </a:r>
            <a:r>
              <a:rPr lang="en-US" sz="2400" dirty="0" err="1">
                <a:ea typeface="+mj-lt"/>
                <a:cs typeface="+mj-lt"/>
              </a:rPr>
              <a:t>los</a:t>
            </a:r>
            <a:r>
              <a:rPr lang="en-US" sz="2400" dirty="0">
                <a:ea typeface="+mj-lt"/>
                <a:cs typeface="+mj-lt"/>
              </a:rPr>
              <a:t> </a:t>
            </a:r>
            <a:r>
              <a:rPr lang="en-US" sz="2400" dirty="0" err="1">
                <a:ea typeface="+mj-lt"/>
                <a:cs typeface="+mj-lt"/>
              </a:rPr>
              <a:t>peregrinos</a:t>
            </a:r>
            <a:r>
              <a:rPr lang="en-US" sz="2400" dirty="0">
                <a:ea typeface="+mj-lt"/>
                <a:cs typeface="+mj-lt"/>
              </a:rPr>
              <a:t> (Pascua/Panes sin </a:t>
            </a:r>
            <a:r>
              <a:rPr lang="en-US" sz="2400" dirty="0" err="1">
                <a:ea typeface="+mj-lt"/>
                <a:cs typeface="+mj-lt"/>
              </a:rPr>
              <a:t>levadura</a:t>
            </a:r>
            <a:r>
              <a:rPr lang="en-US" sz="2400" dirty="0">
                <a:ea typeface="+mj-lt"/>
                <a:cs typeface="+mj-lt"/>
              </a:rPr>
              <a:t>, Semanas y Cabañas), la </a:t>
            </a:r>
            <a:r>
              <a:rPr lang="en-US" sz="2400" dirty="0" err="1">
                <a:ea typeface="+mj-lt"/>
                <a:cs typeface="+mj-lt"/>
              </a:rPr>
              <a:t>dedicación</a:t>
            </a:r>
            <a:r>
              <a:rPr lang="en-US" sz="2400" dirty="0">
                <a:ea typeface="+mj-lt"/>
                <a:cs typeface="+mj-lt"/>
              </a:rPr>
              <a:t> del </a:t>
            </a:r>
            <a:r>
              <a:rPr lang="en-US" sz="2400" dirty="0" err="1">
                <a:ea typeface="+mj-lt"/>
                <a:cs typeface="+mj-lt"/>
              </a:rPr>
              <a:t>primogénito</a:t>
            </a:r>
            <a:r>
              <a:rPr lang="en-US" sz="2400" dirty="0">
                <a:ea typeface="+mj-lt"/>
                <a:cs typeface="+mj-lt"/>
              </a:rPr>
              <a:t>, la </a:t>
            </a:r>
            <a:r>
              <a:rPr lang="en-US" sz="2400" dirty="0" err="1">
                <a:ea typeface="+mj-lt"/>
                <a:cs typeface="+mj-lt"/>
              </a:rPr>
              <a:t>observancia</a:t>
            </a:r>
            <a:r>
              <a:rPr lang="en-US" sz="2400" dirty="0">
                <a:ea typeface="+mj-lt"/>
                <a:cs typeface="+mj-lt"/>
              </a:rPr>
              <a:t> del </a:t>
            </a:r>
            <a:r>
              <a:rPr lang="en-US" sz="2400" dirty="0" err="1">
                <a:ea typeface="+mj-lt"/>
                <a:cs typeface="+mj-lt"/>
              </a:rPr>
              <a:t>sábado</a:t>
            </a:r>
            <a:r>
              <a:rPr lang="en-US" sz="2400" dirty="0">
                <a:ea typeface="+mj-lt"/>
                <a:cs typeface="+mj-lt"/>
              </a:rPr>
              <a:t> , la ofrenda de las </a:t>
            </a:r>
            <a:r>
              <a:rPr lang="en-US" sz="2400" dirty="0" err="1">
                <a:ea typeface="+mj-lt"/>
                <a:cs typeface="+mj-lt"/>
              </a:rPr>
              <a:t>primicias</a:t>
            </a:r>
            <a:r>
              <a:rPr lang="en-US" sz="2400" dirty="0">
                <a:ea typeface="+mj-lt"/>
                <a:cs typeface="+mj-lt"/>
              </a:rPr>
              <a:t> y la base para la </a:t>
            </a:r>
            <a:r>
              <a:rPr lang="en-US" sz="2400" dirty="0" err="1">
                <a:ea typeface="+mj-lt"/>
                <a:cs typeface="+mj-lt"/>
              </a:rPr>
              <a:t>observancia</a:t>
            </a:r>
            <a:r>
              <a:rPr lang="en-US" sz="2400" dirty="0">
                <a:ea typeface="+mj-lt"/>
                <a:cs typeface="+mj-lt"/>
              </a:rPr>
              <a:t> kosher.</a:t>
            </a:r>
            <a:endParaRPr lang="en-US" sz="2400" i="1" dirty="0">
              <a:latin typeface="Comic Sans MS" panose="030F0702030302020204" pitchFamily="66" charset="0"/>
            </a:endParaRPr>
          </a:p>
        </p:txBody>
      </p:sp>
      <p:sp>
        <p:nvSpPr>
          <p:cNvPr id="4" name="Slide Number Placeholder 3">
            <a:extLst>
              <a:ext uri="{FF2B5EF4-FFF2-40B4-BE49-F238E27FC236}">
                <a16:creationId xmlns:a16="http://schemas.microsoft.com/office/drawing/2014/main" id="{1D5755BE-49C8-44CD-9C9A-8F0D37856D71}"/>
              </a:ext>
            </a:extLst>
          </p:cNvPr>
          <p:cNvSpPr>
            <a:spLocks noGrp="1"/>
          </p:cNvSpPr>
          <p:nvPr>
            <p:ph type="sldNum" sz="quarter" idx="12"/>
          </p:nvPr>
        </p:nvSpPr>
        <p:spPr>
          <a:xfrm>
            <a:off x="11103429" y="6429466"/>
            <a:ext cx="765451" cy="29200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00377-489B-40EC-B059-26BDDD2E89B9}"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160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1D58E-E83F-EBE7-5676-EC1488FE678C}"/>
              </a:ext>
            </a:extLst>
          </p:cNvPr>
          <p:cNvSpPr>
            <a:spLocks noGrp="1"/>
          </p:cNvSpPr>
          <p:nvPr>
            <p:ph type="title"/>
          </p:nvPr>
        </p:nvSpPr>
        <p:spPr>
          <a:xfrm>
            <a:off x="118853" y="395436"/>
            <a:ext cx="11953335" cy="1143000"/>
          </a:xfrm>
        </p:spPr>
        <p:txBody>
          <a:bodyPr/>
          <a:lstStyle/>
          <a:p>
            <a:pPr>
              <a:defRPr/>
            </a:pPr>
            <a:r>
              <a:rPr lang="en-US" dirty="0">
                <a:solidFill>
                  <a:srgbClr val="FF6600"/>
                </a:solidFill>
              </a:rPr>
              <a:t>The Sacrificial System</a:t>
            </a:r>
            <a:r>
              <a:rPr lang="en-US" dirty="0"/>
              <a:t> / El Sistema Sacrificial</a:t>
            </a:r>
            <a:br>
              <a:rPr lang="en-US" dirty="0"/>
            </a:br>
            <a:r>
              <a:rPr lang="en-US" sz="2800" dirty="0"/>
              <a:t>(the Immediate Remedy for Sin) / (</a:t>
            </a:r>
            <a:r>
              <a:rPr lang="en-US" sz="2800" dirty="0" err="1"/>
              <a:t>el</a:t>
            </a:r>
            <a:r>
              <a:rPr lang="en-US" sz="2800" dirty="0"/>
              <a:t> Remedio </a:t>
            </a:r>
            <a:r>
              <a:rPr lang="en-US" sz="2800" dirty="0" err="1"/>
              <a:t>Inmediato</a:t>
            </a:r>
            <a:r>
              <a:rPr lang="en-US" sz="2800" dirty="0"/>
              <a:t> para </a:t>
            </a:r>
            <a:r>
              <a:rPr lang="en-US" sz="2800" dirty="0" err="1"/>
              <a:t>el</a:t>
            </a:r>
            <a:r>
              <a:rPr lang="en-US" sz="2800" dirty="0"/>
              <a:t> </a:t>
            </a:r>
            <a:r>
              <a:rPr lang="en-US" sz="2800" dirty="0" err="1"/>
              <a:t>pecado</a:t>
            </a:r>
            <a:r>
              <a:rPr lang="en-US" sz="2800" dirty="0"/>
              <a:t>)</a:t>
            </a:r>
          </a:p>
        </p:txBody>
      </p:sp>
      <p:sp>
        <p:nvSpPr>
          <p:cNvPr id="3" name="Content Placeholder 2">
            <a:extLst>
              <a:ext uri="{FF2B5EF4-FFF2-40B4-BE49-F238E27FC236}">
                <a16:creationId xmlns:a16="http://schemas.microsoft.com/office/drawing/2014/main" id="{242D9D6A-AFED-8013-956B-EA12FF1C542D}"/>
              </a:ext>
            </a:extLst>
          </p:cNvPr>
          <p:cNvSpPr>
            <a:spLocks noGrp="1"/>
          </p:cNvSpPr>
          <p:nvPr>
            <p:ph idx="1"/>
          </p:nvPr>
        </p:nvSpPr>
        <p:spPr>
          <a:xfrm>
            <a:off x="914921" y="1964532"/>
            <a:ext cx="10282990" cy="3935129"/>
          </a:xfrm>
        </p:spPr>
        <p:txBody>
          <a:bodyPr/>
          <a:lstStyle/>
          <a:p>
            <a:pPr marL="0" indent="0">
              <a:buNone/>
              <a:defRPr/>
            </a:pPr>
            <a:r>
              <a:rPr lang="en-US" sz="2800" b="1" dirty="0">
                <a:solidFill>
                  <a:srgbClr val="FF6600"/>
                </a:solidFill>
              </a:rPr>
              <a:t>The ritual of sacrifice involved the slaughter and burning of an animal. /</a:t>
            </a:r>
            <a:r>
              <a:rPr lang="en-US" sz="2800" b="1" dirty="0">
                <a:solidFill>
                  <a:srgbClr val="FFFF00"/>
                </a:solidFill>
              </a:rPr>
              <a:t> </a:t>
            </a:r>
            <a:r>
              <a:rPr lang="en-US" sz="2800" dirty="0">
                <a:ea typeface="+mn-lt"/>
                <a:cs typeface="+mn-lt"/>
              </a:rPr>
              <a:t>El ritual del </a:t>
            </a:r>
            <a:r>
              <a:rPr lang="en-US" sz="2800" dirty="0" err="1">
                <a:ea typeface="+mn-lt"/>
                <a:cs typeface="+mn-lt"/>
              </a:rPr>
              <a:t>sacrificio</a:t>
            </a:r>
            <a:r>
              <a:rPr lang="en-US" sz="2800" dirty="0">
                <a:ea typeface="+mn-lt"/>
                <a:cs typeface="+mn-lt"/>
              </a:rPr>
              <a:t> </a:t>
            </a:r>
            <a:r>
              <a:rPr lang="en-US" sz="2800" dirty="0" err="1">
                <a:ea typeface="+mn-lt"/>
                <a:cs typeface="+mn-lt"/>
              </a:rPr>
              <a:t>implicaba</a:t>
            </a:r>
            <a:r>
              <a:rPr lang="en-US" sz="2800" dirty="0">
                <a:ea typeface="+mn-lt"/>
                <a:cs typeface="+mn-lt"/>
              </a:rPr>
              <a:t> la </a:t>
            </a:r>
            <a:r>
              <a:rPr lang="en-US" sz="2800" dirty="0" err="1">
                <a:ea typeface="+mn-lt"/>
                <a:cs typeface="+mn-lt"/>
              </a:rPr>
              <a:t>matanza</a:t>
            </a:r>
            <a:r>
              <a:rPr lang="en-US" sz="2800" dirty="0">
                <a:ea typeface="+mn-lt"/>
                <a:cs typeface="+mn-lt"/>
              </a:rPr>
              <a:t> y la </a:t>
            </a:r>
            <a:r>
              <a:rPr lang="en-US" sz="2800" dirty="0" err="1">
                <a:ea typeface="+mn-lt"/>
                <a:cs typeface="+mn-lt"/>
              </a:rPr>
              <a:t>quema</a:t>
            </a:r>
            <a:r>
              <a:rPr lang="en-US" sz="2800" dirty="0">
                <a:ea typeface="+mn-lt"/>
                <a:cs typeface="+mn-lt"/>
              </a:rPr>
              <a:t> de un animal.</a:t>
            </a:r>
            <a:endParaRPr lang="en-US" sz="2800" b="1" dirty="0">
              <a:solidFill>
                <a:srgbClr val="FFFF00"/>
              </a:solidFill>
            </a:endParaRPr>
          </a:p>
          <a:p>
            <a:pPr>
              <a:defRPr/>
            </a:pPr>
            <a:r>
              <a:rPr lang="en-US" sz="2400" b="1" i="1" dirty="0">
                <a:solidFill>
                  <a:srgbClr val="FFFF00"/>
                </a:solidFill>
              </a:rPr>
              <a:t>To understand this, one must look at the relationship of God to living creatures.</a:t>
            </a:r>
            <a:r>
              <a:rPr lang="en-US" sz="2400" i="1" dirty="0">
                <a:solidFill>
                  <a:srgbClr val="FFFF99"/>
                </a:solidFill>
              </a:rPr>
              <a:t> / </a:t>
            </a:r>
            <a:r>
              <a:rPr lang="en-US" sz="2400" dirty="0">
                <a:ea typeface="+mn-lt"/>
                <a:cs typeface="+mn-lt"/>
              </a:rPr>
              <a:t>Para </a:t>
            </a:r>
            <a:r>
              <a:rPr lang="en-US" sz="2400" dirty="0" err="1">
                <a:ea typeface="+mn-lt"/>
                <a:cs typeface="+mn-lt"/>
              </a:rPr>
              <a:t>entender</a:t>
            </a:r>
            <a:r>
              <a:rPr lang="en-US" sz="2400" dirty="0">
                <a:ea typeface="+mn-lt"/>
                <a:cs typeface="+mn-lt"/>
              </a:rPr>
              <a:t> </a:t>
            </a:r>
            <a:r>
              <a:rPr lang="en-US" sz="2400" dirty="0" err="1">
                <a:ea typeface="+mn-lt"/>
                <a:cs typeface="+mn-lt"/>
              </a:rPr>
              <a:t>esto</a:t>
            </a:r>
            <a:r>
              <a:rPr lang="en-US" sz="2400" dirty="0">
                <a:ea typeface="+mn-lt"/>
                <a:cs typeface="+mn-lt"/>
              </a:rPr>
              <a:t>, uno </a:t>
            </a:r>
            <a:r>
              <a:rPr lang="en-US" sz="2400" dirty="0" err="1">
                <a:ea typeface="+mn-lt"/>
                <a:cs typeface="+mn-lt"/>
              </a:rPr>
              <a:t>debe</a:t>
            </a:r>
            <a:r>
              <a:rPr lang="en-US" sz="2400" dirty="0">
                <a:ea typeface="+mn-lt"/>
                <a:cs typeface="+mn-lt"/>
              </a:rPr>
              <a:t> </a:t>
            </a:r>
            <a:r>
              <a:rPr lang="en-US" sz="2400" dirty="0" err="1">
                <a:ea typeface="+mn-lt"/>
                <a:cs typeface="+mn-lt"/>
              </a:rPr>
              <a:t>mirar</a:t>
            </a:r>
            <a:r>
              <a:rPr lang="en-US" sz="2400" dirty="0">
                <a:ea typeface="+mn-lt"/>
                <a:cs typeface="+mn-lt"/>
              </a:rPr>
              <a:t> la </a:t>
            </a:r>
            <a:r>
              <a:rPr lang="en-US" sz="2400" dirty="0" err="1">
                <a:ea typeface="+mn-lt"/>
                <a:cs typeface="+mn-lt"/>
              </a:rPr>
              <a:t>relación</a:t>
            </a:r>
            <a:r>
              <a:rPr lang="en-US" sz="2400" dirty="0">
                <a:ea typeface="+mn-lt"/>
                <a:cs typeface="+mn-lt"/>
              </a:rPr>
              <a:t> de Dios con las </a:t>
            </a:r>
            <a:r>
              <a:rPr lang="en-US" sz="2400" dirty="0" err="1">
                <a:ea typeface="+mn-lt"/>
                <a:cs typeface="+mn-lt"/>
              </a:rPr>
              <a:t>criaturas</a:t>
            </a:r>
            <a:r>
              <a:rPr lang="en-US" sz="2400" dirty="0">
                <a:ea typeface="+mn-lt"/>
                <a:cs typeface="+mn-lt"/>
              </a:rPr>
              <a:t> </a:t>
            </a:r>
            <a:r>
              <a:rPr lang="en-US" sz="2400" dirty="0" err="1">
                <a:ea typeface="+mn-lt"/>
                <a:cs typeface="+mn-lt"/>
              </a:rPr>
              <a:t>vivientes</a:t>
            </a:r>
            <a:r>
              <a:rPr lang="en-US" sz="2400" dirty="0">
                <a:ea typeface="+mn-lt"/>
                <a:cs typeface="+mn-lt"/>
              </a:rPr>
              <a:t>.</a:t>
            </a:r>
            <a:endParaRPr lang="en-US" sz="2400" i="1" dirty="0">
              <a:solidFill>
                <a:srgbClr val="FFFF99"/>
              </a:solidFill>
              <a:ea typeface="Tahoma"/>
            </a:endParaRPr>
          </a:p>
          <a:p>
            <a:pPr lvl="1">
              <a:defRPr/>
            </a:pPr>
            <a:r>
              <a:rPr lang="en-US" sz="2000" b="1" i="1" dirty="0">
                <a:solidFill>
                  <a:srgbClr val="FFFF00"/>
                </a:solidFill>
              </a:rPr>
              <a:t>In the creation account, animal life (6</a:t>
            </a:r>
            <a:r>
              <a:rPr lang="en-US" sz="2000" b="1" i="1" baseline="30000" dirty="0">
                <a:solidFill>
                  <a:srgbClr val="FFFF00"/>
                </a:solidFill>
              </a:rPr>
              <a:t>th</a:t>
            </a:r>
            <a:r>
              <a:rPr lang="en-US" sz="2000" b="1" i="1" dirty="0">
                <a:solidFill>
                  <a:srgbClr val="FFFF00"/>
                </a:solidFill>
              </a:rPr>
              <a:t> day) is valued higher than vegetable life (3</a:t>
            </a:r>
            <a:r>
              <a:rPr lang="en-US" sz="2000" b="1" i="1" baseline="30000" dirty="0">
                <a:solidFill>
                  <a:srgbClr val="FFFF00"/>
                </a:solidFill>
              </a:rPr>
              <a:t>rd</a:t>
            </a:r>
            <a:r>
              <a:rPr lang="en-US" sz="2000" b="1" i="1" dirty="0">
                <a:solidFill>
                  <a:srgbClr val="FFFF00"/>
                </a:solidFill>
              </a:rPr>
              <a:t> day)—both are “alive”, but one is animate and the other inanimate. /</a:t>
            </a:r>
            <a:r>
              <a:rPr lang="en-US" sz="2000" i="1" dirty="0"/>
              <a:t> </a:t>
            </a:r>
            <a:r>
              <a:rPr lang="en-US" sz="2000" dirty="0">
                <a:ea typeface="+mn-lt"/>
                <a:cs typeface="+mn-lt"/>
              </a:rPr>
              <a:t>En </a:t>
            </a:r>
            <a:r>
              <a:rPr lang="en-US" sz="2000" dirty="0" err="1">
                <a:ea typeface="+mn-lt"/>
                <a:cs typeface="+mn-lt"/>
              </a:rPr>
              <a:t>el</a:t>
            </a:r>
            <a:r>
              <a:rPr lang="en-US" sz="2000" dirty="0">
                <a:ea typeface="+mn-lt"/>
                <a:cs typeface="+mn-lt"/>
              </a:rPr>
              <a:t> </a:t>
            </a:r>
            <a:r>
              <a:rPr lang="en-US" sz="2000" dirty="0" err="1">
                <a:ea typeface="+mn-lt"/>
                <a:cs typeface="+mn-lt"/>
              </a:rPr>
              <a:t>relato</a:t>
            </a:r>
            <a:r>
              <a:rPr lang="en-US" sz="2000" dirty="0">
                <a:ea typeface="+mn-lt"/>
                <a:cs typeface="+mn-lt"/>
              </a:rPr>
              <a:t> de la </a:t>
            </a:r>
            <a:r>
              <a:rPr lang="en-US" sz="2000" dirty="0" err="1">
                <a:ea typeface="+mn-lt"/>
                <a:cs typeface="+mn-lt"/>
              </a:rPr>
              <a:t>creación</a:t>
            </a:r>
            <a:r>
              <a:rPr lang="en-US" sz="2000" dirty="0">
                <a:ea typeface="+mn-lt"/>
                <a:cs typeface="+mn-lt"/>
              </a:rPr>
              <a:t>, la </a:t>
            </a:r>
            <a:r>
              <a:rPr lang="en-US" sz="2000" dirty="0" err="1">
                <a:ea typeface="+mn-lt"/>
                <a:cs typeface="+mn-lt"/>
              </a:rPr>
              <a:t>vida</a:t>
            </a:r>
            <a:r>
              <a:rPr lang="en-US" sz="2000" dirty="0">
                <a:ea typeface="+mn-lt"/>
                <a:cs typeface="+mn-lt"/>
              </a:rPr>
              <a:t> animal (día 6) se </a:t>
            </a:r>
            <a:r>
              <a:rPr lang="en-US" sz="2000" dirty="0" err="1">
                <a:ea typeface="+mn-lt"/>
                <a:cs typeface="+mn-lt"/>
              </a:rPr>
              <a:t>valora</a:t>
            </a:r>
            <a:r>
              <a:rPr lang="en-US" sz="2000" dirty="0">
                <a:ea typeface="+mn-lt"/>
                <a:cs typeface="+mn-lt"/>
              </a:rPr>
              <a:t> </a:t>
            </a:r>
            <a:r>
              <a:rPr lang="en-US" sz="2000" dirty="0" err="1">
                <a:ea typeface="+mn-lt"/>
                <a:cs typeface="+mn-lt"/>
              </a:rPr>
              <a:t>más</a:t>
            </a:r>
            <a:r>
              <a:rPr lang="en-US" sz="2000" dirty="0">
                <a:ea typeface="+mn-lt"/>
                <a:cs typeface="+mn-lt"/>
              </a:rPr>
              <a:t> que la </a:t>
            </a:r>
            <a:r>
              <a:rPr lang="en-US" sz="2000" dirty="0" err="1">
                <a:ea typeface="+mn-lt"/>
                <a:cs typeface="+mn-lt"/>
              </a:rPr>
              <a:t>vida</a:t>
            </a:r>
            <a:r>
              <a:rPr lang="en-US" sz="2000" dirty="0">
                <a:ea typeface="+mn-lt"/>
                <a:cs typeface="+mn-lt"/>
              </a:rPr>
              <a:t> vegetal (día 3); ambas </a:t>
            </a:r>
            <a:r>
              <a:rPr lang="en-US" sz="2000" dirty="0" err="1">
                <a:ea typeface="+mn-lt"/>
                <a:cs typeface="+mn-lt"/>
              </a:rPr>
              <a:t>están</a:t>
            </a:r>
            <a:r>
              <a:rPr lang="en-US" sz="2000" dirty="0">
                <a:ea typeface="+mn-lt"/>
                <a:cs typeface="+mn-lt"/>
              </a:rPr>
              <a:t> “</a:t>
            </a:r>
            <a:r>
              <a:rPr lang="en-US" sz="2000" dirty="0" err="1">
                <a:ea typeface="+mn-lt"/>
                <a:cs typeface="+mn-lt"/>
              </a:rPr>
              <a:t>vivas</a:t>
            </a:r>
            <a:r>
              <a:rPr lang="en-US" sz="2000" dirty="0">
                <a:ea typeface="+mn-lt"/>
                <a:cs typeface="+mn-lt"/>
              </a:rPr>
              <a:t>”, </a:t>
            </a:r>
            <a:r>
              <a:rPr lang="en-US" sz="2000" dirty="0" err="1">
                <a:ea typeface="+mn-lt"/>
                <a:cs typeface="+mn-lt"/>
              </a:rPr>
              <a:t>pero</a:t>
            </a:r>
            <a:r>
              <a:rPr lang="en-US" sz="2000" dirty="0">
                <a:ea typeface="+mn-lt"/>
                <a:cs typeface="+mn-lt"/>
              </a:rPr>
              <a:t> </a:t>
            </a:r>
            <a:r>
              <a:rPr lang="en-US" sz="2000" dirty="0" err="1">
                <a:ea typeface="+mn-lt"/>
                <a:cs typeface="+mn-lt"/>
              </a:rPr>
              <a:t>una</a:t>
            </a:r>
            <a:r>
              <a:rPr lang="en-US" sz="2000" dirty="0">
                <a:ea typeface="+mn-lt"/>
                <a:cs typeface="+mn-lt"/>
              </a:rPr>
              <a:t> es </a:t>
            </a:r>
            <a:r>
              <a:rPr lang="en-US" sz="2000" dirty="0" err="1">
                <a:ea typeface="+mn-lt"/>
                <a:cs typeface="+mn-lt"/>
              </a:rPr>
              <a:t>animada</a:t>
            </a:r>
            <a:r>
              <a:rPr lang="en-US" sz="2000" dirty="0">
                <a:ea typeface="+mn-lt"/>
                <a:cs typeface="+mn-lt"/>
              </a:rPr>
              <a:t> y la </a:t>
            </a:r>
            <a:r>
              <a:rPr lang="en-US" sz="2000" dirty="0" err="1">
                <a:ea typeface="+mn-lt"/>
                <a:cs typeface="+mn-lt"/>
              </a:rPr>
              <a:t>otra</a:t>
            </a:r>
            <a:r>
              <a:rPr lang="en-US" sz="2000" dirty="0">
                <a:ea typeface="+mn-lt"/>
                <a:cs typeface="+mn-lt"/>
              </a:rPr>
              <a:t> </a:t>
            </a:r>
            <a:r>
              <a:rPr lang="en-US" sz="2000" dirty="0" err="1">
                <a:ea typeface="+mn-lt"/>
                <a:cs typeface="+mn-lt"/>
              </a:rPr>
              <a:t>inanimada</a:t>
            </a:r>
            <a:r>
              <a:rPr lang="en-US" sz="2000" dirty="0">
                <a:ea typeface="+mn-lt"/>
                <a:cs typeface="+mn-lt"/>
              </a:rPr>
              <a:t>.</a:t>
            </a:r>
            <a:endParaRPr lang="en-US" sz="2000" i="1" dirty="0">
              <a:solidFill>
                <a:srgbClr val="FFFFFF"/>
              </a:solidFill>
              <a:ea typeface="Tahoma"/>
            </a:endParaRPr>
          </a:p>
        </p:txBody>
      </p:sp>
      <p:sp>
        <p:nvSpPr>
          <p:cNvPr id="4" name="Slide Number Placeholder 3">
            <a:extLst>
              <a:ext uri="{FF2B5EF4-FFF2-40B4-BE49-F238E27FC236}">
                <a16:creationId xmlns:a16="http://schemas.microsoft.com/office/drawing/2014/main" id="{D9A10524-F9FF-73D7-47A0-7FA20B59BF9E}"/>
              </a:ext>
            </a:extLst>
          </p:cNvPr>
          <p:cNvSpPr>
            <a:spLocks noGrp="1"/>
          </p:cNvSpPr>
          <p:nvPr>
            <p:ph type="sldNum" sz="quarter" idx="12"/>
          </p:nvPr>
        </p:nvSpPr>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defTabSz="914400" fontAlgn="base">
              <a:spcBef>
                <a:spcPct val="0"/>
              </a:spcBef>
              <a:spcAft>
                <a:spcPct val="0"/>
              </a:spcAft>
            </a:pPr>
            <a:fld id="{7B4780D6-5121-42BD-9CBD-AFC758E876B6}" type="slidenum">
              <a:rPr lang="en-US" altLang="en-US">
                <a:solidFill>
                  <a:srgbClr val="FFFFFF"/>
                </a:solidFill>
              </a:rPr>
              <a:pPr defTabSz="914400" fontAlgn="base">
                <a:spcBef>
                  <a:spcPct val="0"/>
                </a:spcBef>
                <a:spcAft>
                  <a:spcPct val="0"/>
                </a:spcAft>
              </a:pPr>
              <a:t>47</a:t>
            </a:fld>
            <a:endParaRPr lang="en-US"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2D9D6A-AFED-8013-956B-EA12FF1C542D}"/>
              </a:ext>
            </a:extLst>
          </p:cNvPr>
          <p:cNvSpPr>
            <a:spLocks noGrp="1"/>
          </p:cNvSpPr>
          <p:nvPr>
            <p:ph idx="1"/>
          </p:nvPr>
        </p:nvSpPr>
        <p:spPr>
          <a:xfrm>
            <a:off x="954505" y="326600"/>
            <a:ext cx="10282990" cy="3935129"/>
          </a:xfrm>
        </p:spPr>
        <p:txBody>
          <a:bodyPr/>
          <a:lstStyle/>
          <a:p>
            <a:pPr marL="0" indent="0">
              <a:buNone/>
              <a:defRPr/>
            </a:pPr>
            <a:endParaRPr lang="en-US" sz="2800" dirty="0">
              <a:ea typeface="Tahoma"/>
              <a:cs typeface="Tahoma"/>
            </a:endParaRPr>
          </a:p>
          <a:p>
            <a:pPr lvl="1">
              <a:defRPr/>
            </a:pPr>
            <a:r>
              <a:rPr lang="en-US" sz="2000" b="1" i="1" dirty="0">
                <a:solidFill>
                  <a:srgbClr val="FFFF00"/>
                </a:solidFill>
              </a:rPr>
              <a:t>Animate life has both a created element (body) and an uncreated element (God’s own spirit, the “breath of life”). /</a:t>
            </a:r>
            <a:r>
              <a:rPr lang="en-US" sz="2000" i="1" dirty="0"/>
              <a:t> </a:t>
            </a:r>
            <a:r>
              <a:rPr lang="en-US" sz="2000" dirty="0">
                <a:ea typeface="+mn-lt"/>
                <a:cs typeface="+mn-lt"/>
              </a:rPr>
              <a:t>La </a:t>
            </a:r>
            <a:r>
              <a:rPr lang="en-US" sz="2000" dirty="0" err="1">
                <a:ea typeface="+mn-lt"/>
                <a:cs typeface="+mn-lt"/>
              </a:rPr>
              <a:t>vida</a:t>
            </a:r>
            <a:r>
              <a:rPr lang="en-US" sz="2000" dirty="0">
                <a:ea typeface="+mn-lt"/>
                <a:cs typeface="+mn-lt"/>
              </a:rPr>
              <a:t> </a:t>
            </a:r>
            <a:r>
              <a:rPr lang="en-US" sz="2000" dirty="0" err="1">
                <a:ea typeface="+mn-lt"/>
                <a:cs typeface="+mn-lt"/>
              </a:rPr>
              <a:t>animada</a:t>
            </a:r>
            <a:r>
              <a:rPr lang="en-US" sz="2000" dirty="0">
                <a:ea typeface="+mn-lt"/>
                <a:cs typeface="+mn-lt"/>
              </a:rPr>
              <a:t> </a:t>
            </a:r>
            <a:r>
              <a:rPr lang="en-US" sz="2000" dirty="0" err="1">
                <a:ea typeface="+mn-lt"/>
                <a:cs typeface="+mn-lt"/>
              </a:rPr>
              <a:t>tiene</a:t>
            </a:r>
            <a:r>
              <a:rPr lang="en-US" sz="2000" dirty="0">
                <a:ea typeface="+mn-lt"/>
                <a:cs typeface="+mn-lt"/>
              </a:rPr>
              <a:t> tanto un </a:t>
            </a:r>
            <a:r>
              <a:rPr lang="en-US" sz="2000" dirty="0" err="1">
                <a:ea typeface="+mn-lt"/>
                <a:cs typeface="+mn-lt"/>
              </a:rPr>
              <a:t>elemento</a:t>
            </a:r>
            <a:r>
              <a:rPr lang="en-US" sz="2000" dirty="0">
                <a:ea typeface="+mn-lt"/>
                <a:cs typeface="+mn-lt"/>
              </a:rPr>
              <a:t> </a:t>
            </a:r>
            <a:r>
              <a:rPr lang="en-US" sz="2000" dirty="0" err="1">
                <a:ea typeface="+mn-lt"/>
                <a:cs typeface="+mn-lt"/>
              </a:rPr>
              <a:t>creado</a:t>
            </a:r>
            <a:r>
              <a:rPr lang="en-US" sz="2000" dirty="0">
                <a:ea typeface="+mn-lt"/>
                <a:cs typeface="+mn-lt"/>
              </a:rPr>
              <a:t> (</a:t>
            </a:r>
            <a:r>
              <a:rPr lang="en-US" sz="2000" dirty="0" err="1">
                <a:ea typeface="+mn-lt"/>
                <a:cs typeface="+mn-lt"/>
              </a:rPr>
              <a:t>cuerpo</a:t>
            </a:r>
            <a:r>
              <a:rPr lang="en-US" sz="2000" dirty="0">
                <a:ea typeface="+mn-lt"/>
                <a:cs typeface="+mn-lt"/>
              </a:rPr>
              <a:t>) </a:t>
            </a:r>
            <a:r>
              <a:rPr lang="en-US" sz="2000" dirty="0" err="1">
                <a:ea typeface="+mn-lt"/>
                <a:cs typeface="+mn-lt"/>
              </a:rPr>
              <a:t>como</a:t>
            </a:r>
            <a:r>
              <a:rPr lang="en-US" sz="2000" dirty="0">
                <a:ea typeface="+mn-lt"/>
                <a:cs typeface="+mn-lt"/>
              </a:rPr>
              <a:t> un </a:t>
            </a:r>
            <a:r>
              <a:rPr lang="en-US" sz="2000" dirty="0" err="1">
                <a:ea typeface="+mn-lt"/>
                <a:cs typeface="+mn-lt"/>
              </a:rPr>
              <a:t>elemento</a:t>
            </a:r>
            <a:r>
              <a:rPr lang="en-US" sz="2000" dirty="0">
                <a:ea typeface="+mn-lt"/>
                <a:cs typeface="+mn-lt"/>
              </a:rPr>
              <a:t> </a:t>
            </a:r>
            <a:r>
              <a:rPr lang="en-US" sz="2000" dirty="0" err="1">
                <a:ea typeface="+mn-lt"/>
                <a:cs typeface="+mn-lt"/>
              </a:rPr>
              <a:t>increado</a:t>
            </a:r>
            <a:r>
              <a:rPr lang="en-US" sz="2000" dirty="0">
                <a:ea typeface="+mn-lt"/>
                <a:cs typeface="+mn-lt"/>
              </a:rPr>
              <a:t> (</a:t>
            </a:r>
            <a:r>
              <a:rPr lang="en-US" sz="2000" dirty="0" err="1">
                <a:ea typeface="+mn-lt"/>
                <a:cs typeface="+mn-lt"/>
              </a:rPr>
              <a:t>el</a:t>
            </a:r>
            <a:r>
              <a:rPr lang="en-US" sz="2000" dirty="0">
                <a:ea typeface="+mn-lt"/>
                <a:cs typeface="+mn-lt"/>
              </a:rPr>
              <a:t> </a:t>
            </a:r>
            <a:r>
              <a:rPr lang="en-US" sz="2000" dirty="0" err="1">
                <a:ea typeface="+mn-lt"/>
                <a:cs typeface="+mn-lt"/>
              </a:rPr>
              <a:t>propio</a:t>
            </a:r>
            <a:r>
              <a:rPr lang="en-US" sz="2000" dirty="0">
                <a:ea typeface="+mn-lt"/>
                <a:cs typeface="+mn-lt"/>
              </a:rPr>
              <a:t> </a:t>
            </a:r>
            <a:r>
              <a:rPr lang="en-US" sz="2000" dirty="0" err="1">
                <a:ea typeface="+mn-lt"/>
                <a:cs typeface="+mn-lt"/>
              </a:rPr>
              <a:t>espíritu</a:t>
            </a:r>
            <a:r>
              <a:rPr lang="en-US" sz="2000" dirty="0">
                <a:ea typeface="+mn-lt"/>
                <a:cs typeface="+mn-lt"/>
              </a:rPr>
              <a:t> de Dios, </a:t>
            </a:r>
            <a:r>
              <a:rPr lang="en-US" sz="2000" dirty="0" err="1">
                <a:ea typeface="+mn-lt"/>
                <a:cs typeface="+mn-lt"/>
              </a:rPr>
              <a:t>el</a:t>
            </a:r>
            <a:r>
              <a:rPr lang="en-US" sz="2000" dirty="0">
                <a:ea typeface="+mn-lt"/>
                <a:cs typeface="+mn-lt"/>
              </a:rPr>
              <a:t> “</a:t>
            </a:r>
            <a:r>
              <a:rPr lang="en-US" sz="2000" dirty="0" err="1">
                <a:ea typeface="+mn-lt"/>
                <a:cs typeface="+mn-lt"/>
              </a:rPr>
              <a:t>aliento</a:t>
            </a:r>
            <a:r>
              <a:rPr lang="en-US" sz="2000" dirty="0">
                <a:ea typeface="+mn-lt"/>
                <a:cs typeface="+mn-lt"/>
              </a:rPr>
              <a:t> de </a:t>
            </a:r>
            <a:r>
              <a:rPr lang="en-US" sz="2000" dirty="0" err="1">
                <a:ea typeface="+mn-lt"/>
                <a:cs typeface="+mn-lt"/>
              </a:rPr>
              <a:t>vida</a:t>
            </a:r>
            <a:r>
              <a:rPr lang="en-US" sz="2000" dirty="0">
                <a:ea typeface="+mn-lt"/>
                <a:cs typeface="+mn-lt"/>
              </a:rPr>
              <a:t>”).</a:t>
            </a:r>
            <a:endParaRPr lang="en-US" sz="2000" i="1" dirty="0">
              <a:ea typeface="Tahoma"/>
            </a:endParaRPr>
          </a:p>
          <a:p>
            <a:pPr>
              <a:defRPr/>
            </a:pPr>
            <a:r>
              <a:rPr lang="en-US" sz="2400" b="1" i="1" dirty="0">
                <a:solidFill>
                  <a:srgbClr val="FFFF00"/>
                </a:solidFill>
              </a:rPr>
              <a:t>Blood is the element of animate life that signifies life from God (Ge. 9:4; Lv. 17:11; Dt. 12:23). /</a:t>
            </a:r>
            <a:r>
              <a:rPr lang="en-US" sz="2400" i="1" dirty="0">
                <a:solidFill>
                  <a:srgbClr val="FFFF99"/>
                </a:solidFill>
              </a:rPr>
              <a:t> </a:t>
            </a:r>
            <a:r>
              <a:rPr lang="en-US" sz="2400" dirty="0">
                <a:ea typeface="+mn-lt"/>
                <a:cs typeface="+mn-lt"/>
              </a:rPr>
              <a:t>La </a:t>
            </a:r>
            <a:r>
              <a:rPr lang="en-US" sz="2400" dirty="0" err="1">
                <a:ea typeface="+mn-lt"/>
                <a:cs typeface="+mn-lt"/>
              </a:rPr>
              <a:t>sangre</a:t>
            </a:r>
            <a:r>
              <a:rPr lang="en-US" sz="2400" dirty="0">
                <a:ea typeface="+mn-lt"/>
                <a:cs typeface="+mn-lt"/>
              </a:rPr>
              <a:t> es </a:t>
            </a:r>
            <a:r>
              <a:rPr lang="en-US" sz="2400" dirty="0" err="1">
                <a:ea typeface="+mn-lt"/>
                <a:cs typeface="+mn-lt"/>
              </a:rPr>
              <a:t>el</a:t>
            </a:r>
            <a:r>
              <a:rPr lang="en-US" sz="2400" dirty="0">
                <a:ea typeface="+mn-lt"/>
                <a:cs typeface="+mn-lt"/>
              </a:rPr>
              <a:t> </a:t>
            </a:r>
            <a:r>
              <a:rPr lang="en-US" sz="2400" dirty="0" err="1">
                <a:ea typeface="+mn-lt"/>
                <a:cs typeface="+mn-lt"/>
              </a:rPr>
              <a:t>elemento</a:t>
            </a:r>
            <a:r>
              <a:rPr lang="en-US" sz="2400" dirty="0">
                <a:ea typeface="+mn-lt"/>
                <a:cs typeface="+mn-lt"/>
              </a:rPr>
              <a:t> de la </a:t>
            </a:r>
            <a:r>
              <a:rPr lang="en-US" sz="2400" dirty="0" err="1">
                <a:ea typeface="+mn-lt"/>
                <a:cs typeface="+mn-lt"/>
              </a:rPr>
              <a:t>vida</a:t>
            </a:r>
            <a:r>
              <a:rPr lang="en-US" sz="2400" dirty="0">
                <a:ea typeface="+mn-lt"/>
                <a:cs typeface="+mn-lt"/>
              </a:rPr>
              <a:t> </a:t>
            </a:r>
            <a:r>
              <a:rPr lang="en-US" sz="2400" dirty="0" err="1">
                <a:ea typeface="+mn-lt"/>
                <a:cs typeface="+mn-lt"/>
              </a:rPr>
              <a:t>animada</a:t>
            </a:r>
            <a:r>
              <a:rPr lang="en-US" sz="2400" dirty="0">
                <a:ea typeface="+mn-lt"/>
                <a:cs typeface="+mn-lt"/>
              </a:rPr>
              <a:t> que </a:t>
            </a:r>
            <a:r>
              <a:rPr lang="en-US" sz="2400" dirty="0" err="1">
                <a:ea typeface="+mn-lt"/>
                <a:cs typeface="+mn-lt"/>
              </a:rPr>
              <a:t>significa</a:t>
            </a:r>
            <a:r>
              <a:rPr lang="en-US" sz="2400" dirty="0">
                <a:ea typeface="+mn-lt"/>
                <a:cs typeface="+mn-lt"/>
              </a:rPr>
              <a:t> </a:t>
            </a:r>
            <a:r>
              <a:rPr lang="en-US" sz="2400" dirty="0" err="1">
                <a:ea typeface="+mn-lt"/>
                <a:cs typeface="+mn-lt"/>
              </a:rPr>
              <a:t>vida</a:t>
            </a:r>
            <a:r>
              <a:rPr lang="en-US" sz="2400" dirty="0">
                <a:ea typeface="+mn-lt"/>
                <a:cs typeface="+mn-lt"/>
              </a:rPr>
              <a:t> de Dios (</a:t>
            </a:r>
            <a:r>
              <a:rPr lang="en-US" sz="2400" dirty="0" err="1">
                <a:ea typeface="+mn-lt"/>
                <a:cs typeface="+mn-lt"/>
              </a:rPr>
              <a:t>Gén</a:t>
            </a:r>
            <a:r>
              <a:rPr lang="en-US" sz="2400" dirty="0">
                <a:ea typeface="+mn-lt"/>
                <a:cs typeface="+mn-lt"/>
              </a:rPr>
              <a:t>. 9:4; Lv. 17:11; Dt. 12:23).</a:t>
            </a:r>
            <a:endParaRPr lang="en-US" sz="2400" i="1" dirty="0">
              <a:solidFill>
                <a:srgbClr val="FFFF99"/>
              </a:solidFill>
              <a:ea typeface="Tahoma"/>
            </a:endParaRPr>
          </a:p>
        </p:txBody>
      </p:sp>
      <p:sp>
        <p:nvSpPr>
          <p:cNvPr id="4" name="Slide Number Placeholder 3">
            <a:extLst>
              <a:ext uri="{FF2B5EF4-FFF2-40B4-BE49-F238E27FC236}">
                <a16:creationId xmlns:a16="http://schemas.microsoft.com/office/drawing/2014/main" id="{D9A10524-F9FF-73D7-47A0-7FA20B59BF9E}"/>
              </a:ext>
            </a:extLst>
          </p:cNvPr>
          <p:cNvSpPr>
            <a:spLocks noGrp="1"/>
          </p:cNvSpPr>
          <p:nvPr>
            <p:ph type="sldNum" sz="quarter" idx="12"/>
          </p:nvPr>
        </p:nvSpPr>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defTabSz="914400" fontAlgn="base">
              <a:spcBef>
                <a:spcPct val="0"/>
              </a:spcBef>
              <a:spcAft>
                <a:spcPct val="0"/>
              </a:spcAft>
            </a:pPr>
            <a:fld id="{7B4780D6-5121-42BD-9CBD-AFC758E876B6}" type="slidenum">
              <a:rPr lang="en-US" altLang="en-US">
                <a:solidFill>
                  <a:srgbClr val="FFFFFF"/>
                </a:solidFill>
              </a:rPr>
              <a:pPr defTabSz="914400" fontAlgn="base">
                <a:spcBef>
                  <a:spcPct val="0"/>
                </a:spcBef>
                <a:spcAft>
                  <a:spcPct val="0"/>
                </a:spcAft>
              </a:pPr>
              <a:t>48</a:t>
            </a:fld>
            <a:endParaRPr lang="en-US" altLang="en-US">
              <a:solidFill>
                <a:srgbClr val="FFFFFF"/>
              </a:solidFill>
            </a:endParaRPr>
          </a:p>
        </p:txBody>
      </p:sp>
      <p:sp>
        <p:nvSpPr>
          <p:cNvPr id="5" name="TextBox 4">
            <a:extLst>
              <a:ext uri="{FF2B5EF4-FFF2-40B4-BE49-F238E27FC236}">
                <a16:creationId xmlns:a16="http://schemas.microsoft.com/office/drawing/2014/main" id="{7E97361C-055E-F9F0-BBA3-FDD42CAB7C83}"/>
              </a:ext>
            </a:extLst>
          </p:cNvPr>
          <p:cNvSpPr txBox="1"/>
          <p:nvPr/>
        </p:nvSpPr>
        <p:spPr>
          <a:xfrm>
            <a:off x="619368" y="4262735"/>
            <a:ext cx="10844463" cy="1938992"/>
          </a:xfrm>
          <a:prstGeom prst="rect">
            <a:avLst/>
          </a:prstGeom>
          <a:solidFill>
            <a:schemeClr val="bg1">
              <a:lumMod val="50000"/>
            </a:schemeClr>
          </a:solidFill>
        </p:spPr>
        <p:txBody>
          <a:bodyPr wrap="square" lIns="91440" tIns="45720" rIns="91440" bIns="45720" anchor="t">
            <a:spAutoFit/>
          </a:bodyPr>
          <a:lstStyle/>
          <a:p>
            <a:pPr algn="ctr" defTabSz="914400" eaLnBrk="0" fontAlgn="base" hangingPunct="0">
              <a:spcBef>
                <a:spcPct val="0"/>
              </a:spcBef>
              <a:spcAft>
                <a:spcPct val="0"/>
              </a:spcAft>
              <a:defRPr/>
            </a:pPr>
            <a:r>
              <a:rPr lang="en-US" sz="2000" b="1" dirty="0">
                <a:solidFill>
                  <a:srgbClr val="FF6600"/>
                </a:solidFill>
                <a:latin typeface="Tahoma"/>
                <a:ea typeface="Tahoma"/>
                <a:cs typeface="Arial"/>
              </a:rPr>
              <a:t>Hence, animate life is a combination of “body” and “blood,” and sacrifice is the death of an animal to purge impurity and to ransom the life of the sinner—in short, to repair the relationship between God and the Israelite. / </a:t>
            </a:r>
            <a:r>
              <a:rPr lang="en-US" sz="2000" dirty="0">
                <a:ea typeface="+mn-lt"/>
                <a:cs typeface="+mn-lt"/>
              </a:rPr>
              <a:t>Por lo tanto, la </a:t>
            </a:r>
            <a:r>
              <a:rPr lang="en-US" sz="2000" dirty="0" err="1">
                <a:ea typeface="+mn-lt"/>
                <a:cs typeface="+mn-lt"/>
              </a:rPr>
              <a:t>vida</a:t>
            </a:r>
            <a:r>
              <a:rPr lang="en-US" sz="2000" dirty="0">
                <a:ea typeface="+mn-lt"/>
                <a:cs typeface="+mn-lt"/>
              </a:rPr>
              <a:t> </a:t>
            </a:r>
            <a:r>
              <a:rPr lang="en-US" sz="2000" dirty="0" err="1">
                <a:ea typeface="+mn-lt"/>
                <a:cs typeface="+mn-lt"/>
              </a:rPr>
              <a:t>animada</a:t>
            </a:r>
            <a:r>
              <a:rPr lang="en-US" sz="2000" dirty="0">
                <a:ea typeface="+mn-lt"/>
                <a:cs typeface="+mn-lt"/>
              </a:rPr>
              <a:t> es </a:t>
            </a:r>
            <a:r>
              <a:rPr lang="en-US" sz="2000" dirty="0" err="1">
                <a:ea typeface="+mn-lt"/>
                <a:cs typeface="+mn-lt"/>
              </a:rPr>
              <a:t>una</a:t>
            </a:r>
            <a:r>
              <a:rPr lang="en-US" sz="2000" dirty="0">
                <a:ea typeface="+mn-lt"/>
                <a:cs typeface="+mn-lt"/>
              </a:rPr>
              <a:t> </a:t>
            </a:r>
            <a:r>
              <a:rPr lang="en-US" sz="2000" dirty="0" err="1">
                <a:ea typeface="+mn-lt"/>
                <a:cs typeface="+mn-lt"/>
              </a:rPr>
              <a:t>combinación</a:t>
            </a:r>
            <a:r>
              <a:rPr lang="en-US" sz="2000" dirty="0">
                <a:ea typeface="+mn-lt"/>
                <a:cs typeface="+mn-lt"/>
              </a:rPr>
              <a:t> de “</a:t>
            </a:r>
            <a:r>
              <a:rPr lang="en-US" sz="2000" dirty="0" err="1">
                <a:ea typeface="+mn-lt"/>
                <a:cs typeface="+mn-lt"/>
              </a:rPr>
              <a:t>cuerpo</a:t>
            </a:r>
            <a:r>
              <a:rPr lang="en-US" sz="2000" dirty="0">
                <a:ea typeface="+mn-lt"/>
                <a:cs typeface="+mn-lt"/>
              </a:rPr>
              <a:t>” y “</a:t>
            </a:r>
            <a:r>
              <a:rPr lang="en-US" sz="2000" dirty="0" err="1">
                <a:ea typeface="+mn-lt"/>
                <a:cs typeface="+mn-lt"/>
              </a:rPr>
              <a:t>sangre</a:t>
            </a:r>
            <a:r>
              <a:rPr lang="en-US" sz="2000" dirty="0">
                <a:ea typeface="+mn-lt"/>
                <a:cs typeface="+mn-lt"/>
              </a:rPr>
              <a:t>”, y </a:t>
            </a:r>
            <a:r>
              <a:rPr lang="en-US" sz="2000" dirty="0" err="1">
                <a:ea typeface="+mn-lt"/>
                <a:cs typeface="+mn-lt"/>
              </a:rPr>
              <a:t>el</a:t>
            </a:r>
            <a:r>
              <a:rPr lang="en-US" sz="2000" dirty="0">
                <a:ea typeface="+mn-lt"/>
                <a:cs typeface="+mn-lt"/>
              </a:rPr>
              <a:t> </a:t>
            </a:r>
            <a:r>
              <a:rPr lang="en-US" sz="2000" dirty="0" err="1">
                <a:ea typeface="+mn-lt"/>
                <a:cs typeface="+mn-lt"/>
              </a:rPr>
              <a:t>sacrificio</a:t>
            </a:r>
            <a:r>
              <a:rPr lang="en-US" sz="2000" dirty="0">
                <a:ea typeface="+mn-lt"/>
                <a:cs typeface="+mn-lt"/>
              </a:rPr>
              <a:t> es la </a:t>
            </a:r>
            <a:r>
              <a:rPr lang="en-US" sz="2000" dirty="0" err="1">
                <a:ea typeface="+mn-lt"/>
                <a:cs typeface="+mn-lt"/>
              </a:rPr>
              <a:t>muerte</a:t>
            </a:r>
            <a:r>
              <a:rPr lang="en-US" sz="2000" dirty="0">
                <a:ea typeface="+mn-lt"/>
                <a:cs typeface="+mn-lt"/>
              </a:rPr>
              <a:t> de un animal para </a:t>
            </a:r>
            <a:r>
              <a:rPr lang="en-US" sz="2000" dirty="0" err="1">
                <a:ea typeface="+mn-lt"/>
                <a:cs typeface="+mn-lt"/>
              </a:rPr>
              <a:t>purgar</a:t>
            </a:r>
            <a:r>
              <a:rPr lang="en-US" sz="2000" dirty="0">
                <a:ea typeface="+mn-lt"/>
                <a:cs typeface="+mn-lt"/>
              </a:rPr>
              <a:t> la </a:t>
            </a:r>
            <a:r>
              <a:rPr lang="en-US" sz="2000" dirty="0" err="1">
                <a:ea typeface="+mn-lt"/>
                <a:cs typeface="+mn-lt"/>
              </a:rPr>
              <a:t>impureza</a:t>
            </a:r>
            <a:r>
              <a:rPr lang="en-US" sz="2000" dirty="0">
                <a:ea typeface="+mn-lt"/>
                <a:cs typeface="+mn-lt"/>
              </a:rPr>
              <a:t> y </a:t>
            </a:r>
            <a:r>
              <a:rPr lang="en-US" sz="2000" dirty="0" err="1">
                <a:ea typeface="+mn-lt"/>
                <a:cs typeface="+mn-lt"/>
              </a:rPr>
              <a:t>rescatar</a:t>
            </a:r>
            <a:r>
              <a:rPr lang="en-US" sz="2000" dirty="0">
                <a:ea typeface="+mn-lt"/>
                <a:cs typeface="+mn-lt"/>
              </a:rPr>
              <a:t> la </a:t>
            </a:r>
            <a:r>
              <a:rPr lang="en-US" sz="2000" dirty="0" err="1">
                <a:ea typeface="+mn-lt"/>
                <a:cs typeface="+mn-lt"/>
              </a:rPr>
              <a:t>vida</a:t>
            </a:r>
            <a:r>
              <a:rPr lang="en-US" sz="2000" dirty="0">
                <a:ea typeface="+mn-lt"/>
                <a:cs typeface="+mn-lt"/>
              </a:rPr>
              <a:t> del </a:t>
            </a:r>
            <a:r>
              <a:rPr lang="en-US" sz="2000" dirty="0" err="1">
                <a:ea typeface="+mn-lt"/>
                <a:cs typeface="+mn-lt"/>
              </a:rPr>
              <a:t>pecador</a:t>
            </a:r>
            <a:r>
              <a:rPr lang="en-US" sz="2000" dirty="0">
                <a:ea typeface="+mn-lt"/>
                <a:cs typeface="+mn-lt"/>
              </a:rPr>
              <a:t>, </a:t>
            </a:r>
            <a:r>
              <a:rPr lang="en-US" sz="2000" dirty="0" err="1">
                <a:ea typeface="+mn-lt"/>
                <a:cs typeface="+mn-lt"/>
              </a:rPr>
              <a:t>en</a:t>
            </a:r>
            <a:r>
              <a:rPr lang="en-US" sz="2000" dirty="0">
                <a:ea typeface="+mn-lt"/>
                <a:cs typeface="+mn-lt"/>
              </a:rPr>
              <a:t> </a:t>
            </a:r>
            <a:r>
              <a:rPr lang="en-US" sz="2000" dirty="0" err="1">
                <a:ea typeface="+mn-lt"/>
                <a:cs typeface="+mn-lt"/>
              </a:rPr>
              <a:t>resumen</a:t>
            </a:r>
            <a:r>
              <a:rPr lang="en-US" sz="2000" dirty="0">
                <a:ea typeface="+mn-lt"/>
                <a:cs typeface="+mn-lt"/>
              </a:rPr>
              <a:t>, para </a:t>
            </a:r>
            <a:r>
              <a:rPr lang="en-US" sz="2000" dirty="0" err="1">
                <a:ea typeface="+mn-lt"/>
                <a:cs typeface="+mn-lt"/>
              </a:rPr>
              <a:t>reparar</a:t>
            </a:r>
            <a:r>
              <a:rPr lang="en-US" sz="2000" dirty="0">
                <a:ea typeface="+mn-lt"/>
                <a:cs typeface="+mn-lt"/>
              </a:rPr>
              <a:t> la </a:t>
            </a:r>
            <a:r>
              <a:rPr lang="en-US" sz="2000" dirty="0" err="1">
                <a:ea typeface="+mn-lt"/>
                <a:cs typeface="+mn-lt"/>
              </a:rPr>
              <a:t>relación</a:t>
            </a:r>
            <a:r>
              <a:rPr lang="en-US" sz="2000" dirty="0">
                <a:ea typeface="+mn-lt"/>
                <a:cs typeface="+mn-lt"/>
              </a:rPr>
              <a:t> entre Dios y </a:t>
            </a:r>
            <a:r>
              <a:rPr lang="en-US" sz="2000" dirty="0" err="1">
                <a:ea typeface="+mn-lt"/>
                <a:cs typeface="+mn-lt"/>
              </a:rPr>
              <a:t>el</a:t>
            </a:r>
            <a:r>
              <a:rPr lang="en-US" sz="2000" dirty="0">
                <a:ea typeface="+mn-lt"/>
                <a:cs typeface="+mn-lt"/>
              </a:rPr>
              <a:t> </a:t>
            </a:r>
            <a:r>
              <a:rPr lang="en-US" sz="2000" dirty="0" err="1">
                <a:ea typeface="+mn-lt"/>
                <a:cs typeface="+mn-lt"/>
              </a:rPr>
              <a:t>israelita</a:t>
            </a:r>
            <a:r>
              <a:rPr lang="en-US" sz="2000" dirty="0">
                <a:ea typeface="+mn-lt"/>
                <a:cs typeface="+mn-lt"/>
              </a:rPr>
              <a:t>.</a:t>
            </a:r>
            <a:endParaRPr lang="en-US" sz="2000" b="1" dirty="0">
              <a:solidFill>
                <a:srgbClr val="FF6600"/>
              </a:solidFill>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4075882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4" presetClass="entr" presetSubtype="5"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8CDDC-F1CC-2323-CEC0-E2F60EDAD11E}"/>
              </a:ext>
            </a:extLst>
          </p:cNvPr>
          <p:cNvSpPr>
            <a:spLocks noGrp="1"/>
          </p:cNvSpPr>
          <p:nvPr>
            <p:ph type="title"/>
          </p:nvPr>
        </p:nvSpPr>
        <p:spPr>
          <a:xfrm>
            <a:off x="238324" y="45649"/>
            <a:ext cx="11785120" cy="838200"/>
          </a:xfrm>
        </p:spPr>
        <p:txBody>
          <a:bodyPr/>
          <a:lstStyle/>
          <a:p>
            <a:pPr>
              <a:defRPr/>
            </a:pPr>
            <a:r>
              <a:rPr lang="en-US" sz="3200" dirty="0">
                <a:solidFill>
                  <a:srgbClr val="FF6600"/>
                </a:solidFill>
              </a:rPr>
              <a:t>Concepts of Sin &amp; Impurity</a:t>
            </a:r>
            <a:r>
              <a:rPr lang="en-US" sz="3200" dirty="0"/>
              <a:t> / </a:t>
            </a:r>
            <a:r>
              <a:rPr lang="en-US" sz="3200" dirty="0" err="1">
                <a:ea typeface="+mj-lt"/>
                <a:cs typeface="+mj-lt"/>
              </a:rPr>
              <a:t>Conceptos</a:t>
            </a:r>
            <a:r>
              <a:rPr lang="en-US" sz="3200" dirty="0">
                <a:ea typeface="+mj-lt"/>
                <a:cs typeface="+mj-lt"/>
              </a:rPr>
              <a:t> de </a:t>
            </a:r>
            <a:r>
              <a:rPr lang="en-US" sz="3200" dirty="0" err="1">
                <a:ea typeface="+mj-lt"/>
                <a:cs typeface="+mj-lt"/>
              </a:rPr>
              <a:t>pecado</a:t>
            </a:r>
            <a:r>
              <a:rPr lang="en-US" sz="3200" dirty="0">
                <a:ea typeface="+mj-lt"/>
                <a:cs typeface="+mj-lt"/>
              </a:rPr>
              <a:t> e </a:t>
            </a:r>
            <a:r>
              <a:rPr lang="en-US" sz="3200" dirty="0" err="1">
                <a:ea typeface="+mj-lt"/>
                <a:cs typeface="+mj-lt"/>
              </a:rPr>
              <a:t>impureza</a:t>
            </a:r>
            <a:endParaRPr lang="en-US" sz="3200" dirty="0">
              <a:ea typeface="Tahoma"/>
            </a:endParaRPr>
          </a:p>
        </p:txBody>
      </p:sp>
      <p:sp>
        <p:nvSpPr>
          <p:cNvPr id="5" name="Content Placeholder 4">
            <a:extLst>
              <a:ext uri="{FF2B5EF4-FFF2-40B4-BE49-F238E27FC236}">
                <a16:creationId xmlns:a16="http://schemas.microsoft.com/office/drawing/2014/main" id="{E9E4E69F-9091-108F-BC66-0F3165403FE9}"/>
              </a:ext>
            </a:extLst>
          </p:cNvPr>
          <p:cNvSpPr>
            <a:spLocks noGrp="1"/>
          </p:cNvSpPr>
          <p:nvPr>
            <p:ph sz="half" idx="1"/>
          </p:nvPr>
        </p:nvSpPr>
        <p:spPr>
          <a:xfrm>
            <a:off x="6141769" y="1215039"/>
            <a:ext cx="5148531" cy="5049328"/>
          </a:xfrm>
          <a:solidFill>
            <a:schemeClr val="accent1">
              <a:lumMod val="50000"/>
            </a:schemeClr>
          </a:solidFill>
        </p:spPr>
        <p:txBody>
          <a:bodyPr/>
          <a:lstStyle/>
          <a:p>
            <a:pPr marL="0" indent="0">
              <a:buNone/>
              <a:defRPr/>
            </a:pPr>
            <a:r>
              <a:rPr lang="en-US" sz="2800" b="1" dirty="0">
                <a:solidFill>
                  <a:srgbClr val="FF6600"/>
                </a:solidFill>
              </a:rPr>
              <a:t>Impurity is the by-product of sin resulting in: /</a:t>
            </a:r>
            <a:r>
              <a:rPr lang="en-US" sz="2800" b="1" dirty="0">
                <a:solidFill>
                  <a:srgbClr val="FFFF00"/>
                </a:solidFill>
              </a:rPr>
              <a:t> </a:t>
            </a:r>
            <a:r>
              <a:rPr lang="en-US" sz="2800" dirty="0">
                <a:ea typeface="+mn-lt"/>
                <a:cs typeface="+mn-lt"/>
              </a:rPr>
              <a:t>La </a:t>
            </a:r>
            <a:r>
              <a:rPr lang="en-US" sz="2800" dirty="0" err="1">
                <a:ea typeface="+mn-lt"/>
                <a:cs typeface="+mn-lt"/>
              </a:rPr>
              <a:t>impureza</a:t>
            </a:r>
            <a:r>
              <a:rPr lang="en-US" sz="2800" dirty="0">
                <a:ea typeface="+mn-lt"/>
                <a:cs typeface="+mn-lt"/>
              </a:rPr>
              <a:t> es </a:t>
            </a:r>
            <a:r>
              <a:rPr lang="en-US" sz="2800" dirty="0" err="1">
                <a:ea typeface="+mn-lt"/>
                <a:cs typeface="+mn-lt"/>
              </a:rPr>
              <a:t>el</a:t>
            </a:r>
            <a:r>
              <a:rPr lang="en-US" sz="2800" dirty="0">
                <a:ea typeface="+mn-lt"/>
                <a:cs typeface="+mn-lt"/>
              </a:rPr>
              <a:t> </a:t>
            </a:r>
            <a:r>
              <a:rPr lang="en-US" sz="2800" dirty="0" err="1">
                <a:ea typeface="+mn-lt"/>
                <a:cs typeface="+mn-lt"/>
              </a:rPr>
              <a:t>subproducto</a:t>
            </a:r>
            <a:r>
              <a:rPr lang="en-US" sz="2800" dirty="0">
                <a:ea typeface="+mn-lt"/>
                <a:cs typeface="+mn-lt"/>
              </a:rPr>
              <a:t> del </a:t>
            </a:r>
            <a:r>
              <a:rPr lang="en-US" sz="2800" dirty="0" err="1">
                <a:ea typeface="+mn-lt"/>
                <a:cs typeface="+mn-lt"/>
              </a:rPr>
              <a:t>pecado</a:t>
            </a:r>
            <a:r>
              <a:rPr lang="en-US" sz="2800" dirty="0">
                <a:ea typeface="+mn-lt"/>
                <a:cs typeface="+mn-lt"/>
              </a:rPr>
              <a:t> que </a:t>
            </a:r>
            <a:r>
              <a:rPr lang="en-US" sz="2800" dirty="0" err="1">
                <a:ea typeface="+mn-lt"/>
                <a:cs typeface="+mn-lt"/>
              </a:rPr>
              <a:t>resulta</a:t>
            </a:r>
            <a:r>
              <a:rPr lang="en-US" sz="2800" dirty="0">
                <a:ea typeface="+mn-lt"/>
                <a:cs typeface="+mn-lt"/>
              </a:rPr>
              <a:t> </a:t>
            </a:r>
            <a:r>
              <a:rPr lang="en-US" sz="2800" dirty="0" err="1">
                <a:ea typeface="+mn-lt"/>
                <a:cs typeface="+mn-lt"/>
              </a:rPr>
              <a:t>en</a:t>
            </a:r>
            <a:r>
              <a:rPr lang="en-US" sz="2800" dirty="0">
                <a:ea typeface="+mn-lt"/>
                <a:cs typeface="+mn-lt"/>
              </a:rPr>
              <a:t>:</a:t>
            </a:r>
            <a:endParaRPr lang="en-US" sz="2800" b="1" dirty="0">
              <a:solidFill>
                <a:srgbClr val="FFFF00"/>
              </a:solidFill>
            </a:endParaRPr>
          </a:p>
          <a:p>
            <a:pPr>
              <a:defRPr/>
            </a:pPr>
            <a:r>
              <a:rPr lang="en-US" sz="2400" b="1" i="1" dirty="0">
                <a:solidFill>
                  <a:srgbClr val="FFFF00"/>
                </a:solidFill>
              </a:rPr>
              <a:t>Ethical Impurity:</a:t>
            </a:r>
            <a:r>
              <a:rPr lang="en-US" sz="2400" b="1" dirty="0">
                <a:solidFill>
                  <a:srgbClr val="FFFF00"/>
                </a:solidFill>
              </a:rPr>
              <a:t> </a:t>
            </a:r>
            <a:r>
              <a:rPr lang="en-US" sz="2400" b="1" i="1" dirty="0">
                <a:solidFill>
                  <a:srgbClr val="FFFF00"/>
                </a:solidFill>
              </a:rPr>
              <a:t>idolatry, bloodshed, sexual sins, etc.</a:t>
            </a:r>
            <a:r>
              <a:rPr lang="en-US" sz="2400" i="1" dirty="0"/>
              <a:t> / </a:t>
            </a:r>
            <a:r>
              <a:rPr lang="en-US" sz="2400" dirty="0" err="1">
                <a:ea typeface="+mn-lt"/>
                <a:cs typeface="+mn-lt"/>
              </a:rPr>
              <a:t>Impureza</a:t>
            </a:r>
            <a:r>
              <a:rPr lang="en-US" sz="2400" dirty="0">
                <a:ea typeface="+mn-lt"/>
                <a:cs typeface="+mn-lt"/>
              </a:rPr>
              <a:t> </a:t>
            </a:r>
            <a:r>
              <a:rPr lang="en-US" sz="2400" dirty="0" err="1">
                <a:ea typeface="+mn-lt"/>
                <a:cs typeface="+mn-lt"/>
              </a:rPr>
              <a:t>ética</a:t>
            </a:r>
            <a:r>
              <a:rPr lang="en-US" sz="2400" dirty="0">
                <a:ea typeface="+mn-lt"/>
                <a:cs typeface="+mn-lt"/>
              </a:rPr>
              <a:t>: </a:t>
            </a:r>
            <a:r>
              <a:rPr lang="en-US" sz="2400" dirty="0" err="1">
                <a:ea typeface="+mn-lt"/>
                <a:cs typeface="+mn-lt"/>
              </a:rPr>
              <a:t>idolatría</a:t>
            </a:r>
            <a:r>
              <a:rPr lang="en-US" sz="2400" dirty="0">
                <a:ea typeface="+mn-lt"/>
                <a:cs typeface="+mn-lt"/>
              </a:rPr>
              <a:t>, </a:t>
            </a:r>
            <a:r>
              <a:rPr lang="en-US" sz="2400" dirty="0" err="1">
                <a:ea typeface="+mn-lt"/>
                <a:cs typeface="+mn-lt"/>
              </a:rPr>
              <a:t>derramamiento</a:t>
            </a:r>
            <a:r>
              <a:rPr lang="en-US" sz="2400" dirty="0">
                <a:ea typeface="+mn-lt"/>
                <a:cs typeface="+mn-lt"/>
              </a:rPr>
              <a:t> de </a:t>
            </a:r>
            <a:r>
              <a:rPr lang="en-US" sz="2400" dirty="0" err="1">
                <a:ea typeface="+mn-lt"/>
                <a:cs typeface="+mn-lt"/>
              </a:rPr>
              <a:t>sangre</a:t>
            </a:r>
            <a:r>
              <a:rPr lang="en-US" sz="2400" dirty="0">
                <a:ea typeface="+mn-lt"/>
                <a:cs typeface="+mn-lt"/>
              </a:rPr>
              <a:t>, </a:t>
            </a:r>
            <a:r>
              <a:rPr lang="en-US" sz="2400" dirty="0" err="1">
                <a:ea typeface="+mn-lt"/>
                <a:cs typeface="+mn-lt"/>
              </a:rPr>
              <a:t>pecados</a:t>
            </a:r>
            <a:r>
              <a:rPr lang="en-US" sz="2400" dirty="0">
                <a:ea typeface="+mn-lt"/>
                <a:cs typeface="+mn-lt"/>
              </a:rPr>
              <a:t> </a:t>
            </a:r>
            <a:r>
              <a:rPr lang="en-US" sz="2400" dirty="0" err="1">
                <a:ea typeface="+mn-lt"/>
                <a:cs typeface="+mn-lt"/>
              </a:rPr>
              <a:t>sexuales</a:t>
            </a:r>
            <a:r>
              <a:rPr lang="en-US" sz="2400" dirty="0">
                <a:ea typeface="+mn-lt"/>
                <a:cs typeface="+mn-lt"/>
              </a:rPr>
              <a:t>, etc.</a:t>
            </a:r>
            <a:endParaRPr lang="en-US" sz="2400" i="1" dirty="0"/>
          </a:p>
        </p:txBody>
      </p:sp>
      <p:sp>
        <p:nvSpPr>
          <p:cNvPr id="6" name="Content Placeholder 5">
            <a:extLst>
              <a:ext uri="{FF2B5EF4-FFF2-40B4-BE49-F238E27FC236}">
                <a16:creationId xmlns:a16="http://schemas.microsoft.com/office/drawing/2014/main" id="{5369EB9E-8CA9-48FE-448A-582ECD0DDB91}"/>
              </a:ext>
            </a:extLst>
          </p:cNvPr>
          <p:cNvSpPr>
            <a:spLocks noGrp="1"/>
          </p:cNvSpPr>
          <p:nvPr>
            <p:ph sz="half" idx="2"/>
          </p:nvPr>
        </p:nvSpPr>
        <p:spPr>
          <a:xfrm>
            <a:off x="609600" y="1215040"/>
            <a:ext cx="5233737" cy="5049326"/>
          </a:xfrm>
          <a:solidFill>
            <a:schemeClr val="accent1">
              <a:lumMod val="75000"/>
            </a:schemeClr>
          </a:solidFill>
        </p:spPr>
        <p:txBody>
          <a:bodyPr/>
          <a:lstStyle/>
          <a:p>
            <a:pPr marL="0" indent="0">
              <a:buNone/>
              <a:defRPr/>
            </a:pPr>
            <a:r>
              <a:rPr lang="en-US" sz="2800" b="1" dirty="0">
                <a:solidFill>
                  <a:srgbClr val="FF6600"/>
                </a:solidFill>
              </a:rPr>
              <a:t>Sin is rebellion against God and associated with death. /</a:t>
            </a:r>
            <a:r>
              <a:rPr lang="en-US" sz="2800" b="1" dirty="0">
                <a:solidFill>
                  <a:srgbClr val="FFFF00"/>
                </a:solidFill>
              </a:rPr>
              <a:t> </a:t>
            </a:r>
            <a:r>
              <a:rPr lang="en-US" sz="2800" dirty="0">
                <a:ea typeface="+mn-lt"/>
                <a:cs typeface="+mn-lt"/>
              </a:rPr>
              <a:t>El </a:t>
            </a:r>
            <a:r>
              <a:rPr lang="en-US" sz="2800" dirty="0" err="1">
                <a:ea typeface="+mn-lt"/>
                <a:cs typeface="+mn-lt"/>
              </a:rPr>
              <a:t>pecado</a:t>
            </a:r>
            <a:r>
              <a:rPr lang="en-US" sz="2800" dirty="0">
                <a:ea typeface="+mn-lt"/>
                <a:cs typeface="+mn-lt"/>
              </a:rPr>
              <a:t> es </a:t>
            </a:r>
            <a:r>
              <a:rPr lang="en-US" sz="2800" dirty="0" err="1">
                <a:ea typeface="+mn-lt"/>
                <a:cs typeface="+mn-lt"/>
              </a:rPr>
              <a:t>rebelión</a:t>
            </a:r>
            <a:r>
              <a:rPr lang="en-US" sz="2800" dirty="0">
                <a:ea typeface="+mn-lt"/>
                <a:cs typeface="+mn-lt"/>
              </a:rPr>
              <a:t> contra Dios y </a:t>
            </a:r>
            <a:r>
              <a:rPr lang="en-US" sz="2800" dirty="0" err="1">
                <a:ea typeface="+mn-lt"/>
                <a:cs typeface="+mn-lt"/>
              </a:rPr>
              <a:t>está</a:t>
            </a:r>
            <a:r>
              <a:rPr lang="en-US" sz="2800" dirty="0">
                <a:ea typeface="+mn-lt"/>
                <a:cs typeface="+mn-lt"/>
              </a:rPr>
              <a:t> </a:t>
            </a:r>
            <a:r>
              <a:rPr lang="en-US" sz="2800" dirty="0" err="1">
                <a:ea typeface="+mn-lt"/>
                <a:cs typeface="+mn-lt"/>
              </a:rPr>
              <a:t>asociado</a:t>
            </a:r>
            <a:r>
              <a:rPr lang="en-US" sz="2800" dirty="0">
                <a:ea typeface="+mn-lt"/>
                <a:cs typeface="+mn-lt"/>
              </a:rPr>
              <a:t> con la </a:t>
            </a:r>
            <a:r>
              <a:rPr lang="en-US" sz="2800" dirty="0" err="1">
                <a:ea typeface="+mn-lt"/>
                <a:cs typeface="+mn-lt"/>
              </a:rPr>
              <a:t>muerte</a:t>
            </a:r>
            <a:r>
              <a:rPr lang="en-US" sz="2800" dirty="0">
                <a:ea typeface="+mn-lt"/>
                <a:cs typeface="+mn-lt"/>
              </a:rPr>
              <a:t>.</a:t>
            </a:r>
            <a:endParaRPr lang="en-US" sz="2800" b="1" dirty="0">
              <a:solidFill>
                <a:srgbClr val="FFFF00"/>
              </a:solidFill>
            </a:endParaRPr>
          </a:p>
          <a:p>
            <a:pPr>
              <a:defRPr/>
            </a:pPr>
            <a:r>
              <a:rPr lang="en-US" sz="2400" b="1" i="1" dirty="0">
                <a:solidFill>
                  <a:srgbClr val="FFFF00"/>
                </a:solidFill>
              </a:rPr>
              <a:t>It can be deliberate and defiant. /</a:t>
            </a:r>
            <a:r>
              <a:rPr lang="en-US" sz="2400" i="1" dirty="0"/>
              <a:t> </a:t>
            </a:r>
            <a:r>
              <a:rPr lang="en-US" sz="2400" dirty="0" err="1">
                <a:ea typeface="+mn-lt"/>
                <a:cs typeface="+mn-lt"/>
              </a:rPr>
              <a:t>Puede</a:t>
            </a:r>
            <a:r>
              <a:rPr lang="en-US" sz="2400" dirty="0">
                <a:ea typeface="+mn-lt"/>
                <a:cs typeface="+mn-lt"/>
              </a:rPr>
              <a:t> ser </a:t>
            </a:r>
            <a:r>
              <a:rPr lang="en-US" sz="2400" dirty="0" err="1">
                <a:ea typeface="+mn-lt"/>
                <a:cs typeface="+mn-lt"/>
              </a:rPr>
              <a:t>deliberado</a:t>
            </a:r>
            <a:r>
              <a:rPr lang="en-US" sz="2400" dirty="0">
                <a:ea typeface="+mn-lt"/>
                <a:cs typeface="+mn-lt"/>
              </a:rPr>
              <a:t> y </a:t>
            </a:r>
            <a:r>
              <a:rPr lang="en-US" sz="2400" dirty="0" err="1">
                <a:ea typeface="+mn-lt"/>
                <a:cs typeface="+mn-lt"/>
              </a:rPr>
              <a:t>desafiante</a:t>
            </a:r>
            <a:r>
              <a:rPr lang="en-US" sz="2400" dirty="0">
                <a:ea typeface="+mn-lt"/>
                <a:cs typeface="+mn-lt"/>
              </a:rPr>
              <a:t>.</a:t>
            </a:r>
            <a:endParaRPr lang="en-US" sz="2400" i="1" dirty="0">
              <a:ea typeface="+mn-lt"/>
              <a:cs typeface="Arial"/>
            </a:endParaRPr>
          </a:p>
          <a:p>
            <a:pPr>
              <a:defRPr/>
            </a:pPr>
            <a:r>
              <a:rPr lang="en-US" sz="2400" b="1" i="1" dirty="0">
                <a:solidFill>
                  <a:srgbClr val="FFFF00"/>
                </a:solidFill>
                <a:ea typeface="+mn-lt"/>
                <a:cs typeface="+mn-lt"/>
              </a:rPr>
              <a:t>It can be the unconscious result of weakness. / </a:t>
            </a:r>
            <a:r>
              <a:rPr lang="en-US" sz="2400" dirty="0" err="1">
                <a:ea typeface="Tahoma"/>
                <a:cs typeface="Tahoma"/>
              </a:rPr>
              <a:t>Puede</a:t>
            </a:r>
            <a:r>
              <a:rPr lang="en-US" sz="2400" dirty="0">
                <a:ea typeface="Tahoma"/>
                <a:cs typeface="Tahoma"/>
              </a:rPr>
              <a:t> ser </a:t>
            </a:r>
            <a:r>
              <a:rPr lang="en-US" sz="2400" dirty="0" err="1">
                <a:ea typeface="Tahoma"/>
                <a:cs typeface="Tahoma"/>
              </a:rPr>
              <a:t>el</a:t>
            </a:r>
            <a:r>
              <a:rPr lang="en-US" sz="2400" dirty="0">
                <a:ea typeface="Tahoma"/>
                <a:cs typeface="Tahoma"/>
              </a:rPr>
              <a:t> </a:t>
            </a:r>
            <a:r>
              <a:rPr lang="en-US" sz="2400" dirty="0" err="1">
                <a:ea typeface="Tahoma"/>
                <a:cs typeface="Tahoma"/>
              </a:rPr>
              <a:t>resultado</a:t>
            </a:r>
            <a:r>
              <a:rPr lang="en-US" sz="2400" dirty="0">
                <a:ea typeface="Tahoma"/>
                <a:cs typeface="Tahoma"/>
              </a:rPr>
              <a:t> </a:t>
            </a:r>
            <a:r>
              <a:rPr lang="en-US" sz="2400" dirty="0" err="1">
                <a:ea typeface="Tahoma"/>
                <a:cs typeface="Tahoma"/>
              </a:rPr>
              <a:t>inconsciente</a:t>
            </a:r>
            <a:r>
              <a:rPr lang="en-US" sz="2400" dirty="0">
                <a:ea typeface="Tahoma"/>
                <a:cs typeface="Tahoma"/>
              </a:rPr>
              <a:t> de la </a:t>
            </a:r>
            <a:r>
              <a:rPr lang="en-US" sz="2400" dirty="0" err="1">
                <a:ea typeface="Tahoma"/>
                <a:cs typeface="Tahoma"/>
              </a:rPr>
              <a:t>debilidad</a:t>
            </a:r>
            <a:r>
              <a:rPr lang="en-US" sz="2400" dirty="0">
                <a:ea typeface="Tahoma"/>
                <a:cs typeface="Tahoma"/>
              </a:rPr>
              <a:t>.</a:t>
            </a:r>
          </a:p>
        </p:txBody>
      </p:sp>
      <p:sp>
        <p:nvSpPr>
          <p:cNvPr id="4" name="Slide Number Placeholder 3">
            <a:extLst>
              <a:ext uri="{FF2B5EF4-FFF2-40B4-BE49-F238E27FC236}">
                <a16:creationId xmlns:a16="http://schemas.microsoft.com/office/drawing/2014/main" id="{2672F0FC-06E3-9B18-2E3C-02F96DC6A363}"/>
              </a:ext>
            </a:extLst>
          </p:cNvPr>
          <p:cNvSpPr>
            <a:spLocks noGrp="1"/>
          </p:cNvSpPr>
          <p:nvPr>
            <p:ph type="sldNum" sz="quarter" idx="12"/>
          </p:nvPr>
        </p:nvSpPr>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defTabSz="914400" fontAlgn="base">
              <a:spcBef>
                <a:spcPct val="0"/>
              </a:spcBef>
              <a:spcAft>
                <a:spcPct val="0"/>
              </a:spcAft>
            </a:pPr>
            <a:fld id="{BD892E66-C1E9-4FAF-B03E-6AD8C6738477}" type="slidenum">
              <a:rPr lang="en-US" altLang="en-US">
                <a:solidFill>
                  <a:srgbClr val="FFFFFF"/>
                </a:solidFill>
              </a:rPr>
              <a:pPr defTabSz="914400" fontAlgn="base">
                <a:spcBef>
                  <a:spcPct val="0"/>
                </a:spcBef>
                <a:spcAft>
                  <a:spcPct val="0"/>
                </a:spcAft>
              </a:pPr>
              <a:t>49</a:t>
            </a:fld>
            <a:endParaRPr lang="en-US" altLang="en-US">
              <a:solidFill>
                <a:srgbClr val="FFFFFF"/>
              </a:solidFill>
            </a:endParaRPr>
          </a:p>
        </p:txBody>
      </p:sp>
    </p:spTree>
    <p:extLst>
      <p:ext uri="{BB962C8B-B14F-4D97-AF65-F5344CB8AC3E}">
        <p14:creationId xmlns:p14="http://schemas.microsoft.com/office/powerpoint/2010/main" val="3327527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randombar(horizontal)">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2" dur="500"/>
                                        <p:tgtEl>
                                          <p:spTgt spid="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
                                            <p:bg/>
                                          </p:spTgt>
                                        </p:tgtEl>
                                        <p:attrNameLst>
                                          <p:attrName>style.visibility</p:attrName>
                                        </p:attrNameLst>
                                      </p:cBhvr>
                                      <p:to>
                                        <p:strVal val="visible"/>
                                      </p:to>
                                    </p:set>
                                    <p:animEffect transition="in" filter="randombar(horizontal)">
                                      <p:cBhvr>
                                        <p:cTn id="29" dur="500"/>
                                        <p:tgtEl>
                                          <p:spTgt spid="5">
                                            <p:bg/>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randombar(horizontal)">
                                      <p:cBhvr>
                                        <p:cTn id="34" dur="500"/>
                                        <p:tgtEl>
                                          <p:spTgt spid="5">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 calcmode="lin" valueType="num">
                                      <p:cBhvr additive="base">
                                        <p:cTn id="3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a:extLst>
              <a:ext uri="{FF2B5EF4-FFF2-40B4-BE49-F238E27FC236}">
                <a16:creationId xmlns:a16="http://schemas.microsoft.com/office/drawing/2014/main" id="{BD2B10E5-091C-E287-FA25-04DDDD55F953}"/>
              </a:ext>
            </a:extLst>
          </p:cNvPr>
          <p:cNvSpPr>
            <a:spLocks noGrp="1" noChangeArrowheads="1"/>
          </p:cNvSpPr>
          <p:nvPr>
            <p:ph type="body" sz="half" idx="1"/>
          </p:nvPr>
        </p:nvSpPr>
        <p:spPr>
          <a:xfrm>
            <a:off x="1752600" y="1600201"/>
            <a:ext cx="4267200" cy="4530725"/>
          </a:xfrm>
          <a:gradFill rotWithShape="1">
            <a:gsLst>
              <a:gs pos="0">
                <a:srgbClr val="660066"/>
              </a:gs>
              <a:gs pos="50000">
                <a:srgbClr val="660066">
                  <a:gamma/>
                  <a:shade val="46275"/>
                  <a:invGamma/>
                </a:srgbClr>
              </a:gs>
              <a:gs pos="100000">
                <a:srgbClr val="660066"/>
              </a:gs>
            </a:gsLst>
            <a:lin ang="2700000" scaled="1"/>
          </a:gradFill>
          <a:ln>
            <a:solidFill>
              <a:schemeClr val="tx1"/>
            </a:solidFill>
            <a:miter lim="800000"/>
            <a:headEnd/>
            <a:tailEnd/>
          </a:ln>
        </p:spPr>
        <p:txBody>
          <a:bodyPr/>
          <a:lstStyle/>
          <a:p>
            <a:pPr eaLnBrk="1" hangingPunct="1">
              <a:buNone/>
              <a:defRPr/>
            </a:pPr>
            <a:r>
              <a:rPr lang="en-US" altLang="en-US" sz="2800" dirty="0">
                <a:solidFill>
                  <a:srgbClr val="FF6600"/>
                </a:solidFill>
                <a:latin typeface="Eras Demi ITC"/>
              </a:rPr>
              <a:t>Ancient Near East</a:t>
            </a:r>
            <a:r>
              <a:rPr lang="en-US" altLang="en-US" sz="2800" dirty="0">
                <a:solidFill>
                  <a:srgbClr val="FFFF99"/>
                </a:solidFill>
                <a:latin typeface="Eras Demi ITC"/>
              </a:rPr>
              <a:t> / </a:t>
            </a:r>
            <a:r>
              <a:rPr lang="en-US" sz="2800" dirty="0" err="1">
                <a:solidFill>
                  <a:srgbClr val="FFFF99"/>
                </a:solidFill>
                <a:latin typeface="Eras Demi ITC"/>
              </a:rPr>
              <a:t>Antiguo</a:t>
            </a:r>
            <a:r>
              <a:rPr lang="en-US" sz="2800" dirty="0">
                <a:solidFill>
                  <a:srgbClr val="FFFF99"/>
                </a:solidFill>
                <a:latin typeface="Eras Demi ITC"/>
              </a:rPr>
              <a:t> </a:t>
            </a:r>
            <a:r>
              <a:rPr lang="en-US" sz="2800" dirty="0" err="1">
                <a:solidFill>
                  <a:srgbClr val="FFFF99"/>
                </a:solidFill>
                <a:latin typeface="Eras Demi ITC"/>
              </a:rPr>
              <a:t>Cercano</a:t>
            </a:r>
            <a:r>
              <a:rPr lang="en-US" sz="2800" dirty="0">
                <a:solidFill>
                  <a:srgbClr val="FFFF99"/>
                </a:solidFill>
                <a:latin typeface="Eras Demi ITC"/>
              </a:rPr>
              <a:t> Oriente</a:t>
            </a:r>
            <a:endParaRPr lang="en-US" altLang="en-US" sz="2800" dirty="0">
              <a:solidFill>
                <a:srgbClr val="FFFF99"/>
              </a:solidFill>
              <a:latin typeface="Eras Demi ITC"/>
            </a:endParaRPr>
          </a:p>
          <a:p>
            <a:pPr eaLnBrk="1" hangingPunct="1">
              <a:defRPr/>
            </a:pPr>
            <a:r>
              <a:rPr lang="en-US" altLang="en-US" sz="2400" b="1" i="1" dirty="0">
                <a:solidFill>
                  <a:srgbClr val="FFFF00"/>
                </a:solidFill>
                <a:latin typeface="Arial Narrow"/>
              </a:rPr>
              <a:t>Festivals were pagan reenactments of sacred myths celebrating the never-ending cycles of life.</a:t>
            </a:r>
            <a:r>
              <a:rPr lang="en-US" altLang="en-US" sz="2400" i="1" dirty="0">
                <a:latin typeface="Arial Narrow"/>
              </a:rPr>
              <a:t> / </a:t>
            </a:r>
            <a:r>
              <a:rPr lang="en-US" sz="2400" i="1" dirty="0">
                <a:latin typeface="Arial Narrow"/>
              </a:rPr>
              <a:t>Los </a:t>
            </a:r>
            <a:r>
              <a:rPr lang="en-US" sz="2400" i="1" dirty="0" err="1">
                <a:latin typeface="Arial Narrow"/>
              </a:rPr>
              <a:t>festivales</a:t>
            </a:r>
            <a:r>
              <a:rPr lang="en-US" sz="2400" i="1" dirty="0">
                <a:latin typeface="Arial Narrow"/>
              </a:rPr>
              <a:t> </a:t>
            </a:r>
            <a:r>
              <a:rPr lang="en-US" sz="2400" i="1" dirty="0" err="1">
                <a:latin typeface="Arial Narrow"/>
              </a:rPr>
              <a:t>eran</a:t>
            </a:r>
            <a:r>
              <a:rPr lang="en-US" sz="2400" i="1" dirty="0">
                <a:latin typeface="Arial Narrow"/>
              </a:rPr>
              <a:t> </a:t>
            </a:r>
            <a:r>
              <a:rPr lang="en-US" sz="2400" i="1" dirty="0" err="1">
                <a:latin typeface="Arial Narrow"/>
              </a:rPr>
              <a:t>recreaciones</a:t>
            </a:r>
            <a:r>
              <a:rPr lang="en-US" sz="2400" i="1" dirty="0">
                <a:latin typeface="Arial Narrow"/>
              </a:rPr>
              <a:t> </a:t>
            </a:r>
            <a:r>
              <a:rPr lang="en-US" sz="2400" i="1" dirty="0" err="1">
                <a:latin typeface="Arial Narrow"/>
              </a:rPr>
              <a:t>paganas</a:t>
            </a:r>
            <a:r>
              <a:rPr lang="en-US" sz="2400" i="1" dirty="0">
                <a:latin typeface="Arial Narrow"/>
              </a:rPr>
              <a:t> de </a:t>
            </a:r>
            <a:r>
              <a:rPr lang="en-US" sz="2400" i="1" dirty="0" err="1">
                <a:latin typeface="Arial Narrow"/>
              </a:rPr>
              <a:t>mitos</a:t>
            </a:r>
            <a:r>
              <a:rPr lang="en-US" sz="2400" i="1" dirty="0">
                <a:latin typeface="Arial Narrow"/>
              </a:rPr>
              <a:t> </a:t>
            </a:r>
            <a:r>
              <a:rPr lang="en-US" sz="2400" i="1" dirty="0" err="1">
                <a:latin typeface="Arial Narrow"/>
              </a:rPr>
              <a:t>sagrados</a:t>
            </a:r>
            <a:r>
              <a:rPr lang="en-US" sz="2400" i="1" dirty="0">
                <a:latin typeface="Arial Narrow"/>
              </a:rPr>
              <a:t> que </a:t>
            </a:r>
            <a:r>
              <a:rPr lang="en-US" sz="2400" i="1" dirty="0" err="1">
                <a:latin typeface="Arial Narrow"/>
              </a:rPr>
              <a:t>celebraban</a:t>
            </a:r>
            <a:r>
              <a:rPr lang="en-US" sz="2400" i="1" dirty="0">
                <a:latin typeface="Arial Narrow"/>
              </a:rPr>
              <a:t> </a:t>
            </a:r>
            <a:r>
              <a:rPr lang="en-US" sz="2400" i="1" dirty="0" err="1">
                <a:latin typeface="Arial Narrow"/>
              </a:rPr>
              <a:t>los</a:t>
            </a:r>
            <a:r>
              <a:rPr lang="en-US" sz="2400" i="1" dirty="0">
                <a:latin typeface="Arial Narrow"/>
              </a:rPr>
              <a:t> </a:t>
            </a:r>
            <a:r>
              <a:rPr lang="en-US" sz="2400" i="1" dirty="0" err="1">
                <a:latin typeface="Arial Narrow"/>
              </a:rPr>
              <a:t>ciclos</a:t>
            </a:r>
            <a:r>
              <a:rPr lang="en-US" sz="2400" i="1" dirty="0">
                <a:latin typeface="Arial Narrow"/>
              </a:rPr>
              <a:t> </a:t>
            </a:r>
            <a:r>
              <a:rPr lang="en-US" sz="2400" i="1" dirty="0" err="1">
                <a:latin typeface="Arial Narrow"/>
              </a:rPr>
              <a:t>interminables</a:t>
            </a:r>
            <a:r>
              <a:rPr lang="en-US" sz="2400" i="1" dirty="0">
                <a:latin typeface="Arial Narrow"/>
              </a:rPr>
              <a:t> de la </a:t>
            </a:r>
            <a:r>
              <a:rPr lang="en-US" sz="2400" i="1" dirty="0" err="1">
                <a:latin typeface="Arial Narrow"/>
              </a:rPr>
              <a:t>vida</a:t>
            </a:r>
            <a:r>
              <a:rPr lang="en-US" sz="2400" i="1" dirty="0">
                <a:latin typeface="Arial Narrow"/>
              </a:rPr>
              <a:t>.</a:t>
            </a:r>
            <a:endParaRPr lang="en-US" altLang="en-US" sz="2400" i="1" dirty="0">
              <a:latin typeface="Arial Narrow"/>
            </a:endParaRPr>
          </a:p>
        </p:txBody>
      </p:sp>
      <p:sp>
        <p:nvSpPr>
          <p:cNvPr id="89093" name="Rectangle 5">
            <a:extLst>
              <a:ext uri="{FF2B5EF4-FFF2-40B4-BE49-F238E27FC236}">
                <a16:creationId xmlns:a16="http://schemas.microsoft.com/office/drawing/2014/main" id="{EB8C420F-B79C-9D7C-E75D-49907FBB4559}"/>
              </a:ext>
            </a:extLst>
          </p:cNvPr>
          <p:cNvSpPr>
            <a:spLocks noGrp="1" noChangeArrowheads="1"/>
          </p:cNvSpPr>
          <p:nvPr>
            <p:ph type="body" sz="half" idx="2"/>
          </p:nvPr>
        </p:nvSpPr>
        <p:spPr>
          <a:xfrm>
            <a:off x="6172200" y="1600201"/>
            <a:ext cx="4267200" cy="4530725"/>
          </a:xfrm>
          <a:gradFill rotWithShape="1">
            <a:gsLst>
              <a:gs pos="0">
                <a:srgbClr val="000066"/>
              </a:gs>
              <a:gs pos="50000">
                <a:srgbClr val="000066">
                  <a:gamma/>
                  <a:shade val="46275"/>
                  <a:invGamma/>
                </a:srgbClr>
              </a:gs>
              <a:gs pos="100000">
                <a:srgbClr val="000066"/>
              </a:gs>
            </a:gsLst>
            <a:lin ang="18900000" scaled="1"/>
          </a:gradFill>
          <a:ln>
            <a:solidFill>
              <a:schemeClr val="tx1"/>
            </a:solidFill>
            <a:miter lim="800000"/>
            <a:headEnd/>
            <a:tailEnd/>
          </a:ln>
        </p:spPr>
        <p:txBody>
          <a:bodyPr/>
          <a:lstStyle/>
          <a:p>
            <a:pPr eaLnBrk="1" hangingPunct="1">
              <a:buNone/>
              <a:defRPr/>
            </a:pPr>
            <a:r>
              <a:rPr lang="en-US" altLang="en-US" sz="2800" dirty="0">
                <a:solidFill>
                  <a:srgbClr val="FF6600"/>
                </a:solidFill>
                <a:latin typeface="Eras Demi ITC"/>
              </a:rPr>
              <a:t>Israel</a:t>
            </a:r>
            <a:r>
              <a:rPr lang="en-US" altLang="en-US" sz="2800" dirty="0">
                <a:solidFill>
                  <a:srgbClr val="FFFF99"/>
                </a:solidFill>
                <a:latin typeface="Eras Demi ITC"/>
              </a:rPr>
              <a:t> / Israel</a:t>
            </a:r>
          </a:p>
          <a:p>
            <a:pPr eaLnBrk="1" hangingPunct="1">
              <a:defRPr/>
            </a:pPr>
            <a:r>
              <a:rPr lang="en-US" altLang="en-US" sz="2400" b="1" i="1" dirty="0">
                <a:solidFill>
                  <a:srgbClr val="FFFF00"/>
                </a:solidFill>
                <a:latin typeface="Arial Narrow"/>
              </a:rPr>
              <a:t>God himself both anticipated and interpreted the meaning of history. He made promises about the future and kept them.</a:t>
            </a:r>
            <a:r>
              <a:rPr lang="en-US" altLang="en-US" sz="2400" i="1" dirty="0">
                <a:latin typeface="Arial Narrow"/>
              </a:rPr>
              <a:t> / </a:t>
            </a:r>
            <a:r>
              <a:rPr lang="en-US" sz="2400" i="1" dirty="0">
                <a:latin typeface="Arial Narrow"/>
              </a:rPr>
              <a:t>Dios </a:t>
            </a:r>
            <a:r>
              <a:rPr lang="en-US" sz="2400" i="1" dirty="0" err="1">
                <a:latin typeface="Arial Narrow"/>
              </a:rPr>
              <a:t>mismo</a:t>
            </a:r>
            <a:r>
              <a:rPr lang="en-US" sz="2400" i="1" dirty="0">
                <a:latin typeface="Arial Narrow"/>
              </a:rPr>
              <a:t> </a:t>
            </a:r>
            <a:r>
              <a:rPr lang="en-US" sz="2400" i="1" dirty="0" err="1">
                <a:latin typeface="Arial Narrow"/>
              </a:rPr>
              <a:t>anticipó</a:t>
            </a:r>
            <a:r>
              <a:rPr lang="en-US" sz="2400" i="1" dirty="0">
                <a:latin typeface="Arial Narrow"/>
              </a:rPr>
              <a:t> e </a:t>
            </a:r>
            <a:r>
              <a:rPr lang="en-US" sz="2400" i="1" dirty="0" err="1">
                <a:latin typeface="Arial Narrow"/>
              </a:rPr>
              <a:t>interpretó</a:t>
            </a:r>
            <a:r>
              <a:rPr lang="en-US" sz="2400" i="1" dirty="0">
                <a:latin typeface="Arial Narrow"/>
              </a:rPr>
              <a:t> </a:t>
            </a:r>
            <a:r>
              <a:rPr lang="en-US" sz="2400" i="1" dirty="0" err="1">
                <a:latin typeface="Arial Narrow"/>
              </a:rPr>
              <a:t>el</a:t>
            </a:r>
            <a:r>
              <a:rPr lang="en-US" sz="2400" i="1" dirty="0">
                <a:latin typeface="Arial Narrow"/>
              </a:rPr>
              <a:t> </a:t>
            </a:r>
            <a:r>
              <a:rPr lang="en-US" sz="2400" i="1" dirty="0" err="1">
                <a:latin typeface="Arial Narrow"/>
              </a:rPr>
              <a:t>sentido</a:t>
            </a:r>
            <a:r>
              <a:rPr lang="en-US" sz="2400" i="1" dirty="0">
                <a:latin typeface="Arial Narrow"/>
              </a:rPr>
              <a:t> de la </a:t>
            </a:r>
            <a:r>
              <a:rPr lang="en-US" sz="2400" i="1" dirty="0" err="1">
                <a:latin typeface="Arial Narrow"/>
              </a:rPr>
              <a:t>historia</a:t>
            </a:r>
            <a:r>
              <a:rPr lang="en-US" sz="2400" i="1" dirty="0">
                <a:latin typeface="Arial Narrow"/>
              </a:rPr>
              <a:t>. Hizo </a:t>
            </a:r>
            <a:r>
              <a:rPr lang="en-US" sz="2400" i="1" dirty="0" err="1">
                <a:latin typeface="Arial Narrow"/>
              </a:rPr>
              <a:t>promesas</a:t>
            </a:r>
            <a:r>
              <a:rPr lang="en-US" sz="2400" i="1" dirty="0">
                <a:latin typeface="Arial Narrow"/>
              </a:rPr>
              <a:t> </a:t>
            </a:r>
            <a:r>
              <a:rPr lang="en-US" sz="2400" i="1" dirty="0" err="1">
                <a:latin typeface="Arial Narrow"/>
              </a:rPr>
              <a:t>sobre</a:t>
            </a:r>
            <a:r>
              <a:rPr lang="en-US" sz="2400" i="1" dirty="0">
                <a:latin typeface="Arial Narrow"/>
              </a:rPr>
              <a:t> </a:t>
            </a:r>
            <a:r>
              <a:rPr lang="en-US" sz="2400" i="1" dirty="0" err="1">
                <a:latin typeface="Arial Narrow"/>
              </a:rPr>
              <a:t>el</a:t>
            </a:r>
            <a:r>
              <a:rPr lang="en-US" sz="2400" i="1" dirty="0">
                <a:latin typeface="Arial Narrow"/>
              </a:rPr>
              <a:t> </a:t>
            </a:r>
            <a:r>
              <a:rPr lang="en-US" sz="2400" i="1" dirty="0" err="1">
                <a:latin typeface="Arial Narrow"/>
              </a:rPr>
              <a:t>futuro</a:t>
            </a:r>
            <a:r>
              <a:rPr lang="en-US" sz="2400" i="1" dirty="0">
                <a:latin typeface="Arial Narrow"/>
              </a:rPr>
              <a:t> y las </a:t>
            </a:r>
            <a:r>
              <a:rPr lang="en-US" sz="2400" i="1" dirty="0" err="1">
                <a:latin typeface="Arial Narrow"/>
              </a:rPr>
              <a:t>cumplió</a:t>
            </a:r>
            <a:r>
              <a:rPr lang="en-US" sz="2400" i="1" dirty="0">
                <a:latin typeface="Arial Narrow"/>
              </a:rPr>
              <a:t>.</a:t>
            </a:r>
          </a:p>
        </p:txBody>
      </p:sp>
      <p:sp>
        <p:nvSpPr>
          <p:cNvPr id="2" name="Slide Number Placeholder 1">
            <a:extLst>
              <a:ext uri="{FF2B5EF4-FFF2-40B4-BE49-F238E27FC236}">
                <a16:creationId xmlns:a16="http://schemas.microsoft.com/office/drawing/2014/main" id="{FF7EA23E-3CEF-CAD2-603F-1B3F2D3525A3}"/>
              </a:ext>
            </a:extLst>
          </p:cNvPr>
          <p:cNvSpPr>
            <a:spLocks noGrp="1"/>
          </p:cNvSpPr>
          <p:nvPr>
            <p:ph type="sldNum" sz="quarter" idx="12"/>
          </p:nvPr>
        </p:nvSpPr>
        <p:spPr/>
        <p:txBody>
          <a:bodyPr/>
          <a:lstStyle/>
          <a:p>
            <a:fld id="{A0373200-A5E8-45F2-8DAE-6F9659300CBF}" type="slidenum">
              <a:rPr lang="en-US" altLang="en-US" smtClean="0"/>
              <a:pPr/>
              <a:t>5</a:t>
            </a:fld>
            <a:endParaRPr lang="en-US" altLang="en-US"/>
          </a:p>
        </p:txBody>
      </p:sp>
      <p:sp>
        <p:nvSpPr>
          <p:cNvPr id="4" name="Title 3">
            <a:extLst>
              <a:ext uri="{FF2B5EF4-FFF2-40B4-BE49-F238E27FC236}">
                <a16:creationId xmlns:a16="http://schemas.microsoft.com/office/drawing/2014/main" id="{D24290A7-1B66-0CA9-B578-C1A5421166AC}"/>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734664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9092">
                                            <p:bg/>
                                          </p:spTgt>
                                        </p:tgtEl>
                                        <p:attrNameLst>
                                          <p:attrName>style.visibility</p:attrName>
                                        </p:attrNameLst>
                                      </p:cBhvr>
                                      <p:to>
                                        <p:strVal val="visible"/>
                                      </p:to>
                                    </p:set>
                                    <p:animEffect transition="in" filter="randombar(horizontal)">
                                      <p:cBhvr>
                                        <p:cTn id="7" dur="500"/>
                                        <p:tgtEl>
                                          <p:spTgt spid="89092">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9092">
                                            <p:txEl>
                                              <p:pRg st="0" end="0"/>
                                            </p:txEl>
                                          </p:spTgt>
                                        </p:tgtEl>
                                        <p:attrNameLst>
                                          <p:attrName>style.visibility</p:attrName>
                                        </p:attrNameLst>
                                      </p:cBhvr>
                                      <p:to>
                                        <p:strVal val="visible"/>
                                      </p:to>
                                    </p:set>
                                    <p:animEffect transition="in" filter="randombar(horizontal)">
                                      <p:cBhvr>
                                        <p:cTn id="12" dur="500"/>
                                        <p:tgtEl>
                                          <p:spTgt spid="89092">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89093">
                                            <p:bg/>
                                          </p:spTgt>
                                        </p:tgtEl>
                                        <p:attrNameLst>
                                          <p:attrName>style.visibility</p:attrName>
                                        </p:attrNameLst>
                                      </p:cBhvr>
                                      <p:to>
                                        <p:strVal val="visible"/>
                                      </p:to>
                                    </p:set>
                                    <p:animEffect transition="in" filter="randombar(horizontal)">
                                      <p:cBhvr>
                                        <p:cTn id="15" dur="500"/>
                                        <p:tgtEl>
                                          <p:spTgt spid="89093">
                                            <p:bg/>
                                          </p:spTgt>
                                        </p:tgtEl>
                                      </p:cBhvr>
                                    </p:animEffect>
                                  </p:childTnLst>
                                </p:cTn>
                              </p:par>
                              <p:par>
                                <p:cTn id="16" presetID="2" presetClass="entr" presetSubtype="4" fill="hold" nodeType="withEffect">
                                  <p:stCondLst>
                                    <p:cond delay="0"/>
                                  </p:stCondLst>
                                  <p:childTnLst>
                                    <p:set>
                                      <p:cBhvr>
                                        <p:cTn id="17" dur="1" fill="hold">
                                          <p:stCondLst>
                                            <p:cond delay="0"/>
                                          </p:stCondLst>
                                        </p:cTn>
                                        <p:tgtEl>
                                          <p:spTgt spid="89093">
                                            <p:txEl>
                                              <p:pRg st="1" end="1"/>
                                            </p:txEl>
                                          </p:spTgt>
                                        </p:tgtEl>
                                        <p:attrNameLst>
                                          <p:attrName>style.visibility</p:attrName>
                                        </p:attrNameLst>
                                      </p:cBhvr>
                                      <p:to>
                                        <p:strVal val="visible"/>
                                      </p:to>
                                    </p:set>
                                    <p:anim calcmode="lin" valueType="num">
                                      <p:cBhvr additive="base">
                                        <p:cTn id="18" dur="500" fill="hold"/>
                                        <p:tgtEl>
                                          <p:spTgt spid="8909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909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89093">
                                            <p:txEl>
                                              <p:pRg st="0" end="0"/>
                                            </p:txEl>
                                          </p:spTgt>
                                        </p:tgtEl>
                                        <p:attrNameLst>
                                          <p:attrName>style.visibility</p:attrName>
                                        </p:attrNameLst>
                                      </p:cBhvr>
                                      <p:to>
                                        <p:strVal val="visible"/>
                                      </p:to>
                                    </p:set>
                                    <p:anim calcmode="lin" valueType="num">
                                      <p:cBhvr additive="base">
                                        <p:cTn id="22" dur="500" fill="hold"/>
                                        <p:tgtEl>
                                          <p:spTgt spid="8909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909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89092">
                                            <p:txEl>
                                              <p:pRg st="1" end="1"/>
                                            </p:txEl>
                                          </p:spTgt>
                                        </p:tgtEl>
                                        <p:attrNameLst>
                                          <p:attrName>style.visibility</p:attrName>
                                        </p:attrNameLst>
                                      </p:cBhvr>
                                      <p:to>
                                        <p:strVal val="visible"/>
                                      </p:to>
                                    </p:set>
                                    <p:anim calcmode="lin" valueType="num">
                                      <p:cBhvr additive="base">
                                        <p:cTn id="28" dur="500" fill="hold"/>
                                        <p:tgtEl>
                                          <p:spTgt spid="89092">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8909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uiExpand="1" build="p" animBg="1"/>
      <p:bldP spid="89093" grpId="0" uiExpand="1"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9E4E69F-9091-108F-BC66-0F3165403FE9}"/>
              </a:ext>
            </a:extLst>
          </p:cNvPr>
          <p:cNvSpPr>
            <a:spLocks noGrp="1"/>
          </p:cNvSpPr>
          <p:nvPr>
            <p:ph sz="half" idx="1"/>
          </p:nvPr>
        </p:nvSpPr>
        <p:spPr>
          <a:xfrm>
            <a:off x="6093223" y="440714"/>
            <a:ext cx="5187181" cy="4711181"/>
          </a:xfrm>
          <a:solidFill>
            <a:schemeClr val="accent1">
              <a:lumMod val="50000"/>
            </a:schemeClr>
          </a:solidFill>
        </p:spPr>
        <p:txBody>
          <a:bodyPr/>
          <a:lstStyle/>
          <a:p>
            <a:pPr marL="0" indent="0">
              <a:buNone/>
              <a:defRPr/>
            </a:pPr>
            <a:r>
              <a:rPr lang="en-US" sz="2400" b="1" dirty="0">
                <a:solidFill>
                  <a:srgbClr val="FF6600"/>
                </a:solidFill>
              </a:rPr>
              <a:t>Impurity is the by-product of sin resulting in:/</a:t>
            </a:r>
            <a:r>
              <a:rPr lang="en-US" sz="2400" b="1" dirty="0">
                <a:solidFill>
                  <a:srgbClr val="FFFF00"/>
                </a:solidFill>
              </a:rPr>
              <a:t> </a:t>
            </a:r>
            <a:r>
              <a:rPr lang="en-US" sz="2400" dirty="0">
                <a:ea typeface="+mn-lt"/>
                <a:cs typeface="+mn-lt"/>
              </a:rPr>
              <a:t>La </a:t>
            </a:r>
            <a:r>
              <a:rPr lang="en-US" sz="2400" dirty="0" err="1">
                <a:ea typeface="+mn-lt"/>
                <a:cs typeface="+mn-lt"/>
              </a:rPr>
              <a:t>impureza</a:t>
            </a:r>
            <a:r>
              <a:rPr lang="en-US" sz="2400" dirty="0">
                <a:ea typeface="+mn-lt"/>
                <a:cs typeface="+mn-lt"/>
              </a:rPr>
              <a:t> es </a:t>
            </a:r>
            <a:r>
              <a:rPr lang="en-US" sz="2400" dirty="0" err="1">
                <a:ea typeface="+mn-lt"/>
                <a:cs typeface="+mn-lt"/>
              </a:rPr>
              <a:t>el</a:t>
            </a:r>
            <a:r>
              <a:rPr lang="en-US" sz="2400" dirty="0">
                <a:ea typeface="+mn-lt"/>
                <a:cs typeface="+mn-lt"/>
              </a:rPr>
              <a:t> </a:t>
            </a:r>
            <a:r>
              <a:rPr lang="en-US" sz="2400" dirty="0" err="1">
                <a:ea typeface="+mn-lt"/>
                <a:cs typeface="+mn-lt"/>
              </a:rPr>
              <a:t>subproducto</a:t>
            </a:r>
            <a:r>
              <a:rPr lang="en-US" sz="2400" dirty="0">
                <a:ea typeface="+mn-lt"/>
                <a:cs typeface="+mn-lt"/>
              </a:rPr>
              <a:t> del </a:t>
            </a:r>
            <a:r>
              <a:rPr lang="en-US" sz="2400" dirty="0" err="1">
                <a:ea typeface="+mn-lt"/>
                <a:cs typeface="+mn-lt"/>
              </a:rPr>
              <a:t>pecado</a:t>
            </a:r>
            <a:r>
              <a:rPr lang="en-US" sz="2400" dirty="0">
                <a:ea typeface="+mn-lt"/>
                <a:cs typeface="+mn-lt"/>
              </a:rPr>
              <a:t> que </a:t>
            </a:r>
            <a:r>
              <a:rPr lang="en-US" sz="2400" dirty="0" err="1">
                <a:ea typeface="+mn-lt"/>
                <a:cs typeface="+mn-lt"/>
              </a:rPr>
              <a:t>resulta</a:t>
            </a:r>
            <a:r>
              <a:rPr lang="en-US" sz="2400" dirty="0">
                <a:ea typeface="+mn-lt"/>
                <a:cs typeface="+mn-lt"/>
              </a:rPr>
              <a:t> </a:t>
            </a:r>
            <a:r>
              <a:rPr lang="en-US" sz="2400" dirty="0" err="1">
                <a:ea typeface="+mn-lt"/>
                <a:cs typeface="+mn-lt"/>
              </a:rPr>
              <a:t>en</a:t>
            </a:r>
            <a:r>
              <a:rPr lang="en-US" sz="2400" dirty="0">
                <a:ea typeface="+mn-lt"/>
                <a:cs typeface="+mn-lt"/>
              </a:rPr>
              <a:t>:</a:t>
            </a:r>
            <a:endParaRPr lang="en-US" sz="2400" b="1" dirty="0">
              <a:solidFill>
                <a:srgbClr val="FFFF00"/>
              </a:solidFill>
            </a:endParaRPr>
          </a:p>
          <a:p>
            <a:pPr>
              <a:defRPr/>
            </a:pPr>
            <a:r>
              <a:rPr lang="en-US" sz="2400" b="1" dirty="0">
                <a:solidFill>
                  <a:srgbClr val="FFFF00"/>
                </a:solidFill>
              </a:rPr>
              <a:t>Ritual</a:t>
            </a:r>
            <a:r>
              <a:rPr lang="en-US" sz="2400" b="1" i="1" dirty="0">
                <a:solidFill>
                  <a:srgbClr val="FFFF00"/>
                </a:solidFill>
              </a:rPr>
              <a:t> </a:t>
            </a:r>
            <a:r>
              <a:rPr lang="en-US" sz="2400" b="1" dirty="0">
                <a:solidFill>
                  <a:srgbClr val="FFFF00"/>
                </a:solidFill>
              </a:rPr>
              <a:t>Impurity:</a:t>
            </a:r>
            <a:r>
              <a:rPr lang="en-US" sz="2100" b="1" dirty="0">
                <a:solidFill>
                  <a:srgbClr val="FFFF00"/>
                </a:solidFill>
              </a:rPr>
              <a:t> </a:t>
            </a:r>
            <a:r>
              <a:rPr lang="en-US" sz="2100" b="1" i="1" dirty="0">
                <a:solidFill>
                  <a:srgbClr val="FFFF00"/>
                </a:solidFill>
              </a:rPr>
              <a:t>corpse contamination, scale disease, genital discharge—all associated with the forces of life and death.</a:t>
            </a:r>
            <a:r>
              <a:rPr lang="en-US" sz="2100" i="1" dirty="0"/>
              <a:t> / </a:t>
            </a:r>
            <a:r>
              <a:rPr lang="en-US" sz="2100" dirty="0" err="1">
                <a:ea typeface="+mn-lt"/>
                <a:cs typeface="+mn-lt"/>
              </a:rPr>
              <a:t>Impureza</a:t>
            </a:r>
            <a:r>
              <a:rPr lang="en-US" sz="2100" dirty="0">
                <a:ea typeface="+mn-lt"/>
                <a:cs typeface="+mn-lt"/>
              </a:rPr>
              <a:t> ritual: </a:t>
            </a:r>
            <a:r>
              <a:rPr lang="en-US" sz="2100" dirty="0" err="1">
                <a:ea typeface="+mn-lt"/>
                <a:cs typeface="+mn-lt"/>
              </a:rPr>
              <a:t>contaminación</a:t>
            </a:r>
            <a:r>
              <a:rPr lang="en-US" sz="2100" dirty="0">
                <a:ea typeface="+mn-lt"/>
                <a:cs typeface="+mn-lt"/>
              </a:rPr>
              <a:t> del </a:t>
            </a:r>
            <a:r>
              <a:rPr lang="en-US" sz="2100" dirty="0" err="1">
                <a:ea typeface="+mn-lt"/>
                <a:cs typeface="+mn-lt"/>
              </a:rPr>
              <a:t>cadáver</a:t>
            </a:r>
            <a:r>
              <a:rPr lang="en-US" sz="2100" dirty="0">
                <a:ea typeface="+mn-lt"/>
                <a:cs typeface="+mn-lt"/>
              </a:rPr>
              <a:t>, </a:t>
            </a:r>
            <a:r>
              <a:rPr lang="en-US" sz="2100" dirty="0" err="1">
                <a:ea typeface="+mn-lt"/>
                <a:cs typeface="+mn-lt"/>
              </a:rPr>
              <a:t>enfermedad</a:t>
            </a:r>
            <a:r>
              <a:rPr lang="en-US" sz="2100" dirty="0">
                <a:ea typeface="+mn-lt"/>
                <a:cs typeface="+mn-lt"/>
              </a:rPr>
              <a:t> de </a:t>
            </a:r>
            <a:r>
              <a:rPr lang="en-US" sz="2100" dirty="0" err="1">
                <a:ea typeface="+mn-lt"/>
                <a:cs typeface="+mn-lt"/>
              </a:rPr>
              <a:t>escamas</a:t>
            </a:r>
            <a:r>
              <a:rPr lang="en-US" sz="2100" dirty="0">
                <a:ea typeface="+mn-lt"/>
                <a:cs typeface="+mn-lt"/>
              </a:rPr>
              <a:t>, </a:t>
            </a:r>
            <a:r>
              <a:rPr lang="en-US" sz="2100" dirty="0" err="1">
                <a:ea typeface="+mn-lt"/>
                <a:cs typeface="+mn-lt"/>
              </a:rPr>
              <a:t>secreción</a:t>
            </a:r>
            <a:r>
              <a:rPr lang="en-US" sz="2100" dirty="0">
                <a:ea typeface="+mn-lt"/>
                <a:cs typeface="+mn-lt"/>
              </a:rPr>
              <a:t> genital, </a:t>
            </a:r>
            <a:r>
              <a:rPr lang="en-US" sz="2100" dirty="0" err="1">
                <a:ea typeface="+mn-lt"/>
                <a:cs typeface="+mn-lt"/>
              </a:rPr>
              <a:t>todo</a:t>
            </a:r>
            <a:r>
              <a:rPr lang="en-US" sz="2100" dirty="0">
                <a:ea typeface="+mn-lt"/>
                <a:cs typeface="+mn-lt"/>
              </a:rPr>
              <a:t> </a:t>
            </a:r>
            <a:r>
              <a:rPr lang="en-US" sz="2100" dirty="0" err="1">
                <a:ea typeface="+mn-lt"/>
                <a:cs typeface="+mn-lt"/>
              </a:rPr>
              <a:t>asociado</a:t>
            </a:r>
            <a:r>
              <a:rPr lang="en-US" sz="2100" dirty="0">
                <a:ea typeface="+mn-lt"/>
                <a:cs typeface="+mn-lt"/>
              </a:rPr>
              <a:t> con las </a:t>
            </a:r>
            <a:r>
              <a:rPr lang="en-US" sz="2100" dirty="0" err="1">
                <a:ea typeface="+mn-lt"/>
                <a:cs typeface="+mn-lt"/>
              </a:rPr>
              <a:t>fuerzas</a:t>
            </a:r>
            <a:r>
              <a:rPr lang="en-US" sz="2100" dirty="0">
                <a:ea typeface="+mn-lt"/>
                <a:cs typeface="+mn-lt"/>
              </a:rPr>
              <a:t> de la </a:t>
            </a:r>
            <a:r>
              <a:rPr lang="en-US" sz="2100" dirty="0" err="1">
                <a:ea typeface="+mn-lt"/>
                <a:cs typeface="+mn-lt"/>
              </a:rPr>
              <a:t>vida</a:t>
            </a:r>
            <a:r>
              <a:rPr lang="en-US" sz="2100" dirty="0">
                <a:ea typeface="+mn-lt"/>
                <a:cs typeface="+mn-lt"/>
              </a:rPr>
              <a:t> y la </a:t>
            </a:r>
            <a:r>
              <a:rPr lang="en-US" sz="2100" dirty="0" err="1">
                <a:ea typeface="+mn-lt"/>
                <a:cs typeface="+mn-lt"/>
              </a:rPr>
              <a:t>muerte</a:t>
            </a:r>
            <a:r>
              <a:rPr lang="en-US" sz="2100" dirty="0">
                <a:ea typeface="+mn-lt"/>
                <a:cs typeface="+mn-lt"/>
              </a:rPr>
              <a:t>.</a:t>
            </a:r>
            <a:endParaRPr lang="en-US" sz="2100" i="1">
              <a:ea typeface="Tahoma"/>
            </a:endParaRPr>
          </a:p>
        </p:txBody>
      </p:sp>
      <p:sp>
        <p:nvSpPr>
          <p:cNvPr id="6" name="Content Placeholder 5">
            <a:extLst>
              <a:ext uri="{FF2B5EF4-FFF2-40B4-BE49-F238E27FC236}">
                <a16:creationId xmlns:a16="http://schemas.microsoft.com/office/drawing/2014/main" id="{5369EB9E-8CA9-48FE-448A-582ECD0DDB91}"/>
              </a:ext>
            </a:extLst>
          </p:cNvPr>
          <p:cNvSpPr>
            <a:spLocks noGrp="1"/>
          </p:cNvSpPr>
          <p:nvPr>
            <p:ph sz="half" idx="2"/>
          </p:nvPr>
        </p:nvSpPr>
        <p:spPr>
          <a:xfrm>
            <a:off x="639288" y="440715"/>
            <a:ext cx="5243633" cy="4711179"/>
          </a:xfrm>
          <a:solidFill>
            <a:schemeClr val="accent1">
              <a:lumMod val="75000"/>
            </a:schemeClr>
          </a:solidFill>
        </p:spPr>
        <p:txBody>
          <a:bodyPr/>
          <a:lstStyle/>
          <a:p>
            <a:pPr marL="0" indent="0">
              <a:buNone/>
              <a:defRPr/>
            </a:pPr>
            <a:r>
              <a:rPr lang="en-US" sz="2400" b="1" dirty="0">
                <a:solidFill>
                  <a:srgbClr val="FF6600"/>
                </a:solidFill>
              </a:rPr>
              <a:t>Sin is rebellion against God and associated with death. /</a:t>
            </a:r>
            <a:r>
              <a:rPr lang="en-US" sz="2400" b="1" dirty="0">
                <a:solidFill>
                  <a:srgbClr val="FFFF00"/>
                </a:solidFill>
              </a:rPr>
              <a:t> </a:t>
            </a:r>
            <a:r>
              <a:rPr lang="en-US" sz="2400" dirty="0">
                <a:ea typeface="+mn-lt"/>
                <a:cs typeface="+mn-lt"/>
              </a:rPr>
              <a:t>El </a:t>
            </a:r>
            <a:r>
              <a:rPr lang="en-US" sz="2400" dirty="0" err="1">
                <a:ea typeface="+mn-lt"/>
                <a:cs typeface="+mn-lt"/>
              </a:rPr>
              <a:t>pecado</a:t>
            </a:r>
            <a:r>
              <a:rPr lang="en-US" sz="2400" dirty="0">
                <a:ea typeface="+mn-lt"/>
                <a:cs typeface="+mn-lt"/>
              </a:rPr>
              <a:t> es </a:t>
            </a:r>
            <a:r>
              <a:rPr lang="en-US" sz="2400" dirty="0" err="1">
                <a:ea typeface="+mn-lt"/>
                <a:cs typeface="+mn-lt"/>
              </a:rPr>
              <a:t>rebelión</a:t>
            </a:r>
            <a:r>
              <a:rPr lang="en-US" sz="2400" dirty="0">
                <a:ea typeface="+mn-lt"/>
                <a:cs typeface="+mn-lt"/>
              </a:rPr>
              <a:t> contra Dios y </a:t>
            </a:r>
            <a:r>
              <a:rPr lang="en-US" sz="2400" dirty="0" err="1">
                <a:ea typeface="+mn-lt"/>
                <a:cs typeface="+mn-lt"/>
              </a:rPr>
              <a:t>está</a:t>
            </a:r>
            <a:r>
              <a:rPr lang="en-US" sz="2400" dirty="0">
                <a:ea typeface="+mn-lt"/>
                <a:cs typeface="+mn-lt"/>
              </a:rPr>
              <a:t> </a:t>
            </a:r>
            <a:r>
              <a:rPr lang="en-US" sz="2400" dirty="0" err="1">
                <a:ea typeface="+mn-lt"/>
                <a:cs typeface="+mn-lt"/>
              </a:rPr>
              <a:t>asociado</a:t>
            </a:r>
            <a:r>
              <a:rPr lang="en-US" sz="2400" dirty="0">
                <a:ea typeface="+mn-lt"/>
                <a:cs typeface="+mn-lt"/>
              </a:rPr>
              <a:t> con la </a:t>
            </a:r>
            <a:r>
              <a:rPr lang="en-US" sz="2400" dirty="0" err="1">
                <a:ea typeface="+mn-lt"/>
                <a:cs typeface="+mn-lt"/>
              </a:rPr>
              <a:t>muerte</a:t>
            </a:r>
            <a:r>
              <a:rPr lang="en-US" sz="2400" dirty="0">
                <a:ea typeface="+mn-lt"/>
                <a:cs typeface="+mn-lt"/>
              </a:rPr>
              <a:t>.</a:t>
            </a:r>
            <a:endParaRPr lang="en-US" sz="2400" b="1" dirty="0">
              <a:solidFill>
                <a:srgbClr val="FFFF00"/>
              </a:solidFill>
            </a:endParaRPr>
          </a:p>
          <a:p>
            <a:pPr>
              <a:defRPr/>
            </a:pPr>
            <a:r>
              <a:rPr lang="en-US" sz="2400" b="1" i="1" dirty="0">
                <a:solidFill>
                  <a:srgbClr val="FFFF00"/>
                </a:solidFill>
              </a:rPr>
              <a:t>In either case, it results in death (Ge. 2:17; Eze. 18:20; Ro 6:23).</a:t>
            </a:r>
            <a:r>
              <a:rPr lang="en-US" sz="2400" i="1" dirty="0"/>
              <a:t> / </a:t>
            </a:r>
            <a:r>
              <a:rPr lang="en-US" sz="2400" dirty="0">
                <a:ea typeface="+mn-lt"/>
                <a:cs typeface="+mn-lt"/>
              </a:rPr>
              <a:t>En </a:t>
            </a:r>
            <a:r>
              <a:rPr lang="en-US" sz="2400" dirty="0" err="1">
                <a:ea typeface="+mn-lt"/>
                <a:cs typeface="+mn-lt"/>
              </a:rPr>
              <a:t>cualquier</a:t>
            </a:r>
            <a:r>
              <a:rPr lang="en-US" sz="2400" dirty="0">
                <a:ea typeface="+mn-lt"/>
                <a:cs typeface="+mn-lt"/>
              </a:rPr>
              <a:t> </a:t>
            </a:r>
            <a:r>
              <a:rPr lang="en-US" sz="2400" dirty="0" err="1">
                <a:ea typeface="+mn-lt"/>
                <a:cs typeface="+mn-lt"/>
              </a:rPr>
              <a:t>caso</a:t>
            </a:r>
            <a:r>
              <a:rPr lang="en-US" sz="2400" dirty="0">
                <a:ea typeface="+mn-lt"/>
                <a:cs typeface="+mn-lt"/>
              </a:rPr>
              <a:t>, </a:t>
            </a:r>
            <a:r>
              <a:rPr lang="en-US" sz="2400" dirty="0" err="1">
                <a:ea typeface="+mn-lt"/>
                <a:cs typeface="+mn-lt"/>
              </a:rPr>
              <a:t>resulta</a:t>
            </a:r>
            <a:r>
              <a:rPr lang="en-US" sz="2400" dirty="0">
                <a:ea typeface="+mn-lt"/>
                <a:cs typeface="+mn-lt"/>
              </a:rPr>
              <a:t> </a:t>
            </a:r>
            <a:r>
              <a:rPr lang="en-US" sz="2400" dirty="0" err="1">
                <a:ea typeface="+mn-lt"/>
                <a:cs typeface="+mn-lt"/>
              </a:rPr>
              <a:t>en</a:t>
            </a:r>
            <a:r>
              <a:rPr lang="en-US" sz="2400" dirty="0">
                <a:ea typeface="+mn-lt"/>
                <a:cs typeface="+mn-lt"/>
              </a:rPr>
              <a:t> la </a:t>
            </a:r>
            <a:r>
              <a:rPr lang="en-US" sz="2400" dirty="0" err="1">
                <a:ea typeface="+mn-lt"/>
                <a:cs typeface="+mn-lt"/>
              </a:rPr>
              <a:t>muerte</a:t>
            </a:r>
            <a:r>
              <a:rPr lang="en-US" sz="2400" dirty="0">
                <a:ea typeface="+mn-lt"/>
                <a:cs typeface="+mn-lt"/>
              </a:rPr>
              <a:t> (</a:t>
            </a:r>
            <a:r>
              <a:rPr lang="en-US" sz="2400" dirty="0" err="1">
                <a:ea typeface="+mn-lt"/>
                <a:cs typeface="+mn-lt"/>
              </a:rPr>
              <a:t>Gén</a:t>
            </a:r>
            <a:r>
              <a:rPr lang="en-US" sz="2400" dirty="0">
                <a:ea typeface="+mn-lt"/>
                <a:cs typeface="+mn-lt"/>
              </a:rPr>
              <a:t>. 2:17; Eze. 18:20; Ro 6:23).</a:t>
            </a:r>
          </a:p>
        </p:txBody>
      </p:sp>
      <p:sp>
        <p:nvSpPr>
          <p:cNvPr id="4" name="Slide Number Placeholder 3">
            <a:extLst>
              <a:ext uri="{FF2B5EF4-FFF2-40B4-BE49-F238E27FC236}">
                <a16:creationId xmlns:a16="http://schemas.microsoft.com/office/drawing/2014/main" id="{2672F0FC-06E3-9B18-2E3C-02F96DC6A363}"/>
              </a:ext>
            </a:extLst>
          </p:cNvPr>
          <p:cNvSpPr>
            <a:spLocks noGrp="1"/>
          </p:cNvSpPr>
          <p:nvPr>
            <p:ph type="sldNum" sz="quarter" idx="12"/>
          </p:nvPr>
        </p:nvSpPr>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defTabSz="914400" fontAlgn="base">
              <a:spcBef>
                <a:spcPct val="0"/>
              </a:spcBef>
              <a:spcAft>
                <a:spcPct val="0"/>
              </a:spcAft>
            </a:pPr>
            <a:fld id="{BD892E66-C1E9-4FAF-B03E-6AD8C6738477}" type="slidenum">
              <a:rPr lang="en-US" altLang="en-US">
                <a:solidFill>
                  <a:srgbClr val="FFFFFF"/>
                </a:solidFill>
              </a:rPr>
              <a:pPr defTabSz="914400" fontAlgn="base">
                <a:spcBef>
                  <a:spcPct val="0"/>
                </a:spcBef>
                <a:spcAft>
                  <a:spcPct val="0"/>
                </a:spcAft>
              </a:pPr>
              <a:t>50</a:t>
            </a:fld>
            <a:endParaRPr lang="en-US" altLang="en-US">
              <a:solidFill>
                <a:srgbClr val="FFFFFF"/>
              </a:solidFill>
            </a:endParaRPr>
          </a:p>
        </p:txBody>
      </p:sp>
      <p:sp>
        <p:nvSpPr>
          <p:cNvPr id="8" name="TextBox 1">
            <a:extLst>
              <a:ext uri="{FF2B5EF4-FFF2-40B4-BE49-F238E27FC236}">
                <a16:creationId xmlns:a16="http://schemas.microsoft.com/office/drawing/2014/main" id="{0FA93C53-3F88-3EF3-A359-3C031A8AD91C}"/>
              </a:ext>
            </a:extLst>
          </p:cNvPr>
          <p:cNvSpPr txBox="1"/>
          <p:nvPr/>
        </p:nvSpPr>
        <p:spPr>
          <a:xfrm>
            <a:off x="609600" y="5387858"/>
            <a:ext cx="10668000" cy="1323439"/>
          </a:xfrm>
          <a:prstGeom prst="rect">
            <a:avLst/>
          </a:prstGeom>
          <a:solidFill>
            <a:schemeClr val="bg1">
              <a:lumMod val="50000"/>
            </a:schemeClr>
          </a:solid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eaLnBrk="0" fontAlgn="base" hangingPunct="0">
              <a:spcBef>
                <a:spcPct val="0"/>
              </a:spcBef>
              <a:spcAft>
                <a:spcPct val="0"/>
              </a:spcAft>
              <a:defRPr/>
            </a:pPr>
            <a:r>
              <a:rPr lang="en-US" sz="2000" dirty="0">
                <a:solidFill>
                  <a:srgbClr val="FF3300"/>
                </a:solidFill>
                <a:latin typeface="Tahoma"/>
                <a:ea typeface="Tahoma"/>
                <a:cs typeface="Arial"/>
              </a:rPr>
              <a:t>The primary agent for remedying sin and impurity is blood, since blood “ransoms” the sinner (substitutes for the life of the sinner) and purges impurity (Lv. 17:11; He. 9:22). / </a:t>
            </a:r>
            <a:r>
              <a:rPr lang="en-US" sz="2000" dirty="0">
                <a:ea typeface="+mn-lt"/>
                <a:cs typeface="+mn-lt"/>
              </a:rPr>
              <a:t>El principal </a:t>
            </a:r>
            <a:r>
              <a:rPr lang="en-US" sz="2000" dirty="0" err="1">
                <a:ea typeface="+mn-lt"/>
                <a:cs typeface="+mn-lt"/>
              </a:rPr>
              <a:t>agente</a:t>
            </a:r>
            <a:r>
              <a:rPr lang="en-US" sz="2000" dirty="0">
                <a:ea typeface="+mn-lt"/>
                <a:cs typeface="+mn-lt"/>
              </a:rPr>
              <a:t> para </a:t>
            </a:r>
            <a:r>
              <a:rPr lang="en-US" sz="2000" dirty="0" err="1">
                <a:ea typeface="+mn-lt"/>
                <a:cs typeface="+mn-lt"/>
              </a:rPr>
              <a:t>remediar</a:t>
            </a:r>
            <a:r>
              <a:rPr lang="en-US" sz="2000" dirty="0">
                <a:ea typeface="+mn-lt"/>
                <a:cs typeface="+mn-lt"/>
              </a:rPr>
              <a:t> </a:t>
            </a:r>
            <a:r>
              <a:rPr lang="en-US" sz="2000" dirty="0" err="1">
                <a:ea typeface="+mn-lt"/>
                <a:cs typeface="+mn-lt"/>
              </a:rPr>
              <a:t>el</a:t>
            </a:r>
            <a:r>
              <a:rPr lang="en-US" sz="2000" dirty="0">
                <a:ea typeface="+mn-lt"/>
                <a:cs typeface="+mn-lt"/>
              </a:rPr>
              <a:t> </a:t>
            </a:r>
            <a:r>
              <a:rPr lang="en-US" sz="2000" dirty="0" err="1">
                <a:ea typeface="+mn-lt"/>
                <a:cs typeface="+mn-lt"/>
              </a:rPr>
              <a:t>pecado</a:t>
            </a:r>
            <a:r>
              <a:rPr lang="en-US" sz="2000" dirty="0">
                <a:ea typeface="+mn-lt"/>
                <a:cs typeface="+mn-lt"/>
              </a:rPr>
              <a:t> y la </a:t>
            </a:r>
            <a:r>
              <a:rPr lang="en-US" sz="2000" dirty="0" err="1">
                <a:ea typeface="+mn-lt"/>
                <a:cs typeface="+mn-lt"/>
              </a:rPr>
              <a:t>impureza</a:t>
            </a:r>
            <a:r>
              <a:rPr lang="en-US" sz="2000" dirty="0">
                <a:ea typeface="+mn-lt"/>
                <a:cs typeface="+mn-lt"/>
              </a:rPr>
              <a:t> es la </a:t>
            </a:r>
            <a:r>
              <a:rPr lang="en-US" sz="2000" dirty="0" err="1">
                <a:ea typeface="+mn-lt"/>
                <a:cs typeface="+mn-lt"/>
              </a:rPr>
              <a:t>sangre</a:t>
            </a:r>
            <a:r>
              <a:rPr lang="en-US" sz="2000" dirty="0">
                <a:ea typeface="+mn-lt"/>
                <a:cs typeface="+mn-lt"/>
              </a:rPr>
              <a:t>, </a:t>
            </a:r>
            <a:r>
              <a:rPr lang="en-US" sz="2000" dirty="0" err="1">
                <a:ea typeface="+mn-lt"/>
                <a:cs typeface="+mn-lt"/>
              </a:rPr>
              <a:t>ya</a:t>
            </a:r>
            <a:r>
              <a:rPr lang="en-US" sz="2000" dirty="0">
                <a:ea typeface="+mn-lt"/>
                <a:cs typeface="+mn-lt"/>
              </a:rPr>
              <a:t> que la </a:t>
            </a:r>
            <a:r>
              <a:rPr lang="en-US" sz="2000" dirty="0" err="1">
                <a:ea typeface="+mn-lt"/>
                <a:cs typeface="+mn-lt"/>
              </a:rPr>
              <a:t>sangre</a:t>
            </a:r>
            <a:r>
              <a:rPr lang="en-US" sz="2000" dirty="0">
                <a:ea typeface="+mn-lt"/>
                <a:cs typeface="+mn-lt"/>
              </a:rPr>
              <a:t> “</a:t>
            </a:r>
            <a:r>
              <a:rPr lang="en-US" sz="2000" dirty="0" err="1">
                <a:ea typeface="+mn-lt"/>
                <a:cs typeface="+mn-lt"/>
              </a:rPr>
              <a:t>rescata</a:t>
            </a:r>
            <a:r>
              <a:rPr lang="en-US" sz="2000" dirty="0">
                <a:ea typeface="+mn-lt"/>
                <a:cs typeface="+mn-lt"/>
              </a:rPr>
              <a:t>” al </a:t>
            </a:r>
            <a:r>
              <a:rPr lang="en-US" sz="2000" dirty="0" err="1">
                <a:ea typeface="+mn-lt"/>
                <a:cs typeface="+mn-lt"/>
              </a:rPr>
              <a:t>pecador</a:t>
            </a:r>
            <a:r>
              <a:rPr lang="en-US" sz="2000" dirty="0">
                <a:ea typeface="+mn-lt"/>
                <a:cs typeface="+mn-lt"/>
              </a:rPr>
              <a:t> (</a:t>
            </a:r>
            <a:r>
              <a:rPr lang="en-US" sz="2000" dirty="0" err="1">
                <a:ea typeface="+mn-lt"/>
                <a:cs typeface="+mn-lt"/>
              </a:rPr>
              <a:t>sustituye</a:t>
            </a:r>
            <a:r>
              <a:rPr lang="en-US" sz="2000" dirty="0">
                <a:ea typeface="+mn-lt"/>
                <a:cs typeface="+mn-lt"/>
              </a:rPr>
              <a:t> la </a:t>
            </a:r>
            <a:r>
              <a:rPr lang="en-US" sz="2000" dirty="0" err="1">
                <a:ea typeface="+mn-lt"/>
                <a:cs typeface="+mn-lt"/>
              </a:rPr>
              <a:t>vida</a:t>
            </a:r>
            <a:r>
              <a:rPr lang="en-US" sz="2000" dirty="0">
                <a:ea typeface="+mn-lt"/>
                <a:cs typeface="+mn-lt"/>
              </a:rPr>
              <a:t> del </a:t>
            </a:r>
            <a:r>
              <a:rPr lang="en-US" sz="2000" dirty="0" err="1">
                <a:ea typeface="+mn-lt"/>
                <a:cs typeface="+mn-lt"/>
              </a:rPr>
              <a:t>pecador</a:t>
            </a:r>
            <a:r>
              <a:rPr lang="en-US" sz="2000" dirty="0">
                <a:ea typeface="+mn-lt"/>
                <a:cs typeface="+mn-lt"/>
              </a:rPr>
              <a:t>) y purga la </a:t>
            </a:r>
            <a:r>
              <a:rPr lang="en-US" sz="2000" dirty="0" err="1">
                <a:ea typeface="+mn-lt"/>
                <a:cs typeface="+mn-lt"/>
              </a:rPr>
              <a:t>impureza</a:t>
            </a:r>
            <a:r>
              <a:rPr lang="en-US" sz="2000" dirty="0">
                <a:ea typeface="+mn-lt"/>
                <a:cs typeface="+mn-lt"/>
              </a:rPr>
              <a:t> (Lv. 17:11; He. 9:22).</a:t>
            </a:r>
            <a:endParaRPr lang="en-US" sz="2000" dirty="0">
              <a:solidFill>
                <a:srgbClr val="FF3300"/>
              </a:solidFill>
              <a:latin typeface="Tahoma" panose="020B0604030504040204" pitchFamily="34" charset="0"/>
              <a:ea typeface="Tahom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randombar(horizontal)">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2" dur="500"/>
                                        <p:tgtEl>
                                          <p:spTgt spid="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5">
                                            <p:bg/>
                                          </p:spTgt>
                                        </p:tgtEl>
                                        <p:attrNameLst>
                                          <p:attrName>style.visibility</p:attrName>
                                        </p:attrNameLst>
                                      </p:cBhvr>
                                      <p:to>
                                        <p:strVal val="visible"/>
                                      </p:to>
                                    </p:set>
                                    <p:animEffect transition="in" filter="randombar(horizontal)">
                                      <p:cBhvr>
                                        <p:cTn id="23" dur="500"/>
                                        <p:tgtEl>
                                          <p:spTgt spid="5">
                                            <p:bg/>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8" dur="500"/>
                                        <p:tgtEl>
                                          <p:spTgt spid="5">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 calcmode="lin" valueType="num">
                                      <p:cBhvr additive="base">
                                        <p:cTn id="3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B7FABA-24CE-CCD6-F95F-3E729C1985A4}"/>
              </a:ext>
            </a:extLst>
          </p:cNvPr>
          <p:cNvSpPr>
            <a:spLocks noGrp="1"/>
          </p:cNvSpPr>
          <p:nvPr>
            <p:ph type="title"/>
          </p:nvPr>
        </p:nvSpPr>
        <p:spPr>
          <a:xfrm>
            <a:off x="293299" y="274638"/>
            <a:ext cx="11720422" cy="1143000"/>
          </a:xfrm>
        </p:spPr>
        <p:txBody>
          <a:bodyPr/>
          <a:lstStyle/>
          <a:p>
            <a:pPr>
              <a:defRPr/>
            </a:pPr>
            <a:r>
              <a:rPr lang="en-US" sz="4000" dirty="0">
                <a:solidFill>
                  <a:srgbClr val="FF6600"/>
                </a:solidFill>
              </a:rPr>
              <a:t>Substitutionary Atonement</a:t>
            </a:r>
            <a:r>
              <a:rPr lang="en-US" sz="4000" dirty="0"/>
              <a:t> / </a:t>
            </a:r>
            <a:r>
              <a:rPr lang="en-US" sz="4000" dirty="0" err="1">
                <a:ea typeface="+mj-lt"/>
                <a:cs typeface="+mj-lt"/>
              </a:rPr>
              <a:t>Expiación</a:t>
            </a:r>
            <a:r>
              <a:rPr lang="en-US" sz="4000" dirty="0">
                <a:ea typeface="+mj-lt"/>
                <a:cs typeface="+mj-lt"/>
              </a:rPr>
              <a:t> </a:t>
            </a:r>
            <a:r>
              <a:rPr lang="en-US" sz="4000" dirty="0" err="1">
                <a:ea typeface="+mj-lt"/>
                <a:cs typeface="+mj-lt"/>
              </a:rPr>
              <a:t>sustitutiva</a:t>
            </a:r>
            <a:endParaRPr lang="en-US" sz="4000" dirty="0" err="1"/>
          </a:p>
        </p:txBody>
      </p:sp>
      <p:sp>
        <p:nvSpPr>
          <p:cNvPr id="7" name="Content Placeholder 6">
            <a:extLst>
              <a:ext uri="{FF2B5EF4-FFF2-40B4-BE49-F238E27FC236}">
                <a16:creationId xmlns:a16="http://schemas.microsoft.com/office/drawing/2014/main" id="{BE87D04B-27CA-A48C-1C37-884B7257E6F4}"/>
              </a:ext>
            </a:extLst>
          </p:cNvPr>
          <p:cNvSpPr>
            <a:spLocks noGrp="1"/>
          </p:cNvSpPr>
          <p:nvPr>
            <p:ph idx="1"/>
          </p:nvPr>
        </p:nvSpPr>
        <p:spPr>
          <a:xfrm>
            <a:off x="293903" y="1355785"/>
            <a:ext cx="11729655" cy="5349815"/>
          </a:xfrm>
        </p:spPr>
        <p:txBody>
          <a:bodyPr/>
          <a:lstStyle/>
          <a:p>
            <a:pPr marL="0" indent="0">
              <a:buNone/>
              <a:defRPr/>
            </a:pPr>
            <a:r>
              <a:rPr lang="en-US" sz="2400" b="1" dirty="0">
                <a:solidFill>
                  <a:srgbClr val="FF6600"/>
                </a:solidFill>
              </a:rPr>
              <a:t>This act of “atoning” (bringing into unity) involves cleansing from sin and impurity so that the sinner is reconciled to God from whom he has been estranged. /</a:t>
            </a:r>
            <a:r>
              <a:rPr lang="en-US" sz="2400" b="1" dirty="0">
                <a:solidFill>
                  <a:srgbClr val="FFFF00"/>
                </a:solidFill>
              </a:rPr>
              <a:t> </a:t>
            </a:r>
            <a:r>
              <a:rPr lang="en-US" sz="2400" dirty="0">
                <a:ea typeface="+mn-lt"/>
                <a:cs typeface="+mn-lt"/>
              </a:rPr>
              <a:t>Este </a:t>
            </a:r>
            <a:r>
              <a:rPr lang="en-US" sz="2400" dirty="0" err="1">
                <a:ea typeface="+mn-lt"/>
                <a:cs typeface="+mn-lt"/>
              </a:rPr>
              <a:t>acto</a:t>
            </a:r>
            <a:r>
              <a:rPr lang="en-US" sz="2400" dirty="0">
                <a:ea typeface="+mn-lt"/>
                <a:cs typeface="+mn-lt"/>
              </a:rPr>
              <a:t> de "</a:t>
            </a:r>
            <a:r>
              <a:rPr lang="en-US" sz="2400" dirty="0" err="1">
                <a:ea typeface="+mn-lt"/>
                <a:cs typeface="+mn-lt"/>
              </a:rPr>
              <a:t>expiación</a:t>
            </a:r>
            <a:r>
              <a:rPr lang="en-US" sz="2400" dirty="0">
                <a:ea typeface="+mn-lt"/>
                <a:cs typeface="+mn-lt"/>
              </a:rPr>
              <a:t>" (</a:t>
            </a:r>
            <a:r>
              <a:rPr lang="en-US" sz="2400" dirty="0" err="1">
                <a:ea typeface="+mn-lt"/>
                <a:cs typeface="+mn-lt"/>
              </a:rPr>
              <a:t>llevar</a:t>
            </a:r>
            <a:r>
              <a:rPr lang="en-US" sz="2400" dirty="0">
                <a:ea typeface="+mn-lt"/>
                <a:cs typeface="+mn-lt"/>
              </a:rPr>
              <a:t> a la </a:t>
            </a:r>
            <a:r>
              <a:rPr lang="en-US" sz="2400" dirty="0" err="1">
                <a:ea typeface="+mn-lt"/>
                <a:cs typeface="+mn-lt"/>
              </a:rPr>
              <a:t>unidad</a:t>
            </a:r>
            <a:r>
              <a:rPr lang="en-US" sz="2400" dirty="0">
                <a:ea typeface="+mn-lt"/>
                <a:cs typeface="+mn-lt"/>
              </a:rPr>
              <a:t>) </a:t>
            </a:r>
            <a:r>
              <a:rPr lang="en-US" sz="2400" dirty="0" err="1">
                <a:ea typeface="+mn-lt"/>
                <a:cs typeface="+mn-lt"/>
              </a:rPr>
              <a:t>implica</a:t>
            </a:r>
            <a:r>
              <a:rPr lang="en-US" sz="2400" dirty="0">
                <a:ea typeface="+mn-lt"/>
                <a:cs typeface="+mn-lt"/>
              </a:rPr>
              <a:t> la </a:t>
            </a:r>
            <a:r>
              <a:rPr lang="en-US" sz="2400" dirty="0" err="1">
                <a:ea typeface="+mn-lt"/>
                <a:cs typeface="+mn-lt"/>
              </a:rPr>
              <a:t>limpieza</a:t>
            </a:r>
            <a:r>
              <a:rPr lang="en-US" sz="2400" dirty="0">
                <a:ea typeface="+mn-lt"/>
                <a:cs typeface="+mn-lt"/>
              </a:rPr>
              <a:t> del </a:t>
            </a:r>
            <a:r>
              <a:rPr lang="en-US" sz="2400" dirty="0" err="1">
                <a:ea typeface="+mn-lt"/>
                <a:cs typeface="+mn-lt"/>
              </a:rPr>
              <a:t>pecado</a:t>
            </a:r>
            <a:r>
              <a:rPr lang="en-US" sz="2400" dirty="0">
                <a:ea typeface="+mn-lt"/>
                <a:cs typeface="+mn-lt"/>
              </a:rPr>
              <a:t> y la </a:t>
            </a:r>
            <a:r>
              <a:rPr lang="en-US" sz="2400" dirty="0" err="1">
                <a:ea typeface="+mn-lt"/>
                <a:cs typeface="+mn-lt"/>
              </a:rPr>
              <a:t>impureza</a:t>
            </a:r>
            <a:r>
              <a:rPr lang="en-US" sz="2400" dirty="0">
                <a:ea typeface="+mn-lt"/>
                <a:cs typeface="+mn-lt"/>
              </a:rPr>
              <a:t> para que </a:t>
            </a:r>
            <a:r>
              <a:rPr lang="en-US" sz="2400" dirty="0" err="1">
                <a:ea typeface="+mn-lt"/>
                <a:cs typeface="+mn-lt"/>
              </a:rPr>
              <a:t>el</a:t>
            </a:r>
            <a:r>
              <a:rPr lang="en-US" sz="2400" dirty="0">
                <a:ea typeface="+mn-lt"/>
                <a:cs typeface="+mn-lt"/>
              </a:rPr>
              <a:t> </a:t>
            </a:r>
            <a:r>
              <a:rPr lang="en-US" sz="2400" dirty="0" err="1">
                <a:ea typeface="+mn-lt"/>
                <a:cs typeface="+mn-lt"/>
              </a:rPr>
              <a:t>pecador</a:t>
            </a:r>
            <a:r>
              <a:rPr lang="en-US" sz="2400" dirty="0">
                <a:ea typeface="+mn-lt"/>
                <a:cs typeface="+mn-lt"/>
              </a:rPr>
              <a:t> se </a:t>
            </a:r>
            <a:r>
              <a:rPr lang="en-US" sz="2400" dirty="0" err="1">
                <a:ea typeface="+mn-lt"/>
                <a:cs typeface="+mn-lt"/>
              </a:rPr>
              <a:t>reconcilie</a:t>
            </a:r>
            <a:r>
              <a:rPr lang="en-US" sz="2400" dirty="0">
                <a:ea typeface="+mn-lt"/>
                <a:cs typeface="+mn-lt"/>
              </a:rPr>
              <a:t> con Dios, de </a:t>
            </a:r>
            <a:r>
              <a:rPr lang="en-US" sz="2400" dirty="0" err="1">
                <a:ea typeface="+mn-lt"/>
                <a:cs typeface="+mn-lt"/>
              </a:rPr>
              <a:t>quien</a:t>
            </a:r>
            <a:r>
              <a:rPr lang="en-US" sz="2400" dirty="0">
                <a:ea typeface="+mn-lt"/>
                <a:cs typeface="+mn-lt"/>
              </a:rPr>
              <a:t> se ha </a:t>
            </a:r>
            <a:r>
              <a:rPr lang="en-US" sz="2400" dirty="0" err="1">
                <a:ea typeface="+mn-lt"/>
                <a:cs typeface="+mn-lt"/>
              </a:rPr>
              <a:t>distanciado</a:t>
            </a:r>
            <a:r>
              <a:rPr lang="en-US" sz="2400" dirty="0">
                <a:ea typeface="+mn-lt"/>
                <a:cs typeface="+mn-lt"/>
              </a:rPr>
              <a:t>.</a:t>
            </a:r>
            <a:endParaRPr lang="en-US" sz="2400" b="1" dirty="0">
              <a:solidFill>
                <a:srgbClr val="FFFF00"/>
              </a:solidFill>
              <a:ea typeface="Tahoma"/>
            </a:endParaRPr>
          </a:p>
          <a:p>
            <a:pPr>
              <a:defRPr/>
            </a:pPr>
            <a:r>
              <a:rPr lang="en-US" sz="2000" b="1" i="1" dirty="0">
                <a:solidFill>
                  <a:srgbClr val="FFFF00"/>
                </a:solidFill>
              </a:rPr>
              <a:t>All sin has its origin in the life of the sinner. The life of the sinner is forfeit, since he is now estranged from the sole source of life, who is God. /</a:t>
            </a:r>
            <a:r>
              <a:rPr lang="en-US" sz="2000" i="1" dirty="0"/>
              <a:t> </a:t>
            </a:r>
            <a:r>
              <a:rPr lang="en-US" sz="2000" dirty="0">
                <a:ea typeface="+mn-lt"/>
                <a:cs typeface="+mn-lt"/>
              </a:rPr>
              <a:t>Todo </a:t>
            </a:r>
            <a:r>
              <a:rPr lang="en-US" sz="2000" dirty="0" err="1">
                <a:ea typeface="+mn-lt"/>
                <a:cs typeface="+mn-lt"/>
              </a:rPr>
              <a:t>pecado</a:t>
            </a:r>
            <a:r>
              <a:rPr lang="en-US" sz="2000" dirty="0">
                <a:ea typeface="+mn-lt"/>
                <a:cs typeface="+mn-lt"/>
              </a:rPr>
              <a:t> </a:t>
            </a:r>
            <a:r>
              <a:rPr lang="en-US" sz="2000" dirty="0" err="1">
                <a:ea typeface="+mn-lt"/>
                <a:cs typeface="+mn-lt"/>
              </a:rPr>
              <a:t>tiene</a:t>
            </a:r>
            <a:r>
              <a:rPr lang="en-US" sz="2000" dirty="0">
                <a:ea typeface="+mn-lt"/>
                <a:cs typeface="+mn-lt"/>
              </a:rPr>
              <a:t> </a:t>
            </a:r>
            <a:r>
              <a:rPr lang="en-US" sz="2000" dirty="0" err="1">
                <a:ea typeface="+mn-lt"/>
                <a:cs typeface="+mn-lt"/>
              </a:rPr>
              <a:t>su</a:t>
            </a:r>
            <a:r>
              <a:rPr lang="en-US" sz="2000" dirty="0">
                <a:ea typeface="+mn-lt"/>
                <a:cs typeface="+mn-lt"/>
              </a:rPr>
              <a:t> </a:t>
            </a:r>
            <a:r>
              <a:rPr lang="en-US" sz="2000" dirty="0" err="1">
                <a:ea typeface="+mn-lt"/>
                <a:cs typeface="+mn-lt"/>
              </a:rPr>
              <a:t>origen</a:t>
            </a:r>
            <a:r>
              <a:rPr lang="en-US" sz="2000" dirty="0">
                <a:ea typeface="+mn-lt"/>
                <a:cs typeface="+mn-lt"/>
              </a:rPr>
              <a:t> </a:t>
            </a:r>
            <a:r>
              <a:rPr lang="en-US" sz="2000" dirty="0" err="1">
                <a:ea typeface="+mn-lt"/>
                <a:cs typeface="+mn-lt"/>
              </a:rPr>
              <a:t>en</a:t>
            </a:r>
            <a:r>
              <a:rPr lang="en-US" sz="2000" dirty="0">
                <a:ea typeface="+mn-lt"/>
                <a:cs typeface="+mn-lt"/>
              </a:rPr>
              <a:t> la </a:t>
            </a:r>
            <a:r>
              <a:rPr lang="en-US" sz="2000" dirty="0" err="1">
                <a:ea typeface="+mn-lt"/>
                <a:cs typeface="+mn-lt"/>
              </a:rPr>
              <a:t>vida</a:t>
            </a:r>
            <a:r>
              <a:rPr lang="en-US" sz="2000" dirty="0">
                <a:ea typeface="+mn-lt"/>
                <a:cs typeface="+mn-lt"/>
              </a:rPr>
              <a:t> del </a:t>
            </a:r>
            <a:r>
              <a:rPr lang="en-US" sz="2000" dirty="0" err="1">
                <a:ea typeface="+mn-lt"/>
                <a:cs typeface="+mn-lt"/>
              </a:rPr>
              <a:t>pecador</a:t>
            </a:r>
            <a:r>
              <a:rPr lang="en-US" sz="2000" dirty="0">
                <a:ea typeface="+mn-lt"/>
                <a:cs typeface="+mn-lt"/>
              </a:rPr>
              <a:t>. La </a:t>
            </a:r>
            <a:r>
              <a:rPr lang="en-US" sz="2000" dirty="0" err="1">
                <a:ea typeface="+mn-lt"/>
                <a:cs typeface="+mn-lt"/>
              </a:rPr>
              <a:t>vida</a:t>
            </a:r>
            <a:r>
              <a:rPr lang="en-US" sz="2000" dirty="0">
                <a:ea typeface="+mn-lt"/>
                <a:cs typeface="+mn-lt"/>
              </a:rPr>
              <a:t> del </a:t>
            </a:r>
            <a:r>
              <a:rPr lang="en-US" sz="2000" dirty="0" err="1">
                <a:ea typeface="+mn-lt"/>
                <a:cs typeface="+mn-lt"/>
              </a:rPr>
              <a:t>pecador</a:t>
            </a:r>
            <a:r>
              <a:rPr lang="en-US" sz="2000" dirty="0">
                <a:ea typeface="+mn-lt"/>
                <a:cs typeface="+mn-lt"/>
              </a:rPr>
              <a:t> se </a:t>
            </a:r>
            <a:r>
              <a:rPr lang="en-US" sz="2000" dirty="0" err="1">
                <a:ea typeface="+mn-lt"/>
                <a:cs typeface="+mn-lt"/>
              </a:rPr>
              <a:t>pierde</a:t>
            </a:r>
            <a:r>
              <a:rPr lang="en-US" sz="2000" dirty="0">
                <a:ea typeface="+mn-lt"/>
                <a:cs typeface="+mn-lt"/>
              </a:rPr>
              <a:t>, </a:t>
            </a:r>
            <a:r>
              <a:rPr lang="en-US" sz="2000" dirty="0" err="1">
                <a:ea typeface="+mn-lt"/>
                <a:cs typeface="+mn-lt"/>
              </a:rPr>
              <a:t>ya</a:t>
            </a:r>
            <a:r>
              <a:rPr lang="en-US" sz="2000" dirty="0">
                <a:ea typeface="+mn-lt"/>
                <a:cs typeface="+mn-lt"/>
              </a:rPr>
              <a:t> que </a:t>
            </a:r>
            <a:r>
              <a:rPr lang="en-US" sz="2000" dirty="0" err="1">
                <a:ea typeface="+mn-lt"/>
                <a:cs typeface="+mn-lt"/>
              </a:rPr>
              <a:t>ahora</a:t>
            </a:r>
            <a:r>
              <a:rPr lang="en-US" sz="2000" dirty="0">
                <a:ea typeface="+mn-lt"/>
                <a:cs typeface="+mn-lt"/>
              </a:rPr>
              <a:t> </a:t>
            </a:r>
            <a:r>
              <a:rPr lang="en-US" sz="2000" dirty="0" err="1">
                <a:ea typeface="+mn-lt"/>
                <a:cs typeface="+mn-lt"/>
              </a:rPr>
              <a:t>está</a:t>
            </a:r>
            <a:r>
              <a:rPr lang="en-US" sz="2000" dirty="0">
                <a:ea typeface="+mn-lt"/>
                <a:cs typeface="+mn-lt"/>
              </a:rPr>
              <a:t> </a:t>
            </a:r>
            <a:r>
              <a:rPr lang="en-US" sz="2000" dirty="0" err="1">
                <a:ea typeface="+mn-lt"/>
                <a:cs typeface="+mn-lt"/>
              </a:rPr>
              <a:t>alejado</a:t>
            </a:r>
            <a:r>
              <a:rPr lang="en-US" sz="2000" dirty="0">
                <a:ea typeface="+mn-lt"/>
                <a:cs typeface="+mn-lt"/>
              </a:rPr>
              <a:t> de la </a:t>
            </a:r>
            <a:r>
              <a:rPr lang="en-US" sz="2000" dirty="0" err="1">
                <a:ea typeface="+mn-lt"/>
                <a:cs typeface="+mn-lt"/>
              </a:rPr>
              <a:t>única</a:t>
            </a:r>
            <a:r>
              <a:rPr lang="en-US" sz="2000" dirty="0">
                <a:ea typeface="+mn-lt"/>
                <a:cs typeface="+mn-lt"/>
              </a:rPr>
              <a:t> </a:t>
            </a:r>
            <a:r>
              <a:rPr lang="en-US" sz="2000" dirty="0" err="1">
                <a:ea typeface="+mn-lt"/>
                <a:cs typeface="+mn-lt"/>
              </a:rPr>
              <a:t>fuente</a:t>
            </a:r>
            <a:r>
              <a:rPr lang="en-US" sz="2000" dirty="0">
                <a:ea typeface="+mn-lt"/>
                <a:cs typeface="+mn-lt"/>
              </a:rPr>
              <a:t> de </a:t>
            </a:r>
            <a:r>
              <a:rPr lang="en-US" sz="2000" dirty="0" err="1">
                <a:ea typeface="+mn-lt"/>
                <a:cs typeface="+mn-lt"/>
              </a:rPr>
              <a:t>vida</a:t>
            </a:r>
            <a:r>
              <a:rPr lang="en-US" sz="2000" dirty="0">
                <a:ea typeface="+mn-lt"/>
                <a:cs typeface="+mn-lt"/>
              </a:rPr>
              <a:t>, que es Dios.</a:t>
            </a:r>
            <a:endParaRPr lang="en-US" sz="2000" i="1">
              <a:ea typeface="Tahoma"/>
            </a:endParaRPr>
          </a:p>
          <a:p>
            <a:pPr>
              <a:defRPr/>
            </a:pPr>
            <a:r>
              <a:rPr lang="en-US" sz="2000" b="1" i="1" dirty="0">
                <a:solidFill>
                  <a:srgbClr val="FFFF00"/>
                </a:solidFill>
              </a:rPr>
              <a:t>The removal of sin is possible only by the same means, the payment of this life-debt, through the substitution of one life for another. The symbolic agent of this substitution is blood. One ancient example is Abraham and the sacrifice of Isaac on Mt. Moriah. /</a:t>
            </a:r>
            <a:r>
              <a:rPr lang="en-US" sz="2000" i="1" dirty="0"/>
              <a:t> </a:t>
            </a:r>
            <a:r>
              <a:rPr lang="en-US" sz="2000" dirty="0">
                <a:ea typeface="+mn-lt"/>
                <a:cs typeface="+mn-lt"/>
              </a:rPr>
              <a:t>La </a:t>
            </a:r>
            <a:r>
              <a:rPr lang="en-US" sz="2000" dirty="0" err="1">
                <a:ea typeface="+mn-lt"/>
                <a:cs typeface="+mn-lt"/>
              </a:rPr>
              <a:t>eliminación</a:t>
            </a:r>
            <a:r>
              <a:rPr lang="en-US" sz="2000" dirty="0">
                <a:ea typeface="+mn-lt"/>
                <a:cs typeface="+mn-lt"/>
              </a:rPr>
              <a:t> del </a:t>
            </a:r>
            <a:r>
              <a:rPr lang="en-US" sz="2000" dirty="0" err="1">
                <a:ea typeface="+mn-lt"/>
                <a:cs typeface="+mn-lt"/>
              </a:rPr>
              <a:t>pecado</a:t>
            </a:r>
            <a:r>
              <a:rPr lang="en-US" sz="2000" dirty="0">
                <a:ea typeface="+mn-lt"/>
                <a:cs typeface="+mn-lt"/>
              </a:rPr>
              <a:t> </a:t>
            </a:r>
            <a:r>
              <a:rPr lang="en-US" sz="2000" dirty="0" err="1">
                <a:ea typeface="+mn-lt"/>
                <a:cs typeface="+mn-lt"/>
              </a:rPr>
              <a:t>sólo</a:t>
            </a:r>
            <a:r>
              <a:rPr lang="en-US" sz="2000" dirty="0">
                <a:ea typeface="+mn-lt"/>
                <a:cs typeface="+mn-lt"/>
              </a:rPr>
              <a:t> es </a:t>
            </a:r>
            <a:r>
              <a:rPr lang="en-US" sz="2000" dirty="0" err="1">
                <a:ea typeface="+mn-lt"/>
                <a:cs typeface="+mn-lt"/>
              </a:rPr>
              <a:t>posible</a:t>
            </a:r>
            <a:r>
              <a:rPr lang="en-US" sz="2000" dirty="0">
                <a:ea typeface="+mn-lt"/>
                <a:cs typeface="+mn-lt"/>
              </a:rPr>
              <a:t> </a:t>
            </a:r>
            <a:r>
              <a:rPr lang="en-US" sz="2000" dirty="0" err="1">
                <a:ea typeface="+mn-lt"/>
                <a:cs typeface="+mn-lt"/>
              </a:rPr>
              <a:t>por</a:t>
            </a:r>
            <a:r>
              <a:rPr lang="en-US" sz="2000" dirty="0">
                <a:ea typeface="+mn-lt"/>
                <a:cs typeface="+mn-lt"/>
              </a:rPr>
              <a:t> </a:t>
            </a:r>
            <a:r>
              <a:rPr lang="en-US" sz="2000" dirty="0" err="1">
                <a:ea typeface="+mn-lt"/>
                <a:cs typeface="+mn-lt"/>
              </a:rPr>
              <a:t>el</a:t>
            </a:r>
            <a:r>
              <a:rPr lang="en-US" sz="2000" dirty="0">
                <a:ea typeface="+mn-lt"/>
                <a:cs typeface="+mn-lt"/>
              </a:rPr>
              <a:t> </a:t>
            </a:r>
            <a:r>
              <a:rPr lang="en-US" sz="2000" dirty="0" err="1">
                <a:ea typeface="+mn-lt"/>
                <a:cs typeface="+mn-lt"/>
              </a:rPr>
              <a:t>mismo</a:t>
            </a:r>
            <a:r>
              <a:rPr lang="en-US" sz="2000" dirty="0">
                <a:ea typeface="+mn-lt"/>
                <a:cs typeface="+mn-lt"/>
              </a:rPr>
              <a:t> medio, </a:t>
            </a:r>
            <a:r>
              <a:rPr lang="en-US" sz="2000" dirty="0" err="1">
                <a:ea typeface="+mn-lt"/>
                <a:cs typeface="+mn-lt"/>
              </a:rPr>
              <a:t>el</a:t>
            </a:r>
            <a:r>
              <a:rPr lang="en-US" sz="2000" dirty="0">
                <a:ea typeface="+mn-lt"/>
                <a:cs typeface="+mn-lt"/>
              </a:rPr>
              <a:t> </a:t>
            </a:r>
            <a:r>
              <a:rPr lang="en-US" sz="2000" dirty="0" err="1">
                <a:ea typeface="+mn-lt"/>
                <a:cs typeface="+mn-lt"/>
              </a:rPr>
              <a:t>pago</a:t>
            </a:r>
            <a:r>
              <a:rPr lang="en-US" sz="2000" dirty="0">
                <a:ea typeface="+mn-lt"/>
                <a:cs typeface="+mn-lt"/>
              </a:rPr>
              <a:t> de </a:t>
            </a:r>
            <a:r>
              <a:rPr lang="en-US" sz="2000" dirty="0" err="1">
                <a:ea typeface="+mn-lt"/>
                <a:cs typeface="+mn-lt"/>
              </a:rPr>
              <a:t>esta</a:t>
            </a:r>
            <a:r>
              <a:rPr lang="en-US" sz="2000" dirty="0">
                <a:ea typeface="+mn-lt"/>
                <a:cs typeface="+mn-lt"/>
              </a:rPr>
              <a:t> </a:t>
            </a:r>
            <a:r>
              <a:rPr lang="en-US" sz="2000" dirty="0" err="1">
                <a:ea typeface="+mn-lt"/>
                <a:cs typeface="+mn-lt"/>
              </a:rPr>
              <a:t>deuda</a:t>
            </a:r>
            <a:r>
              <a:rPr lang="en-US" sz="2000" dirty="0">
                <a:ea typeface="+mn-lt"/>
                <a:cs typeface="+mn-lt"/>
              </a:rPr>
              <a:t> de </a:t>
            </a:r>
            <a:r>
              <a:rPr lang="en-US" sz="2000" dirty="0" err="1">
                <a:ea typeface="+mn-lt"/>
                <a:cs typeface="+mn-lt"/>
              </a:rPr>
              <a:t>vida</a:t>
            </a:r>
            <a:r>
              <a:rPr lang="en-US" sz="2000" dirty="0">
                <a:ea typeface="+mn-lt"/>
                <a:cs typeface="+mn-lt"/>
              </a:rPr>
              <a:t>, a </a:t>
            </a:r>
            <a:r>
              <a:rPr lang="en-US" sz="2000" dirty="0" err="1">
                <a:ea typeface="+mn-lt"/>
                <a:cs typeface="+mn-lt"/>
              </a:rPr>
              <a:t>través</a:t>
            </a:r>
            <a:r>
              <a:rPr lang="en-US" sz="2000" dirty="0">
                <a:ea typeface="+mn-lt"/>
                <a:cs typeface="+mn-lt"/>
              </a:rPr>
              <a:t> de la </a:t>
            </a:r>
            <a:r>
              <a:rPr lang="en-US" sz="2000" dirty="0" err="1">
                <a:ea typeface="+mn-lt"/>
                <a:cs typeface="+mn-lt"/>
              </a:rPr>
              <a:t>sustitución</a:t>
            </a:r>
            <a:r>
              <a:rPr lang="en-US" sz="2000" dirty="0">
                <a:ea typeface="+mn-lt"/>
                <a:cs typeface="+mn-lt"/>
              </a:rPr>
              <a:t> de </a:t>
            </a:r>
            <a:r>
              <a:rPr lang="en-US" sz="2000" dirty="0" err="1">
                <a:ea typeface="+mn-lt"/>
                <a:cs typeface="+mn-lt"/>
              </a:rPr>
              <a:t>una</a:t>
            </a:r>
            <a:r>
              <a:rPr lang="en-US" sz="2000" dirty="0">
                <a:ea typeface="+mn-lt"/>
                <a:cs typeface="+mn-lt"/>
              </a:rPr>
              <a:t> </a:t>
            </a:r>
            <a:r>
              <a:rPr lang="en-US" sz="2000" dirty="0" err="1">
                <a:ea typeface="+mn-lt"/>
                <a:cs typeface="+mn-lt"/>
              </a:rPr>
              <a:t>vida</a:t>
            </a:r>
            <a:r>
              <a:rPr lang="en-US" sz="2000" dirty="0">
                <a:ea typeface="+mn-lt"/>
                <a:cs typeface="+mn-lt"/>
              </a:rPr>
              <a:t> </a:t>
            </a:r>
            <a:r>
              <a:rPr lang="en-US" sz="2000" dirty="0" err="1">
                <a:ea typeface="+mn-lt"/>
                <a:cs typeface="+mn-lt"/>
              </a:rPr>
              <a:t>por</a:t>
            </a:r>
            <a:r>
              <a:rPr lang="en-US" sz="2000" dirty="0">
                <a:ea typeface="+mn-lt"/>
                <a:cs typeface="+mn-lt"/>
              </a:rPr>
              <a:t> </a:t>
            </a:r>
            <a:r>
              <a:rPr lang="en-US" sz="2000" dirty="0" err="1">
                <a:ea typeface="+mn-lt"/>
                <a:cs typeface="+mn-lt"/>
              </a:rPr>
              <a:t>otra</a:t>
            </a:r>
            <a:r>
              <a:rPr lang="en-US" sz="2000" dirty="0">
                <a:ea typeface="+mn-lt"/>
                <a:cs typeface="+mn-lt"/>
              </a:rPr>
              <a:t>. El </a:t>
            </a:r>
            <a:r>
              <a:rPr lang="en-US" sz="2000" dirty="0" err="1">
                <a:ea typeface="+mn-lt"/>
                <a:cs typeface="+mn-lt"/>
              </a:rPr>
              <a:t>agente</a:t>
            </a:r>
            <a:r>
              <a:rPr lang="en-US" sz="2000" dirty="0">
                <a:ea typeface="+mn-lt"/>
                <a:cs typeface="+mn-lt"/>
              </a:rPr>
              <a:t> </a:t>
            </a:r>
            <a:r>
              <a:rPr lang="en-US" sz="2000" dirty="0" err="1">
                <a:ea typeface="+mn-lt"/>
                <a:cs typeface="+mn-lt"/>
              </a:rPr>
              <a:t>simbólico</a:t>
            </a:r>
            <a:r>
              <a:rPr lang="en-US" sz="2000" dirty="0">
                <a:ea typeface="+mn-lt"/>
                <a:cs typeface="+mn-lt"/>
              </a:rPr>
              <a:t> de </a:t>
            </a:r>
            <a:r>
              <a:rPr lang="en-US" sz="2000" dirty="0" err="1">
                <a:ea typeface="+mn-lt"/>
                <a:cs typeface="+mn-lt"/>
              </a:rPr>
              <a:t>esta</a:t>
            </a:r>
            <a:r>
              <a:rPr lang="en-US" sz="2000" dirty="0">
                <a:ea typeface="+mn-lt"/>
                <a:cs typeface="+mn-lt"/>
              </a:rPr>
              <a:t> </a:t>
            </a:r>
            <a:r>
              <a:rPr lang="en-US" sz="2000" dirty="0" err="1">
                <a:ea typeface="+mn-lt"/>
                <a:cs typeface="+mn-lt"/>
              </a:rPr>
              <a:t>sustitución</a:t>
            </a:r>
            <a:r>
              <a:rPr lang="en-US" sz="2000" dirty="0">
                <a:ea typeface="+mn-lt"/>
                <a:cs typeface="+mn-lt"/>
              </a:rPr>
              <a:t> es la </a:t>
            </a:r>
            <a:r>
              <a:rPr lang="en-US" sz="2000" dirty="0" err="1">
                <a:ea typeface="+mn-lt"/>
                <a:cs typeface="+mn-lt"/>
              </a:rPr>
              <a:t>sangre</a:t>
            </a:r>
            <a:r>
              <a:rPr lang="en-US" sz="2000" dirty="0">
                <a:ea typeface="+mn-lt"/>
                <a:cs typeface="+mn-lt"/>
              </a:rPr>
              <a:t>. Un </a:t>
            </a:r>
            <a:r>
              <a:rPr lang="en-US" sz="2000" dirty="0" err="1">
                <a:ea typeface="+mn-lt"/>
                <a:cs typeface="+mn-lt"/>
              </a:rPr>
              <a:t>ejemplo</a:t>
            </a:r>
            <a:r>
              <a:rPr lang="en-US" sz="2000" dirty="0">
                <a:ea typeface="+mn-lt"/>
                <a:cs typeface="+mn-lt"/>
              </a:rPr>
              <a:t> </a:t>
            </a:r>
            <a:r>
              <a:rPr lang="en-US" sz="2000" dirty="0" err="1">
                <a:ea typeface="+mn-lt"/>
                <a:cs typeface="+mn-lt"/>
              </a:rPr>
              <a:t>antiguo</a:t>
            </a:r>
            <a:r>
              <a:rPr lang="en-US" sz="2000" dirty="0">
                <a:ea typeface="+mn-lt"/>
                <a:cs typeface="+mn-lt"/>
              </a:rPr>
              <a:t> es Abraham y </a:t>
            </a:r>
            <a:r>
              <a:rPr lang="en-US" sz="2000" dirty="0" err="1">
                <a:ea typeface="+mn-lt"/>
                <a:cs typeface="+mn-lt"/>
              </a:rPr>
              <a:t>el</a:t>
            </a:r>
            <a:r>
              <a:rPr lang="en-US" sz="2000" dirty="0">
                <a:ea typeface="+mn-lt"/>
                <a:cs typeface="+mn-lt"/>
              </a:rPr>
              <a:t> </a:t>
            </a:r>
            <a:r>
              <a:rPr lang="en-US" sz="2000" dirty="0" err="1">
                <a:ea typeface="+mn-lt"/>
                <a:cs typeface="+mn-lt"/>
              </a:rPr>
              <a:t>sacrificio</a:t>
            </a:r>
            <a:r>
              <a:rPr lang="en-US" sz="2000" dirty="0">
                <a:ea typeface="+mn-lt"/>
                <a:cs typeface="+mn-lt"/>
              </a:rPr>
              <a:t> de Isaac </a:t>
            </a:r>
            <a:r>
              <a:rPr lang="en-US" sz="2000" dirty="0" err="1">
                <a:ea typeface="+mn-lt"/>
                <a:cs typeface="+mn-lt"/>
              </a:rPr>
              <a:t>en</a:t>
            </a:r>
            <a:r>
              <a:rPr lang="en-US" sz="2000" dirty="0">
                <a:ea typeface="+mn-lt"/>
                <a:cs typeface="+mn-lt"/>
              </a:rPr>
              <a:t> </a:t>
            </a:r>
            <a:r>
              <a:rPr lang="en-US" sz="2000" dirty="0" err="1">
                <a:ea typeface="+mn-lt"/>
                <a:cs typeface="+mn-lt"/>
              </a:rPr>
              <a:t>el</a:t>
            </a:r>
            <a:r>
              <a:rPr lang="en-US" sz="2000" dirty="0">
                <a:ea typeface="+mn-lt"/>
                <a:cs typeface="+mn-lt"/>
              </a:rPr>
              <a:t> Monte </a:t>
            </a:r>
            <a:r>
              <a:rPr lang="en-US" sz="2000" dirty="0" err="1">
                <a:ea typeface="+mn-lt"/>
                <a:cs typeface="+mn-lt"/>
              </a:rPr>
              <a:t>Moriá</a:t>
            </a:r>
            <a:r>
              <a:rPr lang="en-US" sz="2000" dirty="0">
                <a:ea typeface="+mn-lt"/>
                <a:cs typeface="+mn-lt"/>
              </a:rPr>
              <a:t>.</a:t>
            </a:r>
            <a:endParaRPr lang="en-US" sz="2000" i="1" dirty="0">
              <a:ea typeface="Tahoma"/>
            </a:endParaRPr>
          </a:p>
        </p:txBody>
      </p:sp>
      <p:sp>
        <p:nvSpPr>
          <p:cNvPr id="5" name="Slide Number Placeholder 4">
            <a:extLst>
              <a:ext uri="{FF2B5EF4-FFF2-40B4-BE49-F238E27FC236}">
                <a16:creationId xmlns:a16="http://schemas.microsoft.com/office/drawing/2014/main" id="{E0607F75-01A4-FEC2-7EB4-A242E2969AC6}"/>
              </a:ext>
            </a:extLst>
          </p:cNvPr>
          <p:cNvSpPr>
            <a:spLocks noGrp="1"/>
          </p:cNvSpPr>
          <p:nvPr>
            <p:ph type="sldNum" sz="quarter" idx="12"/>
          </p:nvPr>
        </p:nvSpPr>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defTabSz="914400" fontAlgn="base">
              <a:spcBef>
                <a:spcPct val="0"/>
              </a:spcBef>
              <a:spcAft>
                <a:spcPct val="0"/>
              </a:spcAft>
            </a:pPr>
            <a:fld id="{F4AFECEA-F3B5-4A0B-B8B1-9BFF64552990}" type="slidenum">
              <a:rPr lang="en-US" altLang="en-US">
                <a:solidFill>
                  <a:srgbClr val="FFFFFF"/>
                </a:solidFill>
              </a:rPr>
              <a:pPr defTabSz="914400" fontAlgn="base">
                <a:spcBef>
                  <a:spcPct val="0"/>
                </a:spcBef>
                <a:spcAft>
                  <a:spcPct val="0"/>
                </a:spcAft>
              </a:pPr>
              <a:t>51</a:t>
            </a:fld>
            <a:endParaRPr lang="en-US"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additive="base">
                                        <p:cTn id="1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 calcmode="lin" valueType="num">
                                      <p:cBhvr additive="base">
                                        <p:cTn id="2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CCE95DD-286E-67BE-A569-C0B9CC8AC518}"/>
              </a:ext>
            </a:extLst>
          </p:cNvPr>
          <p:cNvSpPr>
            <a:spLocks noGrp="1"/>
          </p:cNvSpPr>
          <p:nvPr>
            <p:ph type="sldNum" sz="quarter" idx="12"/>
          </p:nvPr>
        </p:nvSpPr>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defTabSz="914400" fontAlgn="base">
              <a:spcBef>
                <a:spcPct val="0"/>
              </a:spcBef>
              <a:spcAft>
                <a:spcPct val="0"/>
              </a:spcAft>
            </a:pPr>
            <a:fld id="{1F8AA1DF-F187-4DCF-9664-57D74544C069}" type="slidenum">
              <a:rPr lang="en-US" altLang="en-US">
                <a:solidFill>
                  <a:srgbClr val="FFFFFF"/>
                </a:solidFill>
              </a:rPr>
              <a:pPr defTabSz="914400" fontAlgn="base">
                <a:spcBef>
                  <a:spcPct val="0"/>
                </a:spcBef>
                <a:spcAft>
                  <a:spcPct val="0"/>
                </a:spcAft>
              </a:pPr>
              <a:t>52</a:t>
            </a:fld>
            <a:endParaRPr lang="en-US" altLang="en-US">
              <a:solidFill>
                <a:srgbClr val="FFFFFF"/>
              </a:solidFill>
            </a:endParaRPr>
          </a:p>
        </p:txBody>
      </p:sp>
      <p:pic>
        <p:nvPicPr>
          <p:cNvPr id="16387" name="Picture 2" descr="ARS45">
            <a:extLst>
              <a:ext uri="{FF2B5EF4-FFF2-40B4-BE49-F238E27FC236}">
                <a16:creationId xmlns:a16="http://schemas.microsoft.com/office/drawing/2014/main" id="{2B728E29-FF30-239B-0577-9041DA2418D0}"/>
              </a:ext>
            </a:extLst>
          </p:cNvPr>
          <p:cNvPicPr>
            <a:picLocks noChangeAspect="1" noChangeArrowheads="1"/>
          </p:cNvPicPr>
          <p:nvPr/>
        </p:nvPicPr>
        <p:blipFill>
          <a:blip r:embed="rId2">
            <a:lum bright="12000" contrast="18000"/>
            <a:extLst>
              <a:ext uri="{28A0092B-C50C-407E-A947-70E740481C1C}">
                <a14:useLocalDpi xmlns:a14="http://schemas.microsoft.com/office/drawing/2010/main"/>
              </a:ext>
            </a:extLst>
          </a:blip>
          <a:srcRect/>
          <a:stretch>
            <a:fillRect/>
          </a:stretch>
        </p:blipFill>
        <p:spPr bwMode="auto">
          <a:xfrm>
            <a:off x="1524000" y="354014"/>
            <a:ext cx="7620000" cy="604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3">
            <a:extLst>
              <a:ext uri="{FF2B5EF4-FFF2-40B4-BE49-F238E27FC236}">
                <a16:creationId xmlns:a16="http://schemas.microsoft.com/office/drawing/2014/main" id="{487EA202-BEB3-B261-302C-B302CC2C17F1}"/>
              </a:ext>
            </a:extLst>
          </p:cNvPr>
          <p:cNvSpPr txBox="1">
            <a:spLocks noChangeArrowheads="1"/>
          </p:cNvSpPr>
          <p:nvPr/>
        </p:nvSpPr>
        <p:spPr bwMode="auto">
          <a:xfrm>
            <a:off x="9259019" y="460736"/>
            <a:ext cx="2582173"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defTabSz="914400" fontAlgn="base">
              <a:spcBef>
                <a:spcPct val="50000"/>
              </a:spcBef>
              <a:spcAft>
                <a:spcPct val="0"/>
              </a:spcAft>
              <a:buClrTx/>
              <a:buSzTx/>
              <a:buNone/>
            </a:pPr>
            <a:r>
              <a:rPr lang="en-US" altLang="en-US" sz="2000" b="1" dirty="0">
                <a:solidFill>
                  <a:srgbClr val="FFFF00"/>
                </a:solidFill>
                <a:latin typeface="Arial Narrow"/>
                <a:cs typeface="Arial"/>
              </a:rPr>
              <a:t>The largest Israelite four-horned altar so far discovered has been this one from Beersheba in southern Judah.</a:t>
            </a:r>
            <a:r>
              <a:rPr lang="en-US" altLang="en-US" sz="2000" dirty="0">
                <a:solidFill>
                  <a:srgbClr val="FFFFFF"/>
                </a:solidFill>
                <a:latin typeface="Arial Narrow"/>
                <a:cs typeface="Arial"/>
              </a:rPr>
              <a:t> / </a:t>
            </a:r>
            <a:r>
              <a:rPr lang="en-US" sz="2000" dirty="0">
                <a:latin typeface="Tahoma"/>
                <a:ea typeface="Tahoma"/>
                <a:cs typeface="Tahoma"/>
              </a:rPr>
              <a:t>El altar de cuatro </a:t>
            </a:r>
            <a:r>
              <a:rPr lang="en-US" sz="2000" err="1">
                <a:latin typeface="Tahoma"/>
                <a:ea typeface="Tahoma"/>
                <a:cs typeface="Tahoma"/>
              </a:rPr>
              <a:t>cuernos</a:t>
            </a:r>
            <a:r>
              <a:rPr lang="en-US" sz="2000" dirty="0">
                <a:latin typeface="Tahoma"/>
                <a:ea typeface="Tahoma"/>
                <a:cs typeface="Tahoma"/>
              </a:rPr>
              <a:t> </a:t>
            </a:r>
            <a:r>
              <a:rPr lang="en-US" sz="2000" err="1">
                <a:latin typeface="Tahoma"/>
                <a:ea typeface="Tahoma"/>
                <a:cs typeface="Tahoma"/>
              </a:rPr>
              <a:t>israelita</a:t>
            </a:r>
            <a:r>
              <a:rPr lang="en-US" sz="2000" dirty="0">
                <a:latin typeface="Tahoma"/>
                <a:ea typeface="Tahoma"/>
                <a:cs typeface="Tahoma"/>
              </a:rPr>
              <a:t> </a:t>
            </a:r>
            <a:r>
              <a:rPr lang="en-US" sz="2000" err="1">
                <a:latin typeface="Tahoma"/>
                <a:ea typeface="Tahoma"/>
                <a:cs typeface="Tahoma"/>
              </a:rPr>
              <a:t>más</a:t>
            </a:r>
            <a:r>
              <a:rPr lang="en-US" sz="2000" dirty="0">
                <a:latin typeface="Tahoma"/>
                <a:ea typeface="Tahoma"/>
                <a:cs typeface="Tahoma"/>
              </a:rPr>
              <a:t> </a:t>
            </a:r>
            <a:r>
              <a:rPr lang="en-US" sz="2000" err="1">
                <a:latin typeface="Tahoma"/>
                <a:ea typeface="Tahoma"/>
                <a:cs typeface="Tahoma"/>
              </a:rPr>
              <a:t>grande</a:t>
            </a:r>
            <a:r>
              <a:rPr lang="en-US" sz="2000" dirty="0">
                <a:latin typeface="Tahoma"/>
                <a:ea typeface="Tahoma"/>
                <a:cs typeface="Tahoma"/>
              </a:rPr>
              <a:t> </a:t>
            </a:r>
            <a:r>
              <a:rPr lang="en-US" sz="2000" err="1">
                <a:latin typeface="Tahoma"/>
                <a:ea typeface="Tahoma"/>
                <a:cs typeface="Tahoma"/>
              </a:rPr>
              <a:t>descubierto</a:t>
            </a:r>
            <a:r>
              <a:rPr lang="en-US" sz="2000" dirty="0">
                <a:latin typeface="Tahoma"/>
                <a:ea typeface="Tahoma"/>
                <a:cs typeface="Tahoma"/>
              </a:rPr>
              <a:t> hasta </a:t>
            </a:r>
            <a:r>
              <a:rPr lang="en-US" sz="2000" err="1">
                <a:latin typeface="Tahoma"/>
                <a:ea typeface="Tahoma"/>
                <a:cs typeface="Tahoma"/>
              </a:rPr>
              <a:t>ahora</a:t>
            </a:r>
            <a:r>
              <a:rPr lang="en-US" sz="2000" dirty="0">
                <a:latin typeface="Tahoma"/>
                <a:ea typeface="Tahoma"/>
                <a:cs typeface="Tahoma"/>
              </a:rPr>
              <a:t> ha </a:t>
            </a:r>
            <a:r>
              <a:rPr lang="en-US" sz="2000" err="1">
                <a:latin typeface="Tahoma"/>
                <a:ea typeface="Tahoma"/>
                <a:cs typeface="Tahoma"/>
              </a:rPr>
              <a:t>sido</a:t>
            </a:r>
            <a:r>
              <a:rPr lang="en-US" sz="2000" dirty="0">
                <a:latin typeface="Tahoma"/>
                <a:ea typeface="Tahoma"/>
                <a:cs typeface="Tahoma"/>
              </a:rPr>
              <a:t> </a:t>
            </a:r>
            <a:r>
              <a:rPr lang="en-US" sz="2000" err="1">
                <a:latin typeface="Tahoma"/>
                <a:ea typeface="Tahoma"/>
                <a:cs typeface="Tahoma"/>
              </a:rPr>
              <a:t>este</a:t>
            </a:r>
            <a:r>
              <a:rPr lang="en-US" sz="2000" dirty="0">
                <a:latin typeface="Tahoma"/>
                <a:ea typeface="Tahoma"/>
                <a:cs typeface="Tahoma"/>
              </a:rPr>
              <a:t> de </a:t>
            </a:r>
            <a:r>
              <a:rPr lang="en-US" sz="2000" err="1">
                <a:latin typeface="Tahoma"/>
                <a:ea typeface="Tahoma"/>
                <a:cs typeface="Tahoma"/>
              </a:rPr>
              <a:t>Beerseba</a:t>
            </a:r>
            <a:r>
              <a:rPr lang="en-US" sz="2000" dirty="0">
                <a:latin typeface="Tahoma"/>
                <a:ea typeface="Tahoma"/>
                <a:cs typeface="Tahoma"/>
              </a:rPr>
              <a:t> </a:t>
            </a:r>
            <a:r>
              <a:rPr lang="en-US" sz="2000" err="1">
                <a:latin typeface="Tahoma"/>
                <a:ea typeface="Tahoma"/>
                <a:cs typeface="Tahoma"/>
              </a:rPr>
              <a:t>en</a:t>
            </a:r>
            <a:r>
              <a:rPr lang="en-US" sz="2000" dirty="0">
                <a:latin typeface="Tahoma"/>
                <a:ea typeface="Tahoma"/>
                <a:cs typeface="Tahoma"/>
              </a:rPr>
              <a:t> </a:t>
            </a:r>
            <a:r>
              <a:rPr lang="en-US" sz="2000" err="1">
                <a:latin typeface="Tahoma"/>
                <a:ea typeface="Tahoma"/>
                <a:cs typeface="Tahoma"/>
              </a:rPr>
              <a:t>el</a:t>
            </a:r>
            <a:r>
              <a:rPr lang="en-US" sz="2000" dirty="0">
                <a:latin typeface="Tahoma"/>
                <a:ea typeface="Tahoma"/>
                <a:cs typeface="Tahoma"/>
              </a:rPr>
              <a:t> sur de Judá. </a:t>
            </a:r>
            <a:endParaRPr lang="en-US" altLang="en-US" sz="2000" dirty="0">
              <a:solidFill>
                <a:srgbClr val="FFFFFF"/>
              </a:solidFill>
              <a:latin typeface="Arial Narrow" panose="020B0606020202030204" pitchFamily="34" charset="0"/>
            </a:endParaRPr>
          </a:p>
          <a:p>
            <a:pPr defTabSz="914400" fontAlgn="base">
              <a:spcBef>
                <a:spcPct val="50000"/>
              </a:spcBef>
              <a:spcAft>
                <a:spcPct val="0"/>
              </a:spcAft>
              <a:buClrTx/>
              <a:buSzTx/>
              <a:buNone/>
            </a:pPr>
            <a:r>
              <a:rPr lang="en-US" altLang="en-US" sz="2000" b="1" dirty="0">
                <a:solidFill>
                  <a:srgbClr val="FFFF00"/>
                </a:solidFill>
                <a:latin typeface="Arial Narrow"/>
                <a:cs typeface="Arial"/>
              </a:rPr>
              <a:t>This would be typical of the sacrificial altars built by the Israelites.</a:t>
            </a:r>
            <a:r>
              <a:rPr lang="en-US" altLang="en-US" sz="2000" dirty="0">
                <a:solidFill>
                  <a:srgbClr val="FFFFFF"/>
                </a:solidFill>
                <a:latin typeface="Arial Narrow"/>
                <a:cs typeface="Arial"/>
              </a:rPr>
              <a:t> / </a:t>
            </a:r>
            <a:r>
              <a:rPr lang="en-US" sz="2000" dirty="0">
                <a:latin typeface="Tahoma"/>
                <a:ea typeface="Tahoma"/>
                <a:cs typeface="Tahoma"/>
              </a:rPr>
              <a:t>Esto </a:t>
            </a:r>
            <a:r>
              <a:rPr lang="en-US" sz="2000" dirty="0" err="1">
                <a:latin typeface="Tahoma"/>
                <a:ea typeface="Tahoma"/>
                <a:cs typeface="Tahoma"/>
              </a:rPr>
              <a:t>sería</a:t>
            </a:r>
            <a:r>
              <a:rPr lang="en-US" sz="2000" dirty="0">
                <a:latin typeface="Tahoma"/>
                <a:ea typeface="Tahoma"/>
                <a:cs typeface="Tahoma"/>
              </a:rPr>
              <a:t> </a:t>
            </a:r>
            <a:r>
              <a:rPr lang="en-US" sz="2000" dirty="0" err="1">
                <a:latin typeface="Tahoma"/>
                <a:ea typeface="Tahoma"/>
                <a:cs typeface="Tahoma"/>
              </a:rPr>
              <a:t>típico</a:t>
            </a:r>
            <a:r>
              <a:rPr lang="en-US" sz="2000" dirty="0">
                <a:latin typeface="Tahoma"/>
                <a:ea typeface="Tahoma"/>
                <a:cs typeface="Tahoma"/>
              </a:rPr>
              <a:t> de </a:t>
            </a:r>
            <a:r>
              <a:rPr lang="en-US" sz="2000" dirty="0" err="1">
                <a:latin typeface="Tahoma"/>
                <a:ea typeface="Tahoma"/>
                <a:cs typeface="Tahoma"/>
              </a:rPr>
              <a:t>los</a:t>
            </a:r>
            <a:r>
              <a:rPr lang="en-US" sz="2000" dirty="0">
                <a:latin typeface="Tahoma"/>
                <a:ea typeface="Tahoma"/>
                <a:cs typeface="Tahoma"/>
              </a:rPr>
              <a:t> </a:t>
            </a:r>
            <a:r>
              <a:rPr lang="en-US" sz="2000" dirty="0" err="1">
                <a:latin typeface="Tahoma"/>
                <a:ea typeface="Tahoma"/>
                <a:cs typeface="Tahoma"/>
              </a:rPr>
              <a:t>altares</a:t>
            </a:r>
            <a:r>
              <a:rPr lang="en-US" sz="2000" dirty="0">
                <a:latin typeface="Tahoma"/>
                <a:ea typeface="Tahoma"/>
                <a:cs typeface="Tahoma"/>
              </a:rPr>
              <a:t> de </a:t>
            </a:r>
            <a:r>
              <a:rPr lang="en-US" sz="2000" dirty="0" err="1">
                <a:latin typeface="Tahoma"/>
                <a:ea typeface="Tahoma"/>
                <a:cs typeface="Tahoma"/>
              </a:rPr>
              <a:t>sacrificio</a:t>
            </a:r>
            <a:r>
              <a:rPr lang="en-US" sz="2000" dirty="0">
                <a:latin typeface="Tahoma"/>
                <a:ea typeface="Tahoma"/>
                <a:cs typeface="Tahoma"/>
              </a:rPr>
              <a:t> </a:t>
            </a:r>
            <a:r>
              <a:rPr lang="en-US" sz="2000" dirty="0" err="1">
                <a:latin typeface="Tahoma"/>
                <a:ea typeface="Tahoma"/>
                <a:cs typeface="Tahoma"/>
              </a:rPr>
              <a:t>construidos</a:t>
            </a:r>
            <a:r>
              <a:rPr lang="en-US" sz="2000" dirty="0">
                <a:latin typeface="Tahoma"/>
                <a:ea typeface="Tahoma"/>
                <a:cs typeface="Tahoma"/>
              </a:rPr>
              <a:t> </a:t>
            </a:r>
            <a:r>
              <a:rPr lang="en-US" sz="2000" dirty="0" err="1">
                <a:latin typeface="Tahoma"/>
                <a:ea typeface="Tahoma"/>
                <a:cs typeface="Tahoma"/>
              </a:rPr>
              <a:t>por</a:t>
            </a:r>
            <a:r>
              <a:rPr lang="en-US" sz="2000" dirty="0">
                <a:latin typeface="Tahoma"/>
                <a:ea typeface="Tahoma"/>
                <a:cs typeface="Tahoma"/>
              </a:rPr>
              <a:t> </a:t>
            </a:r>
            <a:r>
              <a:rPr lang="en-US" sz="2000" dirty="0" err="1">
                <a:latin typeface="Tahoma"/>
                <a:ea typeface="Tahoma"/>
                <a:cs typeface="Tahoma"/>
              </a:rPr>
              <a:t>los</a:t>
            </a:r>
            <a:r>
              <a:rPr lang="en-US" sz="2000" dirty="0">
                <a:latin typeface="Tahoma"/>
                <a:ea typeface="Tahoma"/>
                <a:cs typeface="Tahoma"/>
              </a:rPr>
              <a:t> </a:t>
            </a:r>
            <a:r>
              <a:rPr lang="en-US" sz="2000" dirty="0" err="1">
                <a:latin typeface="Tahoma"/>
                <a:ea typeface="Tahoma"/>
                <a:cs typeface="Tahoma"/>
              </a:rPr>
              <a:t>israelitas</a:t>
            </a:r>
            <a:r>
              <a:rPr lang="en-US" sz="2000" dirty="0">
                <a:latin typeface="Tahoma"/>
                <a:ea typeface="Tahoma"/>
                <a:cs typeface="Tahoma"/>
              </a:rPr>
              <a:t>.</a:t>
            </a:r>
            <a:endParaRPr lang="en-US" altLang="en-US" sz="2000" dirty="0">
              <a:solidFill>
                <a:srgbClr val="FFFFFF"/>
              </a:solidFill>
              <a:latin typeface="Arial Narrow" panose="020B0606020202030204" pitchFamily="34" charset="0"/>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55989-745B-F52B-2989-4E14A3DF5977}"/>
              </a:ext>
            </a:extLst>
          </p:cNvPr>
          <p:cNvSpPr>
            <a:spLocks noGrp="1"/>
          </p:cNvSpPr>
          <p:nvPr>
            <p:ph type="title"/>
          </p:nvPr>
        </p:nvSpPr>
        <p:spPr/>
        <p:txBody>
          <a:bodyPr/>
          <a:lstStyle/>
          <a:p>
            <a:pPr>
              <a:defRPr/>
            </a:pPr>
            <a:r>
              <a:rPr lang="en-US" dirty="0">
                <a:solidFill>
                  <a:srgbClr val="FF6600"/>
                </a:solidFill>
              </a:rPr>
              <a:t>The Center</a:t>
            </a:r>
            <a:r>
              <a:rPr lang="en-US" dirty="0"/>
              <a:t> / El Centro</a:t>
            </a:r>
            <a:br>
              <a:rPr lang="en-US" dirty="0"/>
            </a:br>
            <a:r>
              <a:rPr lang="en-US" sz="2800" dirty="0"/>
              <a:t>(Lv. 16)</a:t>
            </a:r>
          </a:p>
        </p:txBody>
      </p:sp>
      <p:sp>
        <p:nvSpPr>
          <p:cNvPr id="3" name="Content Placeholder 2">
            <a:extLst>
              <a:ext uri="{FF2B5EF4-FFF2-40B4-BE49-F238E27FC236}">
                <a16:creationId xmlns:a16="http://schemas.microsoft.com/office/drawing/2014/main" id="{9921C3E9-CD88-AD8C-F3F9-385FD58761DB}"/>
              </a:ext>
            </a:extLst>
          </p:cNvPr>
          <p:cNvSpPr>
            <a:spLocks noGrp="1"/>
          </p:cNvSpPr>
          <p:nvPr>
            <p:ph idx="1"/>
          </p:nvPr>
        </p:nvSpPr>
        <p:spPr>
          <a:xfrm>
            <a:off x="741433" y="1469292"/>
            <a:ext cx="11048279" cy="4876800"/>
          </a:xfrm>
        </p:spPr>
        <p:txBody>
          <a:bodyPr/>
          <a:lstStyle/>
          <a:p>
            <a:pPr marL="0" indent="0">
              <a:buNone/>
              <a:defRPr/>
            </a:pPr>
            <a:r>
              <a:rPr lang="en-US" sz="2800" b="1" dirty="0">
                <a:solidFill>
                  <a:srgbClr val="FF6600"/>
                </a:solidFill>
              </a:rPr>
              <a:t>The center of Israel’s atonement system was the annual Day of Atonement, 10</a:t>
            </a:r>
            <a:r>
              <a:rPr lang="en-US" sz="2800" b="1" baseline="30000" dirty="0">
                <a:solidFill>
                  <a:srgbClr val="FF6600"/>
                </a:solidFill>
              </a:rPr>
              <a:t>th</a:t>
            </a:r>
            <a:r>
              <a:rPr lang="en-US" sz="2800" b="1" dirty="0">
                <a:solidFill>
                  <a:srgbClr val="FF6600"/>
                </a:solidFill>
              </a:rPr>
              <a:t> Day of the 7</a:t>
            </a:r>
            <a:r>
              <a:rPr lang="en-US" sz="2800" b="1" baseline="30000" dirty="0">
                <a:solidFill>
                  <a:srgbClr val="FF6600"/>
                </a:solidFill>
              </a:rPr>
              <a:t>th</a:t>
            </a:r>
            <a:r>
              <a:rPr lang="en-US" sz="2800" b="1" dirty="0">
                <a:solidFill>
                  <a:srgbClr val="FF6600"/>
                </a:solidFill>
              </a:rPr>
              <a:t> month, a day of purgation for the whole nation. /</a:t>
            </a:r>
            <a:r>
              <a:rPr lang="en-US" sz="2800" b="1" dirty="0">
                <a:solidFill>
                  <a:srgbClr val="FFFF00"/>
                </a:solidFill>
              </a:rPr>
              <a:t> </a:t>
            </a:r>
            <a:r>
              <a:rPr lang="en-US" sz="2800" dirty="0">
                <a:ea typeface="+mn-lt"/>
                <a:cs typeface="+mn-lt"/>
              </a:rPr>
              <a:t>El </a:t>
            </a:r>
            <a:r>
              <a:rPr lang="en-US" sz="2800" dirty="0" err="1">
                <a:ea typeface="+mn-lt"/>
                <a:cs typeface="+mn-lt"/>
              </a:rPr>
              <a:t>centro</a:t>
            </a:r>
            <a:r>
              <a:rPr lang="en-US" sz="2800" dirty="0">
                <a:ea typeface="+mn-lt"/>
                <a:cs typeface="+mn-lt"/>
              </a:rPr>
              <a:t> del </a:t>
            </a:r>
            <a:r>
              <a:rPr lang="en-US" sz="2800" dirty="0" err="1">
                <a:ea typeface="+mn-lt"/>
                <a:cs typeface="+mn-lt"/>
              </a:rPr>
              <a:t>sistema</a:t>
            </a:r>
            <a:r>
              <a:rPr lang="en-US" sz="2800" dirty="0">
                <a:ea typeface="+mn-lt"/>
                <a:cs typeface="+mn-lt"/>
              </a:rPr>
              <a:t> de </a:t>
            </a:r>
            <a:r>
              <a:rPr lang="en-US" sz="2800" dirty="0" err="1">
                <a:ea typeface="+mn-lt"/>
                <a:cs typeface="+mn-lt"/>
              </a:rPr>
              <a:t>expiación</a:t>
            </a:r>
            <a:r>
              <a:rPr lang="en-US" sz="2800" dirty="0">
                <a:ea typeface="+mn-lt"/>
                <a:cs typeface="+mn-lt"/>
              </a:rPr>
              <a:t> de Israel era </a:t>
            </a:r>
            <a:r>
              <a:rPr lang="en-US" sz="2800" dirty="0" err="1">
                <a:ea typeface="+mn-lt"/>
                <a:cs typeface="+mn-lt"/>
              </a:rPr>
              <a:t>el</a:t>
            </a:r>
            <a:r>
              <a:rPr lang="en-US" sz="2800" dirty="0">
                <a:ea typeface="+mn-lt"/>
                <a:cs typeface="+mn-lt"/>
              </a:rPr>
              <a:t> Día de </a:t>
            </a:r>
            <a:r>
              <a:rPr lang="en-US" sz="2800" dirty="0" err="1">
                <a:ea typeface="+mn-lt"/>
                <a:cs typeface="+mn-lt"/>
              </a:rPr>
              <a:t>Expiación</a:t>
            </a:r>
            <a:r>
              <a:rPr lang="en-US" sz="2800" dirty="0">
                <a:ea typeface="+mn-lt"/>
                <a:cs typeface="+mn-lt"/>
              </a:rPr>
              <a:t> </a:t>
            </a:r>
            <a:r>
              <a:rPr lang="en-US" sz="2800" dirty="0" err="1">
                <a:ea typeface="+mn-lt"/>
                <a:cs typeface="+mn-lt"/>
              </a:rPr>
              <a:t>anual</a:t>
            </a:r>
            <a:r>
              <a:rPr lang="en-US" sz="2800" dirty="0">
                <a:ea typeface="+mn-lt"/>
                <a:cs typeface="+mn-lt"/>
              </a:rPr>
              <a:t>, </a:t>
            </a:r>
            <a:r>
              <a:rPr lang="en-US" sz="2800" dirty="0" err="1">
                <a:ea typeface="+mn-lt"/>
                <a:cs typeface="+mn-lt"/>
              </a:rPr>
              <a:t>el</a:t>
            </a:r>
            <a:r>
              <a:rPr lang="en-US" sz="2800" dirty="0">
                <a:ea typeface="+mn-lt"/>
                <a:cs typeface="+mn-lt"/>
              </a:rPr>
              <a:t> </a:t>
            </a:r>
            <a:r>
              <a:rPr lang="en-US" sz="2800" dirty="0" err="1">
                <a:ea typeface="+mn-lt"/>
                <a:cs typeface="+mn-lt"/>
              </a:rPr>
              <a:t>décimo</a:t>
            </a:r>
            <a:r>
              <a:rPr lang="en-US" sz="2800" dirty="0">
                <a:ea typeface="+mn-lt"/>
                <a:cs typeface="+mn-lt"/>
              </a:rPr>
              <a:t> día del </a:t>
            </a:r>
            <a:r>
              <a:rPr lang="en-US" sz="2800" dirty="0" err="1">
                <a:ea typeface="+mn-lt"/>
                <a:cs typeface="+mn-lt"/>
              </a:rPr>
              <a:t>séptimo</a:t>
            </a:r>
            <a:r>
              <a:rPr lang="en-US" sz="2800" dirty="0">
                <a:ea typeface="+mn-lt"/>
                <a:cs typeface="+mn-lt"/>
              </a:rPr>
              <a:t> </a:t>
            </a:r>
            <a:r>
              <a:rPr lang="en-US" sz="2800" dirty="0" err="1">
                <a:ea typeface="+mn-lt"/>
                <a:cs typeface="+mn-lt"/>
              </a:rPr>
              <a:t>mes</a:t>
            </a:r>
            <a:r>
              <a:rPr lang="en-US" sz="2800" dirty="0">
                <a:ea typeface="+mn-lt"/>
                <a:cs typeface="+mn-lt"/>
              </a:rPr>
              <a:t>, un día de </a:t>
            </a:r>
            <a:r>
              <a:rPr lang="en-US" sz="2800" dirty="0" err="1">
                <a:ea typeface="+mn-lt"/>
                <a:cs typeface="+mn-lt"/>
              </a:rPr>
              <a:t>purgación</a:t>
            </a:r>
            <a:r>
              <a:rPr lang="en-US" sz="2800" dirty="0">
                <a:ea typeface="+mn-lt"/>
                <a:cs typeface="+mn-lt"/>
              </a:rPr>
              <a:t> para </a:t>
            </a:r>
            <a:r>
              <a:rPr lang="en-US" sz="2800" dirty="0" err="1">
                <a:ea typeface="+mn-lt"/>
                <a:cs typeface="+mn-lt"/>
              </a:rPr>
              <a:t>toda</a:t>
            </a:r>
            <a:r>
              <a:rPr lang="en-US" sz="2800" dirty="0">
                <a:ea typeface="+mn-lt"/>
                <a:cs typeface="+mn-lt"/>
              </a:rPr>
              <a:t> la </a:t>
            </a:r>
            <a:r>
              <a:rPr lang="en-US" sz="2800" dirty="0" err="1">
                <a:ea typeface="+mn-lt"/>
                <a:cs typeface="+mn-lt"/>
              </a:rPr>
              <a:t>nación</a:t>
            </a:r>
            <a:r>
              <a:rPr lang="en-US" sz="2800" dirty="0">
                <a:ea typeface="+mn-lt"/>
                <a:cs typeface="+mn-lt"/>
              </a:rPr>
              <a:t>.</a:t>
            </a:r>
            <a:endParaRPr lang="en-US" sz="2800" b="1" dirty="0">
              <a:solidFill>
                <a:srgbClr val="FFFF00"/>
              </a:solidFill>
              <a:ea typeface="Tahoma"/>
            </a:endParaRPr>
          </a:p>
          <a:p>
            <a:pPr>
              <a:defRPr/>
            </a:pPr>
            <a:r>
              <a:rPr lang="en-US" sz="2400" b="1" i="1" dirty="0">
                <a:solidFill>
                  <a:srgbClr val="FFFF00"/>
                </a:solidFill>
              </a:rPr>
              <a:t>It included all the unintentional sins and impurities that individuals may have failed to address through the daily sacrifices. /</a:t>
            </a:r>
            <a:r>
              <a:rPr lang="en-US" sz="2400" i="1" dirty="0"/>
              <a:t> </a:t>
            </a:r>
            <a:r>
              <a:rPr lang="en-US" sz="2400" dirty="0" err="1">
                <a:ea typeface="+mn-lt"/>
                <a:cs typeface="+mn-lt"/>
              </a:rPr>
              <a:t>Incluía</a:t>
            </a:r>
            <a:r>
              <a:rPr lang="en-US" sz="2400" dirty="0">
                <a:ea typeface="+mn-lt"/>
                <a:cs typeface="+mn-lt"/>
              </a:rPr>
              <a:t> </a:t>
            </a:r>
            <a:r>
              <a:rPr lang="en-US" sz="2400" dirty="0" err="1">
                <a:ea typeface="+mn-lt"/>
                <a:cs typeface="+mn-lt"/>
              </a:rPr>
              <a:t>todos</a:t>
            </a:r>
            <a:r>
              <a:rPr lang="en-US" sz="2400" dirty="0">
                <a:ea typeface="+mn-lt"/>
                <a:cs typeface="+mn-lt"/>
              </a:rPr>
              <a:t> </a:t>
            </a:r>
            <a:r>
              <a:rPr lang="en-US" sz="2400" dirty="0" err="1">
                <a:ea typeface="+mn-lt"/>
                <a:cs typeface="+mn-lt"/>
              </a:rPr>
              <a:t>los</a:t>
            </a:r>
            <a:r>
              <a:rPr lang="en-US" sz="2400" dirty="0">
                <a:ea typeface="+mn-lt"/>
                <a:cs typeface="+mn-lt"/>
              </a:rPr>
              <a:t> </a:t>
            </a:r>
            <a:r>
              <a:rPr lang="en-US" sz="2400" dirty="0" err="1">
                <a:ea typeface="+mn-lt"/>
                <a:cs typeface="+mn-lt"/>
              </a:rPr>
              <a:t>pecados</a:t>
            </a:r>
            <a:r>
              <a:rPr lang="en-US" sz="2400" dirty="0">
                <a:ea typeface="+mn-lt"/>
                <a:cs typeface="+mn-lt"/>
              </a:rPr>
              <a:t> e </a:t>
            </a:r>
            <a:r>
              <a:rPr lang="en-US" sz="2400" dirty="0" err="1">
                <a:ea typeface="+mn-lt"/>
                <a:cs typeface="+mn-lt"/>
              </a:rPr>
              <a:t>impurezas</a:t>
            </a:r>
            <a:r>
              <a:rPr lang="en-US" sz="2400" dirty="0">
                <a:ea typeface="+mn-lt"/>
                <a:cs typeface="+mn-lt"/>
              </a:rPr>
              <a:t> no </a:t>
            </a:r>
            <a:r>
              <a:rPr lang="en-US" sz="2400" dirty="0" err="1">
                <a:ea typeface="+mn-lt"/>
                <a:cs typeface="+mn-lt"/>
              </a:rPr>
              <a:t>intencionales</a:t>
            </a:r>
            <a:r>
              <a:rPr lang="en-US" sz="2400" dirty="0">
                <a:ea typeface="+mn-lt"/>
                <a:cs typeface="+mn-lt"/>
              </a:rPr>
              <a:t> que las personas </a:t>
            </a:r>
            <a:r>
              <a:rPr lang="en-US" sz="2400" dirty="0" err="1">
                <a:ea typeface="+mn-lt"/>
                <a:cs typeface="+mn-lt"/>
              </a:rPr>
              <a:t>pueden</a:t>
            </a:r>
            <a:r>
              <a:rPr lang="en-US" sz="2400" dirty="0">
                <a:ea typeface="+mn-lt"/>
                <a:cs typeface="+mn-lt"/>
              </a:rPr>
              <a:t> no </a:t>
            </a:r>
            <a:r>
              <a:rPr lang="en-US" sz="2400" dirty="0" err="1">
                <a:ea typeface="+mn-lt"/>
                <a:cs typeface="+mn-lt"/>
              </a:rPr>
              <a:t>haber</a:t>
            </a:r>
            <a:r>
              <a:rPr lang="en-US" sz="2400" dirty="0">
                <a:ea typeface="+mn-lt"/>
                <a:cs typeface="+mn-lt"/>
              </a:rPr>
              <a:t> </a:t>
            </a:r>
            <a:r>
              <a:rPr lang="en-US" sz="2400" dirty="0" err="1">
                <a:ea typeface="+mn-lt"/>
                <a:cs typeface="+mn-lt"/>
              </a:rPr>
              <a:t>abordado</a:t>
            </a:r>
            <a:r>
              <a:rPr lang="en-US" sz="2400" dirty="0">
                <a:ea typeface="+mn-lt"/>
                <a:cs typeface="+mn-lt"/>
              </a:rPr>
              <a:t> a </a:t>
            </a:r>
            <a:r>
              <a:rPr lang="en-US" sz="2400" dirty="0" err="1">
                <a:ea typeface="+mn-lt"/>
                <a:cs typeface="+mn-lt"/>
              </a:rPr>
              <a:t>través</a:t>
            </a:r>
            <a:r>
              <a:rPr lang="en-US" sz="2400" dirty="0">
                <a:ea typeface="+mn-lt"/>
                <a:cs typeface="+mn-lt"/>
              </a:rPr>
              <a:t> de </a:t>
            </a:r>
            <a:r>
              <a:rPr lang="en-US" sz="2400" dirty="0" err="1">
                <a:ea typeface="+mn-lt"/>
                <a:cs typeface="+mn-lt"/>
              </a:rPr>
              <a:t>los</a:t>
            </a:r>
            <a:r>
              <a:rPr lang="en-US" sz="2400" dirty="0">
                <a:ea typeface="+mn-lt"/>
                <a:cs typeface="+mn-lt"/>
              </a:rPr>
              <a:t> </a:t>
            </a:r>
            <a:r>
              <a:rPr lang="en-US" sz="2400" dirty="0" err="1">
                <a:ea typeface="+mn-lt"/>
                <a:cs typeface="+mn-lt"/>
              </a:rPr>
              <a:t>sacrificios</a:t>
            </a:r>
            <a:r>
              <a:rPr lang="en-US" sz="2400" dirty="0">
                <a:ea typeface="+mn-lt"/>
                <a:cs typeface="+mn-lt"/>
              </a:rPr>
              <a:t> </a:t>
            </a:r>
            <a:r>
              <a:rPr lang="en-US" sz="2400" dirty="0" err="1">
                <a:ea typeface="+mn-lt"/>
                <a:cs typeface="+mn-lt"/>
              </a:rPr>
              <a:t>diarios</a:t>
            </a:r>
            <a:r>
              <a:rPr lang="en-US" sz="2400" dirty="0">
                <a:ea typeface="+mn-lt"/>
                <a:cs typeface="+mn-lt"/>
              </a:rPr>
              <a:t>.</a:t>
            </a:r>
            <a:endParaRPr lang="en-US" sz="2400" i="1" dirty="0">
              <a:ea typeface="Tahoma"/>
            </a:endParaRPr>
          </a:p>
          <a:p>
            <a:pPr>
              <a:defRPr/>
            </a:pPr>
            <a:r>
              <a:rPr lang="en-US" sz="2400" b="1" i="1" dirty="0">
                <a:solidFill>
                  <a:srgbClr val="FFFF00"/>
                </a:solidFill>
              </a:rPr>
              <a:t>In also included all the deliberate sins and impurities that the high priest alone was permitted to address. /</a:t>
            </a:r>
            <a:r>
              <a:rPr lang="en-US" sz="2400" i="1" dirty="0"/>
              <a:t> </a:t>
            </a:r>
            <a:r>
              <a:rPr lang="en-US" sz="2400" dirty="0" err="1">
                <a:ea typeface="+mn-lt"/>
                <a:cs typeface="+mn-lt"/>
              </a:rPr>
              <a:t>También</a:t>
            </a:r>
            <a:r>
              <a:rPr lang="en-US" sz="2400" dirty="0">
                <a:ea typeface="+mn-lt"/>
                <a:cs typeface="+mn-lt"/>
              </a:rPr>
              <a:t> </a:t>
            </a:r>
            <a:r>
              <a:rPr lang="en-US" sz="2400" dirty="0" err="1">
                <a:ea typeface="+mn-lt"/>
                <a:cs typeface="+mn-lt"/>
              </a:rPr>
              <a:t>incluía</a:t>
            </a:r>
            <a:r>
              <a:rPr lang="en-US" sz="2400" dirty="0">
                <a:ea typeface="+mn-lt"/>
                <a:cs typeface="+mn-lt"/>
              </a:rPr>
              <a:t> </a:t>
            </a:r>
            <a:r>
              <a:rPr lang="en-US" sz="2400" dirty="0" err="1">
                <a:ea typeface="+mn-lt"/>
                <a:cs typeface="+mn-lt"/>
              </a:rPr>
              <a:t>todos</a:t>
            </a:r>
            <a:r>
              <a:rPr lang="en-US" sz="2400" dirty="0">
                <a:ea typeface="+mn-lt"/>
                <a:cs typeface="+mn-lt"/>
              </a:rPr>
              <a:t> </a:t>
            </a:r>
            <a:r>
              <a:rPr lang="en-US" sz="2400" dirty="0" err="1">
                <a:ea typeface="+mn-lt"/>
                <a:cs typeface="+mn-lt"/>
              </a:rPr>
              <a:t>los</a:t>
            </a:r>
            <a:r>
              <a:rPr lang="en-US" sz="2400" dirty="0">
                <a:ea typeface="+mn-lt"/>
                <a:cs typeface="+mn-lt"/>
              </a:rPr>
              <a:t> </a:t>
            </a:r>
            <a:r>
              <a:rPr lang="en-US" sz="2400" dirty="0" err="1">
                <a:ea typeface="+mn-lt"/>
                <a:cs typeface="+mn-lt"/>
              </a:rPr>
              <a:t>pecados</a:t>
            </a:r>
            <a:r>
              <a:rPr lang="en-US" sz="2400" dirty="0">
                <a:ea typeface="+mn-lt"/>
                <a:cs typeface="+mn-lt"/>
              </a:rPr>
              <a:t> e </a:t>
            </a:r>
            <a:r>
              <a:rPr lang="en-US" sz="2400" dirty="0" err="1">
                <a:ea typeface="+mn-lt"/>
                <a:cs typeface="+mn-lt"/>
              </a:rPr>
              <a:t>impurezas</a:t>
            </a:r>
            <a:r>
              <a:rPr lang="en-US" sz="2400" dirty="0">
                <a:ea typeface="+mn-lt"/>
                <a:cs typeface="+mn-lt"/>
              </a:rPr>
              <a:t> </a:t>
            </a:r>
            <a:r>
              <a:rPr lang="en-US" sz="2400" dirty="0" err="1">
                <a:ea typeface="+mn-lt"/>
                <a:cs typeface="+mn-lt"/>
              </a:rPr>
              <a:t>deliberados</a:t>
            </a:r>
            <a:r>
              <a:rPr lang="en-US" sz="2400" dirty="0">
                <a:ea typeface="+mn-lt"/>
                <a:cs typeface="+mn-lt"/>
              </a:rPr>
              <a:t> que solo </a:t>
            </a:r>
            <a:r>
              <a:rPr lang="en-US" sz="2400" dirty="0" err="1">
                <a:ea typeface="+mn-lt"/>
                <a:cs typeface="+mn-lt"/>
              </a:rPr>
              <a:t>el</a:t>
            </a:r>
            <a:r>
              <a:rPr lang="en-US" sz="2400" dirty="0">
                <a:ea typeface="+mn-lt"/>
                <a:cs typeface="+mn-lt"/>
              </a:rPr>
              <a:t> sumo </a:t>
            </a:r>
            <a:r>
              <a:rPr lang="en-US" sz="2400" dirty="0" err="1">
                <a:ea typeface="+mn-lt"/>
                <a:cs typeface="+mn-lt"/>
              </a:rPr>
              <a:t>sacerdote</a:t>
            </a:r>
            <a:r>
              <a:rPr lang="en-US" sz="2400" dirty="0">
                <a:ea typeface="+mn-lt"/>
                <a:cs typeface="+mn-lt"/>
              </a:rPr>
              <a:t> </a:t>
            </a:r>
            <a:r>
              <a:rPr lang="en-US" sz="2400" dirty="0" err="1">
                <a:ea typeface="+mn-lt"/>
                <a:cs typeface="+mn-lt"/>
              </a:rPr>
              <a:t>podía</a:t>
            </a:r>
            <a:r>
              <a:rPr lang="en-US" sz="2400" dirty="0">
                <a:ea typeface="+mn-lt"/>
                <a:cs typeface="+mn-lt"/>
              </a:rPr>
              <a:t> </a:t>
            </a:r>
            <a:r>
              <a:rPr lang="en-US" sz="2400" dirty="0" err="1">
                <a:ea typeface="+mn-lt"/>
                <a:cs typeface="+mn-lt"/>
              </a:rPr>
              <a:t>abordar</a:t>
            </a:r>
            <a:r>
              <a:rPr lang="en-US" sz="2400" dirty="0">
                <a:ea typeface="+mn-lt"/>
                <a:cs typeface="+mn-lt"/>
              </a:rPr>
              <a:t>.</a:t>
            </a:r>
            <a:endParaRPr lang="en-US" sz="2400" i="1" dirty="0">
              <a:ea typeface="Tahoma"/>
            </a:endParaRPr>
          </a:p>
        </p:txBody>
      </p:sp>
      <p:sp>
        <p:nvSpPr>
          <p:cNvPr id="4" name="Slide Number Placeholder 3">
            <a:extLst>
              <a:ext uri="{FF2B5EF4-FFF2-40B4-BE49-F238E27FC236}">
                <a16:creationId xmlns:a16="http://schemas.microsoft.com/office/drawing/2014/main" id="{8781A03C-EC83-2A3A-9D34-60D2E4218A0E}"/>
              </a:ext>
            </a:extLst>
          </p:cNvPr>
          <p:cNvSpPr>
            <a:spLocks noGrp="1"/>
          </p:cNvSpPr>
          <p:nvPr>
            <p:ph type="sldNum" sz="quarter" idx="12"/>
          </p:nvPr>
        </p:nvSpPr>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defTabSz="914400" fontAlgn="base">
              <a:spcBef>
                <a:spcPct val="0"/>
              </a:spcBef>
              <a:spcAft>
                <a:spcPct val="0"/>
              </a:spcAft>
            </a:pPr>
            <a:fld id="{9876E016-23BB-42F6-9BFE-2210B71ED465}" type="slidenum">
              <a:rPr lang="en-US" altLang="en-US">
                <a:solidFill>
                  <a:srgbClr val="FFFFFF"/>
                </a:solidFill>
              </a:rPr>
              <a:pPr defTabSz="914400" fontAlgn="base">
                <a:spcBef>
                  <a:spcPct val="0"/>
                </a:spcBef>
                <a:spcAft>
                  <a:spcPct val="0"/>
                </a:spcAft>
              </a:pPr>
              <a:t>53</a:t>
            </a:fld>
            <a:endParaRPr lang="en-US"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a:extLst>
              <a:ext uri="{FF2B5EF4-FFF2-40B4-BE49-F238E27FC236}">
                <a16:creationId xmlns:a16="http://schemas.microsoft.com/office/drawing/2014/main" id="{B607EA1E-3AE1-4EDD-A6D0-A3F8D0AB2A3A}"/>
              </a:ext>
            </a:extLst>
          </p:cNvPr>
          <p:cNvSpPr>
            <a:spLocks noGrp="1"/>
          </p:cNvSpPr>
          <p:nvPr>
            <p:ph type="sldNum" sz="quarter" idx="12"/>
          </p:nvPr>
        </p:nvSpPr>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defTabSz="914400" fontAlgn="base">
              <a:spcBef>
                <a:spcPct val="0"/>
              </a:spcBef>
              <a:spcAft>
                <a:spcPct val="0"/>
              </a:spcAft>
            </a:pPr>
            <a:fld id="{114C5EA7-3DFA-4271-98FC-AF146791F27A}" type="slidenum">
              <a:rPr lang="en-US" altLang="en-US">
                <a:solidFill>
                  <a:srgbClr val="FFFFFF"/>
                </a:solidFill>
              </a:rPr>
              <a:pPr defTabSz="914400" fontAlgn="base">
                <a:spcBef>
                  <a:spcPct val="0"/>
                </a:spcBef>
                <a:spcAft>
                  <a:spcPct val="0"/>
                </a:spcAft>
              </a:pPr>
              <a:t>54</a:t>
            </a:fld>
            <a:endParaRPr lang="en-US" altLang="en-US">
              <a:solidFill>
                <a:srgbClr val="FFFFFF"/>
              </a:solidFill>
            </a:endParaRPr>
          </a:p>
        </p:txBody>
      </p:sp>
      <p:sp>
        <p:nvSpPr>
          <p:cNvPr id="292866" name="Rectangle 2">
            <a:extLst>
              <a:ext uri="{FF2B5EF4-FFF2-40B4-BE49-F238E27FC236}">
                <a16:creationId xmlns:a16="http://schemas.microsoft.com/office/drawing/2014/main" id="{EFDE804D-0373-B2F9-FFD4-B429F129ADF8}"/>
              </a:ext>
            </a:extLst>
          </p:cNvPr>
          <p:cNvSpPr>
            <a:spLocks noGrp="1" noChangeArrowheads="1"/>
          </p:cNvSpPr>
          <p:nvPr>
            <p:ph type="title"/>
          </p:nvPr>
        </p:nvSpPr>
        <p:spPr>
          <a:xfrm>
            <a:off x="609600" y="-41664"/>
            <a:ext cx="10972800" cy="1143000"/>
          </a:xfrm>
        </p:spPr>
        <p:txBody>
          <a:bodyPr/>
          <a:lstStyle/>
          <a:p>
            <a:pPr eaLnBrk="1" hangingPunct="1">
              <a:defRPr/>
            </a:pPr>
            <a:r>
              <a:rPr lang="en-US" altLang="en-US" sz="4000" dirty="0">
                <a:solidFill>
                  <a:srgbClr val="FF6600"/>
                </a:solidFill>
              </a:rPr>
              <a:t>Yom Kippur</a:t>
            </a:r>
            <a:r>
              <a:rPr lang="en-US" altLang="en-US" sz="4000" dirty="0"/>
              <a:t> / </a:t>
            </a:r>
            <a:r>
              <a:rPr lang="en-US" sz="4000" dirty="0">
                <a:ea typeface="+mj-lt"/>
                <a:cs typeface="+mj-lt"/>
              </a:rPr>
              <a:t>Yom </a:t>
            </a:r>
            <a:r>
              <a:rPr lang="en-US" sz="4000" dirty="0" err="1">
                <a:ea typeface="+mj-lt"/>
                <a:cs typeface="+mj-lt"/>
              </a:rPr>
              <a:t>Kipur</a:t>
            </a:r>
            <a:br>
              <a:rPr lang="en-US" altLang="en-US" sz="4000" dirty="0"/>
            </a:br>
            <a:r>
              <a:rPr lang="en-US" altLang="en-US" sz="2800" dirty="0"/>
              <a:t>(Lv. 16)</a:t>
            </a:r>
            <a:endParaRPr lang="en-US" altLang="en-US" sz="4000" dirty="0"/>
          </a:p>
        </p:txBody>
      </p:sp>
      <p:sp>
        <p:nvSpPr>
          <p:cNvPr id="292869" name="Rectangle 5">
            <a:extLst>
              <a:ext uri="{FF2B5EF4-FFF2-40B4-BE49-F238E27FC236}">
                <a16:creationId xmlns:a16="http://schemas.microsoft.com/office/drawing/2014/main" id="{2AE4BD70-EBFD-A0BC-67FC-37532A815F00}"/>
              </a:ext>
            </a:extLst>
          </p:cNvPr>
          <p:cNvSpPr>
            <a:spLocks noGrp="1" noChangeArrowheads="1"/>
          </p:cNvSpPr>
          <p:nvPr>
            <p:ph type="body" sz="half" idx="1"/>
          </p:nvPr>
        </p:nvSpPr>
        <p:spPr>
          <a:xfrm>
            <a:off x="333555" y="2530416"/>
            <a:ext cx="7333890" cy="3715108"/>
          </a:xfrm>
        </p:spPr>
        <p:txBody>
          <a:bodyPr/>
          <a:lstStyle/>
          <a:p>
            <a:pPr eaLnBrk="1" hangingPunct="1">
              <a:buFont typeface="Wingdings" panose="05000000000000000000" pitchFamily="2" charset="2"/>
              <a:buNone/>
              <a:defRPr/>
            </a:pPr>
            <a:r>
              <a:rPr lang="en-US" altLang="en-US" sz="2800" b="1" i="1" dirty="0">
                <a:solidFill>
                  <a:srgbClr val="FF6600"/>
                </a:solidFill>
                <a:latin typeface="Bookman Old Style"/>
              </a:rPr>
              <a:t>Ritual</a:t>
            </a:r>
          </a:p>
          <a:p>
            <a:pPr eaLnBrk="1" hangingPunct="1">
              <a:buNone/>
              <a:defRPr/>
            </a:pPr>
            <a:r>
              <a:rPr lang="en-US" altLang="en-US" sz="2000" b="1" dirty="0">
                <a:solidFill>
                  <a:srgbClr val="FFFF99"/>
                </a:solidFill>
                <a:latin typeface="Bookman Old Style"/>
              </a:rPr>
              <a:t>Bull Slaughter (purification for the high priest &amp; his family) / </a:t>
            </a:r>
            <a:r>
              <a:rPr lang="en-US" sz="2000" dirty="0">
                <a:ea typeface="+mn-lt"/>
                <a:cs typeface="+mn-lt"/>
              </a:rPr>
              <a:t>Bull Slaughter (</a:t>
            </a:r>
            <a:r>
              <a:rPr lang="en-US" sz="2000" dirty="0" err="1">
                <a:ea typeface="+mn-lt"/>
                <a:cs typeface="+mn-lt"/>
              </a:rPr>
              <a:t>purificación</a:t>
            </a:r>
            <a:r>
              <a:rPr lang="en-US" sz="2000" dirty="0">
                <a:ea typeface="+mn-lt"/>
                <a:cs typeface="+mn-lt"/>
              </a:rPr>
              <a:t> para </a:t>
            </a:r>
            <a:r>
              <a:rPr lang="en-US" sz="2000" dirty="0" err="1">
                <a:ea typeface="+mn-lt"/>
                <a:cs typeface="+mn-lt"/>
              </a:rPr>
              <a:t>el</a:t>
            </a:r>
            <a:r>
              <a:rPr lang="en-US" sz="2000" dirty="0">
                <a:ea typeface="+mn-lt"/>
                <a:cs typeface="+mn-lt"/>
              </a:rPr>
              <a:t> sumo </a:t>
            </a:r>
            <a:r>
              <a:rPr lang="en-US" sz="2000" dirty="0" err="1">
                <a:ea typeface="+mn-lt"/>
                <a:cs typeface="+mn-lt"/>
              </a:rPr>
              <a:t>sacerdote</a:t>
            </a:r>
            <a:r>
              <a:rPr lang="en-US" sz="2000" dirty="0">
                <a:ea typeface="+mn-lt"/>
                <a:cs typeface="+mn-lt"/>
              </a:rPr>
              <a:t> y </a:t>
            </a:r>
            <a:r>
              <a:rPr lang="en-US" sz="2000" dirty="0" err="1">
                <a:ea typeface="+mn-lt"/>
                <a:cs typeface="+mn-lt"/>
              </a:rPr>
              <a:t>su</a:t>
            </a:r>
            <a:r>
              <a:rPr lang="en-US" sz="2000" dirty="0">
                <a:ea typeface="+mn-lt"/>
                <a:cs typeface="+mn-lt"/>
              </a:rPr>
              <a:t> </a:t>
            </a:r>
            <a:r>
              <a:rPr lang="en-US" sz="2000" dirty="0" err="1">
                <a:ea typeface="+mn-lt"/>
                <a:cs typeface="+mn-lt"/>
              </a:rPr>
              <a:t>familia</a:t>
            </a:r>
            <a:r>
              <a:rPr lang="en-US" sz="2000" dirty="0">
                <a:ea typeface="+mn-lt"/>
                <a:cs typeface="+mn-lt"/>
              </a:rPr>
              <a:t>)</a:t>
            </a:r>
            <a:endParaRPr lang="en-US" altLang="en-US" sz="2000" b="1" dirty="0">
              <a:solidFill>
                <a:srgbClr val="FFFF99"/>
              </a:solidFill>
              <a:latin typeface="Bookman Old Style" panose="02050604050505020204" pitchFamily="18" charset="0"/>
            </a:endParaRPr>
          </a:p>
          <a:p>
            <a:pPr eaLnBrk="1" hangingPunct="1">
              <a:defRPr/>
            </a:pPr>
            <a:r>
              <a:rPr lang="en-US" altLang="en-US" sz="1800" i="1" dirty="0">
                <a:latin typeface="Bookman Old Style"/>
              </a:rPr>
              <a:t>Offering of Incense / </a:t>
            </a:r>
            <a:r>
              <a:rPr lang="en-US" sz="1800" dirty="0">
                <a:ea typeface="+mn-lt"/>
                <a:cs typeface="+mn-lt"/>
              </a:rPr>
              <a:t>Ofrenda de </a:t>
            </a:r>
            <a:r>
              <a:rPr lang="en-US" sz="1800" dirty="0" err="1">
                <a:ea typeface="+mn-lt"/>
                <a:cs typeface="+mn-lt"/>
              </a:rPr>
              <a:t>incienso</a:t>
            </a:r>
            <a:endParaRPr lang="en-US" altLang="en-US" sz="1800" i="1" dirty="0" err="1">
              <a:latin typeface="Bookman Old Style" panose="02050604050505020204" pitchFamily="18" charset="0"/>
            </a:endParaRPr>
          </a:p>
          <a:p>
            <a:pPr eaLnBrk="1" hangingPunct="1">
              <a:defRPr/>
            </a:pPr>
            <a:r>
              <a:rPr lang="en-US" altLang="en-US" sz="1800" i="1" dirty="0">
                <a:latin typeface="Bookman Old Style"/>
              </a:rPr>
              <a:t>Sprinkling of Blood / </a:t>
            </a:r>
            <a:r>
              <a:rPr lang="en-US" sz="1800" dirty="0" err="1">
                <a:ea typeface="+mn-lt"/>
                <a:cs typeface="+mn-lt"/>
              </a:rPr>
              <a:t>Aspersión</a:t>
            </a:r>
            <a:r>
              <a:rPr lang="en-US" sz="1800" dirty="0">
                <a:ea typeface="+mn-lt"/>
                <a:cs typeface="+mn-lt"/>
              </a:rPr>
              <a:t> de Sangre</a:t>
            </a:r>
            <a:endParaRPr lang="en-US" altLang="en-US" sz="1800" i="1" dirty="0">
              <a:latin typeface="Bookman Old Style" panose="02050604050505020204" pitchFamily="18" charset="0"/>
            </a:endParaRPr>
          </a:p>
          <a:p>
            <a:pPr eaLnBrk="1" hangingPunct="1">
              <a:buNone/>
              <a:defRPr/>
            </a:pPr>
            <a:r>
              <a:rPr lang="en-US" altLang="en-US" sz="2000" b="1" dirty="0">
                <a:solidFill>
                  <a:srgbClr val="FFFF99"/>
                </a:solidFill>
                <a:latin typeface="Bookman Old Style"/>
              </a:rPr>
              <a:t>He-Goat Slaughter (purification for the people) / </a:t>
            </a:r>
            <a:r>
              <a:rPr lang="en-US" sz="2000" dirty="0" err="1">
                <a:ea typeface="+mn-lt"/>
                <a:cs typeface="+mn-lt"/>
              </a:rPr>
              <a:t>Matanza</a:t>
            </a:r>
            <a:r>
              <a:rPr lang="en-US" sz="2000" dirty="0">
                <a:ea typeface="+mn-lt"/>
                <a:cs typeface="+mn-lt"/>
              </a:rPr>
              <a:t> de machos </a:t>
            </a:r>
            <a:r>
              <a:rPr lang="en-US" sz="2000" dirty="0" err="1">
                <a:ea typeface="+mn-lt"/>
                <a:cs typeface="+mn-lt"/>
              </a:rPr>
              <a:t>cabríos</a:t>
            </a:r>
            <a:r>
              <a:rPr lang="en-US" sz="2000" dirty="0">
                <a:ea typeface="+mn-lt"/>
                <a:cs typeface="+mn-lt"/>
              </a:rPr>
              <a:t> (</a:t>
            </a:r>
            <a:r>
              <a:rPr lang="en-US" sz="2000" dirty="0" err="1">
                <a:ea typeface="+mn-lt"/>
                <a:cs typeface="+mn-lt"/>
              </a:rPr>
              <a:t>purificación</a:t>
            </a:r>
            <a:r>
              <a:rPr lang="en-US" sz="2000" dirty="0">
                <a:ea typeface="+mn-lt"/>
                <a:cs typeface="+mn-lt"/>
              </a:rPr>
              <a:t> para </a:t>
            </a:r>
            <a:r>
              <a:rPr lang="en-US" sz="2000" dirty="0" err="1">
                <a:ea typeface="+mn-lt"/>
                <a:cs typeface="+mn-lt"/>
              </a:rPr>
              <a:t>el</a:t>
            </a:r>
            <a:r>
              <a:rPr lang="en-US" sz="2000" dirty="0">
                <a:ea typeface="+mn-lt"/>
                <a:cs typeface="+mn-lt"/>
              </a:rPr>
              <a:t> pueblo)</a:t>
            </a:r>
            <a:endParaRPr lang="en-US" altLang="en-US" sz="2000" b="1" dirty="0">
              <a:solidFill>
                <a:srgbClr val="FFFF99"/>
              </a:solidFill>
              <a:latin typeface="Bookman Old Style" panose="02050604050505020204" pitchFamily="18" charset="0"/>
            </a:endParaRPr>
          </a:p>
          <a:p>
            <a:pPr eaLnBrk="1" hangingPunct="1">
              <a:defRPr/>
            </a:pPr>
            <a:r>
              <a:rPr lang="en-US" altLang="en-US" sz="1800" i="1" dirty="0">
                <a:latin typeface="Bookman Old Style" panose="02050604050505020204" pitchFamily="18" charset="0"/>
              </a:rPr>
              <a:t>Sprinkling of Blood</a:t>
            </a:r>
          </a:p>
          <a:p>
            <a:pPr marL="0" indent="0" eaLnBrk="1" hangingPunct="1">
              <a:buNone/>
              <a:defRPr/>
            </a:pPr>
            <a:r>
              <a:rPr lang="en-US" altLang="en-US" sz="2000" b="1" dirty="0">
                <a:solidFill>
                  <a:srgbClr val="FFFF99"/>
                </a:solidFill>
                <a:latin typeface="Bookman Old Style"/>
              </a:rPr>
              <a:t>Ram Burnt Offering (for the high priest himself) / </a:t>
            </a:r>
            <a:r>
              <a:rPr lang="en-US" sz="2000" dirty="0">
                <a:ea typeface="+mn-lt"/>
                <a:cs typeface="+mn-lt"/>
              </a:rPr>
              <a:t>Carnero Ofrenda </a:t>
            </a:r>
            <a:r>
              <a:rPr lang="en-US" sz="2000" dirty="0" err="1">
                <a:ea typeface="+mn-lt"/>
                <a:cs typeface="+mn-lt"/>
              </a:rPr>
              <a:t>quemada</a:t>
            </a:r>
            <a:r>
              <a:rPr lang="en-US" sz="2000" dirty="0">
                <a:ea typeface="+mn-lt"/>
                <a:cs typeface="+mn-lt"/>
              </a:rPr>
              <a:t> (para </a:t>
            </a:r>
            <a:r>
              <a:rPr lang="en-US" sz="2000" dirty="0" err="1">
                <a:ea typeface="+mn-lt"/>
                <a:cs typeface="+mn-lt"/>
              </a:rPr>
              <a:t>el</a:t>
            </a:r>
            <a:r>
              <a:rPr lang="en-US" sz="2000" dirty="0">
                <a:ea typeface="+mn-lt"/>
                <a:cs typeface="+mn-lt"/>
              </a:rPr>
              <a:t> sumo </a:t>
            </a:r>
            <a:r>
              <a:rPr lang="en-US" sz="2000" dirty="0" err="1">
                <a:ea typeface="+mn-lt"/>
                <a:cs typeface="+mn-lt"/>
              </a:rPr>
              <a:t>sacerdote</a:t>
            </a:r>
            <a:r>
              <a:rPr lang="en-US" sz="2000" dirty="0">
                <a:ea typeface="+mn-lt"/>
                <a:cs typeface="+mn-lt"/>
              </a:rPr>
              <a:t> </a:t>
            </a:r>
            <a:r>
              <a:rPr lang="en-US" sz="2000" dirty="0" err="1">
                <a:ea typeface="+mn-lt"/>
                <a:cs typeface="+mn-lt"/>
              </a:rPr>
              <a:t>mismo</a:t>
            </a:r>
            <a:r>
              <a:rPr lang="en-US" sz="2000" dirty="0">
                <a:ea typeface="+mn-lt"/>
                <a:cs typeface="+mn-lt"/>
              </a:rPr>
              <a:t>)</a:t>
            </a:r>
            <a:endParaRPr lang="en-US" altLang="en-US" sz="2000" b="1" dirty="0">
              <a:solidFill>
                <a:srgbClr val="FFFF99"/>
              </a:solidFill>
              <a:latin typeface="Bookman Old Style" panose="02050604050505020204" pitchFamily="18" charset="0"/>
            </a:endParaRPr>
          </a:p>
        </p:txBody>
      </p:sp>
      <p:sp>
        <p:nvSpPr>
          <p:cNvPr id="292870" name="Rectangle 6">
            <a:extLst>
              <a:ext uri="{FF2B5EF4-FFF2-40B4-BE49-F238E27FC236}">
                <a16:creationId xmlns:a16="http://schemas.microsoft.com/office/drawing/2014/main" id="{4D1EF51A-B632-C8DC-77A3-7AB3775BAF2C}"/>
              </a:ext>
            </a:extLst>
          </p:cNvPr>
          <p:cNvSpPr>
            <a:spLocks noGrp="1" noChangeArrowheads="1"/>
          </p:cNvSpPr>
          <p:nvPr>
            <p:ph type="body" sz="half" idx="2"/>
          </p:nvPr>
        </p:nvSpPr>
        <p:spPr>
          <a:xfrm>
            <a:off x="7771299" y="3024287"/>
            <a:ext cx="4267200" cy="3581400"/>
          </a:xfrm>
        </p:spPr>
        <p:txBody>
          <a:bodyPr/>
          <a:lstStyle/>
          <a:p>
            <a:pPr eaLnBrk="1" hangingPunct="1">
              <a:buNone/>
              <a:defRPr/>
            </a:pPr>
            <a:r>
              <a:rPr lang="en-US" altLang="en-US" sz="2000" b="1" dirty="0">
                <a:solidFill>
                  <a:srgbClr val="FFFF99"/>
                </a:solidFill>
                <a:latin typeface="Bookman Old Style"/>
              </a:rPr>
              <a:t>Ram Burnt Offering (for the people) / </a:t>
            </a:r>
            <a:r>
              <a:rPr lang="en-US" sz="2000" dirty="0">
                <a:ea typeface="+mn-lt"/>
                <a:cs typeface="+mn-lt"/>
              </a:rPr>
              <a:t>Carnero Ofrenda </a:t>
            </a:r>
            <a:r>
              <a:rPr lang="en-US" sz="2000" dirty="0" err="1">
                <a:ea typeface="+mn-lt"/>
                <a:cs typeface="+mn-lt"/>
              </a:rPr>
              <a:t>quemada</a:t>
            </a:r>
            <a:r>
              <a:rPr lang="en-US" sz="2000" dirty="0">
                <a:ea typeface="+mn-lt"/>
                <a:cs typeface="+mn-lt"/>
              </a:rPr>
              <a:t> (</a:t>
            </a:r>
            <a:r>
              <a:rPr lang="en-US" sz="2000" dirty="0" err="1">
                <a:ea typeface="+mn-lt"/>
                <a:cs typeface="+mn-lt"/>
              </a:rPr>
              <a:t>por</a:t>
            </a:r>
            <a:r>
              <a:rPr lang="en-US" sz="2000" dirty="0">
                <a:ea typeface="+mn-lt"/>
                <a:cs typeface="+mn-lt"/>
              </a:rPr>
              <a:t> </a:t>
            </a:r>
            <a:r>
              <a:rPr lang="en-US" sz="2000" dirty="0" err="1">
                <a:ea typeface="+mn-lt"/>
                <a:cs typeface="+mn-lt"/>
              </a:rPr>
              <a:t>el</a:t>
            </a:r>
            <a:r>
              <a:rPr lang="en-US" sz="2000" dirty="0">
                <a:ea typeface="+mn-lt"/>
                <a:cs typeface="+mn-lt"/>
              </a:rPr>
              <a:t> pueblo)</a:t>
            </a:r>
            <a:endParaRPr lang="en-US" altLang="en-US" sz="2000" b="1" dirty="0">
              <a:solidFill>
                <a:srgbClr val="FFFF99"/>
              </a:solidFill>
              <a:latin typeface="Bookman Old Style" panose="02050604050505020204" pitchFamily="18" charset="0"/>
            </a:endParaRPr>
          </a:p>
          <a:p>
            <a:pPr eaLnBrk="1" hangingPunct="1">
              <a:buNone/>
              <a:defRPr/>
            </a:pPr>
            <a:r>
              <a:rPr lang="en-US" altLang="en-US" sz="2000" b="1" dirty="0">
                <a:solidFill>
                  <a:srgbClr val="FFFF99"/>
                </a:solidFill>
                <a:latin typeface="Bookman Old Style"/>
              </a:rPr>
              <a:t>Goat for Azazel (chosen by lot) / </a:t>
            </a:r>
            <a:r>
              <a:rPr lang="en-US" sz="2000" dirty="0" err="1">
                <a:ea typeface="+mn-lt"/>
                <a:cs typeface="+mn-lt"/>
              </a:rPr>
              <a:t>Cabra</a:t>
            </a:r>
            <a:r>
              <a:rPr lang="en-US" sz="2000" dirty="0">
                <a:ea typeface="+mn-lt"/>
                <a:cs typeface="+mn-lt"/>
              </a:rPr>
              <a:t> para Azazel (</a:t>
            </a:r>
            <a:r>
              <a:rPr lang="en-US" sz="2000" dirty="0" err="1">
                <a:ea typeface="+mn-lt"/>
                <a:cs typeface="+mn-lt"/>
              </a:rPr>
              <a:t>elegida</a:t>
            </a:r>
            <a:r>
              <a:rPr lang="en-US" sz="2000" dirty="0">
                <a:ea typeface="+mn-lt"/>
                <a:cs typeface="+mn-lt"/>
              </a:rPr>
              <a:t> </a:t>
            </a:r>
            <a:r>
              <a:rPr lang="en-US" sz="2000" dirty="0" err="1">
                <a:ea typeface="+mn-lt"/>
                <a:cs typeface="+mn-lt"/>
              </a:rPr>
              <a:t>por</a:t>
            </a:r>
            <a:r>
              <a:rPr lang="en-US" sz="2000" dirty="0">
                <a:ea typeface="+mn-lt"/>
                <a:cs typeface="+mn-lt"/>
              </a:rPr>
              <a:t> suertes)</a:t>
            </a:r>
            <a:endParaRPr lang="en-US" altLang="en-US" sz="2000" b="1" dirty="0">
              <a:solidFill>
                <a:srgbClr val="FFFF99"/>
              </a:solidFill>
              <a:latin typeface="Bookman Old Style" panose="02050604050505020204" pitchFamily="18" charset="0"/>
            </a:endParaRPr>
          </a:p>
          <a:p>
            <a:pPr eaLnBrk="1" hangingPunct="1">
              <a:defRPr/>
            </a:pPr>
            <a:r>
              <a:rPr lang="en-US" altLang="en-US" sz="1800" i="1" dirty="0">
                <a:solidFill>
                  <a:srgbClr val="FFFF00"/>
                </a:solidFill>
                <a:latin typeface="Bookman Old Style"/>
              </a:rPr>
              <a:t>Imposition of hands</a:t>
            </a:r>
            <a:r>
              <a:rPr lang="en-US" altLang="en-US" sz="1800" i="1" dirty="0">
                <a:latin typeface="Bookman Old Style"/>
              </a:rPr>
              <a:t> / </a:t>
            </a:r>
            <a:r>
              <a:rPr lang="en-US" altLang="en-US" sz="1800" i="1" dirty="0" err="1">
                <a:latin typeface="Bookman Old Style"/>
              </a:rPr>
              <a:t>I</a:t>
            </a:r>
            <a:r>
              <a:rPr lang="en-US" sz="1800" dirty="0" err="1">
                <a:ea typeface="+mn-lt"/>
                <a:cs typeface="+mn-lt"/>
              </a:rPr>
              <a:t>mposición</a:t>
            </a:r>
            <a:r>
              <a:rPr lang="en-US" sz="1800" dirty="0">
                <a:ea typeface="+mn-lt"/>
                <a:cs typeface="+mn-lt"/>
              </a:rPr>
              <a:t> de manos</a:t>
            </a:r>
            <a:endParaRPr lang="en-US" altLang="en-US" sz="1800" i="1" dirty="0">
              <a:latin typeface="Bookman Old Style" panose="02050604050505020204" pitchFamily="18" charset="0"/>
            </a:endParaRPr>
          </a:p>
          <a:p>
            <a:pPr eaLnBrk="1" hangingPunct="1">
              <a:defRPr/>
            </a:pPr>
            <a:r>
              <a:rPr lang="en-US" altLang="en-US" sz="1800" i="1" dirty="0">
                <a:solidFill>
                  <a:srgbClr val="FFFF00"/>
                </a:solidFill>
                <a:latin typeface="Bookman Old Style"/>
              </a:rPr>
              <a:t>Driving the goat into the desert</a:t>
            </a:r>
            <a:r>
              <a:rPr lang="en-US" altLang="en-US" sz="1800" i="1" dirty="0">
                <a:latin typeface="Bookman Old Style"/>
              </a:rPr>
              <a:t> / </a:t>
            </a:r>
            <a:r>
              <a:rPr lang="en-US" sz="1800" dirty="0" err="1">
                <a:ea typeface="+mn-lt"/>
                <a:cs typeface="+mn-lt"/>
              </a:rPr>
              <a:t>Conduciendo</a:t>
            </a:r>
            <a:r>
              <a:rPr lang="en-US" sz="1800" dirty="0">
                <a:ea typeface="+mn-lt"/>
                <a:cs typeface="+mn-lt"/>
              </a:rPr>
              <a:t> la </a:t>
            </a:r>
            <a:r>
              <a:rPr lang="en-US" sz="1800" dirty="0" err="1">
                <a:ea typeface="+mn-lt"/>
                <a:cs typeface="+mn-lt"/>
              </a:rPr>
              <a:t>cabra</a:t>
            </a:r>
            <a:r>
              <a:rPr lang="en-US" sz="1800" dirty="0">
                <a:ea typeface="+mn-lt"/>
                <a:cs typeface="+mn-lt"/>
              </a:rPr>
              <a:t> al </a:t>
            </a:r>
            <a:r>
              <a:rPr lang="en-US" sz="1800" dirty="0" err="1">
                <a:ea typeface="+mn-lt"/>
                <a:cs typeface="+mn-lt"/>
              </a:rPr>
              <a:t>desierto</a:t>
            </a:r>
            <a:endParaRPr lang="en-US" altLang="en-US" sz="1800" i="1" dirty="0" err="1">
              <a:latin typeface="Bookman Old Style" panose="02050604050505020204" pitchFamily="18" charset="0"/>
            </a:endParaRPr>
          </a:p>
        </p:txBody>
      </p:sp>
      <p:sp>
        <p:nvSpPr>
          <p:cNvPr id="29702" name="Line 4">
            <a:extLst>
              <a:ext uri="{FF2B5EF4-FFF2-40B4-BE49-F238E27FC236}">
                <a16:creationId xmlns:a16="http://schemas.microsoft.com/office/drawing/2014/main" id="{0CC421D4-B209-891F-213C-868F2F688D00}"/>
              </a:ext>
            </a:extLst>
          </p:cNvPr>
          <p:cNvSpPr>
            <a:spLocks noChangeShapeType="1"/>
          </p:cNvSpPr>
          <p:nvPr/>
        </p:nvSpPr>
        <p:spPr bwMode="auto">
          <a:xfrm>
            <a:off x="1981200" y="1207698"/>
            <a:ext cx="822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a:solidFill>
                <a:srgbClr val="FFFFFF"/>
              </a:solidFill>
              <a:latin typeface="Tahoma" panose="020B0604030504040204" pitchFamily="34" charset="0"/>
              <a:cs typeface="Arial" panose="020B0604020202020204" pitchFamily="34" charset="0"/>
            </a:endParaRPr>
          </a:p>
        </p:txBody>
      </p:sp>
      <p:sp>
        <p:nvSpPr>
          <p:cNvPr id="29704" name="Line 8">
            <a:extLst>
              <a:ext uri="{FF2B5EF4-FFF2-40B4-BE49-F238E27FC236}">
                <a16:creationId xmlns:a16="http://schemas.microsoft.com/office/drawing/2014/main" id="{E3CD53A0-ED95-DF37-0C0D-F570DCD36C9E}"/>
              </a:ext>
            </a:extLst>
          </p:cNvPr>
          <p:cNvSpPr>
            <a:spLocks noChangeShapeType="1"/>
          </p:cNvSpPr>
          <p:nvPr/>
        </p:nvSpPr>
        <p:spPr bwMode="auto">
          <a:xfrm>
            <a:off x="1981200" y="2503098"/>
            <a:ext cx="822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a:solidFill>
                <a:srgbClr val="FFFFFF"/>
              </a:solidFill>
              <a:latin typeface="Tahoma" panose="020B0604030504040204" pitchFamily="34" charset="0"/>
              <a:cs typeface="Arial" panose="020B0604020202020204" pitchFamily="34" charset="0"/>
            </a:endParaRPr>
          </a:p>
        </p:txBody>
      </p:sp>
      <p:sp>
        <p:nvSpPr>
          <p:cNvPr id="2" name="Text Box 7">
            <a:extLst>
              <a:ext uri="{FF2B5EF4-FFF2-40B4-BE49-F238E27FC236}">
                <a16:creationId xmlns:a16="http://schemas.microsoft.com/office/drawing/2014/main" id="{2607F552-8CFD-36CC-8EB1-8A824EBA6330}"/>
              </a:ext>
            </a:extLst>
          </p:cNvPr>
          <p:cNvSpPr txBox="1">
            <a:spLocks noChangeArrowheads="1"/>
          </p:cNvSpPr>
          <p:nvPr/>
        </p:nvSpPr>
        <p:spPr bwMode="auto">
          <a:xfrm>
            <a:off x="398253" y="1145788"/>
            <a:ext cx="11399807" cy="136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50000"/>
              </a:spcBef>
              <a:spcAft>
                <a:spcPct val="0"/>
              </a:spcAft>
              <a:buClrTx/>
              <a:buSzTx/>
              <a:buNone/>
            </a:pPr>
            <a:r>
              <a:rPr lang="en-US" altLang="en-US" sz="1800" b="1" i="1" dirty="0">
                <a:solidFill>
                  <a:srgbClr val="FFFF00"/>
                </a:solidFill>
                <a:latin typeface="Bookman Old Style"/>
                <a:cs typeface="Arial"/>
              </a:rPr>
              <a:t>Preparation </a:t>
            </a:r>
            <a:r>
              <a:rPr lang="en-US" altLang="en-US" sz="1800" b="1" i="1" dirty="0">
                <a:latin typeface="Bookman Old Style"/>
                <a:cs typeface="Arial"/>
              </a:rPr>
              <a:t>/</a:t>
            </a:r>
            <a:r>
              <a:rPr lang="en-US" altLang="en-US" sz="1800" b="1" i="1" dirty="0">
                <a:solidFill>
                  <a:srgbClr val="FFFF00"/>
                </a:solidFill>
                <a:latin typeface="Bookman Old Style"/>
                <a:cs typeface="Arial"/>
              </a:rPr>
              <a:t> </a:t>
            </a:r>
            <a:r>
              <a:rPr lang="en-US" altLang="en-US" sz="1800" b="1" i="1" dirty="0" err="1">
                <a:latin typeface="Bookman Old Style"/>
                <a:cs typeface="Arial"/>
              </a:rPr>
              <a:t>Preparación</a:t>
            </a:r>
            <a:endParaRPr lang="en-US" altLang="en-US" sz="1800" b="1" i="1" dirty="0" err="1">
              <a:latin typeface="Bookman Old Style" panose="02050604050505020204" pitchFamily="18" charset="0"/>
            </a:endParaRPr>
          </a:p>
          <a:p>
            <a:pPr algn="ctr" defTabSz="914400" fontAlgn="base">
              <a:lnSpc>
                <a:spcPct val="50000"/>
              </a:lnSpc>
              <a:spcBef>
                <a:spcPct val="50000"/>
              </a:spcBef>
              <a:spcAft>
                <a:spcPct val="0"/>
              </a:spcAft>
              <a:buClrTx/>
              <a:buSzTx/>
              <a:buNone/>
            </a:pPr>
            <a:r>
              <a:rPr lang="en-US" altLang="en-US" sz="2000" dirty="0">
                <a:solidFill>
                  <a:srgbClr val="FFFF00"/>
                </a:solidFill>
                <a:latin typeface="Book Antiqua"/>
                <a:cs typeface="Arial"/>
              </a:rPr>
              <a:t>Selection of the Bull and two Rams</a:t>
            </a:r>
            <a:r>
              <a:rPr lang="en-US" altLang="en-US" sz="2000" dirty="0">
                <a:solidFill>
                  <a:srgbClr val="FFFFFF"/>
                </a:solidFill>
                <a:latin typeface="Book Antiqua"/>
                <a:cs typeface="Arial"/>
              </a:rPr>
              <a:t> / </a:t>
            </a:r>
            <a:r>
              <a:rPr lang="en-US" sz="2000" dirty="0" err="1">
                <a:latin typeface="Tahoma"/>
                <a:ea typeface="Tahoma"/>
                <a:cs typeface="Tahoma"/>
              </a:rPr>
              <a:t>Selección</a:t>
            </a:r>
            <a:r>
              <a:rPr lang="en-US" sz="2000" dirty="0">
                <a:latin typeface="Tahoma"/>
                <a:ea typeface="Tahoma"/>
                <a:cs typeface="Tahoma"/>
              </a:rPr>
              <a:t> del toro y dos </a:t>
            </a:r>
            <a:r>
              <a:rPr lang="en-US" sz="2000" dirty="0" err="1">
                <a:latin typeface="Tahoma"/>
                <a:ea typeface="Tahoma"/>
                <a:cs typeface="Tahoma"/>
              </a:rPr>
              <a:t>carneros</a:t>
            </a:r>
            <a:endParaRPr lang="en-US" altLang="en-US" sz="2000" dirty="0" err="1">
              <a:solidFill>
                <a:srgbClr val="FFFFFF"/>
              </a:solidFill>
              <a:latin typeface="Book Antiqua" panose="02040602050305030304" pitchFamily="18" charset="0"/>
            </a:endParaRPr>
          </a:p>
          <a:p>
            <a:pPr algn="ctr" defTabSz="914400" fontAlgn="base">
              <a:lnSpc>
                <a:spcPct val="50000"/>
              </a:lnSpc>
              <a:spcBef>
                <a:spcPct val="50000"/>
              </a:spcBef>
              <a:spcAft>
                <a:spcPct val="0"/>
              </a:spcAft>
              <a:buClrTx/>
              <a:buSzTx/>
              <a:buNone/>
            </a:pPr>
            <a:r>
              <a:rPr lang="en-US" altLang="en-US" sz="2000" dirty="0">
                <a:solidFill>
                  <a:srgbClr val="FFFF00"/>
                </a:solidFill>
                <a:latin typeface="Book Antiqua"/>
                <a:cs typeface="Arial"/>
              </a:rPr>
              <a:t>Selection of Two Goats and the Casting of Lots</a:t>
            </a:r>
            <a:r>
              <a:rPr lang="en-US" altLang="en-US" sz="2000" dirty="0">
                <a:solidFill>
                  <a:srgbClr val="FFFFFF"/>
                </a:solidFill>
                <a:latin typeface="Book Antiqua"/>
                <a:cs typeface="Arial"/>
              </a:rPr>
              <a:t> / </a:t>
            </a:r>
            <a:r>
              <a:rPr lang="en-US" sz="2000" dirty="0" err="1">
                <a:latin typeface="Tahoma"/>
                <a:ea typeface="Tahoma"/>
                <a:cs typeface="Tahoma"/>
              </a:rPr>
              <a:t>Selección</a:t>
            </a:r>
            <a:r>
              <a:rPr lang="en-US" sz="2000" dirty="0">
                <a:latin typeface="Tahoma"/>
                <a:ea typeface="Tahoma"/>
                <a:cs typeface="Tahoma"/>
              </a:rPr>
              <a:t> de dos machos </a:t>
            </a:r>
            <a:r>
              <a:rPr lang="en-US" sz="2000" dirty="0" err="1">
                <a:latin typeface="Tahoma"/>
                <a:ea typeface="Tahoma"/>
                <a:cs typeface="Tahoma"/>
              </a:rPr>
              <a:t>cabríos</a:t>
            </a:r>
            <a:r>
              <a:rPr lang="en-US" sz="2000" dirty="0">
                <a:latin typeface="Tahoma"/>
                <a:ea typeface="Tahoma"/>
                <a:cs typeface="Tahoma"/>
              </a:rPr>
              <a:t> y </a:t>
            </a:r>
            <a:r>
              <a:rPr lang="en-US" sz="2000" dirty="0" err="1">
                <a:latin typeface="Tahoma"/>
                <a:ea typeface="Tahoma"/>
                <a:cs typeface="Tahoma"/>
              </a:rPr>
              <a:t>echar</a:t>
            </a:r>
            <a:r>
              <a:rPr lang="en-US" sz="2000" dirty="0">
                <a:latin typeface="Tahoma"/>
                <a:ea typeface="Tahoma"/>
                <a:cs typeface="Tahoma"/>
              </a:rPr>
              <a:t> suertes</a:t>
            </a:r>
          </a:p>
          <a:p>
            <a:pPr algn="ctr" defTabSz="914400" fontAlgn="base">
              <a:lnSpc>
                <a:spcPct val="50000"/>
              </a:lnSpc>
              <a:spcBef>
                <a:spcPct val="50000"/>
              </a:spcBef>
              <a:spcAft>
                <a:spcPct val="0"/>
              </a:spcAft>
              <a:buClrTx/>
              <a:buSzTx/>
              <a:buNone/>
            </a:pPr>
            <a:r>
              <a:rPr lang="en-US" altLang="en-US" sz="2000" dirty="0">
                <a:solidFill>
                  <a:srgbClr val="FFFF00"/>
                </a:solidFill>
                <a:latin typeface="Book Antiqua"/>
                <a:cs typeface="Arial"/>
              </a:rPr>
              <a:t>Bathing and </a:t>
            </a:r>
            <a:r>
              <a:rPr lang="en-US" altLang="en-US" sz="1800" dirty="0">
                <a:solidFill>
                  <a:srgbClr val="FFFF00"/>
                </a:solidFill>
                <a:latin typeface="Book Antiqua"/>
                <a:cs typeface="Arial"/>
              </a:rPr>
              <a:t>Vesting</a:t>
            </a:r>
            <a:r>
              <a:rPr lang="en-US" altLang="en-US" sz="1800" dirty="0">
                <a:solidFill>
                  <a:srgbClr val="FFFF00"/>
                </a:solidFill>
                <a:latin typeface="Tahoma"/>
                <a:ea typeface="Tahoma"/>
                <a:cs typeface="Arial"/>
              </a:rPr>
              <a:t> </a:t>
            </a:r>
            <a:r>
              <a:rPr lang="en-US" altLang="en-US" sz="2000" dirty="0">
                <a:solidFill>
                  <a:srgbClr val="FFFF00"/>
                </a:solidFill>
                <a:latin typeface="Book Antiqua"/>
                <a:cs typeface="Arial"/>
              </a:rPr>
              <a:t>of the High Priest</a:t>
            </a:r>
            <a:r>
              <a:rPr lang="en-US" altLang="en-US" sz="2000" dirty="0">
                <a:solidFill>
                  <a:srgbClr val="FFFFFF"/>
                </a:solidFill>
                <a:latin typeface="Book Antiqua"/>
                <a:cs typeface="Arial"/>
              </a:rPr>
              <a:t> / </a:t>
            </a:r>
            <a:r>
              <a:rPr lang="en-US" sz="2000" dirty="0">
                <a:latin typeface="Tahoma"/>
                <a:ea typeface="Tahoma"/>
                <a:cs typeface="Tahoma"/>
              </a:rPr>
              <a:t>Baño y </a:t>
            </a:r>
            <a:r>
              <a:rPr lang="en-US" sz="2000" dirty="0" err="1">
                <a:latin typeface="Tahoma"/>
                <a:ea typeface="Tahoma"/>
                <a:cs typeface="Tahoma"/>
              </a:rPr>
              <a:t>Vestimenta</a:t>
            </a:r>
            <a:r>
              <a:rPr lang="en-US" sz="2000" dirty="0">
                <a:latin typeface="Tahoma"/>
                <a:ea typeface="Tahoma"/>
                <a:cs typeface="Tahoma"/>
              </a:rPr>
              <a:t> del Sumo Sacerdote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92869">
                                            <p:txEl>
                                              <p:pRg st="0" end="0"/>
                                            </p:txEl>
                                          </p:spTgt>
                                        </p:tgtEl>
                                        <p:attrNameLst>
                                          <p:attrName>style.visibility</p:attrName>
                                        </p:attrNameLst>
                                      </p:cBhvr>
                                      <p:to>
                                        <p:strVal val="visible"/>
                                      </p:to>
                                    </p:set>
                                    <p:anim calcmode="lin" valueType="num">
                                      <p:cBhvr>
                                        <p:cTn id="7" dur="500" fill="hold"/>
                                        <p:tgtEl>
                                          <p:spTgt spid="29286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9286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292869">
                                            <p:txEl>
                                              <p:pRg st="1" end="1"/>
                                            </p:txEl>
                                          </p:spTgt>
                                        </p:tgtEl>
                                        <p:attrNameLst>
                                          <p:attrName>style.visibility</p:attrName>
                                        </p:attrNameLst>
                                      </p:cBhvr>
                                      <p:to>
                                        <p:strVal val="visible"/>
                                      </p:to>
                                    </p:set>
                                    <p:anim calcmode="lin" valueType="num">
                                      <p:cBhvr>
                                        <p:cTn id="13" dur="500" fill="hold"/>
                                        <p:tgtEl>
                                          <p:spTgt spid="29286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9286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9286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92869">
                                            <p:txEl>
                                              <p:pRg st="1" end="1"/>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292869">
                                            <p:txEl>
                                              <p:pRg st="2" end="2"/>
                                            </p:txEl>
                                          </p:spTgt>
                                        </p:tgtEl>
                                        <p:attrNameLst>
                                          <p:attrName>style.visibility</p:attrName>
                                        </p:attrNameLst>
                                      </p:cBhvr>
                                      <p:to>
                                        <p:strVal val="visible"/>
                                      </p:to>
                                    </p:set>
                                    <p:anim calcmode="lin" valueType="num">
                                      <p:cBhvr>
                                        <p:cTn id="19" dur="500" fill="hold"/>
                                        <p:tgtEl>
                                          <p:spTgt spid="29286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29286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29286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292869">
                                            <p:txEl>
                                              <p:pRg st="2" end="2"/>
                                            </p:txEl>
                                          </p:spTgt>
                                        </p:tgtEl>
                                        <p:attrNameLst>
                                          <p:attrName>ppt_y</p:attrName>
                                        </p:attrNameLst>
                                      </p:cBhvr>
                                      <p:tavLst>
                                        <p:tav tm="0">
                                          <p:val>
                                            <p:strVal val="#ppt_y"/>
                                          </p:val>
                                        </p:tav>
                                        <p:tav tm="100000">
                                          <p:val>
                                            <p:strVal val="#ppt_y"/>
                                          </p:val>
                                        </p:tav>
                                      </p:tavLst>
                                    </p:anim>
                                  </p:childTnLst>
                                </p:cTn>
                              </p:par>
                              <p:par>
                                <p:cTn id="23" presetID="39" presetClass="entr" presetSubtype="0" accel="100000" fill="hold" nodeType="withEffect">
                                  <p:stCondLst>
                                    <p:cond delay="0"/>
                                  </p:stCondLst>
                                  <p:childTnLst>
                                    <p:set>
                                      <p:cBhvr>
                                        <p:cTn id="24" dur="1" fill="hold">
                                          <p:stCondLst>
                                            <p:cond delay="0"/>
                                          </p:stCondLst>
                                        </p:cTn>
                                        <p:tgtEl>
                                          <p:spTgt spid="292869">
                                            <p:txEl>
                                              <p:pRg st="3" end="3"/>
                                            </p:txEl>
                                          </p:spTgt>
                                        </p:tgtEl>
                                        <p:attrNameLst>
                                          <p:attrName>style.visibility</p:attrName>
                                        </p:attrNameLst>
                                      </p:cBhvr>
                                      <p:to>
                                        <p:strVal val="visible"/>
                                      </p:to>
                                    </p:set>
                                    <p:anim calcmode="lin" valueType="num">
                                      <p:cBhvr>
                                        <p:cTn id="25" dur="500" fill="hold"/>
                                        <p:tgtEl>
                                          <p:spTgt spid="292869">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292869">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292869">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29286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9" presetClass="entr" presetSubtype="0" accel="100000" fill="hold" nodeType="clickEffect">
                                  <p:stCondLst>
                                    <p:cond delay="0"/>
                                  </p:stCondLst>
                                  <p:childTnLst>
                                    <p:set>
                                      <p:cBhvr>
                                        <p:cTn id="32" dur="1" fill="hold">
                                          <p:stCondLst>
                                            <p:cond delay="0"/>
                                          </p:stCondLst>
                                        </p:cTn>
                                        <p:tgtEl>
                                          <p:spTgt spid="292869">
                                            <p:txEl>
                                              <p:pRg st="4" end="4"/>
                                            </p:txEl>
                                          </p:spTgt>
                                        </p:tgtEl>
                                        <p:attrNameLst>
                                          <p:attrName>style.visibility</p:attrName>
                                        </p:attrNameLst>
                                      </p:cBhvr>
                                      <p:to>
                                        <p:strVal val="visible"/>
                                      </p:to>
                                    </p:set>
                                    <p:anim calcmode="lin" valueType="num">
                                      <p:cBhvr>
                                        <p:cTn id="33" dur="500" fill="hold"/>
                                        <p:tgtEl>
                                          <p:spTgt spid="292869">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292869">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292869">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292869">
                                            <p:txEl>
                                              <p:pRg st="4" end="4"/>
                                            </p:txEl>
                                          </p:spTgt>
                                        </p:tgtEl>
                                        <p:attrNameLst>
                                          <p:attrName>ppt_y</p:attrName>
                                        </p:attrNameLst>
                                      </p:cBhvr>
                                      <p:tavLst>
                                        <p:tav tm="0">
                                          <p:val>
                                            <p:strVal val="#ppt_y"/>
                                          </p:val>
                                        </p:tav>
                                        <p:tav tm="100000">
                                          <p:val>
                                            <p:strVal val="#ppt_y"/>
                                          </p:val>
                                        </p:tav>
                                      </p:tavLst>
                                    </p:anim>
                                  </p:childTnLst>
                                </p:cTn>
                              </p:par>
                              <p:par>
                                <p:cTn id="37" presetID="39" presetClass="entr" presetSubtype="0" accel="100000" fill="hold" nodeType="withEffect">
                                  <p:stCondLst>
                                    <p:cond delay="0"/>
                                  </p:stCondLst>
                                  <p:childTnLst>
                                    <p:set>
                                      <p:cBhvr>
                                        <p:cTn id="38" dur="1" fill="hold">
                                          <p:stCondLst>
                                            <p:cond delay="0"/>
                                          </p:stCondLst>
                                        </p:cTn>
                                        <p:tgtEl>
                                          <p:spTgt spid="292869">
                                            <p:txEl>
                                              <p:pRg st="5" end="5"/>
                                            </p:txEl>
                                          </p:spTgt>
                                        </p:tgtEl>
                                        <p:attrNameLst>
                                          <p:attrName>style.visibility</p:attrName>
                                        </p:attrNameLst>
                                      </p:cBhvr>
                                      <p:to>
                                        <p:strVal val="visible"/>
                                      </p:to>
                                    </p:set>
                                    <p:anim calcmode="lin" valueType="num">
                                      <p:cBhvr>
                                        <p:cTn id="39" dur="500" fill="hold"/>
                                        <p:tgtEl>
                                          <p:spTgt spid="292869">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292869">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292869">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29286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9" presetClass="entr" presetSubtype="0" accel="100000" fill="hold" nodeType="clickEffect">
                                  <p:stCondLst>
                                    <p:cond delay="0"/>
                                  </p:stCondLst>
                                  <p:childTnLst>
                                    <p:set>
                                      <p:cBhvr>
                                        <p:cTn id="46" dur="1" fill="hold">
                                          <p:stCondLst>
                                            <p:cond delay="0"/>
                                          </p:stCondLst>
                                        </p:cTn>
                                        <p:tgtEl>
                                          <p:spTgt spid="292869">
                                            <p:txEl>
                                              <p:pRg st="6" end="6"/>
                                            </p:txEl>
                                          </p:spTgt>
                                        </p:tgtEl>
                                        <p:attrNameLst>
                                          <p:attrName>style.visibility</p:attrName>
                                        </p:attrNameLst>
                                      </p:cBhvr>
                                      <p:to>
                                        <p:strVal val="visible"/>
                                      </p:to>
                                    </p:set>
                                    <p:anim calcmode="lin" valueType="num">
                                      <p:cBhvr>
                                        <p:cTn id="47" dur="500" fill="hold"/>
                                        <p:tgtEl>
                                          <p:spTgt spid="292869">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292869">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292869">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29286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9" presetClass="entr" presetSubtype="0" accel="100000" fill="hold" nodeType="clickEffect">
                                  <p:stCondLst>
                                    <p:cond delay="0"/>
                                  </p:stCondLst>
                                  <p:childTnLst>
                                    <p:set>
                                      <p:cBhvr>
                                        <p:cTn id="54" dur="1" fill="hold">
                                          <p:stCondLst>
                                            <p:cond delay="0"/>
                                          </p:stCondLst>
                                        </p:cTn>
                                        <p:tgtEl>
                                          <p:spTgt spid="292870">
                                            <p:txEl>
                                              <p:pRg st="0" end="0"/>
                                            </p:txEl>
                                          </p:spTgt>
                                        </p:tgtEl>
                                        <p:attrNameLst>
                                          <p:attrName>style.visibility</p:attrName>
                                        </p:attrNameLst>
                                      </p:cBhvr>
                                      <p:to>
                                        <p:strVal val="visible"/>
                                      </p:to>
                                    </p:set>
                                    <p:anim calcmode="lin" valueType="num">
                                      <p:cBhvr>
                                        <p:cTn id="55" dur="500" fill="hold"/>
                                        <p:tgtEl>
                                          <p:spTgt spid="292870">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292870">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292870">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29287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9" presetClass="entr" presetSubtype="0" accel="100000" fill="hold" nodeType="clickEffect">
                                  <p:stCondLst>
                                    <p:cond delay="0"/>
                                  </p:stCondLst>
                                  <p:childTnLst>
                                    <p:set>
                                      <p:cBhvr>
                                        <p:cTn id="62" dur="1" fill="hold">
                                          <p:stCondLst>
                                            <p:cond delay="0"/>
                                          </p:stCondLst>
                                        </p:cTn>
                                        <p:tgtEl>
                                          <p:spTgt spid="292870">
                                            <p:txEl>
                                              <p:pRg st="1" end="1"/>
                                            </p:txEl>
                                          </p:spTgt>
                                        </p:tgtEl>
                                        <p:attrNameLst>
                                          <p:attrName>style.visibility</p:attrName>
                                        </p:attrNameLst>
                                      </p:cBhvr>
                                      <p:to>
                                        <p:strVal val="visible"/>
                                      </p:to>
                                    </p:set>
                                    <p:anim calcmode="lin" valueType="num">
                                      <p:cBhvr>
                                        <p:cTn id="63" dur="500" fill="hold"/>
                                        <p:tgtEl>
                                          <p:spTgt spid="292870">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292870">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292870">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292870">
                                            <p:txEl>
                                              <p:pRg st="1" end="1"/>
                                            </p:txEl>
                                          </p:spTgt>
                                        </p:tgtEl>
                                        <p:attrNameLst>
                                          <p:attrName>ppt_y</p:attrName>
                                        </p:attrNameLst>
                                      </p:cBhvr>
                                      <p:tavLst>
                                        <p:tav tm="0">
                                          <p:val>
                                            <p:strVal val="#ppt_y"/>
                                          </p:val>
                                        </p:tav>
                                        <p:tav tm="100000">
                                          <p:val>
                                            <p:strVal val="#ppt_y"/>
                                          </p:val>
                                        </p:tav>
                                      </p:tavLst>
                                    </p:anim>
                                  </p:childTnLst>
                                </p:cTn>
                              </p:par>
                              <p:par>
                                <p:cTn id="67" presetID="39" presetClass="entr" presetSubtype="0" accel="100000" fill="hold" nodeType="withEffect">
                                  <p:stCondLst>
                                    <p:cond delay="0"/>
                                  </p:stCondLst>
                                  <p:childTnLst>
                                    <p:set>
                                      <p:cBhvr>
                                        <p:cTn id="68" dur="1" fill="hold">
                                          <p:stCondLst>
                                            <p:cond delay="0"/>
                                          </p:stCondLst>
                                        </p:cTn>
                                        <p:tgtEl>
                                          <p:spTgt spid="292870">
                                            <p:txEl>
                                              <p:pRg st="2" end="2"/>
                                            </p:txEl>
                                          </p:spTgt>
                                        </p:tgtEl>
                                        <p:attrNameLst>
                                          <p:attrName>style.visibility</p:attrName>
                                        </p:attrNameLst>
                                      </p:cBhvr>
                                      <p:to>
                                        <p:strVal val="visible"/>
                                      </p:to>
                                    </p:set>
                                    <p:anim calcmode="lin" valueType="num">
                                      <p:cBhvr>
                                        <p:cTn id="69" dur="500" fill="hold"/>
                                        <p:tgtEl>
                                          <p:spTgt spid="292870">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0" dur="500" fill="hold"/>
                                        <p:tgtEl>
                                          <p:spTgt spid="292870">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1" dur="500" fill="hold"/>
                                        <p:tgtEl>
                                          <p:spTgt spid="292870">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72" dur="500" fill="hold"/>
                                        <p:tgtEl>
                                          <p:spTgt spid="292870">
                                            <p:txEl>
                                              <p:pRg st="2" end="2"/>
                                            </p:txEl>
                                          </p:spTgt>
                                        </p:tgtEl>
                                        <p:attrNameLst>
                                          <p:attrName>ppt_y</p:attrName>
                                        </p:attrNameLst>
                                      </p:cBhvr>
                                      <p:tavLst>
                                        <p:tav tm="0">
                                          <p:val>
                                            <p:strVal val="#ppt_y"/>
                                          </p:val>
                                        </p:tav>
                                        <p:tav tm="100000">
                                          <p:val>
                                            <p:strVal val="#ppt_y"/>
                                          </p:val>
                                        </p:tav>
                                      </p:tavLst>
                                    </p:anim>
                                  </p:childTnLst>
                                </p:cTn>
                              </p:par>
                              <p:par>
                                <p:cTn id="73" presetID="39" presetClass="entr" presetSubtype="0" accel="100000" fill="hold" nodeType="withEffect">
                                  <p:stCondLst>
                                    <p:cond delay="0"/>
                                  </p:stCondLst>
                                  <p:childTnLst>
                                    <p:set>
                                      <p:cBhvr>
                                        <p:cTn id="74" dur="1" fill="hold">
                                          <p:stCondLst>
                                            <p:cond delay="0"/>
                                          </p:stCondLst>
                                        </p:cTn>
                                        <p:tgtEl>
                                          <p:spTgt spid="292870">
                                            <p:txEl>
                                              <p:pRg st="3" end="3"/>
                                            </p:txEl>
                                          </p:spTgt>
                                        </p:tgtEl>
                                        <p:attrNameLst>
                                          <p:attrName>style.visibility</p:attrName>
                                        </p:attrNameLst>
                                      </p:cBhvr>
                                      <p:to>
                                        <p:strVal val="visible"/>
                                      </p:to>
                                    </p:set>
                                    <p:anim calcmode="lin" valueType="num">
                                      <p:cBhvr>
                                        <p:cTn id="75" dur="500" fill="hold"/>
                                        <p:tgtEl>
                                          <p:spTgt spid="292870">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6" dur="500" fill="hold"/>
                                        <p:tgtEl>
                                          <p:spTgt spid="292870">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7" dur="500" fill="hold"/>
                                        <p:tgtEl>
                                          <p:spTgt spid="292870">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78" dur="500" fill="hold"/>
                                        <p:tgtEl>
                                          <p:spTgt spid="29287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F7F4B-6539-6F93-7048-18BCC0EDF849}"/>
              </a:ext>
            </a:extLst>
          </p:cNvPr>
          <p:cNvSpPr>
            <a:spLocks noGrp="1"/>
          </p:cNvSpPr>
          <p:nvPr>
            <p:ph type="title"/>
          </p:nvPr>
        </p:nvSpPr>
        <p:spPr/>
        <p:txBody>
          <a:bodyPr/>
          <a:lstStyle/>
          <a:p>
            <a:pPr>
              <a:defRPr/>
            </a:pPr>
            <a:r>
              <a:rPr lang="en-US" sz="4000" dirty="0">
                <a:solidFill>
                  <a:srgbClr val="FF6600"/>
                </a:solidFill>
              </a:rPr>
              <a:t>Apostasy at Ba’al-Peor</a:t>
            </a:r>
            <a:r>
              <a:rPr lang="en-US" sz="4000" dirty="0"/>
              <a:t> / </a:t>
            </a:r>
            <a:r>
              <a:rPr lang="en-US" sz="4000" dirty="0" err="1">
                <a:ea typeface="+mj-lt"/>
                <a:cs typeface="+mj-lt"/>
              </a:rPr>
              <a:t>Apostasía</a:t>
            </a:r>
            <a:r>
              <a:rPr lang="en-US" sz="4000" dirty="0">
                <a:ea typeface="+mj-lt"/>
                <a:cs typeface="+mj-lt"/>
              </a:rPr>
              <a:t> </a:t>
            </a:r>
            <a:r>
              <a:rPr lang="en-US" sz="4000" dirty="0" err="1">
                <a:ea typeface="+mj-lt"/>
                <a:cs typeface="+mj-lt"/>
              </a:rPr>
              <a:t>en</a:t>
            </a:r>
            <a:r>
              <a:rPr lang="en-US" sz="4000" dirty="0">
                <a:ea typeface="+mj-lt"/>
                <a:cs typeface="+mj-lt"/>
              </a:rPr>
              <a:t> Ba'al-Peor</a:t>
            </a:r>
            <a:br>
              <a:rPr lang="en-US" dirty="0">
                <a:cs typeface="Tahoma"/>
              </a:rPr>
            </a:br>
            <a:r>
              <a:rPr lang="en-US" sz="2400" dirty="0"/>
              <a:t>(Nu. 25)</a:t>
            </a:r>
            <a:endParaRPr lang="en-US" dirty="0"/>
          </a:p>
        </p:txBody>
      </p:sp>
      <p:sp>
        <p:nvSpPr>
          <p:cNvPr id="3" name="Content Placeholder 2">
            <a:extLst>
              <a:ext uri="{FF2B5EF4-FFF2-40B4-BE49-F238E27FC236}">
                <a16:creationId xmlns:a16="http://schemas.microsoft.com/office/drawing/2014/main" id="{A286F96D-0BA2-93B5-20BB-CE0BBB957182}"/>
              </a:ext>
            </a:extLst>
          </p:cNvPr>
          <p:cNvSpPr>
            <a:spLocks noGrp="1"/>
          </p:cNvSpPr>
          <p:nvPr>
            <p:ph idx="1"/>
          </p:nvPr>
        </p:nvSpPr>
        <p:spPr>
          <a:xfrm>
            <a:off x="178280" y="1355785"/>
            <a:ext cx="11835440" cy="4740215"/>
          </a:xfrm>
        </p:spPr>
        <p:txBody>
          <a:bodyPr/>
          <a:lstStyle/>
          <a:p>
            <a:pPr marL="0" indent="0">
              <a:buNone/>
              <a:defRPr/>
            </a:pPr>
            <a:r>
              <a:rPr lang="en-US" sz="2800" b="1" dirty="0">
                <a:solidFill>
                  <a:srgbClr val="FF6600"/>
                </a:solidFill>
              </a:rPr>
              <a:t>Unable to curse the Israelites, the Moabites seduced the Israelites into the Ba’al fertility cult. /</a:t>
            </a:r>
            <a:r>
              <a:rPr lang="en-US" sz="2800" b="1" dirty="0">
                <a:solidFill>
                  <a:srgbClr val="FFFF00"/>
                </a:solidFill>
              </a:rPr>
              <a:t> </a:t>
            </a:r>
            <a:r>
              <a:rPr lang="en-US" sz="2800" dirty="0" err="1">
                <a:ea typeface="+mn-lt"/>
                <a:cs typeface="+mn-lt"/>
              </a:rPr>
              <a:t>Incapaces</a:t>
            </a:r>
            <a:r>
              <a:rPr lang="en-US" sz="2800" dirty="0">
                <a:ea typeface="+mn-lt"/>
                <a:cs typeface="+mn-lt"/>
              </a:rPr>
              <a:t> de </a:t>
            </a:r>
            <a:r>
              <a:rPr lang="en-US" sz="2800" dirty="0" err="1">
                <a:ea typeface="+mn-lt"/>
                <a:cs typeface="+mn-lt"/>
              </a:rPr>
              <a:t>maldecir</a:t>
            </a:r>
            <a:r>
              <a:rPr lang="en-US" sz="2800" dirty="0">
                <a:ea typeface="+mn-lt"/>
                <a:cs typeface="+mn-lt"/>
              </a:rPr>
              <a:t> a </a:t>
            </a:r>
            <a:r>
              <a:rPr lang="en-US" sz="2800" dirty="0" err="1">
                <a:ea typeface="+mn-lt"/>
                <a:cs typeface="+mn-lt"/>
              </a:rPr>
              <a:t>los</a:t>
            </a:r>
            <a:r>
              <a:rPr lang="en-US" sz="2800" dirty="0">
                <a:ea typeface="+mn-lt"/>
                <a:cs typeface="+mn-lt"/>
              </a:rPr>
              <a:t> </a:t>
            </a:r>
            <a:r>
              <a:rPr lang="en-US" sz="2800" dirty="0" err="1">
                <a:ea typeface="+mn-lt"/>
                <a:cs typeface="+mn-lt"/>
              </a:rPr>
              <a:t>israelitas</a:t>
            </a:r>
            <a:r>
              <a:rPr lang="en-US" sz="2800" dirty="0">
                <a:ea typeface="+mn-lt"/>
                <a:cs typeface="+mn-lt"/>
              </a:rPr>
              <a:t>, </a:t>
            </a:r>
            <a:r>
              <a:rPr lang="en-US" sz="2800" dirty="0" err="1">
                <a:ea typeface="+mn-lt"/>
                <a:cs typeface="+mn-lt"/>
              </a:rPr>
              <a:t>los</a:t>
            </a:r>
            <a:r>
              <a:rPr lang="en-US" sz="2800" dirty="0">
                <a:ea typeface="+mn-lt"/>
                <a:cs typeface="+mn-lt"/>
              </a:rPr>
              <a:t> </a:t>
            </a:r>
            <a:r>
              <a:rPr lang="en-US" sz="2800" dirty="0" err="1">
                <a:ea typeface="+mn-lt"/>
                <a:cs typeface="+mn-lt"/>
              </a:rPr>
              <a:t>moabitas</a:t>
            </a:r>
            <a:r>
              <a:rPr lang="en-US" sz="2800" dirty="0">
                <a:ea typeface="+mn-lt"/>
                <a:cs typeface="+mn-lt"/>
              </a:rPr>
              <a:t> </a:t>
            </a:r>
            <a:r>
              <a:rPr lang="en-US" sz="2800" dirty="0" err="1">
                <a:ea typeface="+mn-lt"/>
                <a:cs typeface="+mn-lt"/>
              </a:rPr>
              <a:t>sedujeron</a:t>
            </a:r>
            <a:r>
              <a:rPr lang="en-US" sz="2800" dirty="0">
                <a:ea typeface="+mn-lt"/>
                <a:cs typeface="+mn-lt"/>
              </a:rPr>
              <a:t> a </a:t>
            </a:r>
            <a:r>
              <a:rPr lang="en-US" sz="2800" dirty="0" err="1">
                <a:ea typeface="+mn-lt"/>
                <a:cs typeface="+mn-lt"/>
              </a:rPr>
              <a:t>los</a:t>
            </a:r>
            <a:r>
              <a:rPr lang="en-US" sz="2800" dirty="0">
                <a:ea typeface="+mn-lt"/>
                <a:cs typeface="+mn-lt"/>
              </a:rPr>
              <a:t> </a:t>
            </a:r>
            <a:r>
              <a:rPr lang="en-US" sz="2800" dirty="0" err="1">
                <a:ea typeface="+mn-lt"/>
                <a:cs typeface="+mn-lt"/>
              </a:rPr>
              <a:t>israelitas</a:t>
            </a:r>
            <a:r>
              <a:rPr lang="en-US" sz="2800" dirty="0">
                <a:ea typeface="+mn-lt"/>
                <a:cs typeface="+mn-lt"/>
              </a:rPr>
              <a:t> al </a:t>
            </a:r>
            <a:r>
              <a:rPr lang="en-US" sz="2800" dirty="0" err="1">
                <a:ea typeface="+mn-lt"/>
                <a:cs typeface="+mn-lt"/>
              </a:rPr>
              <a:t>culto</a:t>
            </a:r>
            <a:r>
              <a:rPr lang="en-US" sz="2800" dirty="0">
                <a:ea typeface="+mn-lt"/>
                <a:cs typeface="+mn-lt"/>
              </a:rPr>
              <a:t> de la </a:t>
            </a:r>
            <a:r>
              <a:rPr lang="en-US" sz="2800" dirty="0" err="1">
                <a:ea typeface="+mn-lt"/>
                <a:cs typeface="+mn-lt"/>
              </a:rPr>
              <a:t>fertilidad</a:t>
            </a:r>
            <a:r>
              <a:rPr lang="en-US" sz="2800" dirty="0">
                <a:ea typeface="+mn-lt"/>
                <a:cs typeface="+mn-lt"/>
              </a:rPr>
              <a:t> de Ba'al.</a:t>
            </a:r>
            <a:endParaRPr lang="en-US" sz="2800" b="1" dirty="0">
              <a:solidFill>
                <a:srgbClr val="FFFF00"/>
              </a:solidFill>
            </a:endParaRPr>
          </a:p>
          <a:p>
            <a:pPr>
              <a:defRPr/>
            </a:pPr>
            <a:r>
              <a:rPr lang="en-US" sz="2400" i="1" dirty="0">
                <a:solidFill>
                  <a:srgbClr val="FFFF00"/>
                </a:solidFill>
              </a:rPr>
              <a:t>As they had done in worshipping the golden calf, the 2</a:t>
            </a:r>
            <a:r>
              <a:rPr lang="en-US" sz="2400" i="1" baseline="30000" dirty="0">
                <a:solidFill>
                  <a:srgbClr val="FFFF00"/>
                </a:solidFill>
              </a:rPr>
              <a:t>nd</a:t>
            </a:r>
            <a:r>
              <a:rPr lang="en-US" sz="2400" i="1" dirty="0">
                <a:solidFill>
                  <a:srgbClr val="FFFF00"/>
                </a:solidFill>
              </a:rPr>
              <a:t>-generation of Israelites now engaged in pagan worship, and also as had happened at the golden calf incident, immediate executions were enjoined by God (cf. Ex. 32:26-29).</a:t>
            </a:r>
            <a:r>
              <a:rPr lang="en-US" sz="2400" i="1" dirty="0"/>
              <a:t> / </a:t>
            </a:r>
            <a:r>
              <a:rPr lang="en-US" sz="2400" dirty="0">
                <a:ea typeface="+mn-lt"/>
                <a:cs typeface="+mn-lt"/>
              </a:rPr>
              <a:t>Como lo </a:t>
            </a:r>
            <a:r>
              <a:rPr lang="en-US" sz="2400" dirty="0" err="1">
                <a:ea typeface="+mn-lt"/>
                <a:cs typeface="+mn-lt"/>
              </a:rPr>
              <a:t>habían</a:t>
            </a:r>
            <a:r>
              <a:rPr lang="en-US" sz="2400" dirty="0">
                <a:ea typeface="+mn-lt"/>
                <a:cs typeface="+mn-lt"/>
              </a:rPr>
              <a:t> </a:t>
            </a:r>
            <a:r>
              <a:rPr lang="en-US" sz="2400" dirty="0" err="1">
                <a:ea typeface="+mn-lt"/>
                <a:cs typeface="+mn-lt"/>
              </a:rPr>
              <a:t>hecho</a:t>
            </a:r>
            <a:r>
              <a:rPr lang="en-US" sz="2400" dirty="0">
                <a:ea typeface="+mn-lt"/>
                <a:cs typeface="+mn-lt"/>
              </a:rPr>
              <a:t> al </a:t>
            </a:r>
            <a:r>
              <a:rPr lang="en-US" sz="2400" dirty="0" err="1">
                <a:ea typeface="+mn-lt"/>
                <a:cs typeface="+mn-lt"/>
              </a:rPr>
              <a:t>adorar</a:t>
            </a:r>
            <a:r>
              <a:rPr lang="en-US" sz="2400" dirty="0">
                <a:ea typeface="+mn-lt"/>
                <a:cs typeface="+mn-lt"/>
              </a:rPr>
              <a:t> al </a:t>
            </a:r>
            <a:r>
              <a:rPr lang="en-US" sz="2400" dirty="0" err="1">
                <a:ea typeface="+mn-lt"/>
                <a:cs typeface="+mn-lt"/>
              </a:rPr>
              <a:t>becerro</a:t>
            </a:r>
            <a:r>
              <a:rPr lang="en-US" sz="2400" dirty="0">
                <a:ea typeface="+mn-lt"/>
                <a:cs typeface="+mn-lt"/>
              </a:rPr>
              <a:t> de </a:t>
            </a:r>
            <a:r>
              <a:rPr lang="en-US" sz="2400" dirty="0" err="1">
                <a:ea typeface="+mn-lt"/>
                <a:cs typeface="+mn-lt"/>
              </a:rPr>
              <a:t>oro</a:t>
            </a:r>
            <a:r>
              <a:rPr lang="en-US" sz="2400" dirty="0">
                <a:ea typeface="+mn-lt"/>
                <a:cs typeface="+mn-lt"/>
              </a:rPr>
              <a:t>, la </a:t>
            </a:r>
            <a:r>
              <a:rPr lang="en-US" sz="2400" dirty="0" err="1">
                <a:ea typeface="+mn-lt"/>
                <a:cs typeface="+mn-lt"/>
              </a:rPr>
              <a:t>segunda</a:t>
            </a:r>
            <a:r>
              <a:rPr lang="en-US" sz="2400" dirty="0">
                <a:ea typeface="+mn-lt"/>
                <a:cs typeface="+mn-lt"/>
              </a:rPr>
              <a:t> </a:t>
            </a:r>
            <a:r>
              <a:rPr lang="en-US" sz="2400" dirty="0" err="1">
                <a:ea typeface="+mn-lt"/>
                <a:cs typeface="+mn-lt"/>
              </a:rPr>
              <a:t>generación</a:t>
            </a:r>
            <a:r>
              <a:rPr lang="en-US" sz="2400" dirty="0">
                <a:ea typeface="+mn-lt"/>
                <a:cs typeface="+mn-lt"/>
              </a:rPr>
              <a:t> de </a:t>
            </a:r>
            <a:r>
              <a:rPr lang="en-US" sz="2400" dirty="0" err="1">
                <a:ea typeface="+mn-lt"/>
                <a:cs typeface="+mn-lt"/>
              </a:rPr>
              <a:t>israelitas</a:t>
            </a:r>
            <a:r>
              <a:rPr lang="en-US" sz="2400" dirty="0">
                <a:ea typeface="+mn-lt"/>
                <a:cs typeface="+mn-lt"/>
              </a:rPr>
              <a:t> </a:t>
            </a:r>
            <a:r>
              <a:rPr lang="en-US" sz="2400" dirty="0" err="1">
                <a:ea typeface="+mn-lt"/>
                <a:cs typeface="+mn-lt"/>
              </a:rPr>
              <a:t>ahora</a:t>
            </a:r>
            <a:r>
              <a:rPr lang="en-US" sz="2400" dirty="0">
                <a:ea typeface="+mn-lt"/>
                <a:cs typeface="+mn-lt"/>
              </a:rPr>
              <a:t> se </a:t>
            </a:r>
            <a:r>
              <a:rPr lang="en-US" sz="2400" dirty="0" err="1">
                <a:ea typeface="+mn-lt"/>
                <a:cs typeface="+mn-lt"/>
              </a:rPr>
              <a:t>dedicaba</a:t>
            </a:r>
            <a:r>
              <a:rPr lang="en-US" sz="2400" dirty="0">
                <a:ea typeface="+mn-lt"/>
                <a:cs typeface="+mn-lt"/>
              </a:rPr>
              <a:t> a la </a:t>
            </a:r>
            <a:r>
              <a:rPr lang="en-US" sz="2400" dirty="0" err="1">
                <a:ea typeface="+mn-lt"/>
                <a:cs typeface="+mn-lt"/>
              </a:rPr>
              <a:t>adoración</a:t>
            </a:r>
            <a:r>
              <a:rPr lang="en-US" sz="2400" dirty="0">
                <a:ea typeface="+mn-lt"/>
                <a:cs typeface="+mn-lt"/>
              </a:rPr>
              <a:t> </a:t>
            </a:r>
            <a:r>
              <a:rPr lang="en-US" sz="2400" dirty="0" err="1">
                <a:ea typeface="+mn-lt"/>
                <a:cs typeface="+mn-lt"/>
              </a:rPr>
              <a:t>pagana</a:t>
            </a:r>
            <a:r>
              <a:rPr lang="en-US" sz="2400" dirty="0">
                <a:ea typeface="+mn-lt"/>
                <a:cs typeface="+mn-lt"/>
              </a:rPr>
              <a:t>, y </a:t>
            </a:r>
            <a:r>
              <a:rPr lang="en-US" sz="2400" dirty="0" err="1">
                <a:ea typeface="+mn-lt"/>
                <a:cs typeface="+mn-lt"/>
              </a:rPr>
              <a:t>también</a:t>
            </a:r>
            <a:r>
              <a:rPr lang="en-US" sz="2400" dirty="0">
                <a:ea typeface="+mn-lt"/>
                <a:cs typeface="+mn-lt"/>
              </a:rPr>
              <a:t> </a:t>
            </a:r>
            <a:r>
              <a:rPr lang="en-US" sz="2400" dirty="0" err="1">
                <a:ea typeface="+mn-lt"/>
                <a:cs typeface="+mn-lt"/>
              </a:rPr>
              <a:t>como</a:t>
            </a:r>
            <a:r>
              <a:rPr lang="en-US" sz="2400" dirty="0">
                <a:ea typeface="+mn-lt"/>
                <a:cs typeface="+mn-lt"/>
              </a:rPr>
              <a:t> </a:t>
            </a:r>
            <a:r>
              <a:rPr lang="en-US" sz="2400" dirty="0" err="1">
                <a:ea typeface="+mn-lt"/>
                <a:cs typeface="+mn-lt"/>
              </a:rPr>
              <a:t>había</a:t>
            </a:r>
            <a:r>
              <a:rPr lang="en-US" sz="2400" dirty="0">
                <a:ea typeface="+mn-lt"/>
                <a:cs typeface="+mn-lt"/>
              </a:rPr>
              <a:t> </a:t>
            </a:r>
            <a:r>
              <a:rPr lang="en-US" sz="2400" dirty="0" err="1">
                <a:ea typeface="+mn-lt"/>
                <a:cs typeface="+mn-lt"/>
              </a:rPr>
              <a:t>sucedido</a:t>
            </a:r>
            <a:r>
              <a:rPr lang="en-US" sz="2400" dirty="0">
                <a:ea typeface="+mn-lt"/>
                <a:cs typeface="+mn-lt"/>
              </a:rPr>
              <a:t> </a:t>
            </a:r>
            <a:r>
              <a:rPr lang="en-US" sz="2400" dirty="0" err="1">
                <a:ea typeface="+mn-lt"/>
                <a:cs typeface="+mn-lt"/>
              </a:rPr>
              <a:t>en</a:t>
            </a:r>
            <a:r>
              <a:rPr lang="en-US" sz="2400" dirty="0">
                <a:ea typeface="+mn-lt"/>
                <a:cs typeface="+mn-lt"/>
              </a:rPr>
              <a:t> </a:t>
            </a:r>
            <a:r>
              <a:rPr lang="en-US" sz="2400" dirty="0" err="1">
                <a:ea typeface="+mn-lt"/>
                <a:cs typeface="+mn-lt"/>
              </a:rPr>
              <a:t>el</a:t>
            </a:r>
            <a:r>
              <a:rPr lang="en-US" sz="2400" dirty="0">
                <a:ea typeface="+mn-lt"/>
                <a:cs typeface="+mn-lt"/>
              </a:rPr>
              <a:t> </a:t>
            </a:r>
            <a:r>
              <a:rPr lang="en-US" sz="2400" dirty="0" err="1">
                <a:ea typeface="+mn-lt"/>
                <a:cs typeface="+mn-lt"/>
              </a:rPr>
              <a:t>incidente</a:t>
            </a:r>
            <a:r>
              <a:rPr lang="en-US" sz="2400" dirty="0">
                <a:ea typeface="+mn-lt"/>
                <a:cs typeface="+mn-lt"/>
              </a:rPr>
              <a:t> del </a:t>
            </a:r>
            <a:r>
              <a:rPr lang="en-US" sz="2400" dirty="0" err="1">
                <a:ea typeface="+mn-lt"/>
                <a:cs typeface="+mn-lt"/>
              </a:rPr>
              <a:t>becerro</a:t>
            </a:r>
            <a:r>
              <a:rPr lang="en-US" sz="2400" dirty="0">
                <a:ea typeface="+mn-lt"/>
                <a:cs typeface="+mn-lt"/>
              </a:rPr>
              <a:t> de </a:t>
            </a:r>
            <a:r>
              <a:rPr lang="en-US" sz="2400" dirty="0" err="1">
                <a:ea typeface="+mn-lt"/>
                <a:cs typeface="+mn-lt"/>
              </a:rPr>
              <a:t>oro</a:t>
            </a:r>
            <a:r>
              <a:rPr lang="en-US" sz="2400" dirty="0">
                <a:ea typeface="+mn-lt"/>
                <a:cs typeface="+mn-lt"/>
              </a:rPr>
              <a:t>, Dios </a:t>
            </a:r>
            <a:r>
              <a:rPr lang="en-US" sz="2400" dirty="0" err="1">
                <a:ea typeface="+mn-lt"/>
                <a:cs typeface="+mn-lt"/>
              </a:rPr>
              <a:t>ordenó</a:t>
            </a:r>
            <a:r>
              <a:rPr lang="en-US" sz="2400" dirty="0">
                <a:ea typeface="+mn-lt"/>
                <a:cs typeface="+mn-lt"/>
              </a:rPr>
              <a:t> </a:t>
            </a:r>
            <a:r>
              <a:rPr lang="en-US" sz="2400" dirty="0" err="1">
                <a:ea typeface="+mn-lt"/>
                <a:cs typeface="+mn-lt"/>
              </a:rPr>
              <a:t>ejecuciones</a:t>
            </a:r>
            <a:r>
              <a:rPr lang="en-US" sz="2400" dirty="0">
                <a:ea typeface="+mn-lt"/>
                <a:cs typeface="+mn-lt"/>
              </a:rPr>
              <a:t> </a:t>
            </a:r>
            <a:r>
              <a:rPr lang="en-US" sz="2400" dirty="0" err="1">
                <a:ea typeface="+mn-lt"/>
                <a:cs typeface="+mn-lt"/>
              </a:rPr>
              <a:t>inmediatas</a:t>
            </a:r>
            <a:r>
              <a:rPr lang="en-US" sz="2400" dirty="0">
                <a:ea typeface="+mn-lt"/>
                <a:cs typeface="+mn-lt"/>
              </a:rPr>
              <a:t> (cf. Ex. 32: 26-29) . </a:t>
            </a:r>
            <a:endParaRPr lang="en-US" sz="2400" i="1">
              <a:ea typeface="Tahoma"/>
            </a:endParaRPr>
          </a:p>
          <a:p>
            <a:pPr>
              <a:defRPr/>
            </a:pPr>
            <a:r>
              <a:rPr lang="en-US" sz="2400" i="1" dirty="0">
                <a:solidFill>
                  <a:srgbClr val="FFFF00"/>
                </a:solidFill>
              </a:rPr>
              <a:t>Phineas, Aaron’s son, actually impaled an Israelite man and Midianite woman in the act of sacred sex.</a:t>
            </a:r>
            <a:r>
              <a:rPr lang="en-US" sz="2400" i="1" dirty="0"/>
              <a:t> / </a:t>
            </a:r>
            <a:r>
              <a:rPr lang="en-US" sz="2400" dirty="0">
                <a:ea typeface="+mn-lt"/>
                <a:cs typeface="+mn-lt"/>
              </a:rPr>
              <a:t>Fineas, </a:t>
            </a:r>
            <a:r>
              <a:rPr lang="en-US" sz="2400" dirty="0" err="1">
                <a:ea typeface="+mn-lt"/>
                <a:cs typeface="+mn-lt"/>
              </a:rPr>
              <a:t>el</a:t>
            </a:r>
            <a:r>
              <a:rPr lang="en-US" sz="2400" dirty="0">
                <a:ea typeface="+mn-lt"/>
                <a:cs typeface="+mn-lt"/>
              </a:rPr>
              <a:t> </a:t>
            </a:r>
            <a:r>
              <a:rPr lang="en-US" sz="2400" dirty="0" err="1">
                <a:ea typeface="+mn-lt"/>
                <a:cs typeface="+mn-lt"/>
              </a:rPr>
              <a:t>hijo</a:t>
            </a:r>
            <a:r>
              <a:rPr lang="en-US" sz="2400" dirty="0">
                <a:ea typeface="+mn-lt"/>
                <a:cs typeface="+mn-lt"/>
              </a:rPr>
              <a:t> de Aarón, </a:t>
            </a:r>
            <a:r>
              <a:rPr lang="en-US" sz="2400" dirty="0" err="1">
                <a:ea typeface="+mn-lt"/>
                <a:cs typeface="+mn-lt"/>
              </a:rPr>
              <a:t>en</a:t>
            </a:r>
            <a:r>
              <a:rPr lang="en-US" sz="2400" dirty="0">
                <a:ea typeface="+mn-lt"/>
                <a:cs typeface="+mn-lt"/>
              </a:rPr>
              <a:t> </a:t>
            </a:r>
            <a:r>
              <a:rPr lang="en-US" sz="2400" dirty="0" err="1">
                <a:ea typeface="+mn-lt"/>
                <a:cs typeface="+mn-lt"/>
              </a:rPr>
              <a:t>realidad</a:t>
            </a:r>
            <a:r>
              <a:rPr lang="en-US" sz="2400" dirty="0">
                <a:ea typeface="+mn-lt"/>
                <a:cs typeface="+mn-lt"/>
              </a:rPr>
              <a:t> </a:t>
            </a:r>
            <a:r>
              <a:rPr lang="en-US" sz="2400" dirty="0" err="1">
                <a:ea typeface="+mn-lt"/>
                <a:cs typeface="+mn-lt"/>
              </a:rPr>
              <a:t>empaló</a:t>
            </a:r>
            <a:r>
              <a:rPr lang="en-US" sz="2400" dirty="0">
                <a:ea typeface="+mn-lt"/>
                <a:cs typeface="+mn-lt"/>
              </a:rPr>
              <a:t> a un hombre </a:t>
            </a:r>
            <a:r>
              <a:rPr lang="en-US" sz="2400" dirty="0" err="1">
                <a:ea typeface="+mn-lt"/>
                <a:cs typeface="+mn-lt"/>
              </a:rPr>
              <a:t>israelita</a:t>
            </a:r>
            <a:r>
              <a:rPr lang="en-US" sz="2400" dirty="0">
                <a:ea typeface="+mn-lt"/>
                <a:cs typeface="+mn-lt"/>
              </a:rPr>
              <a:t> y a </a:t>
            </a:r>
            <a:r>
              <a:rPr lang="en-US" sz="2400" dirty="0" err="1">
                <a:ea typeface="+mn-lt"/>
                <a:cs typeface="+mn-lt"/>
              </a:rPr>
              <a:t>una</a:t>
            </a:r>
            <a:r>
              <a:rPr lang="en-US" sz="2400" dirty="0">
                <a:ea typeface="+mn-lt"/>
                <a:cs typeface="+mn-lt"/>
              </a:rPr>
              <a:t> </a:t>
            </a:r>
            <a:r>
              <a:rPr lang="en-US" sz="2400" dirty="0" err="1">
                <a:ea typeface="+mn-lt"/>
                <a:cs typeface="+mn-lt"/>
              </a:rPr>
              <a:t>mujer</a:t>
            </a:r>
            <a:r>
              <a:rPr lang="en-US" sz="2400" dirty="0">
                <a:ea typeface="+mn-lt"/>
                <a:cs typeface="+mn-lt"/>
              </a:rPr>
              <a:t> </a:t>
            </a:r>
            <a:r>
              <a:rPr lang="en-US" sz="2400" dirty="0" err="1">
                <a:ea typeface="+mn-lt"/>
                <a:cs typeface="+mn-lt"/>
              </a:rPr>
              <a:t>madianita</a:t>
            </a:r>
            <a:r>
              <a:rPr lang="en-US" sz="2400" dirty="0">
                <a:ea typeface="+mn-lt"/>
                <a:cs typeface="+mn-lt"/>
              </a:rPr>
              <a:t> </a:t>
            </a:r>
            <a:r>
              <a:rPr lang="en-US" sz="2400" dirty="0" err="1">
                <a:ea typeface="+mn-lt"/>
                <a:cs typeface="+mn-lt"/>
              </a:rPr>
              <a:t>en</a:t>
            </a:r>
            <a:r>
              <a:rPr lang="en-US" sz="2400" dirty="0">
                <a:ea typeface="+mn-lt"/>
                <a:cs typeface="+mn-lt"/>
              </a:rPr>
              <a:t> </a:t>
            </a:r>
            <a:r>
              <a:rPr lang="en-US" sz="2400" dirty="0" err="1">
                <a:ea typeface="+mn-lt"/>
                <a:cs typeface="+mn-lt"/>
              </a:rPr>
              <a:t>el</a:t>
            </a:r>
            <a:r>
              <a:rPr lang="en-US" sz="2400" dirty="0">
                <a:ea typeface="+mn-lt"/>
                <a:cs typeface="+mn-lt"/>
              </a:rPr>
              <a:t> </a:t>
            </a:r>
            <a:r>
              <a:rPr lang="en-US" sz="2400" dirty="0" err="1">
                <a:ea typeface="+mn-lt"/>
                <a:cs typeface="+mn-lt"/>
              </a:rPr>
              <a:t>acto</a:t>
            </a:r>
            <a:r>
              <a:rPr lang="en-US" sz="2400" dirty="0">
                <a:ea typeface="+mn-lt"/>
                <a:cs typeface="+mn-lt"/>
              </a:rPr>
              <a:t> del </a:t>
            </a:r>
            <a:r>
              <a:rPr lang="en-US" sz="2400" dirty="0" err="1">
                <a:ea typeface="+mn-lt"/>
                <a:cs typeface="+mn-lt"/>
              </a:rPr>
              <a:t>sexo</a:t>
            </a:r>
            <a:r>
              <a:rPr lang="en-US" sz="2400" dirty="0">
                <a:ea typeface="+mn-lt"/>
                <a:cs typeface="+mn-lt"/>
              </a:rPr>
              <a:t> </a:t>
            </a:r>
            <a:r>
              <a:rPr lang="en-US" sz="2400" dirty="0" err="1">
                <a:ea typeface="+mn-lt"/>
                <a:cs typeface="+mn-lt"/>
              </a:rPr>
              <a:t>sagrado</a:t>
            </a:r>
            <a:r>
              <a:rPr lang="en-US" sz="2400" dirty="0">
                <a:ea typeface="+mn-lt"/>
                <a:cs typeface="+mn-lt"/>
              </a:rPr>
              <a:t>.</a:t>
            </a:r>
            <a:endParaRPr lang="en-US" sz="2400" i="1" dirty="0">
              <a:ea typeface="Tahoma"/>
            </a:endParaRPr>
          </a:p>
        </p:txBody>
      </p:sp>
      <p:sp>
        <p:nvSpPr>
          <p:cNvPr id="4" name="Slide Number Placeholder 3">
            <a:extLst>
              <a:ext uri="{FF2B5EF4-FFF2-40B4-BE49-F238E27FC236}">
                <a16:creationId xmlns:a16="http://schemas.microsoft.com/office/drawing/2014/main" id="{73BE246D-BF88-33A6-901E-DA1A1394D549}"/>
              </a:ext>
            </a:extLst>
          </p:cNvPr>
          <p:cNvSpPr>
            <a:spLocks noGrp="1"/>
          </p:cNvSpPr>
          <p:nvPr>
            <p:ph type="sldNum" sz="quarter" idx="12"/>
          </p:nvPr>
        </p:nvSpPr>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defTabSz="914400" fontAlgn="base">
              <a:spcBef>
                <a:spcPct val="0"/>
              </a:spcBef>
              <a:spcAft>
                <a:spcPct val="0"/>
              </a:spcAft>
            </a:pPr>
            <a:fld id="{6CF158A2-813D-4A1E-B408-C52B4AC3BC2D}" type="slidenum">
              <a:rPr lang="en-US" altLang="en-US">
                <a:solidFill>
                  <a:srgbClr val="FFFFFF"/>
                </a:solidFill>
              </a:rPr>
              <a:pPr defTabSz="914400" fontAlgn="base">
                <a:spcBef>
                  <a:spcPct val="0"/>
                </a:spcBef>
                <a:spcAft>
                  <a:spcPct val="0"/>
                </a:spcAft>
              </a:pPr>
              <a:t>55</a:t>
            </a:fld>
            <a:endParaRPr lang="en-US"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20596E51-DA60-A4E8-C662-4851691A3B56}"/>
              </a:ext>
            </a:extLst>
          </p:cNvPr>
          <p:cNvSpPr>
            <a:spLocks noGrp="1" noChangeArrowheads="1"/>
          </p:cNvSpPr>
          <p:nvPr>
            <p:ph type="title"/>
          </p:nvPr>
        </p:nvSpPr>
        <p:spPr>
          <a:xfrm>
            <a:off x="7010400" y="70641"/>
            <a:ext cx="4948686" cy="632604"/>
          </a:xfrm>
        </p:spPr>
        <p:txBody>
          <a:bodyPr/>
          <a:lstStyle/>
          <a:p>
            <a:pPr eaLnBrk="1" hangingPunct="1">
              <a:defRPr/>
            </a:pPr>
            <a:r>
              <a:rPr lang="en-US" altLang="en-US" dirty="0" err="1"/>
              <a:t>Ba’al</a:t>
            </a:r>
            <a:r>
              <a:rPr lang="en-US" altLang="en-US" dirty="0"/>
              <a:t> Epic</a:t>
            </a:r>
          </a:p>
        </p:txBody>
      </p:sp>
      <p:sp>
        <p:nvSpPr>
          <p:cNvPr id="110595" name="Rectangle 3">
            <a:extLst>
              <a:ext uri="{FF2B5EF4-FFF2-40B4-BE49-F238E27FC236}">
                <a16:creationId xmlns:a16="http://schemas.microsoft.com/office/drawing/2014/main" id="{ACB6CC59-F1A9-8748-E1F8-68B844115997}"/>
              </a:ext>
            </a:extLst>
          </p:cNvPr>
          <p:cNvSpPr>
            <a:spLocks noGrp="1" noChangeArrowheads="1"/>
          </p:cNvSpPr>
          <p:nvPr>
            <p:ph type="body" sz="half" idx="2"/>
          </p:nvPr>
        </p:nvSpPr>
        <p:spPr>
          <a:xfrm>
            <a:off x="7010400" y="809254"/>
            <a:ext cx="4842294" cy="5222719"/>
          </a:xfrm>
        </p:spPr>
        <p:txBody>
          <a:bodyPr/>
          <a:lstStyle/>
          <a:p>
            <a:pPr marL="0" indent="0" eaLnBrk="1" hangingPunct="1">
              <a:buNone/>
              <a:defRPr/>
            </a:pPr>
            <a:r>
              <a:rPr lang="en-US" altLang="en-US" sz="2000" b="1" dirty="0">
                <a:solidFill>
                  <a:srgbClr val="FFFF00"/>
                </a:solidFill>
                <a:latin typeface="Arial Narrow"/>
              </a:rPr>
              <a:t>Discovered in Ugarit (Ras Shamra, Syria), this text describes the myth of Ba’al and his role as “Lord of the Earth” (responsible for fertility). The text describes the construction of Ba’al’s palace on Mt. </a:t>
            </a:r>
            <a:br>
              <a:rPr lang="en-US" altLang="en-US" sz="2000" b="1" dirty="0">
                <a:latin typeface="Arial Narrow" panose="020B0606020202030204" pitchFamily="34" charset="0"/>
              </a:rPr>
            </a:br>
            <a:r>
              <a:rPr lang="en-US" altLang="en-US" sz="2000" b="1" dirty="0" err="1">
                <a:solidFill>
                  <a:srgbClr val="FFFF00"/>
                </a:solidFill>
                <a:latin typeface="Arial Narrow"/>
              </a:rPr>
              <a:t>Zaphon</a:t>
            </a:r>
            <a:r>
              <a:rPr lang="en-US" altLang="en-US" sz="2000" b="1" dirty="0">
                <a:solidFill>
                  <a:srgbClr val="FFFF00"/>
                </a:solidFill>
                <a:latin typeface="Arial Narrow"/>
              </a:rPr>
              <a:t> after he defeated Yamm, god of the sea, as well as his return from the underworld after being imprisoned by Mot, god of death.</a:t>
            </a:r>
            <a:r>
              <a:rPr lang="en-US" altLang="en-US" sz="2000" dirty="0">
                <a:latin typeface="Arial Narrow"/>
              </a:rPr>
              <a:t> / </a:t>
            </a:r>
            <a:r>
              <a:rPr lang="en-US" sz="2000" dirty="0" err="1">
                <a:ea typeface="+mn-lt"/>
                <a:cs typeface="+mn-lt"/>
              </a:rPr>
              <a:t>Descubierto</a:t>
            </a:r>
            <a:r>
              <a:rPr lang="en-US" sz="2000" dirty="0">
                <a:ea typeface="+mn-lt"/>
                <a:cs typeface="+mn-lt"/>
              </a:rPr>
              <a:t> </a:t>
            </a:r>
            <a:r>
              <a:rPr lang="en-US" sz="2000" dirty="0" err="1">
                <a:ea typeface="+mn-lt"/>
                <a:cs typeface="+mn-lt"/>
              </a:rPr>
              <a:t>en</a:t>
            </a:r>
            <a:r>
              <a:rPr lang="en-US" sz="2000" dirty="0">
                <a:ea typeface="+mn-lt"/>
                <a:cs typeface="+mn-lt"/>
              </a:rPr>
              <a:t> Ugarit (Ras Shamra, Siria), </a:t>
            </a:r>
            <a:r>
              <a:rPr lang="en-US" sz="2000" dirty="0" err="1">
                <a:ea typeface="+mn-lt"/>
                <a:cs typeface="+mn-lt"/>
              </a:rPr>
              <a:t>este</a:t>
            </a:r>
            <a:r>
              <a:rPr lang="en-US" sz="2000" dirty="0">
                <a:ea typeface="+mn-lt"/>
                <a:cs typeface="+mn-lt"/>
              </a:rPr>
              <a:t> </a:t>
            </a:r>
            <a:r>
              <a:rPr lang="en-US" sz="2000" dirty="0" err="1">
                <a:ea typeface="+mn-lt"/>
                <a:cs typeface="+mn-lt"/>
              </a:rPr>
              <a:t>texto</a:t>
            </a:r>
            <a:r>
              <a:rPr lang="en-US" sz="2000" dirty="0">
                <a:ea typeface="+mn-lt"/>
                <a:cs typeface="+mn-lt"/>
              </a:rPr>
              <a:t> describe </a:t>
            </a:r>
            <a:r>
              <a:rPr lang="en-US" sz="2000" dirty="0" err="1">
                <a:ea typeface="+mn-lt"/>
                <a:cs typeface="+mn-lt"/>
              </a:rPr>
              <a:t>el</a:t>
            </a:r>
            <a:r>
              <a:rPr lang="en-US" sz="2000" dirty="0">
                <a:ea typeface="+mn-lt"/>
                <a:cs typeface="+mn-lt"/>
              </a:rPr>
              <a:t> </a:t>
            </a:r>
            <a:r>
              <a:rPr lang="en-US" sz="2000" dirty="0" err="1">
                <a:ea typeface="+mn-lt"/>
                <a:cs typeface="+mn-lt"/>
              </a:rPr>
              <a:t>mito</a:t>
            </a:r>
            <a:r>
              <a:rPr lang="en-US" sz="2000" dirty="0">
                <a:ea typeface="+mn-lt"/>
                <a:cs typeface="+mn-lt"/>
              </a:rPr>
              <a:t> de Baal y </a:t>
            </a:r>
            <a:r>
              <a:rPr lang="en-US" sz="2000" dirty="0" err="1">
                <a:ea typeface="+mn-lt"/>
                <a:cs typeface="+mn-lt"/>
              </a:rPr>
              <a:t>su</a:t>
            </a:r>
            <a:r>
              <a:rPr lang="en-US" sz="2000" dirty="0">
                <a:ea typeface="+mn-lt"/>
                <a:cs typeface="+mn-lt"/>
              </a:rPr>
              <a:t> </a:t>
            </a:r>
            <a:r>
              <a:rPr lang="en-US" sz="2000" dirty="0" err="1">
                <a:ea typeface="+mn-lt"/>
                <a:cs typeface="+mn-lt"/>
              </a:rPr>
              <a:t>papel</a:t>
            </a:r>
            <a:r>
              <a:rPr lang="en-US" sz="2000" dirty="0">
                <a:ea typeface="+mn-lt"/>
                <a:cs typeface="+mn-lt"/>
              </a:rPr>
              <a:t> </a:t>
            </a:r>
            <a:r>
              <a:rPr lang="en-US" sz="2000" dirty="0" err="1">
                <a:ea typeface="+mn-lt"/>
                <a:cs typeface="+mn-lt"/>
              </a:rPr>
              <a:t>como</a:t>
            </a:r>
            <a:r>
              <a:rPr lang="en-US" sz="2000" dirty="0">
                <a:ea typeface="+mn-lt"/>
                <a:cs typeface="+mn-lt"/>
              </a:rPr>
              <a:t> “</a:t>
            </a:r>
            <a:r>
              <a:rPr lang="en-US" sz="2000" dirty="0" err="1">
                <a:ea typeface="+mn-lt"/>
                <a:cs typeface="+mn-lt"/>
              </a:rPr>
              <a:t>Señor</a:t>
            </a:r>
            <a:r>
              <a:rPr lang="en-US" sz="2000" dirty="0">
                <a:ea typeface="+mn-lt"/>
                <a:cs typeface="+mn-lt"/>
              </a:rPr>
              <a:t> de la Tierra” (</a:t>
            </a:r>
            <a:r>
              <a:rPr lang="en-US" sz="2000" dirty="0" err="1">
                <a:ea typeface="+mn-lt"/>
                <a:cs typeface="+mn-lt"/>
              </a:rPr>
              <a:t>responsable</a:t>
            </a:r>
            <a:r>
              <a:rPr lang="en-US" sz="2000" dirty="0">
                <a:ea typeface="+mn-lt"/>
                <a:cs typeface="+mn-lt"/>
              </a:rPr>
              <a:t> de la </a:t>
            </a:r>
            <a:r>
              <a:rPr lang="en-US" sz="2000" dirty="0" err="1">
                <a:ea typeface="+mn-lt"/>
                <a:cs typeface="+mn-lt"/>
              </a:rPr>
              <a:t>fertilidad</a:t>
            </a:r>
            <a:r>
              <a:rPr lang="en-US" sz="2000" dirty="0">
                <a:ea typeface="+mn-lt"/>
                <a:cs typeface="+mn-lt"/>
              </a:rPr>
              <a:t>). El </a:t>
            </a:r>
            <a:r>
              <a:rPr lang="en-US" sz="2000" dirty="0" err="1">
                <a:ea typeface="+mn-lt"/>
                <a:cs typeface="+mn-lt"/>
              </a:rPr>
              <a:t>texto</a:t>
            </a:r>
            <a:r>
              <a:rPr lang="en-US" sz="2000" dirty="0">
                <a:ea typeface="+mn-lt"/>
                <a:cs typeface="+mn-lt"/>
              </a:rPr>
              <a:t> describe la </a:t>
            </a:r>
            <a:r>
              <a:rPr lang="en-US" sz="2000" dirty="0" err="1">
                <a:ea typeface="+mn-lt"/>
                <a:cs typeface="+mn-lt"/>
              </a:rPr>
              <a:t>construcción</a:t>
            </a:r>
            <a:r>
              <a:rPr lang="en-US" sz="2000" dirty="0">
                <a:ea typeface="+mn-lt"/>
                <a:cs typeface="+mn-lt"/>
              </a:rPr>
              <a:t> del palacio de Ba'al </a:t>
            </a:r>
            <a:r>
              <a:rPr lang="en-US" sz="2000" dirty="0" err="1">
                <a:ea typeface="+mn-lt"/>
                <a:cs typeface="+mn-lt"/>
              </a:rPr>
              <a:t>en</a:t>
            </a:r>
            <a:r>
              <a:rPr lang="en-US" sz="2000" dirty="0">
                <a:ea typeface="+mn-lt"/>
                <a:cs typeface="+mn-lt"/>
              </a:rPr>
              <a:t> </a:t>
            </a:r>
            <a:r>
              <a:rPr lang="en-US" sz="2000" dirty="0" err="1">
                <a:ea typeface="+mn-lt"/>
                <a:cs typeface="+mn-lt"/>
              </a:rPr>
              <a:t>el</a:t>
            </a:r>
            <a:r>
              <a:rPr lang="en-US" sz="2000" dirty="0">
                <a:ea typeface="+mn-lt"/>
                <a:cs typeface="+mn-lt"/>
              </a:rPr>
              <a:t> monte.</a:t>
            </a:r>
          </a:p>
          <a:p>
            <a:pPr marL="0" indent="0">
              <a:buNone/>
              <a:defRPr/>
            </a:pPr>
            <a:r>
              <a:rPr lang="en-US" sz="2000" dirty="0" err="1">
                <a:ea typeface="+mn-lt"/>
                <a:cs typeface="+mn-lt"/>
              </a:rPr>
              <a:t>Zaphon</a:t>
            </a:r>
            <a:r>
              <a:rPr lang="en-US" sz="2000" dirty="0">
                <a:ea typeface="+mn-lt"/>
                <a:cs typeface="+mn-lt"/>
              </a:rPr>
              <a:t> </a:t>
            </a:r>
            <a:r>
              <a:rPr lang="en-US" sz="2000" dirty="0" err="1">
                <a:ea typeface="+mn-lt"/>
                <a:cs typeface="+mn-lt"/>
              </a:rPr>
              <a:t>después</a:t>
            </a:r>
            <a:r>
              <a:rPr lang="en-US" sz="2000" dirty="0">
                <a:ea typeface="+mn-lt"/>
                <a:cs typeface="+mn-lt"/>
              </a:rPr>
              <a:t> de </a:t>
            </a:r>
            <a:r>
              <a:rPr lang="en-US" sz="2000" dirty="0" err="1">
                <a:ea typeface="+mn-lt"/>
                <a:cs typeface="+mn-lt"/>
              </a:rPr>
              <a:t>derrotar</a:t>
            </a:r>
            <a:r>
              <a:rPr lang="en-US" sz="2000" dirty="0">
                <a:ea typeface="+mn-lt"/>
                <a:cs typeface="+mn-lt"/>
              </a:rPr>
              <a:t> a Yamm, </a:t>
            </a:r>
            <a:r>
              <a:rPr lang="en-US" sz="2000" dirty="0" err="1">
                <a:ea typeface="+mn-lt"/>
                <a:cs typeface="+mn-lt"/>
              </a:rPr>
              <a:t>dios</a:t>
            </a:r>
            <a:r>
              <a:rPr lang="en-US" sz="2000" dirty="0">
                <a:ea typeface="+mn-lt"/>
                <a:cs typeface="+mn-lt"/>
              </a:rPr>
              <a:t> del mar, </a:t>
            </a:r>
            <a:r>
              <a:rPr lang="en-US" sz="2000" dirty="0" err="1">
                <a:ea typeface="+mn-lt"/>
                <a:cs typeface="+mn-lt"/>
              </a:rPr>
              <a:t>así</a:t>
            </a:r>
            <a:r>
              <a:rPr lang="en-US" sz="2000" dirty="0">
                <a:ea typeface="+mn-lt"/>
                <a:cs typeface="+mn-lt"/>
              </a:rPr>
              <a:t> </a:t>
            </a:r>
            <a:r>
              <a:rPr lang="en-US" sz="2000" dirty="0" err="1">
                <a:ea typeface="+mn-lt"/>
                <a:cs typeface="+mn-lt"/>
              </a:rPr>
              <a:t>como</a:t>
            </a:r>
            <a:r>
              <a:rPr lang="en-US" sz="2000" dirty="0">
                <a:ea typeface="+mn-lt"/>
                <a:cs typeface="+mn-lt"/>
              </a:rPr>
              <a:t> </a:t>
            </a:r>
            <a:r>
              <a:rPr lang="en-US" sz="2000" dirty="0" err="1">
                <a:ea typeface="+mn-lt"/>
                <a:cs typeface="+mn-lt"/>
              </a:rPr>
              <a:t>su</a:t>
            </a:r>
            <a:r>
              <a:rPr lang="en-US" sz="2000" dirty="0">
                <a:ea typeface="+mn-lt"/>
                <a:cs typeface="+mn-lt"/>
              </a:rPr>
              <a:t> </a:t>
            </a:r>
            <a:r>
              <a:rPr lang="en-US" sz="2000" dirty="0" err="1">
                <a:ea typeface="+mn-lt"/>
                <a:cs typeface="+mn-lt"/>
              </a:rPr>
              <a:t>regreso</a:t>
            </a:r>
            <a:r>
              <a:rPr lang="en-US" sz="2000" dirty="0">
                <a:ea typeface="+mn-lt"/>
                <a:cs typeface="+mn-lt"/>
              </a:rPr>
              <a:t> del </a:t>
            </a:r>
            <a:r>
              <a:rPr lang="en-US" sz="2000" dirty="0" err="1">
                <a:ea typeface="+mn-lt"/>
                <a:cs typeface="+mn-lt"/>
              </a:rPr>
              <a:t>inframundo</a:t>
            </a:r>
            <a:r>
              <a:rPr lang="en-US" sz="2000" dirty="0">
                <a:ea typeface="+mn-lt"/>
                <a:cs typeface="+mn-lt"/>
              </a:rPr>
              <a:t> </a:t>
            </a:r>
            <a:r>
              <a:rPr lang="en-US" sz="2000" dirty="0" err="1">
                <a:ea typeface="+mn-lt"/>
                <a:cs typeface="+mn-lt"/>
              </a:rPr>
              <a:t>después</a:t>
            </a:r>
            <a:r>
              <a:rPr lang="en-US" sz="2000" dirty="0">
                <a:ea typeface="+mn-lt"/>
                <a:cs typeface="+mn-lt"/>
              </a:rPr>
              <a:t> de ser </a:t>
            </a:r>
            <a:r>
              <a:rPr lang="en-US" sz="2000" dirty="0" err="1">
                <a:ea typeface="+mn-lt"/>
                <a:cs typeface="+mn-lt"/>
              </a:rPr>
              <a:t>encarcelado</a:t>
            </a:r>
            <a:r>
              <a:rPr lang="en-US" sz="2000" dirty="0">
                <a:ea typeface="+mn-lt"/>
                <a:cs typeface="+mn-lt"/>
              </a:rPr>
              <a:t> </a:t>
            </a:r>
            <a:r>
              <a:rPr lang="en-US" sz="2000" dirty="0" err="1">
                <a:ea typeface="+mn-lt"/>
                <a:cs typeface="+mn-lt"/>
              </a:rPr>
              <a:t>por</a:t>
            </a:r>
            <a:r>
              <a:rPr lang="en-US" sz="2000" dirty="0">
                <a:ea typeface="+mn-lt"/>
                <a:cs typeface="+mn-lt"/>
              </a:rPr>
              <a:t> Mot, </a:t>
            </a:r>
            <a:r>
              <a:rPr lang="en-US" sz="2000" dirty="0" err="1">
                <a:ea typeface="+mn-lt"/>
                <a:cs typeface="+mn-lt"/>
              </a:rPr>
              <a:t>dios</a:t>
            </a:r>
            <a:r>
              <a:rPr lang="en-US" sz="2000" dirty="0">
                <a:ea typeface="+mn-lt"/>
                <a:cs typeface="+mn-lt"/>
              </a:rPr>
              <a:t> de la </a:t>
            </a:r>
            <a:r>
              <a:rPr lang="en-US" sz="2000" dirty="0" err="1">
                <a:ea typeface="+mn-lt"/>
                <a:cs typeface="+mn-lt"/>
              </a:rPr>
              <a:t>muerte</a:t>
            </a:r>
            <a:r>
              <a:rPr lang="en-US" sz="2000" dirty="0">
                <a:ea typeface="+mn-lt"/>
                <a:cs typeface="+mn-lt"/>
              </a:rPr>
              <a:t>. </a:t>
            </a:r>
            <a:endParaRPr lang="en-US"/>
          </a:p>
        </p:txBody>
      </p:sp>
      <p:pic>
        <p:nvPicPr>
          <p:cNvPr id="74756" name="Picture 4" descr="AIS115">
            <a:extLst>
              <a:ext uri="{FF2B5EF4-FFF2-40B4-BE49-F238E27FC236}">
                <a16:creationId xmlns:a16="http://schemas.microsoft.com/office/drawing/2014/main" id="{643F9D42-477C-41A4-FAED-0719D33F339C}"/>
              </a:ext>
            </a:extLst>
          </p:cNvPr>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1538289" y="0"/>
            <a:ext cx="5316537" cy="6858000"/>
          </a:xfrm>
        </p:spPr>
      </p:pic>
      <p:sp>
        <p:nvSpPr>
          <p:cNvPr id="2" name="Slide Number Placeholder 1">
            <a:extLst>
              <a:ext uri="{FF2B5EF4-FFF2-40B4-BE49-F238E27FC236}">
                <a16:creationId xmlns:a16="http://schemas.microsoft.com/office/drawing/2014/main" id="{A318D005-DB81-6236-5DC6-7019AC385F6B}"/>
              </a:ext>
            </a:extLst>
          </p:cNvPr>
          <p:cNvSpPr>
            <a:spLocks noGrp="1"/>
          </p:cNvSpPr>
          <p:nvPr>
            <p:ph type="sldNum" sz="quarter" idx="12"/>
          </p:nvPr>
        </p:nvSpPr>
        <p:spPr/>
        <p:txBody>
          <a:bodyPr/>
          <a:lstStyle/>
          <a:p>
            <a:fld id="{801BDDEA-8FEC-4CDC-8A26-8771347F2546}" type="slidenum">
              <a:rPr lang="en-US" altLang="en-US" smtClean="0"/>
              <a:pPr/>
              <a:t>56</a:t>
            </a:fld>
            <a:endParaRPr lang="en-US" altLang="en-US"/>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15C86B33-4568-E290-54C3-AC9535E3597E}"/>
              </a:ext>
            </a:extLst>
          </p:cNvPr>
          <p:cNvSpPr>
            <a:spLocks noGrp="1" noChangeArrowheads="1"/>
          </p:cNvSpPr>
          <p:nvPr>
            <p:ph type="title"/>
          </p:nvPr>
        </p:nvSpPr>
        <p:spPr>
          <a:xfrm>
            <a:off x="270295" y="0"/>
            <a:ext cx="11694543" cy="1143000"/>
          </a:xfrm>
        </p:spPr>
        <p:txBody>
          <a:bodyPr/>
          <a:lstStyle/>
          <a:p>
            <a:pPr eaLnBrk="1" hangingPunct="1">
              <a:defRPr/>
            </a:pPr>
            <a:r>
              <a:rPr lang="en-US" altLang="en-US" sz="4800" dirty="0">
                <a:solidFill>
                  <a:srgbClr val="FF6600"/>
                </a:solidFill>
                <a:latin typeface="Euphemia"/>
              </a:rPr>
              <a:t>Canaanite Religion</a:t>
            </a:r>
            <a:r>
              <a:rPr lang="en-US" altLang="en-US" sz="4800" dirty="0">
                <a:latin typeface="Euphemia"/>
              </a:rPr>
              <a:t> / </a:t>
            </a:r>
            <a:r>
              <a:rPr lang="en-US" sz="4800" dirty="0" err="1">
                <a:ea typeface="+mj-lt"/>
                <a:cs typeface="+mj-lt"/>
              </a:rPr>
              <a:t>Religión</a:t>
            </a:r>
            <a:r>
              <a:rPr lang="en-US" sz="4800" dirty="0">
                <a:ea typeface="+mj-lt"/>
                <a:cs typeface="+mj-lt"/>
              </a:rPr>
              <a:t> </a:t>
            </a:r>
            <a:r>
              <a:rPr lang="en-US" sz="4800" dirty="0" err="1">
                <a:ea typeface="+mj-lt"/>
                <a:cs typeface="+mj-lt"/>
              </a:rPr>
              <a:t>cananea</a:t>
            </a:r>
            <a:endParaRPr lang="en-US" altLang="en-US" sz="2400" dirty="0" err="1">
              <a:latin typeface="Euphemia" panose="020B0503040102020104" pitchFamily="34" charset="0"/>
            </a:endParaRPr>
          </a:p>
        </p:txBody>
      </p:sp>
      <p:sp>
        <p:nvSpPr>
          <p:cNvPr id="111619" name="Rectangle 3">
            <a:extLst>
              <a:ext uri="{FF2B5EF4-FFF2-40B4-BE49-F238E27FC236}">
                <a16:creationId xmlns:a16="http://schemas.microsoft.com/office/drawing/2014/main" id="{3AC54FB8-0786-FDB3-B910-15C0E63C821E}"/>
              </a:ext>
            </a:extLst>
          </p:cNvPr>
          <p:cNvSpPr>
            <a:spLocks noGrp="1" noChangeArrowheads="1"/>
          </p:cNvSpPr>
          <p:nvPr>
            <p:ph type="body" idx="1"/>
          </p:nvPr>
        </p:nvSpPr>
        <p:spPr>
          <a:xfrm>
            <a:off x="529389" y="1219200"/>
            <a:ext cx="10924674" cy="5562600"/>
          </a:xfrm>
        </p:spPr>
        <p:txBody>
          <a:bodyPr/>
          <a:lstStyle/>
          <a:p>
            <a:pPr eaLnBrk="1" hangingPunct="1">
              <a:buNone/>
              <a:defRPr/>
            </a:pPr>
            <a:r>
              <a:rPr lang="en-US" altLang="en-US" sz="2800" i="1" dirty="0">
                <a:solidFill>
                  <a:srgbClr val="FFFF00"/>
                </a:solidFill>
                <a:latin typeface="Franklin Gothic Medium"/>
              </a:rPr>
              <a:t>	</a:t>
            </a:r>
            <a:r>
              <a:rPr lang="en-US" altLang="en-US" sz="2800" dirty="0">
                <a:solidFill>
                  <a:srgbClr val="FF6600"/>
                </a:solidFill>
                <a:latin typeface="Franklin Gothic Medium"/>
              </a:rPr>
              <a:t>The religions of the Canaanite nations were fertility cults using imitative magic to induce fertility in the land, livestock and people.</a:t>
            </a:r>
            <a:r>
              <a:rPr lang="en-US" altLang="en-US" sz="2400" i="1" dirty="0">
                <a:latin typeface="Franklin Gothic Medium"/>
              </a:rPr>
              <a:t> / </a:t>
            </a:r>
            <a:r>
              <a:rPr lang="en-US" sz="2400" dirty="0">
                <a:ea typeface="+mn-lt"/>
                <a:cs typeface="+mn-lt"/>
              </a:rPr>
              <a:t>Las </a:t>
            </a:r>
            <a:r>
              <a:rPr lang="en-US" sz="2400" dirty="0" err="1">
                <a:ea typeface="+mn-lt"/>
                <a:cs typeface="+mn-lt"/>
              </a:rPr>
              <a:t>religiones</a:t>
            </a:r>
            <a:r>
              <a:rPr lang="en-US" sz="2400" dirty="0">
                <a:ea typeface="+mn-lt"/>
                <a:cs typeface="+mn-lt"/>
              </a:rPr>
              <a:t> de las </a:t>
            </a:r>
            <a:r>
              <a:rPr lang="en-US" sz="2400" dirty="0" err="1">
                <a:ea typeface="+mn-lt"/>
                <a:cs typeface="+mn-lt"/>
              </a:rPr>
              <a:t>naciones</a:t>
            </a:r>
            <a:r>
              <a:rPr lang="en-US" sz="2400" dirty="0">
                <a:ea typeface="+mn-lt"/>
                <a:cs typeface="+mn-lt"/>
              </a:rPr>
              <a:t> </a:t>
            </a:r>
            <a:r>
              <a:rPr lang="en-US" sz="2400" dirty="0" err="1">
                <a:ea typeface="+mn-lt"/>
                <a:cs typeface="+mn-lt"/>
              </a:rPr>
              <a:t>cananeas</a:t>
            </a:r>
            <a:r>
              <a:rPr lang="en-US" sz="2400" dirty="0">
                <a:ea typeface="+mn-lt"/>
                <a:cs typeface="+mn-lt"/>
              </a:rPr>
              <a:t> </a:t>
            </a:r>
            <a:r>
              <a:rPr lang="en-US" sz="2400" dirty="0" err="1">
                <a:ea typeface="+mn-lt"/>
                <a:cs typeface="+mn-lt"/>
              </a:rPr>
              <a:t>eran</a:t>
            </a:r>
            <a:r>
              <a:rPr lang="en-US" sz="2400" dirty="0">
                <a:ea typeface="+mn-lt"/>
                <a:cs typeface="+mn-lt"/>
              </a:rPr>
              <a:t> </a:t>
            </a:r>
            <a:r>
              <a:rPr lang="en-US" sz="2400" dirty="0" err="1">
                <a:ea typeface="+mn-lt"/>
                <a:cs typeface="+mn-lt"/>
              </a:rPr>
              <a:t>cultos</a:t>
            </a:r>
            <a:r>
              <a:rPr lang="en-US" sz="2400" dirty="0">
                <a:ea typeface="+mn-lt"/>
                <a:cs typeface="+mn-lt"/>
              </a:rPr>
              <a:t> a la </a:t>
            </a:r>
            <a:r>
              <a:rPr lang="en-US" sz="2400" dirty="0" err="1">
                <a:ea typeface="+mn-lt"/>
                <a:cs typeface="+mn-lt"/>
              </a:rPr>
              <a:t>fertilidad</a:t>
            </a:r>
            <a:r>
              <a:rPr lang="en-US" sz="2400" dirty="0">
                <a:ea typeface="+mn-lt"/>
                <a:cs typeface="+mn-lt"/>
              </a:rPr>
              <a:t> que </a:t>
            </a:r>
            <a:r>
              <a:rPr lang="en-US" sz="2400" dirty="0" err="1">
                <a:ea typeface="+mn-lt"/>
                <a:cs typeface="+mn-lt"/>
              </a:rPr>
              <a:t>usaban</a:t>
            </a:r>
            <a:r>
              <a:rPr lang="en-US" sz="2400" dirty="0">
                <a:ea typeface="+mn-lt"/>
                <a:cs typeface="+mn-lt"/>
              </a:rPr>
              <a:t> </a:t>
            </a:r>
            <a:r>
              <a:rPr lang="en-US" sz="2400" dirty="0" err="1">
                <a:ea typeface="+mn-lt"/>
                <a:cs typeface="+mn-lt"/>
              </a:rPr>
              <a:t>magia</a:t>
            </a:r>
            <a:r>
              <a:rPr lang="en-US" sz="2400" dirty="0">
                <a:ea typeface="+mn-lt"/>
                <a:cs typeface="+mn-lt"/>
              </a:rPr>
              <a:t> </a:t>
            </a:r>
            <a:r>
              <a:rPr lang="en-US" sz="2400" dirty="0" err="1">
                <a:ea typeface="+mn-lt"/>
                <a:cs typeface="+mn-lt"/>
              </a:rPr>
              <a:t>imitativa</a:t>
            </a:r>
            <a:r>
              <a:rPr lang="en-US" sz="2400" dirty="0">
                <a:ea typeface="+mn-lt"/>
                <a:cs typeface="+mn-lt"/>
              </a:rPr>
              <a:t> para </a:t>
            </a:r>
            <a:r>
              <a:rPr lang="en-US" sz="2400" dirty="0" err="1">
                <a:ea typeface="+mn-lt"/>
                <a:cs typeface="+mn-lt"/>
              </a:rPr>
              <a:t>inducir</a:t>
            </a:r>
            <a:r>
              <a:rPr lang="en-US" sz="2400" dirty="0">
                <a:ea typeface="+mn-lt"/>
                <a:cs typeface="+mn-lt"/>
              </a:rPr>
              <a:t> la </a:t>
            </a:r>
            <a:r>
              <a:rPr lang="en-US" sz="2400" dirty="0" err="1">
                <a:ea typeface="+mn-lt"/>
                <a:cs typeface="+mn-lt"/>
              </a:rPr>
              <a:t>fertilidad</a:t>
            </a:r>
            <a:r>
              <a:rPr lang="en-US" sz="2400" dirty="0">
                <a:ea typeface="+mn-lt"/>
                <a:cs typeface="+mn-lt"/>
              </a:rPr>
              <a:t> </a:t>
            </a:r>
            <a:r>
              <a:rPr lang="en-US" sz="2400" dirty="0" err="1">
                <a:ea typeface="+mn-lt"/>
                <a:cs typeface="+mn-lt"/>
              </a:rPr>
              <a:t>en</a:t>
            </a:r>
            <a:r>
              <a:rPr lang="en-US" sz="2400" dirty="0">
                <a:ea typeface="+mn-lt"/>
                <a:cs typeface="+mn-lt"/>
              </a:rPr>
              <a:t> la tierra, </a:t>
            </a:r>
            <a:r>
              <a:rPr lang="en-US" sz="2400" dirty="0" err="1">
                <a:ea typeface="+mn-lt"/>
                <a:cs typeface="+mn-lt"/>
              </a:rPr>
              <a:t>el</a:t>
            </a:r>
            <a:r>
              <a:rPr lang="en-US" sz="2400" dirty="0">
                <a:ea typeface="+mn-lt"/>
                <a:cs typeface="+mn-lt"/>
              </a:rPr>
              <a:t> </a:t>
            </a:r>
            <a:r>
              <a:rPr lang="en-US" sz="2400" dirty="0" err="1">
                <a:ea typeface="+mn-lt"/>
                <a:cs typeface="+mn-lt"/>
              </a:rPr>
              <a:t>ganado</a:t>
            </a:r>
            <a:r>
              <a:rPr lang="en-US" sz="2400" dirty="0">
                <a:ea typeface="+mn-lt"/>
                <a:cs typeface="+mn-lt"/>
              </a:rPr>
              <a:t> y la </a:t>
            </a:r>
            <a:r>
              <a:rPr lang="en-US" sz="2400" dirty="0" err="1">
                <a:ea typeface="+mn-lt"/>
                <a:cs typeface="+mn-lt"/>
              </a:rPr>
              <a:t>gente</a:t>
            </a:r>
            <a:r>
              <a:rPr lang="en-US" sz="2400" dirty="0">
                <a:ea typeface="+mn-lt"/>
                <a:cs typeface="+mn-lt"/>
              </a:rPr>
              <a:t>. </a:t>
            </a:r>
            <a:endParaRPr lang="en-US" altLang="en-US" sz="2800" i="1" dirty="0">
              <a:latin typeface="Franklin Gothic Medium" panose="020B0603020102020204" pitchFamily="34" charset="0"/>
            </a:endParaRPr>
          </a:p>
          <a:p>
            <a:pPr lvl="1" eaLnBrk="1" hangingPunct="1">
              <a:defRPr/>
            </a:pPr>
            <a:r>
              <a:rPr lang="en-US" altLang="en-US" sz="2000" i="1" dirty="0">
                <a:solidFill>
                  <a:srgbClr val="FFFF00"/>
                </a:solidFill>
                <a:latin typeface="Franklin Gothic Medium"/>
              </a:rPr>
              <a:t>The deities were both male and female.</a:t>
            </a:r>
            <a:r>
              <a:rPr lang="en-US" altLang="en-US" sz="2000" i="1" dirty="0">
                <a:latin typeface="Franklin Gothic Medium"/>
              </a:rPr>
              <a:t> / </a:t>
            </a:r>
            <a:r>
              <a:rPr lang="en-US" sz="2000" dirty="0">
                <a:ea typeface="+mn-lt"/>
                <a:cs typeface="+mn-lt"/>
              </a:rPr>
              <a:t>Las </a:t>
            </a:r>
            <a:r>
              <a:rPr lang="en-US" sz="2000" dirty="0" err="1">
                <a:ea typeface="+mn-lt"/>
                <a:cs typeface="+mn-lt"/>
              </a:rPr>
              <a:t>deidades</a:t>
            </a:r>
            <a:r>
              <a:rPr lang="en-US" sz="2000" dirty="0">
                <a:ea typeface="+mn-lt"/>
                <a:cs typeface="+mn-lt"/>
              </a:rPr>
              <a:t> </a:t>
            </a:r>
            <a:r>
              <a:rPr lang="en-US" sz="2000" dirty="0" err="1">
                <a:ea typeface="+mn-lt"/>
                <a:cs typeface="+mn-lt"/>
              </a:rPr>
              <a:t>eran</a:t>
            </a:r>
            <a:r>
              <a:rPr lang="en-US" sz="2000" dirty="0">
                <a:ea typeface="+mn-lt"/>
                <a:cs typeface="+mn-lt"/>
              </a:rPr>
              <a:t> tanto </a:t>
            </a:r>
            <a:r>
              <a:rPr lang="en-US" sz="2000" dirty="0" err="1">
                <a:ea typeface="+mn-lt"/>
                <a:cs typeface="+mn-lt"/>
              </a:rPr>
              <a:t>masculinas</a:t>
            </a:r>
            <a:r>
              <a:rPr lang="en-US" sz="2000" dirty="0">
                <a:ea typeface="+mn-lt"/>
                <a:cs typeface="+mn-lt"/>
              </a:rPr>
              <a:t> </a:t>
            </a:r>
            <a:r>
              <a:rPr lang="en-US" sz="2000" dirty="0" err="1">
                <a:ea typeface="+mn-lt"/>
                <a:cs typeface="+mn-lt"/>
              </a:rPr>
              <a:t>como</a:t>
            </a:r>
            <a:r>
              <a:rPr lang="en-US" sz="2000" dirty="0">
                <a:ea typeface="+mn-lt"/>
                <a:cs typeface="+mn-lt"/>
              </a:rPr>
              <a:t> </a:t>
            </a:r>
            <a:r>
              <a:rPr lang="en-US" sz="2000" dirty="0" err="1">
                <a:ea typeface="+mn-lt"/>
                <a:cs typeface="+mn-lt"/>
              </a:rPr>
              <a:t>femeninas</a:t>
            </a:r>
            <a:r>
              <a:rPr lang="en-US" sz="2000" dirty="0">
                <a:ea typeface="+mn-lt"/>
                <a:cs typeface="+mn-lt"/>
              </a:rPr>
              <a:t>.</a:t>
            </a:r>
            <a:endParaRPr lang="en-US" altLang="en-US" sz="2000" i="1">
              <a:latin typeface="Franklin Gothic Medium" panose="020B0603020102020204" pitchFamily="34" charset="0"/>
            </a:endParaRPr>
          </a:p>
          <a:p>
            <a:pPr lvl="1" eaLnBrk="1" hangingPunct="1">
              <a:defRPr/>
            </a:pPr>
            <a:r>
              <a:rPr lang="en-US" altLang="en-US" sz="2000" i="1" dirty="0">
                <a:solidFill>
                  <a:srgbClr val="FFFF00"/>
                </a:solidFill>
                <a:latin typeface="Franklin Gothic Medium"/>
              </a:rPr>
              <a:t>In Canaanite mythology, Ba’al (god of rain, lightning and storm) was “killed” each fall and imprisoned by Mot (god of death), causing the dry season.</a:t>
            </a:r>
            <a:r>
              <a:rPr lang="en-US" altLang="en-US" sz="2000" i="1" dirty="0">
                <a:latin typeface="Franklin Gothic Medium"/>
              </a:rPr>
              <a:t> / </a:t>
            </a:r>
            <a:r>
              <a:rPr lang="en-US" sz="2000" dirty="0">
                <a:ea typeface="+mn-lt"/>
                <a:cs typeface="+mn-lt"/>
              </a:rPr>
              <a:t>En la </a:t>
            </a:r>
            <a:r>
              <a:rPr lang="en-US" sz="2000" dirty="0" err="1">
                <a:ea typeface="+mn-lt"/>
                <a:cs typeface="+mn-lt"/>
              </a:rPr>
              <a:t>mitología</a:t>
            </a:r>
            <a:r>
              <a:rPr lang="en-US" sz="2000" dirty="0">
                <a:ea typeface="+mn-lt"/>
                <a:cs typeface="+mn-lt"/>
              </a:rPr>
              <a:t> </a:t>
            </a:r>
            <a:r>
              <a:rPr lang="en-US" sz="2000" dirty="0" err="1">
                <a:ea typeface="+mn-lt"/>
                <a:cs typeface="+mn-lt"/>
              </a:rPr>
              <a:t>cananea</a:t>
            </a:r>
            <a:r>
              <a:rPr lang="en-US" sz="2000" dirty="0">
                <a:ea typeface="+mn-lt"/>
                <a:cs typeface="+mn-lt"/>
              </a:rPr>
              <a:t>, Ba'al (</a:t>
            </a:r>
            <a:r>
              <a:rPr lang="en-US" sz="2000" dirty="0" err="1">
                <a:ea typeface="+mn-lt"/>
                <a:cs typeface="+mn-lt"/>
              </a:rPr>
              <a:t>dios</a:t>
            </a:r>
            <a:r>
              <a:rPr lang="en-US" sz="2000" dirty="0">
                <a:ea typeface="+mn-lt"/>
                <a:cs typeface="+mn-lt"/>
              </a:rPr>
              <a:t> de la </a:t>
            </a:r>
            <a:r>
              <a:rPr lang="en-US" sz="2000" dirty="0" err="1">
                <a:ea typeface="+mn-lt"/>
                <a:cs typeface="+mn-lt"/>
              </a:rPr>
              <a:t>lluvia</a:t>
            </a:r>
            <a:r>
              <a:rPr lang="en-US" sz="2000" dirty="0">
                <a:ea typeface="+mn-lt"/>
                <a:cs typeface="+mn-lt"/>
              </a:rPr>
              <a:t>, </a:t>
            </a:r>
            <a:r>
              <a:rPr lang="en-US" sz="2000" dirty="0" err="1">
                <a:ea typeface="+mn-lt"/>
                <a:cs typeface="+mn-lt"/>
              </a:rPr>
              <a:t>el</a:t>
            </a:r>
            <a:r>
              <a:rPr lang="en-US" sz="2000" dirty="0">
                <a:ea typeface="+mn-lt"/>
                <a:cs typeface="+mn-lt"/>
              </a:rPr>
              <a:t> </a:t>
            </a:r>
            <a:r>
              <a:rPr lang="en-US" sz="2000" dirty="0" err="1">
                <a:ea typeface="+mn-lt"/>
                <a:cs typeface="+mn-lt"/>
              </a:rPr>
              <a:t>relámpago</a:t>
            </a:r>
            <a:r>
              <a:rPr lang="en-US" sz="2000" dirty="0">
                <a:ea typeface="+mn-lt"/>
                <a:cs typeface="+mn-lt"/>
              </a:rPr>
              <a:t> y la </a:t>
            </a:r>
            <a:r>
              <a:rPr lang="en-US" sz="2000" dirty="0" err="1">
                <a:ea typeface="+mn-lt"/>
                <a:cs typeface="+mn-lt"/>
              </a:rPr>
              <a:t>tormenta</a:t>
            </a:r>
            <a:r>
              <a:rPr lang="en-US" sz="2000" dirty="0">
                <a:ea typeface="+mn-lt"/>
                <a:cs typeface="+mn-lt"/>
              </a:rPr>
              <a:t>) era "</a:t>
            </a:r>
            <a:r>
              <a:rPr lang="en-US" sz="2000" dirty="0" err="1">
                <a:ea typeface="+mn-lt"/>
                <a:cs typeface="+mn-lt"/>
              </a:rPr>
              <a:t>asesinado</a:t>
            </a:r>
            <a:r>
              <a:rPr lang="en-US" sz="2000" dirty="0">
                <a:ea typeface="+mn-lt"/>
                <a:cs typeface="+mn-lt"/>
              </a:rPr>
              <a:t>" </a:t>
            </a:r>
            <a:r>
              <a:rPr lang="en-US" sz="2000" dirty="0" err="1">
                <a:ea typeface="+mn-lt"/>
                <a:cs typeface="+mn-lt"/>
              </a:rPr>
              <a:t>cada</a:t>
            </a:r>
            <a:r>
              <a:rPr lang="en-US" sz="2000" dirty="0">
                <a:ea typeface="+mn-lt"/>
                <a:cs typeface="+mn-lt"/>
              </a:rPr>
              <a:t> </a:t>
            </a:r>
            <a:r>
              <a:rPr lang="en-US" sz="2000" dirty="0" err="1">
                <a:ea typeface="+mn-lt"/>
                <a:cs typeface="+mn-lt"/>
              </a:rPr>
              <a:t>otoño</a:t>
            </a:r>
            <a:r>
              <a:rPr lang="en-US" sz="2000" dirty="0">
                <a:ea typeface="+mn-lt"/>
                <a:cs typeface="+mn-lt"/>
              </a:rPr>
              <a:t> y Mot (</a:t>
            </a:r>
            <a:r>
              <a:rPr lang="en-US" sz="2000" dirty="0" err="1">
                <a:ea typeface="+mn-lt"/>
                <a:cs typeface="+mn-lt"/>
              </a:rPr>
              <a:t>dios</a:t>
            </a:r>
            <a:r>
              <a:rPr lang="en-US" sz="2000" dirty="0">
                <a:ea typeface="+mn-lt"/>
                <a:cs typeface="+mn-lt"/>
              </a:rPr>
              <a:t> de la </a:t>
            </a:r>
            <a:r>
              <a:rPr lang="en-US" sz="2000" dirty="0" err="1">
                <a:ea typeface="+mn-lt"/>
                <a:cs typeface="+mn-lt"/>
              </a:rPr>
              <a:t>muerte</a:t>
            </a:r>
            <a:r>
              <a:rPr lang="en-US" sz="2000" dirty="0">
                <a:ea typeface="+mn-lt"/>
                <a:cs typeface="+mn-lt"/>
              </a:rPr>
              <a:t>) lo </a:t>
            </a:r>
            <a:r>
              <a:rPr lang="en-US" sz="2000" dirty="0" err="1">
                <a:ea typeface="+mn-lt"/>
                <a:cs typeface="+mn-lt"/>
              </a:rPr>
              <a:t>encarcelaba</a:t>
            </a:r>
            <a:r>
              <a:rPr lang="en-US" sz="2000" dirty="0">
                <a:ea typeface="+mn-lt"/>
                <a:cs typeface="+mn-lt"/>
              </a:rPr>
              <a:t>, lo que </a:t>
            </a:r>
            <a:r>
              <a:rPr lang="en-US" sz="2000" dirty="0" err="1">
                <a:ea typeface="+mn-lt"/>
                <a:cs typeface="+mn-lt"/>
              </a:rPr>
              <a:t>provocaba</a:t>
            </a:r>
            <a:r>
              <a:rPr lang="en-US" sz="2000" dirty="0">
                <a:ea typeface="+mn-lt"/>
                <a:cs typeface="+mn-lt"/>
              </a:rPr>
              <a:t> la </a:t>
            </a:r>
            <a:r>
              <a:rPr lang="en-US" sz="2000" dirty="0" err="1">
                <a:ea typeface="+mn-lt"/>
                <a:cs typeface="+mn-lt"/>
              </a:rPr>
              <a:t>estación</a:t>
            </a:r>
            <a:r>
              <a:rPr lang="en-US" sz="2000" dirty="0">
                <a:ea typeface="+mn-lt"/>
                <a:cs typeface="+mn-lt"/>
              </a:rPr>
              <a:t> </a:t>
            </a:r>
            <a:r>
              <a:rPr lang="en-US" sz="2000" dirty="0" err="1">
                <a:ea typeface="+mn-lt"/>
                <a:cs typeface="+mn-lt"/>
              </a:rPr>
              <a:t>seca</a:t>
            </a:r>
            <a:r>
              <a:rPr lang="en-US" sz="2000" dirty="0">
                <a:ea typeface="+mn-lt"/>
                <a:cs typeface="+mn-lt"/>
              </a:rPr>
              <a:t>.</a:t>
            </a:r>
          </a:p>
          <a:p>
            <a:pPr lvl="1" eaLnBrk="1" hangingPunct="1">
              <a:defRPr/>
            </a:pPr>
            <a:r>
              <a:rPr lang="en-US" altLang="en-US" sz="2000" i="1" dirty="0">
                <a:solidFill>
                  <a:srgbClr val="FFFF00"/>
                </a:solidFill>
                <a:latin typeface="Franklin Gothic Medium"/>
              </a:rPr>
              <a:t>In the spring, Ashtaroth (goddess of sex and war) rescued Ba’al from the power of Mot, enabling Ba’al and Ashtaroth to mate.</a:t>
            </a:r>
            <a:r>
              <a:rPr lang="en-US" altLang="en-US" sz="2000" i="1" dirty="0">
                <a:latin typeface="Franklin Gothic Medium"/>
              </a:rPr>
              <a:t> / </a:t>
            </a:r>
            <a:r>
              <a:rPr lang="en-US" sz="2000" dirty="0">
                <a:ea typeface="+mn-lt"/>
                <a:cs typeface="+mn-lt"/>
              </a:rPr>
              <a:t>En la primavera, </a:t>
            </a:r>
            <a:r>
              <a:rPr lang="en-US" sz="2000" dirty="0" err="1">
                <a:ea typeface="+mn-lt"/>
                <a:cs typeface="+mn-lt"/>
              </a:rPr>
              <a:t>Astarot</a:t>
            </a:r>
            <a:r>
              <a:rPr lang="en-US" sz="2000" dirty="0">
                <a:ea typeface="+mn-lt"/>
                <a:cs typeface="+mn-lt"/>
              </a:rPr>
              <a:t> (</a:t>
            </a:r>
            <a:r>
              <a:rPr lang="en-US" sz="2000" dirty="0" err="1">
                <a:ea typeface="+mn-lt"/>
                <a:cs typeface="+mn-lt"/>
              </a:rPr>
              <a:t>diosa</a:t>
            </a:r>
            <a:r>
              <a:rPr lang="en-US" sz="2000" dirty="0">
                <a:ea typeface="+mn-lt"/>
                <a:cs typeface="+mn-lt"/>
              </a:rPr>
              <a:t> del </a:t>
            </a:r>
            <a:r>
              <a:rPr lang="en-US" sz="2000" dirty="0" err="1">
                <a:ea typeface="+mn-lt"/>
                <a:cs typeface="+mn-lt"/>
              </a:rPr>
              <a:t>sexo</a:t>
            </a:r>
            <a:r>
              <a:rPr lang="en-US" sz="2000" dirty="0">
                <a:ea typeface="+mn-lt"/>
                <a:cs typeface="+mn-lt"/>
              </a:rPr>
              <a:t> y la </a:t>
            </a:r>
            <a:r>
              <a:rPr lang="en-US" sz="2000" dirty="0" err="1">
                <a:ea typeface="+mn-lt"/>
                <a:cs typeface="+mn-lt"/>
              </a:rPr>
              <a:t>guerra</a:t>
            </a:r>
            <a:r>
              <a:rPr lang="en-US" sz="2000" dirty="0">
                <a:ea typeface="+mn-lt"/>
                <a:cs typeface="+mn-lt"/>
              </a:rPr>
              <a:t>) </a:t>
            </a:r>
            <a:r>
              <a:rPr lang="en-US" sz="2000" dirty="0" err="1">
                <a:ea typeface="+mn-lt"/>
                <a:cs typeface="+mn-lt"/>
              </a:rPr>
              <a:t>rescató</a:t>
            </a:r>
            <a:r>
              <a:rPr lang="en-US" sz="2000" dirty="0">
                <a:ea typeface="+mn-lt"/>
                <a:cs typeface="+mn-lt"/>
              </a:rPr>
              <a:t> a Ba'al del </a:t>
            </a:r>
            <a:r>
              <a:rPr lang="en-US" sz="2000" dirty="0" err="1">
                <a:ea typeface="+mn-lt"/>
                <a:cs typeface="+mn-lt"/>
              </a:rPr>
              <a:t>poder</a:t>
            </a:r>
            <a:r>
              <a:rPr lang="en-US" sz="2000" dirty="0">
                <a:ea typeface="+mn-lt"/>
                <a:cs typeface="+mn-lt"/>
              </a:rPr>
              <a:t> de Mot, lo que </a:t>
            </a:r>
            <a:r>
              <a:rPr lang="en-US" sz="2000" dirty="0" err="1">
                <a:ea typeface="+mn-lt"/>
                <a:cs typeface="+mn-lt"/>
              </a:rPr>
              <a:t>permitió</a:t>
            </a:r>
            <a:r>
              <a:rPr lang="en-US" sz="2000" dirty="0">
                <a:ea typeface="+mn-lt"/>
                <a:cs typeface="+mn-lt"/>
              </a:rPr>
              <a:t> que Ba'al y </a:t>
            </a:r>
            <a:r>
              <a:rPr lang="en-US" sz="2000" dirty="0" err="1">
                <a:ea typeface="+mn-lt"/>
                <a:cs typeface="+mn-lt"/>
              </a:rPr>
              <a:t>Astarot</a:t>
            </a:r>
            <a:r>
              <a:rPr lang="en-US" sz="2000" dirty="0">
                <a:ea typeface="+mn-lt"/>
                <a:cs typeface="+mn-lt"/>
              </a:rPr>
              <a:t> se </a:t>
            </a:r>
            <a:r>
              <a:rPr lang="en-US" sz="2000" dirty="0" err="1">
                <a:ea typeface="+mn-lt"/>
                <a:cs typeface="+mn-lt"/>
              </a:rPr>
              <a:t>aparearan</a:t>
            </a:r>
            <a:r>
              <a:rPr lang="en-US" sz="2000" dirty="0">
                <a:ea typeface="+mn-lt"/>
                <a:cs typeface="+mn-lt"/>
              </a:rPr>
              <a:t>.</a:t>
            </a:r>
            <a:endParaRPr lang="en-US" altLang="en-US" sz="2000" i="1" dirty="0">
              <a:latin typeface="Franklin Gothic Medium" panose="020B0603020102020204" pitchFamily="34" charset="0"/>
            </a:endParaRPr>
          </a:p>
        </p:txBody>
      </p:sp>
      <p:sp>
        <p:nvSpPr>
          <p:cNvPr id="2" name="Slide Number Placeholder 1">
            <a:extLst>
              <a:ext uri="{FF2B5EF4-FFF2-40B4-BE49-F238E27FC236}">
                <a16:creationId xmlns:a16="http://schemas.microsoft.com/office/drawing/2014/main" id="{E38E4D3F-81A5-34CE-ED9D-C124EAF2577E}"/>
              </a:ext>
            </a:extLst>
          </p:cNvPr>
          <p:cNvSpPr>
            <a:spLocks noGrp="1"/>
          </p:cNvSpPr>
          <p:nvPr>
            <p:ph type="sldNum" sz="quarter" idx="12"/>
          </p:nvPr>
        </p:nvSpPr>
        <p:spPr/>
        <p:txBody>
          <a:bodyPr/>
          <a:lstStyle/>
          <a:p>
            <a:fld id="{A000A90C-8DD9-4FE2-924A-88DB73E02EC1}" type="slidenum">
              <a:rPr lang="en-US" altLang="en-US" smtClean="0"/>
              <a:pPr/>
              <a:t>57</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 calcmode="lin" valueType="num">
                                      <p:cBhvr>
                                        <p:cTn id="7" dur="500" fill="hold"/>
                                        <p:tgtEl>
                                          <p:spTgt spid="1116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161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1619">
                                            <p:txEl>
                                              <p:pRg st="1" end="1"/>
                                            </p:txEl>
                                          </p:spTgt>
                                        </p:tgtEl>
                                        <p:attrNameLst>
                                          <p:attrName>style.visibility</p:attrName>
                                        </p:attrNameLst>
                                      </p:cBhvr>
                                      <p:to>
                                        <p:strVal val="visible"/>
                                      </p:to>
                                    </p:set>
                                    <p:anim calcmode="lin" valueType="num">
                                      <p:cBhvr additive="base">
                                        <p:cTn id="13" dur="500" fill="hold"/>
                                        <p:tgtEl>
                                          <p:spTgt spid="1116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16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1619">
                                            <p:txEl>
                                              <p:pRg st="2" end="2"/>
                                            </p:txEl>
                                          </p:spTgt>
                                        </p:tgtEl>
                                        <p:attrNameLst>
                                          <p:attrName>style.visibility</p:attrName>
                                        </p:attrNameLst>
                                      </p:cBhvr>
                                      <p:to>
                                        <p:strVal val="visible"/>
                                      </p:to>
                                    </p:set>
                                    <p:anim calcmode="lin" valueType="num">
                                      <p:cBhvr additive="base">
                                        <p:cTn id="19" dur="500" fill="hold"/>
                                        <p:tgtEl>
                                          <p:spTgt spid="1116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16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1619">
                                            <p:txEl>
                                              <p:pRg st="3" end="3"/>
                                            </p:txEl>
                                          </p:spTgt>
                                        </p:tgtEl>
                                        <p:attrNameLst>
                                          <p:attrName>style.visibility</p:attrName>
                                        </p:attrNameLst>
                                      </p:cBhvr>
                                      <p:to>
                                        <p:strVal val="visible"/>
                                      </p:to>
                                    </p:set>
                                    <p:anim calcmode="lin" valueType="num">
                                      <p:cBhvr additive="base">
                                        <p:cTn id="25" dur="500" fill="hold"/>
                                        <p:tgtEl>
                                          <p:spTgt spid="1116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16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a:extLst>
              <a:ext uri="{FF2B5EF4-FFF2-40B4-BE49-F238E27FC236}">
                <a16:creationId xmlns:a16="http://schemas.microsoft.com/office/drawing/2014/main" id="{3AC54FB8-0786-FDB3-B910-15C0E63C821E}"/>
              </a:ext>
            </a:extLst>
          </p:cNvPr>
          <p:cNvSpPr>
            <a:spLocks noGrp="1" noChangeArrowheads="1"/>
          </p:cNvSpPr>
          <p:nvPr>
            <p:ph type="body" idx="1"/>
          </p:nvPr>
        </p:nvSpPr>
        <p:spPr>
          <a:xfrm>
            <a:off x="636851" y="173892"/>
            <a:ext cx="10924674" cy="5562600"/>
          </a:xfrm>
        </p:spPr>
        <p:txBody>
          <a:bodyPr/>
          <a:lstStyle/>
          <a:p>
            <a:pPr eaLnBrk="1" hangingPunct="1">
              <a:buNone/>
              <a:defRPr/>
            </a:pPr>
            <a:r>
              <a:rPr lang="en-US" altLang="en-US" sz="2800" i="1" dirty="0">
                <a:solidFill>
                  <a:srgbClr val="FFFF00"/>
                </a:solidFill>
                <a:latin typeface="Franklin Gothic Medium"/>
              </a:rPr>
              <a:t>	</a:t>
            </a:r>
            <a:endParaRPr lang="en-US" sz="2400" dirty="0">
              <a:latin typeface="Tahoma"/>
              <a:ea typeface="Tahoma"/>
              <a:cs typeface="Tahoma"/>
            </a:endParaRPr>
          </a:p>
          <a:p>
            <a:pPr lvl="1" eaLnBrk="1" hangingPunct="1">
              <a:defRPr/>
            </a:pPr>
            <a:r>
              <a:rPr lang="en-US" altLang="en-US" sz="2000" i="1" dirty="0">
                <a:solidFill>
                  <a:srgbClr val="FFFF00"/>
                </a:solidFill>
                <a:latin typeface="Franklin Gothic Medium"/>
              </a:rPr>
              <a:t>The mating of the deities was believed to cause fertility in soil, animals, and humans. </a:t>
            </a:r>
            <a:r>
              <a:rPr lang="en-US" altLang="en-US" sz="2000" i="1" dirty="0">
                <a:latin typeface="Franklin Gothic Medium"/>
              </a:rPr>
              <a:t>/ </a:t>
            </a:r>
            <a:r>
              <a:rPr lang="en-US" sz="2000" dirty="0">
                <a:ea typeface="+mn-lt"/>
                <a:cs typeface="+mn-lt"/>
              </a:rPr>
              <a:t>Se </a:t>
            </a:r>
            <a:r>
              <a:rPr lang="en-US" sz="2000" dirty="0" err="1">
                <a:ea typeface="+mn-lt"/>
                <a:cs typeface="+mn-lt"/>
              </a:rPr>
              <a:t>creía</a:t>
            </a:r>
            <a:r>
              <a:rPr lang="en-US" sz="2000" dirty="0">
                <a:ea typeface="+mn-lt"/>
                <a:cs typeface="+mn-lt"/>
              </a:rPr>
              <a:t> que </a:t>
            </a:r>
            <a:r>
              <a:rPr lang="en-US" sz="2000" dirty="0" err="1">
                <a:ea typeface="+mn-lt"/>
                <a:cs typeface="+mn-lt"/>
              </a:rPr>
              <a:t>el</a:t>
            </a:r>
            <a:r>
              <a:rPr lang="en-US" sz="2000" dirty="0">
                <a:ea typeface="+mn-lt"/>
                <a:cs typeface="+mn-lt"/>
              </a:rPr>
              <a:t> </a:t>
            </a:r>
            <a:r>
              <a:rPr lang="en-US" sz="2000" dirty="0" err="1">
                <a:ea typeface="+mn-lt"/>
                <a:cs typeface="+mn-lt"/>
              </a:rPr>
              <a:t>apareamiento</a:t>
            </a:r>
            <a:r>
              <a:rPr lang="en-US" sz="2000" dirty="0">
                <a:ea typeface="+mn-lt"/>
                <a:cs typeface="+mn-lt"/>
              </a:rPr>
              <a:t> de las </a:t>
            </a:r>
            <a:r>
              <a:rPr lang="en-US" sz="2000" dirty="0" err="1">
                <a:ea typeface="+mn-lt"/>
                <a:cs typeface="+mn-lt"/>
              </a:rPr>
              <a:t>deidades</a:t>
            </a:r>
            <a:r>
              <a:rPr lang="en-US" sz="2000" dirty="0">
                <a:ea typeface="+mn-lt"/>
                <a:cs typeface="+mn-lt"/>
              </a:rPr>
              <a:t> </a:t>
            </a:r>
            <a:r>
              <a:rPr lang="en-US" sz="2000" dirty="0" err="1">
                <a:ea typeface="+mn-lt"/>
                <a:cs typeface="+mn-lt"/>
              </a:rPr>
              <a:t>causaba</a:t>
            </a:r>
            <a:r>
              <a:rPr lang="en-US" sz="2000" dirty="0">
                <a:ea typeface="+mn-lt"/>
                <a:cs typeface="+mn-lt"/>
              </a:rPr>
              <a:t> </a:t>
            </a:r>
            <a:r>
              <a:rPr lang="en-US" sz="2000" dirty="0" err="1">
                <a:ea typeface="+mn-lt"/>
                <a:cs typeface="+mn-lt"/>
              </a:rPr>
              <a:t>fertilidad</a:t>
            </a:r>
            <a:r>
              <a:rPr lang="en-US" sz="2000" dirty="0">
                <a:ea typeface="+mn-lt"/>
                <a:cs typeface="+mn-lt"/>
              </a:rPr>
              <a:t> </a:t>
            </a:r>
            <a:r>
              <a:rPr lang="en-US" sz="2000" dirty="0" err="1">
                <a:ea typeface="+mn-lt"/>
                <a:cs typeface="+mn-lt"/>
              </a:rPr>
              <a:t>en</a:t>
            </a:r>
            <a:r>
              <a:rPr lang="en-US" sz="2000" dirty="0">
                <a:ea typeface="+mn-lt"/>
                <a:cs typeface="+mn-lt"/>
              </a:rPr>
              <a:t> </a:t>
            </a:r>
            <a:r>
              <a:rPr lang="en-US" sz="2000" dirty="0" err="1">
                <a:ea typeface="+mn-lt"/>
                <a:cs typeface="+mn-lt"/>
              </a:rPr>
              <a:t>el</a:t>
            </a:r>
            <a:r>
              <a:rPr lang="en-US" sz="2000" dirty="0">
                <a:ea typeface="+mn-lt"/>
                <a:cs typeface="+mn-lt"/>
              </a:rPr>
              <a:t> </a:t>
            </a:r>
            <a:r>
              <a:rPr lang="en-US" sz="2000" dirty="0" err="1">
                <a:ea typeface="+mn-lt"/>
                <a:cs typeface="+mn-lt"/>
              </a:rPr>
              <a:t>suelo</a:t>
            </a:r>
            <a:r>
              <a:rPr lang="en-US" sz="2000" dirty="0">
                <a:ea typeface="+mn-lt"/>
                <a:cs typeface="+mn-lt"/>
              </a:rPr>
              <a:t>, </a:t>
            </a:r>
            <a:r>
              <a:rPr lang="en-US" sz="2000" dirty="0" err="1">
                <a:ea typeface="+mn-lt"/>
                <a:cs typeface="+mn-lt"/>
              </a:rPr>
              <a:t>los</a:t>
            </a:r>
            <a:r>
              <a:rPr lang="en-US" sz="2000" dirty="0">
                <a:ea typeface="+mn-lt"/>
                <a:cs typeface="+mn-lt"/>
              </a:rPr>
              <a:t> </a:t>
            </a:r>
            <a:r>
              <a:rPr lang="en-US" sz="2000" dirty="0" err="1">
                <a:ea typeface="+mn-lt"/>
                <a:cs typeface="+mn-lt"/>
              </a:rPr>
              <a:t>animales</a:t>
            </a:r>
            <a:r>
              <a:rPr lang="en-US" sz="2000" dirty="0">
                <a:ea typeface="+mn-lt"/>
                <a:cs typeface="+mn-lt"/>
              </a:rPr>
              <a:t> y </a:t>
            </a:r>
            <a:r>
              <a:rPr lang="en-US" sz="2000" dirty="0" err="1">
                <a:ea typeface="+mn-lt"/>
                <a:cs typeface="+mn-lt"/>
              </a:rPr>
              <a:t>los</a:t>
            </a:r>
            <a:r>
              <a:rPr lang="en-US" sz="2000" dirty="0">
                <a:ea typeface="+mn-lt"/>
                <a:cs typeface="+mn-lt"/>
              </a:rPr>
              <a:t> </a:t>
            </a:r>
            <a:r>
              <a:rPr lang="en-US" sz="2000" dirty="0" err="1">
                <a:ea typeface="+mn-lt"/>
                <a:cs typeface="+mn-lt"/>
              </a:rPr>
              <a:t>humanos</a:t>
            </a:r>
            <a:r>
              <a:rPr lang="en-US" sz="2000" dirty="0">
                <a:ea typeface="+mn-lt"/>
                <a:cs typeface="+mn-lt"/>
              </a:rPr>
              <a:t>.</a:t>
            </a:r>
          </a:p>
          <a:p>
            <a:pPr lvl="1" eaLnBrk="1" hangingPunct="1">
              <a:defRPr/>
            </a:pPr>
            <a:r>
              <a:rPr lang="en-US" altLang="en-US" sz="2000" i="1" dirty="0">
                <a:solidFill>
                  <a:srgbClr val="FFFF00"/>
                </a:solidFill>
                <a:latin typeface="Franklin Gothic Medium"/>
              </a:rPr>
              <a:t>To induce the mating of Ba’al and Ashtaroth, humans participated in sacred prostitution at the high places as a form of imitative magic—as the Bible describes it, …”on every high hill and under every green tree.”</a:t>
            </a:r>
            <a:r>
              <a:rPr lang="en-US" altLang="en-US" sz="2000" i="1" dirty="0">
                <a:latin typeface="Franklin Gothic Medium"/>
              </a:rPr>
              <a:t> / </a:t>
            </a:r>
            <a:r>
              <a:rPr lang="en-US" sz="2000" dirty="0">
                <a:ea typeface="+mn-lt"/>
                <a:cs typeface="+mn-lt"/>
              </a:rPr>
              <a:t>Para </a:t>
            </a:r>
            <a:r>
              <a:rPr lang="en-US" sz="2000" dirty="0" err="1">
                <a:ea typeface="+mn-lt"/>
                <a:cs typeface="+mn-lt"/>
              </a:rPr>
              <a:t>inducir</a:t>
            </a:r>
            <a:r>
              <a:rPr lang="en-US" sz="2000" dirty="0">
                <a:ea typeface="+mn-lt"/>
                <a:cs typeface="+mn-lt"/>
              </a:rPr>
              <a:t> </a:t>
            </a:r>
            <a:r>
              <a:rPr lang="en-US" sz="2000" dirty="0" err="1">
                <a:ea typeface="+mn-lt"/>
                <a:cs typeface="+mn-lt"/>
              </a:rPr>
              <a:t>el</a:t>
            </a:r>
            <a:r>
              <a:rPr lang="en-US" sz="2000" dirty="0">
                <a:ea typeface="+mn-lt"/>
                <a:cs typeface="+mn-lt"/>
              </a:rPr>
              <a:t> </a:t>
            </a:r>
            <a:r>
              <a:rPr lang="en-US" sz="2000" dirty="0" err="1">
                <a:ea typeface="+mn-lt"/>
                <a:cs typeface="+mn-lt"/>
              </a:rPr>
              <a:t>apareamiento</a:t>
            </a:r>
            <a:r>
              <a:rPr lang="en-US" sz="2000" dirty="0">
                <a:ea typeface="+mn-lt"/>
                <a:cs typeface="+mn-lt"/>
              </a:rPr>
              <a:t> de Ba'al y </a:t>
            </a:r>
            <a:r>
              <a:rPr lang="en-US" sz="2000" dirty="0" err="1">
                <a:ea typeface="+mn-lt"/>
                <a:cs typeface="+mn-lt"/>
              </a:rPr>
              <a:t>Astarot</a:t>
            </a:r>
            <a:r>
              <a:rPr lang="en-US" sz="2000" dirty="0">
                <a:ea typeface="+mn-lt"/>
                <a:cs typeface="+mn-lt"/>
              </a:rPr>
              <a:t>, </a:t>
            </a:r>
            <a:r>
              <a:rPr lang="en-US" sz="2000" dirty="0" err="1">
                <a:ea typeface="+mn-lt"/>
                <a:cs typeface="+mn-lt"/>
              </a:rPr>
              <a:t>los</a:t>
            </a:r>
            <a:r>
              <a:rPr lang="en-US" sz="2000" dirty="0">
                <a:ea typeface="+mn-lt"/>
                <a:cs typeface="+mn-lt"/>
              </a:rPr>
              <a:t> </a:t>
            </a:r>
            <a:r>
              <a:rPr lang="en-US" sz="2000" dirty="0" err="1">
                <a:ea typeface="+mn-lt"/>
                <a:cs typeface="+mn-lt"/>
              </a:rPr>
              <a:t>humanos</a:t>
            </a:r>
            <a:r>
              <a:rPr lang="en-US" sz="2000" dirty="0">
                <a:ea typeface="+mn-lt"/>
                <a:cs typeface="+mn-lt"/>
              </a:rPr>
              <a:t> </a:t>
            </a:r>
            <a:r>
              <a:rPr lang="en-US" sz="2000" dirty="0" err="1">
                <a:ea typeface="+mn-lt"/>
                <a:cs typeface="+mn-lt"/>
              </a:rPr>
              <a:t>participaban</a:t>
            </a:r>
            <a:r>
              <a:rPr lang="en-US" sz="2000" dirty="0">
                <a:ea typeface="+mn-lt"/>
                <a:cs typeface="+mn-lt"/>
              </a:rPr>
              <a:t> </a:t>
            </a:r>
            <a:r>
              <a:rPr lang="en-US" sz="2000" dirty="0" err="1">
                <a:ea typeface="+mn-lt"/>
                <a:cs typeface="+mn-lt"/>
              </a:rPr>
              <a:t>en</a:t>
            </a:r>
            <a:r>
              <a:rPr lang="en-US" sz="2000" dirty="0">
                <a:ea typeface="+mn-lt"/>
                <a:cs typeface="+mn-lt"/>
              </a:rPr>
              <a:t> la </a:t>
            </a:r>
            <a:r>
              <a:rPr lang="en-US" sz="2000" dirty="0" err="1">
                <a:ea typeface="+mn-lt"/>
                <a:cs typeface="+mn-lt"/>
              </a:rPr>
              <a:t>prostitución</a:t>
            </a:r>
            <a:r>
              <a:rPr lang="en-US" sz="2000" dirty="0">
                <a:ea typeface="+mn-lt"/>
                <a:cs typeface="+mn-lt"/>
              </a:rPr>
              <a:t> sagrada </a:t>
            </a:r>
            <a:r>
              <a:rPr lang="en-US" sz="2000" dirty="0" err="1">
                <a:ea typeface="+mn-lt"/>
                <a:cs typeface="+mn-lt"/>
              </a:rPr>
              <a:t>en</a:t>
            </a:r>
            <a:r>
              <a:rPr lang="en-US" sz="2000" dirty="0">
                <a:ea typeface="+mn-lt"/>
                <a:cs typeface="+mn-lt"/>
              </a:rPr>
              <a:t> </a:t>
            </a:r>
            <a:r>
              <a:rPr lang="en-US" sz="2000" dirty="0" err="1">
                <a:ea typeface="+mn-lt"/>
                <a:cs typeface="+mn-lt"/>
              </a:rPr>
              <a:t>los</a:t>
            </a:r>
            <a:r>
              <a:rPr lang="en-US" sz="2000" dirty="0">
                <a:ea typeface="+mn-lt"/>
                <a:cs typeface="+mn-lt"/>
              </a:rPr>
              <a:t> </a:t>
            </a:r>
            <a:r>
              <a:rPr lang="en-US" sz="2000" dirty="0" err="1">
                <a:ea typeface="+mn-lt"/>
                <a:cs typeface="+mn-lt"/>
              </a:rPr>
              <a:t>lugares</a:t>
            </a:r>
            <a:r>
              <a:rPr lang="en-US" sz="2000" dirty="0">
                <a:ea typeface="+mn-lt"/>
                <a:cs typeface="+mn-lt"/>
              </a:rPr>
              <a:t> altos </a:t>
            </a:r>
            <a:r>
              <a:rPr lang="en-US" sz="2000" dirty="0" err="1">
                <a:ea typeface="+mn-lt"/>
                <a:cs typeface="+mn-lt"/>
              </a:rPr>
              <a:t>como</a:t>
            </a:r>
            <a:r>
              <a:rPr lang="en-US" sz="2000" dirty="0">
                <a:ea typeface="+mn-lt"/>
                <a:cs typeface="+mn-lt"/>
              </a:rPr>
              <a:t> </a:t>
            </a:r>
            <a:r>
              <a:rPr lang="en-US" sz="2000" dirty="0" err="1">
                <a:ea typeface="+mn-lt"/>
                <a:cs typeface="+mn-lt"/>
              </a:rPr>
              <a:t>una</a:t>
            </a:r>
            <a:r>
              <a:rPr lang="en-US" sz="2000" dirty="0">
                <a:ea typeface="+mn-lt"/>
                <a:cs typeface="+mn-lt"/>
              </a:rPr>
              <a:t> forma de </a:t>
            </a:r>
            <a:r>
              <a:rPr lang="en-US" sz="2000" dirty="0" err="1">
                <a:ea typeface="+mn-lt"/>
                <a:cs typeface="+mn-lt"/>
              </a:rPr>
              <a:t>magia</a:t>
            </a:r>
            <a:r>
              <a:rPr lang="en-US" sz="2000" dirty="0">
                <a:ea typeface="+mn-lt"/>
                <a:cs typeface="+mn-lt"/>
              </a:rPr>
              <a:t> </a:t>
            </a:r>
            <a:r>
              <a:rPr lang="en-US" sz="2000" dirty="0" err="1">
                <a:ea typeface="+mn-lt"/>
                <a:cs typeface="+mn-lt"/>
              </a:rPr>
              <a:t>imitativa</a:t>
            </a:r>
            <a:r>
              <a:rPr lang="en-US" sz="2000" dirty="0">
                <a:ea typeface="+mn-lt"/>
                <a:cs typeface="+mn-lt"/>
              </a:rPr>
              <a:t>, </a:t>
            </a:r>
            <a:r>
              <a:rPr lang="en-US" sz="2000" dirty="0" err="1">
                <a:ea typeface="+mn-lt"/>
                <a:cs typeface="+mn-lt"/>
              </a:rPr>
              <a:t>como</a:t>
            </a:r>
            <a:r>
              <a:rPr lang="en-US" sz="2000" dirty="0">
                <a:ea typeface="+mn-lt"/>
                <a:cs typeface="+mn-lt"/>
              </a:rPr>
              <a:t> lo describe la Biblia, "</a:t>
            </a:r>
            <a:r>
              <a:rPr lang="en-US" sz="2000" dirty="0" err="1">
                <a:ea typeface="+mn-lt"/>
                <a:cs typeface="+mn-lt"/>
              </a:rPr>
              <a:t>en</a:t>
            </a:r>
            <a:r>
              <a:rPr lang="en-US" sz="2000" dirty="0">
                <a:ea typeface="+mn-lt"/>
                <a:cs typeface="+mn-lt"/>
              </a:rPr>
              <a:t> </a:t>
            </a:r>
            <a:r>
              <a:rPr lang="en-US" sz="2000" dirty="0" err="1">
                <a:ea typeface="+mn-lt"/>
                <a:cs typeface="+mn-lt"/>
              </a:rPr>
              <a:t>toda</a:t>
            </a:r>
            <a:r>
              <a:rPr lang="en-US" sz="2000" dirty="0">
                <a:ea typeface="+mn-lt"/>
                <a:cs typeface="+mn-lt"/>
              </a:rPr>
              <a:t> </a:t>
            </a:r>
            <a:r>
              <a:rPr lang="en-US" sz="2000" dirty="0" err="1">
                <a:ea typeface="+mn-lt"/>
                <a:cs typeface="+mn-lt"/>
              </a:rPr>
              <a:t>colina</a:t>
            </a:r>
            <a:r>
              <a:rPr lang="en-US" sz="2000" dirty="0">
                <a:ea typeface="+mn-lt"/>
                <a:cs typeface="+mn-lt"/>
              </a:rPr>
              <a:t> </a:t>
            </a:r>
            <a:r>
              <a:rPr lang="en-US" sz="2000" dirty="0" err="1">
                <a:ea typeface="+mn-lt"/>
                <a:cs typeface="+mn-lt"/>
              </a:rPr>
              <a:t>alta</a:t>
            </a:r>
            <a:r>
              <a:rPr lang="en-US" sz="2000" dirty="0">
                <a:ea typeface="+mn-lt"/>
                <a:cs typeface="+mn-lt"/>
              </a:rPr>
              <a:t> y </a:t>
            </a:r>
            <a:r>
              <a:rPr lang="en-US" sz="2000" dirty="0" err="1">
                <a:ea typeface="+mn-lt"/>
                <a:cs typeface="+mn-lt"/>
              </a:rPr>
              <a:t>debajo</a:t>
            </a:r>
            <a:r>
              <a:rPr lang="en-US" sz="2000" dirty="0">
                <a:ea typeface="+mn-lt"/>
                <a:cs typeface="+mn-lt"/>
              </a:rPr>
              <a:t> de </a:t>
            </a:r>
            <a:r>
              <a:rPr lang="en-US" sz="2000" dirty="0" err="1">
                <a:ea typeface="+mn-lt"/>
                <a:cs typeface="+mn-lt"/>
              </a:rPr>
              <a:t>todo</a:t>
            </a:r>
            <a:r>
              <a:rPr lang="en-US" sz="2000" dirty="0">
                <a:ea typeface="+mn-lt"/>
                <a:cs typeface="+mn-lt"/>
              </a:rPr>
              <a:t> árbol </a:t>
            </a:r>
            <a:r>
              <a:rPr lang="en-US" sz="2000" dirty="0" err="1">
                <a:ea typeface="+mn-lt"/>
                <a:cs typeface="+mn-lt"/>
              </a:rPr>
              <a:t>frondoso</a:t>
            </a:r>
            <a:r>
              <a:rPr lang="en-US" sz="2000" dirty="0">
                <a:ea typeface="+mn-lt"/>
                <a:cs typeface="+mn-lt"/>
              </a:rPr>
              <a:t>".</a:t>
            </a:r>
          </a:p>
          <a:p>
            <a:pPr lvl="1" eaLnBrk="1" hangingPunct="1">
              <a:defRPr/>
            </a:pPr>
            <a:r>
              <a:rPr lang="en-US" altLang="en-US" sz="2000" i="1" dirty="0">
                <a:solidFill>
                  <a:srgbClr val="FFFF00"/>
                </a:solidFill>
                <a:latin typeface="Franklin Gothic Medium"/>
              </a:rPr>
              <a:t>Both male and female sacred prostitutes (</a:t>
            </a:r>
            <a:r>
              <a:rPr lang="en-US" altLang="en-US" sz="2000" b="1" i="1" dirty="0" err="1">
                <a:solidFill>
                  <a:srgbClr val="FFFF00"/>
                </a:solidFill>
                <a:latin typeface="Arial Narrow"/>
              </a:rPr>
              <a:t>qedeshim</a:t>
            </a:r>
            <a:r>
              <a:rPr lang="en-US" altLang="en-US" sz="2000" i="1" dirty="0">
                <a:solidFill>
                  <a:srgbClr val="FFFF00"/>
                </a:solidFill>
                <a:latin typeface="Franklin Gothic Medium"/>
              </a:rPr>
              <a:t> and </a:t>
            </a:r>
            <a:r>
              <a:rPr lang="en-US" altLang="en-US" sz="2000" b="1" i="1" dirty="0" err="1">
                <a:solidFill>
                  <a:srgbClr val="FFFF00"/>
                </a:solidFill>
                <a:latin typeface="Arial Narrow"/>
              </a:rPr>
              <a:t>qedeshot</a:t>
            </a:r>
            <a:r>
              <a:rPr lang="en-US" altLang="en-US" sz="2000" i="1" dirty="0">
                <a:solidFill>
                  <a:srgbClr val="FFFF00"/>
                </a:solidFill>
                <a:latin typeface="Franklin Gothic Medium"/>
              </a:rPr>
              <a:t>) served the public in Canaanite temples and open air sacred sites on the mountains.</a:t>
            </a:r>
            <a:r>
              <a:rPr lang="en-US" altLang="en-US" sz="2000" i="1" dirty="0">
                <a:latin typeface="Franklin Gothic Medium"/>
              </a:rPr>
              <a:t> / </a:t>
            </a:r>
            <a:r>
              <a:rPr lang="en-US" sz="2000" dirty="0">
                <a:ea typeface="+mn-lt"/>
                <a:cs typeface="+mn-lt"/>
              </a:rPr>
              <a:t>Tanto las </a:t>
            </a:r>
            <a:r>
              <a:rPr lang="en-US" sz="2000" dirty="0" err="1">
                <a:ea typeface="+mn-lt"/>
                <a:cs typeface="+mn-lt"/>
              </a:rPr>
              <a:t>prostitutas</a:t>
            </a:r>
            <a:r>
              <a:rPr lang="en-US" sz="2000" dirty="0">
                <a:ea typeface="+mn-lt"/>
                <a:cs typeface="+mn-lt"/>
              </a:rPr>
              <a:t> </a:t>
            </a:r>
            <a:r>
              <a:rPr lang="en-US" sz="2000" dirty="0" err="1">
                <a:ea typeface="+mn-lt"/>
                <a:cs typeface="+mn-lt"/>
              </a:rPr>
              <a:t>sagradas</a:t>
            </a:r>
            <a:r>
              <a:rPr lang="en-US" sz="2000" dirty="0">
                <a:ea typeface="+mn-lt"/>
                <a:cs typeface="+mn-lt"/>
              </a:rPr>
              <a:t> </a:t>
            </a:r>
            <a:r>
              <a:rPr lang="en-US" sz="2000" dirty="0" err="1">
                <a:ea typeface="+mn-lt"/>
                <a:cs typeface="+mn-lt"/>
              </a:rPr>
              <a:t>masculinas</a:t>
            </a:r>
            <a:r>
              <a:rPr lang="en-US" sz="2000" dirty="0">
                <a:ea typeface="+mn-lt"/>
                <a:cs typeface="+mn-lt"/>
              </a:rPr>
              <a:t> </a:t>
            </a:r>
            <a:r>
              <a:rPr lang="en-US" sz="2000" dirty="0" err="1">
                <a:ea typeface="+mn-lt"/>
                <a:cs typeface="+mn-lt"/>
              </a:rPr>
              <a:t>como</a:t>
            </a:r>
            <a:r>
              <a:rPr lang="en-US" sz="2000" dirty="0">
                <a:ea typeface="+mn-lt"/>
                <a:cs typeface="+mn-lt"/>
              </a:rPr>
              <a:t> </a:t>
            </a:r>
            <a:r>
              <a:rPr lang="en-US" sz="2000" dirty="0" err="1">
                <a:ea typeface="+mn-lt"/>
                <a:cs typeface="+mn-lt"/>
              </a:rPr>
              <a:t>femeninas</a:t>
            </a:r>
            <a:r>
              <a:rPr lang="en-US" sz="2000" dirty="0">
                <a:ea typeface="+mn-lt"/>
                <a:cs typeface="+mn-lt"/>
              </a:rPr>
              <a:t> (</a:t>
            </a:r>
            <a:r>
              <a:rPr lang="en-US" sz="2000" dirty="0" err="1">
                <a:ea typeface="+mn-lt"/>
                <a:cs typeface="+mn-lt"/>
              </a:rPr>
              <a:t>qedesim</a:t>
            </a:r>
            <a:r>
              <a:rPr lang="en-US" sz="2000" dirty="0">
                <a:ea typeface="+mn-lt"/>
                <a:cs typeface="+mn-lt"/>
              </a:rPr>
              <a:t> y </a:t>
            </a:r>
            <a:r>
              <a:rPr lang="en-US" sz="2000" dirty="0" err="1">
                <a:ea typeface="+mn-lt"/>
                <a:cs typeface="+mn-lt"/>
              </a:rPr>
              <a:t>qedesot</a:t>
            </a:r>
            <a:r>
              <a:rPr lang="en-US" sz="2000" dirty="0">
                <a:ea typeface="+mn-lt"/>
                <a:cs typeface="+mn-lt"/>
              </a:rPr>
              <a:t>) </a:t>
            </a:r>
            <a:r>
              <a:rPr lang="en-US" sz="2000" dirty="0" err="1">
                <a:ea typeface="+mn-lt"/>
                <a:cs typeface="+mn-lt"/>
              </a:rPr>
              <a:t>servían</a:t>
            </a:r>
            <a:r>
              <a:rPr lang="en-US" sz="2000" dirty="0">
                <a:ea typeface="+mn-lt"/>
                <a:cs typeface="+mn-lt"/>
              </a:rPr>
              <a:t> al </a:t>
            </a:r>
            <a:r>
              <a:rPr lang="en-US" sz="2000" dirty="0" err="1">
                <a:ea typeface="+mn-lt"/>
                <a:cs typeface="+mn-lt"/>
              </a:rPr>
              <a:t>público</a:t>
            </a:r>
            <a:r>
              <a:rPr lang="en-US" sz="2000" dirty="0">
                <a:ea typeface="+mn-lt"/>
                <a:cs typeface="+mn-lt"/>
              </a:rPr>
              <a:t> </a:t>
            </a:r>
            <a:r>
              <a:rPr lang="en-US" sz="2000" dirty="0" err="1">
                <a:ea typeface="+mn-lt"/>
                <a:cs typeface="+mn-lt"/>
              </a:rPr>
              <a:t>en</a:t>
            </a:r>
            <a:r>
              <a:rPr lang="en-US" sz="2000" dirty="0">
                <a:ea typeface="+mn-lt"/>
                <a:cs typeface="+mn-lt"/>
              </a:rPr>
              <a:t> </a:t>
            </a:r>
            <a:r>
              <a:rPr lang="en-US" sz="2000" dirty="0" err="1">
                <a:ea typeface="+mn-lt"/>
                <a:cs typeface="+mn-lt"/>
              </a:rPr>
              <a:t>los</a:t>
            </a:r>
            <a:r>
              <a:rPr lang="en-US" sz="2000" dirty="0">
                <a:ea typeface="+mn-lt"/>
                <a:cs typeface="+mn-lt"/>
              </a:rPr>
              <a:t> </a:t>
            </a:r>
            <a:r>
              <a:rPr lang="en-US" sz="2000" dirty="0" err="1">
                <a:ea typeface="+mn-lt"/>
                <a:cs typeface="+mn-lt"/>
              </a:rPr>
              <a:t>templos</a:t>
            </a:r>
            <a:r>
              <a:rPr lang="en-US" sz="2000" dirty="0">
                <a:ea typeface="+mn-lt"/>
                <a:cs typeface="+mn-lt"/>
              </a:rPr>
              <a:t> </a:t>
            </a:r>
            <a:r>
              <a:rPr lang="en-US" sz="2000" dirty="0" err="1">
                <a:ea typeface="+mn-lt"/>
                <a:cs typeface="+mn-lt"/>
              </a:rPr>
              <a:t>cananeos</a:t>
            </a:r>
            <a:r>
              <a:rPr lang="en-US" sz="2000" dirty="0">
                <a:ea typeface="+mn-lt"/>
                <a:cs typeface="+mn-lt"/>
              </a:rPr>
              <a:t> y </a:t>
            </a:r>
            <a:r>
              <a:rPr lang="en-US" sz="2000" dirty="0" err="1">
                <a:ea typeface="+mn-lt"/>
                <a:cs typeface="+mn-lt"/>
              </a:rPr>
              <a:t>en</a:t>
            </a:r>
            <a:r>
              <a:rPr lang="en-US" sz="2000" dirty="0">
                <a:ea typeface="+mn-lt"/>
                <a:cs typeface="+mn-lt"/>
              </a:rPr>
              <a:t> </a:t>
            </a:r>
            <a:r>
              <a:rPr lang="en-US" sz="2000" dirty="0" err="1">
                <a:ea typeface="+mn-lt"/>
                <a:cs typeface="+mn-lt"/>
              </a:rPr>
              <a:t>los</a:t>
            </a:r>
            <a:r>
              <a:rPr lang="en-US" sz="2000" dirty="0">
                <a:ea typeface="+mn-lt"/>
                <a:cs typeface="+mn-lt"/>
              </a:rPr>
              <a:t> </a:t>
            </a:r>
            <a:r>
              <a:rPr lang="en-US" sz="2000" dirty="0" err="1">
                <a:ea typeface="+mn-lt"/>
                <a:cs typeface="+mn-lt"/>
              </a:rPr>
              <a:t>lugares</a:t>
            </a:r>
            <a:r>
              <a:rPr lang="en-US" sz="2000" dirty="0">
                <a:ea typeface="+mn-lt"/>
                <a:cs typeface="+mn-lt"/>
              </a:rPr>
              <a:t> </a:t>
            </a:r>
            <a:r>
              <a:rPr lang="en-US" sz="2000" dirty="0" err="1">
                <a:ea typeface="+mn-lt"/>
                <a:cs typeface="+mn-lt"/>
              </a:rPr>
              <a:t>sagrados</a:t>
            </a:r>
            <a:r>
              <a:rPr lang="en-US" sz="2000" dirty="0">
                <a:ea typeface="+mn-lt"/>
                <a:cs typeface="+mn-lt"/>
              </a:rPr>
              <a:t> al </a:t>
            </a:r>
            <a:r>
              <a:rPr lang="en-US" sz="2000" dirty="0" err="1">
                <a:ea typeface="+mn-lt"/>
                <a:cs typeface="+mn-lt"/>
              </a:rPr>
              <a:t>aire</a:t>
            </a:r>
            <a:r>
              <a:rPr lang="en-US" sz="2000" dirty="0">
                <a:ea typeface="+mn-lt"/>
                <a:cs typeface="+mn-lt"/>
              </a:rPr>
              <a:t> libre </a:t>
            </a:r>
            <a:r>
              <a:rPr lang="en-US" sz="2000" dirty="0" err="1">
                <a:ea typeface="+mn-lt"/>
                <a:cs typeface="+mn-lt"/>
              </a:rPr>
              <a:t>en</a:t>
            </a:r>
            <a:r>
              <a:rPr lang="en-US" sz="2000" dirty="0">
                <a:ea typeface="+mn-lt"/>
                <a:cs typeface="+mn-lt"/>
              </a:rPr>
              <a:t> las </a:t>
            </a:r>
            <a:r>
              <a:rPr lang="en-US" sz="2000" dirty="0" err="1">
                <a:ea typeface="+mn-lt"/>
                <a:cs typeface="+mn-lt"/>
              </a:rPr>
              <a:t>montañas</a:t>
            </a:r>
            <a:r>
              <a:rPr lang="en-US" sz="2000" dirty="0">
                <a:ea typeface="+mn-lt"/>
                <a:cs typeface="+mn-lt"/>
              </a:rPr>
              <a:t>.</a:t>
            </a:r>
            <a:endParaRPr lang="en-US" altLang="en-US" sz="2000" i="1" dirty="0">
              <a:latin typeface="Franklin Gothic Medium" panose="020B0603020102020204" pitchFamily="34" charset="0"/>
            </a:endParaRPr>
          </a:p>
        </p:txBody>
      </p:sp>
      <p:sp>
        <p:nvSpPr>
          <p:cNvPr id="2" name="Slide Number Placeholder 1">
            <a:extLst>
              <a:ext uri="{FF2B5EF4-FFF2-40B4-BE49-F238E27FC236}">
                <a16:creationId xmlns:a16="http://schemas.microsoft.com/office/drawing/2014/main" id="{E38E4D3F-81A5-34CE-ED9D-C124EAF2577E}"/>
              </a:ext>
            </a:extLst>
          </p:cNvPr>
          <p:cNvSpPr>
            <a:spLocks noGrp="1"/>
          </p:cNvSpPr>
          <p:nvPr>
            <p:ph type="sldNum" sz="quarter" idx="12"/>
          </p:nvPr>
        </p:nvSpPr>
        <p:spPr/>
        <p:txBody>
          <a:bodyPr/>
          <a:lstStyle/>
          <a:p>
            <a:fld id="{A000A90C-8DD9-4FE2-924A-88DB73E02EC1}" type="slidenum">
              <a:rPr lang="en-US" altLang="en-US" smtClean="0"/>
              <a:pPr/>
              <a:t>58</a:t>
            </a:fld>
            <a:endParaRPr lang="en-US" altLang="en-US"/>
          </a:p>
        </p:txBody>
      </p:sp>
    </p:spTree>
    <p:extLst>
      <p:ext uri="{BB962C8B-B14F-4D97-AF65-F5344CB8AC3E}">
        <p14:creationId xmlns:p14="http://schemas.microsoft.com/office/powerpoint/2010/main" val="29100152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 calcmode="lin" valueType="num">
                                      <p:cBhvr>
                                        <p:cTn id="7" dur="500" fill="hold"/>
                                        <p:tgtEl>
                                          <p:spTgt spid="1116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161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1619">
                                            <p:txEl>
                                              <p:pRg st="1" end="1"/>
                                            </p:txEl>
                                          </p:spTgt>
                                        </p:tgtEl>
                                        <p:attrNameLst>
                                          <p:attrName>style.visibility</p:attrName>
                                        </p:attrNameLst>
                                      </p:cBhvr>
                                      <p:to>
                                        <p:strVal val="visible"/>
                                      </p:to>
                                    </p:set>
                                    <p:anim calcmode="lin" valueType="num">
                                      <p:cBhvr additive="base">
                                        <p:cTn id="13" dur="500" fill="hold"/>
                                        <p:tgtEl>
                                          <p:spTgt spid="1116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16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1619">
                                            <p:txEl>
                                              <p:pRg st="2" end="2"/>
                                            </p:txEl>
                                          </p:spTgt>
                                        </p:tgtEl>
                                        <p:attrNameLst>
                                          <p:attrName>style.visibility</p:attrName>
                                        </p:attrNameLst>
                                      </p:cBhvr>
                                      <p:to>
                                        <p:strVal val="visible"/>
                                      </p:to>
                                    </p:set>
                                    <p:anim calcmode="lin" valueType="num">
                                      <p:cBhvr additive="base">
                                        <p:cTn id="19" dur="500" fill="hold"/>
                                        <p:tgtEl>
                                          <p:spTgt spid="1116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16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1619">
                                            <p:txEl>
                                              <p:pRg st="3" end="3"/>
                                            </p:txEl>
                                          </p:spTgt>
                                        </p:tgtEl>
                                        <p:attrNameLst>
                                          <p:attrName>style.visibility</p:attrName>
                                        </p:attrNameLst>
                                      </p:cBhvr>
                                      <p:to>
                                        <p:strVal val="visible"/>
                                      </p:to>
                                    </p:set>
                                    <p:anim calcmode="lin" valueType="num">
                                      <p:cBhvr additive="base">
                                        <p:cTn id="25" dur="500" fill="hold"/>
                                        <p:tgtEl>
                                          <p:spTgt spid="1116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16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FB8A422A-6CDD-F91A-D3E8-A380CC0537D1}"/>
              </a:ext>
            </a:extLst>
          </p:cNvPr>
          <p:cNvSpPr>
            <a:spLocks noGrp="1" noChangeArrowheads="1"/>
          </p:cNvSpPr>
          <p:nvPr>
            <p:ph type="title"/>
          </p:nvPr>
        </p:nvSpPr>
        <p:spPr>
          <a:xfrm>
            <a:off x="609600" y="-214192"/>
            <a:ext cx="10972800" cy="1143000"/>
          </a:xfrm>
        </p:spPr>
        <p:txBody>
          <a:bodyPr/>
          <a:lstStyle/>
          <a:p>
            <a:pPr eaLnBrk="1" hangingPunct="1">
              <a:defRPr/>
            </a:pPr>
            <a:r>
              <a:rPr lang="en-US" altLang="en-US" sz="6000">
                <a:solidFill>
                  <a:srgbClr val="FFFF99"/>
                </a:solidFill>
                <a:latin typeface="Lucida Bright" pitchFamily="18" charset="0"/>
              </a:rPr>
              <a:t>Ba’al</a:t>
            </a:r>
          </a:p>
        </p:txBody>
      </p:sp>
      <p:pic>
        <p:nvPicPr>
          <p:cNvPr id="77827" name="Picture 3" descr="bar083e03">
            <a:extLst>
              <a:ext uri="{FF2B5EF4-FFF2-40B4-BE49-F238E27FC236}">
                <a16:creationId xmlns:a16="http://schemas.microsoft.com/office/drawing/2014/main" id="{82A4F629-929F-7B4E-32F0-C12522BBC7BA}"/>
              </a:ext>
            </a:extLst>
          </p:cNvPr>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1524001" y="0"/>
            <a:ext cx="2665413"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7828" name="Picture 4" descr="bar083e01">
            <a:extLst>
              <a:ext uri="{FF2B5EF4-FFF2-40B4-BE49-F238E27FC236}">
                <a16:creationId xmlns:a16="http://schemas.microsoft.com/office/drawing/2014/main" id="{1A9A68A8-A6FC-15E2-3CE7-E9C3724BF507}"/>
              </a:ext>
            </a:extLst>
          </p:cNvPr>
          <p:cNvPicPr>
            <a:picLocks noGrp="1" noChangeAspect="1" noChangeArrowheads="1"/>
          </p:cNvPicPr>
          <p:nvPr>
            <p:ph sz="quarter" idx="2"/>
          </p:nvPr>
        </p:nvPicPr>
        <p:blipFill>
          <a:blip r:embed="rId3">
            <a:extLst>
              <a:ext uri="{28A0092B-C50C-407E-A947-70E740481C1C}">
                <a14:useLocalDpi xmlns:a14="http://schemas.microsoft.com/office/drawing/2010/main"/>
              </a:ext>
            </a:extLst>
          </a:blip>
          <a:srcRect/>
          <a:stretch>
            <a:fillRect/>
          </a:stretch>
        </p:blipFill>
        <p:spPr>
          <a:xfrm>
            <a:off x="4495800" y="882770"/>
            <a:ext cx="2960688" cy="2432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7829" name="Picture 5" descr="OldTestament 014 (Changed)">
            <a:extLst>
              <a:ext uri="{FF2B5EF4-FFF2-40B4-BE49-F238E27FC236}">
                <a16:creationId xmlns:a16="http://schemas.microsoft.com/office/drawing/2014/main" id="{C54CE3E7-5C21-F561-8839-467E81CE4B55}"/>
              </a:ext>
            </a:extLst>
          </p:cNvPr>
          <p:cNvPicPr>
            <a:picLocks noGrp="1" noChangeAspect="1" noChangeArrowheads="1"/>
          </p:cNvPicPr>
          <p:nvPr>
            <p:ph sz="quarter" idx="3"/>
          </p:nvPr>
        </p:nvPicPr>
        <p:blipFill>
          <a:blip r:embed="rId4">
            <a:extLst>
              <a:ext uri="{28A0092B-C50C-407E-A947-70E740481C1C}">
                <a14:useLocalDpi xmlns:a14="http://schemas.microsoft.com/office/drawing/2010/main"/>
              </a:ext>
            </a:extLst>
          </a:blip>
          <a:srcRect/>
          <a:stretch>
            <a:fillRect/>
          </a:stretch>
        </p:blipFill>
        <p:spPr>
          <a:xfrm>
            <a:off x="8390627" y="608162"/>
            <a:ext cx="2759075" cy="586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7830" name="Text Box 6">
            <a:extLst>
              <a:ext uri="{FF2B5EF4-FFF2-40B4-BE49-F238E27FC236}">
                <a16:creationId xmlns:a16="http://schemas.microsoft.com/office/drawing/2014/main" id="{28DE7184-200F-D1B1-2C22-C3B0DFEEADF5}"/>
              </a:ext>
            </a:extLst>
          </p:cNvPr>
          <p:cNvSpPr txBox="1">
            <a:spLocks noChangeArrowheads="1"/>
          </p:cNvSpPr>
          <p:nvPr/>
        </p:nvSpPr>
        <p:spPr bwMode="auto">
          <a:xfrm>
            <a:off x="4495800" y="3702170"/>
            <a:ext cx="3705045"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lgn="ctr" defTabSz="914400" fontAlgn="base">
              <a:spcBef>
                <a:spcPct val="50000"/>
              </a:spcBef>
              <a:spcAft>
                <a:spcPct val="0"/>
              </a:spcAft>
              <a:buClrTx/>
              <a:buSzTx/>
              <a:buNone/>
            </a:pPr>
            <a:r>
              <a:rPr lang="en-US" altLang="en-US" sz="2000" b="1" dirty="0">
                <a:solidFill>
                  <a:srgbClr val="FFFF00"/>
                </a:solidFill>
                <a:latin typeface="Arial Narrow"/>
                <a:cs typeface="Arial"/>
              </a:rPr>
              <a:t>Ba’al, the Canaanite god of storm, often was depicted with an Egyptian-style crown. He also was believed to ride standing on a bull.</a:t>
            </a:r>
            <a:r>
              <a:rPr lang="en-US" altLang="en-US" sz="2000" dirty="0">
                <a:solidFill>
                  <a:srgbClr val="FFFFFF"/>
                </a:solidFill>
                <a:latin typeface="Arial Narrow"/>
                <a:cs typeface="Arial"/>
              </a:rPr>
              <a:t> / </a:t>
            </a:r>
            <a:r>
              <a:rPr lang="en-US" sz="2000" dirty="0">
                <a:latin typeface="Tahoma"/>
                <a:ea typeface="Tahoma"/>
                <a:cs typeface="Tahoma"/>
              </a:rPr>
              <a:t>Ba'al, </a:t>
            </a:r>
            <a:r>
              <a:rPr lang="en-US" sz="2000" dirty="0" err="1">
                <a:latin typeface="Tahoma"/>
                <a:ea typeface="Tahoma"/>
                <a:cs typeface="Tahoma"/>
              </a:rPr>
              <a:t>el</a:t>
            </a:r>
            <a:r>
              <a:rPr lang="en-US" sz="2000" dirty="0">
                <a:latin typeface="Tahoma"/>
                <a:ea typeface="Tahoma"/>
                <a:cs typeface="Tahoma"/>
              </a:rPr>
              <a:t> </a:t>
            </a:r>
            <a:r>
              <a:rPr lang="en-US" sz="2000" dirty="0" err="1">
                <a:latin typeface="Tahoma"/>
                <a:ea typeface="Tahoma"/>
                <a:cs typeface="Tahoma"/>
              </a:rPr>
              <a:t>dios</a:t>
            </a:r>
            <a:r>
              <a:rPr lang="en-US" sz="2000" dirty="0">
                <a:latin typeface="Tahoma"/>
                <a:ea typeface="Tahoma"/>
                <a:cs typeface="Tahoma"/>
              </a:rPr>
              <a:t> </a:t>
            </a:r>
            <a:r>
              <a:rPr lang="en-US" sz="2000" dirty="0" err="1">
                <a:latin typeface="Tahoma"/>
                <a:ea typeface="Tahoma"/>
                <a:cs typeface="Tahoma"/>
              </a:rPr>
              <a:t>cananeo</a:t>
            </a:r>
            <a:r>
              <a:rPr lang="en-US" sz="2000" dirty="0">
                <a:latin typeface="Tahoma"/>
                <a:ea typeface="Tahoma"/>
                <a:cs typeface="Tahoma"/>
              </a:rPr>
              <a:t> de la </a:t>
            </a:r>
            <a:r>
              <a:rPr lang="en-US" sz="2000" dirty="0" err="1">
                <a:latin typeface="Tahoma"/>
                <a:ea typeface="Tahoma"/>
                <a:cs typeface="Tahoma"/>
              </a:rPr>
              <a:t>tormenta</a:t>
            </a:r>
            <a:r>
              <a:rPr lang="en-US" sz="2000" dirty="0">
                <a:latin typeface="Tahoma"/>
                <a:ea typeface="Tahoma"/>
                <a:cs typeface="Tahoma"/>
              </a:rPr>
              <a:t>, a menudo se </a:t>
            </a:r>
            <a:r>
              <a:rPr lang="en-US" sz="2000" dirty="0" err="1">
                <a:latin typeface="Tahoma"/>
                <a:ea typeface="Tahoma"/>
                <a:cs typeface="Tahoma"/>
              </a:rPr>
              <a:t>representaba</a:t>
            </a:r>
            <a:r>
              <a:rPr lang="en-US" sz="2000" dirty="0">
                <a:latin typeface="Tahoma"/>
                <a:ea typeface="Tahoma"/>
                <a:cs typeface="Tahoma"/>
              </a:rPr>
              <a:t> con </a:t>
            </a:r>
            <a:r>
              <a:rPr lang="en-US" sz="2000" dirty="0" err="1">
                <a:latin typeface="Tahoma"/>
                <a:ea typeface="Tahoma"/>
                <a:cs typeface="Tahoma"/>
              </a:rPr>
              <a:t>una</a:t>
            </a:r>
            <a:r>
              <a:rPr lang="en-US" sz="2000" dirty="0">
                <a:latin typeface="Tahoma"/>
                <a:ea typeface="Tahoma"/>
                <a:cs typeface="Tahoma"/>
              </a:rPr>
              <a:t> corona de </a:t>
            </a:r>
            <a:r>
              <a:rPr lang="en-US" sz="2000" dirty="0" err="1">
                <a:latin typeface="Tahoma"/>
                <a:ea typeface="Tahoma"/>
                <a:cs typeface="Tahoma"/>
              </a:rPr>
              <a:t>estilo</a:t>
            </a:r>
            <a:r>
              <a:rPr lang="en-US" sz="2000" dirty="0">
                <a:latin typeface="Tahoma"/>
                <a:ea typeface="Tahoma"/>
                <a:cs typeface="Tahoma"/>
              </a:rPr>
              <a:t> </a:t>
            </a:r>
            <a:r>
              <a:rPr lang="en-US" sz="2000" dirty="0" err="1">
                <a:latin typeface="Tahoma"/>
                <a:ea typeface="Tahoma"/>
                <a:cs typeface="Tahoma"/>
              </a:rPr>
              <a:t>egipcio</a:t>
            </a:r>
            <a:r>
              <a:rPr lang="en-US" sz="2000" dirty="0">
                <a:latin typeface="Tahoma"/>
                <a:ea typeface="Tahoma"/>
                <a:cs typeface="Tahoma"/>
              </a:rPr>
              <a:t>. </a:t>
            </a:r>
            <a:r>
              <a:rPr lang="en-US" sz="2000" dirty="0" err="1">
                <a:latin typeface="Tahoma"/>
                <a:ea typeface="Tahoma"/>
                <a:cs typeface="Tahoma"/>
              </a:rPr>
              <a:t>También</a:t>
            </a:r>
            <a:r>
              <a:rPr lang="en-US" sz="2000" dirty="0">
                <a:latin typeface="Tahoma"/>
                <a:ea typeface="Tahoma"/>
                <a:cs typeface="Tahoma"/>
              </a:rPr>
              <a:t> se </a:t>
            </a:r>
            <a:r>
              <a:rPr lang="en-US" sz="2000" dirty="0" err="1">
                <a:latin typeface="Tahoma"/>
                <a:ea typeface="Tahoma"/>
                <a:cs typeface="Tahoma"/>
              </a:rPr>
              <a:t>creía</a:t>
            </a:r>
            <a:r>
              <a:rPr lang="en-US" sz="2000" dirty="0">
                <a:latin typeface="Tahoma"/>
                <a:ea typeface="Tahoma"/>
                <a:cs typeface="Tahoma"/>
              </a:rPr>
              <a:t> que </a:t>
            </a:r>
            <a:r>
              <a:rPr lang="en-US" sz="2000" dirty="0" err="1">
                <a:latin typeface="Tahoma"/>
                <a:ea typeface="Tahoma"/>
                <a:cs typeface="Tahoma"/>
              </a:rPr>
              <a:t>montaba</a:t>
            </a:r>
            <a:r>
              <a:rPr lang="en-US" sz="2000" dirty="0">
                <a:latin typeface="Tahoma"/>
                <a:ea typeface="Tahoma"/>
                <a:cs typeface="Tahoma"/>
              </a:rPr>
              <a:t> de pie </a:t>
            </a:r>
            <a:r>
              <a:rPr lang="en-US" sz="2000" dirty="0" err="1">
                <a:latin typeface="Tahoma"/>
                <a:ea typeface="Tahoma"/>
                <a:cs typeface="Tahoma"/>
              </a:rPr>
              <a:t>sobre</a:t>
            </a:r>
            <a:r>
              <a:rPr lang="en-US" sz="2000" dirty="0">
                <a:latin typeface="Tahoma"/>
                <a:ea typeface="Tahoma"/>
                <a:cs typeface="Tahoma"/>
              </a:rPr>
              <a:t> un toro.</a:t>
            </a:r>
            <a:endParaRPr lang="en-US" altLang="en-US" sz="2000" dirty="0">
              <a:solidFill>
                <a:srgbClr val="FFFFFF"/>
              </a:solidFill>
              <a:latin typeface="Arial Narrow" panose="020B0606020202030204" pitchFamily="34" charset="0"/>
            </a:endParaRPr>
          </a:p>
        </p:txBody>
      </p:sp>
      <p:sp>
        <p:nvSpPr>
          <p:cNvPr id="77831" name="Rectangle 7">
            <a:extLst>
              <a:ext uri="{FF2B5EF4-FFF2-40B4-BE49-F238E27FC236}">
                <a16:creationId xmlns:a16="http://schemas.microsoft.com/office/drawing/2014/main" id="{8BFDA8FC-3BD9-CB8C-BA4C-C4E6517520EB}"/>
              </a:ext>
            </a:extLst>
          </p:cNvPr>
          <p:cNvSpPr>
            <a:spLocks noChangeArrowheads="1"/>
          </p:cNvSpPr>
          <p:nvPr/>
        </p:nvSpPr>
        <p:spPr bwMode="auto">
          <a:xfrm>
            <a:off x="1600200" y="228600"/>
            <a:ext cx="228600" cy="685800"/>
          </a:xfrm>
          <a:prstGeom prst="rect">
            <a:avLst/>
          </a:prstGeom>
          <a:solidFill>
            <a:srgbClr val="E5E5FF"/>
          </a:solidFill>
          <a:ln w="9525">
            <a:solidFill>
              <a:srgbClr val="E5E5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defTabSz="914400" fontAlgn="base">
              <a:spcBef>
                <a:spcPct val="0"/>
              </a:spcBef>
              <a:spcAft>
                <a:spcPct val="0"/>
              </a:spcAft>
              <a:buClrTx/>
              <a:buSzTx/>
              <a:buNone/>
            </a:pPr>
            <a:endParaRPr lang="en-US" altLang="en-US" sz="1800">
              <a:solidFill>
                <a:srgbClr val="FFFFFF"/>
              </a:solidFill>
              <a:latin typeface="Verdana" panose="020B0604030504040204" pitchFamily="34" charset="0"/>
            </a:endParaRPr>
          </a:p>
        </p:txBody>
      </p:sp>
      <p:sp>
        <p:nvSpPr>
          <p:cNvPr id="2" name="Slide Number Placeholder 1">
            <a:extLst>
              <a:ext uri="{FF2B5EF4-FFF2-40B4-BE49-F238E27FC236}">
                <a16:creationId xmlns:a16="http://schemas.microsoft.com/office/drawing/2014/main" id="{D8A950C5-981E-B5D9-4416-9789B92D249C}"/>
              </a:ext>
            </a:extLst>
          </p:cNvPr>
          <p:cNvSpPr>
            <a:spLocks noGrp="1"/>
          </p:cNvSpPr>
          <p:nvPr>
            <p:ph type="sldNum" sz="quarter" idx="12"/>
          </p:nvPr>
        </p:nvSpPr>
        <p:spPr/>
        <p:txBody>
          <a:bodyPr/>
          <a:lstStyle/>
          <a:p>
            <a:fld id="{0CB7AE50-BE57-4CE5-951E-97434ACA3176}" type="slidenum">
              <a:rPr lang="en-US" altLang="en-US" smtClean="0"/>
              <a:pPr/>
              <a:t>59</a:t>
            </a:fld>
            <a:endParaRPr lang="en-US" alt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a:extLst>
              <a:ext uri="{FF2B5EF4-FFF2-40B4-BE49-F238E27FC236}">
                <a16:creationId xmlns:a16="http://schemas.microsoft.com/office/drawing/2014/main" id="{BD2B10E5-091C-E287-FA25-04DDDD55F953}"/>
              </a:ext>
            </a:extLst>
          </p:cNvPr>
          <p:cNvSpPr>
            <a:spLocks noGrp="1" noChangeArrowheads="1"/>
          </p:cNvSpPr>
          <p:nvPr>
            <p:ph type="body" sz="half" idx="1"/>
          </p:nvPr>
        </p:nvSpPr>
        <p:spPr>
          <a:xfrm>
            <a:off x="1752600" y="1600201"/>
            <a:ext cx="4267200" cy="4530725"/>
          </a:xfrm>
          <a:gradFill rotWithShape="1">
            <a:gsLst>
              <a:gs pos="0">
                <a:srgbClr val="660066"/>
              </a:gs>
              <a:gs pos="50000">
                <a:srgbClr val="660066">
                  <a:gamma/>
                  <a:shade val="46275"/>
                  <a:invGamma/>
                </a:srgbClr>
              </a:gs>
              <a:gs pos="100000">
                <a:srgbClr val="660066"/>
              </a:gs>
            </a:gsLst>
            <a:lin ang="2700000" scaled="1"/>
          </a:gradFill>
          <a:ln>
            <a:solidFill>
              <a:schemeClr val="tx1"/>
            </a:solidFill>
            <a:miter lim="800000"/>
            <a:headEnd/>
            <a:tailEnd/>
          </a:ln>
        </p:spPr>
        <p:txBody>
          <a:bodyPr/>
          <a:lstStyle/>
          <a:p>
            <a:pPr eaLnBrk="1" hangingPunct="1">
              <a:buNone/>
              <a:defRPr/>
            </a:pPr>
            <a:r>
              <a:rPr lang="en-US" altLang="en-US" sz="2800" dirty="0">
                <a:solidFill>
                  <a:srgbClr val="FF6600"/>
                </a:solidFill>
                <a:latin typeface="Eras Demi ITC"/>
              </a:rPr>
              <a:t>Ancient Near East</a:t>
            </a:r>
            <a:r>
              <a:rPr lang="en-US" altLang="en-US" sz="2800" dirty="0">
                <a:solidFill>
                  <a:srgbClr val="FFFF99"/>
                </a:solidFill>
                <a:latin typeface="Eras Demi ITC"/>
              </a:rPr>
              <a:t> / </a:t>
            </a:r>
            <a:r>
              <a:rPr lang="en-US" sz="2800" dirty="0" err="1">
                <a:solidFill>
                  <a:srgbClr val="FFFF99"/>
                </a:solidFill>
                <a:latin typeface="Eras Demi ITC"/>
              </a:rPr>
              <a:t>Antiguo</a:t>
            </a:r>
            <a:r>
              <a:rPr lang="en-US" sz="2800" dirty="0">
                <a:solidFill>
                  <a:srgbClr val="FFFF99"/>
                </a:solidFill>
                <a:latin typeface="Eras Demi ITC"/>
              </a:rPr>
              <a:t> </a:t>
            </a:r>
            <a:r>
              <a:rPr lang="en-US" sz="2800" dirty="0" err="1">
                <a:solidFill>
                  <a:srgbClr val="FFFF99"/>
                </a:solidFill>
                <a:latin typeface="Eras Demi ITC"/>
              </a:rPr>
              <a:t>Cercano</a:t>
            </a:r>
            <a:r>
              <a:rPr lang="en-US" sz="2800" dirty="0">
                <a:solidFill>
                  <a:srgbClr val="FFFF99"/>
                </a:solidFill>
                <a:latin typeface="Eras Demi ITC"/>
              </a:rPr>
              <a:t> Oriente</a:t>
            </a:r>
            <a:endParaRPr lang="en-US" altLang="en-US" sz="2800" dirty="0">
              <a:solidFill>
                <a:srgbClr val="FFFF99"/>
              </a:solidFill>
              <a:latin typeface="Eras Demi ITC"/>
            </a:endParaRPr>
          </a:p>
          <a:p>
            <a:pPr eaLnBrk="1" hangingPunct="1">
              <a:defRPr/>
            </a:pPr>
            <a:r>
              <a:rPr lang="en-US" altLang="en-US" sz="2400" b="1" i="1" dirty="0">
                <a:solidFill>
                  <a:srgbClr val="FFFF00"/>
                </a:solidFill>
                <a:latin typeface="Arial Narrow"/>
              </a:rPr>
              <a:t>National histories existed to exalt the kings; defeats were rarely recorded.</a:t>
            </a:r>
            <a:r>
              <a:rPr lang="en-US" altLang="en-US" sz="2400" i="1" dirty="0">
                <a:latin typeface="Arial Narrow"/>
              </a:rPr>
              <a:t> / </a:t>
            </a:r>
            <a:r>
              <a:rPr lang="en-US" sz="2400" i="1" dirty="0" err="1">
                <a:latin typeface="Arial Narrow"/>
              </a:rPr>
              <a:t>Existían</a:t>
            </a:r>
            <a:r>
              <a:rPr lang="en-US" sz="2400" i="1" dirty="0">
                <a:latin typeface="Arial Narrow"/>
              </a:rPr>
              <a:t> </a:t>
            </a:r>
            <a:r>
              <a:rPr lang="en-US" sz="2400" i="1" dirty="0" err="1">
                <a:latin typeface="Arial Narrow"/>
              </a:rPr>
              <a:t>historias</a:t>
            </a:r>
            <a:r>
              <a:rPr lang="en-US" sz="2400" i="1" dirty="0">
                <a:latin typeface="Arial Narrow"/>
              </a:rPr>
              <a:t> </a:t>
            </a:r>
            <a:r>
              <a:rPr lang="en-US" sz="2400" i="1" dirty="0" err="1">
                <a:latin typeface="Arial Narrow"/>
              </a:rPr>
              <a:t>nacionales</a:t>
            </a:r>
            <a:r>
              <a:rPr lang="en-US" sz="2400" i="1" dirty="0">
                <a:latin typeface="Arial Narrow"/>
              </a:rPr>
              <a:t> para </a:t>
            </a:r>
            <a:r>
              <a:rPr lang="en-US" sz="2400" i="1" dirty="0" err="1">
                <a:latin typeface="Arial Narrow"/>
              </a:rPr>
              <a:t>exaltar</a:t>
            </a:r>
            <a:r>
              <a:rPr lang="en-US" sz="2400" i="1" dirty="0">
                <a:latin typeface="Arial Narrow"/>
              </a:rPr>
              <a:t> a </a:t>
            </a:r>
            <a:r>
              <a:rPr lang="en-US" sz="2400" i="1" dirty="0" err="1">
                <a:latin typeface="Arial Narrow"/>
              </a:rPr>
              <a:t>los</a:t>
            </a:r>
            <a:r>
              <a:rPr lang="en-US" sz="2400" i="1" dirty="0">
                <a:latin typeface="Arial Narrow"/>
              </a:rPr>
              <a:t> </a:t>
            </a:r>
            <a:r>
              <a:rPr lang="en-US" sz="2400" i="1" dirty="0" err="1">
                <a:latin typeface="Arial Narrow"/>
              </a:rPr>
              <a:t>reyes</a:t>
            </a:r>
            <a:r>
              <a:rPr lang="en-US" sz="2400" i="1" dirty="0">
                <a:latin typeface="Arial Narrow"/>
              </a:rPr>
              <a:t>; rara </a:t>
            </a:r>
            <a:r>
              <a:rPr lang="en-US" sz="2400" i="1" dirty="0" err="1">
                <a:latin typeface="Arial Narrow"/>
              </a:rPr>
              <a:t>vez</a:t>
            </a:r>
            <a:r>
              <a:rPr lang="en-US" sz="2400" i="1" dirty="0">
                <a:latin typeface="Arial Narrow"/>
              </a:rPr>
              <a:t> se </a:t>
            </a:r>
            <a:r>
              <a:rPr lang="en-US" sz="2400" i="1" dirty="0" err="1">
                <a:latin typeface="Arial Narrow"/>
              </a:rPr>
              <a:t>registraron</a:t>
            </a:r>
            <a:r>
              <a:rPr lang="en-US" sz="2400" i="1" dirty="0">
                <a:latin typeface="Arial Narrow"/>
              </a:rPr>
              <a:t> </a:t>
            </a:r>
            <a:r>
              <a:rPr lang="en-US" sz="2400" i="1" dirty="0" err="1">
                <a:latin typeface="Arial Narrow"/>
              </a:rPr>
              <a:t>derrotas</a:t>
            </a:r>
            <a:r>
              <a:rPr lang="en-US" sz="2400" i="1" dirty="0">
                <a:latin typeface="Arial Narrow"/>
              </a:rPr>
              <a:t>.</a:t>
            </a:r>
          </a:p>
        </p:txBody>
      </p:sp>
      <p:sp>
        <p:nvSpPr>
          <p:cNvPr id="89093" name="Rectangle 5">
            <a:extLst>
              <a:ext uri="{FF2B5EF4-FFF2-40B4-BE49-F238E27FC236}">
                <a16:creationId xmlns:a16="http://schemas.microsoft.com/office/drawing/2014/main" id="{EB8C420F-B79C-9D7C-E75D-49907FBB4559}"/>
              </a:ext>
            </a:extLst>
          </p:cNvPr>
          <p:cNvSpPr>
            <a:spLocks noGrp="1" noChangeArrowheads="1"/>
          </p:cNvSpPr>
          <p:nvPr>
            <p:ph type="body" sz="half" idx="2"/>
          </p:nvPr>
        </p:nvSpPr>
        <p:spPr>
          <a:xfrm>
            <a:off x="6172200" y="1600201"/>
            <a:ext cx="4267200" cy="4530725"/>
          </a:xfrm>
          <a:gradFill rotWithShape="1">
            <a:gsLst>
              <a:gs pos="0">
                <a:srgbClr val="000066"/>
              </a:gs>
              <a:gs pos="50000">
                <a:srgbClr val="000066">
                  <a:gamma/>
                  <a:shade val="46275"/>
                  <a:invGamma/>
                </a:srgbClr>
              </a:gs>
              <a:gs pos="100000">
                <a:srgbClr val="000066"/>
              </a:gs>
            </a:gsLst>
            <a:lin ang="18900000" scaled="1"/>
          </a:gradFill>
          <a:ln>
            <a:solidFill>
              <a:schemeClr val="tx1"/>
            </a:solidFill>
            <a:miter lim="800000"/>
            <a:headEnd/>
            <a:tailEnd/>
          </a:ln>
        </p:spPr>
        <p:txBody>
          <a:bodyPr/>
          <a:lstStyle/>
          <a:p>
            <a:pPr eaLnBrk="1" hangingPunct="1">
              <a:buNone/>
              <a:defRPr/>
            </a:pPr>
            <a:r>
              <a:rPr lang="en-US" altLang="en-US" sz="2800" dirty="0">
                <a:solidFill>
                  <a:srgbClr val="FF6600"/>
                </a:solidFill>
                <a:latin typeface="Eras Demi ITC"/>
              </a:rPr>
              <a:t>Israel</a:t>
            </a:r>
            <a:r>
              <a:rPr lang="en-US" altLang="en-US" sz="2800" dirty="0">
                <a:solidFill>
                  <a:srgbClr val="FFFF99"/>
                </a:solidFill>
                <a:latin typeface="Eras Demi ITC"/>
              </a:rPr>
              <a:t> / Israel</a:t>
            </a:r>
          </a:p>
          <a:p>
            <a:pPr eaLnBrk="1" hangingPunct="1">
              <a:defRPr/>
            </a:pPr>
            <a:r>
              <a:rPr lang="en-US" altLang="en-US" sz="2400" b="1" i="1" dirty="0">
                <a:solidFill>
                  <a:srgbClr val="FFFF00"/>
                </a:solidFill>
                <a:latin typeface="Arial Narrow"/>
              </a:rPr>
              <a:t>Success depended upon God’s grace. The failure of God’s people was graphically depicted.</a:t>
            </a:r>
            <a:r>
              <a:rPr lang="en-US" altLang="en-US" sz="2400" i="1" dirty="0">
                <a:latin typeface="Arial Narrow"/>
              </a:rPr>
              <a:t> / </a:t>
            </a:r>
            <a:r>
              <a:rPr lang="en-US" sz="2400" i="1" dirty="0">
                <a:latin typeface="Arial Narrow"/>
              </a:rPr>
              <a:t>El </a:t>
            </a:r>
            <a:r>
              <a:rPr lang="en-US" sz="2400" i="1" err="1">
                <a:latin typeface="Arial Narrow"/>
              </a:rPr>
              <a:t>éxito</a:t>
            </a:r>
            <a:r>
              <a:rPr lang="en-US" sz="2400" i="1" dirty="0">
                <a:latin typeface="Arial Narrow"/>
              </a:rPr>
              <a:t> </a:t>
            </a:r>
            <a:r>
              <a:rPr lang="en-US" sz="2400" i="1" err="1">
                <a:latin typeface="Arial Narrow"/>
              </a:rPr>
              <a:t>dependía</a:t>
            </a:r>
            <a:r>
              <a:rPr lang="en-US" sz="2400" i="1" dirty="0">
                <a:latin typeface="Arial Narrow"/>
              </a:rPr>
              <a:t> de la </a:t>
            </a:r>
            <a:r>
              <a:rPr lang="en-US" sz="2400" i="1" err="1">
                <a:latin typeface="Arial Narrow"/>
              </a:rPr>
              <a:t>gracia</a:t>
            </a:r>
            <a:r>
              <a:rPr lang="en-US" sz="2400" i="1" dirty="0">
                <a:latin typeface="Arial Narrow"/>
              </a:rPr>
              <a:t> de Dios. El </a:t>
            </a:r>
            <a:r>
              <a:rPr lang="en-US" sz="2400" i="1" err="1">
                <a:latin typeface="Arial Narrow"/>
              </a:rPr>
              <a:t>fracaso</a:t>
            </a:r>
            <a:r>
              <a:rPr lang="en-US" sz="2400" i="1" dirty="0">
                <a:latin typeface="Arial Narrow"/>
              </a:rPr>
              <a:t> del pueblo de Dios </a:t>
            </a:r>
            <a:r>
              <a:rPr lang="en-US" sz="2400" i="1" err="1">
                <a:latin typeface="Arial Narrow"/>
              </a:rPr>
              <a:t>fue</a:t>
            </a:r>
            <a:r>
              <a:rPr lang="en-US" sz="2400" i="1" dirty="0">
                <a:latin typeface="Arial Narrow"/>
              </a:rPr>
              <a:t> </a:t>
            </a:r>
            <a:r>
              <a:rPr lang="en-US" sz="2400" i="1" err="1">
                <a:latin typeface="Arial Narrow"/>
              </a:rPr>
              <a:t>representado</a:t>
            </a:r>
            <a:r>
              <a:rPr lang="en-US" sz="2400" i="1" dirty="0">
                <a:latin typeface="Arial Narrow"/>
              </a:rPr>
              <a:t> </a:t>
            </a:r>
            <a:r>
              <a:rPr lang="en-US" sz="2400" i="1" err="1">
                <a:latin typeface="Arial Narrow"/>
              </a:rPr>
              <a:t>gráficamente</a:t>
            </a:r>
            <a:r>
              <a:rPr lang="en-US" sz="2400" i="1" dirty="0">
                <a:latin typeface="Arial Narrow"/>
              </a:rPr>
              <a:t>.</a:t>
            </a:r>
          </a:p>
        </p:txBody>
      </p:sp>
      <p:sp>
        <p:nvSpPr>
          <p:cNvPr id="2" name="Slide Number Placeholder 1">
            <a:extLst>
              <a:ext uri="{FF2B5EF4-FFF2-40B4-BE49-F238E27FC236}">
                <a16:creationId xmlns:a16="http://schemas.microsoft.com/office/drawing/2014/main" id="{FF7EA23E-3CEF-CAD2-603F-1B3F2D3525A3}"/>
              </a:ext>
            </a:extLst>
          </p:cNvPr>
          <p:cNvSpPr>
            <a:spLocks noGrp="1"/>
          </p:cNvSpPr>
          <p:nvPr>
            <p:ph type="sldNum" sz="quarter" idx="12"/>
          </p:nvPr>
        </p:nvSpPr>
        <p:spPr/>
        <p:txBody>
          <a:bodyPr/>
          <a:lstStyle/>
          <a:p>
            <a:fld id="{A0373200-A5E8-45F2-8DAE-6F9659300CBF}" type="slidenum">
              <a:rPr lang="en-US" altLang="en-US" smtClean="0"/>
              <a:pPr/>
              <a:t>6</a:t>
            </a:fld>
            <a:endParaRPr lang="en-US" altLang="en-US"/>
          </a:p>
        </p:txBody>
      </p:sp>
      <p:sp>
        <p:nvSpPr>
          <p:cNvPr id="4" name="Title 3">
            <a:extLst>
              <a:ext uri="{FF2B5EF4-FFF2-40B4-BE49-F238E27FC236}">
                <a16:creationId xmlns:a16="http://schemas.microsoft.com/office/drawing/2014/main" id="{F08D6404-24C7-88E1-6685-A06B8A6312DC}"/>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918040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9092">
                                            <p:bg/>
                                          </p:spTgt>
                                        </p:tgtEl>
                                        <p:attrNameLst>
                                          <p:attrName>style.visibility</p:attrName>
                                        </p:attrNameLst>
                                      </p:cBhvr>
                                      <p:to>
                                        <p:strVal val="visible"/>
                                      </p:to>
                                    </p:set>
                                    <p:animEffect transition="in" filter="randombar(horizontal)">
                                      <p:cBhvr>
                                        <p:cTn id="7" dur="500"/>
                                        <p:tgtEl>
                                          <p:spTgt spid="89092">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9092">
                                            <p:txEl>
                                              <p:pRg st="0" end="0"/>
                                            </p:txEl>
                                          </p:spTgt>
                                        </p:tgtEl>
                                        <p:attrNameLst>
                                          <p:attrName>style.visibility</p:attrName>
                                        </p:attrNameLst>
                                      </p:cBhvr>
                                      <p:to>
                                        <p:strVal val="visible"/>
                                      </p:to>
                                    </p:set>
                                    <p:animEffect transition="in" filter="randombar(horizontal)">
                                      <p:cBhvr>
                                        <p:cTn id="12" dur="500"/>
                                        <p:tgtEl>
                                          <p:spTgt spid="89092">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89093">
                                            <p:bg/>
                                          </p:spTgt>
                                        </p:tgtEl>
                                        <p:attrNameLst>
                                          <p:attrName>style.visibility</p:attrName>
                                        </p:attrNameLst>
                                      </p:cBhvr>
                                      <p:to>
                                        <p:strVal val="visible"/>
                                      </p:to>
                                    </p:set>
                                    <p:animEffect transition="in" filter="randombar(horizontal)">
                                      <p:cBhvr>
                                        <p:cTn id="15" dur="500"/>
                                        <p:tgtEl>
                                          <p:spTgt spid="89093">
                                            <p:bg/>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89093">
                                            <p:txEl>
                                              <p:pRg st="0" end="0"/>
                                            </p:txEl>
                                          </p:spTgt>
                                        </p:tgtEl>
                                        <p:attrNameLst>
                                          <p:attrName>style.visibility</p:attrName>
                                        </p:attrNameLst>
                                      </p:cBhvr>
                                      <p:to>
                                        <p:strVal val="visible"/>
                                      </p:to>
                                    </p:set>
                                    <p:animEffect transition="in" filter="randombar(horizontal)">
                                      <p:cBhvr>
                                        <p:cTn id="20" dur="500"/>
                                        <p:tgtEl>
                                          <p:spTgt spid="89093">
                                            <p:txEl>
                                              <p:pRg st="0" end="0"/>
                                            </p:txEl>
                                          </p:spTgt>
                                        </p:tgtEl>
                                      </p:cBhvr>
                                    </p:animEffect>
                                  </p:childTnLst>
                                </p:cTn>
                              </p:par>
                              <p:par>
                                <p:cTn id="21" presetID="2" presetClass="entr" presetSubtype="4" fill="hold" nodeType="withEffect">
                                  <p:stCondLst>
                                    <p:cond delay="0"/>
                                  </p:stCondLst>
                                  <p:childTnLst>
                                    <p:set>
                                      <p:cBhvr>
                                        <p:cTn id="22" dur="1" fill="hold">
                                          <p:stCondLst>
                                            <p:cond delay="0"/>
                                          </p:stCondLst>
                                        </p:cTn>
                                        <p:tgtEl>
                                          <p:spTgt spid="89093">
                                            <p:txEl>
                                              <p:pRg st="1" end="1"/>
                                            </p:txEl>
                                          </p:spTgt>
                                        </p:tgtEl>
                                        <p:attrNameLst>
                                          <p:attrName>style.visibility</p:attrName>
                                        </p:attrNameLst>
                                      </p:cBhvr>
                                      <p:to>
                                        <p:strVal val="visible"/>
                                      </p:to>
                                    </p:set>
                                    <p:anim calcmode="lin" valueType="num">
                                      <p:cBhvr additive="base">
                                        <p:cTn id="23" dur="500" fill="hold"/>
                                        <p:tgtEl>
                                          <p:spTgt spid="8909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909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89092">
                                            <p:txEl>
                                              <p:pRg st="1" end="1"/>
                                            </p:txEl>
                                          </p:spTgt>
                                        </p:tgtEl>
                                        <p:attrNameLst>
                                          <p:attrName>style.visibility</p:attrName>
                                        </p:attrNameLst>
                                      </p:cBhvr>
                                      <p:to>
                                        <p:strVal val="visible"/>
                                      </p:to>
                                    </p:set>
                                    <p:anim calcmode="lin" valueType="num">
                                      <p:cBhvr additive="base">
                                        <p:cTn id="29" dur="500" fill="hold"/>
                                        <p:tgtEl>
                                          <p:spTgt spid="8909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909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uiExpand="1" build="p" animBg="1"/>
      <p:bldP spid="89093" grpId="0" uiExpand="1" build="p"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22E8484-5E18-3243-B45F-CEBCD3BDDA8A}"/>
              </a:ext>
            </a:extLst>
          </p:cNvPr>
          <p:cNvSpPr>
            <a:spLocks noGrp="1"/>
          </p:cNvSpPr>
          <p:nvPr>
            <p:ph type="sldNum" sz="quarter" idx="12"/>
          </p:nvPr>
        </p:nvSpPr>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defTabSz="914400" fontAlgn="base">
              <a:spcBef>
                <a:spcPct val="0"/>
              </a:spcBef>
              <a:spcAft>
                <a:spcPct val="0"/>
              </a:spcAft>
            </a:pPr>
            <a:fld id="{D1769881-0A86-41E4-B117-CA0DD857628E}" type="slidenum">
              <a:rPr lang="en-US" altLang="en-US">
                <a:solidFill>
                  <a:srgbClr val="FFFFFF"/>
                </a:solidFill>
              </a:rPr>
              <a:pPr defTabSz="914400" fontAlgn="base">
                <a:spcBef>
                  <a:spcPct val="0"/>
                </a:spcBef>
                <a:spcAft>
                  <a:spcPct val="0"/>
                </a:spcAft>
              </a:pPr>
              <a:t>60</a:t>
            </a:fld>
            <a:endParaRPr lang="en-US" altLang="en-US">
              <a:solidFill>
                <a:srgbClr val="FFFFFF"/>
              </a:solidFill>
            </a:endParaRPr>
          </a:p>
        </p:txBody>
      </p:sp>
      <p:sp>
        <p:nvSpPr>
          <p:cNvPr id="200706" name="Rectangle 2">
            <a:extLst>
              <a:ext uri="{FF2B5EF4-FFF2-40B4-BE49-F238E27FC236}">
                <a16:creationId xmlns:a16="http://schemas.microsoft.com/office/drawing/2014/main" id="{C98600F7-AFA6-043D-2889-D9FA0DA6BB85}"/>
              </a:ext>
            </a:extLst>
          </p:cNvPr>
          <p:cNvSpPr>
            <a:spLocks noGrp="1" noChangeArrowheads="1"/>
          </p:cNvSpPr>
          <p:nvPr>
            <p:ph type="title"/>
          </p:nvPr>
        </p:nvSpPr>
        <p:spPr/>
        <p:txBody>
          <a:bodyPr/>
          <a:lstStyle/>
          <a:p>
            <a:pPr algn="l" eaLnBrk="1" hangingPunct="1">
              <a:defRPr/>
            </a:pPr>
            <a:r>
              <a:rPr lang="en-US" altLang="en-US" dirty="0">
                <a:solidFill>
                  <a:srgbClr val="FF6600"/>
                </a:solidFill>
                <a:latin typeface="Copperplate Gothic Bold"/>
              </a:rPr>
              <a:t>1</a:t>
            </a:r>
            <a:r>
              <a:rPr lang="en-US" altLang="en-US" baseline="30000" dirty="0">
                <a:solidFill>
                  <a:srgbClr val="FF6600"/>
                </a:solidFill>
                <a:latin typeface="Copperplate Gothic Bold"/>
              </a:rPr>
              <a:t>st</a:t>
            </a:r>
            <a:r>
              <a:rPr lang="en-US" altLang="en-US" dirty="0">
                <a:solidFill>
                  <a:srgbClr val="FF6600"/>
                </a:solidFill>
                <a:latin typeface="Copperplate Gothic Bold"/>
              </a:rPr>
              <a:t> Generation Failure</a:t>
            </a:r>
            <a:br>
              <a:rPr lang="en-US" altLang="en-US" dirty="0">
                <a:latin typeface="Copperplate Gothic Bold"/>
              </a:rPr>
            </a:br>
            <a:r>
              <a:rPr lang="en-US" sz="3200" dirty="0">
                <a:cs typeface="Tahoma"/>
              </a:rPr>
              <a:t>El</a:t>
            </a:r>
            <a:r>
              <a:rPr lang="en-US" sz="3200" dirty="0">
                <a:ea typeface="+mj-lt"/>
                <a:cs typeface="+mj-lt"/>
              </a:rPr>
              <a:t> Fallo de 1ra </a:t>
            </a:r>
            <a:r>
              <a:rPr lang="en-US" sz="3200" dirty="0" err="1">
                <a:ea typeface="+mj-lt"/>
                <a:cs typeface="+mj-lt"/>
              </a:rPr>
              <a:t>Generación</a:t>
            </a:r>
            <a:r>
              <a:rPr lang="en-US" sz="3200" dirty="0">
                <a:cs typeface="Tahoma"/>
              </a:rPr>
              <a:t> </a:t>
            </a:r>
            <a:r>
              <a:rPr lang="en-US" altLang="en-US" sz="3200" dirty="0">
                <a:cs typeface="Arial"/>
              </a:rPr>
              <a:t>(Dt. 9:7—10:11)</a:t>
            </a:r>
            <a:endParaRPr lang="en-US"/>
          </a:p>
        </p:txBody>
      </p:sp>
      <p:sp>
        <p:nvSpPr>
          <p:cNvPr id="200707" name="Rectangle 3">
            <a:extLst>
              <a:ext uri="{FF2B5EF4-FFF2-40B4-BE49-F238E27FC236}">
                <a16:creationId xmlns:a16="http://schemas.microsoft.com/office/drawing/2014/main" id="{C09DC262-291B-046E-8A3F-ED99B9861189}"/>
              </a:ext>
            </a:extLst>
          </p:cNvPr>
          <p:cNvSpPr>
            <a:spLocks noGrp="1" noChangeArrowheads="1"/>
          </p:cNvSpPr>
          <p:nvPr>
            <p:ph type="body" idx="1"/>
          </p:nvPr>
        </p:nvSpPr>
        <p:spPr>
          <a:xfrm>
            <a:off x="235789" y="1600200"/>
            <a:ext cx="11792309" cy="4495800"/>
          </a:xfrm>
        </p:spPr>
        <p:txBody>
          <a:bodyPr/>
          <a:lstStyle/>
          <a:p>
            <a:pPr eaLnBrk="1" hangingPunct="1">
              <a:buNone/>
              <a:defRPr/>
            </a:pPr>
            <a:r>
              <a:rPr lang="en-US" altLang="en-US" sz="2400" b="1" dirty="0">
                <a:solidFill>
                  <a:srgbClr val="FF6600"/>
                </a:solidFill>
              </a:rPr>
              <a:t>The failure of the 1</a:t>
            </a:r>
            <a:r>
              <a:rPr lang="en-US" altLang="en-US" sz="2400" b="1" baseline="30000" dirty="0">
                <a:solidFill>
                  <a:srgbClr val="FF6600"/>
                </a:solidFill>
              </a:rPr>
              <a:t>st</a:t>
            </a:r>
            <a:r>
              <a:rPr lang="en-US" altLang="en-US" sz="2400" b="1" dirty="0">
                <a:solidFill>
                  <a:srgbClr val="FF6600"/>
                </a:solidFill>
              </a:rPr>
              <a:t> generation began at Horeb itself. /</a:t>
            </a:r>
            <a:r>
              <a:rPr lang="en-US" altLang="en-US" sz="2400" b="1" dirty="0">
                <a:solidFill>
                  <a:schemeClr val="hlink"/>
                </a:solidFill>
              </a:rPr>
              <a:t> </a:t>
            </a:r>
            <a:r>
              <a:rPr lang="en-US" sz="2400" dirty="0">
                <a:ea typeface="+mn-lt"/>
                <a:cs typeface="+mn-lt"/>
              </a:rPr>
              <a:t>El </a:t>
            </a:r>
            <a:r>
              <a:rPr lang="en-US" sz="2400" dirty="0" err="1">
                <a:ea typeface="+mn-lt"/>
                <a:cs typeface="+mn-lt"/>
              </a:rPr>
              <a:t>fracaso</a:t>
            </a:r>
            <a:r>
              <a:rPr lang="en-US" sz="2400" dirty="0">
                <a:ea typeface="+mn-lt"/>
                <a:cs typeface="+mn-lt"/>
              </a:rPr>
              <a:t> de la </a:t>
            </a:r>
            <a:r>
              <a:rPr lang="en-US" sz="2400" dirty="0" err="1">
                <a:ea typeface="+mn-lt"/>
                <a:cs typeface="+mn-lt"/>
              </a:rPr>
              <a:t>primera</a:t>
            </a:r>
            <a:r>
              <a:rPr lang="en-US" sz="2400" dirty="0">
                <a:ea typeface="+mn-lt"/>
                <a:cs typeface="+mn-lt"/>
              </a:rPr>
              <a:t> </a:t>
            </a:r>
            <a:r>
              <a:rPr lang="en-US" sz="2400" dirty="0" err="1">
                <a:ea typeface="+mn-lt"/>
                <a:cs typeface="+mn-lt"/>
              </a:rPr>
              <a:t>generación</a:t>
            </a:r>
            <a:r>
              <a:rPr lang="en-US" sz="2400" dirty="0">
                <a:ea typeface="+mn-lt"/>
                <a:cs typeface="+mn-lt"/>
              </a:rPr>
              <a:t> </a:t>
            </a:r>
            <a:r>
              <a:rPr lang="en-US" sz="2400" dirty="0" err="1">
                <a:ea typeface="+mn-lt"/>
                <a:cs typeface="+mn-lt"/>
              </a:rPr>
              <a:t>comenzó</a:t>
            </a:r>
            <a:r>
              <a:rPr lang="en-US" sz="2400" dirty="0">
                <a:ea typeface="+mn-lt"/>
                <a:cs typeface="+mn-lt"/>
              </a:rPr>
              <a:t> </a:t>
            </a:r>
            <a:r>
              <a:rPr lang="en-US" sz="2400" dirty="0" err="1">
                <a:ea typeface="+mn-lt"/>
                <a:cs typeface="+mn-lt"/>
              </a:rPr>
              <a:t>en</a:t>
            </a:r>
            <a:r>
              <a:rPr lang="en-US" sz="2400" dirty="0">
                <a:ea typeface="+mn-lt"/>
                <a:cs typeface="+mn-lt"/>
              </a:rPr>
              <a:t> </a:t>
            </a:r>
            <a:r>
              <a:rPr lang="en-US" sz="2400" dirty="0" err="1">
                <a:ea typeface="+mn-lt"/>
                <a:cs typeface="+mn-lt"/>
              </a:rPr>
              <a:t>el</a:t>
            </a:r>
            <a:r>
              <a:rPr lang="en-US" sz="2400" dirty="0">
                <a:ea typeface="+mn-lt"/>
                <a:cs typeface="+mn-lt"/>
              </a:rPr>
              <a:t> </a:t>
            </a:r>
            <a:r>
              <a:rPr lang="en-US" sz="2400" dirty="0" err="1">
                <a:ea typeface="+mn-lt"/>
                <a:cs typeface="+mn-lt"/>
              </a:rPr>
              <a:t>mismo</a:t>
            </a:r>
            <a:r>
              <a:rPr lang="en-US" sz="2400" dirty="0">
                <a:ea typeface="+mn-lt"/>
                <a:cs typeface="+mn-lt"/>
              </a:rPr>
              <a:t> Horeb.</a:t>
            </a:r>
            <a:endParaRPr lang="en-US" altLang="en-US" sz="2400" b="1">
              <a:solidFill>
                <a:schemeClr val="hlink"/>
              </a:solidFill>
              <a:ea typeface="Tahoma"/>
            </a:endParaRPr>
          </a:p>
          <a:p>
            <a:pPr eaLnBrk="1" hangingPunct="1">
              <a:defRPr/>
            </a:pPr>
            <a:r>
              <a:rPr lang="en-US" altLang="en-US" sz="2200" b="1" i="1" dirty="0">
                <a:solidFill>
                  <a:srgbClr val="FFFF00"/>
                </a:solidFill>
              </a:rPr>
              <a:t>While Moses was on the mountain, the people fell into idolatry by building a golden calf.</a:t>
            </a:r>
            <a:r>
              <a:rPr lang="en-US" altLang="en-US" sz="2200" i="1" dirty="0"/>
              <a:t> / </a:t>
            </a:r>
            <a:r>
              <a:rPr lang="en-US" sz="2200" dirty="0" err="1">
                <a:ea typeface="+mn-lt"/>
                <a:cs typeface="+mn-lt"/>
              </a:rPr>
              <a:t>Mientras</a:t>
            </a:r>
            <a:r>
              <a:rPr lang="en-US" sz="2200" dirty="0">
                <a:ea typeface="+mn-lt"/>
                <a:cs typeface="+mn-lt"/>
              </a:rPr>
              <a:t> Moisés </a:t>
            </a:r>
            <a:r>
              <a:rPr lang="en-US" sz="2200" dirty="0" err="1">
                <a:ea typeface="+mn-lt"/>
                <a:cs typeface="+mn-lt"/>
              </a:rPr>
              <a:t>estaba</a:t>
            </a:r>
            <a:r>
              <a:rPr lang="en-US" sz="2200" dirty="0">
                <a:ea typeface="+mn-lt"/>
                <a:cs typeface="+mn-lt"/>
              </a:rPr>
              <a:t> </a:t>
            </a:r>
            <a:r>
              <a:rPr lang="en-US" sz="2200" dirty="0" err="1">
                <a:ea typeface="+mn-lt"/>
                <a:cs typeface="+mn-lt"/>
              </a:rPr>
              <a:t>en</a:t>
            </a:r>
            <a:r>
              <a:rPr lang="en-US" sz="2200" dirty="0">
                <a:ea typeface="+mn-lt"/>
                <a:cs typeface="+mn-lt"/>
              </a:rPr>
              <a:t> la </a:t>
            </a:r>
            <a:r>
              <a:rPr lang="en-US" sz="2200" dirty="0" err="1">
                <a:ea typeface="+mn-lt"/>
                <a:cs typeface="+mn-lt"/>
              </a:rPr>
              <a:t>montaña</a:t>
            </a:r>
            <a:r>
              <a:rPr lang="en-US" sz="2200" dirty="0">
                <a:ea typeface="+mn-lt"/>
                <a:cs typeface="+mn-lt"/>
              </a:rPr>
              <a:t>, </a:t>
            </a:r>
            <a:r>
              <a:rPr lang="en-US" sz="2200" dirty="0" err="1">
                <a:ea typeface="+mn-lt"/>
                <a:cs typeface="+mn-lt"/>
              </a:rPr>
              <a:t>el</a:t>
            </a:r>
            <a:r>
              <a:rPr lang="en-US" sz="2200" dirty="0">
                <a:ea typeface="+mn-lt"/>
                <a:cs typeface="+mn-lt"/>
              </a:rPr>
              <a:t> pueblo </a:t>
            </a:r>
            <a:r>
              <a:rPr lang="en-US" sz="2200" dirty="0" err="1">
                <a:ea typeface="+mn-lt"/>
                <a:cs typeface="+mn-lt"/>
              </a:rPr>
              <a:t>cayó</a:t>
            </a:r>
            <a:r>
              <a:rPr lang="en-US" sz="2200" dirty="0">
                <a:ea typeface="+mn-lt"/>
                <a:cs typeface="+mn-lt"/>
              </a:rPr>
              <a:t> </a:t>
            </a:r>
            <a:r>
              <a:rPr lang="en-US" sz="2200" dirty="0" err="1">
                <a:ea typeface="+mn-lt"/>
                <a:cs typeface="+mn-lt"/>
              </a:rPr>
              <a:t>en</a:t>
            </a:r>
            <a:r>
              <a:rPr lang="en-US" sz="2200" dirty="0">
                <a:ea typeface="+mn-lt"/>
                <a:cs typeface="+mn-lt"/>
              </a:rPr>
              <a:t> la </a:t>
            </a:r>
            <a:r>
              <a:rPr lang="en-US" sz="2200" dirty="0" err="1">
                <a:ea typeface="+mn-lt"/>
                <a:cs typeface="+mn-lt"/>
              </a:rPr>
              <a:t>idolatría</a:t>
            </a:r>
            <a:r>
              <a:rPr lang="en-US" sz="2200" dirty="0">
                <a:ea typeface="+mn-lt"/>
                <a:cs typeface="+mn-lt"/>
              </a:rPr>
              <a:t> al </a:t>
            </a:r>
            <a:r>
              <a:rPr lang="en-US" sz="2200" dirty="0" err="1">
                <a:ea typeface="+mn-lt"/>
                <a:cs typeface="+mn-lt"/>
              </a:rPr>
              <a:t>construir</a:t>
            </a:r>
            <a:r>
              <a:rPr lang="en-US" sz="2200" dirty="0">
                <a:ea typeface="+mn-lt"/>
                <a:cs typeface="+mn-lt"/>
              </a:rPr>
              <a:t> un </a:t>
            </a:r>
            <a:r>
              <a:rPr lang="en-US" sz="2200" dirty="0" err="1">
                <a:ea typeface="+mn-lt"/>
                <a:cs typeface="+mn-lt"/>
              </a:rPr>
              <a:t>becerro</a:t>
            </a:r>
            <a:r>
              <a:rPr lang="en-US" sz="2200" dirty="0">
                <a:ea typeface="+mn-lt"/>
                <a:cs typeface="+mn-lt"/>
              </a:rPr>
              <a:t> de </a:t>
            </a:r>
            <a:r>
              <a:rPr lang="en-US" sz="2200" dirty="0" err="1">
                <a:ea typeface="+mn-lt"/>
                <a:cs typeface="+mn-lt"/>
              </a:rPr>
              <a:t>oro</a:t>
            </a:r>
            <a:r>
              <a:rPr lang="en-US" sz="2200" dirty="0">
                <a:ea typeface="+mn-lt"/>
                <a:cs typeface="+mn-lt"/>
              </a:rPr>
              <a:t>.</a:t>
            </a:r>
            <a:endParaRPr lang="en-US" altLang="en-US" sz="2200" i="1">
              <a:ea typeface="Tahoma"/>
            </a:endParaRPr>
          </a:p>
          <a:p>
            <a:pPr eaLnBrk="1" hangingPunct="1">
              <a:defRPr/>
            </a:pPr>
            <a:r>
              <a:rPr lang="en-US" altLang="en-US" sz="2200" b="1" i="1" dirty="0">
                <a:solidFill>
                  <a:srgbClr val="FFFF00"/>
                </a:solidFill>
              </a:rPr>
              <a:t>Moses shattered the first written edition of the Ten Words when he saw their rebellion.</a:t>
            </a:r>
            <a:r>
              <a:rPr lang="en-US" altLang="en-US" sz="2200" i="1" dirty="0"/>
              <a:t> / </a:t>
            </a:r>
            <a:r>
              <a:rPr lang="en-US" sz="2200" dirty="0">
                <a:ea typeface="+mn-lt"/>
                <a:cs typeface="+mn-lt"/>
              </a:rPr>
              <a:t>Moisés </a:t>
            </a:r>
            <a:r>
              <a:rPr lang="en-US" sz="2200" dirty="0" err="1">
                <a:ea typeface="+mn-lt"/>
                <a:cs typeface="+mn-lt"/>
              </a:rPr>
              <a:t>destrozó</a:t>
            </a:r>
            <a:r>
              <a:rPr lang="en-US" sz="2200" dirty="0">
                <a:ea typeface="+mn-lt"/>
                <a:cs typeface="+mn-lt"/>
              </a:rPr>
              <a:t> la </a:t>
            </a:r>
            <a:r>
              <a:rPr lang="en-US" sz="2200" dirty="0" err="1">
                <a:ea typeface="+mn-lt"/>
                <a:cs typeface="+mn-lt"/>
              </a:rPr>
              <a:t>primera</a:t>
            </a:r>
            <a:r>
              <a:rPr lang="en-US" sz="2200" dirty="0">
                <a:ea typeface="+mn-lt"/>
                <a:cs typeface="+mn-lt"/>
              </a:rPr>
              <a:t> </a:t>
            </a:r>
            <a:r>
              <a:rPr lang="en-US" sz="2200" dirty="0" err="1">
                <a:ea typeface="+mn-lt"/>
                <a:cs typeface="+mn-lt"/>
              </a:rPr>
              <a:t>edición</a:t>
            </a:r>
            <a:r>
              <a:rPr lang="en-US" sz="2200" dirty="0">
                <a:ea typeface="+mn-lt"/>
                <a:cs typeface="+mn-lt"/>
              </a:rPr>
              <a:t> </a:t>
            </a:r>
            <a:r>
              <a:rPr lang="en-US" sz="2200" dirty="0" err="1">
                <a:ea typeface="+mn-lt"/>
                <a:cs typeface="+mn-lt"/>
              </a:rPr>
              <a:t>escrita</a:t>
            </a:r>
            <a:r>
              <a:rPr lang="en-US" sz="2200" dirty="0">
                <a:ea typeface="+mn-lt"/>
                <a:cs typeface="+mn-lt"/>
              </a:rPr>
              <a:t> de las Diez Palabras </a:t>
            </a:r>
            <a:r>
              <a:rPr lang="en-US" sz="2200" dirty="0" err="1">
                <a:ea typeface="+mn-lt"/>
                <a:cs typeface="+mn-lt"/>
              </a:rPr>
              <a:t>cuando</a:t>
            </a:r>
            <a:r>
              <a:rPr lang="en-US" sz="2200" dirty="0">
                <a:ea typeface="+mn-lt"/>
                <a:cs typeface="+mn-lt"/>
              </a:rPr>
              <a:t> </a:t>
            </a:r>
            <a:r>
              <a:rPr lang="en-US" sz="2200" dirty="0" err="1">
                <a:ea typeface="+mn-lt"/>
                <a:cs typeface="+mn-lt"/>
              </a:rPr>
              <a:t>vio</a:t>
            </a:r>
            <a:r>
              <a:rPr lang="en-US" sz="2200" dirty="0">
                <a:ea typeface="+mn-lt"/>
                <a:cs typeface="+mn-lt"/>
              </a:rPr>
              <a:t> </a:t>
            </a:r>
            <a:r>
              <a:rPr lang="en-US" sz="2200" dirty="0" err="1">
                <a:ea typeface="+mn-lt"/>
                <a:cs typeface="+mn-lt"/>
              </a:rPr>
              <a:t>su</a:t>
            </a:r>
            <a:r>
              <a:rPr lang="en-US" sz="2200" dirty="0">
                <a:ea typeface="+mn-lt"/>
                <a:cs typeface="+mn-lt"/>
              </a:rPr>
              <a:t> </a:t>
            </a:r>
            <a:r>
              <a:rPr lang="en-US" sz="2200" dirty="0" err="1">
                <a:ea typeface="+mn-lt"/>
                <a:cs typeface="+mn-lt"/>
              </a:rPr>
              <a:t>rebelión</a:t>
            </a:r>
            <a:r>
              <a:rPr lang="en-US" sz="2200" dirty="0">
                <a:ea typeface="+mn-lt"/>
                <a:cs typeface="+mn-lt"/>
              </a:rPr>
              <a:t>.</a:t>
            </a:r>
            <a:endParaRPr lang="en-US" altLang="en-US" sz="2200" i="1">
              <a:ea typeface="Tahoma"/>
            </a:endParaRPr>
          </a:p>
          <a:p>
            <a:pPr eaLnBrk="1" hangingPunct="1">
              <a:defRPr/>
            </a:pPr>
            <a:r>
              <a:rPr lang="en-US" altLang="en-US" sz="2200" b="1" i="1" dirty="0">
                <a:solidFill>
                  <a:srgbClr val="FFFF00"/>
                </a:solidFill>
              </a:rPr>
              <a:t>Repeated rebellions occurred at Taberah (Nu. 11:1-3), Massah (Ex. 17:7), Kibroth-Hattaavah (Ex. 11:4-34), and Kadesh (Nu. 14). </a:t>
            </a:r>
            <a:r>
              <a:rPr lang="en-US" altLang="en-US" sz="2200" i="1" dirty="0"/>
              <a:t>/ </a:t>
            </a:r>
            <a:r>
              <a:rPr lang="en-US" sz="2200" dirty="0" err="1">
                <a:ea typeface="+mn-lt"/>
                <a:cs typeface="+mn-lt"/>
              </a:rPr>
              <a:t>Ocurrieron</a:t>
            </a:r>
            <a:r>
              <a:rPr lang="en-US" sz="2200" dirty="0">
                <a:ea typeface="+mn-lt"/>
                <a:cs typeface="+mn-lt"/>
              </a:rPr>
              <a:t> </a:t>
            </a:r>
            <a:r>
              <a:rPr lang="en-US" sz="2200" dirty="0" err="1">
                <a:ea typeface="+mn-lt"/>
                <a:cs typeface="+mn-lt"/>
              </a:rPr>
              <a:t>rebeliones</a:t>
            </a:r>
            <a:r>
              <a:rPr lang="en-US" sz="2200" dirty="0">
                <a:ea typeface="+mn-lt"/>
                <a:cs typeface="+mn-lt"/>
              </a:rPr>
              <a:t> </a:t>
            </a:r>
            <a:r>
              <a:rPr lang="en-US" sz="2200" dirty="0" err="1">
                <a:ea typeface="+mn-lt"/>
                <a:cs typeface="+mn-lt"/>
              </a:rPr>
              <a:t>repetidas</a:t>
            </a:r>
            <a:r>
              <a:rPr lang="en-US" sz="2200" dirty="0">
                <a:ea typeface="+mn-lt"/>
                <a:cs typeface="+mn-lt"/>
              </a:rPr>
              <a:t> </a:t>
            </a:r>
            <a:r>
              <a:rPr lang="en-US" sz="2200" dirty="0" err="1">
                <a:ea typeface="+mn-lt"/>
                <a:cs typeface="+mn-lt"/>
              </a:rPr>
              <a:t>en</a:t>
            </a:r>
            <a:r>
              <a:rPr lang="en-US" sz="2200" dirty="0">
                <a:ea typeface="+mn-lt"/>
                <a:cs typeface="+mn-lt"/>
              </a:rPr>
              <a:t> </a:t>
            </a:r>
            <a:r>
              <a:rPr lang="en-US" sz="2200" dirty="0" err="1">
                <a:ea typeface="+mn-lt"/>
                <a:cs typeface="+mn-lt"/>
              </a:rPr>
              <a:t>Taberá</a:t>
            </a:r>
            <a:r>
              <a:rPr lang="en-US" sz="2200" dirty="0">
                <a:ea typeface="+mn-lt"/>
                <a:cs typeface="+mn-lt"/>
              </a:rPr>
              <a:t> (</a:t>
            </a:r>
            <a:r>
              <a:rPr lang="en-US" sz="2200" dirty="0" err="1">
                <a:ea typeface="+mn-lt"/>
                <a:cs typeface="+mn-lt"/>
              </a:rPr>
              <a:t>Núm</a:t>
            </a:r>
            <a:r>
              <a:rPr lang="en-US" sz="2200" dirty="0">
                <a:ea typeface="+mn-lt"/>
                <a:cs typeface="+mn-lt"/>
              </a:rPr>
              <a:t>. 11:1-3), </a:t>
            </a:r>
            <a:r>
              <a:rPr lang="en-US" sz="2200" dirty="0" err="1">
                <a:ea typeface="+mn-lt"/>
                <a:cs typeface="+mn-lt"/>
              </a:rPr>
              <a:t>Masá</a:t>
            </a:r>
            <a:r>
              <a:rPr lang="en-US" sz="2200" dirty="0">
                <a:ea typeface="+mn-lt"/>
                <a:cs typeface="+mn-lt"/>
              </a:rPr>
              <a:t> (</a:t>
            </a:r>
            <a:r>
              <a:rPr lang="en-US" sz="2200" dirty="0" err="1">
                <a:ea typeface="+mn-lt"/>
                <a:cs typeface="+mn-lt"/>
              </a:rPr>
              <a:t>Éx</a:t>
            </a:r>
            <a:r>
              <a:rPr lang="en-US" sz="2200" dirty="0">
                <a:ea typeface="+mn-lt"/>
                <a:cs typeface="+mn-lt"/>
              </a:rPr>
              <a:t>. 17:7), </a:t>
            </a:r>
            <a:r>
              <a:rPr lang="en-US" sz="2200" dirty="0" err="1">
                <a:ea typeface="+mn-lt"/>
                <a:cs typeface="+mn-lt"/>
              </a:rPr>
              <a:t>Quibrot</a:t>
            </a:r>
            <a:r>
              <a:rPr lang="en-US" sz="2200" dirty="0">
                <a:ea typeface="+mn-lt"/>
                <a:cs typeface="+mn-lt"/>
              </a:rPr>
              <a:t> </a:t>
            </a:r>
            <a:r>
              <a:rPr lang="en-US" sz="2200" dirty="0" err="1">
                <a:ea typeface="+mn-lt"/>
                <a:cs typeface="+mn-lt"/>
              </a:rPr>
              <a:t>Hatavá</a:t>
            </a:r>
            <a:r>
              <a:rPr lang="en-US" sz="2200" dirty="0">
                <a:ea typeface="+mn-lt"/>
                <a:cs typeface="+mn-lt"/>
              </a:rPr>
              <a:t> (</a:t>
            </a:r>
            <a:r>
              <a:rPr lang="en-US" sz="2200" dirty="0" err="1">
                <a:ea typeface="+mn-lt"/>
                <a:cs typeface="+mn-lt"/>
              </a:rPr>
              <a:t>Éx</a:t>
            </a:r>
            <a:r>
              <a:rPr lang="en-US" sz="2200" dirty="0">
                <a:ea typeface="+mn-lt"/>
                <a:cs typeface="+mn-lt"/>
              </a:rPr>
              <a:t>. 11:4-34) y Cades (</a:t>
            </a:r>
            <a:r>
              <a:rPr lang="en-US" sz="2200" dirty="0" err="1">
                <a:ea typeface="+mn-lt"/>
                <a:cs typeface="+mn-lt"/>
              </a:rPr>
              <a:t>Núm</a:t>
            </a:r>
            <a:r>
              <a:rPr lang="en-US" sz="2200" dirty="0">
                <a:ea typeface="+mn-lt"/>
                <a:cs typeface="+mn-lt"/>
              </a:rPr>
              <a:t>. 14).</a:t>
            </a:r>
            <a:endParaRPr lang="en-US" altLang="en-US" sz="2200" i="1">
              <a:ea typeface="Tahoma"/>
            </a:endParaRPr>
          </a:p>
          <a:p>
            <a:pPr eaLnBrk="1" hangingPunct="1">
              <a:defRPr/>
            </a:pPr>
            <a:r>
              <a:rPr lang="en-US" altLang="en-US" sz="2200" b="1" i="1" dirty="0">
                <a:solidFill>
                  <a:srgbClr val="FFFF00"/>
                </a:solidFill>
              </a:rPr>
              <a:t>Only the intercession of Moses stood between them and Yahweh’s wrath.</a:t>
            </a:r>
            <a:r>
              <a:rPr lang="en-US" altLang="en-US" sz="2200" i="1" dirty="0"/>
              <a:t> / </a:t>
            </a:r>
            <a:r>
              <a:rPr lang="en-US" sz="2200" dirty="0">
                <a:ea typeface="+mn-lt"/>
                <a:cs typeface="+mn-lt"/>
              </a:rPr>
              <a:t>Solo la </a:t>
            </a:r>
            <a:r>
              <a:rPr lang="en-US" sz="2200" dirty="0" err="1">
                <a:ea typeface="+mn-lt"/>
                <a:cs typeface="+mn-lt"/>
              </a:rPr>
              <a:t>intercesión</a:t>
            </a:r>
            <a:r>
              <a:rPr lang="en-US" sz="2200" dirty="0">
                <a:ea typeface="+mn-lt"/>
                <a:cs typeface="+mn-lt"/>
              </a:rPr>
              <a:t> de Moisés se </a:t>
            </a:r>
            <a:r>
              <a:rPr lang="en-US" sz="2200" dirty="0" err="1">
                <a:ea typeface="+mn-lt"/>
                <a:cs typeface="+mn-lt"/>
              </a:rPr>
              <a:t>interpuso</a:t>
            </a:r>
            <a:r>
              <a:rPr lang="en-US" sz="2200" dirty="0">
                <a:ea typeface="+mn-lt"/>
                <a:cs typeface="+mn-lt"/>
              </a:rPr>
              <a:t> entre </a:t>
            </a:r>
            <a:r>
              <a:rPr lang="en-US" sz="2200" dirty="0" err="1">
                <a:ea typeface="+mn-lt"/>
                <a:cs typeface="+mn-lt"/>
              </a:rPr>
              <a:t>ellos</a:t>
            </a:r>
            <a:r>
              <a:rPr lang="en-US" sz="2200" dirty="0">
                <a:ea typeface="+mn-lt"/>
                <a:cs typeface="+mn-lt"/>
              </a:rPr>
              <a:t> y la </a:t>
            </a:r>
            <a:r>
              <a:rPr lang="en-US" sz="2200" dirty="0" err="1">
                <a:ea typeface="+mn-lt"/>
                <a:cs typeface="+mn-lt"/>
              </a:rPr>
              <a:t>ira</a:t>
            </a:r>
            <a:r>
              <a:rPr lang="en-US" sz="2200" dirty="0">
                <a:ea typeface="+mn-lt"/>
                <a:cs typeface="+mn-lt"/>
              </a:rPr>
              <a:t> de </a:t>
            </a:r>
            <a:r>
              <a:rPr lang="en-US" sz="2200" dirty="0" err="1">
                <a:ea typeface="+mn-lt"/>
                <a:cs typeface="+mn-lt"/>
              </a:rPr>
              <a:t>Yahvé</a:t>
            </a:r>
            <a:r>
              <a:rPr lang="en-US" sz="2200" dirty="0">
                <a:ea typeface="+mn-lt"/>
                <a:cs typeface="+mn-lt"/>
              </a:rPr>
              <a:t>.</a:t>
            </a:r>
            <a:endParaRPr lang="en-US" altLang="en-US" sz="2200" i="1">
              <a:ea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 calcmode="lin" valueType="num">
                                      <p:cBhvr>
                                        <p:cTn id="7" dur="500" fill="hold"/>
                                        <p:tgtEl>
                                          <p:spTgt spid="2007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070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0707">
                                            <p:txEl>
                                              <p:pRg st="1" end="1"/>
                                            </p:txEl>
                                          </p:spTgt>
                                        </p:tgtEl>
                                        <p:attrNameLst>
                                          <p:attrName>style.visibility</p:attrName>
                                        </p:attrNameLst>
                                      </p:cBhvr>
                                      <p:to>
                                        <p:strVal val="visible"/>
                                      </p:to>
                                    </p:set>
                                    <p:anim calcmode="lin" valueType="num">
                                      <p:cBhvr additive="base">
                                        <p:cTn id="13" dur="500" fill="hold"/>
                                        <p:tgtEl>
                                          <p:spTgt spid="2007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07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0707">
                                            <p:txEl>
                                              <p:pRg st="2" end="2"/>
                                            </p:txEl>
                                          </p:spTgt>
                                        </p:tgtEl>
                                        <p:attrNameLst>
                                          <p:attrName>style.visibility</p:attrName>
                                        </p:attrNameLst>
                                      </p:cBhvr>
                                      <p:to>
                                        <p:strVal val="visible"/>
                                      </p:to>
                                    </p:set>
                                    <p:anim calcmode="lin" valueType="num">
                                      <p:cBhvr additive="base">
                                        <p:cTn id="19" dur="500" fill="hold"/>
                                        <p:tgtEl>
                                          <p:spTgt spid="2007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07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0707">
                                            <p:txEl>
                                              <p:pRg st="3" end="3"/>
                                            </p:txEl>
                                          </p:spTgt>
                                        </p:tgtEl>
                                        <p:attrNameLst>
                                          <p:attrName>style.visibility</p:attrName>
                                        </p:attrNameLst>
                                      </p:cBhvr>
                                      <p:to>
                                        <p:strVal val="visible"/>
                                      </p:to>
                                    </p:set>
                                    <p:anim calcmode="lin" valueType="num">
                                      <p:cBhvr additive="base">
                                        <p:cTn id="25" dur="500" fill="hold"/>
                                        <p:tgtEl>
                                          <p:spTgt spid="2007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07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00707">
                                            <p:txEl>
                                              <p:pRg st="4" end="4"/>
                                            </p:txEl>
                                          </p:spTgt>
                                        </p:tgtEl>
                                        <p:attrNameLst>
                                          <p:attrName>style.visibility</p:attrName>
                                        </p:attrNameLst>
                                      </p:cBhvr>
                                      <p:to>
                                        <p:strVal val="visible"/>
                                      </p:to>
                                    </p:set>
                                    <p:anim calcmode="lin" valueType="num">
                                      <p:cBhvr additive="base">
                                        <p:cTn id="31" dur="500" fill="hold"/>
                                        <p:tgtEl>
                                          <p:spTgt spid="2007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07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85FF311-D254-F51C-4AA4-29FB0EC12F23}"/>
              </a:ext>
            </a:extLst>
          </p:cNvPr>
          <p:cNvSpPr>
            <a:spLocks noGrp="1"/>
          </p:cNvSpPr>
          <p:nvPr>
            <p:ph type="sldNum" sz="quarter" idx="12"/>
          </p:nvPr>
        </p:nvSpPr>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defTabSz="914400" fontAlgn="base">
              <a:spcBef>
                <a:spcPct val="0"/>
              </a:spcBef>
              <a:spcAft>
                <a:spcPct val="0"/>
              </a:spcAft>
            </a:pPr>
            <a:fld id="{2FD135EA-2593-4AEA-9E24-99B49BD96B64}" type="slidenum">
              <a:rPr lang="en-US" altLang="en-US">
                <a:solidFill>
                  <a:srgbClr val="FFFFFF"/>
                </a:solidFill>
              </a:rPr>
              <a:pPr defTabSz="914400" fontAlgn="base">
                <a:spcBef>
                  <a:spcPct val="0"/>
                </a:spcBef>
                <a:spcAft>
                  <a:spcPct val="0"/>
                </a:spcAft>
              </a:pPr>
              <a:t>61</a:t>
            </a:fld>
            <a:endParaRPr lang="en-US" altLang="en-US">
              <a:solidFill>
                <a:srgbClr val="FFFFFF"/>
              </a:solidFill>
            </a:endParaRPr>
          </a:p>
        </p:txBody>
      </p:sp>
      <p:sp>
        <p:nvSpPr>
          <p:cNvPr id="206850" name="Rectangle 2">
            <a:extLst>
              <a:ext uri="{FF2B5EF4-FFF2-40B4-BE49-F238E27FC236}">
                <a16:creationId xmlns:a16="http://schemas.microsoft.com/office/drawing/2014/main" id="{CE667C59-8CB0-B1C5-4C7A-CCAAE03F52A5}"/>
              </a:ext>
            </a:extLst>
          </p:cNvPr>
          <p:cNvSpPr>
            <a:spLocks noGrp="1" noChangeArrowheads="1"/>
          </p:cNvSpPr>
          <p:nvPr>
            <p:ph type="title"/>
          </p:nvPr>
        </p:nvSpPr>
        <p:spPr/>
        <p:txBody>
          <a:bodyPr/>
          <a:lstStyle/>
          <a:p>
            <a:pPr algn="l" eaLnBrk="1" hangingPunct="1">
              <a:defRPr/>
            </a:pPr>
            <a:r>
              <a:rPr lang="en-US" altLang="en-US" dirty="0">
                <a:solidFill>
                  <a:srgbClr val="FF6600"/>
                </a:solidFill>
                <a:latin typeface="Copperplate Gothic Bold"/>
              </a:rPr>
              <a:t>Blessing or Curse</a:t>
            </a:r>
            <a:r>
              <a:rPr lang="en-US" altLang="en-US" dirty="0"/>
              <a:t> </a:t>
            </a:r>
            <a:r>
              <a:rPr lang="en-US" altLang="en-US" sz="3600" dirty="0"/>
              <a:t>/ </a:t>
            </a:r>
            <a:r>
              <a:rPr lang="en-US" sz="3600" dirty="0">
                <a:ea typeface="+mj-lt"/>
                <a:cs typeface="+mj-lt"/>
              </a:rPr>
              <a:t>Bendición o </a:t>
            </a:r>
            <a:r>
              <a:rPr lang="en-US" sz="3600" dirty="0" err="1">
                <a:ea typeface="+mj-lt"/>
                <a:cs typeface="+mj-lt"/>
              </a:rPr>
              <a:t>Maldición</a:t>
            </a:r>
            <a:r>
              <a:rPr lang="en-US" dirty="0">
                <a:cs typeface="Tahoma"/>
              </a:rPr>
              <a:t> </a:t>
            </a:r>
            <a:r>
              <a:rPr lang="en-US" altLang="en-US" sz="2800" dirty="0"/>
              <a:t>(Dt. 11:26-32)</a:t>
            </a:r>
          </a:p>
        </p:txBody>
      </p:sp>
      <p:sp>
        <p:nvSpPr>
          <p:cNvPr id="206851" name="Rectangle 3">
            <a:extLst>
              <a:ext uri="{FF2B5EF4-FFF2-40B4-BE49-F238E27FC236}">
                <a16:creationId xmlns:a16="http://schemas.microsoft.com/office/drawing/2014/main" id="{749FE621-9EA3-BB4F-EA9E-EB0DE4021A04}"/>
              </a:ext>
            </a:extLst>
          </p:cNvPr>
          <p:cNvSpPr>
            <a:spLocks noGrp="1" noChangeArrowheads="1"/>
          </p:cNvSpPr>
          <p:nvPr>
            <p:ph type="body" idx="1"/>
          </p:nvPr>
        </p:nvSpPr>
        <p:spPr/>
        <p:txBody>
          <a:bodyPr/>
          <a:lstStyle/>
          <a:p>
            <a:pPr eaLnBrk="1" hangingPunct="1">
              <a:buNone/>
              <a:defRPr/>
            </a:pPr>
            <a:r>
              <a:rPr lang="en-US" altLang="en-US" sz="2800" b="1" dirty="0">
                <a:solidFill>
                  <a:srgbClr val="FF6600"/>
                </a:solidFill>
              </a:rPr>
              <a:t>The exhortation and warning. /</a:t>
            </a:r>
            <a:r>
              <a:rPr lang="en-US" altLang="en-US" sz="2800" b="1" dirty="0">
                <a:solidFill>
                  <a:schemeClr val="hlink"/>
                </a:solidFill>
              </a:rPr>
              <a:t> </a:t>
            </a:r>
            <a:r>
              <a:rPr lang="en-US" sz="2800" dirty="0">
                <a:ea typeface="+mn-lt"/>
                <a:cs typeface="+mn-lt"/>
              </a:rPr>
              <a:t>La </a:t>
            </a:r>
            <a:r>
              <a:rPr lang="en-US" sz="2800" dirty="0" err="1">
                <a:ea typeface="+mn-lt"/>
                <a:cs typeface="+mn-lt"/>
              </a:rPr>
              <a:t>exhortación</a:t>
            </a:r>
            <a:r>
              <a:rPr lang="en-US" sz="2800" dirty="0">
                <a:ea typeface="+mn-lt"/>
                <a:cs typeface="+mn-lt"/>
              </a:rPr>
              <a:t> y </a:t>
            </a:r>
            <a:r>
              <a:rPr lang="en-US" sz="2800" dirty="0" err="1">
                <a:ea typeface="+mn-lt"/>
                <a:cs typeface="+mn-lt"/>
              </a:rPr>
              <a:t>advertencia</a:t>
            </a:r>
            <a:r>
              <a:rPr lang="en-US" sz="2800" dirty="0">
                <a:ea typeface="+mn-lt"/>
                <a:cs typeface="+mn-lt"/>
              </a:rPr>
              <a:t>. </a:t>
            </a:r>
            <a:endParaRPr lang="en-US" altLang="en-US" sz="2800" b="1" dirty="0">
              <a:solidFill>
                <a:schemeClr val="hlink"/>
              </a:solidFill>
            </a:endParaRPr>
          </a:p>
          <a:p>
            <a:pPr eaLnBrk="1" hangingPunct="1">
              <a:defRPr/>
            </a:pPr>
            <a:r>
              <a:rPr lang="en-US" altLang="en-US" sz="2400" b="1" i="1" dirty="0">
                <a:solidFill>
                  <a:srgbClr val="FFFF00"/>
                </a:solidFill>
              </a:rPr>
              <a:t>In the style of ANE suzerainty treaties, two ways lay open to the Israelites.</a:t>
            </a:r>
            <a:r>
              <a:rPr lang="en-US" altLang="en-US" sz="2400" i="1" dirty="0"/>
              <a:t> / </a:t>
            </a:r>
            <a:r>
              <a:rPr lang="en-US" sz="2400" dirty="0">
                <a:ea typeface="+mn-lt"/>
                <a:cs typeface="+mn-lt"/>
              </a:rPr>
              <a:t>Al </a:t>
            </a:r>
            <a:r>
              <a:rPr lang="en-US" sz="2400" err="1">
                <a:ea typeface="+mn-lt"/>
                <a:cs typeface="+mn-lt"/>
              </a:rPr>
              <a:t>estilo</a:t>
            </a:r>
            <a:r>
              <a:rPr lang="en-US" sz="2400" dirty="0">
                <a:ea typeface="+mn-lt"/>
                <a:cs typeface="+mn-lt"/>
              </a:rPr>
              <a:t> de </a:t>
            </a:r>
            <a:r>
              <a:rPr lang="en-US" sz="2400" err="1">
                <a:ea typeface="+mn-lt"/>
                <a:cs typeface="+mn-lt"/>
              </a:rPr>
              <a:t>los</a:t>
            </a:r>
            <a:r>
              <a:rPr lang="en-US" sz="2400" dirty="0">
                <a:ea typeface="+mn-lt"/>
                <a:cs typeface="+mn-lt"/>
              </a:rPr>
              <a:t> </a:t>
            </a:r>
            <a:r>
              <a:rPr lang="en-US" sz="2400" err="1">
                <a:ea typeface="+mn-lt"/>
                <a:cs typeface="+mn-lt"/>
              </a:rPr>
              <a:t>tratados</a:t>
            </a:r>
            <a:r>
              <a:rPr lang="en-US" sz="2400" dirty="0">
                <a:ea typeface="+mn-lt"/>
                <a:cs typeface="+mn-lt"/>
              </a:rPr>
              <a:t> de </a:t>
            </a:r>
            <a:r>
              <a:rPr lang="en-US" sz="2400" err="1">
                <a:ea typeface="+mn-lt"/>
                <a:cs typeface="+mn-lt"/>
              </a:rPr>
              <a:t>soberanía</a:t>
            </a:r>
            <a:r>
              <a:rPr lang="en-US" sz="2400" dirty="0">
                <a:ea typeface="+mn-lt"/>
                <a:cs typeface="+mn-lt"/>
              </a:rPr>
              <a:t> del ACO, </a:t>
            </a:r>
            <a:r>
              <a:rPr lang="en-US" sz="2400" err="1">
                <a:ea typeface="+mn-lt"/>
                <a:cs typeface="+mn-lt"/>
              </a:rPr>
              <a:t>los</a:t>
            </a:r>
            <a:r>
              <a:rPr lang="en-US" sz="2400" dirty="0">
                <a:ea typeface="+mn-lt"/>
                <a:cs typeface="+mn-lt"/>
              </a:rPr>
              <a:t> </a:t>
            </a:r>
            <a:r>
              <a:rPr lang="en-US" sz="2400" err="1">
                <a:ea typeface="+mn-lt"/>
                <a:cs typeface="+mn-lt"/>
              </a:rPr>
              <a:t>israelitas</a:t>
            </a:r>
            <a:r>
              <a:rPr lang="en-US" sz="2400" dirty="0">
                <a:ea typeface="+mn-lt"/>
                <a:cs typeface="+mn-lt"/>
              </a:rPr>
              <a:t> </a:t>
            </a:r>
            <a:r>
              <a:rPr lang="en-US" sz="2400" err="1">
                <a:ea typeface="+mn-lt"/>
                <a:cs typeface="+mn-lt"/>
              </a:rPr>
              <a:t>tenían</a:t>
            </a:r>
            <a:r>
              <a:rPr lang="en-US" sz="2400" dirty="0">
                <a:ea typeface="+mn-lt"/>
                <a:cs typeface="+mn-lt"/>
              </a:rPr>
              <a:t> dos </a:t>
            </a:r>
            <a:r>
              <a:rPr lang="en-US" sz="2400" err="1">
                <a:ea typeface="+mn-lt"/>
                <a:cs typeface="+mn-lt"/>
              </a:rPr>
              <a:t>caminos</a:t>
            </a:r>
            <a:r>
              <a:rPr lang="en-US" sz="2400" dirty="0">
                <a:ea typeface="+mn-lt"/>
                <a:cs typeface="+mn-lt"/>
              </a:rPr>
              <a:t> </a:t>
            </a:r>
            <a:r>
              <a:rPr lang="en-US" sz="2400" err="1">
                <a:ea typeface="+mn-lt"/>
                <a:cs typeface="+mn-lt"/>
              </a:rPr>
              <a:t>abiertos</a:t>
            </a:r>
            <a:r>
              <a:rPr lang="en-US" sz="2400" dirty="0">
                <a:ea typeface="+mn-lt"/>
                <a:cs typeface="+mn-lt"/>
              </a:rPr>
              <a:t>.</a:t>
            </a:r>
            <a:endParaRPr lang="en-US" altLang="en-US" sz="2400" i="1" dirty="0">
              <a:ea typeface="Tahoma"/>
            </a:endParaRPr>
          </a:p>
          <a:p>
            <a:pPr eaLnBrk="1" hangingPunct="1">
              <a:defRPr/>
            </a:pPr>
            <a:r>
              <a:rPr lang="en-US" altLang="en-US" sz="2400" b="1" i="1" dirty="0">
                <a:solidFill>
                  <a:srgbClr val="FFFF00"/>
                </a:solidFill>
              </a:rPr>
              <a:t>Obedience would result in blessing.</a:t>
            </a:r>
            <a:r>
              <a:rPr lang="en-US" altLang="en-US" sz="2400" i="1" dirty="0"/>
              <a:t> / </a:t>
            </a:r>
            <a:r>
              <a:rPr lang="en-US" sz="2400" dirty="0">
                <a:ea typeface="+mn-lt"/>
                <a:cs typeface="+mn-lt"/>
              </a:rPr>
              <a:t>La </a:t>
            </a:r>
            <a:r>
              <a:rPr lang="en-US" sz="2400" dirty="0" err="1">
                <a:ea typeface="+mn-lt"/>
                <a:cs typeface="+mn-lt"/>
              </a:rPr>
              <a:t>obediencia</a:t>
            </a:r>
            <a:r>
              <a:rPr lang="en-US" sz="2400" dirty="0">
                <a:ea typeface="+mn-lt"/>
                <a:cs typeface="+mn-lt"/>
              </a:rPr>
              <a:t> </a:t>
            </a:r>
            <a:r>
              <a:rPr lang="en-US" sz="2400" dirty="0" err="1">
                <a:ea typeface="+mn-lt"/>
                <a:cs typeface="+mn-lt"/>
              </a:rPr>
              <a:t>resultaría</a:t>
            </a:r>
            <a:r>
              <a:rPr lang="en-US" sz="2400" dirty="0">
                <a:ea typeface="+mn-lt"/>
                <a:cs typeface="+mn-lt"/>
              </a:rPr>
              <a:t> </a:t>
            </a:r>
            <a:r>
              <a:rPr lang="en-US" sz="2400" dirty="0" err="1">
                <a:ea typeface="+mn-lt"/>
                <a:cs typeface="+mn-lt"/>
              </a:rPr>
              <a:t>en</a:t>
            </a:r>
            <a:r>
              <a:rPr lang="en-US" sz="2400" dirty="0">
                <a:ea typeface="+mn-lt"/>
                <a:cs typeface="+mn-lt"/>
              </a:rPr>
              <a:t> </a:t>
            </a:r>
            <a:r>
              <a:rPr lang="en-US" sz="2400" dirty="0" err="1">
                <a:ea typeface="+mn-lt"/>
                <a:cs typeface="+mn-lt"/>
              </a:rPr>
              <a:t>bendición</a:t>
            </a:r>
            <a:r>
              <a:rPr lang="en-US" sz="2400" dirty="0">
                <a:ea typeface="+mn-lt"/>
                <a:cs typeface="+mn-lt"/>
              </a:rPr>
              <a:t>.</a:t>
            </a:r>
            <a:endParaRPr lang="en-US" altLang="en-US" sz="2400" i="1" dirty="0">
              <a:ea typeface="Tahoma"/>
            </a:endParaRPr>
          </a:p>
          <a:p>
            <a:pPr eaLnBrk="1" hangingPunct="1">
              <a:defRPr/>
            </a:pPr>
            <a:r>
              <a:rPr lang="en-US" altLang="en-US" sz="2400" b="1" i="1" dirty="0">
                <a:solidFill>
                  <a:srgbClr val="FFFF00"/>
                </a:solidFill>
              </a:rPr>
              <a:t>Rebellion would bring a curse.</a:t>
            </a:r>
            <a:r>
              <a:rPr lang="en-US" altLang="en-US" sz="2400" i="1" dirty="0"/>
              <a:t> / </a:t>
            </a:r>
            <a:r>
              <a:rPr lang="en-US" sz="2400" dirty="0">
                <a:ea typeface="+mn-lt"/>
                <a:cs typeface="+mn-lt"/>
              </a:rPr>
              <a:t>La </a:t>
            </a:r>
            <a:r>
              <a:rPr lang="en-US" sz="2400" dirty="0" err="1">
                <a:ea typeface="+mn-lt"/>
                <a:cs typeface="+mn-lt"/>
              </a:rPr>
              <a:t>rebelión</a:t>
            </a:r>
            <a:r>
              <a:rPr lang="en-US" sz="2400" dirty="0">
                <a:ea typeface="+mn-lt"/>
                <a:cs typeface="+mn-lt"/>
              </a:rPr>
              <a:t> </a:t>
            </a:r>
            <a:r>
              <a:rPr lang="en-US" sz="2400" dirty="0" err="1">
                <a:ea typeface="+mn-lt"/>
                <a:cs typeface="+mn-lt"/>
              </a:rPr>
              <a:t>traería</a:t>
            </a:r>
            <a:r>
              <a:rPr lang="en-US" sz="2400" dirty="0">
                <a:ea typeface="+mn-lt"/>
                <a:cs typeface="+mn-lt"/>
              </a:rPr>
              <a:t> </a:t>
            </a:r>
            <a:r>
              <a:rPr lang="en-US" sz="2400" dirty="0" err="1">
                <a:ea typeface="+mn-lt"/>
                <a:cs typeface="+mn-lt"/>
              </a:rPr>
              <a:t>una</a:t>
            </a:r>
            <a:r>
              <a:rPr lang="en-US" sz="2400" dirty="0">
                <a:ea typeface="+mn-lt"/>
                <a:cs typeface="+mn-lt"/>
              </a:rPr>
              <a:t> </a:t>
            </a:r>
            <a:r>
              <a:rPr lang="en-US" sz="2400" dirty="0" err="1">
                <a:ea typeface="+mn-lt"/>
                <a:cs typeface="+mn-lt"/>
              </a:rPr>
              <a:t>maldición</a:t>
            </a:r>
            <a:r>
              <a:rPr lang="en-US" sz="2400" dirty="0">
                <a:ea typeface="+mn-lt"/>
                <a:cs typeface="+mn-lt"/>
              </a:rPr>
              <a:t>.</a:t>
            </a:r>
            <a:endParaRPr lang="en-US" altLang="en-US" sz="2400" i="1" dirty="0">
              <a:ea typeface="Tahoma"/>
            </a:endParaRPr>
          </a:p>
          <a:p>
            <a:pPr eaLnBrk="1" hangingPunct="1">
              <a:defRPr/>
            </a:pPr>
            <a:r>
              <a:rPr lang="en-US" altLang="en-US" sz="2400" b="1" i="1" dirty="0">
                <a:solidFill>
                  <a:srgbClr val="FFFF00"/>
                </a:solidFill>
              </a:rPr>
              <a:t>Later, these blessings and curses would be recited from the slopes of two central mountains in Canaan, Ebal and Gerizim (cf. 27:9-26; Jos. 8:30-35).</a:t>
            </a:r>
            <a:r>
              <a:rPr lang="en-US" altLang="en-US" sz="2400" i="1" dirty="0"/>
              <a:t> / </a:t>
            </a:r>
            <a:r>
              <a:rPr lang="en-US" sz="2400" dirty="0" err="1">
                <a:ea typeface="+mn-lt"/>
                <a:cs typeface="+mn-lt"/>
              </a:rPr>
              <a:t>Posteriormente</a:t>
            </a:r>
            <a:r>
              <a:rPr lang="en-US" sz="2400" dirty="0">
                <a:ea typeface="+mn-lt"/>
                <a:cs typeface="+mn-lt"/>
              </a:rPr>
              <a:t>, </a:t>
            </a:r>
            <a:r>
              <a:rPr lang="en-US" sz="2400" dirty="0" err="1">
                <a:ea typeface="+mn-lt"/>
                <a:cs typeface="+mn-lt"/>
              </a:rPr>
              <a:t>estas</a:t>
            </a:r>
            <a:r>
              <a:rPr lang="en-US" sz="2400" dirty="0">
                <a:ea typeface="+mn-lt"/>
                <a:cs typeface="+mn-lt"/>
              </a:rPr>
              <a:t> </a:t>
            </a:r>
            <a:r>
              <a:rPr lang="en-US" sz="2400" dirty="0" err="1">
                <a:ea typeface="+mn-lt"/>
                <a:cs typeface="+mn-lt"/>
              </a:rPr>
              <a:t>bendiciones</a:t>
            </a:r>
            <a:r>
              <a:rPr lang="en-US" sz="2400" dirty="0">
                <a:ea typeface="+mn-lt"/>
                <a:cs typeface="+mn-lt"/>
              </a:rPr>
              <a:t> y </a:t>
            </a:r>
            <a:r>
              <a:rPr lang="en-US" sz="2400" dirty="0" err="1">
                <a:ea typeface="+mn-lt"/>
                <a:cs typeface="+mn-lt"/>
              </a:rPr>
              <a:t>maldiciones</a:t>
            </a:r>
            <a:r>
              <a:rPr lang="en-US" sz="2400" dirty="0">
                <a:ea typeface="+mn-lt"/>
                <a:cs typeface="+mn-lt"/>
              </a:rPr>
              <a:t> </a:t>
            </a:r>
            <a:r>
              <a:rPr lang="en-US" sz="2400" dirty="0" err="1">
                <a:ea typeface="+mn-lt"/>
                <a:cs typeface="+mn-lt"/>
              </a:rPr>
              <a:t>serían</a:t>
            </a:r>
            <a:r>
              <a:rPr lang="en-US" sz="2400" dirty="0">
                <a:ea typeface="+mn-lt"/>
                <a:cs typeface="+mn-lt"/>
              </a:rPr>
              <a:t> </a:t>
            </a:r>
            <a:r>
              <a:rPr lang="en-US" sz="2400" dirty="0" err="1">
                <a:ea typeface="+mn-lt"/>
                <a:cs typeface="+mn-lt"/>
              </a:rPr>
              <a:t>recitadas</a:t>
            </a:r>
            <a:r>
              <a:rPr lang="en-US" sz="2400" dirty="0">
                <a:ea typeface="+mn-lt"/>
                <a:cs typeface="+mn-lt"/>
              </a:rPr>
              <a:t> </a:t>
            </a:r>
            <a:r>
              <a:rPr lang="en-US" sz="2400" dirty="0" err="1">
                <a:ea typeface="+mn-lt"/>
                <a:cs typeface="+mn-lt"/>
              </a:rPr>
              <a:t>desde</a:t>
            </a:r>
            <a:r>
              <a:rPr lang="en-US" sz="2400" dirty="0">
                <a:ea typeface="+mn-lt"/>
                <a:cs typeface="+mn-lt"/>
              </a:rPr>
              <a:t> las </a:t>
            </a:r>
            <a:r>
              <a:rPr lang="en-US" sz="2400" dirty="0" err="1">
                <a:ea typeface="+mn-lt"/>
                <a:cs typeface="+mn-lt"/>
              </a:rPr>
              <a:t>laderas</a:t>
            </a:r>
            <a:r>
              <a:rPr lang="en-US" sz="2400" dirty="0">
                <a:ea typeface="+mn-lt"/>
                <a:cs typeface="+mn-lt"/>
              </a:rPr>
              <a:t> de dos </a:t>
            </a:r>
            <a:r>
              <a:rPr lang="en-US" sz="2400" dirty="0" err="1">
                <a:ea typeface="+mn-lt"/>
                <a:cs typeface="+mn-lt"/>
              </a:rPr>
              <a:t>montañas</a:t>
            </a:r>
            <a:r>
              <a:rPr lang="en-US" sz="2400" dirty="0">
                <a:ea typeface="+mn-lt"/>
                <a:cs typeface="+mn-lt"/>
              </a:rPr>
              <a:t> </a:t>
            </a:r>
            <a:r>
              <a:rPr lang="en-US" sz="2400" dirty="0" err="1">
                <a:ea typeface="+mn-lt"/>
                <a:cs typeface="+mn-lt"/>
              </a:rPr>
              <a:t>centrales</a:t>
            </a:r>
            <a:r>
              <a:rPr lang="en-US" sz="2400" dirty="0">
                <a:ea typeface="+mn-lt"/>
                <a:cs typeface="+mn-lt"/>
              </a:rPr>
              <a:t> </a:t>
            </a:r>
            <a:r>
              <a:rPr lang="en-US" sz="2400" dirty="0" err="1">
                <a:ea typeface="+mn-lt"/>
                <a:cs typeface="+mn-lt"/>
              </a:rPr>
              <a:t>en</a:t>
            </a:r>
            <a:r>
              <a:rPr lang="en-US" sz="2400" dirty="0">
                <a:ea typeface="+mn-lt"/>
                <a:cs typeface="+mn-lt"/>
              </a:rPr>
              <a:t> </a:t>
            </a:r>
            <a:r>
              <a:rPr lang="en-US" sz="2400" dirty="0" err="1">
                <a:ea typeface="+mn-lt"/>
                <a:cs typeface="+mn-lt"/>
              </a:rPr>
              <a:t>Canaán</a:t>
            </a:r>
            <a:r>
              <a:rPr lang="en-US" sz="2400" dirty="0">
                <a:ea typeface="+mn-lt"/>
                <a:cs typeface="+mn-lt"/>
              </a:rPr>
              <a:t>, Ebal y Gerizim (cf. 27:9-26; Jos. 8:30-35).</a:t>
            </a:r>
            <a:endParaRPr lang="en-US" altLang="en-US" sz="2400" i="1" dirty="0">
              <a:ea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06851">
                                            <p:txEl>
                                              <p:pRg st="0" end="0"/>
                                            </p:txEl>
                                          </p:spTgt>
                                        </p:tgtEl>
                                        <p:attrNameLst>
                                          <p:attrName>style.visibility</p:attrName>
                                        </p:attrNameLst>
                                      </p:cBhvr>
                                      <p:to>
                                        <p:strVal val="visible"/>
                                      </p:to>
                                    </p:set>
                                    <p:anim calcmode="lin" valueType="num">
                                      <p:cBhvr>
                                        <p:cTn id="7" dur="500" fill="hold"/>
                                        <p:tgtEl>
                                          <p:spTgt spid="2068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68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6851">
                                            <p:txEl>
                                              <p:pRg st="1" end="1"/>
                                            </p:txEl>
                                          </p:spTgt>
                                        </p:tgtEl>
                                        <p:attrNameLst>
                                          <p:attrName>style.visibility</p:attrName>
                                        </p:attrNameLst>
                                      </p:cBhvr>
                                      <p:to>
                                        <p:strVal val="visible"/>
                                      </p:to>
                                    </p:set>
                                    <p:anim calcmode="lin" valueType="num">
                                      <p:cBhvr additive="base">
                                        <p:cTn id="13" dur="500" fill="hold"/>
                                        <p:tgtEl>
                                          <p:spTgt spid="2068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68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6851">
                                            <p:txEl>
                                              <p:pRg st="2" end="2"/>
                                            </p:txEl>
                                          </p:spTgt>
                                        </p:tgtEl>
                                        <p:attrNameLst>
                                          <p:attrName>style.visibility</p:attrName>
                                        </p:attrNameLst>
                                      </p:cBhvr>
                                      <p:to>
                                        <p:strVal val="visible"/>
                                      </p:to>
                                    </p:set>
                                    <p:anim calcmode="lin" valueType="num">
                                      <p:cBhvr additive="base">
                                        <p:cTn id="19" dur="500" fill="hold"/>
                                        <p:tgtEl>
                                          <p:spTgt spid="2068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68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6851">
                                            <p:txEl>
                                              <p:pRg st="3" end="3"/>
                                            </p:txEl>
                                          </p:spTgt>
                                        </p:tgtEl>
                                        <p:attrNameLst>
                                          <p:attrName>style.visibility</p:attrName>
                                        </p:attrNameLst>
                                      </p:cBhvr>
                                      <p:to>
                                        <p:strVal val="visible"/>
                                      </p:to>
                                    </p:set>
                                    <p:anim calcmode="lin" valueType="num">
                                      <p:cBhvr additive="base">
                                        <p:cTn id="25" dur="500" fill="hold"/>
                                        <p:tgtEl>
                                          <p:spTgt spid="2068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68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06851">
                                            <p:txEl>
                                              <p:pRg st="4" end="4"/>
                                            </p:txEl>
                                          </p:spTgt>
                                        </p:tgtEl>
                                        <p:attrNameLst>
                                          <p:attrName>style.visibility</p:attrName>
                                        </p:attrNameLst>
                                      </p:cBhvr>
                                      <p:to>
                                        <p:strVal val="visible"/>
                                      </p:to>
                                    </p:set>
                                    <p:anim calcmode="lin" valueType="num">
                                      <p:cBhvr additive="base">
                                        <p:cTn id="31" dur="500" fill="hold"/>
                                        <p:tgtEl>
                                          <p:spTgt spid="20685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68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85D80-B6D0-C4F6-B8D2-D026B418B83E}"/>
              </a:ext>
            </a:extLst>
          </p:cNvPr>
          <p:cNvSpPr>
            <a:spLocks noGrp="1"/>
          </p:cNvSpPr>
          <p:nvPr>
            <p:ph type="ctrTitle" sz="quarter"/>
          </p:nvPr>
        </p:nvSpPr>
        <p:spPr>
          <a:xfrm>
            <a:off x="263158" y="84549"/>
            <a:ext cx="11759160" cy="1087552"/>
          </a:xfrm>
        </p:spPr>
        <p:txBody>
          <a:bodyPr/>
          <a:lstStyle/>
          <a:p>
            <a:pPr algn="r"/>
            <a:r>
              <a:rPr lang="en-US" sz="4000" dirty="0">
                <a:solidFill>
                  <a:srgbClr val="FF3300"/>
                </a:solidFill>
                <a:latin typeface="Matura MT Script Capitals"/>
              </a:rPr>
              <a:t>The Election of Israel / La </a:t>
            </a:r>
            <a:r>
              <a:rPr lang="en-US" sz="4000" dirty="0" err="1">
                <a:solidFill>
                  <a:srgbClr val="FF3300"/>
                </a:solidFill>
                <a:latin typeface="Matura MT Script Capitals"/>
              </a:rPr>
              <a:t>elección</a:t>
            </a:r>
            <a:r>
              <a:rPr lang="en-US" sz="4000" dirty="0">
                <a:solidFill>
                  <a:srgbClr val="FF3300"/>
                </a:solidFill>
                <a:latin typeface="Matura MT Script Capitals"/>
              </a:rPr>
              <a:t> de Israel</a:t>
            </a:r>
          </a:p>
        </p:txBody>
      </p:sp>
      <p:sp>
        <p:nvSpPr>
          <p:cNvPr id="3" name="Subtitle 2">
            <a:extLst>
              <a:ext uri="{FF2B5EF4-FFF2-40B4-BE49-F238E27FC236}">
                <a16:creationId xmlns:a16="http://schemas.microsoft.com/office/drawing/2014/main" id="{850097E2-1613-8269-0EEA-CF462D557D28}"/>
              </a:ext>
            </a:extLst>
          </p:cNvPr>
          <p:cNvSpPr>
            <a:spLocks noGrp="1"/>
          </p:cNvSpPr>
          <p:nvPr>
            <p:ph type="subTitle" sz="quarter" idx="1"/>
          </p:nvPr>
        </p:nvSpPr>
        <p:spPr>
          <a:xfrm>
            <a:off x="378206" y="1071460"/>
            <a:ext cx="11428480" cy="5628390"/>
          </a:xfrm>
        </p:spPr>
        <p:txBody>
          <a:bodyPr/>
          <a:lstStyle/>
          <a:p>
            <a:pPr algn="r"/>
            <a:r>
              <a:rPr lang="en-US" sz="2400" i="1" dirty="0">
                <a:solidFill>
                  <a:srgbClr val="FFFF00"/>
                </a:solidFill>
              </a:rPr>
              <a:t>God’s solution to the human problem began with one man, Abraham, whom God chose as the ancestor of a chosen people. To this man God promised posterity and land, and most importantly, blessing for the whole human race. He chose the descendants of Jacob, Abraham’s grandson, to be his special people. He redeemed them from slavery in Egypt, gave them his instructions for life, and called them to serve as priests to the nations of the world. This gracious election set apart Israel as an example of wayward children, redeemed by love, and called to serve.</a:t>
            </a:r>
          </a:p>
          <a:p>
            <a:pPr algn="r"/>
            <a:r>
              <a:rPr lang="en-US" sz="2400" dirty="0">
                <a:ea typeface="+mn-lt"/>
                <a:cs typeface="+mn-lt"/>
              </a:rPr>
              <a:t>La </a:t>
            </a:r>
            <a:r>
              <a:rPr lang="en-US" sz="2400" dirty="0" err="1">
                <a:ea typeface="+mn-lt"/>
                <a:cs typeface="+mn-lt"/>
              </a:rPr>
              <a:t>solución</a:t>
            </a:r>
            <a:r>
              <a:rPr lang="en-US" sz="2400" dirty="0">
                <a:ea typeface="+mn-lt"/>
                <a:cs typeface="+mn-lt"/>
              </a:rPr>
              <a:t> de Dios al </a:t>
            </a:r>
            <a:r>
              <a:rPr lang="en-US" sz="2400" dirty="0" err="1">
                <a:ea typeface="+mn-lt"/>
                <a:cs typeface="+mn-lt"/>
              </a:rPr>
              <a:t>problema</a:t>
            </a:r>
            <a:r>
              <a:rPr lang="en-US" sz="2400" dirty="0">
                <a:ea typeface="+mn-lt"/>
                <a:cs typeface="+mn-lt"/>
              </a:rPr>
              <a:t> </a:t>
            </a:r>
            <a:r>
              <a:rPr lang="en-US" sz="2400" dirty="0" err="1">
                <a:ea typeface="+mn-lt"/>
                <a:cs typeface="+mn-lt"/>
              </a:rPr>
              <a:t>humano</a:t>
            </a:r>
            <a:r>
              <a:rPr lang="en-US" sz="2400" dirty="0">
                <a:ea typeface="+mn-lt"/>
                <a:cs typeface="+mn-lt"/>
              </a:rPr>
              <a:t> </a:t>
            </a:r>
            <a:r>
              <a:rPr lang="en-US" sz="2400" dirty="0" err="1">
                <a:ea typeface="+mn-lt"/>
                <a:cs typeface="+mn-lt"/>
              </a:rPr>
              <a:t>comenzó</a:t>
            </a:r>
            <a:r>
              <a:rPr lang="en-US" sz="2400" dirty="0">
                <a:ea typeface="+mn-lt"/>
                <a:cs typeface="+mn-lt"/>
              </a:rPr>
              <a:t> con un hombre, Abraham, a </a:t>
            </a:r>
            <a:r>
              <a:rPr lang="en-US" sz="2400" dirty="0" err="1">
                <a:ea typeface="+mn-lt"/>
                <a:cs typeface="+mn-lt"/>
              </a:rPr>
              <a:t>quien</a:t>
            </a:r>
            <a:r>
              <a:rPr lang="en-US" sz="2400" dirty="0">
                <a:ea typeface="+mn-lt"/>
                <a:cs typeface="+mn-lt"/>
              </a:rPr>
              <a:t> Dios </a:t>
            </a:r>
            <a:r>
              <a:rPr lang="en-US" sz="2400" dirty="0" err="1">
                <a:ea typeface="+mn-lt"/>
                <a:cs typeface="+mn-lt"/>
              </a:rPr>
              <a:t>escogió</a:t>
            </a:r>
            <a:r>
              <a:rPr lang="en-US" sz="2400" dirty="0">
                <a:ea typeface="+mn-lt"/>
                <a:cs typeface="+mn-lt"/>
              </a:rPr>
              <a:t> </a:t>
            </a:r>
            <a:r>
              <a:rPr lang="en-US" sz="2400" dirty="0" err="1">
                <a:ea typeface="+mn-lt"/>
                <a:cs typeface="+mn-lt"/>
              </a:rPr>
              <a:t>como</a:t>
            </a:r>
            <a:r>
              <a:rPr lang="en-US" sz="2400" dirty="0">
                <a:ea typeface="+mn-lt"/>
                <a:cs typeface="+mn-lt"/>
              </a:rPr>
              <a:t> </a:t>
            </a:r>
            <a:r>
              <a:rPr lang="en-US" sz="2400" dirty="0" err="1">
                <a:ea typeface="+mn-lt"/>
                <a:cs typeface="+mn-lt"/>
              </a:rPr>
              <a:t>antepasado</a:t>
            </a:r>
            <a:r>
              <a:rPr lang="en-US" sz="2400" dirty="0">
                <a:ea typeface="+mn-lt"/>
                <a:cs typeface="+mn-lt"/>
              </a:rPr>
              <a:t> de un pueblo </a:t>
            </a:r>
            <a:r>
              <a:rPr lang="en-US" sz="2400" dirty="0" err="1">
                <a:ea typeface="+mn-lt"/>
                <a:cs typeface="+mn-lt"/>
              </a:rPr>
              <a:t>escogido</a:t>
            </a:r>
            <a:r>
              <a:rPr lang="en-US" sz="2400" dirty="0">
                <a:ea typeface="+mn-lt"/>
                <a:cs typeface="+mn-lt"/>
              </a:rPr>
              <a:t>. A </a:t>
            </a:r>
            <a:r>
              <a:rPr lang="en-US" sz="2400" dirty="0" err="1">
                <a:ea typeface="+mn-lt"/>
                <a:cs typeface="+mn-lt"/>
              </a:rPr>
              <a:t>este</a:t>
            </a:r>
            <a:r>
              <a:rPr lang="en-US" sz="2400" dirty="0">
                <a:ea typeface="+mn-lt"/>
                <a:cs typeface="+mn-lt"/>
              </a:rPr>
              <a:t> hombre Dios le </a:t>
            </a:r>
            <a:r>
              <a:rPr lang="en-US" sz="2400" dirty="0" err="1">
                <a:ea typeface="+mn-lt"/>
                <a:cs typeface="+mn-lt"/>
              </a:rPr>
              <a:t>prometió</a:t>
            </a:r>
            <a:r>
              <a:rPr lang="en-US" sz="2400" dirty="0">
                <a:ea typeface="+mn-lt"/>
                <a:cs typeface="+mn-lt"/>
              </a:rPr>
              <a:t> </a:t>
            </a:r>
            <a:r>
              <a:rPr lang="en-US" sz="2400" dirty="0" err="1">
                <a:ea typeface="+mn-lt"/>
                <a:cs typeface="+mn-lt"/>
              </a:rPr>
              <a:t>posteridad</a:t>
            </a:r>
            <a:r>
              <a:rPr lang="en-US" sz="2400" dirty="0">
                <a:ea typeface="+mn-lt"/>
                <a:cs typeface="+mn-lt"/>
              </a:rPr>
              <a:t> y tierra, y lo </a:t>
            </a:r>
            <a:r>
              <a:rPr lang="en-US" sz="2400" dirty="0" err="1">
                <a:ea typeface="+mn-lt"/>
                <a:cs typeface="+mn-lt"/>
              </a:rPr>
              <a:t>más</a:t>
            </a:r>
            <a:r>
              <a:rPr lang="en-US" sz="2400" dirty="0">
                <a:ea typeface="+mn-lt"/>
                <a:cs typeface="+mn-lt"/>
              </a:rPr>
              <a:t> </a:t>
            </a:r>
            <a:r>
              <a:rPr lang="en-US" sz="2400" dirty="0" err="1">
                <a:ea typeface="+mn-lt"/>
                <a:cs typeface="+mn-lt"/>
              </a:rPr>
              <a:t>importante</a:t>
            </a:r>
            <a:r>
              <a:rPr lang="en-US" sz="2400" dirty="0">
                <a:ea typeface="+mn-lt"/>
                <a:cs typeface="+mn-lt"/>
              </a:rPr>
              <a:t>, </a:t>
            </a:r>
            <a:r>
              <a:rPr lang="en-US" sz="2400" dirty="0" err="1">
                <a:ea typeface="+mn-lt"/>
                <a:cs typeface="+mn-lt"/>
              </a:rPr>
              <a:t>bendición</a:t>
            </a:r>
            <a:r>
              <a:rPr lang="en-US" sz="2400" dirty="0">
                <a:ea typeface="+mn-lt"/>
                <a:cs typeface="+mn-lt"/>
              </a:rPr>
              <a:t> para </a:t>
            </a:r>
            <a:r>
              <a:rPr lang="en-US" sz="2400" dirty="0" err="1">
                <a:ea typeface="+mn-lt"/>
                <a:cs typeface="+mn-lt"/>
              </a:rPr>
              <a:t>toda</a:t>
            </a:r>
            <a:r>
              <a:rPr lang="en-US" sz="2400" dirty="0">
                <a:ea typeface="+mn-lt"/>
                <a:cs typeface="+mn-lt"/>
              </a:rPr>
              <a:t> la </a:t>
            </a:r>
            <a:r>
              <a:rPr lang="en-US" sz="2400" dirty="0" err="1">
                <a:ea typeface="+mn-lt"/>
                <a:cs typeface="+mn-lt"/>
              </a:rPr>
              <a:t>raza</a:t>
            </a:r>
            <a:r>
              <a:rPr lang="en-US" sz="2400" dirty="0">
                <a:ea typeface="+mn-lt"/>
                <a:cs typeface="+mn-lt"/>
              </a:rPr>
              <a:t> </a:t>
            </a:r>
            <a:r>
              <a:rPr lang="en-US" sz="2400" dirty="0" err="1">
                <a:ea typeface="+mn-lt"/>
                <a:cs typeface="+mn-lt"/>
              </a:rPr>
              <a:t>humana</a:t>
            </a:r>
            <a:r>
              <a:rPr lang="en-US" sz="2400" dirty="0">
                <a:ea typeface="+mn-lt"/>
                <a:cs typeface="+mn-lt"/>
              </a:rPr>
              <a:t>. </a:t>
            </a:r>
            <a:r>
              <a:rPr lang="en-US" sz="2400" dirty="0" err="1">
                <a:ea typeface="+mn-lt"/>
                <a:cs typeface="+mn-lt"/>
              </a:rPr>
              <a:t>Escogió</a:t>
            </a:r>
            <a:r>
              <a:rPr lang="en-US" sz="2400" dirty="0">
                <a:ea typeface="+mn-lt"/>
                <a:cs typeface="+mn-lt"/>
              </a:rPr>
              <a:t> a </a:t>
            </a:r>
            <a:r>
              <a:rPr lang="en-US" sz="2400" dirty="0" err="1">
                <a:ea typeface="+mn-lt"/>
                <a:cs typeface="+mn-lt"/>
              </a:rPr>
              <a:t>los</a:t>
            </a:r>
            <a:r>
              <a:rPr lang="en-US" sz="2400" dirty="0">
                <a:ea typeface="+mn-lt"/>
                <a:cs typeface="+mn-lt"/>
              </a:rPr>
              <a:t> </a:t>
            </a:r>
            <a:r>
              <a:rPr lang="en-US" sz="2400" dirty="0" err="1">
                <a:ea typeface="+mn-lt"/>
                <a:cs typeface="+mn-lt"/>
              </a:rPr>
              <a:t>descendientes</a:t>
            </a:r>
            <a:r>
              <a:rPr lang="en-US" sz="2400" dirty="0">
                <a:ea typeface="+mn-lt"/>
                <a:cs typeface="+mn-lt"/>
              </a:rPr>
              <a:t> de Jacob, </a:t>
            </a:r>
            <a:r>
              <a:rPr lang="en-US" sz="2400" dirty="0" err="1">
                <a:ea typeface="+mn-lt"/>
                <a:cs typeface="+mn-lt"/>
              </a:rPr>
              <a:t>el</a:t>
            </a:r>
            <a:r>
              <a:rPr lang="en-US" sz="2400" dirty="0">
                <a:ea typeface="+mn-lt"/>
                <a:cs typeface="+mn-lt"/>
              </a:rPr>
              <a:t> </a:t>
            </a:r>
            <a:r>
              <a:rPr lang="en-US" sz="2400" dirty="0" err="1">
                <a:ea typeface="+mn-lt"/>
                <a:cs typeface="+mn-lt"/>
              </a:rPr>
              <a:t>nieto</a:t>
            </a:r>
            <a:r>
              <a:rPr lang="en-US" sz="2400" dirty="0">
                <a:ea typeface="+mn-lt"/>
                <a:cs typeface="+mn-lt"/>
              </a:rPr>
              <a:t> de Abraham, para que </a:t>
            </a:r>
            <a:r>
              <a:rPr lang="en-US" sz="2400" dirty="0" err="1">
                <a:ea typeface="+mn-lt"/>
                <a:cs typeface="+mn-lt"/>
              </a:rPr>
              <a:t>fueran</a:t>
            </a:r>
            <a:r>
              <a:rPr lang="en-US" sz="2400" dirty="0">
                <a:ea typeface="+mn-lt"/>
                <a:cs typeface="+mn-lt"/>
              </a:rPr>
              <a:t> </a:t>
            </a:r>
            <a:r>
              <a:rPr lang="en-US" sz="2400" dirty="0" err="1">
                <a:ea typeface="+mn-lt"/>
                <a:cs typeface="+mn-lt"/>
              </a:rPr>
              <a:t>su</a:t>
            </a:r>
            <a:r>
              <a:rPr lang="en-US" sz="2400" dirty="0">
                <a:ea typeface="+mn-lt"/>
                <a:cs typeface="+mn-lt"/>
              </a:rPr>
              <a:t> pueblo especial. Los </a:t>
            </a:r>
            <a:r>
              <a:rPr lang="en-US" sz="2400" dirty="0" err="1">
                <a:ea typeface="+mn-lt"/>
                <a:cs typeface="+mn-lt"/>
              </a:rPr>
              <a:t>redimió</a:t>
            </a:r>
            <a:r>
              <a:rPr lang="en-US" sz="2400" dirty="0">
                <a:ea typeface="+mn-lt"/>
                <a:cs typeface="+mn-lt"/>
              </a:rPr>
              <a:t> de la </a:t>
            </a:r>
            <a:r>
              <a:rPr lang="en-US" sz="2400" dirty="0" err="1">
                <a:ea typeface="+mn-lt"/>
                <a:cs typeface="+mn-lt"/>
              </a:rPr>
              <a:t>esclavitud</a:t>
            </a:r>
            <a:r>
              <a:rPr lang="en-US" sz="2400" dirty="0">
                <a:ea typeface="+mn-lt"/>
                <a:cs typeface="+mn-lt"/>
              </a:rPr>
              <a:t> </a:t>
            </a:r>
            <a:r>
              <a:rPr lang="en-US" sz="2400" dirty="0" err="1">
                <a:ea typeface="+mn-lt"/>
                <a:cs typeface="+mn-lt"/>
              </a:rPr>
              <a:t>en</a:t>
            </a:r>
            <a:r>
              <a:rPr lang="en-US" sz="2400" dirty="0">
                <a:ea typeface="+mn-lt"/>
                <a:cs typeface="+mn-lt"/>
              </a:rPr>
              <a:t> </a:t>
            </a:r>
            <a:r>
              <a:rPr lang="en-US" sz="2400" dirty="0" err="1">
                <a:ea typeface="+mn-lt"/>
                <a:cs typeface="+mn-lt"/>
              </a:rPr>
              <a:t>Egipto</a:t>
            </a:r>
            <a:r>
              <a:rPr lang="en-US" sz="2400" dirty="0">
                <a:ea typeface="+mn-lt"/>
                <a:cs typeface="+mn-lt"/>
              </a:rPr>
              <a:t>, les </a:t>
            </a:r>
            <a:r>
              <a:rPr lang="en-US" sz="2400" dirty="0" err="1">
                <a:ea typeface="+mn-lt"/>
                <a:cs typeface="+mn-lt"/>
              </a:rPr>
              <a:t>dio</a:t>
            </a:r>
            <a:r>
              <a:rPr lang="en-US" sz="2400" dirty="0">
                <a:ea typeface="+mn-lt"/>
                <a:cs typeface="+mn-lt"/>
              </a:rPr>
              <a:t> sus </a:t>
            </a:r>
            <a:r>
              <a:rPr lang="en-US" sz="2400" dirty="0" err="1">
                <a:ea typeface="+mn-lt"/>
                <a:cs typeface="+mn-lt"/>
              </a:rPr>
              <a:t>instrucciones</a:t>
            </a:r>
            <a:r>
              <a:rPr lang="en-US" sz="2400" dirty="0">
                <a:ea typeface="+mn-lt"/>
                <a:cs typeface="+mn-lt"/>
              </a:rPr>
              <a:t> para la </a:t>
            </a:r>
            <a:r>
              <a:rPr lang="en-US" sz="2400" dirty="0" err="1">
                <a:ea typeface="+mn-lt"/>
                <a:cs typeface="+mn-lt"/>
              </a:rPr>
              <a:t>vida</a:t>
            </a:r>
            <a:r>
              <a:rPr lang="en-US" sz="2400" dirty="0">
                <a:ea typeface="+mn-lt"/>
                <a:cs typeface="+mn-lt"/>
              </a:rPr>
              <a:t> y </a:t>
            </a:r>
            <a:r>
              <a:rPr lang="en-US" sz="2400" dirty="0" err="1">
                <a:ea typeface="+mn-lt"/>
                <a:cs typeface="+mn-lt"/>
              </a:rPr>
              <a:t>los</a:t>
            </a:r>
            <a:r>
              <a:rPr lang="en-US" sz="2400" dirty="0">
                <a:ea typeface="+mn-lt"/>
                <a:cs typeface="+mn-lt"/>
              </a:rPr>
              <a:t> </a:t>
            </a:r>
            <a:r>
              <a:rPr lang="en-US" sz="2400" dirty="0" err="1">
                <a:ea typeface="+mn-lt"/>
                <a:cs typeface="+mn-lt"/>
              </a:rPr>
              <a:t>llamó</a:t>
            </a:r>
            <a:r>
              <a:rPr lang="en-US" sz="2400" dirty="0">
                <a:ea typeface="+mn-lt"/>
                <a:cs typeface="+mn-lt"/>
              </a:rPr>
              <a:t> a </a:t>
            </a:r>
            <a:r>
              <a:rPr lang="en-US" sz="2400" dirty="0" err="1">
                <a:ea typeface="+mn-lt"/>
                <a:cs typeface="+mn-lt"/>
              </a:rPr>
              <a:t>servir</a:t>
            </a:r>
            <a:r>
              <a:rPr lang="en-US" sz="2400" dirty="0">
                <a:ea typeface="+mn-lt"/>
                <a:cs typeface="+mn-lt"/>
              </a:rPr>
              <a:t> </a:t>
            </a:r>
            <a:r>
              <a:rPr lang="en-US" sz="2400" dirty="0" err="1">
                <a:ea typeface="+mn-lt"/>
                <a:cs typeface="+mn-lt"/>
              </a:rPr>
              <a:t>como</a:t>
            </a:r>
            <a:r>
              <a:rPr lang="en-US" sz="2400" dirty="0">
                <a:ea typeface="+mn-lt"/>
                <a:cs typeface="+mn-lt"/>
              </a:rPr>
              <a:t> </a:t>
            </a:r>
            <a:r>
              <a:rPr lang="en-US" sz="2400" dirty="0" err="1">
                <a:ea typeface="+mn-lt"/>
                <a:cs typeface="+mn-lt"/>
              </a:rPr>
              <a:t>sacerdotes</a:t>
            </a:r>
            <a:r>
              <a:rPr lang="en-US" sz="2400" dirty="0">
                <a:ea typeface="+mn-lt"/>
                <a:cs typeface="+mn-lt"/>
              </a:rPr>
              <a:t> a las </a:t>
            </a:r>
            <a:r>
              <a:rPr lang="en-US" sz="2400" dirty="0" err="1">
                <a:ea typeface="+mn-lt"/>
                <a:cs typeface="+mn-lt"/>
              </a:rPr>
              <a:t>naciones</a:t>
            </a:r>
            <a:r>
              <a:rPr lang="en-US" sz="2400" dirty="0">
                <a:ea typeface="+mn-lt"/>
                <a:cs typeface="+mn-lt"/>
              </a:rPr>
              <a:t> del </a:t>
            </a:r>
            <a:r>
              <a:rPr lang="en-US" sz="2400" dirty="0" err="1">
                <a:ea typeface="+mn-lt"/>
                <a:cs typeface="+mn-lt"/>
              </a:rPr>
              <a:t>mundo</a:t>
            </a:r>
            <a:r>
              <a:rPr lang="en-US" sz="2400" dirty="0">
                <a:ea typeface="+mn-lt"/>
                <a:cs typeface="+mn-lt"/>
              </a:rPr>
              <a:t>. </a:t>
            </a:r>
            <a:r>
              <a:rPr lang="en-US" sz="2400" dirty="0" err="1">
                <a:ea typeface="+mn-lt"/>
                <a:cs typeface="+mn-lt"/>
              </a:rPr>
              <a:t>Esta</a:t>
            </a:r>
            <a:r>
              <a:rPr lang="en-US" sz="2400" dirty="0">
                <a:ea typeface="+mn-lt"/>
                <a:cs typeface="+mn-lt"/>
              </a:rPr>
              <a:t> </a:t>
            </a:r>
            <a:r>
              <a:rPr lang="en-US" sz="2400" dirty="0" err="1">
                <a:ea typeface="+mn-lt"/>
                <a:cs typeface="+mn-lt"/>
              </a:rPr>
              <a:t>elección</a:t>
            </a:r>
            <a:r>
              <a:rPr lang="en-US" sz="2400" dirty="0">
                <a:ea typeface="+mn-lt"/>
                <a:cs typeface="+mn-lt"/>
              </a:rPr>
              <a:t> </a:t>
            </a:r>
            <a:r>
              <a:rPr lang="en-US" sz="2400" dirty="0" err="1">
                <a:ea typeface="+mn-lt"/>
                <a:cs typeface="+mn-lt"/>
              </a:rPr>
              <a:t>llena</a:t>
            </a:r>
            <a:r>
              <a:rPr lang="en-US" sz="2400" dirty="0">
                <a:ea typeface="+mn-lt"/>
                <a:cs typeface="+mn-lt"/>
              </a:rPr>
              <a:t> de </a:t>
            </a:r>
            <a:r>
              <a:rPr lang="en-US" sz="2400" dirty="0" err="1">
                <a:ea typeface="+mn-lt"/>
                <a:cs typeface="+mn-lt"/>
              </a:rPr>
              <a:t>gracia</a:t>
            </a:r>
            <a:r>
              <a:rPr lang="en-US" sz="2400" dirty="0">
                <a:ea typeface="+mn-lt"/>
                <a:cs typeface="+mn-lt"/>
              </a:rPr>
              <a:t> puso a Israel </a:t>
            </a:r>
            <a:r>
              <a:rPr lang="en-US" sz="2400" dirty="0" err="1">
                <a:ea typeface="+mn-lt"/>
                <a:cs typeface="+mn-lt"/>
              </a:rPr>
              <a:t>como</a:t>
            </a:r>
            <a:r>
              <a:rPr lang="en-US" sz="2400" dirty="0">
                <a:ea typeface="+mn-lt"/>
                <a:cs typeface="+mn-lt"/>
              </a:rPr>
              <a:t> un </a:t>
            </a:r>
            <a:r>
              <a:rPr lang="en-US" sz="2400" dirty="0" err="1">
                <a:ea typeface="+mn-lt"/>
                <a:cs typeface="+mn-lt"/>
              </a:rPr>
              <a:t>ejemplo</a:t>
            </a:r>
            <a:r>
              <a:rPr lang="en-US" sz="2400" dirty="0">
                <a:ea typeface="+mn-lt"/>
                <a:cs typeface="+mn-lt"/>
              </a:rPr>
              <a:t> de </a:t>
            </a:r>
            <a:r>
              <a:rPr lang="en-US" sz="2400" dirty="0" err="1">
                <a:ea typeface="+mn-lt"/>
                <a:cs typeface="+mn-lt"/>
              </a:rPr>
              <a:t>hijos</a:t>
            </a:r>
            <a:r>
              <a:rPr lang="en-US" sz="2400" dirty="0">
                <a:ea typeface="+mn-lt"/>
                <a:cs typeface="+mn-lt"/>
              </a:rPr>
              <a:t> </a:t>
            </a:r>
            <a:r>
              <a:rPr lang="en-US" sz="2400" dirty="0" err="1">
                <a:ea typeface="+mn-lt"/>
                <a:cs typeface="+mn-lt"/>
              </a:rPr>
              <a:t>descarriados</a:t>
            </a:r>
            <a:r>
              <a:rPr lang="en-US" sz="2400" dirty="0">
                <a:ea typeface="+mn-lt"/>
                <a:cs typeface="+mn-lt"/>
              </a:rPr>
              <a:t>, </a:t>
            </a:r>
            <a:r>
              <a:rPr lang="en-US" sz="2400" dirty="0" err="1">
                <a:ea typeface="+mn-lt"/>
                <a:cs typeface="+mn-lt"/>
              </a:rPr>
              <a:t>redimidos</a:t>
            </a:r>
            <a:r>
              <a:rPr lang="en-US" sz="2400" dirty="0">
                <a:ea typeface="+mn-lt"/>
                <a:cs typeface="+mn-lt"/>
              </a:rPr>
              <a:t> </a:t>
            </a:r>
            <a:r>
              <a:rPr lang="en-US" sz="2400" dirty="0" err="1">
                <a:ea typeface="+mn-lt"/>
                <a:cs typeface="+mn-lt"/>
              </a:rPr>
              <a:t>por</a:t>
            </a:r>
            <a:r>
              <a:rPr lang="en-US" sz="2400" dirty="0">
                <a:ea typeface="+mn-lt"/>
                <a:cs typeface="+mn-lt"/>
              </a:rPr>
              <a:t> </a:t>
            </a:r>
            <a:r>
              <a:rPr lang="en-US" sz="2400" dirty="0" err="1">
                <a:ea typeface="+mn-lt"/>
                <a:cs typeface="+mn-lt"/>
              </a:rPr>
              <a:t>el</a:t>
            </a:r>
            <a:r>
              <a:rPr lang="en-US" sz="2400" dirty="0">
                <a:ea typeface="+mn-lt"/>
                <a:cs typeface="+mn-lt"/>
              </a:rPr>
              <a:t> amor y </a:t>
            </a:r>
            <a:r>
              <a:rPr lang="en-US" sz="2400" dirty="0" err="1">
                <a:ea typeface="+mn-lt"/>
                <a:cs typeface="+mn-lt"/>
              </a:rPr>
              <a:t>llamados</a:t>
            </a:r>
            <a:r>
              <a:rPr lang="en-US" sz="2400" dirty="0">
                <a:ea typeface="+mn-lt"/>
                <a:cs typeface="+mn-lt"/>
              </a:rPr>
              <a:t> a </a:t>
            </a:r>
            <a:r>
              <a:rPr lang="en-US" sz="2400" dirty="0" err="1">
                <a:ea typeface="+mn-lt"/>
                <a:cs typeface="+mn-lt"/>
              </a:rPr>
              <a:t>servir</a:t>
            </a:r>
            <a:r>
              <a:rPr lang="en-US" sz="2400" dirty="0">
                <a:ea typeface="+mn-lt"/>
                <a:cs typeface="+mn-lt"/>
              </a:rPr>
              <a:t>.</a:t>
            </a:r>
            <a:endParaRPr lang="en-US" sz="2400" dirty="0"/>
          </a:p>
        </p:txBody>
      </p:sp>
      <p:sp>
        <p:nvSpPr>
          <p:cNvPr id="4" name="Slide Number Placeholder 3">
            <a:extLst>
              <a:ext uri="{FF2B5EF4-FFF2-40B4-BE49-F238E27FC236}">
                <a16:creationId xmlns:a16="http://schemas.microsoft.com/office/drawing/2014/main" id="{4CF22ECA-0214-E856-A9DE-315D3E707B77}"/>
              </a:ext>
            </a:extLst>
          </p:cNvPr>
          <p:cNvSpPr>
            <a:spLocks noGrp="1"/>
          </p:cNvSpPr>
          <p:nvPr>
            <p:ph type="sldNum" sz="quarter" idx="12"/>
          </p:nvPr>
        </p:nvSpPr>
        <p:spPr/>
        <p:txBody>
          <a:bodyPr/>
          <a:lstStyle/>
          <a:p>
            <a:fld id="{77B5E61A-8F73-495D-A30A-94EEFEB81471}" type="slidenum">
              <a:rPr lang="en-US" altLang="en-US" smtClean="0"/>
              <a:pPr/>
              <a:t>62</a:t>
            </a:fld>
            <a:endParaRPr lang="en-US" altLang="en-US"/>
          </a:p>
        </p:txBody>
      </p:sp>
    </p:spTree>
    <p:extLst>
      <p:ext uri="{BB962C8B-B14F-4D97-AF65-F5344CB8AC3E}">
        <p14:creationId xmlns:p14="http://schemas.microsoft.com/office/powerpoint/2010/main" val="7724879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B134E7FB-BF46-C291-2605-8583733A6B61}"/>
              </a:ext>
            </a:extLst>
          </p:cNvPr>
          <p:cNvSpPr>
            <a:spLocks noGrp="1" noChangeArrowheads="1"/>
          </p:cNvSpPr>
          <p:nvPr>
            <p:ph type="title"/>
          </p:nvPr>
        </p:nvSpPr>
        <p:spPr>
          <a:xfrm>
            <a:off x="235789" y="76531"/>
            <a:ext cx="11749177" cy="1139825"/>
          </a:xfrm>
        </p:spPr>
        <p:txBody>
          <a:bodyPr/>
          <a:lstStyle/>
          <a:p>
            <a:pPr eaLnBrk="1" hangingPunct="1">
              <a:defRPr/>
            </a:pPr>
            <a:r>
              <a:rPr lang="en-US" altLang="en-US" sz="4000" dirty="0">
                <a:solidFill>
                  <a:srgbClr val="FF6600"/>
                </a:solidFill>
                <a:latin typeface="Eras Demi ITC"/>
              </a:rPr>
              <a:t>Abram’s Call / El </a:t>
            </a:r>
            <a:r>
              <a:rPr lang="en-US" altLang="en-US" sz="4000" dirty="0" err="1">
                <a:solidFill>
                  <a:srgbClr val="FF6600"/>
                </a:solidFill>
                <a:latin typeface="Eras Demi ITC"/>
              </a:rPr>
              <a:t>Llamado</a:t>
            </a:r>
            <a:r>
              <a:rPr lang="en-US" altLang="en-US" sz="4000" dirty="0">
                <a:solidFill>
                  <a:srgbClr val="FF6600"/>
                </a:solidFill>
                <a:latin typeface="Eras Demi ITC"/>
              </a:rPr>
              <a:t> de Abram  </a:t>
            </a:r>
            <a:r>
              <a:rPr lang="en-US" altLang="en-US" sz="3600" dirty="0">
                <a:solidFill>
                  <a:srgbClr val="FF6600"/>
                </a:solidFill>
                <a:latin typeface="Eras Demi ITC"/>
              </a:rPr>
              <a:t>(Ge. 12:1-3)</a:t>
            </a:r>
          </a:p>
        </p:txBody>
      </p:sp>
      <p:sp>
        <p:nvSpPr>
          <p:cNvPr id="195587" name="Rectangle 3">
            <a:extLst>
              <a:ext uri="{FF2B5EF4-FFF2-40B4-BE49-F238E27FC236}">
                <a16:creationId xmlns:a16="http://schemas.microsoft.com/office/drawing/2014/main" id="{F61C67C3-B38D-695A-F95D-173D93BF247F}"/>
              </a:ext>
            </a:extLst>
          </p:cNvPr>
          <p:cNvSpPr>
            <a:spLocks noGrp="1" noChangeArrowheads="1"/>
          </p:cNvSpPr>
          <p:nvPr>
            <p:ph type="body" idx="1"/>
          </p:nvPr>
        </p:nvSpPr>
        <p:spPr>
          <a:xfrm>
            <a:off x="429768" y="1079740"/>
            <a:ext cx="11356848" cy="5549660"/>
          </a:xfrm>
        </p:spPr>
        <p:txBody>
          <a:bodyPr/>
          <a:lstStyle/>
          <a:p>
            <a:pPr eaLnBrk="1" hangingPunct="1">
              <a:buNone/>
              <a:defRPr/>
            </a:pPr>
            <a:r>
              <a:rPr lang="en-US" altLang="en-US" sz="2400" dirty="0">
                <a:solidFill>
                  <a:srgbClr val="FF9933"/>
                </a:solidFill>
                <a:latin typeface="Cooper Black"/>
              </a:rPr>
              <a:t>In the first biblical episode in Abram’s life, God called him to separate himself from all natural ties (land, people and household). / </a:t>
            </a:r>
            <a:r>
              <a:rPr lang="en-US" sz="2400" dirty="0">
                <a:ea typeface="+mn-lt"/>
                <a:cs typeface="+mn-lt"/>
              </a:rPr>
              <a:t>En </a:t>
            </a:r>
            <a:r>
              <a:rPr lang="en-US" sz="2400" dirty="0" err="1">
                <a:ea typeface="+mn-lt"/>
                <a:cs typeface="+mn-lt"/>
              </a:rPr>
              <a:t>el</a:t>
            </a:r>
            <a:r>
              <a:rPr lang="en-US" sz="2400" dirty="0">
                <a:ea typeface="+mn-lt"/>
                <a:cs typeface="+mn-lt"/>
              </a:rPr>
              <a:t> primer </a:t>
            </a:r>
            <a:r>
              <a:rPr lang="en-US" sz="2400" dirty="0" err="1">
                <a:ea typeface="+mn-lt"/>
                <a:cs typeface="+mn-lt"/>
              </a:rPr>
              <a:t>episodio</a:t>
            </a:r>
            <a:r>
              <a:rPr lang="en-US" sz="2400" dirty="0">
                <a:ea typeface="+mn-lt"/>
                <a:cs typeface="+mn-lt"/>
              </a:rPr>
              <a:t> </a:t>
            </a:r>
            <a:r>
              <a:rPr lang="en-US" sz="2400" dirty="0" err="1">
                <a:ea typeface="+mn-lt"/>
                <a:cs typeface="+mn-lt"/>
              </a:rPr>
              <a:t>bíblico</a:t>
            </a:r>
            <a:r>
              <a:rPr lang="en-US" sz="2400" dirty="0">
                <a:ea typeface="+mn-lt"/>
                <a:cs typeface="+mn-lt"/>
              </a:rPr>
              <a:t> de la </a:t>
            </a:r>
            <a:r>
              <a:rPr lang="en-US" sz="2400" dirty="0" err="1">
                <a:ea typeface="+mn-lt"/>
                <a:cs typeface="+mn-lt"/>
              </a:rPr>
              <a:t>vida</a:t>
            </a:r>
            <a:r>
              <a:rPr lang="en-US" sz="2400" dirty="0">
                <a:ea typeface="+mn-lt"/>
                <a:cs typeface="+mn-lt"/>
              </a:rPr>
              <a:t> de Abram, Dios lo </a:t>
            </a:r>
            <a:r>
              <a:rPr lang="en-US" sz="2400" dirty="0" err="1">
                <a:ea typeface="+mn-lt"/>
                <a:cs typeface="+mn-lt"/>
              </a:rPr>
              <a:t>llamó</a:t>
            </a:r>
            <a:r>
              <a:rPr lang="en-US" sz="2400" dirty="0">
                <a:ea typeface="+mn-lt"/>
                <a:cs typeface="+mn-lt"/>
              </a:rPr>
              <a:t> a </a:t>
            </a:r>
            <a:r>
              <a:rPr lang="en-US" sz="2400" dirty="0" err="1">
                <a:ea typeface="+mn-lt"/>
                <a:cs typeface="+mn-lt"/>
              </a:rPr>
              <a:t>separarse</a:t>
            </a:r>
            <a:r>
              <a:rPr lang="en-US" sz="2400" dirty="0">
                <a:ea typeface="+mn-lt"/>
                <a:cs typeface="+mn-lt"/>
              </a:rPr>
              <a:t> de </a:t>
            </a:r>
            <a:r>
              <a:rPr lang="en-US" sz="2400" dirty="0" err="1">
                <a:ea typeface="+mn-lt"/>
                <a:cs typeface="+mn-lt"/>
              </a:rPr>
              <a:t>todo</a:t>
            </a:r>
            <a:r>
              <a:rPr lang="en-US" sz="2400" dirty="0">
                <a:ea typeface="+mn-lt"/>
                <a:cs typeface="+mn-lt"/>
              </a:rPr>
              <a:t> </a:t>
            </a:r>
            <a:r>
              <a:rPr lang="en-US" sz="2400" dirty="0" err="1">
                <a:ea typeface="+mn-lt"/>
                <a:cs typeface="+mn-lt"/>
              </a:rPr>
              <a:t>vínculo</a:t>
            </a:r>
            <a:r>
              <a:rPr lang="en-US" sz="2400" dirty="0">
                <a:ea typeface="+mn-lt"/>
                <a:cs typeface="+mn-lt"/>
              </a:rPr>
              <a:t> natural (tierra, pueblo y </a:t>
            </a:r>
            <a:r>
              <a:rPr lang="en-US" sz="2400" dirty="0" err="1">
                <a:ea typeface="+mn-lt"/>
                <a:cs typeface="+mn-lt"/>
              </a:rPr>
              <a:t>hogar</a:t>
            </a:r>
            <a:r>
              <a:rPr lang="en-US" sz="2400" dirty="0">
                <a:ea typeface="+mn-lt"/>
                <a:cs typeface="+mn-lt"/>
              </a:rPr>
              <a:t>).</a:t>
            </a:r>
            <a:endParaRPr lang="en-US" altLang="en-US" sz="2400" dirty="0">
              <a:solidFill>
                <a:srgbClr val="FF9933"/>
              </a:solidFill>
              <a:latin typeface="Cooper Black" pitchFamily="18" charset="0"/>
            </a:endParaRPr>
          </a:p>
          <a:p>
            <a:pPr eaLnBrk="1" hangingPunct="1">
              <a:defRPr/>
            </a:pPr>
            <a:r>
              <a:rPr lang="en-US" altLang="en-US" sz="2000" i="1" dirty="0">
                <a:solidFill>
                  <a:schemeClr val="folHlink"/>
                </a:solidFill>
                <a:latin typeface="Comic Sans MS"/>
              </a:rPr>
              <a:t>In return, God promised to give Abram posterity and land and that he would be the means of blessing to the nations. / </a:t>
            </a:r>
            <a:r>
              <a:rPr lang="en-US" sz="2000" dirty="0">
                <a:ea typeface="+mn-lt"/>
                <a:cs typeface="+mn-lt"/>
              </a:rPr>
              <a:t>A </a:t>
            </a:r>
            <a:r>
              <a:rPr lang="en-US" sz="2000" dirty="0" err="1">
                <a:ea typeface="+mn-lt"/>
                <a:cs typeface="+mn-lt"/>
              </a:rPr>
              <a:t>cambio</a:t>
            </a:r>
            <a:r>
              <a:rPr lang="en-US" sz="2000" dirty="0">
                <a:ea typeface="+mn-lt"/>
                <a:cs typeface="+mn-lt"/>
              </a:rPr>
              <a:t>, Dios </a:t>
            </a:r>
            <a:r>
              <a:rPr lang="en-US" sz="2000" dirty="0" err="1">
                <a:ea typeface="+mn-lt"/>
                <a:cs typeface="+mn-lt"/>
              </a:rPr>
              <a:t>prometió</a:t>
            </a:r>
            <a:r>
              <a:rPr lang="en-US" sz="2000" dirty="0">
                <a:ea typeface="+mn-lt"/>
                <a:cs typeface="+mn-lt"/>
              </a:rPr>
              <a:t> </a:t>
            </a:r>
            <a:r>
              <a:rPr lang="en-US" sz="2000" dirty="0" err="1">
                <a:ea typeface="+mn-lt"/>
                <a:cs typeface="+mn-lt"/>
              </a:rPr>
              <a:t>darle</a:t>
            </a:r>
            <a:r>
              <a:rPr lang="en-US" sz="2000" dirty="0">
                <a:ea typeface="+mn-lt"/>
                <a:cs typeface="+mn-lt"/>
              </a:rPr>
              <a:t> a Abram </a:t>
            </a:r>
            <a:r>
              <a:rPr lang="en-US" sz="2000" dirty="0" err="1">
                <a:ea typeface="+mn-lt"/>
                <a:cs typeface="+mn-lt"/>
              </a:rPr>
              <a:t>posteridad</a:t>
            </a:r>
            <a:r>
              <a:rPr lang="en-US" sz="2000" dirty="0">
                <a:ea typeface="+mn-lt"/>
                <a:cs typeface="+mn-lt"/>
              </a:rPr>
              <a:t> y tierra y que </a:t>
            </a:r>
            <a:r>
              <a:rPr lang="en-US" sz="2000" dirty="0" err="1">
                <a:ea typeface="+mn-lt"/>
                <a:cs typeface="+mn-lt"/>
              </a:rPr>
              <a:t>él</a:t>
            </a:r>
            <a:r>
              <a:rPr lang="en-US" sz="2000" dirty="0">
                <a:ea typeface="+mn-lt"/>
                <a:cs typeface="+mn-lt"/>
              </a:rPr>
              <a:t> </a:t>
            </a:r>
            <a:r>
              <a:rPr lang="en-US" sz="2000" dirty="0" err="1">
                <a:ea typeface="+mn-lt"/>
                <a:cs typeface="+mn-lt"/>
              </a:rPr>
              <a:t>sería</a:t>
            </a:r>
            <a:r>
              <a:rPr lang="en-US" sz="2000" dirty="0">
                <a:ea typeface="+mn-lt"/>
                <a:cs typeface="+mn-lt"/>
              </a:rPr>
              <a:t> </a:t>
            </a:r>
            <a:r>
              <a:rPr lang="en-US" sz="2000" dirty="0" err="1">
                <a:ea typeface="+mn-lt"/>
                <a:cs typeface="+mn-lt"/>
              </a:rPr>
              <a:t>el</a:t>
            </a:r>
            <a:r>
              <a:rPr lang="en-US" sz="2000" dirty="0">
                <a:ea typeface="+mn-lt"/>
                <a:cs typeface="+mn-lt"/>
              </a:rPr>
              <a:t> medio de </a:t>
            </a:r>
            <a:r>
              <a:rPr lang="en-US" sz="2000" dirty="0" err="1">
                <a:ea typeface="+mn-lt"/>
                <a:cs typeface="+mn-lt"/>
              </a:rPr>
              <a:t>bendición</a:t>
            </a:r>
            <a:r>
              <a:rPr lang="en-US" sz="2000" dirty="0">
                <a:ea typeface="+mn-lt"/>
                <a:cs typeface="+mn-lt"/>
              </a:rPr>
              <a:t> para las </a:t>
            </a:r>
            <a:r>
              <a:rPr lang="en-US" sz="2000" dirty="0" err="1">
                <a:ea typeface="+mn-lt"/>
                <a:cs typeface="+mn-lt"/>
              </a:rPr>
              <a:t>naciones</a:t>
            </a:r>
            <a:r>
              <a:rPr lang="en-US" sz="2000" dirty="0">
                <a:ea typeface="+mn-lt"/>
                <a:cs typeface="+mn-lt"/>
              </a:rPr>
              <a:t>.</a:t>
            </a:r>
            <a:endParaRPr lang="en-US" altLang="en-US" sz="2000" i="1" dirty="0">
              <a:solidFill>
                <a:schemeClr val="folHlink"/>
              </a:solidFill>
              <a:latin typeface="Comic Sans MS" panose="030F0702030302020204" pitchFamily="66" charset="0"/>
            </a:endParaRPr>
          </a:p>
          <a:p>
            <a:pPr eaLnBrk="1" hangingPunct="1">
              <a:defRPr/>
            </a:pPr>
            <a:r>
              <a:rPr lang="en-US" altLang="en-US" sz="2000" i="1" dirty="0">
                <a:solidFill>
                  <a:schemeClr val="folHlink"/>
                </a:solidFill>
                <a:latin typeface="Comic Sans MS"/>
              </a:rPr>
              <a:t>For both the OT and NT, Abram’s call and promise offers a description of what biblical faith is about: </a:t>
            </a:r>
            <a:r>
              <a:rPr lang="en-US" altLang="en-US" sz="2000" i="1" u="sng" dirty="0">
                <a:solidFill>
                  <a:schemeClr val="folHlink"/>
                </a:solidFill>
                <a:latin typeface="Comic Sans MS"/>
              </a:rPr>
              <a:t>the call to forsake one’s natural home and way of life in order to receive a home and way of life from God’s hand. / </a:t>
            </a:r>
            <a:r>
              <a:rPr lang="en-US" sz="2000" dirty="0">
                <a:ea typeface="+mn-lt"/>
                <a:cs typeface="+mn-lt"/>
              </a:rPr>
              <a:t>Tanto para </a:t>
            </a:r>
            <a:r>
              <a:rPr lang="en-US" sz="2000" dirty="0" err="1">
                <a:ea typeface="+mn-lt"/>
                <a:cs typeface="+mn-lt"/>
              </a:rPr>
              <a:t>el</a:t>
            </a:r>
            <a:r>
              <a:rPr lang="en-US" sz="2000" dirty="0">
                <a:ea typeface="+mn-lt"/>
                <a:cs typeface="+mn-lt"/>
              </a:rPr>
              <a:t> AT </a:t>
            </a:r>
            <a:r>
              <a:rPr lang="en-US" sz="2000" dirty="0" err="1">
                <a:ea typeface="+mn-lt"/>
                <a:cs typeface="+mn-lt"/>
              </a:rPr>
              <a:t>como</a:t>
            </a:r>
            <a:r>
              <a:rPr lang="en-US" sz="2000" dirty="0">
                <a:ea typeface="+mn-lt"/>
                <a:cs typeface="+mn-lt"/>
              </a:rPr>
              <a:t> para </a:t>
            </a:r>
            <a:r>
              <a:rPr lang="en-US" sz="2000" dirty="0" err="1">
                <a:ea typeface="+mn-lt"/>
                <a:cs typeface="+mn-lt"/>
              </a:rPr>
              <a:t>el</a:t>
            </a:r>
            <a:r>
              <a:rPr lang="en-US" sz="2000" dirty="0">
                <a:ea typeface="+mn-lt"/>
                <a:cs typeface="+mn-lt"/>
              </a:rPr>
              <a:t> NT, </a:t>
            </a:r>
            <a:r>
              <a:rPr lang="en-US" sz="2000" dirty="0" err="1">
                <a:ea typeface="+mn-lt"/>
                <a:cs typeface="+mn-lt"/>
              </a:rPr>
              <a:t>el</a:t>
            </a:r>
            <a:r>
              <a:rPr lang="en-US" sz="2000" dirty="0">
                <a:ea typeface="+mn-lt"/>
                <a:cs typeface="+mn-lt"/>
              </a:rPr>
              <a:t> </a:t>
            </a:r>
            <a:r>
              <a:rPr lang="en-US" sz="2000" dirty="0" err="1">
                <a:ea typeface="+mn-lt"/>
                <a:cs typeface="+mn-lt"/>
              </a:rPr>
              <a:t>llamado</a:t>
            </a:r>
            <a:r>
              <a:rPr lang="en-US" sz="2000" dirty="0">
                <a:ea typeface="+mn-lt"/>
                <a:cs typeface="+mn-lt"/>
              </a:rPr>
              <a:t> y la </a:t>
            </a:r>
            <a:r>
              <a:rPr lang="en-US" sz="2000" dirty="0" err="1">
                <a:ea typeface="+mn-lt"/>
                <a:cs typeface="+mn-lt"/>
              </a:rPr>
              <a:t>promesa</a:t>
            </a:r>
            <a:r>
              <a:rPr lang="en-US" sz="2000" dirty="0">
                <a:ea typeface="+mn-lt"/>
                <a:cs typeface="+mn-lt"/>
              </a:rPr>
              <a:t> de Abram </a:t>
            </a:r>
            <a:r>
              <a:rPr lang="en-US" sz="2000" dirty="0" err="1">
                <a:ea typeface="+mn-lt"/>
                <a:cs typeface="+mn-lt"/>
              </a:rPr>
              <a:t>ofrecen</a:t>
            </a:r>
            <a:r>
              <a:rPr lang="en-US" sz="2000" dirty="0">
                <a:ea typeface="+mn-lt"/>
                <a:cs typeface="+mn-lt"/>
              </a:rPr>
              <a:t> </a:t>
            </a:r>
            <a:r>
              <a:rPr lang="en-US" sz="2000" dirty="0" err="1">
                <a:ea typeface="+mn-lt"/>
                <a:cs typeface="+mn-lt"/>
              </a:rPr>
              <a:t>una</a:t>
            </a:r>
            <a:r>
              <a:rPr lang="en-US" sz="2000" dirty="0">
                <a:ea typeface="+mn-lt"/>
                <a:cs typeface="+mn-lt"/>
              </a:rPr>
              <a:t> </a:t>
            </a:r>
            <a:r>
              <a:rPr lang="en-US" sz="2000" dirty="0" err="1">
                <a:ea typeface="+mn-lt"/>
                <a:cs typeface="+mn-lt"/>
              </a:rPr>
              <a:t>descripción</a:t>
            </a:r>
            <a:r>
              <a:rPr lang="en-US" sz="2000" dirty="0">
                <a:ea typeface="+mn-lt"/>
                <a:cs typeface="+mn-lt"/>
              </a:rPr>
              <a:t> de lo que se </a:t>
            </a:r>
            <a:r>
              <a:rPr lang="en-US" sz="2000" dirty="0" err="1">
                <a:ea typeface="+mn-lt"/>
                <a:cs typeface="+mn-lt"/>
              </a:rPr>
              <a:t>trata</a:t>
            </a:r>
            <a:r>
              <a:rPr lang="en-US" sz="2000" dirty="0">
                <a:ea typeface="+mn-lt"/>
                <a:cs typeface="+mn-lt"/>
              </a:rPr>
              <a:t> la </a:t>
            </a:r>
            <a:r>
              <a:rPr lang="en-US" sz="2000" dirty="0" err="1">
                <a:ea typeface="+mn-lt"/>
                <a:cs typeface="+mn-lt"/>
              </a:rPr>
              <a:t>fe</a:t>
            </a:r>
            <a:r>
              <a:rPr lang="en-US" sz="2000" dirty="0">
                <a:ea typeface="+mn-lt"/>
                <a:cs typeface="+mn-lt"/>
              </a:rPr>
              <a:t> </a:t>
            </a:r>
            <a:r>
              <a:rPr lang="en-US" sz="2000" dirty="0" err="1">
                <a:ea typeface="+mn-lt"/>
                <a:cs typeface="+mn-lt"/>
              </a:rPr>
              <a:t>bíblica</a:t>
            </a:r>
            <a:r>
              <a:rPr lang="en-US" sz="2000" dirty="0">
                <a:ea typeface="+mn-lt"/>
                <a:cs typeface="+mn-lt"/>
              </a:rPr>
              <a:t>: </a:t>
            </a:r>
            <a:r>
              <a:rPr lang="en-US" sz="2000" dirty="0" err="1">
                <a:ea typeface="+mn-lt"/>
                <a:cs typeface="+mn-lt"/>
              </a:rPr>
              <a:t>el</a:t>
            </a:r>
            <a:r>
              <a:rPr lang="en-US" sz="2000" dirty="0">
                <a:ea typeface="+mn-lt"/>
                <a:cs typeface="+mn-lt"/>
              </a:rPr>
              <a:t> </a:t>
            </a:r>
            <a:r>
              <a:rPr lang="en-US" sz="2000" dirty="0" err="1">
                <a:ea typeface="+mn-lt"/>
                <a:cs typeface="+mn-lt"/>
              </a:rPr>
              <a:t>llamado</a:t>
            </a:r>
            <a:r>
              <a:rPr lang="en-US" sz="2000" dirty="0">
                <a:ea typeface="+mn-lt"/>
                <a:cs typeface="+mn-lt"/>
              </a:rPr>
              <a:t> a </a:t>
            </a:r>
            <a:r>
              <a:rPr lang="en-US" sz="2000" dirty="0" err="1">
                <a:ea typeface="+mn-lt"/>
                <a:cs typeface="+mn-lt"/>
              </a:rPr>
              <a:t>abandonar</a:t>
            </a:r>
            <a:r>
              <a:rPr lang="en-US" sz="2000" dirty="0">
                <a:ea typeface="+mn-lt"/>
                <a:cs typeface="+mn-lt"/>
              </a:rPr>
              <a:t> </a:t>
            </a:r>
            <a:r>
              <a:rPr lang="en-US" sz="2000" dirty="0" err="1">
                <a:ea typeface="+mn-lt"/>
                <a:cs typeface="+mn-lt"/>
              </a:rPr>
              <a:t>el</a:t>
            </a:r>
            <a:r>
              <a:rPr lang="en-US" sz="2000" dirty="0">
                <a:ea typeface="+mn-lt"/>
                <a:cs typeface="+mn-lt"/>
              </a:rPr>
              <a:t> </a:t>
            </a:r>
            <a:r>
              <a:rPr lang="en-US" sz="2000" dirty="0" err="1">
                <a:ea typeface="+mn-lt"/>
                <a:cs typeface="+mn-lt"/>
              </a:rPr>
              <a:t>hogar</a:t>
            </a:r>
            <a:r>
              <a:rPr lang="en-US" sz="2000" dirty="0">
                <a:ea typeface="+mn-lt"/>
                <a:cs typeface="+mn-lt"/>
              </a:rPr>
              <a:t> natural y la forma de </a:t>
            </a:r>
            <a:r>
              <a:rPr lang="en-US" sz="2000" dirty="0" err="1">
                <a:ea typeface="+mn-lt"/>
                <a:cs typeface="+mn-lt"/>
              </a:rPr>
              <a:t>vida</a:t>
            </a:r>
            <a:r>
              <a:rPr lang="en-US" sz="2000" dirty="0">
                <a:ea typeface="+mn-lt"/>
                <a:cs typeface="+mn-lt"/>
              </a:rPr>
              <a:t> de uno para </a:t>
            </a:r>
            <a:r>
              <a:rPr lang="en-US" sz="2000" dirty="0" err="1">
                <a:ea typeface="+mn-lt"/>
                <a:cs typeface="+mn-lt"/>
              </a:rPr>
              <a:t>recibir</a:t>
            </a:r>
            <a:r>
              <a:rPr lang="en-US" sz="2000" dirty="0">
                <a:ea typeface="+mn-lt"/>
                <a:cs typeface="+mn-lt"/>
              </a:rPr>
              <a:t> un </a:t>
            </a:r>
            <a:r>
              <a:rPr lang="en-US" sz="2000" dirty="0" err="1">
                <a:ea typeface="+mn-lt"/>
                <a:cs typeface="+mn-lt"/>
              </a:rPr>
              <a:t>hogar</a:t>
            </a:r>
            <a:r>
              <a:rPr lang="en-US" sz="2000" dirty="0">
                <a:ea typeface="+mn-lt"/>
                <a:cs typeface="+mn-lt"/>
              </a:rPr>
              <a:t> y </a:t>
            </a:r>
            <a:r>
              <a:rPr lang="en-US" sz="2000" dirty="0" err="1">
                <a:ea typeface="+mn-lt"/>
                <a:cs typeface="+mn-lt"/>
              </a:rPr>
              <a:t>una</a:t>
            </a:r>
            <a:r>
              <a:rPr lang="en-US" sz="2000" dirty="0">
                <a:ea typeface="+mn-lt"/>
                <a:cs typeface="+mn-lt"/>
              </a:rPr>
              <a:t> forma de </a:t>
            </a:r>
            <a:r>
              <a:rPr lang="en-US" sz="2000" dirty="0" err="1">
                <a:ea typeface="+mn-lt"/>
                <a:cs typeface="+mn-lt"/>
              </a:rPr>
              <a:t>vida</a:t>
            </a:r>
            <a:r>
              <a:rPr lang="en-US" sz="2000" dirty="0">
                <a:ea typeface="+mn-lt"/>
                <a:cs typeface="+mn-lt"/>
              </a:rPr>
              <a:t> de la mano de Dios.</a:t>
            </a:r>
            <a:endParaRPr lang="en-US" altLang="en-US" sz="2000" i="1" u="sng" dirty="0">
              <a:solidFill>
                <a:schemeClr val="folHlink"/>
              </a:solidFill>
              <a:latin typeface="Comic Sans MS" panose="030F0702030302020204" pitchFamily="66" charset="0"/>
            </a:endParaRPr>
          </a:p>
        </p:txBody>
      </p:sp>
      <p:sp>
        <p:nvSpPr>
          <p:cNvPr id="2" name="TextBox 1">
            <a:extLst>
              <a:ext uri="{FF2B5EF4-FFF2-40B4-BE49-F238E27FC236}">
                <a16:creationId xmlns:a16="http://schemas.microsoft.com/office/drawing/2014/main" id="{DCB3ACD2-49CD-0241-7811-4FD24B2D26F5}"/>
              </a:ext>
            </a:extLst>
          </p:cNvPr>
          <p:cNvSpPr txBox="1"/>
          <p:nvPr/>
        </p:nvSpPr>
        <p:spPr>
          <a:xfrm>
            <a:off x="5752" y="5487407"/>
            <a:ext cx="12194874" cy="1323439"/>
          </a:xfrm>
          <a:prstGeom prst="rect">
            <a:avLst/>
          </a:prstGeom>
          <a:solidFill>
            <a:srgbClr val="C00000"/>
          </a:solidFill>
        </p:spPr>
        <p:txBody>
          <a:bodyPr wrap="square" lIns="91440" tIns="45720" rIns="91440" bIns="45720" rtlCol="0" anchor="t">
            <a:spAutoFit/>
          </a:bodyPr>
          <a:lstStyle/>
          <a:p>
            <a:pPr algn="ctr">
              <a:defRPr/>
            </a:pPr>
            <a:r>
              <a:rPr lang="en-US" altLang="en-US" sz="2000" dirty="0">
                <a:solidFill>
                  <a:srgbClr val="FFCC00"/>
                </a:solidFill>
                <a:effectLst>
                  <a:outerShdw blurRad="38100" dist="38100" dir="2700000" algn="tl">
                    <a:srgbClr val="000000">
                      <a:alpha val="43137"/>
                    </a:srgbClr>
                  </a:outerShdw>
                </a:effectLst>
                <a:latin typeface="Eras Bold ITC"/>
              </a:rPr>
              <a:t>As the father of the faithful, Abram’s descendants are now marked off as a people to serve a theological purpose of universal significance. / </a:t>
            </a:r>
            <a:r>
              <a:rPr lang="en-US" sz="2000" dirty="0">
                <a:effectLst>
                  <a:outerShdw blurRad="38100" dist="38100" dir="2700000" algn="tl">
                    <a:srgbClr val="000000">
                      <a:alpha val="43137"/>
                    </a:srgbClr>
                  </a:outerShdw>
                </a:effectLst>
                <a:ea typeface="+mn-lt"/>
                <a:cs typeface="+mn-lt"/>
              </a:rPr>
              <a:t>Como padre de </a:t>
            </a:r>
            <a:r>
              <a:rPr lang="en-US" sz="2000" dirty="0" err="1">
                <a:effectLst>
                  <a:outerShdw blurRad="38100" dist="38100" dir="2700000" algn="tl">
                    <a:srgbClr val="000000">
                      <a:alpha val="43137"/>
                    </a:srgbClr>
                  </a:outerShdw>
                </a:effectLst>
                <a:ea typeface="+mn-lt"/>
                <a:cs typeface="+mn-lt"/>
              </a:rPr>
              <a:t>los</a:t>
            </a:r>
            <a:r>
              <a:rPr lang="en-US" sz="2000" dirty="0">
                <a:effectLst>
                  <a:outerShdw blurRad="38100" dist="38100" dir="2700000" algn="tl">
                    <a:srgbClr val="000000">
                      <a:alpha val="43137"/>
                    </a:srgbClr>
                  </a:outerShdw>
                </a:effectLst>
                <a:ea typeface="+mn-lt"/>
                <a:cs typeface="+mn-lt"/>
              </a:rPr>
              <a:t> </a:t>
            </a:r>
            <a:r>
              <a:rPr lang="en-US" sz="2000" dirty="0" err="1">
                <a:effectLst>
                  <a:outerShdw blurRad="38100" dist="38100" dir="2700000" algn="tl">
                    <a:srgbClr val="000000">
                      <a:alpha val="43137"/>
                    </a:srgbClr>
                  </a:outerShdw>
                </a:effectLst>
                <a:ea typeface="+mn-lt"/>
                <a:cs typeface="+mn-lt"/>
              </a:rPr>
              <a:t>fieles</a:t>
            </a:r>
            <a:r>
              <a:rPr lang="en-US" sz="2000" dirty="0">
                <a:effectLst>
                  <a:outerShdw blurRad="38100" dist="38100" dir="2700000" algn="tl">
                    <a:srgbClr val="000000">
                      <a:alpha val="43137"/>
                    </a:srgbClr>
                  </a:outerShdw>
                </a:effectLst>
                <a:ea typeface="+mn-lt"/>
                <a:cs typeface="+mn-lt"/>
              </a:rPr>
              <a:t>, </a:t>
            </a:r>
            <a:r>
              <a:rPr lang="en-US" sz="2000" dirty="0" err="1">
                <a:effectLst>
                  <a:outerShdw blurRad="38100" dist="38100" dir="2700000" algn="tl">
                    <a:srgbClr val="000000">
                      <a:alpha val="43137"/>
                    </a:srgbClr>
                  </a:outerShdw>
                </a:effectLst>
                <a:ea typeface="+mn-lt"/>
                <a:cs typeface="+mn-lt"/>
              </a:rPr>
              <a:t>los</a:t>
            </a:r>
            <a:r>
              <a:rPr lang="en-US" sz="2000" dirty="0">
                <a:effectLst>
                  <a:outerShdw blurRad="38100" dist="38100" dir="2700000" algn="tl">
                    <a:srgbClr val="000000">
                      <a:alpha val="43137"/>
                    </a:srgbClr>
                  </a:outerShdw>
                </a:effectLst>
                <a:ea typeface="+mn-lt"/>
                <a:cs typeface="+mn-lt"/>
              </a:rPr>
              <a:t> </a:t>
            </a:r>
            <a:r>
              <a:rPr lang="en-US" sz="2000" dirty="0" err="1">
                <a:effectLst>
                  <a:outerShdw blurRad="38100" dist="38100" dir="2700000" algn="tl">
                    <a:srgbClr val="000000">
                      <a:alpha val="43137"/>
                    </a:srgbClr>
                  </a:outerShdw>
                </a:effectLst>
                <a:ea typeface="+mn-lt"/>
                <a:cs typeface="+mn-lt"/>
              </a:rPr>
              <a:t>descendientes</a:t>
            </a:r>
            <a:r>
              <a:rPr lang="en-US" sz="2000" dirty="0">
                <a:effectLst>
                  <a:outerShdw blurRad="38100" dist="38100" dir="2700000" algn="tl">
                    <a:srgbClr val="000000">
                      <a:alpha val="43137"/>
                    </a:srgbClr>
                  </a:outerShdw>
                </a:effectLst>
                <a:ea typeface="+mn-lt"/>
                <a:cs typeface="+mn-lt"/>
              </a:rPr>
              <a:t> de Abram </a:t>
            </a:r>
            <a:r>
              <a:rPr lang="en-US" sz="2000" dirty="0" err="1">
                <a:effectLst>
                  <a:outerShdw blurRad="38100" dist="38100" dir="2700000" algn="tl">
                    <a:srgbClr val="000000">
                      <a:alpha val="43137"/>
                    </a:srgbClr>
                  </a:outerShdw>
                </a:effectLst>
                <a:ea typeface="+mn-lt"/>
                <a:cs typeface="+mn-lt"/>
              </a:rPr>
              <a:t>ahora</a:t>
            </a:r>
            <a:r>
              <a:rPr lang="en-US" sz="2000" dirty="0">
                <a:effectLst>
                  <a:outerShdw blurRad="38100" dist="38100" dir="2700000" algn="tl">
                    <a:srgbClr val="000000">
                      <a:alpha val="43137"/>
                    </a:srgbClr>
                  </a:outerShdw>
                </a:effectLst>
                <a:ea typeface="+mn-lt"/>
                <a:cs typeface="+mn-lt"/>
              </a:rPr>
              <a:t> </a:t>
            </a:r>
            <a:r>
              <a:rPr lang="en-US" sz="2000" dirty="0" err="1">
                <a:effectLst>
                  <a:outerShdw blurRad="38100" dist="38100" dir="2700000" algn="tl">
                    <a:srgbClr val="000000">
                      <a:alpha val="43137"/>
                    </a:srgbClr>
                  </a:outerShdw>
                </a:effectLst>
                <a:ea typeface="+mn-lt"/>
                <a:cs typeface="+mn-lt"/>
              </a:rPr>
              <a:t>están</a:t>
            </a:r>
            <a:r>
              <a:rPr lang="en-US" sz="2000" dirty="0">
                <a:effectLst>
                  <a:outerShdw blurRad="38100" dist="38100" dir="2700000" algn="tl">
                    <a:srgbClr val="000000">
                      <a:alpha val="43137"/>
                    </a:srgbClr>
                  </a:outerShdw>
                </a:effectLst>
                <a:ea typeface="+mn-lt"/>
                <a:cs typeface="+mn-lt"/>
              </a:rPr>
              <a:t> </a:t>
            </a:r>
            <a:r>
              <a:rPr lang="en-US" sz="2000" dirty="0" err="1">
                <a:effectLst>
                  <a:outerShdw blurRad="38100" dist="38100" dir="2700000" algn="tl">
                    <a:srgbClr val="000000">
                      <a:alpha val="43137"/>
                    </a:srgbClr>
                  </a:outerShdw>
                </a:effectLst>
                <a:ea typeface="+mn-lt"/>
                <a:cs typeface="+mn-lt"/>
              </a:rPr>
              <a:t>marcados</a:t>
            </a:r>
            <a:r>
              <a:rPr lang="en-US" sz="2000" dirty="0">
                <a:effectLst>
                  <a:outerShdw blurRad="38100" dist="38100" dir="2700000" algn="tl">
                    <a:srgbClr val="000000">
                      <a:alpha val="43137"/>
                    </a:srgbClr>
                  </a:outerShdw>
                </a:effectLst>
                <a:ea typeface="+mn-lt"/>
                <a:cs typeface="+mn-lt"/>
              </a:rPr>
              <a:t> </a:t>
            </a:r>
            <a:r>
              <a:rPr lang="en-US" sz="2000" dirty="0" err="1">
                <a:effectLst>
                  <a:outerShdw blurRad="38100" dist="38100" dir="2700000" algn="tl">
                    <a:srgbClr val="000000">
                      <a:alpha val="43137"/>
                    </a:srgbClr>
                  </a:outerShdw>
                </a:effectLst>
                <a:ea typeface="+mn-lt"/>
                <a:cs typeface="+mn-lt"/>
              </a:rPr>
              <a:t>como</a:t>
            </a:r>
            <a:r>
              <a:rPr lang="en-US" sz="2000" dirty="0">
                <a:effectLst>
                  <a:outerShdw blurRad="38100" dist="38100" dir="2700000" algn="tl">
                    <a:srgbClr val="000000">
                      <a:alpha val="43137"/>
                    </a:srgbClr>
                  </a:outerShdw>
                </a:effectLst>
                <a:ea typeface="+mn-lt"/>
                <a:cs typeface="+mn-lt"/>
              </a:rPr>
              <a:t> un pueblo para </a:t>
            </a:r>
            <a:r>
              <a:rPr lang="en-US" sz="2000" dirty="0" err="1">
                <a:effectLst>
                  <a:outerShdw blurRad="38100" dist="38100" dir="2700000" algn="tl">
                    <a:srgbClr val="000000">
                      <a:alpha val="43137"/>
                    </a:srgbClr>
                  </a:outerShdw>
                </a:effectLst>
                <a:ea typeface="+mn-lt"/>
                <a:cs typeface="+mn-lt"/>
              </a:rPr>
              <a:t>servir</a:t>
            </a:r>
            <a:r>
              <a:rPr lang="en-US" sz="2000" dirty="0">
                <a:effectLst>
                  <a:outerShdw blurRad="38100" dist="38100" dir="2700000" algn="tl">
                    <a:srgbClr val="000000">
                      <a:alpha val="43137"/>
                    </a:srgbClr>
                  </a:outerShdw>
                </a:effectLst>
                <a:ea typeface="+mn-lt"/>
                <a:cs typeface="+mn-lt"/>
              </a:rPr>
              <a:t> a un </a:t>
            </a:r>
            <a:r>
              <a:rPr lang="en-US" sz="2000" dirty="0" err="1">
                <a:effectLst>
                  <a:outerShdw blurRad="38100" dist="38100" dir="2700000" algn="tl">
                    <a:srgbClr val="000000">
                      <a:alpha val="43137"/>
                    </a:srgbClr>
                  </a:outerShdw>
                </a:effectLst>
                <a:ea typeface="+mn-lt"/>
                <a:cs typeface="+mn-lt"/>
              </a:rPr>
              <a:t>propósito</a:t>
            </a:r>
            <a:r>
              <a:rPr lang="en-US" sz="2000" dirty="0">
                <a:effectLst>
                  <a:outerShdw blurRad="38100" dist="38100" dir="2700000" algn="tl">
                    <a:srgbClr val="000000">
                      <a:alpha val="43137"/>
                    </a:srgbClr>
                  </a:outerShdw>
                </a:effectLst>
                <a:ea typeface="+mn-lt"/>
                <a:cs typeface="+mn-lt"/>
              </a:rPr>
              <a:t> </a:t>
            </a:r>
            <a:r>
              <a:rPr lang="en-US" sz="2000" dirty="0" err="1">
                <a:effectLst>
                  <a:outerShdw blurRad="38100" dist="38100" dir="2700000" algn="tl">
                    <a:srgbClr val="000000">
                      <a:alpha val="43137"/>
                    </a:srgbClr>
                  </a:outerShdw>
                </a:effectLst>
                <a:ea typeface="+mn-lt"/>
                <a:cs typeface="+mn-lt"/>
              </a:rPr>
              <a:t>teológico</a:t>
            </a:r>
            <a:r>
              <a:rPr lang="en-US" sz="2000" dirty="0">
                <a:effectLst>
                  <a:outerShdw blurRad="38100" dist="38100" dir="2700000" algn="tl">
                    <a:srgbClr val="000000">
                      <a:alpha val="43137"/>
                    </a:srgbClr>
                  </a:outerShdw>
                </a:effectLst>
                <a:ea typeface="+mn-lt"/>
                <a:cs typeface="+mn-lt"/>
              </a:rPr>
              <a:t> de </a:t>
            </a:r>
            <a:r>
              <a:rPr lang="en-US" sz="2000" dirty="0" err="1">
                <a:effectLst>
                  <a:outerShdw blurRad="38100" dist="38100" dir="2700000" algn="tl">
                    <a:srgbClr val="000000">
                      <a:alpha val="43137"/>
                    </a:srgbClr>
                  </a:outerShdw>
                </a:effectLst>
                <a:ea typeface="+mn-lt"/>
                <a:cs typeface="+mn-lt"/>
              </a:rPr>
              <a:t>significado</a:t>
            </a:r>
            <a:r>
              <a:rPr lang="en-US" sz="2000" dirty="0">
                <a:effectLst>
                  <a:outerShdw blurRad="38100" dist="38100" dir="2700000" algn="tl">
                    <a:srgbClr val="000000">
                      <a:alpha val="43137"/>
                    </a:srgbClr>
                  </a:outerShdw>
                </a:effectLst>
                <a:ea typeface="+mn-lt"/>
                <a:cs typeface="+mn-lt"/>
              </a:rPr>
              <a:t> universal.</a:t>
            </a:r>
            <a:endParaRPr lang="en-US" altLang="en-US" sz="2000">
              <a:solidFill>
                <a:srgbClr val="FFCC00"/>
              </a:solidFill>
              <a:effectLst>
                <a:outerShdw blurRad="38100" dist="38100" dir="2700000" algn="tl">
                  <a:srgbClr val="000000">
                    <a:alpha val="43137"/>
                  </a:srgbClr>
                </a:outerShdw>
              </a:effectLst>
              <a:latin typeface="Eras Bold ITC" panose="020B0907030504020204" pitchFamily="34" charset="0"/>
            </a:endParaRPr>
          </a:p>
        </p:txBody>
      </p:sp>
      <p:sp>
        <p:nvSpPr>
          <p:cNvPr id="3" name="Slide Number Placeholder 2">
            <a:extLst>
              <a:ext uri="{FF2B5EF4-FFF2-40B4-BE49-F238E27FC236}">
                <a16:creationId xmlns:a16="http://schemas.microsoft.com/office/drawing/2014/main" id="{40E75CB2-60B5-0018-0FEB-50DC2A0CAA02}"/>
              </a:ext>
            </a:extLst>
          </p:cNvPr>
          <p:cNvSpPr>
            <a:spLocks noGrp="1"/>
          </p:cNvSpPr>
          <p:nvPr>
            <p:ph type="sldNum" sz="quarter" idx="12"/>
          </p:nvPr>
        </p:nvSpPr>
        <p:spPr/>
        <p:txBody>
          <a:bodyPr/>
          <a:lstStyle/>
          <a:p>
            <a:fld id="{0CB6521E-382E-4268-A786-0FF2323A3D50}" type="slidenum">
              <a:rPr lang="en-US" altLang="en-US" smtClean="0"/>
              <a:pPr/>
              <a:t>63</a:t>
            </a:fld>
            <a:endParaRPr lang="en-US" altLang="en-US"/>
          </a:p>
        </p:txBody>
      </p:sp>
    </p:spTree>
    <p:extLst>
      <p:ext uri="{BB962C8B-B14F-4D97-AF65-F5344CB8AC3E}">
        <p14:creationId xmlns:p14="http://schemas.microsoft.com/office/powerpoint/2010/main" val="752659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95587">
                                            <p:txEl>
                                              <p:pRg st="0" end="0"/>
                                            </p:txEl>
                                          </p:spTgt>
                                        </p:tgtEl>
                                        <p:attrNameLst>
                                          <p:attrName>style.visibility</p:attrName>
                                        </p:attrNameLst>
                                      </p:cBhvr>
                                      <p:to>
                                        <p:strVal val="visible"/>
                                      </p:to>
                                    </p:set>
                                    <p:anim calcmode="lin" valueType="num">
                                      <p:cBhvr>
                                        <p:cTn id="7" dur="500" fill="hold"/>
                                        <p:tgtEl>
                                          <p:spTgt spid="1955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558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5587">
                                            <p:txEl>
                                              <p:pRg st="1" end="1"/>
                                            </p:txEl>
                                          </p:spTgt>
                                        </p:tgtEl>
                                        <p:attrNameLst>
                                          <p:attrName>style.visibility</p:attrName>
                                        </p:attrNameLst>
                                      </p:cBhvr>
                                      <p:to>
                                        <p:strVal val="visible"/>
                                      </p:to>
                                    </p:set>
                                    <p:anim calcmode="lin" valueType="num">
                                      <p:cBhvr additive="base">
                                        <p:cTn id="13" dur="500" fill="hold"/>
                                        <p:tgtEl>
                                          <p:spTgt spid="1955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55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95587">
                                            <p:txEl>
                                              <p:pRg st="2" end="2"/>
                                            </p:txEl>
                                          </p:spTgt>
                                        </p:tgtEl>
                                        <p:attrNameLst>
                                          <p:attrName>style.visibility</p:attrName>
                                        </p:attrNameLst>
                                      </p:cBhvr>
                                      <p:to>
                                        <p:strVal val="visible"/>
                                      </p:to>
                                    </p:set>
                                    <p:anim calcmode="lin" valueType="num">
                                      <p:cBhvr additive="base">
                                        <p:cTn id="19" dur="500" fill="hold"/>
                                        <p:tgtEl>
                                          <p:spTgt spid="1955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55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5"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0301D-0382-450E-C996-1562066EC440}"/>
              </a:ext>
            </a:extLst>
          </p:cNvPr>
          <p:cNvSpPr>
            <a:spLocks noGrp="1"/>
          </p:cNvSpPr>
          <p:nvPr>
            <p:ph type="title"/>
          </p:nvPr>
        </p:nvSpPr>
        <p:spPr>
          <a:xfrm>
            <a:off x="163902" y="4011"/>
            <a:ext cx="11777931" cy="1182956"/>
          </a:xfrm>
        </p:spPr>
        <p:txBody>
          <a:bodyPr/>
          <a:lstStyle/>
          <a:p>
            <a:r>
              <a:rPr lang="en-US" sz="4400" dirty="0">
                <a:solidFill>
                  <a:srgbClr val="FF6600"/>
                </a:solidFill>
                <a:effectLst>
                  <a:outerShdw blurRad="38100" dist="38100" dir="2700000" algn="tl">
                    <a:srgbClr val="000000">
                      <a:alpha val="43137"/>
                    </a:srgbClr>
                  </a:outerShdw>
                </a:effectLst>
                <a:latin typeface="Eras Demi ITC"/>
              </a:rPr>
              <a:t>Israel’s Call </a:t>
            </a:r>
            <a:r>
              <a:rPr lang="en-US" dirty="0">
                <a:solidFill>
                  <a:srgbClr val="FF6600"/>
                </a:solidFill>
                <a:effectLst>
                  <a:outerShdw blurRad="38100" dist="38100" dir="2700000" algn="tl">
                    <a:srgbClr val="000000">
                      <a:alpha val="43137"/>
                    </a:srgbClr>
                  </a:outerShdw>
                </a:effectLst>
                <a:latin typeface="Eras Demi ITC"/>
              </a:rPr>
              <a:t>/ </a:t>
            </a:r>
            <a:r>
              <a:rPr lang="en-US" dirty="0" err="1">
                <a:effectLst>
                  <a:outerShdw blurRad="38100" dist="38100" dir="2700000" algn="tl">
                    <a:srgbClr val="000000">
                      <a:alpha val="43137"/>
                    </a:srgbClr>
                  </a:outerShdw>
                </a:effectLst>
                <a:ea typeface="+mj-lt"/>
                <a:cs typeface="+mj-lt"/>
              </a:rPr>
              <a:t>Llamada</a:t>
            </a:r>
            <a:r>
              <a:rPr lang="en-US" dirty="0">
                <a:effectLst>
                  <a:outerShdw blurRad="38100" dist="38100" dir="2700000" algn="tl">
                    <a:srgbClr val="000000">
                      <a:alpha val="43137"/>
                    </a:srgbClr>
                  </a:outerShdw>
                </a:effectLst>
                <a:ea typeface="+mj-lt"/>
                <a:cs typeface="+mj-lt"/>
              </a:rPr>
              <a:t> de Israel</a:t>
            </a:r>
            <a:r>
              <a:rPr lang="en-US" dirty="0">
                <a:effectLst>
                  <a:outerShdw blurRad="38100" dist="38100" dir="2700000" algn="tl">
                    <a:srgbClr val="000000">
                      <a:alpha val="43137"/>
                    </a:srgbClr>
                  </a:outerShdw>
                </a:effectLst>
                <a:latin typeface="Arial"/>
              </a:rPr>
              <a:t> </a:t>
            </a:r>
            <a:r>
              <a:rPr lang="en-US" dirty="0">
                <a:solidFill>
                  <a:srgbClr val="FF6600"/>
                </a:solidFill>
                <a:effectLst>
                  <a:outerShdw blurRad="38100" dist="38100" dir="2700000" algn="tl">
                    <a:srgbClr val="000000">
                      <a:alpha val="43137"/>
                    </a:srgbClr>
                  </a:outerShdw>
                </a:effectLst>
                <a:latin typeface="Eras Demi ITC"/>
              </a:rPr>
              <a:t>(</a:t>
            </a:r>
            <a:r>
              <a:rPr lang="en-US" sz="4400" dirty="0">
                <a:solidFill>
                  <a:srgbClr val="FF6600"/>
                </a:solidFill>
                <a:effectLst>
                  <a:outerShdw blurRad="38100" dist="38100" dir="2700000" algn="tl">
                    <a:srgbClr val="000000">
                      <a:alpha val="43137"/>
                    </a:srgbClr>
                  </a:outerShdw>
                </a:effectLst>
                <a:latin typeface="Eras Demi ITC"/>
              </a:rPr>
              <a:t>Ex. 19:1-9)</a:t>
            </a:r>
            <a:endParaRPr lang="en-US" dirty="0">
              <a:latin typeface="Eras Demi ITC"/>
            </a:endParaRPr>
          </a:p>
        </p:txBody>
      </p:sp>
      <p:sp>
        <p:nvSpPr>
          <p:cNvPr id="4" name="Content Placeholder 2">
            <a:extLst>
              <a:ext uri="{FF2B5EF4-FFF2-40B4-BE49-F238E27FC236}">
                <a16:creationId xmlns:a16="http://schemas.microsoft.com/office/drawing/2014/main" id="{211B1AB9-0F84-C221-F9E8-BF0E4DE67B7C}"/>
              </a:ext>
            </a:extLst>
          </p:cNvPr>
          <p:cNvSpPr txBox="1">
            <a:spLocks/>
          </p:cNvSpPr>
          <p:nvPr/>
        </p:nvSpPr>
        <p:spPr>
          <a:xfrm>
            <a:off x="743933" y="948762"/>
            <a:ext cx="11030680" cy="3782263"/>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j-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j-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j-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dirty="0">
                <a:solidFill>
                  <a:srgbClr val="FF9933"/>
                </a:solidFill>
                <a:effectLst>
                  <a:outerShdw blurRad="38100" dist="38100" dir="2700000" algn="tl">
                    <a:srgbClr val="000000">
                      <a:alpha val="43137"/>
                    </a:srgbClr>
                  </a:outerShdw>
                </a:effectLst>
                <a:latin typeface="Cooper Black"/>
              </a:rPr>
              <a:t>The Israelites, the descendants of Abraham, completed the final leg of their journey to Mt. Sinai, where Moses ascended the slopes to hear the voice of Yahweh. / </a:t>
            </a:r>
            <a:r>
              <a:rPr lang="en-US" sz="2800" dirty="0">
                <a:effectLst>
                  <a:outerShdw blurRad="38100" dist="38100" dir="2700000" algn="tl">
                    <a:srgbClr val="000000">
                      <a:alpha val="43137"/>
                    </a:srgbClr>
                  </a:outerShdw>
                </a:effectLst>
                <a:ea typeface="+mj-lt"/>
                <a:cs typeface="+mj-lt"/>
              </a:rPr>
              <a:t>Los </a:t>
            </a:r>
            <a:r>
              <a:rPr lang="en-US" sz="2800" dirty="0" err="1">
                <a:effectLst>
                  <a:outerShdw blurRad="38100" dist="38100" dir="2700000" algn="tl">
                    <a:srgbClr val="000000">
                      <a:alpha val="43137"/>
                    </a:srgbClr>
                  </a:outerShdw>
                </a:effectLst>
                <a:ea typeface="+mj-lt"/>
                <a:cs typeface="+mj-lt"/>
              </a:rPr>
              <a:t>israelitas</a:t>
            </a:r>
            <a:r>
              <a:rPr lang="en-US" sz="2800" dirty="0">
                <a:effectLst>
                  <a:outerShdw blurRad="38100" dist="38100" dir="2700000" algn="tl">
                    <a:srgbClr val="000000">
                      <a:alpha val="43137"/>
                    </a:srgbClr>
                  </a:outerShdw>
                </a:effectLst>
                <a:ea typeface="+mj-lt"/>
                <a:cs typeface="+mj-lt"/>
              </a:rPr>
              <a:t>, </a:t>
            </a:r>
            <a:r>
              <a:rPr lang="en-US" sz="2800" dirty="0" err="1">
                <a:effectLst>
                  <a:outerShdw blurRad="38100" dist="38100" dir="2700000" algn="tl">
                    <a:srgbClr val="000000">
                      <a:alpha val="43137"/>
                    </a:srgbClr>
                  </a:outerShdw>
                </a:effectLst>
                <a:ea typeface="+mj-lt"/>
                <a:cs typeface="+mj-lt"/>
              </a:rPr>
              <a:t>los</a:t>
            </a:r>
            <a:r>
              <a:rPr lang="en-US" sz="2800" dirty="0">
                <a:effectLst>
                  <a:outerShdw blurRad="38100" dist="38100" dir="2700000" algn="tl">
                    <a:srgbClr val="000000">
                      <a:alpha val="43137"/>
                    </a:srgbClr>
                  </a:outerShdw>
                </a:effectLst>
                <a:ea typeface="+mj-lt"/>
                <a:cs typeface="+mj-lt"/>
              </a:rPr>
              <a:t> </a:t>
            </a:r>
            <a:r>
              <a:rPr lang="en-US" sz="2800" dirty="0" err="1">
                <a:effectLst>
                  <a:outerShdw blurRad="38100" dist="38100" dir="2700000" algn="tl">
                    <a:srgbClr val="000000">
                      <a:alpha val="43137"/>
                    </a:srgbClr>
                  </a:outerShdw>
                </a:effectLst>
                <a:ea typeface="+mj-lt"/>
                <a:cs typeface="+mj-lt"/>
              </a:rPr>
              <a:t>descendientes</a:t>
            </a:r>
            <a:r>
              <a:rPr lang="en-US" sz="2800" dirty="0">
                <a:effectLst>
                  <a:outerShdw blurRad="38100" dist="38100" dir="2700000" algn="tl">
                    <a:srgbClr val="000000">
                      <a:alpha val="43137"/>
                    </a:srgbClr>
                  </a:outerShdw>
                </a:effectLst>
                <a:ea typeface="+mj-lt"/>
                <a:cs typeface="+mj-lt"/>
              </a:rPr>
              <a:t> de Abraham, </a:t>
            </a:r>
            <a:r>
              <a:rPr lang="en-US" sz="2800" dirty="0" err="1">
                <a:effectLst>
                  <a:outerShdw blurRad="38100" dist="38100" dir="2700000" algn="tl">
                    <a:srgbClr val="000000">
                      <a:alpha val="43137"/>
                    </a:srgbClr>
                  </a:outerShdw>
                </a:effectLst>
                <a:ea typeface="+mj-lt"/>
                <a:cs typeface="+mj-lt"/>
              </a:rPr>
              <a:t>completaron</a:t>
            </a:r>
            <a:r>
              <a:rPr lang="en-US" sz="2800" dirty="0">
                <a:effectLst>
                  <a:outerShdw blurRad="38100" dist="38100" dir="2700000" algn="tl">
                    <a:srgbClr val="000000">
                      <a:alpha val="43137"/>
                    </a:srgbClr>
                  </a:outerShdw>
                </a:effectLst>
                <a:ea typeface="+mj-lt"/>
                <a:cs typeface="+mj-lt"/>
              </a:rPr>
              <a:t> </a:t>
            </a:r>
            <a:r>
              <a:rPr lang="en-US" sz="2800" dirty="0" err="1">
                <a:effectLst>
                  <a:outerShdw blurRad="38100" dist="38100" dir="2700000" algn="tl">
                    <a:srgbClr val="000000">
                      <a:alpha val="43137"/>
                    </a:srgbClr>
                  </a:outerShdw>
                </a:effectLst>
                <a:ea typeface="+mj-lt"/>
                <a:cs typeface="+mj-lt"/>
              </a:rPr>
              <a:t>el</a:t>
            </a:r>
            <a:r>
              <a:rPr lang="en-US" sz="2800" dirty="0">
                <a:effectLst>
                  <a:outerShdw blurRad="38100" dist="38100" dir="2700000" algn="tl">
                    <a:srgbClr val="000000">
                      <a:alpha val="43137"/>
                    </a:srgbClr>
                  </a:outerShdw>
                </a:effectLst>
                <a:ea typeface="+mj-lt"/>
                <a:cs typeface="+mj-lt"/>
              </a:rPr>
              <a:t> </a:t>
            </a:r>
            <a:r>
              <a:rPr lang="en-US" sz="2800" dirty="0" err="1">
                <a:effectLst>
                  <a:outerShdw blurRad="38100" dist="38100" dir="2700000" algn="tl">
                    <a:srgbClr val="000000">
                      <a:alpha val="43137"/>
                    </a:srgbClr>
                  </a:outerShdw>
                </a:effectLst>
                <a:ea typeface="+mj-lt"/>
                <a:cs typeface="+mj-lt"/>
              </a:rPr>
              <a:t>tramo</a:t>
            </a:r>
            <a:r>
              <a:rPr lang="en-US" sz="2800" dirty="0">
                <a:effectLst>
                  <a:outerShdw blurRad="38100" dist="38100" dir="2700000" algn="tl">
                    <a:srgbClr val="000000">
                      <a:alpha val="43137"/>
                    </a:srgbClr>
                  </a:outerShdw>
                </a:effectLst>
                <a:ea typeface="+mj-lt"/>
                <a:cs typeface="+mj-lt"/>
              </a:rPr>
              <a:t> final de </a:t>
            </a:r>
            <a:r>
              <a:rPr lang="en-US" sz="2800" dirty="0" err="1">
                <a:effectLst>
                  <a:outerShdw blurRad="38100" dist="38100" dir="2700000" algn="tl">
                    <a:srgbClr val="000000">
                      <a:alpha val="43137"/>
                    </a:srgbClr>
                  </a:outerShdw>
                </a:effectLst>
                <a:ea typeface="+mj-lt"/>
                <a:cs typeface="+mj-lt"/>
              </a:rPr>
              <a:t>su</a:t>
            </a:r>
            <a:r>
              <a:rPr lang="en-US" sz="2800" dirty="0">
                <a:effectLst>
                  <a:outerShdw blurRad="38100" dist="38100" dir="2700000" algn="tl">
                    <a:srgbClr val="000000">
                      <a:alpha val="43137"/>
                    </a:srgbClr>
                  </a:outerShdw>
                </a:effectLst>
                <a:ea typeface="+mj-lt"/>
                <a:cs typeface="+mj-lt"/>
              </a:rPr>
              <a:t> </a:t>
            </a:r>
            <a:r>
              <a:rPr lang="en-US" sz="2800" dirty="0" err="1">
                <a:effectLst>
                  <a:outerShdw blurRad="38100" dist="38100" dir="2700000" algn="tl">
                    <a:srgbClr val="000000">
                      <a:alpha val="43137"/>
                    </a:srgbClr>
                  </a:outerShdw>
                </a:effectLst>
                <a:ea typeface="+mj-lt"/>
                <a:cs typeface="+mj-lt"/>
              </a:rPr>
              <a:t>viaje</a:t>
            </a:r>
            <a:r>
              <a:rPr lang="en-US" sz="2800" dirty="0">
                <a:effectLst>
                  <a:outerShdw blurRad="38100" dist="38100" dir="2700000" algn="tl">
                    <a:srgbClr val="000000">
                      <a:alpha val="43137"/>
                    </a:srgbClr>
                  </a:outerShdw>
                </a:effectLst>
                <a:ea typeface="+mj-lt"/>
                <a:cs typeface="+mj-lt"/>
              </a:rPr>
              <a:t> al monte </a:t>
            </a:r>
            <a:r>
              <a:rPr lang="en-US" sz="2800" dirty="0" err="1">
                <a:effectLst>
                  <a:outerShdw blurRad="38100" dist="38100" dir="2700000" algn="tl">
                    <a:srgbClr val="000000">
                      <a:alpha val="43137"/>
                    </a:srgbClr>
                  </a:outerShdw>
                </a:effectLst>
                <a:ea typeface="+mj-lt"/>
                <a:cs typeface="+mj-lt"/>
              </a:rPr>
              <a:t>Sinaí</a:t>
            </a:r>
            <a:r>
              <a:rPr lang="en-US" sz="2800" dirty="0">
                <a:effectLst>
                  <a:outerShdw blurRad="38100" dist="38100" dir="2700000" algn="tl">
                    <a:srgbClr val="000000">
                      <a:alpha val="43137"/>
                    </a:srgbClr>
                  </a:outerShdw>
                </a:effectLst>
                <a:ea typeface="+mj-lt"/>
                <a:cs typeface="+mj-lt"/>
              </a:rPr>
              <a:t>, </a:t>
            </a:r>
            <a:r>
              <a:rPr lang="en-US" sz="2800" dirty="0" err="1">
                <a:effectLst>
                  <a:outerShdw blurRad="38100" dist="38100" dir="2700000" algn="tl">
                    <a:srgbClr val="000000">
                      <a:alpha val="43137"/>
                    </a:srgbClr>
                  </a:outerShdw>
                </a:effectLst>
                <a:ea typeface="+mj-lt"/>
                <a:cs typeface="+mj-lt"/>
              </a:rPr>
              <a:t>donde</a:t>
            </a:r>
            <a:r>
              <a:rPr lang="en-US" sz="2800" dirty="0">
                <a:effectLst>
                  <a:outerShdw blurRad="38100" dist="38100" dir="2700000" algn="tl">
                    <a:srgbClr val="000000">
                      <a:alpha val="43137"/>
                    </a:srgbClr>
                  </a:outerShdw>
                </a:effectLst>
                <a:ea typeface="+mj-lt"/>
                <a:cs typeface="+mj-lt"/>
              </a:rPr>
              <a:t> Moisés </a:t>
            </a:r>
            <a:r>
              <a:rPr lang="en-US" sz="2800" dirty="0" err="1">
                <a:effectLst>
                  <a:outerShdw blurRad="38100" dist="38100" dir="2700000" algn="tl">
                    <a:srgbClr val="000000">
                      <a:alpha val="43137"/>
                    </a:srgbClr>
                  </a:outerShdw>
                </a:effectLst>
                <a:ea typeface="+mj-lt"/>
                <a:cs typeface="+mj-lt"/>
              </a:rPr>
              <a:t>ascendió</a:t>
            </a:r>
            <a:r>
              <a:rPr lang="en-US" sz="2800" dirty="0">
                <a:effectLst>
                  <a:outerShdw blurRad="38100" dist="38100" dir="2700000" algn="tl">
                    <a:srgbClr val="000000">
                      <a:alpha val="43137"/>
                    </a:srgbClr>
                  </a:outerShdw>
                </a:effectLst>
                <a:ea typeface="+mj-lt"/>
                <a:cs typeface="+mj-lt"/>
              </a:rPr>
              <a:t> las </a:t>
            </a:r>
            <a:r>
              <a:rPr lang="en-US" sz="2800" dirty="0" err="1">
                <a:effectLst>
                  <a:outerShdw blurRad="38100" dist="38100" dir="2700000" algn="tl">
                    <a:srgbClr val="000000">
                      <a:alpha val="43137"/>
                    </a:srgbClr>
                  </a:outerShdw>
                </a:effectLst>
                <a:ea typeface="+mj-lt"/>
                <a:cs typeface="+mj-lt"/>
              </a:rPr>
              <a:t>laderas</a:t>
            </a:r>
            <a:r>
              <a:rPr lang="en-US" sz="2800" dirty="0">
                <a:effectLst>
                  <a:outerShdw blurRad="38100" dist="38100" dir="2700000" algn="tl">
                    <a:srgbClr val="000000">
                      <a:alpha val="43137"/>
                    </a:srgbClr>
                  </a:outerShdw>
                </a:effectLst>
                <a:ea typeface="+mj-lt"/>
                <a:cs typeface="+mj-lt"/>
              </a:rPr>
              <a:t> para </a:t>
            </a:r>
            <a:r>
              <a:rPr lang="en-US" sz="2800" dirty="0" err="1">
                <a:effectLst>
                  <a:outerShdw blurRad="38100" dist="38100" dir="2700000" algn="tl">
                    <a:srgbClr val="000000">
                      <a:alpha val="43137"/>
                    </a:srgbClr>
                  </a:outerShdw>
                </a:effectLst>
                <a:ea typeface="+mj-lt"/>
                <a:cs typeface="+mj-lt"/>
              </a:rPr>
              <a:t>escuchar</a:t>
            </a:r>
            <a:r>
              <a:rPr lang="en-US" sz="2800" dirty="0">
                <a:effectLst>
                  <a:outerShdw blurRad="38100" dist="38100" dir="2700000" algn="tl">
                    <a:srgbClr val="000000">
                      <a:alpha val="43137"/>
                    </a:srgbClr>
                  </a:outerShdw>
                </a:effectLst>
                <a:ea typeface="+mj-lt"/>
                <a:cs typeface="+mj-lt"/>
              </a:rPr>
              <a:t> la </a:t>
            </a:r>
            <a:r>
              <a:rPr lang="en-US" sz="2800" dirty="0" err="1">
                <a:effectLst>
                  <a:outerShdw blurRad="38100" dist="38100" dir="2700000" algn="tl">
                    <a:srgbClr val="000000">
                      <a:alpha val="43137"/>
                    </a:srgbClr>
                  </a:outerShdw>
                </a:effectLst>
                <a:ea typeface="+mj-lt"/>
                <a:cs typeface="+mj-lt"/>
              </a:rPr>
              <a:t>voz</a:t>
            </a:r>
            <a:r>
              <a:rPr lang="en-US" sz="2800" dirty="0">
                <a:effectLst>
                  <a:outerShdw blurRad="38100" dist="38100" dir="2700000" algn="tl">
                    <a:srgbClr val="000000">
                      <a:alpha val="43137"/>
                    </a:srgbClr>
                  </a:outerShdw>
                </a:effectLst>
                <a:ea typeface="+mj-lt"/>
                <a:cs typeface="+mj-lt"/>
              </a:rPr>
              <a:t> de </a:t>
            </a:r>
            <a:r>
              <a:rPr lang="en-US" sz="2800" dirty="0" err="1">
                <a:effectLst>
                  <a:outerShdw blurRad="38100" dist="38100" dir="2700000" algn="tl">
                    <a:srgbClr val="000000">
                      <a:alpha val="43137"/>
                    </a:srgbClr>
                  </a:outerShdw>
                </a:effectLst>
                <a:ea typeface="+mj-lt"/>
                <a:cs typeface="+mj-lt"/>
              </a:rPr>
              <a:t>Yahvé</a:t>
            </a:r>
            <a:r>
              <a:rPr lang="en-US" sz="2800" dirty="0">
                <a:effectLst>
                  <a:outerShdw blurRad="38100" dist="38100" dir="2700000" algn="tl">
                    <a:srgbClr val="000000">
                      <a:alpha val="43137"/>
                    </a:srgbClr>
                  </a:outerShdw>
                </a:effectLst>
                <a:ea typeface="+mj-lt"/>
                <a:cs typeface="+mj-lt"/>
              </a:rPr>
              <a:t>.</a:t>
            </a:r>
            <a:endParaRPr lang="en-US" sz="2800" b="1" dirty="0">
              <a:solidFill>
                <a:srgbClr val="FF9933"/>
              </a:solidFill>
              <a:effectLst>
                <a:outerShdw blurRad="38100" dist="38100" dir="2700000" algn="tl">
                  <a:srgbClr val="000000">
                    <a:alpha val="43137"/>
                  </a:srgbClr>
                </a:outerShdw>
              </a:effectLst>
              <a:latin typeface="Cooper Black" panose="0208090404030B020404" pitchFamily="18" charset="0"/>
            </a:endParaRPr>
          </a:p>
          <a:p>
            <a:r>
              <a:rPr lang="en-US" sz="2400" i="1" dirty="0">
                <a:solidFill>
                  <a:srgbClr val="FFFF99"/>
                </a:solidFill>
                <a:latin typeface="Comic Sans MS"/>
              </a:rPr>
              <a:t>Here, God announced to him Israel’s calling to be a kingdom of priests and a holy nation, a calling that would stretch into the NT (1 Pe. 2:5, 9). / </a:t>
            </a:r>
            <a:r>
              <a:rPr lang="en-US" sz="2400" dirty="0" err="1">
                <a:ea typeface="+mj-lt"/>
                <a:cs typeface="+mj-lt"/>
              </a:rPr>
              <a:t>Aquí</a:t>
            </a:r>
            <a:r>
              <a:rPr lang="en-US" sz="2400" dirty="0">
                <a:ea typeface="+mj-lt"/>
                <a:cs typeface="+mj-lt"/>
              </a:rPr>
              <a:t>, Dios le </a:t>
            </a:r>
            <a:r>
              <a:rPr lang="en-US" sz="2400" dirty="0" err="1">
                <a:ea typeface="+mj-lt"/>
                <a:cs typeface="+mj-lt"/>
              </a:rPr>
              <a:t>anunció</a:t>
            </a:r>
            <a:r>
              <a:rPr lang="en-US" sz="2400" dirty="0">
                <a:ea typeface="+mj-lt"/>
                <a:cs typeface="+mj-lt"/>
              </a:rPr>
              <a:t> </a:t>
            </a:r>
            <a:r>
              <a:rPr lang="en-US" sz="2400" dirty="0" err="1">
                <a:ea typeface="+mj-lt"/>
                <a:cs typeface="+mj-lt"/>
              </a:rPr>
              <a:t>el</a:t>
            </a:r>
            <a:r>
              <a:rPr lang="en-US" sz="2400" dirty="0">
                <a:ea typeface="+mj-lt"/>
                <a:cs typeface="+mj-lt"/>
              </a:rPr>
              <a:t> </a:t>
            </a:r>
            <a:r>
              <a:rPr lang="en-US" sz="2400" dirty="0" err="1">
                <a:ea typeface="+mj-lt"/>
                <a:cs typeface="+mj-lt"/>
              </a:rPr>
              <a:t>llamado</a:t>
            </a:r>
            <a:r>
              <a:rPr lang="en-US" sz="2400" dirty="0">
                <a:ea typeface="+mj-lt"/>
                <a:cs typeface="+mj-lt"/>
              </a:rPr>
              <a:t> de Israel a ser un </a:t>
            </a:r>
            <a:r>
              <a:rPr lang="en-US" sz="2400" dirty="0" err="1">
                <a:ea typeface="+mj-lt"/>
                <a:cs typeface="+mj-lt"/>
              </a:rPr>
              <a:t>reino</a:t>
            </a:r>
            <a:r>
              <a:rPr lang="en-US" sz="2400" dirty="0">
                <a:ea typeface="+mj-lt"/>
                <a:cs typeface="+mj-lt"/>
              </a:rPr>
              <a:t> de </a:t>
            </a:r>
            <a:r>
              <a:rPr lang="en-US" sz="2400" dirty="0" err="1">
                <a:ea typeface="+mj-lt"/>
                <a:cs typeface="+mj-lt"/>
              </a:rPr>
              <a:t>sacerdotes</a:t>
            </a:r>
            <a:r>
              <a:rPr lang="en-US" sz="2400" dirty="0">
                <a:ea typeface="+mj-lt"/>
                <a:cs typeface="+mj-lt"/>
              </a:rPr>
              <a:t> y </a:t>
            </a:r>
            <a:r>
              <a:rPr lang="en-US" sz="2400" dirty="0" err="1">
                <a:ea typeface="+mj-lt"/>
                <a:cs typeface="+mj-lt"/>
              </a:rPr>
              <a:t>una</a:t>
            </a:r>
            <a:r>
              <a:rPr lang="en-US" sz="2400" dirty="0">
                <a:ea typeface="+mj-lt"/>
                <a:cs typeface="+mj-lt"/>
              </a:rPr>
              <a:t> </a:t>
            </a:r>
            <a:r>
              <a:rPr lang="en-US" sz="2400" dirty="0" err="1">
                <a:ea typeface="+mj-lt"/>
                <a:cs typeface="+mj-lt"/>
              </a:rPr>
              <a:t>nación</a:t>
            </a:r>
            <a:r>
              <a:rPr lang="en-US" sz="2400" dirty="0">
                <a:ea typeface="+mj-lt"/>
                <a:cs typeface="+mj-lt"/>
              </a:rPr>
              <a:t> </a:t>
            </a:r>
            <a:r>
              <a:rPr lang="en-US" sz="2400" dirty="0" err="1">
                <a:ea typeface="+mj-lt"/>
                <a:cs typeface="+mj-lt"/>
              </a:rPr>
              <a:t>santa</a:t>
            </a:r>
            <a:r>
              <a:rPr lang="en-US" sz="2400" dirty="0">
                <a:ea typeface="+mj-lt"/>
                <a:cs typeface="+mj-lt"/>
              </a:rPr>
              <a:t>, un </a:t>
            </a:r>
            <a:r>
              <a:rPr lang="en-US" sz="2400" dirty="0" err="1">
                <a:ea typeface="+mj-lt"/>
                <a:cs typeface="+mj-lt"/>
              </a:rPr>
              <a:t>llamado</a:t>
            </a:r>
            <a:r>
              <a:rPr lang="en-US" sz="2400" dirty="0">
                <a:ea typeface="+mj-lt"/>
                <a:cs typeface="+mj-lt"/>
              </a:rPr>
              <a:t> que se </a:t>
            </a:r>
            <a:r>
              <a:rPr lang="en-US" sz="2400" dirty="0" err="1">
                <a:ea typeface="+mj-lt"/>
                <a:cs typeface="+mj-lt"/>
              </a:rPr>
              <a:t>extendería</a:t>
            </a:r>
            <a:r>
              <a:rPr lang="en-US" sz="2400" dirty="0">
                <a:ea typeface="+mj-lt"/>
                <a:cs typeface="+mj-lt"/>
              </a:rPr>
              <a:t> hasta </a:t>
            </a:r>
            <a:r>
              <a:rPr lang="en-US" sz="2400" dirty="0" err="1">
                <a:ea typeface="+mj-lt"/>
                <a:cs typeface="+mj-lt"/>
              </a:rPr>
              <a:t>el</a:t>
            </a:r>
            <a:r>
              <a:rPr lang="en-US" sz="2400" dirty="0">
                <a:ea typeface="+mj-lt"/>
                <a:cs typeface="+mj-lt"/>
              </a:rPr>
              <a:t> NT (1 Ped. 2:5, 9).</a:t>
            </a:r>
            <a:endParaRPr lang="en-US" sz="2400" i="1" dirty="0">
              <a:solidFill>
                <a:srgbClr val="FFFF99"/>
              </a:solidFill>
              <a:latin typeface="Comic Sans MS" panose="030F0702030302020204" pitchFamily="66" charset="0"/>
            </a:endParaRPr>
          </a:p>
          <a:p>
            <a:r>
              <a:rPr lang="en-US" sz="2400" i="1" dirty="0">
                <a:solidFill>
                  <a:srgbClr val="FFFF99"/>
                </a:solidFill>
                <a:latin typeface="Comic Sans MS"/>
              </a:rPr>
              <a:t>The redemption of Israel from Egypt was also a calling—</a:t>
            </a:r>
            <a:r>
              <a:rPr lang="en-US" sz="2400" i="1" u="sng" dirty="0">
                <a:solidFill>
                  <a:srgbClr val="FFFF99"/>
                </a:solidFill>
                <a:latin typeface="Comic Sans MS"/>
              </a:rPr>
              <a:t>it was not only an escape from something, but a commission to be something. / </a:t>
            </a:r>
            <a:r>
              <a:rPr lang="en-US" sz="2400" dirty="0">
                <a:ea typeface="+mj-lt"/>
                <a:cs typeface="+mj-lt"/>
              </a:rPr>
              <a:t>La </a:t>
            </a:r>
            <a:r>
              <a:rPr lang="en-US" sz="2400" dirty="0" err="1">
                <a:ea typeface="+mj-lt"/>
                <a:cs typeface="+mj-lt"/>
              </a:rPr>
              <a:t>redención</a:t>
            </a:r>
            <a:r>
              <a:rPr lang="en-US" sz="2400" dirty="0">
                <a:ea typeface="+mj-lt"/>
                <a:cs typeface="+mj-lt"/>
              </a:rPr>
              <a:t> de Israel de </a:t>
            </a:r>
            <a:r>
              <a:rPr lang="en-US" sz="2400" dirty="0" err="1">
                <a:ea typeface="+mj-lt"/>
                <a:cs typeface="+mj-lt"/>
              </a:rPr>
              <a:t>Egipto</a:t>
            </a:r>
            <a:r>
              <a:rPr lang="en-US" sz="2400" dirty="0">
                <a:ea typeface="+mj-lt"/>
                <a:cs typeface="+mj-lt"/>
              </a:rPr>
              <a:t> </a:t>
            </a:r>
            <a:r>
              <a:rPr lang="en-US" sz="2400" dirty="0" err="1">
                <a:ea typeface="+mj-lt"/>
                <a:cs typeface="+mj-lt"/>
              </a:rPr>
              <a:t>también</a:t>
            </a:r>
            <a:r>
              <a:rPr lang="en-US" sz="2400" dirty="0">
                <a:ea typeface="+mj-lt"/>
                <a:cs typeface="+mj-lt"/>
              </a:rPr>
              <a:t> </a:t>
            </a:r>
            <a:r>
              <a:rPr lang="en-US" sz="2400" dirty="0" err="1">
                <a:ea typeface="+mj-lt"/>
                <a:cs typeface="+mj-lt"/>
              </a:rPr>
              <a:t>fue</a:t>
            </a:r>
            <a:r>
              <a:rPr lang="en-US" sz="2400" dirty="0">
                <a:ea typeface="+mj-lt"/>
                <a:cs typeface="+mj-lt"/>
              </a:rPr>
              <a:t> un </a:t>
            </a:r>
            <a:r>
              <a:rPr lang="en-US" sz="2400" dirty="0" err="1">
                <a:ea typeface="+mj-lt"/>
                <a:cs typeface="+mj-lt"/>
              </a:rPr>
              <a:t>llamado</a:t>
            </a:r>
            <a:r>
              <a:rPr lang="en-US" sz="2400" dirty="0">
                <a:ea typeface="+mj-lt"/>
                <a:cs typeface="+mj-lt"/>
              </a:rPr>
              <a:t>: no </a:t>
            </a:r>
            <a:r>
              <a:rPr lang="en-US" sz="2400" dirty="0" err="1">
                <a:ea typeface="+mj-lt"/>
                <a:cs typeface="+mj-lt"/>
              </a:rPr>
              <a:t>fue</a:t>
            </a:r>
            <a:r>
              <a:rPr lang="en-US" sz="2400" dirty="0">
                <a:ea typeface="+mj-lt"/>
                <a:cs typeface="+mj-lt"/>
              </a:rPr>
              <a:t> solo un escape de algo, </a:t>
            </a:r>
            <a:r>
              <a:rPr lang="en-US" sz="2400" dirty="0" err="1">
                <a:ea typeface="+mj-lt"/>
                <a:cs typeface="+mj-lt"/>
              </a:rPr>
              <a:t>sino</a:t>
            </a:r>
            <a:r>
              <a:rPr lang="en-US" sz="2400" dirty="0">
                <a:ea typeface="+mj-lt"/>
                <a:cs typeface="+mj-lt"/>
              </a:rPr>
              <a:t> </a:t>
            </a:r>
            <a:r>
              <a:rPr lang="en-US" sz="2400" dirty="0" err="1">
                <a:ea typeface="+mj-lt"/>
                <a:cs typeface="+mj-lt"/>
              </a:rPr>
              <a:t>una</a:t>
            </a:r>
            <a:r>
              <a:rPr lang="en-US" sz="2400" dirty="0">
                <a:ea typeface="+mj-lt"/>
                <a:cs typeface="+mj-lt"/>
              </a:rPr>
              <a:t> </a:t>
            </a:r>
            <a:r>
              <a:rPr lang="en-US" sz="2400" dirty="0" err="1">
                <a:ea typeface="+mj-lt"/>
                <a:cs typeface="+mj-lt"/>
              </a:rPr>
              <a:t>comisión</a:t>
            </a:r>
            <a:r>
              <a:rPr lang="en-US" sz="2400" dirty="0">
                <a:ea typeface="+mj-lt"/>
                <a:cs typeface="+mj-lt"/>
              </a:rPr>
              <a:t> para ser algo.</a:t>
            </a:r>
            <a:endParaRPr lang="en-US" sz="2400" i="1" u="sng" dirty="0">
              <a:solidFill>
                <a:srgbClr val="FFFF99"/>
              </a:solidFill>
              <a:latin typeface="Comic Sans MS" panose="030F0702030302020204" pitchFamily="66" charset="0"/>
            </a:endParaRPr>
          </a:p>
        </p:txBody>
      </p:sp>
      <p:sp>
        <p:nvSpPr>
          <p:cNvPr id="5" name="TextBox 4">
            <a:extLst>
              <a:ext uri="{FF2B5EF4-FFF2-40B4-BE49-F238E27FC236}">
                <a16:creationId xmlns:a16="http://schemas.microsoft.com/office/drawing/2014/main" id="{6EF4CCA7-E59A-EAE8-5A59-CA64A915886E}"/>
              </a:ext>
            </a:extLst>
          </p:cNvPr>
          <p:cNvSpPr txBox="1"/>
          <p:nvPr/>
        </p:nvSpPr>
        <p:spPr>
          <a:xfrm>
            <a:off x="0" y="4130933"/>
            <a:ext cx="12192000" cy="2677656"/>
          </a:xfrm>
          <a:prstGeom prst="rect">
            <a:avLst/>
          </a:prstGeom>
          <a:solidFill>
            <a:srgbClr val="C00000"/>
          </a:solidFill>
        </p:spPr>
        <p:txBody>
          <a:bodyPr wrap="square" lIns="91440" tIns="45720" rIns="91440" bIns="45720" rtlCol="0" anchor="t">
            <a:spAutoFit/>
          </a:bodyPr>
          <a:lstStyle/>
          <a:p>
            <a:pPr algn="ctr" defTabSz="914400">
              <a:defRPr/>
            </a:pPr>
            <a:r>
              <a:rPr lang="en-US" sz="2400" b="1" dirty="0">
                <a:solidFill>
                  <a:srgbClr val="FFC000"/>
                </a:solidFill>
                <a:effectLst>
                  <a:outerShdw blurRad="38100" dist="38100" dir="2700000" algn="tl">
                    <a:srgbClr val="000000">
                      <a:alpha val="43137"/>
                    </a:srgbClr>
                  </a:outerShdw>
                </a:effectLst>
                <a:latin typeface="Agency FB"/>
              </a:rPr>
              <a:t>The commission of the nation to be a kingdom of priests set apart for God’s larger purpose is theologically linked with God’s promise to Abraham that in his seed all nations of the earth will be blessed (cf. Ge. 12:3). Priests, by definition, are mediators, and if the whole nation was to be a priesthood, this immediately implies that they were to be priests to the nations. </a:t>
            </a:r>
            <a:r>
              <a:rPr lang="en-US" sz="2400" dirty="0">
                <a:effectLst>
                  <a:outerShdw blurRad="38100" dist="38100" dir="2700000" algn="tl">
                    <a:srgbClr val="000000">
                      <a:alpha val="43137"/>
                    </a:srgbClr>
                  </a:outerShdw>
                </a:effectLst>
                <a:latin typeface="Agency FB"/>
              </a:rPr>
              <a:t>/ La </a:t>
            </a:r>
            <a:r>
              <a:rPr lang="en-US" sz="2400" dirty="0" err="1">
                <a:effectLst>
                  <a:outerShdw blurRad="38100" dist="38100" dir="2700000" algn="tl">
                    <a:srgbClr val="000000">
                      <a:alpha val="43137"/>
                    </a:srgbClr>
                  </a:outerShdw>
                </a:effectLst>
                <a:latin typeface="Agency FB"/>
              </a:rPr>
              <a:t>comisión</a:t>
            </a:r>
            <a:r>
              <a:rPr lang="en-US" sz="2400" dirty="0">
                <a:effectLst>
                  <a:outerShdw blurRad="38100" dist="38100" dir="2700000" algn="tl">
                    <a:srgbClr val="000000">
                      <a:alpha val="43137"/>
                    </a:srgbClr>
                  </a:outerShdw>
                </a:effectLst>
                <a:latin typeface="Agency FB"/>
              </a:rPr>
              <a:t> de la </a:t>
            </a:r>
            <a:r>
              <a:rPr lang="en-US" sz="2400" dirty="0" err="1">
                <a:effectLst>
                  <a:outerShdw blurRad="38100" dist="38100" dir="2700000" algn="tl">
                    <a:srgbClr val="000000">
                      <a:alpha val="43137"/>
                    </a:srgbClr>
                  </a:outerShdw>
                </a:effectLst>
                <a:latin typeface="Agency FB"/>
              </a:rPr>
              <a:t>nación</a:t>
            </a:r>
            <a:r>
              <a:rPr lang="en-US" sz="2400" dirty="0">
                <a:effectLst>
                  <a:outerShdw blurRad="38100" dist="38100" dir="2700000" algn="tl">
                    <a:srgbClr val="000000">
                      <a:alpha val="43137"/>
                    </a:srgbClr>
                  </a:outerShdw>
                </a:effectLst>
                <a:latin typeface="Agency FB"/>
              </a:rPr>
              <a:t> de ser un </a:t>
            </a:r>
            <a:r>
              <a:rPr lang="en-US" sz="2400" dirty="0" err="1">
                <a:effectLst>
                  <a:outerShdw blurRad="38100" dist="38100" dir="2700000" algn="tl">
                    <a:srgbClr val="000000">
                      <a:alpha val="43137"/>
                    </a:srgbClr>
                  </a:outerShdw>
                </a:effectLst>
                <a:latin typeface="Agency FB"/>
              </a:rPr>
              <a:t>reino</a:t>
            </a:r>
            <a:r>
              <a:rPr lang="en-US" sz="2400" dirty="0">
                <a:effectLst>
                  <a:outerShdw blurRad="38100" dist="38100" dir="2700000" algn="tl">
                    <a:srgbClr val="000000">
                      <a:alpha val="43137"/>
                    </a:srgbClr>
                  </a:outerShdw>
                </a:effectLst>
                <a:latin typeface="Agency FB"/>
              </a:rPr>
              <a:t> de </a:t>
            </a:r>
            <a:r>
              <a:rPr lang="en-US" sz="2400" dirty="0" err="1">
                <a:effectLst>
                  <a:outerShdw blurRad="38100" dist="38100" dir="2700000" algn="tl">
                    <a:srgbClr val="000000">
                      <a:alpha val="43137"/>
                    </a:srgbClr>
                  </a:outerShdw>
                </a:effectLst>
                <a:latin typeface="Agency FB"/>
              </a:rPr>
              <a:t>sacerdotes</a:t>
            </a:r>
            <a:r>
              <a:rPr lang="en-US" sz="2400" dirty="0">
                <a:effectLst>
                  <a:outerShdw blurRad="38100" dist="38100" dir="2700000" algn="tl">
                    <a:srgbClr val="000000">
                      <a:alpha val="43137"/>
                    </a:srgbClr>
                  </a:outerShdw>
                </a:effectLst>
                <a:latin typeface="Agency FB"/>
              </a:rPr>
              <a:t> </a:t>
            </a:r>
            <a:r>
              <a:rPr lang="en-US" sz="2400" dirty="0" err="1">
                <a:effectLst>
                  <a:outerShdw blurRad="38100" dist="38100" dir="2700000" algn="tl">
                    <a:srgbClr val="000000">
                      <a:alpha val="43137"/>
                    </a:srgbClr>
                  </a:outerShdw>
                </a:effectLst>
                <a:latin typeface="Agency FB"/>
              </a:rPr>
              <a:t>apartados</a:t>
            </a:r>
            <a:r>
              <a:rPr lang="en-US" sz="2400" dirty="0">
                <a:effectLst>
                  <a:outerShdw blurRad="38100" dist="38100" dir="2700000" algn="tl">
                    <a:srgbClr val="000000">
                      <a:alpha val="43137"/>
                    </a:srgbClr>
                  </a:outerShdw>
                </a:effectLst>
                <a:latin typeface="Agency FB"/>
              </a:rPr>
              <a:t> para </a:t>
            </a:r>
            <a:r>
              <a:rPr lang="en-US" sz="2400" dirty="0" err="1">
                <a:effectLst>
                  <a:outerShdw blurRad="38100" dist="38100" dir="2700000" algn="tl">
                    <a:srgbClr val="000000">
                      <a:alpha val="43137"/>
                    </a:srgbClr>
                  </a:outerShdw>
                </a:effectLst>
                <a:latin typeface="Agency FB"/>
              </a:rPr>
              <a:t>el</a:t>
            </a:r>
            <a:r>
              <a:rPr lang="en-US" sz="2400" dirty="0">
                <a:effectLst>
                  <a:outerShdw blurRad="38100" dist="38100" dir="2700000" algn="tl">
                    <a:srgbClr val="000000">
                      <a:alpha val="43137"/>
                    </a:srgbClr>
                  </a:outerShdw>
                </a:effectLst>
                <a:latin typeface="Agency FB"/>
              </a:rPr>
              <a:t> </a:t>
            </a:r>
            <a:r>
              <a:rPr lang="en-US" sz="2400" dirty="0" err="1">
                <a:effectLst>
                  <a:outerShdw blurRad="38100" dist="38100" dir="2700000" algn="tl">
                    <a:srgbClr val="000000">
                      <a:alpha val="43137"/>
                    </a:srgbClr>
                  </a:outerShdw>
                </a:effectLst>
                <a:latin typeface="Agency FB"/>
              </a:rPr>
              <a:t>propósito</a:t>
            </a:r>
            <a:r>
              <a:rPr lang="en-US" sz="2400" dirty="0">
                <a:effectLst>
                  <a:outerShdw blurRad="38100" dist="38100" dir="2700000" algn="tl">
                    <a:srgbClr val="000000">
                      <a:alpha val="43137"/>
                    </a:srgbClr>
                  </a:outerShdw>
                </a:effectLst>
                <a:latin typeface="Agency FB"/>
              </a:rPr>
              <a:t> mayor de Dios </a:t>
            </a:r>
            <a:r>
              <a:rPr lang="en-US" sz="2400" dirty="0" err="1">
                <a:effectLst>
                  <a:outerShdw blurRad="38100" dist="38100" dir="2700000" algn="tl">
                    <a:srgbClr val="000000">
                      <a:alpha val="43137"/>
                    </a:srgbClr>
                  </a:outerShdw>
                </a:effectLst>
                <a:latin typeface="Agency FB"/>
              </a:rPr>
              <a:t>está</a:t>
            </a:r>
            <a:r>
              <a:rPr lang="en-US" sz="2400" dirty="0">
                <a:effectLst>
                  <a:outerShdw blurRad="38100" dist="38100" dir="2700000" algn="tl">
                    <a:srgbClr val="000000">
                      <a:alpha val="43137"/>
                    </a:srgbClr>
                  </a:outerShdw>
                </a:effectLst>
                <a:latin typeface="Agency FB"/>
              </a:rPr>
              <a:t> </a:t>
            </a:r>
            <a:r>
              <a:rPr lang="en-US" sz="2400" dirty="0" err="1">
                <a:effectLst>
                  <a:outerShdw blurRad="38100" dist="38100" dir="2700000" algn="tl">
                    <a:srgbClr val="000000">
                      <a:alpha val="43137"/>
                    </a:srgbClr>
                  </a:outerShdw>
                </a:effectLst>
                <a:latin typeface="Agency FB"/>
              </a:rPr>
              <a:t>teológicamente</a:t>
            </a:r>
            <a:r>
              <a:rPr lang="en-US" sz="2400" dirty="0">
                <a:effectLst>
                  <a:outerShdw blurRad="38100" dist="38100" dir="2700000" algn="tl">
                    <a:srgbClr val="000000">
                      <a:alpha val="43137"/>
                    </a:srgbClr>
                  </a:outerShdw>
                </a:effectLst>
                <a:latin typeface="Agency FB"/>
              </a:rPr>
              <a:t> </a:t>
            </a:r>
            <a:r>
              <a:rPr lang="en-US" sz="2400" dirty="0" err="1">
                <a:effectLst>
                  <a:outerShdw blurRad="38100" dist="38100" dir="2700000" algn="tl">
                    <a:srgbClr val="000000">
                      <a:alpha val="43137"/>
                    </a:srgbClr>
                  </a:outerShdw>
                </a:effectLst>
                <a:latin typeface="Agency FB"/>
              </a:rPr>
              <a:t>vinculada</a:t>
            </a:r>
            <a:r>
              <a:rPr lang="en-US" sz="2400" dirty="0">
                <a:effectLst>
                  <a:outerShdw blurRad="38100" dist="38100" dir="2700000" algn="tl">
                    <a:srgbClr val="000000">
                      <a:alpha val="43137"/>
                    </a:srgbClr>
                  </a:outerShdw>
                </a:effectLst>
                <a:latin typeface="Agency FB"/>
              </a:rPr>
              <a:t> con la </a:t>
            </a:r>
            <a:r>
              <a:rPr lang="en-US" sz="2400" dirty="0" err="1">
                <a:effectLst>
                  <a:outerShdw blurRad="38100" dist="38100" dir="2700000" algn="tl">
                    <a:srgbClr val="000000">
                      <a:alpha val="43137"/>
                    </a:srgbClr>
                  </a:outerShdw>
                </a:effectLst>
                <a:latin typeface="Agency FB"/>
              </a:rPr>
              <a:t>promesa</a:t>
            </a:r>
            <a:r>
              <a:rPr lang="en-US" sz="2400" dirty="0">
                <a:effectLst>
                  <a:outerShdw blurRad="38100" dist="38100" dir="2700000" algn="tl">
                    <a:srgbClr val="000000">
                      <a:alpha val="43137"/>
                    </a:srgbClr>
                  </a:outerShdw>
                </a:effectLst>
                <a:latin typeface="Agency FB"/>
              </a:rPr>
              <a:t> de Dios a Abraham de que </a:t>
            </a:r>
            <a:r>
              <a:rPr lang="en-US" sz="2400" dirty="0" err="1">
                <a:effectLst>
                  <a:outerShdw blurRad="38100" dist="38100" dir="2700000" algn="tl">
                    <a:srgbClr val="000000">
                      <a:alpha val="43137"/>
                    </a:srgbClr>
                  </a:outerShdw>
                </a:effectLst>
                <a:latin typeface="Agency FB"/>
              </a:rPr>
              <a:t>en</a:t>
            </a:r>
            <a:r>
              <a:rPr lang="en-US" sz="2400" dirty="0">
                <a:effectLst>
                  <a:outerShdw blurRad="38100" dist="38100" dir="2700000" algn="tl">
                    <a:srgbClr val="000000">
                      <a:alpha val="43137"/>
                    </a:srgbClr>
                  </a:outerShdw>
                </a:effectLst>
                <a:latin typeface="Agency FB"/>
              </a:rPr>
              <a:t> </a:t>
            </a:r>
            <a:r>
              <a:rPr lang="en-US" sz="2400" dirty="0" err="1">
                <a:effectLst>
                  <a:outerShdw blurRad="38100" dist="38100" dir="2700000" algn="tl">
                    <a:srgbClr val="000000">
                      <a:alpha val="43137"/>
                    </a:srgbClr>
                  </a:outerShdw>
                </a:effectLst>
                <a:latin typeface="Agency FB"/>
              </a:rPr>
              <a:t>su</a:t>
            </a:r>
            <a:r>
              <a:rPr lang="en-US" sz="2400" dirty="0">
                <a:effectLst>
                  <a:outerShdw blurRad="38100" dist="38100" dir="2700000" algn="tl">
                    <a:srgbClr val="000000">
                      <a:alpha val="43137"/>
                    </a:srgbClr>
                  </a:outerShdw>
                </a:effectLst>
                <a:latin typeface="Agency FB"/>
              </a:rPr>
              <a:t> </a:t>
            </a:r>
            <a:r>
              <a:rPr lang="en-US" sz="2400" dirty="0" err="1">
                <a:effectLst>
                  <a:outerShdw blurRad="38100" dist="38100" dir="2700000" algn="tl">
                    <a:srgbClr val="000000">
                      <a:alpha val="43137"/>
                    </a:srgbClr>
                  </a:outerShdw>
                </a:effectLst>
                <a:latin typeface="Agency FB"/>
              </a:rPr>
              <a:t>simiente</a:t>
            </a:r>
            <a:r>
              <a:rPr lang="en-US" sz="2400" dirty="0">
                <a:effectLst>
                  <a:outerShdw blurRad="38100" dist="38100" dir="2700000" algn="tl">
                    <a:srgbClr val="000000">
                      <a:alpha val="43137"/>
                    </a:srgbClr>
                  </a:outerShdw>
                </a:effectLst>
                <a:latin typeface="Agency FB"/>
              </a:rPr>
              <a:t> </a:t>
            </a:r>
            <a:r>
              <a:rPr lang="en-US" sz="2400" dirty="0" err="1">
                <a:effectLst>
                  <a:outerShdw blurRad="38100" dist="38100" dir="2700000" algn="tl">
                    <a:srgbClr val="000000">
                      <a:alpha val="43137"/>
                    </a:srgbClr>
                  </a:outerShdw>
                </a:effectLst>
                <a:latin typeface="Agency FB"/>
              </a:rPr>
              <a:t>serán</a:t>
            </a:r>
            <a:r>
              <a:rPr lang="en-US" sz="2400" dirty="0">
                <a:effectLst>
                  <a:outerShdw blurRad="38100" dist="38100" dir="2700000" algn="tl">
                    <a:srgbClr val="000000">
                      <a:alpha val="43137"/>
                    </a:srgbClr>
                  </a:outerShdw>
                </a:effectLst>
                <a:latin typeface="Agency FB"/>
              </a:rPr>
              <a:t> </a:t>
            </a:r>
            <a:r>
              <a:rPr lang="en-US" sz="2400" dirty="0" err="1">
                <a:effectLst>
                  <a:outerShdw blurRad="38100" dist="38100" dir="2700000" algn="tl">
                    <a:srgbClr val="000000">
                      <a:alpha val="43137"/>
                    </a:srgbClr>
                  </a:outerShdw>
                </a:effectLst>
                <a:latin typeface="Agency FB"/>
              </a:rPr>
              <a:t>benditas</a:t>
            </a:r>
            <a:r>
              <a:rPr lang="en-US" sz="2400" dirty="0">
                <a:effectLst>
                  <a:outerShdw blurRad="38100" dist="38100" dir="2700000" algn="tl">
                    <a:srgbClr val="000000">
                      <a:alpha val="43137"/>
                    </a:srgbClr>
                  </a:outerShdw>
                </a:effectLst>
                <a:latin typeface="Agency FB"/>
              </a:rPr>
              <a:t> </a:t>
            </a:r>
            <a:r>
              <a:rPr lang="en-US" sz="2400" dirty="0" err="1">
                <a:effectLst>
                  <a:outerShdw blurRad="38100" dist="38100" dir="2700000" algn="tl">
                    <a:srgbClr val="000000">
                      <a:alpha val="43137"/>
                    </a:srgbClr>
                  </a:outerShdw>
                </a:effectLst>
                <a:latin typeface="Agency FB"/>
              </a:rPr>
              <a:t>todas</a:t>
            </a:r>
            <a:r>
              <a:rPr lang="en-US" sz="2400" dirty="0">
                <a:effectLst>
                  <a:outerShdw blurRad="38100" dist="38100" dir="2700000" algn="tl">
                    <a:srgbClr val="000000">
                      <a:alpha val="43137"/>
                    </a:srgbClr>
                  </a:outerShdw>
                </a:effectLst>
                <a:latin typeface="Agency FB"/>
              </a:rPr>
              <a:t> las </a:t>
            </a:r>
            <a:r>
              <a:rPr lang="en-US" sz="2400" dirty="0" err="1">
                <a:effectLst>
                  <a:outerShdw blurRad="38100" dist="38100" dir="2700000" algn="tl">
                    <a:srgbClr val="000000">
                      <a:alpha val="43137"/>
                    </a:srgbClr>
                  </a:outerShdw>
                </a:effectLst>
                <a:latin typeface="Agency FB"/>
              </a:rPr>
              <a:t>naciones</a:t>
            </a:r>
            <a:r>
              <a:rPr lang="en-US" sz="2400" dirty="0">
                <a:effectLst>
                  <a:outerShdw blurRad="38100" dist="38100" dir="2700000" algn="tl">
                    <a:srgbClr val="000000">
                      <a:alpha val="43137"/>
                    </a:srgbClr>
                  </a:outerShdw>
                </a:effectLst>
                <a:latin typeface="Agency FB"/>
              </a:rPr>
              <a:t> de la tierra (cf. </a:t>
            </a:r>
            <a:r>
              <a:rPr lang="en-US" sz="2400" dirty="0" err="1">
                <a:effectLst>
                  <a:outerShdw blurRad="38100" dist="38100" dir="2700000" algn="tl">
                    <a:srgbClr val="000000">
                      <a:alpha val="43137"/>
                    </a:srgbClr>
                  </a:outerShdw>
                </a:effectLst>
                <a:latin typeface="Agency FB"/>
              </a:rPr>
              <a:t>Génesis</a:t>
            </a:r>
            <a:r>
              <a:rPr lang="en-US" sz="2400" dirty="0">
                <a:effectLst>
                  <a:outerShdw blurRad="38100" dist="38100" dir="2700000" algn="tl">
                    <a:srgbClr val="000000">
                      <a:alpha val="43137"/>
                    </a:srgbClr>
                  </a:outerShdw>
                </a:effectLst>
                <a:latin typeface="Agency FB"/>
              </a:rPr>
              <a:t> 12:3). Los </a:t>
            </a:r>
            <a:r>
              <a:rPr lang="en-US" sz="2400" dirty="0" err="1">
                <a:effectLst>
                  <a:outerShdw blurRad="38100" dist="38100" dir="2700000" algn="tl">
                    <a:srgbClr val="000000">
                      <a:alpha val="43137"/>
                    </a:srgbClr>
                  </a:outerShdw>
                </a:effectLst>
                <a:latin typeface="Agency FB"/>
              </a:rPr>
              <a:t>sacerdotes</a:t>
            </a:r>
            <a:r>
              <a:rPr lang="en-US" sz="2400" dirty="0">
                <a:effectLst>
                  <a:outerShdw blurRad="38100" dist="38100" dir="2700000" algn="tl">
                    <a:srgbClr val="000000">
                      <a:alpha val="43137"/>
                    </a:srgbClr>
                  </a:outerShdw>
                </a:effectLst>
                <a:latin typeface="Agency FB"/>
              </a:rPr>
              <a:t>, </a:t>
            </a:r>
            <a:r>
              <a:rPr lang="en-US" sz="2400" dirty="0" err="1">
                <a:effectLst>
                  <a:outerShdw blurRad="38100" dist="38100" dir="2700000" algn="tl">
                    <a:srgbClr val="000000">
                      <a:alpha val="43137"/>
                    </a:srgbClr>
                  </a:outerShdw>
                </a:effectLst>
                <a:latin typeface="Agency FB"/>
              </a:rPr>
              <a:t>por</a:t>
            </a:r>
            <a:r>
              <a:rPr lang="en-US" sz="2400" dirty="0">
                <a:effectLst>
                  <a:outerShdw blurRad="38100" dist="38100" dir="2700000" algn="tl">
                    <a:srgbClr val="000000">
                      <a:alpha val="43137"/>
                    </a:srgbClr>
                  </a:outerShdw>
                </a:effectLst>
                <a:latin typeface="Agency FB"/>
              </a:rPr>
              <a:t> </a:t>
            </a:r>
            <a:r>
              <a:rPr lang="en-US" sz="2400" dirty="0" err="1">
                <a:effectLst>
                  <a:outerShdw blurRad="38100" dist="38100" dir="2700000" algn="tl">
                    <a:srgbClr val="000000">
                      <a:alpha val="43137"/>
                    </a:srgbClr>
                  </a:outerShdw>
                </a:effectLst>
                <a:latin typeface="Agency FB"/>
              </a:rPr>
              <a:t>definición</a:t>
            </a:r>
            <a:r>
              <a:rPr lang="en-US" sz="2400" dirty="0">
                <a:effectLst>
                  <a:outerShdw blurRad="38100" dist="38100" dir="2700000" algn="tl">
                    <a:srgbClr val="000000">
                      <a:alpha val="43137"/>
                    </a:srgbClr>
                  </a:outerShdw>
                </a:effectLst>
                <a:latin typeface="Agency FB"/>
              </a:rPr>
              <a:t>, son </a:t>
            </a:r>
            <a:r>
              <a:rPr lang="en-US" sz="2400" dirty="0" err="1">
                <a:effectLst>
                  <a:outerShdw blurRad="38100" dist="38100" dir="2700000" algn="tl">
                    <a:srgbClr val="000000">
                      <a:alpha val="43137"/>
                    </a:srgbClr>
                  </a:outerShdw>
                </a:effectLst>
                <a:latin typeface="Agency FB"/>
              </a:rPr>
              <a:t>mediadores</a:t>
            </a:r>
            <a:r>
              <a:rPr lang="en-US" sz="2400" dirty="0">
                <a:effectLst>
                  <a:outerShdw blurRad="38100" dist="38100" dir="2700000" algn="tl">
                    <a:srgbClr val="000000">
                      <a:alpha val="43137"/>
                    </a:srgbClr>
                  </a:outerShdw>
                </a:effectLst>
                <a:latin typeface="Agency FB"/>
              </a:rPr>
              <a:t>, y </a:t>
            </a:r>
            <a:r>
              <a:rPr lang="en-US" sz="2400" dirty="0" err="1">
                <a:effectLst>
                  <a:outerShdw blurRad="38100" dist="38100" dir="2700000" algn="tl">
                    <a:srgbClr val="000000">
                      <a:alpha val="43137"/>
                    </a:srgbClr>
                  </a:outerShdw>
                </a:effectLst>
                <a:latin typeface="Agency FB"/>
              </a:rPr>
              <a:t>si</a:t>
            </a:r>
            <a:r>
              <a:rPr lang="en-US" sz="2400" dirty="0">
                <a:effectLst>
                  <a:outerShdw blurRad="38100" dist="38100" dir="2700000" algn="tl">
                    <a:srgbClr val="000000">
                      <a:alpha val="43137"/>
                    </a:srgbClr>
                  </a:outerShdw>
                </a:effectLst>
                <a:latin typeface="Agency FB"/>
              </a:rPr>
              <a:t> </a:t>
            </a:r>
            <a:r>
              <a:rPr lang="en-US" sz="2400" dirty="0" err="1">
                <a:effectLst>
                  <a:outerShdw blurRad="38100" dist="38100" dir="2700000" algn="tl">
                    <a:srgbClr val="000000">
                      <a:alpha val="43137"/>
                    </a:srgbClr>
                  </a:outerShdw>
                </a:effectLst>
                <a:latin typeface="Agency FB"/>
              </a:rPr>
              <a:t>toda</a:t>
            </a:r>
            <a:r>
              <a:rPr lang="en-US" sz="2400" dirty="0">
                <a:effectLst>
                  <a:outerShdw blurRad="38100" dist="38100" dir="2700000" algn="tl">
                    <a:srgbClr val="000000">
                      <a:alpha val="43137"/>
                    </a:srgbClr>
                  </a:outerShdw>
                </a:effectLst>
                <a:latin typeface="Agency FB"/>
              </a:rPr>
              <a:t> la </a:t>
            </a:r>
            <a:r>
              <a:rPr lang="en-US" sz="2400" dirty="0" err="1">
                <a:effectLst>
                  <a:outerShdw blurRad="38100" dist="38100" dir="2700000" algn="tl">
                    <a:srgbClr val="000000">
                      <a:alpha val="43137"/>
                    </a:srgbClr>
                  </a:outerShdw>
                </a:effectLst>
                <a:latin typeface="Agency FB"/>
              </a:rPr>
              <a:t>nación</a:t>
            </a:r>
            <a:r>
              <a:rPr lang="en-US" sz="2400" dirty="0">
                <a:effectLst>
                  <a:outerShdw blurRad="38100" dist="38100" dir="2700000" algn="tl">
                    <a:srgbClr val="000000">
                      <a:alpha val="43137"/>
                    </a:srgbClr>
                  </a:outerShdw>
                </a:effectLst>
                <a:latin typeface="Agency FB"/>
              </a:rPr>
              <a:t> </a:t>
            </a:r>
            <a:r>
              <a:rPr lang="en-US" sz="2400" dirty="0" err="1">
                <a:effectLst>
                  <a:outerShdw blurRad="38100" dist="38100" dir="2700000" algn="tl">
                    <a:srgbClr val="000000">
                      <a:alpha val="43137"/>
                    </a:srgbClr>
                  </a:outerShdw>
                </a:effectLst>
                <a:latin typeface="Agency FB"/>
              </a:rPr>
              <a:t>iba</a:t>
            </a:r>
            <a:r>
              <a:rPr lang="en-US" sz="2400" dirty="0">
                <a:effectLst>
                  <a:outerShdw blurRad="38100" dist="38100" dir="2700000" algn="tl">
                    <a:srgbClr val="000000">
                      <a:alpha val="43137"/>
                    </a:srgbClr>
                  </a:outerShdw>
                </a:effectLst>
                <a:latin typeface="Agency FB"/>
              </a:rPr>
              <a:t> a ser un </a:t>
            </a:r>
            <a:r>
              <a:rPr lang="en-US" sz="2400" dirty="0" err="1">
                <a:effectLst>
                  <a:outerShdw blurRad="38100" dist="38100" dir="2700000" algn="tl">
                    <a:srgbClr val="000000">
                      <a:alpha val="43137"/>
                    </a:srgbClr>
                  </a:outerShdw>
                </a:effectLst>
                <a:latin typeface="Agency FB"/>
              </a:rPr>
              <a:t>sacerdocio</a:t>
            </a:r>
            <a:r>
              <a:rPr lang="en-US" sz="2400" dirty="0">
                <a:effectLst>
                  <a:outerShdw blurRad="38100" dist="38100" dir="2700000" algn="tl">
                    <a:srgbClr val="000000">
                      <a:alpha val="43137"/>
                    </a:srgbClr>
                  </a:outerShdw>
                </a:effectLst>
                <a:latin typeface="Agency FB"/>
              </a:rPr>
              <a:t>, </a:t>
            </a:r>
            <a:r>
              <a:rPr lang="en-US" sz="2400" dirty="0" err="1">
                <a:effectLst>
                  <a:outerShdw blurRad="38100" dist="38100" dir="2700000" algn="tl">
                    <a:srgbClr val="000000">
                      <a:alpha val="43137"/>
                    </a:srgbClr>
                  </a:outerShdw>
                </a:effectLst>
                <a:latin typeface="Agency FB"/>
              </a:rPr>
              <a:t>esto</a:t>
            </a:r>
            <a:r>
              <a:rPr lang="en-US" sz="2400" dirty="0">
                <a:effectLst>
                  <a:outerShdw blurRad="38100" dist="38100" dir="2700000" algn="tl">
                    <a:srgbClr val="000000">
                      <a:alpha val="43137"/>
                    </a:srgbClr>
                  </a:outerShdw>
                </a:effectLst>
                <a:latin typeface="Agency FB"/>
              </a:rPr>
              <a:t> </a:t>
            </a:r>
            <a:r>
              <a:rPr lang="en-US" sz="2400" dirty="0" err="1">
                <a:effectLst>
                  <a:outerShdw blurRad="38100" dist="38100" dir="2700000" algn="tl">
                    <a:srgbClr val="000000">
                      <a:alpha val="43137"/>
                    </a:srgbClr>
                  </a:outerShdw>
                </a:effectLst>
                <a:latin typeface="Agency FB"/>
              </a:rPr>
              <a:t>implica</a:t>
            </a:r>
            <a:r>
              <a:rPr lang="en-US" sz="2400" dirty="0">
                <a:effectLst>
                  <a:outerShdw blurRad="38100" dist="38100" dir="2700000" algn="tl">
                    <a:srgbClr val="000000">
                      <a:alpha val="43137"/>
                    </a:srgbClr>
                  </a:outerShdw>
                </a:effectLst>
                <a:latin typeface="Agency FB"/>
              </a:rPr>
              <a:t> </a:t>
            </a:r>
            <a:r>
              <a:rPr lang="en-US" sz="2400" dirty="0" err="1">
                <a:effectLst>
                  <a:outerShdw blurRad="38100" dist="38100" dir="2700000" algn="tl">
                    <a:srgbClr val="000000">
                      <a:alpha val="43137"/>
                    </a:srgbClr>
                  </a:outerShdw>
                </a:effectLst>
                <a:latin typeface="Agency FB"/>
              </a:rPr>
              <a:t>inmediatamente</a:t>
            </a:r>
            <a:r>
              <a:rPr lang="en-US" sz="2400" dirty="0">
                <a:effectLst>
                  <a:outerShdw blurRad="38100" dist="38100" dir="2700000" algn="tl">
                    <a:srgbClr val="000000">
                      <a:alpha val="43137"/>
                    </a:srgbClr>
                  </a:outerShdw>
                </a:effectLst>
                <a:latin typeface="Agency FB"/>
              </a:rPr>
              <a:t> que </a:t>
            </a:r>
            <a:r>
              <a:rPr lang="en-US" sz="2400" dirty="0" err="1">
                <a:effectLst>
                  <a:outerShdw blurRad="38100" dist="38100" dir="2700000" algn="tl">
                    <a:srgbClr val="000000">
                      <a:alpha val="43137"/>
                    </a:srgbClr>
                  </a:outerShdw>
                </a:effectLst>
                <a:latin typeface="Agency FB"/>
              </a:rPr>
              <a:t>iban</a:t>
            </a:r>
            <a:r>
              <a:rPr lang="en-US" sz="2400" dirty="0">
                <a:effectLst>
                  <a:outerShdw blurRad="38100" dist="38100" dir="2700000" algn="tl">
                    <a:srgbClr val="000000">
                      <a:alpha val="43137"/>
                    </a:srgbClr>
                  </a:outerShdw>
                </a:effectLst>
                <a:latin typeface="Agency FB"/>
              </a:rPr>
              <a:t> a ser </a:t>
            </a:r>
            <a:r>
              <a:rPr lang="en-US" sz="2400" dirty="0" err="1">
                <a:effectLst>
                  <a:outerShdw blurRad="38100" dist="38100" dir="2700000" algn="tl">
                    <a:srgbClr val="000000">
                      <a:alpha val="43137"/>
                    </a:srgbClr>
                  </a:outerShdw>
                </a:effectLst>
                <a:latin typeface="Agency FB"/>
              </a:rPr>
              <a:t>sacerdotes</a:t>
            </a:r>
            <a:r>
              <a:rPr lang="en-US" sz="2400" dirty="0">
                <a:effectLst>
                  <a:outerShdw blurRad="38100" dist="38100" dir="2700000" algn="tl">
                    <a:srgbClr val="000000">
                      <a:alpha val="43137"/>
                    </a:srgbClr>
                  </a:outerShdw>
                </a:effectLst>
                <a:latin typeface="Agency FB"/>
              </a:rPr>
              <a:t> para las </a:t>
            </a:r>
            <a:r>
              <a:rPr lang="en-US" sz="2400" dirty="0" err="1">
                <a:effectLst>
                  <a:outerShdw blurRad="38100" dist="38100" dir="2700000" algn="tl">
                    <a:srgbClr val="000000">
                      <a:alpha val="43137"/>
                    </a:srgbClr>
                  </a:outerShdw>
                </a:effectLst>
                <a:latin typeface="Agency FB"/>
              </a:rPr>
              <a:t>naciones</a:t>
            </a:r>
            <a:r>
              <a:rPr lang="en-US" sz="2400" dirty="0">
                <a:effectLst>
                  <a:outerShdw blurRad="38100" dist="38100" dir="2700000" algn="tl">
                    <a:srgbClr val="000000">
                      <a:alpha val="43137"/>
                    </a:srgbClr>
                  </a:outerShdw>
                </a:effectLst>
                <a:latin typeface="Agency FB"/>
              </a:rPr>
              <a:t>.</a:t>
            </a:r>
          </a:p>
        </p:txBody>
      </p:sp>
      <p:sp>
        <p:nvSpPr>
          <p:cNvPr id="3" name="Slide Number Placeholder 2">
            <a:extLst>
              <a:ext uri="{FF2B5EF4-FFF2-40B4-BE49-F238E27FC236}">
                <a16:creationId xmlns:a16="http://schemas.microsoft.com/office/drawing/2014/main" id="{62352F05-369D-2BD1-0383-D20C47596523}"/>
              </a:ext>
            </a:extLst>
          </p:cNvPr>
          <p:cNvSpPr>
            <a:spLocks noGrp="1"/>
          </p:cNvSpPr>
          <p:nvPr>
            <p:ph type="sldNum" sz="quarter" idx="12"/>
          </p:nvPr>
        </p:nvSpPr>
        <p:spPr/>
        <p:txBody>
          <a:bodyPr/>
          <a:lstStyle/>
          <a:p>
            <a:fld id="{0CB6521E-382E-4268-A786-0FF2323A3D50}" type="slidenum">
              <a:rPr lang="en-US" altLang="en-US" smtClean="0"/>
              <a:pPr/>
              <a:t>64</a:t>
            </a:fld>
            <a:endParaRPr lang="en-US" altLang="en-US"/>
          </a:p>
        </p:txBody>
      </p:sp>
    </p:spTree>
    <p:extLst>
      <p:ext uri="{BB962C8B-B14F-4D97-AF65-F5344CB8AC3E}">
        <p14:creationId xmlns:p14="http://schemas.microsoft.com/office/powerpoint/2010/main" val="157024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additive="base">
                                        <p:cTn id="1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9823-B2A0-B8FC-B8E1-4DF764C70B5C}"/>
              </a:ext>
            </a:extLst>
          </p:cNvPr>
          <p:cNvSpPr>
            <a:spLocks noGrp="1"/>
          </p:cNvSpPr>
          <p:nvPr>
            <p:ph type="title"/>
          </p:nvPr>
        </p:nvSpPr>
        <p:spPr>
          <a:xfrm>
            <a:off x="609600" y="0"/>
            <a:ext cx="10972800" cy="825122"/>
          </a:xfrm>
        </p:spPr>
        <p:txBody>
          <a:bodyPr/>
          <a:lstStyle/>
          <a:p>
            <a:r>
              <a:rPr lang="en-US" dirty="0">
                <a:solidFill>
                  <a:srgbClr val="FF6600"/>
                </a:solidFill>
                <a:latin typeface="Eras Demi ITC"/>
              </a:rPr>
              <a:t>Election / </a:t>
            </a:r>
            <a:r>
              <a:rPr lang="en-US" dirty="0" err="1">
                <a:solidFill>
                  <a:srgbClr val="DDDDDD"/>
                </a:solidFill>
                <a:latin typeface="Arial"/>
                <a:ea typeface="+mj-lt"/>
                <a:cs typeface="+mj-lt"/>
              </a:rPr>
              <a:t>Elección</a:t>
            </a:r>
            <a:endParaRPr lang="en-US" dirty="0" err="1">
              <a:solidFill>
                <a:srgbClr val="FF6600"/>
              </a:solidFill>
              <a:latin typeface="Eras Demi ITC" panose="020B0805030504020804" pitchFamily="34" charset="0"/>
            </a:endParaRPr>
          </a:p>
        </p:txBody>
      </p:sp>
      <p:sp>
        <p:nvSpPr>
          <p:cNvPr id="3" name="Content Placeholder 2">
            <a:extLst>
              <a:ext uri="{FF2B5EF4-FFF2-40B4-BE49-F238E27FC236}">
                <a16:creationId xmlns:a16="http://schemas.microsoft.com/office/drawing/2014/main" id="{274ECFCC-5665-BE01-A174-B4EBA25D497C}"/>
              </a:ext>
            </a:extLst>
          </p:cNvPr>
          <p:cNvSpPr>
            <a:spLocks noGrp="1"/>
          </p:cNvSpPr>
          <p:nvPr>
            <p:ph idx="1"/>
          </p:nvPr>
        </p:nvSpPr>
        <p:spPr>
          <a:xfrm>
            <a:off x="685015" y="1006312"/>
            <a:ext cx="10972800" cy="4530725"/>
          </a:xfrm>
        </p:spPr>
        <p:txBody>
          <a:bodyPr/>
          <a:lstStyle/>
          <a:p>
            <a:pPr marL="0" indent="0">
              <a:buNone/>
            </a:pPr>
            <a:r>
              <a:rPr lang="en-US" sz="2800" dirty="0">
                <a:solidFill>
                  <a:srgbClr val="FF9933"/>
                </a:solidFill>
                <a:latin typeface="Cooper Black"/>
              </a:rPr>
              <a:t>God’s choice of Israel to serve his purpose to the nations should not be misunderstood as an affirmation of Israel’s righteousness. / </a:t>
            </a:r>
            <a:r>
              <a:rPr lang="en-US" sz="2800" dirty="0">
                <a:ea typeface="+mn-lt"/>
                <a:cs typeface="+mn-lt"/>
              </a:rPr>
              <a:t>La </a:t>
            </a:r>
            <a:r>
              <a:rPr lang="en-US" sz="2800" dirty="0" err="1">
                <a:ea typeface="+mn-lt"/>
                <a:cs typeface="+mn-lt"/>
              </a:rPr>
              <a:t>elección</a:t>
            </a:r>
            <a:r>
              <a:rPr lang="en-US" sz="2800" dirty="0">
                <a:ea typeface="+mn-lt"/>
                <a:cs typeface="+mn-lt"/>
              </a:rPr>
              <a:t> de Dios de Israel para </a:t>
            </a:r>
            <a:r>
              <a:rPr lang="en-US" sz="2800" dirty="0" err="1">
                <a:ea typeface="+mn-lt"/>
                <a:cs typeface="+mn-lt"/>
              </a:rPr>
              <a:t>servir</a:t>
            </a:r>
            <a:r>
              <a:rPr lang="en-US" sz="2800" dirty="0">
                <a:ea typeface="+mn-lt"/>
                <a:cs typeface="+mn-lt"/>
              </a:rPr>
              <a:t> a </a:t>
            </a:r>
            <a:r>
              <a:rPr lang="en-US" sz="2800" dirty="0" err="1">
                <a:ea typeface="+mn-lt"/>
                <a:cs typeface="+mn-lt"/>
              </a:rPr>
              <a:t>su</a:t>
            </a:r>
            <a:r>
              <a:rPr lang="en-US" sz="2800" dirty="0">
                <a:ea typeface="+mn-lt"/>
                <a:cs typeface="+mn-lt"/>
              </a:rPr>
              <a:t> </a:t>
            </a:r>
            <a:r>
              <a:rPr lang="en-US" sz="2800" dirty="0" err="1">
                <a:ea typeface="+mn-lt"/>
                <a:cs typeface="+mn-lt"/>
              </a:rPr>
              <a:t>propósito</a:t>
            </a:r>
            <a:r>
              <a:rPr lang="en-US" sz="2800" dirty="0">
                <a:ea typeface="+mn-lt"/>
                <a:cs typeface="+mn-lt"/>
              </a:rPr>
              <a:t> para las </a:t>
            </a:r>
            <a:r>
              <a:rPr lang="en-US" sz="2800" dirty="0" err="1">
                <a:ea typeface="+mn-lt"/>
                <a:cs typeface="+mn-lt"/>
              </a:rPr>
              <a:t>naciones</a:t>
            </a:r>
            <a:r>
              <a:rPr lang="en-US" sz="2800" dirty="0">
                <a:ea typeface="+mn-lt"/>
                <a:cs typeface="+mn-lt"/>
              </a:rPr>
              <a:t> no </a:t>
            </a:r>
            <a:r>
              <a:rPr lang="en-US" sz="2800" dirty="0" err="1">
                <a:ea typeface="+mn-lt"/>
                <a:cs typeface="+mn-lt"/>
              </a:rPr>
              <a:t>debe</a:t>
            </a:r>
            <a:r>
              <a:rPr lang="en-US" sz="2800" dirty="0">
                <a:ea typeface="+mn-lt"/>
                <a:cs typeface="+mn-lt"/>
              </a:rPr>
              <a:t> </a:t>
            </a:r>
            <a:r>
              <a:rPr lang="en-US" sz="2800" dirty="0" err="1">
                <a:ea typeface="+mn-lt"/>
                <a:cs typeface="+mn-lt"/>
              </a:rPr>
              <a:t>malinterpretarse</a:t>
            </a:r>
            <a:r>
              <a:rPr lang="en-US" sz="2800" dirty="0">
                <a:ea typeface="+mn-lt"/>
                <a:cs typeface="+mn-lt"/>
              </a:rPr>
              <a:t> </a:t>
            </a:r>
            <a:r>
              <a:rPr lang="en-US" sz="2800" dirty="0" err="1">
                <a:ea typeface="+mn-lt"/>
                <a:cs typeface="+mn-lt"/>
              </a:rPr>
              <a:t>como</a:t>
            </a:r>
            <a:r>
              <a:rPr lang="en-US" sz="2800" dirty="0">
                <a:ea typeface="+mn-lt"/>
                <a:cs typeface="+mn-lt"/>
              </a:rPr>
              <a:t> </a:t>
            </a:r>
            <a:r>
              <a:rPr lang="en-US" sz="2800" dirty="0" err="1">
                <a:ea typeface="+mn-lt"/>
                <a:cs typeface="+mn-lt"/>
              </a:rPr>
              <a:t>una</a:t>
            </a:r>
            <a:r>
              <a:rPr lang="en-US" sz="2800" dirty="0">
                <a:ea typeface="+mn-lt"/>
                <a:cs typeface="+mn-lt"/>
              </a:rPr>
              <a:t> </a:t>
            </a:r>
            <a:r>
              <a:rPr lang="en-US" sz="2800" dirty="0" err="1">
                <a:ea typeface="+mn-lt"/>
                <a:cs typeface="+mn-lt"/>
              </a:rPr>
              <a:t>afirmación</a:t>
            </a:r>
            <a:r>
              <a:rPr lang="en-US" sz="2800" dirty="0">
                <a:ea typeface="+mn-lt"/>
                <a:cs typeface="+mn-lt"/>
              </a:rPr>
              <a:t> de la </a:t>
            </a:r>
            <a:r>
              <a:rPr lang="en-US" sz="2800" dirty="0" err="1">
                <a:ea typeface="+mn-lt"/>
                <a:cs typeface="+mn-lt"/>
              </a:rPr>
              <a:t>justicia</a:t>
            </a:r>
            <a:r>
              <a:rPr lang="en-US" sz="2800" dirty="0">
                <a:ea typeface="+mn-lt"/>
                <a:cs typeface="+mn-lt"/>
              </a:rPr>
              <a:t> de Israel.</a:t>
            </a:r>
            <a:endParaRPr lang="en-US" sz="2800" dirty="0">
              <a:solidFill>
                <a:srgbClr val="FF9933"/>
              </a:solidFill>
              <a:latin typeface="Cooper Black" panose="0208090404030B020404" pitchFamily="18" charset="0"/>
            </a:endParaRPr>
          </a:p>
          <a:p>
            <a:r>
              <a:rPr lang="en-US" sz="2400" i="1" dirty="0">
                <a:solidFill>
                  <a:srgbClr val="FFFFCC"/>
                </a:solidFill>
                <a:latin typeface="Comic Sans MS"/>
              </a:rPr>
              <a:t>Though the whole nation was chosen, there would be multiple examples of Israelites who lapsed into unbelief and defiance against God. / </a:t>
            </a:r>
            <a:r>
              <a:rPr lang="en-US" sz="2400" dirty="0" err="1">
                <a:ea typeface="+mn-lt"/>
                <a:cs typeface="+mn-lt"/>
              </a:rPr>
              <a:t>Aunque</a:t>
            </a:r>
            <a:r>
              <a:rPr lang="en-US" sz="2400" dirty="0">
                <a:ea typeface="+mn-lt"/>
                <a:cs typeface="+mn-lt"/>
              </a:rPr>
              <a:t> se </a:t>
            </a:r>
            <a:r>
              <a:rPr lang="en-US" sz="2400" dirty="0" err="1">
                <a:ea typeface="+mn-lt"/>
                <a:cs typeface="+mn-lt"/>
              </a:rPr>
              <a:t>eligió</a:t>
            </a:r>
            <a:r>
              <a:rPr lang="en-US" sz="2400" dirty="0">
                <a:ea typeface="+mn-lt"/>
                <a:cs typeface="+mn-lt"/>
              </a:rPr>
              <a:t> a </a:t>
            </a:r>
            <a:r>
              <a:rPr lang="en-US" sz="2400" dirty="0" err="1">
                <a:ea typeface="+mn-lt"/>
                <a:cs typeface="+mn-lt"/>
              </a:rPr>
              <a:t>toda</a:t>
            </a:r>
            <a:r>
              <a:rPr lang="en-US" sz="2400" dirty="0">
                <a:ea typeface="+mn-lt"/>
                <a:cs typeface="+mn-lt"/>
              </a:rPr>
              <a:t> la </a:t>
            </a:r>
            <a:r>
              <a:rPr lang="en-US" sz="2400" dirty="0" err="1">
                <a:ea typeface="+mn-lt"/>
                <a:cs typeface="+mn-lt"/>
              </a:rPr>
              <a:t>nación</a:t>
            </a:r>
            <a:r>
              <a:rPr lang="en-US" sz="2400" dirty="0">
                <a:ea typeface="+mn-lt"/>
                <a:cs typeface="+mn-lt"/>
              </a:rPr>
              <a:t>, </a:t>
            </a:r>
            <a:r>
              <a:rPr lang="en-US" sz="2400" dirty="0" err="1">
                <a:ea typeface="+mn-lt"/>
                <a:cs typeface="+mn-lt"/>
              </a:rPr>
              <a:t>habría</a:t>
            </a:r>
            <a:r>
              <a:rPr lang="en-US" sz="2400" dirty="0">
                <a:ea typeface="+mn-lt"/>
                <a:cs typeface="+mn-lt"/>
              </a:rPr>
              <a:t> </a:t>
            </a:r>
            <a:r>
              <a:rPr lang="en-US" sz="2400" dirty="0" err="1">
                <a:ea typeface="+mn-lt"/>
                <a:cs typeface="+mn-lt"/>
              </a:rPr>
              <a:t>múltiples</a:t>
            </a:r>
            <a:r>
              <a:rPr lang="en-US" sz="2400" dirty="0">
                <a:ea typeface="+mn-lt"/>
                <a:cs typeface="+mn-lt"/>
              </a:rPr>
              <a:t> </a:t>
            </a:r>
            <a:r>
              <a:rPr lang="en-US" sz="2400" dirty="0" err="1">
                <a:ea typeface="+mn-lt"/>
                <a:cs typeface="+mn-lt"/>
              </a:rPr>
              <a:t>ejemplos</a:t>
            </a:r>
            <a:r>
              <a:rPr lang="en-US" sz="2400" dirty="0">
                <a:ea typeface="+mn-lt"/>
                <a:cs typeface="+mn-lt"/>
              </a:rPr>
              <a:t> de </a:t>
            </a:r>
            <a:r>
              <a:rPr lang="en-US" sz="2400" dirty="0" err="1">
                <a:ea typeface="+mn-lt"/>
                <a:cs typeface="+mn-lt"/>
              </a:rPr>
              <a:t>israelitas</a:t>
            </a:r>
            <a:r>
              <a:rPr lang="en-US" sz="2400" dirty="0">
                <a:ea typeface="+mn-lt"/>
                <a:cs typeface="+mn-lt"/>
              </a:rPr>
              <a:t> que </a:t>
            </a:r>
            <a:r>
              <a:rPr lang="en-US" sz="2400" dirty="0" err="1">
                <a:ea typeface="+mn-lt"/>
                <a:cs typeface="+mn-lt"/>
              </a:rPr>
              <a:t>cayeron</a:t>
            </a:r>
            <a:r>
              <a:rPr lang="en-US" sz="2400" dirty="0">
                <a:ea typeface="+mn-lt"/>
                <a:cs typeface="+mn-lt"/>
              </a:rPr>
              <a:t> </a:t>
            </a:r>
            <a:r>
              <a:rPr lang="en-US" sz="2400" dirty="0" err="1">
                <a:ea typeface="+mn-lt"/>
                <a:cs typeface="+mn-lt"/>
              </a:rPr>
              <a:t>en</a:t>
            </a:r>
            <a:r>
              <a:rPr lang="en-US" sz="2400" dirty="0">
                <a:ea typeface="+mn-lt"/>
                <a:cs typeface="+mn-lt"/>
              </a:rPr>
              <a:t> la </a:t>
            </a:r>
            <a:r>
              <a:rPr lang="en-US" sz="2400" dirty="0" err="1">
                <a:ea typeface="+mn-lt"/>
                <a:cs typeface="+mn-lt"/>
              </a:rPr>
              <a:t>incredulidad</a:t>
            </a:r>
            <a:r>
              <a:rPr lang="en-US" sz="2400" dirty="0">
                <a:ea typeface="+mn-lt"/>
                <a:cs typeface="+mn-lt"/>
              </a:rPr>
              <a:t> y </a:t>
            </a:r>
            <a:r>
              <a:rPr lang="en-US" sz="2400" dirty="0" err="1">
                <a:ea typeface="+mn-lt"/>
                <a:cs typeface="+mn-lt"/>
              </a:rPr>
              <a:t>el</a:t>
            </a:r>
            <a:r>
              <a:rPr lang="en-US" sz="2400" dirty="0">
                <a:ea typeface="+mn-lt"/>
                <a:cs typeface="+mn-lt"/>
              </a:rPr>
              <a:t> </a:t>
            </a:r>
            <a:r>
              <a:rPr lang="en-US" sz="2400" dirty="0" err="1">
                <a:ea typeface="+mn-lt"/>
                <a:cs typeface="+mn-lt"/>
              </a:rPr>
              <a:t>desafío</a:t>
            </a:r>
            <a:r>
              <a:rPr lang="en-US" sz="2400" dirty="0">
                <a:ea typeface="+mn-lt"/>
                <a:cs typeface="+mn-lt"/>
              </a:rPr>
              <a:t> contra Dios.</a:t>
            </a:r>
            <a:endParaRPr lang="en-US" sz="2400" i="1" dirty="0">
              <a:solidFill>
                <a:srgbClr val="FFFFCC"/>
              </a:solidFill>
              <a:latin typeface="Comic Sans MS" panose="030F0702030302020204" pitchFamily="66" charset="0"/>
            </a:endParaRPr>
          </a:p>
          <a:p>
            <a:r>
              <a:rPr lang="en-US" sz="2400" i="1" dirty="0">
                <a:solidFill>
                  <a:srgbClr val="FFFFCC"/>
                </a:solidFill>
                <a:latin typeface="Comic Sans MS"/>
              </a:rPr>
              <a:t>Hence, being “chosen” does not mean being “saved,” a point St. Paul would make many centuries later (Ro. 9:6-7; cf. 9:1-4, 27, 31-33; 10:1). / </a:t>
            </a:r>
            <a:r>
              <a:rPr lang="en-US" sz="2400" dirty="0">
                <a:ea typeface="+mn-lt"/>
                <a:cs typeface="+mn-lt"/>
              </a:rPr>
              <a:t>Por lo tanto, ser “</a:t>
            </a:r>
            <a:r>
              <a:rPr lang="en-US" sz="2400" dirty="0" err="1">
                <a:ea typeface="+mn-lt"/>
                <a:cs typeface="+mn-lt"/>
              </a:rPr>
              <a:t>elegido</a:t>
            </a:r>
            <a:r>
              <a:rPr lang="en-US" sz="2400" dirty="0">
                <a:ea typeface="+mn-lt"/>
                <a:cs typeface="+mn-lt"/>
              </a:rPr>
              <a:t>” no </a:t>
            </a:r>
            <a:r>
              <a:rPr lang="en-US" sz="2400" dirty="0" err="1">
                <a:ea typeface="+mn-lt"/>
                <a:cs typeface="+mn-lt"/>
              </a:rPr>
              <a:t>significa</a:t>
            </a:r>
            <a:r>
              <a:rPr lang="en-US" sz="2400" dirty="0">
                <a:ea typeface="+mn-lt"/>
                <a:cs typeface="+mn-lt"/>
              </a:rPr>
              <a:t> ser “salvo”, un punto que </a:t>
            </a:r>
            <a:r>
              <a:rPr lang="en-US" sz="2400" dirty="0" err="1">
                <a:ea typeface="+mn-lt"/>
                <a:cs typeface="+mn-lt"/>
              </a:rPr>
              <a:t>san</a:t>
            </a:r>
            <a:r>
              <a:rPr lang="en-US" sz="2400" dirty="0">
                <a:ea typeface="+mn-lt"/>
                <a:cs typeface="+mn-lt"/>
              </a:rPr>
              <a:t> Pablo </a:t>
            </a:r>
            <a:r>
              <a:rPr lang="en-US" sz="2400" dirty="0" err="1">
                <a:ea typeface="+mn-lt"/>
                <a:cs typeface="+mn-lt"/>
              </a:rPr>
              <a:t>señalaría</a:t>
            </a:r>
            <a:r>
              <a:rPr lang="en-US" sz="2400" dirty="0">
                <a:ea typeface="+mn-lt"/>
                <a:cs typeface="+mn-lt"/>
              </a:rPr>
              <a:t> </a:t>
            </a:r>
            <a:r>
              <a:rPr lang="en-US" sz="2400" dirty="0" err="1">
                <a:ea typeface="+mn-lt"/>
                <a:cs typeface="+mn-lt"/>
              </a:rPr>
              <a:t>muchos</a:t>
            </a:r>
            <a:r>
              <a:rPr lang="en-US" sz="2400" dirty="0">
                <a:ea typeface="+mn-lt"/>
                <a:cs typeface="+mn-lt"/>
              </a:rPr>
              <a:t> siglos </a:t>
            </a:r>
            <a:r>
              <a:rPr lang="en-US" sz="2400" dirty="0" err="1">
                <a:ea typeface="+mn-lt"/>
                <a:cs typeface="+mn-lt"/>
              </a:rPr>
              <a:t>después</a:t>
            </a:r>
            <a:r>
              <a:rPr lang="en-US" sz="2400" dirty="0">
                <a:ea typeface="+mn-lt"/>
                <a:cs typeface="+mn-lt"/>
              </a:rPr>
              <a:t> (Ro 9, 6-7; cf. 9, 1-4, 27, 31-33; 10, 1). ). </a:t>
            </a:r>
            <a:endParaRPr lang="en-US" sz="2400" i="1" dirty="0">
              <a:solidFill>
                <a:srgbClr val="FFFFCC"/>
              </a:solidFill>
              <a:latin typeface="Comic Sans MS" panose="030F0702030302020204" pitchFamily="66" charset="0"/>
            </a:endParaRPr>
          </a:p>
        </p:txBody>
      </p:sp>
      <p:sp>
        <p:nvSpPr>
          <p:cNvPr id="4" name="Slide Number Placeholder 3">
            <a:extLst>
              <a:ext uri="{FF2B5EF4-FFF2-40B4-BE49-F238E27FC236}">
                <a16:creationId xmlns:a16="http://schemas.microsoft.com/office/drawing/2014/main" id="{F90D25C4-0FEE-6F5C-6CF4-E92BE5D7E5E1}"/>
              </a:ext>
            </a:extLst>
          </p:cNvPr>
          <p:cNvSpPr>
            <a:spLocks noGrp="1"/>
          </p:cNvSpPr>
          <p:nvPr>
            <p:ph type="sldNum" sz="quarter" idx="12"/>
          </p:nvPr>
        </p:nvSpPr>
        <p:spPr/>
        <p:txBody>
          <a:bodyPr/>
          <a:lstStyle/>
          <a:p>
            <a:fld id="{0CB6521E-382E-4268-A786-0FF2323A3D50}" type="slidenum">
              <a:rPr lang="en-US" altLang="en-US" smtClean="0"/>
              <a:pPr/>
              <a:t>65</a:t>
            </a:fld>
            <a:endParaRPr lang="en-US" altLang="en-US"/>
          </a:p>
        </p:txBody>
      </p:sp>
    </p:spTree>
    <p:extLst>
      <p:ext uri="{BB962C8B-B14F-4D97-AF65-F5344CB8AC3E}">
        <p14:creationId xmlns:p14="http://schemas.microsoft.com/office/powerpoint/2010/main" val="77467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4ECFCC-5665-BE01-A174-B4EBA25D497C}"/>
              </a:ext>
            </a:extLst>
          </p:cNvPr>
          <p:cNvSpPr>
            <a:spLocks noGrp="1"/>
          </p:cNvSpPr>
          <p:nvPr>
            <p:ph idx="1"/>
          </p:nvPr>
        </p:nvSpPr>
        <p:spPr>
          <a:xfrm>
            <a:off x="694540" y="482437"/>
            <a:ext cx="10972800" cy="4530725"/>
          </a:xfrm>
        </p:spPr>
        <p:txBody>
          <a:bodyPr/>
          <a:lstStyle/>
          <a:p>
            <a:r>
              <a:rPr lang="en-US" sz="2400" i="1" dirty="0">
                <a:solidFill>
                  <a:srgbClr val="FFFFCC"/>
                </a:solidFill>
                <a:latin typeface="Comic Sans MS"/>
              </a:rPr>
              <a:t>Still, God chose Israel out of his faithful love and promise to Abraham (Dt. 4:37; 7:6-8; 10:15; 14:2). / </a:t>
            </a:r>
            <a:r>
              <a:rPr lang="en-US" sz="2400" dirty="0" err="1">
                <a:ea typeface="+mn-lt"/>
                <a:cs typeface="+mn-lt"/>
              </a:rPr>
              <a:t>Aún</a:t>
            </a:r>
            <a:r>
              <a:rPr lang="en-US" sz="2400" dirty="0">
                <a:ea typeface="+mn-lt"/>
                <a:cs typeface="+mn-lt"/>
              </a:rPr>
              <a:t> </a:t>
            </a:r>
            <a:r>
              <a:rPr lang="en-US" sz="2400" dirty="0" err="1">
                <a:ea typeface="+mn-lt"/>
                <a:cs typeface="+mn-lt"/>
              </a:rPr>
              <a:t>así</a:t>
            </a:r>
            <a:r>
              <a:rPr lang="en-US" sz="2400" dirty="0">
                <a:ea typeface="+mn-lt"/>
                <a:cs typeface="+mn-lt"/>
              </a:rPr>
              <a:t>, Dios </a:t>
            </a:r>
            <a:r>
              <a:rPr lang="en-US" sz="2400" dirty="0" err="1">
                <a:ea typeface="+mn-lt"/>
                <a:cs typeface="+mn-lt"/>
              </a:rPr>
              <a:t>eligió</a:t>
            </a:r>
            <a:r>
              <a:rPr lang="en-US" sz="2400" dirty="0">
                <a:ea typeface="+mn-lt"/>
                <a:cs typeface="+mn-lt"/>
              </a:rPr>
              <a:t> a Israel </a:t>
            </a:r>
            <a:r>
              <a:rPr lang="en-US" sz="2400" dirty="0" err="1">
                <a:ea typeface="+mn-lt"/>
                <a:cs typeface="+mn-lt"/>
              </a:rPr>
              <a:t>por</a:t>
            </a:r>
            <a:r>
              <a:rPr lang="en-US" sz="2400" dirty="0">
                <a:ea typeface="+mn-lt"/>
                <a:cs typeface="+mn-lt"/>
              </a:rPr>
              <a:t> </a:t>
            </a:r>
            <a:r>
              <a:rPr lang="en-US" sz="2400" dirty="0" err="1">
                <a:ea typeface="+mn-lt"/>
                <a:cs typeface="+mn-lt"/>
              </a:rPr>
              <a:t>su</a:t>
            </a:r>
            <a:r>
              <a:rPr lang="en-US" sz="2400" dirty="0">
                <a:ea typeface="+mn-lt"/>
                <a:cs typeface="+mn-lt"/>
              </a:rPr>
              <a:t> </a:t>
            </a:r>
            <a:r>
              <a:rPr lang="en-US" sz="2400" dirty="0" err="1">
                <a:ea typeface="+mn-lt"/>
                <a:cs typeface="+mn-lt"/>
              </a:rPr>
              <a:t>fiel</a:t>
            </a:r>
            <a:r>
              <a:rPr lang="en-US" sz="2400" dirty="0">
                <a:ea typeface="+mn-lt"/>
                <a:cs typeface="+mn-lt"/>
              </a:rPr>
              <a:t> amor y </a:t>
            </a:r>
            <a:r>
              <a:rPr lang="en-US" sz="2400" dirty="0" err="1">
                <a:ea typeface="+mn-lt"/>
                <a:cs typeface="+mn-lt"/>
              </a:rPr>
              <a:t>promesa</a:t>
            </a:r>
            <a:r>
              <a:rPr lang="en-US" sz="2400" dirty="0">
                <a:ea typeface="+mn-lt"/>
                <a:cs typeface="+mn-lt"/>
              </a:rPr>
              <a:t> a Abraham (Dt. 4:37; 7:6-8; 10:15; 14:2).</a:t>
            </a:r>
            <a:endParaRPr lang="en-US" dirty="0"/>
          </a:p>
          <a:p>
            <a:r>
              <a:rPr lang="en-US" sz="2400" i="1" dirty="0">
                <a:solidFill>
                  <a:srgbClr val="FFFFCC"/>
                </a:solidFill>
                <a:latin typeface="Comic Sans MS"/>
              </a:rPr>
              <a:t>Centuries later, Isaiah will describe Israel as God’s servant (Is. 41:8-9; 44:21), the ones elected to serve as witnesses to his grace (Is. 43:10). / </a:t>
            </a:r>
            <a:r>
              <a:rPr lang="en-US" sz="2400" dirty="0">
                <a:ea typeface="+mn-lt"/>
                <a:cs typeface="+mn-lt"/>
              </a:rPr>
              <a:t>Siglos </a:t>
            </a:r>
            <a:r>
              <a:rPr lang="en-US" sz="2400" dirty="0" err="1">
                <a:ea typeface="+mn-lt"/>
                <a:cs typeface="+mn-lt"/>
              </a:rPr>
              <a:t>después</a:t>
            </a:r>
            <a:r>
              <a:rPr lang="en-US" sz="2400" dirty="0">
                <a:ea typeface="+mn-lt"/>
                <a:cs typeface="+mn-lt"/>
              </a:rPr>
              <a:t>, Isaías </a:t>
            </a:r>
            <a:r>
              <a:rPr lang="en-US" sz="2400" dirty="0" err="1">
                <a:ea typeface="+mn-lt"/>
                <a:cs typeface="+mn-lt"/>
              </a:rPr>
              <a:t>describirá</a:t>
            </a:r>
            <a:r>
              <a:rPr lang="en-US" sz="2400" dirty="0">
                <a:ea typeface="+mn-lt"/>
                <a:cs typeface="+mn-lt"/>
              </a:rPr>
              <a:t> a Israel </a:t>
            </a:r>
            <a:r>
              <a:rPr lang="en-US" sz="2400" dirty="0" err="1">
                <a:ea typeface="+mn-lt"/>
                <a:cs typeface="+mn-lt"/>
              </a:rPr>
              <a:t>como</a:t>
            </a:r>
            <a:r>
              <a:rPr lang="en-US" sz="2400" dirty="0">
                <a:ea typeface="+mn-lt"/>
                <a:cs typeface="+mn-lt"/>
              </a:rPr>
              <a:t> </a:t>
            </a:r>
            <a:r>
              <a:rPr lang="en-US" sz="2400" dirty="0" err="1">
                <a:ea typeface="+mn-lt"/>
                <a:cs typeface="+mn-lt"/>
              </a:rPr>
              <a:t>siervo</a:t>
            </a:r>
            <a:r>
              <a:rPr lang="en-US" sz="2400" dirty="0">
                <a:ea typeface="+mn-lt"/>
                <a:cs typeface="+mn-lt"/>
              </a:rPr>
              <a:t> de Dios (Is. 41:8-9; 44:21), </a:t>
            </a:r>
            <a:r>
              <a:rPr lang="en-US" sz="2400" dirty="0" err="1">
                <a:ea typeface="+mn-lt"/>
                <a:cs typeface="+mn-lt"/>
              </a:rPr>
              <a:t>los</a:t>
            </a:r>
            <a:r>
              <a:rPr lang="en-US" sz="2400" dirty="0">
                <a:ea typeface="+mn-lt"/>
                <a:cs typeface="+mn-lt"/>
              </a:rPr>
              <a:t> </a:t>
            </a:r>
            <a:r>
              <a:rPr lang="en-US" sz="2400" dirty="0" err="1">
                <a:ea typeface="+mn-lt"/>
                <a:cs typeface="+mn-lt"/>
              </a:rPr>
              <a:t>elegidos</a:t>
            </a:r>
            <a:r>
              <a:rPr lang="en-US" sz="2400" dirty="0">
                <a:ea typeface="+mn-lt"/>
                <a:cs typeface="+mn-lt"/>
              </a:rPr>
              <a:t> para </a:t>
            </a:r>
            <a:r>
              <a:rPr lang="en-US" sz="2400" dirty="0" err="1">
                <a:ea typeface="+mn-lt"/>
                <a:cs typeface="+mn-lt"/>
              </a:rPr>
              <a:t>servir</a:t>
            </a:r>
            <a:r>
              <a:rPr lang="en-US" sz="2400" dirty="0">
                <a:ea typeface="+mn-lt"/>
                <a:cs typeface="+mn-lt"/>
              </a:rPr>
              <a:t> </a:t>
            </a:r>
            <a:r>
              <a:rPr lang="en-US" sz="2400" dirty="0" err="1">
                <a:ea typeface="+mn-lt"/>
                <a:cs typeface="+mn-lt"/>
              </a:rPr>
              <a:t>como</a:t>
            </a:r>
            <a:r>
              <a:rPr lang="en-US" sz="2400" dirty="0">
                <a:ea typeface="+mn-lt"/>
                <a:cs typeface="+mn-lt"/>
              </a:rPr>
              <a:t> </a:t>
            </a:r>
            <a:r>
              <a:rPr lang="en-US" sz="2400" dirty="0" err="1">
                <a:ea typeface="+mn-lt"/>
                <a:cs typeface="+mn-lt"/>
              </a:rPr>
              <a:t>testigos</a:t>
            </a:r>
            <a:r>
              <a:rPr lang="en-US" sz="2400" dirty="0">
                <a:ea typeface="+mn-lt"/>
                <a:cs typeface="+mn-lt"/>
              </a:rPr>
              <a:t> de </a:t>
            </a:r>
            <a:r>
              <a:rPr lang="en-US" sz="2400" dirty="0" err="1">
                <a:ea typeface="+mn-lt"/>
                <a:cs typeface="+mn-lt"/>
              </a:rPr>
              <a:t>su</a:t>
            </a:r>
            <a:r>
              <a:rPr lang="en-US" sz="2400" dirty="0">
                <a:ea typeface="+mn-lt"/>
                <a:cs typeface="+mn-lt"/>
              </a:rPr>
              <a:t> </a:t>
            </a:r>
            <a:r>
              <a:rPr lang="en-US" sz="2400" dirty="0" err="1">
                <a:ea typeface="+mn-lt"/>
                <a:cs typeface="+mn-lt"/>
              </a:rPr>
              <a:t>gracia</a:t>
            </a:r>
            <a:r>
              <a:rPr lang="en-US" sz="2400" dirty="0">
                <a:ea typeface="+mn-lt"/>
                <a:cs typeface="+mn-lt"/>
              </a:rPr>
              <a:t> (Is. 43:10).</a:t>
            </a:r>
            <a:endParaRPr lang="en-US" sz="2400" i="1" dirty="0">
              <a:solidFill>
                <a:srgbClr val="FFFFCC"/>
              </a:solidFill>
              <a:latin typeface="Comic Sans MS" panose="030F0702030302020204" pitchFamily="66" charset="0"/>
            </a:endParaRPr>
          </a:p>
          <a:p>
            <a:r>
              <a:rPr lang="en-US" sz="2400" i="1" dirty="0">
                <a:solidFill>
                  <a:srgbClr val="FFFFCC"/>
                </a:solidFill>
                <a:latin typeface="Comic Sans MS"/>
              </a:rPr>
              <a:t>Alas, history would demonstrate that Israel was a failed servant (Is. 42:18-25), and in light of this failure, God would send a greater Servant who would not fail as Israel had failed (Is. 42:1-4). / </a:t>
            </a:r>
            <a:r>
              <a:rPr lang="en-US" sz="2400" dirty="0">
                <a:ea typeface="+mn-lt"/>
                <a:cs typeface="+mn-lt"/>
              </a:rPr>
              <a:t>Por </a:t>
            </a:r>
            <a:r>
              <a:rPr lang="en-US" sz="2400" dirty="0" err="1">
                <a:ea typeface="+mn-lt"/>
                <a:cs typeface="+mn-lt"/>
              </a:rPr>
              <a:t>desgracia</a:t>
            </a:r>
            <a:r>
              <a:rPr lang="en-US" sz="2400" dirty="0">
                <a:ea typeface="+mn-lt"/>
                <a:cs typeface="+mn-lt"/>
              </a:rPr>
              <a:t>, la </a:t>
            </a:r>
            <a:r>
              <a:rPr lang="en-US" sz="2400" dirty="0" err="1">
                <a:ea typeface="+mn-lt"/>
                <a:cs typeface="+mn-lt"/>
              </a:rPr>
              <a:t>historia</a:t>
            </a:r>
            <a:r>
              <a:rPr lang="en-US" sz="2400" dirty="0">
                <a:ea typeface="+mn-lt"/>
                <a:cs typeface="+mn-lt"/>
              </a:rPr>
              <a:t> </a:t>
            </a:r>
            <a:r>
              <a:rPr lang="en-US" sz="2400" dirty="0" err="1">
                <a:ea typeface="+mn-lt"/>
                <a:cs typeface="+mn-lt"/>
              </a:rPr>
              <a:t>demostraría</a:t>
            </a:r>
            <a:r>
              <a:rPr lang="en-US" sz="2400" dirty="0">
                <a:ea typeface="+mn-lt"/>
                <a:cs typeface="+mn-lt"/>
              </a:rPr>
              <a:t> que Israel </a:t>
            </a:r>
            <a:r>
              <a:rPr lang="en-US" sz="2400" dirty="0" err="1">
                <a:ea typeface="+mn-lt"/>
                <a:cs typeface="+mn-lt"/>
              </a:rPr>
              <a:t>fue</a:t>
            </a:r>
            <a:r>
              <a:rPr lang="en-US" sz="2400" dirty="0">
                <a:ea typeface="+mn-lt"/>
                <a:cs typeface="+mn-lt"/>
              </a:rPr>
              <a:t> un </a:t>
            </a:r>
            <a:r>
              <a:rPr lang="en-US" sz="2400" dirty="0" err="1">
                <a:ea typeface="+mn-lt"/>
                <a:cs typeface="+mn-lt"/>
              </a:rPr>
              <a:t>siervo</a:t>
            </a:r>
            <a:r>
              <a:rPr lang="en-US" sz="2400" dirty="0">
                <a:ea typeface="+mn-lt"/>
                <a:cs typeface="+mn-lt"/>
              </a:rPr>
              <a:t> </a:t>
            </a:r>
            <a:r>
              <a:rPr lang="en-US" sz="2400" dirty="0" err="1">
                <a:ea typeface="+mn-lt"/>
                <a:cs typeface="+mn-lt"/>
              </a:rPr>
              <a:t>fracasado</a:t>
            </a:r>
            <a:r>
              <a:rPr lang="en-US" sz="2400" dirty="0">
                <a:ea typeface="+mn-lt"/>
                <a:cs typeface="+mn-lt"/>
              </a:rPr>
              <a:t> (Is. 42:18-25), y a la luz de </a:t>
            </a:r>
            <a:r>
              <a:rPr lang="en-US" sz="2400" dirty="0" err="1">
                <a:ea typeface="+mn-lt"/>
                <a:cs typeface="+mn-lt"/>
              </a:rPr>
              <a:t>este</a:t>
            </a:r>
            <a:r>
              <a:rPr lang="en-US" sz="2400" dirty="0">
                <a:ea typeface="+mn-lt"/>
                <a:cs typeface="+mn-lt"/>
              </a:rPr>
              <a:t> </a:t>
            </a:r>
            <a:r>
              <a:rPr lang="en-US" sz="2400" dirty="0" err="1">
                <a:ea typeface="+mn-lt"/>
                <a:cs typeface="+mn-lt"/>
              </a:rPr>
              <a:t>fracaso</a:t>
            </a:r>
            <a:r>
              <a:rPr lang="en-US" sz="2400" dirty="0">
                <a:ea typeface="+mn-lt"/>
                <a:cs typeface="+mn-lt"/>
              </a:rPr>
              <a:t>, Dios </a:t>
            </a:r>
            <a:r>
              <a:rPr lang="en-US" sz="2400" dirty="0" err="1">
                <a:ea typeface="+mn-lt"/>
                <a:cs typeface="+mn-lt"/>
              </a:rPr>
              <a:t>enviaría</a:t>
            </a:r>
            <a:r>
              <a:rPr lang="en-US" sz="2400" dirty="0">
                <a:ea typeface="+mn-lt"/>
                <a:cs typeface="+mn-lt"/>
              </a:rPr>
              <a:t> un </a:t>
            </a:r>
            <a:r>
              <a:rPr lang="en-US" sz="2400" dirty="0" err="1">
                <a:ea typeface="+mn-lt"/>
                <a:cs typeface="+mn-lt"/>
              </a:rPr>
              <a:t>Siervo</a:t>
            </a:r>
            <a:r>
              <a:rPr lang="en-US" sz="2400" dirty="0">
                <a:ea typeface="+mn-lt"/>
                <a:cs typeface="+mn-lt"/>
              </a:rPr>
              <a:t> </a:t>
            </a:r>
            <a:r>
              <a:rPr lang="en-US" sz="2400" dirty="0" err="1">
                <a:ea typeface="+mn-lt"/>
                <a:cs typeface="+mn-lt"/>
              </a:rPr>
              <a:t>más</a:t>
            </a:r>
            <a:r>
              <a:rPr lang="en-US" sz="2400" dirty="0">
                <a:ea typeface="+mn-lt"/>
                <a:cs typeface="+mn-lt"/>
              </a:rPr>
              <a:t> </a:t>
            </a:r>
            <a:r>
              <a:rPr lang="en-US" sz="2400" dirty="0" err="1">
                <a:ea typeface="+mn-lt"/>
                <a:cs typeface="+mn-lt"/>
              </a:rPr>
              <a:t>grande</a:t>
            </a:r>
            <a:r>
              <a:rPr lang="en-US" sz="2400" dirty="0">
                <a:ea typeface="+mn-lt"/>
                <a:cs typeface="+mn-lt"/>
              </a:rPr>
              <a:t> que no </a:t>
            </a:r>
            <a:r>
              <a:rPr lang="en-US" sz="2400" dirty="0" err="1">
                <a:ea typeface="+mn-lt"/>
                <a:cs typeface="+mn-lt"/>
              </a:rPr>
              <a:t>fallaría</a:t>
            </a:r>
            <a:r>
              <a:rPr lang="en-US" sz="2400" dirty="0">
                <a:ea typeface="+mn-lt"/>
                <a:cs typeface="+mn-lt"/>
              </a:rPr>
              <a:t> </a:t>
            </a:r>
            <a:r>
              <a:rPr lang="en-US" sz="2400" dirty="0" err="1">
                <a:ea typeface="+mn-lt"/>
                <a:cs typeface="+mn-lt"/>
              </a:rPr>
              <a:t>como</a:t>
            </a:r>
            <a:r>
              <a:rPr lang="en-US" sz="2400" dirty="0">
                <a:ea typeface="+mn-lt"/>
                <a:cs typeface="+mn-lt"/>
              </a:rPr>
              <a:t> </a:t>
            </a:r>
            <a:r>
              <a:rPr lang="en-US" sz="2400" dirty="0" err="1">
                <a:ea typeface="+mn-lt"/>
                <a:cs typeface="+mn-lt"/>
              </a:rPr>
              <a:t>había</a:t>
            </a:r>
            <a:r>
              <a:rPr lang="en-US" sz="2400" dirty="0">
                <a:ea typeface="+mn-lt"/>
                <a:cs typeface="+mn-lt"/>
              </a:rPr>
              <a:t> </a:t>
            </a:r>
            <a:r>
              <a:rPr lang="en-US" sz="2400" dirty="0" err="1">
                <a:ea typeface="+mn-lt"/>
                <a:cs typeface="+mn-lt"/>
              </a:rPr>
              <a:t>fallado</a:t>
            </a:r>
            <a:r>
              <a:rPr lang="en-US" sz="2400" dirty="0">
                <a:ea typeface="+mn-lt"/>
                <a:cs typeface="+mn-lt"/>
              </a:rPr>
              <a:t> Israel (Is. 42:1-4). ). </a:t>
            </a:r>
          </a:p>
        </p:txBody>
      </p:sp>
      <p:sp>
        <p:nvSpPr>
          <p:cNvPr id="4" name="Slide Number Placeholder 3">
            <a:extLst>
              <a:ext uri="{FF2B5EF4-FFF2-40B4-BE49-F238E27FC236}">
                <a16:creationId xmlns:a16="http://schemas.microsoft.com/office/drawing/2014/main" id="{F90D25C4-0FEE-6F5C-6CF4-E92BE5D7E5E1}"/>
              </a:ext>
            </a:extLst>
          </p:cNvPr>
          <p:cNvSpPr>
            <a:spLocks noGrp="1"/>
          </p:cNvSpPr>
          <p:nvPr>
            <p:ph type="sldNum" sz="quarter" idx="12"/>
          </p:nvPr>
        </p:nvSpPr>
        <p:spPr/>
        <p:txBody>
          <a:bodyPr/>
          <a:lstStyle/>
          <a:p>
            <a:fld id="{0CB6521E-382E-4268-A786-0FF2323A3D50}" type="slidenum">
              <a:rPr lang="en-US" altLang="en-US" smtClean="0"/>
              <a:pPr/>
              <a:t>66</a:t>
            </a:fld>
            <a:endParaRPr lang="en-US" altLang="en-US"/>
          </a:p>
        </p:txBody>
      </p:sp>
    </p:spTree>
    <p:extLst>
      <p:ext uri="{BB962C8B-B14F-4D97-AF65-F5344CB8AC3E}">
        <p14:creationId xmlns:p14="http://schemas.microsoft.com/office/powerpoint/2010/main" val="27304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a:extLst>
              <a:ext uri="{FF2B5EF4-FFF2-40B4-BE49-F238E27FC236}">
                <a16:creationId xmlns:a16="http://schemas.microsoft.com/office/drawing/2014/main" id="{0877BAD5-A881-E905-CAAC-E0FC0DC89932}"/>
              </a:ext>
            </a:extLst>
          </p:cNvPr>
          <p:cNvSpPr>
            <a:spLocks noGrp="1" noChangeArrowheads="1"/>
          </p:cNvSpPr>
          <p:nvPr>
            <p:ph type="title"/>
          </p:nvPr>
        </p:nvSpPr>
        <p:spPr>
          <a:xfrm>
            <a:off x="278921" y="15846"/>
            <a:ext cx="11691667" cy="1143000"/>
          </a:xfrm>
        </p:spPr>
        <p:txBody>
          <a:bodyPr/>
          <a:lstStyle/>
          <a:p>
            <a:pPr eaLnBrk="1" hangingPunct="1">
              <a:defRPr/>
            </a:pPr>
            <a:r>
              <a:rPr lang="en-US" altLang="en-US" sz="3600" dirty="0">
                <a:solidFill>
                  <a:srgbClr val="FF6600"/>
                </a:solidFill>
                <a:latin typeface="Wide Latin"/>
              </a:rPr>
              <a:t>God and Israel </a:t>
            </a:r>
            <a:r>
              <a:rPr lang="en-US" altLang="en-US" sz="3600" dirty="0">
                <a:latin typeface="Wide Latin"/>
              </a:rPr>
              <a:t>/ </a:t>
            </a:r>
            <a:r>
              <a:rPr lang="en-US" sz="3600" dirty="0">
                <a:ea typeface="+mj-lt"/>
                <a:cs typeface="+mj-lt"/>
              </a:rPr>
              <a:t>Dios e Israel</a:t>
            </a:r>
            <a:endParaRPr lang="en-US" altLang="en-US" sz="3600">
              <a:latin typeface="Wide Latin" panose="02020603050405020304" pitchFamily="18" charset="0"/>
            </a:endParaRPr>
          </a:p>
        </p:txBody>
      </p:sp>
      <p:sp>
        <p:nvSpPr>
          <p:cNvPr id="320515" name="Rectangle 3">
            <a:extLst>
              <a:ext uri="{FF2B5EF4-FFF2-40B4-BE49-F238E27FC236}">
                <a16:creationId xmlns:a16="http://schemas.microsoft.com/office/drawing/2014/main" id="{B75706F3-AD3B-2987-E32E-5B60F3066772}"/>
              </a:ext>
            </a:extLst>
          </p:cNvPr>
          <p:cNvSpPr>
            <a:spLocks noGrp="1" noChangeArrowheads="1"/>
          </p:cNvSpPr>
          <p:nvPr>
            <p:ph type="body" idx="1"/>
          </p:nvPr>
        </p:nvSpPr>
        <p:spPr>
          <a:xfrm>
            <a:off x="135753" y="1053861"/>
            <a:ext cx="11849213" cy="5633048"/>
          </a:xfrm>
        </p:spPr>
        <p:txBody>
          <a:bodyPr/>
          <a:lstStyle/>
          <a:p>
            <a:pPr eaLnBrk="1" hangingPunct="1">
              <a:defRPr/>
            </a:pPr>
            <a:r>
              <a:rPr lang="en-US" altLang="en-US" sz="2600" i="1" dirty="0">
                <a:solidFill>
                  <a:srgbClr val="FFFF00"/>
                </a:solidFill>
              </a:rPr>
              <a:t>Yahweh chose Israel out of divine love (Dt. 7:7-9; 10:15). </a:t>
            </a:r>
            <a:r>
              <a:rPr lang="en-US" altLang="en-US" sz="2600" i="1" dirty="0"/>
              <a:t>/ </a:t>
            </a:r>
            <a:r>
              <a:rPr lang="en-US" sz="2600" dirty="0" err="1">
                <a:ea typeface="+mn-lt"/>
                <a:cs typeface="+mn-lt"/>
              </a:rPr>
              <a:t>Yahvé</a:t>
            </a:r>
            <a:r>
              <a:rPr lang="en-US" sz="2600" dirty="0">
                <a:ea typeface="+mn-lt"/>
                <a:cs typeface="+mn-lt"/>
              </a:rPr>
              <a:t> </a:t>
            </a:r>
            <a:r>
              <a:rPr lang="en-US" sz="2600" dirty="0" err="1">
                <a:ea typeface="+mn-lt"/>
                <a:cs typeface="+mn-lt"/>
              </a:rPr>
              <a:t>escogió</a:t>
            </a:r>
            <a:r>
              <a:rPr lang="en-US" sz="2600" dirty="0">
                <a:ea typeface="+mn-lt"/>
                <a:cs typeface="+mn-lt"/>
              </a:rPr>
              <a:t> a Israel </a:t>
            </a:r>
            <a:r>
              <a:rPr lang="en-US" sz="2600" dirty="0" err="1">
                <a:ea typeface="+mn-lt"/>
                <a:cs typeface="+mn-lt"/>
              </a:rPr>
              <a:t>por</a:t>
            </a:r>
            <a:r>
              <a:rPr lang="en-US" sz="2600" dirty="0">
                <a:ea typeface="+mn-lt"/>
                <a:cs typeface="+mn-lt"/>
              </a:rPr>
              <a:t> amor </a:t>
            </a:r>
            <a:r>
              <a:rPr lang="en-US" sz="2600" dirty="0" err="1">
                <a:ea typeface="+mn-lt"/>
                <a:cs typeface="+mn-lt"/>
              </a:rPr>
              <a:t>divino</a:t>
            </a:r>
            <a:r>
              <a:rPr lang="en-US" sz="2600" dirty="0">
                <a:ea typeface="+mn-lt"/>
                <a:cs typeface="+mn-lt"/>
              </a:rPr>
              <a:t> (Dt. 7:7-9; 10:15). </a:t>
            </a:r>
            <a:endParaRPr lang="en-US" altLang="en-US" sz="2600" i="1">
              <a:ea typeface="Tahoma"/>
            </a:endParaRPr>
          </a:p>
          <a:p>
            <a:pPr eaLnBrk="1" hangingPunct="1">
              <a:defRPr/>
            </a:pPr>
            <a:r>
              <a:rPr lang="en-US" altLang="en-US" sz="2600" i="1" dirty="0">
                <a:solidFill>
                  <a:srgbClr val="FFFF00"/>
                </a:solidFill>
              </a:rPr>
              <a:t>He carried Israel as a father carries his son (Dt. 1:31).</a:t>
            </a:r>
            <a:r>
              <a:rPr lang="en-US" altLang="en-US" sz="2600" i="1" dirty="0"/>
              <a:t> / </a:t>
            </a:r>
            <a:r>
              <a:rPr lang="en-US" sz="2600" dirty="0" err="1">
                <a:ea typeface="+mn-lt"/>
                <a:cs typeface="+mn-lt"/>
              </a:rPr>
              <a:t>Llevó</a:t>
            </a:r>
            <a:r>
              <a:rPr lang="en-US" sz="2600" dirty="0">
                <a:ea typeface="+mn-lt"/>
                <a:cs typeface="+mn-lt"/>
              </a:rPr>
              <a:t> a Israel </a:t>
            </a:r>
            <a:r>
              <a:rPr lang="en-US" sz="2600" dirty="0" err="1">
                <a:ea typeface="+mn-lt"/>
                <a:cs typeface="+mn-lt"/>
              </a:rPr>
              <a:t>como</a:t>
            </a:r>
            <a:r>
              <a:rPr lang="en-US" sz="2600" dirty="0">
                <a:ea typeface="+mn-lt"/>
                <a:cs typeface="+mn-lt"/>
              </a:rPr>
              <a:t> un padre </a:t>
            </a:r>
            <a:r>
              <a:rPr lang="en-US" sz="2600" dirty="0" err="1">
                <a:ea typeface="+mn-lt"/>
                <a:cs typeface="+mn-lt"/>
              </a:rPr>
              <a:t>lleva</a:t>
            </a:r>
            <a:r>
              <a:rPr lang="en-US" sz="2600" dirty="0">
                <a:ea typeface="+mn-lt"/>
                <a:cs typeface="+mn-lt"/>
              </a:rPr>
              <a:t> a </a:t>
            </a:r>
            <a:r>
              <a:rPr lang="en-US" sz="2600" dirty="0" err="1">
                <a:ea typeface="+mn-lt"/>
                <a:cs typeface="+mn-lt"/>
              </a:rPr>
              <a:t>su</a:t>
            </a:r>
            <a:r>
              <a:rPr lang="en-US" sz="2600" dirty="0">
                <a:ea typeface="+mn-lt"/>
                <a:cs typeface="+mn-lt"/>
              </a:rPr>
              <a:t> </a:t>
            </a:r>
            <a:r>
              <a:rPr lang="en-US" sz="2600" dirty="0" err="1">
                <a:ea typeface="+mn-lt"/>
                <a:cs typeface="+mn-lt"/>
              </a:rPr>
              <a:t>hijo</a:t>
            </a:r>
            <a:r>
              <a:rPr lang="en-US" sz="2600" dirty="0">
                <a:ea typeface="+mn-lt"/>
                <a:cs typeface="+mn-lt"/>
              </a:rPr>
              <a:t> (Dt. 1:31).</a:t>
            </a:r>
            <a:endParaRPr lang="en-US" altLang="en-US" sz="2600" i="1">
              <a:ea typeface="Tahoma"/>
            </a:endParaRPr>
          </a:p>
          <a:p>
            <a:pPr eaLnBrk="1" hangingPunct="1">
              <a:defRPr/>
            </a:pPr>
            <a:r>
              <a:rPr lang="en-US" altLang="en-US" sz="2600" i="1" dirty="0">
                <a:solidFill>
                  <a:srgbClr val="FFFF00"/>
                </a:solidFill>
              </a:rPr>
              <a:t>He was near them when they prayed (Dt. 4:7).</a:t>
            </a:r>
            <a:r>
              <a:rPr lang="en-US" altLang="en-US" sz="2600" i="1" dirty="0"/>
              <a:t> / </a:t>
            </a:r>
            <a:r>
              <a:rPr lang="en-US" sz="2600" dirty="0" err="1">
                <a:ea typeface="+mn-lt"/>
                <a:cs typeface="+mn-lt"/>
              </a:rPr>
              <a:t>Él</a:t>
            </a:r>
            <a:r>
              <a:rPr lang="en-US" sz="2600" dirty="0">
                <a:ea typeface="+mn-lt"/>
                <a:cs typeface="+mn-lt"/>
              </a:rPr>
              <a:t> </a:t>
            </a:r>
            <a:r>
              <a:rPr lang="en-US" sz="2600" dirty="0" err="1">
                <a:ea typeface="+mn-lt"/>
                <a:cs typeface="+mn-lt"/>
              </a:rPr>
              <a:t>estaba</a:t>
            </a:r>
            <a:r>
              <a:rPr lang="en-US" sz="2600" dirty="0">
                <a:ea typeface="+mn-lt"/>
                <a:cs typeface="+mn-lt"/>
              </a:rPr>
              <a:t> </a:t>
            </a:r>
            <a:r>
              <a:rPr lang="en-US" sz="2600" dirty="0" err="1">
                <a:ea typeface="+mn-lt"/>
                <a:cs typeface="+mn-lt"/>
              </a:rPr>
              <a:t>cerca</a:t>
            </a:r>
            <a:r>
              <a:rPr lang="en-US" sz="2600" dirty="0">
                <a:ea typeface="+mn-lt"/>
                <a:cs typeface="+mn-lt"/>
              </a:rPr>
              <a:t> de </a:t>
            </a:r>
            <a:r>
              <a:rPr lang="en-US" sz="2600" dirty="0" err="1">
                <a:ea typeface="+mn-lt"/>
                <a:cs typeface="+mn-lt"/>
              </a:rPr>
              <a:t>ellos</a:t>
            </a:r>
            <a:r>
              <a:rPr lang="en-US" sz="2600" dirty="0">
                <a:ea typeface="+mn-lt"/>
                <a:cs typeface="+mn-lt"/>
              </a:rPr>
              <a:t> </a:t>
            </a:r>
            <a:r>
              <a:rPr lang="en-US" sz="2600" dirty="0" err="1">
                <a:ea typeface="+mn-lt"/>
                <a:cs typeface="+mn-lt"/>
              </a:rPr>
              <a:t>cuando</a:t>
            </a:r>
            <a:r>
              <a:rPr lang="en-US" sz="2600" dirty="0">
                <a:ea typeface="+mn-lt"/>
                <a:cs typeface="+mn-lt"/>
              </a:rPr>
              <a:t> </a:t>
            </a:r>
            <a:r>
              <a:rPr lang="en-US" sz="2600" dirty="0" err="1">
                <a:ea typeface="+mn-lt"/>
                <a:cs typeface="+mn-lt"/>
              </a:rPr>
              <a:t>oraban</a:t>
            </a:r>
            <a:r>
              <a:rPr lang="en-US" sz="2600" dirty="0">
                <a:ea typeface="+mn-lt"/>
                <a:cs typeface="+mn-lt"/>
              </a:rPr>
              <a:t> (Dt. 4:7).</a:t>
            </a:r>
            <a:endParaRPr lang="en-US" altLang="en-US" sz="2600" i="1">
              <a:ea typeface="Tahoma"/>
            </a:endParaRPr>
          </a:p>
          <a:p>
            <a:pPr eaLnBrk="1" hangingPunct="1">
              <a:defRPr/>
            </a:pPr>
            <a:r>
              <a:rPr lang="en-US" altLang="en-US" sz="2600" i="1" dirty="0">
                <a:solidFill>
                  <a:srgbClr val="FFFF00"/>
                </a:solidFill>
              </a:rPr>
              <a:t>During their sojourn in the desert, he blessed and cared for them (Dt. 2:7).</a:t>
            </a:r>
            <a:r>
              <a:rPr lang="en-US" altLang="en-US" sz="2600" i="1" dirty="0"/>
              <a:t> / </a:t>
            </a:r>
            <a:r>
              <a:rPr lang="en-US" sz="2600" dirty="0">
                <a:ea typeface="+mn-lt"/>
                <a:cs typeface="+mn-lt"/>
              </a:rPr>
              <a:t>Durante </a:t>
            </a:r>
            <a:r>
              <a:rPr lang="en-US" sz="2600" dirty="0" err="1">
                <a:ea typeface="+mn-lt"/>
                <a:cs typeface="+mn-lt"/>
              </a:rPr>
              <a:t>su</a:t>
            </a:r>
            <a:r>
              <a:rPr lang="en-US" sz="2600" dirty="0">
                <a:ea typeface="+mn-lt"/>
                <a:cs typeface="+mn-lt"/>
              </a:rPr>
              <a:t> estancia </a:t>
            </a:r>
            <a:r>
              <a:rPr lang="en-US" sz="2600" dirty="0" err="1">
                <a:ea typeface="+mn-lt"/>
                <a:cs typeface="+mn-lt"/>
              </a:rPr>
              <a:t>en</a:t>
            </a:r>
            <a:r>
              <a:rPr lang="en-US" sz="2600" dirty="0">
                <a:ea typeface="+mn-lt"/>
                <a:cs typeface="+mn-lt"/>
              </a:rPr>
              <a:t> </a:t>
            </a:r>
            <a:r>
              <a:rPr lang="en-US" sz="2600" dirty="0" err="1">
                <a:ea typeface="+mn-lt"/>
                <a:cs typeface="+mn-lt"/>
              </a:rPr>
              <a:t>el</a:t>
            </a:r>
            <a:r>
              <a:rPr lang="en-US" sz="2600" dirty="0">
                <a:ea typeface="+mn-lt"/>
                <a:cs typeface="+mn-lt"/>
              </a:rPr>
              <a:t> </a:t>
            </a:r>
            <a:r>
              <a:rPr lang="en-US" sz="2600" dirty="0" err="1">
                <a:ea typeface="+mn-lt"/>
                <a:cs typeface="+mn-lt"/>
              </a:rPr>
              <a:t>desierto</a:t>
            </a:r>
            <a:r>
              <a:rPr lang="en-US" sz="2600" dirty="0">
                <a:ea typeface="+mn-lt"/>
                <a:cs typeface="+mn-lt"/>
              </a:rPr>
              <a:t>, </a:t>
            </a:r>
            <a:r>
              <a:rPr lang="en-US" sz="2600" dirty="0" err="1">
                <a:ea typeface="+mn-lt"/>
                <a:cs typeface="+mn-lt"/>
              </a:rPr>
              <a:t>los</a:t>
            </a:r>
            <a:r>
              <a:rPr lang="en-US" sz="2600" dirty="0">
                <a:ea typeface="+mn-lt"/>
                <a:cs typeface="+mn-lt"/>
              </a:rPr>
              <a:t> </a:t>
            </a:r>
            <a:r>
              <a:rPr lang="en-US" sz="2600" dirty="0" err="1">
                <a:ea typeface="+mn-lt"/>
                <a:cs typeface="+mn-lt"/>
              </a:rPr>
              <a:t>bendijo</a:t>
            </a:r>
            <a:r>
              <a:rPr lang="en-US" sz="2600" dirty="0">
                <a:ea typeface="+mn-lt"/>
                <a:cs typeface="+mn-lt"/>
              </a:rPr>
              <a:t> y </a:t>
            </a:r>
            <a:r>
              <a:rPr lang="en-US" sz="2600" dirty="0" err="1">
                <a:ea typeface="+mn-lt"/>
                <a:cs typeface="+mn-lt"/>
              </a:rPr>
              <a:t>cuidó</a:t>
            </a:r>
            <a:r>
              <a:rPr lang="en-US" sz="2600" dirty="0">
                <a:ea typeface="+mn-lt"/>
                <a:cs typeface="+mn-lt"/>
              </a:rPr>
              <a:t> de </a:t>
            </a:r>
            <a:r>
              <a:rPr lang="en-US" sz="2600" dirty="0" err="1">
                <a:ea typeface="+mn-lt"/>
                <a:cs typeface="+mn-lt"/>
              </a:rPr>
              <a:t>ellos</a:t>
            </a:r>
            <a:r>
              <a:rPr lang="en-US" sz="2600" dirty="0">
                <a:ea typeface="+mn-lt"/>
                <a:cs typeface="+mn-lt"/>
              </a:rPr>
              <a:t> (Dt. 2:7).</a:t>
            </a:r>
            <a:endParaRPr lang="en-US" altLang="en-US" sz="2600" i="1">
              <a:ea typeface="Tahoma"/>
            </a:endParaRPr>
          </a:p>
          <a:p>
            <a:pPr eaLnBrk="1" hangingPunct="1">
              <a:defRPr/>
            </a:pPr>
            <a:r>
              <a:rPr lang="en-US" altLang="en-US" sz="2600" i="1" dirty="0">
                <a:solidFill>
                  <a:srgbClr val="FFFF00"/>
                </a:solidFill>
              </a:rPr>
              <a:t>He humbled and tested them so that they might learn that life was about relationship with him, not material things (Dt. 8:2-5).</a:t>
            </a:r>
            <a:r>
              <a:rPr lang="en-US" altLang="en-US" sz="2600" i="1" dirty="0"/>
              <a:t> / </a:t>
            </a:r>
            <a:r>
              <a:rPr lang="en-US" sz="2600" dirty="0">
                <a:ea typeface="+mn-lt"/>
                <a:cs typeface="+mn-lt"/>
              </a:rPr>
              <a:t>Los </a:t>
            </a:r>
            <a:r>
              <a:rPr lang="en-US" sz="2600" dirty="0" err="1">
                <a:ea typeface="+mn-lt"/>
                <a:cs typeface="+mn-lt"/>
              </a:rPr>
              <a:t>humilló</a:t>
            </a:r>
            <a:r>
              <a:rPr lang="en-US" sz="2600" dirty="0">
                <a:ea typeface="+mn-lt"/>
                <a:cs typeface="+mn-lt"/>
              </a:rPr>
              <a:t> y </a:t>
            </a:r>
            <a:r>
              <a:rPr lang="en-US" sz="2600" dirty="0" err="1">
                <a:ea typeface="+mn-lt"/>
                <a:cs typeface="+mn-lt"/>
              </a:rPr>
              <a:t>probó</a:t>
            </a:r>
            <a:r>
              <a:rPr lang="en-US" sz="2600" dirty="0">
                <a:ea typeface="+mn-lt"/>
                <a:cs typeface="+mn-lt"/>
              </a:rPr>
              <a:t> para que </a:t>
            </a:r>
            <a:r>
              <a:rPr lang="en-US" sz="2600" dirty="0" err="1">
                <a:ea typeface="+mn-lt"/>
                <a:cs typeface="+mn-lt"/>
              </a:rPr>
              <a:t>aprendieran</a:t>
            </a:r>
            <a:r>
              <a:rPr lang="en-US" sz="2600" dirty="0">
                <a:ea typeface="+mn-lt"/>
                <a:cs typeface="+mn-lt"/>
              </a:rPr>
              <a:t> que la </a:t>
            </a:r>
            <a:r>
              <a:rPr lang="en-US" sz="2600" dirty="0" err="1">
                <a:ea typeface="+mn-lt"/>
                <a:cs typeface="+mn-lt"/>
              </a:rPr>
              <a:t>vida</a:t>
            </a:r>
            <a:r>
              <a:rPr lang="en-US" sz="2600" dirty="0">
                <a:ea typeface="+mn-lt"/>
                <a:cs typeface="+mn-lt"/>
              </a:rPr>
              <a:t> se </a:t>
            </a:r>
            <a:r>
              <a:rPr lang="en-US" sz="2600" dirty="0" err="1">
                <a:ea typeface="+mn-lt"/>
                <a:cs typeface="+mn-lt"/>
              </a:rPr>
              <a:t>trata</a:t>
            </a:r>
            <a:r>
              <a:rPr lang="en-US" sz="2600" dirty="0">
                <a:ea typeface="+mn-lt"/>
                <a:cs typeface="+mn-lt"/>
              </a:rPr>
              <a:t> de </a:t>
            </a:r>
            <a:r>
              <a:rPr lang="en-US" sz="2600" dirty="0" err="1">
                <a:ea typeface="+mn-lt"/>
                <a:cs typeface="+mn-lt"/>
              </a:rPr>
              <a:t>una</a:t>
            </a:r>
            <a:r>
              <a:rPr lang="en-US" sz="2600" dirty="0">
                <a:ea typeface="+mn-lt"/>
                <a:cs typeface="+mn-lt"/>
              </a:rPr>
              <a:t> </a:t>
            </a:r>
            <a:r>
              <a:rPr lang="en-US" sz="2600" dirty="0" err="1">
                <a:ea typeface="+mn-lt"/>
                <a:cs typeface="+mn-lt"/>
              </a:rPr>
              <a:t>relación</a:t>
            </a:r>
            <a:r>
              <a:rPr lang="en-US" sz="2600" dirty="0">
                <a:ea typeface="+mn-lt"/>
                <a:cs typeface="+mn-lt"/>
              </a:rPr>
              <a:t> con </a:t>
            </a:r>
            <a:r>
              <a:rPr lang="en-US" sz="2600" dirty="0" err="1">
                <a:ea typeface="+mn-lt"/>
                <a:cs typeface="+mn-lt"/>
              </a:rPr>
              <a:t>él</a:t>
            </a:r>
            <a:r>
              <a:rPr lang="en-US" sz="2600" dirty="0">
                <a:ea typeface="+mn-lt"/>
                <a:cs typeface="+mn-lt"/>
              </a:rPr>
              <a:t>, no de </a:t>
            </a:r>
            <a:r>
              <a:rPr lang="en-US" sz="2600" dirty="0" err="1">
                <a:ea typeface="+mn-lt"/>
                <a:cs typeface="+mn-lt"/>
              </a:rPr>
              <a:t>cosas</a:t>
            </a:r>
            <a:r>
              <a:rPr lang="en-US" sz="2600" dirty="0">
                <a:ea typeface="+mn-lt"/>
                <a:cs typeface="+mn-lt"/>
              </a:rPr>
              <a:t> </a:t>
            </a:r>
            <a:r>
              <a:rPr lang="en-US" sz="2600" dirty="0" err="1">
                <a:ea typeface="+mn-lt"/>
                <a:cs typeface="+mn-lt"/>
              </a:rPr>
              <a:t>materiales</a:t>
            </a:r>
            <a:r>
              <a:rPr lang="en-US" sz="2600" dirty="0">
                <a:ea typeface="+mn-lt"/>
                <a:cs typeface="+mn-lt"/>
              </a:rPr>
              <a:t> (Dt. 8:2-5).</a:t>
            </a:r>
            <a:endParaRPr lang="en-US" altLang="en-US" sz="2600" i="1">
              <a:ea typeface="Tahoma"/>
            </a:endParaRPr>
          </a:p>
        </p:txBody>
      </p:sp>
      <p:sp>
        <p:nvSpPr>
          <p:cNvPr id="2" name="Slide Number Placeholder 1">
            <a:extLst>
              <a:ext uri="{FF2B5EF4-FFF2-40B4-BE49-F238E27FC236}">
                <a16:creationId xmlns:a16="http://schemas.microsoft.com/office/drawing/2014/main" id="{0A8DEDD0-9CFB-01DF-6721-AE99F5CC4828}"/>
              </a:ext>
            </a:extLst>
          </p:cNvPr>
          <p:cNvSpPr>
            <a:spLocks noGrp="1"/>
          </p:cNvSpPr>
          <p:nvPr>
            <p:ph type="sldNum" sz="quarter" idx="12"/>
          </p:nvPr>
        </p:nvSpPr>
        <p:spPr/>
        <p:txBody>
          <a:bodyPr/>
          <a:lstStyle/>
          <a:p>
            <a:fld id="{B0238741-6C4E-400A-A2A3-6E4AE4C30A53}" type="slidenum">
              <a:rPr lang="en-US" altLang="en-US" smtClean="0"/>
              <a:pPr/>
              <a:t>67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0515">
                                            <p:txEl>
                                              <p:pRg st="0" end="0"/>
                                            </p:txEl>
                                          </p:spTgt>
                                        </p:tgtEl>
                                        <p:attrNameLst>
                                          <p:attrName>style.visibility</p:attrName>
                                        </p:attrNameLst>
                                      </p:cBhvr>
                                      <p:to>
                                        <p:strVal val="visible"/>
                                      </p:to>
                                    </p:set>
                                    <p:anim calcmode="lin" valueType="num">
                                      <p:cBhvr additive="base">
                                        <p:cTn id="7" dur="500" fill="hold"/>
                                        <p:tgtEl>
                                          <p:spTgt spid="3205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05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0515">
                                            <p:txEl>
                                              <p:pRg st="1" end="1"/>
                                            </p:txEl>
                                          </p:spTgt>
                                        </p:tgtEl>
                                        <p:attrNameLst>
                                          <p:attrName>style.visibility</p:attrName>
                                        </p:attrNameLst>
                                      </p:cBhvr>
                                      <p:to>
                                        <p:strVal val="visible"/>
                                      </p:to>
                                    </p:set>
                                    <p:anim calcmode="lin" valueType="num">
                                      <p:cBhvr additive="base">
                                        <p:cTn id="13" dur="500" fill="hold"/>
                                        <p:tgtEl>
                                          <p:spTgt spid="3205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05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20515">
                                            <p:txEl>
                                              <p:pRg st="2" end="2"/>
                                            </p:txEl>
                                          </p:spTgt>
                                        </p:tgtEl>
                                        <p:attrNameLst>
                                          <p:attrName>style.visibility</p:attrName>
                                        </p:attrNameLst>
                                      </p:cBhvr>
                                      <p:to>
                                        <p:strVal val="visible"/>
                                      </p:to>
                                    </p:set>
                                    <p:anim calcmode="lin" valueType="num">
                                      <p:cBhvr additive="base">
                                        <p:cTn id="19" dur="500" fill="hold"/>
                                        <p:tgtEl>
                                          <p:spTgt spid="3205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05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20515">
                                            <p:txEl>
                                              <p:pRg st="3" end="3"/>
                                            </p:txEl>
                                          </p:spTgt>
                                        </p:tgtEl>
                                        <p:attrNameLst>
                                          <p:attrName>style.visibility</p:attrName>
                                        </p:attrNameLst>
                                      </p:cBhvr>
                                      <p:to>
                                        <p:strVal val="visible"/>
                                      </p:to>
                                    </p:set>
                                    <p:anim calcmode="lin" valueType="num">
                                      <p:cBhvr additive="base">
                                        <p:cTn id="25" dur="500" fill="hold"/>
                                        <p:tgtEl>
                                          <p:spTgt spid="3205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05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20515">
                                            <p:txEl>
                                              <p:pRg st="4" end="4"/>
                                            </p:txEl>
                                          </p:spTgt>
                                        </p:tgtEl>
                                        <p:attrNameLst>
                                          <p:attrName>style.visibility</p:attrName>
                                        </p:attrNameLst>
                                      </p:cBhvr>
                                      <p:to>
                                        <p:strVal val="visible"/>
                                      </p:to>
                                    </p:set>
                                    <p:anim calcmode="lin" valueType="num">
                                      <p:cBhvr additive="base">
                                        <p:cTn id="31" dur="500" fill="hold"/>
                                        <p:tgtEl>
                                          <p:spTgt spid="3205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05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a:extLst>
              <a:ext uri="{FF2B5EF4-FFF2-40B4-BE49-F238E27FC236}">
                <a16:creationId xmlns:a16="http://schemas.microsoft.com/office/drawing/2014/main" id="{A06DDF16-C762-5F9A-6433-7DB16841A4CA}"/>
              </a:ext>
            </a:extLst>
          </p:cNvPr>
          <p:cNvSpPr>
            <a:spLocks noGrp="1" noChangeArrowheads="1"/>
          </p:cNvSpPr>
          <p:nvPr>
            <p:ph type="title"/>
          </p:nvPr>
        </p:nvSpPr>
        <p:spPr/>
        <p:txBody>
          <a:bodyPr/>
          <a:lstStyle/>
          <a:p>
            <a:pPr eaLnBrk="1" hangingPunct="1">
              <a:defRPr/>
            </a:pPr>
            <a:r>
              <a:rPr lang="en-US" altLang="en-US" sz="3600" dirty="0">
                <a:solidFill>
                  <a:srgbClr val="FF6600"/>
                </a:solidFill>
                <a:latin typeface="Wide Latin"/>
              </a:rPr>
              <a:t>Israel and God</a:t>
            </a:r>
            <a:r>
              <a:rPr lang="en-US" altLang="en-US" sz="3600" dirty="0">
                <a:latin typeface="Wide Latin"/>
              </a:rPr>
              <a:t> /</a:t>
            </a:r>
            <a:r>
              <a:rPr lang="en-US" sz="3600" dirty="0">
                <a:ea typeface="+mj-lt"/>
                <a:cs typeface="+mj-lt"/>
              </a:rPr>
              <a:t> Israel y Dios</a:t>
            </a:r>
            <a:endParaRPr lang="en-US" altLang="en-US" sz="3600">
              <a:latin typeface="Wide Latin" panose="02020603050405020304" pitchFamily="18" charset="0"/>
            </a:endParaRPr>
          </a:p>
        </p:txBody>
      </p:sp>
      <p:sp>
        <p:nvSpPr>
          <p:cNvPr id="321539" name="Rectangle 3">
            <a:extLst>
              <a:ext uri="{FF2B5EF4-FFF2-40B4-BE49-F238E27FC236}">
                <a16:creationId xmlns:a16="http://schemas.microsoft.com/office/drawing/2014/main" id="{62949914-358D-12D5-2C6E-BFBA0B1C39D3}"/>
              </a:ext>
            </a:extLst>
          </p:cNvPr>
          <p:cNvSpPr>
            <a:spLocks noGrp="1" noChangeArrowheads="1"/>
          </p:cNvSpPr>
          <p:nvPr>
            <p:ph type="body" idx="1"/>
          </p:nvPr>
        </p:nvSpPr>
        <p:spPr>
          <a:xfrm>
            <a:off x="834189" y="1600200"/>
            <a:ext cx="10748211" cy="3810589"/>
          </a:xfrm>
        </p:spPr>
        <p:txBody>
          <a:bodyPr/>
          <a:lstStyle/>
          <a:p>
            <a:pPr eaLnBrk="1" hangingPunct="1">
              <a:defRPr/>
            </a:pPr>
            <a:r>
              <a:rPr lang="en-US" altLang="en-US" sz="2800" i="1" dirty="0">
                <a:solidFill>
                  <a:srgbClr val="FFFF00"/>
                </a:solidFill>
              </a:rPr>
              <a:t>The Israelites were obliged to watch themselves and not forget God (Dt. 4:9; 8:10-20).</a:t>
            </a:r>
            <a:r>
              <a:rPr lang="en-US" altLang="en-US" sz="2800" i="1" dirty="0"/>
              <a:t> / </a:t>
            </a:r>
            <a:r>
              <a:rPr lang="en-US" sz="2800" dirty="0">
                <a:ea typeface="+mn-lt"/>
                <a:cs typeface="+mn-lt"/>
              </a:rPr>
              <a:t>Los </a:t>
            </a:r>
            <a:r>
              <a:rPr lang="en-US" sz="2800" dirty="0" err="1">
                <a:ea typeface="+mn-lt"/>
                <a:cs typeface="+mn-lt"/>
              </a:rPr>
              <a:t>israelitas</a:t>
            </a:r>
            <a:r>
              <a:rPr lang="en-US" sz="2800" dirty="0">
                <a:ea typeface="+mn-lt"/>
                <a:cs typeface="+mn-lt"/>
              </a:rPr>
              <a:t> </a:t>
            </a:r>
            <a:r>
              <a:rPr lang="en-US" sz="2800" dirty="0" err="1">
                <a:ea typeface="+mn-lt"/>
                <a:cs typeface="+mn-lt"/>
              </a:rPr>
              <a:t>estaban</a:t>
            </a:r>
            <a:r>
              <a:rPr lang="en-US" sz="2800" dirty="0">
                <a:ea typeface="+mn-lt"/>
                <a:cs typeface="+mn-lt"/>
              </a:rPr>
              <a:t> </a:t>
            </a:r>
            <a:r>
              <a:rPr lang="en-US" sz="2800" dirty="0" err="1">
                <a:ea typeface="+mn-lt"/>
                <a:cs typeface="+mn-lt"/>
              </a:rPr>
              <a:t>obligados</a:t>
            </a:r>
            <a:r>
              <a:rPr lang="en-US" sz="2800" dirty="0">
                <a:ea typeface="+mn-lt"/>
                <a:cs typeface="+mn-lt"/>
              </a:rPr>
              <a:t> a </a:t>
            </a:r>
            <a:r>
              <a:rPr lang="en-US" sz="2800" dirty="0" err="1">
                <a:ea typeface="+mn-lt"/>
                <a:cs typeface="+mn-lt"/>
              </a:rPr>
              <a:t>cuidarse</a:t>
            </a:r>
            <a:r>
              <a:rPr lang="en-US" sz="2800" dirty="0">
                <a:ea typeface="+mn-lt"/>
                <a:cs typeface="+mn-lt"/>
              </a:rPr>
              <a:t> a </a:t>
            </a:r>
            <a:r>
              <a:rPr lang="en-US" sz="2800" dirty="0" err="1">
                <a:ea typeface="+mn-lt"/>
                <a:cs typeface="+mn-lt"/>
              </a:rPr>
              <a:t>sí</a:t>
            </a:r>
            <a:r>
              <a:rPr lang="en-US" sz="2800" dirty="0">
                <a:ea typeface="+mn-lt"/>
                <a:cs typeface="+mn-lt"/>
              </a:rPr>
              <a:t> </a:t>
            </a:r>
            <a:r>
              <a:rPr lang="en-US" sz="2800" dirty="0" err="1">
                <a:ea typeface="+mn-lt"/>
                <a:cs typeface="+mn-lt"/>
              </a:rPr>
              <a:t>mismos</a:t>
            </a:r>
            <a:r>
              <a:rPr lang="en-US" sz="2800" dirty="0">
                <a:ea typeface="+mn-lt"/>
                <a:cs typeface="+mn-lt"/>
              </a:rPr>
              <a:t> y no </a:t>
            </a:r>
            <a:r>
              <a:rPr lang="en-US" sz="2800" dirty="0" err="1">
                <a:ea typeface="+mn-lt"/>
                <a:cs typeface="+mn-lt"/>
              </a:rPr>
              <a:t>olvidarse</a:t>
            </a:r>
            <a:r>
              <a:rPr lang="en-US" sz="2800" dirty="0">
                <a:ea typeface="+mn-lt"/>
                <a:cs typeface="+mn-lt"/>
              </a:rPr>
              <a:t> de Dios (Dt. 4:9; 8:10-20). </a:t>
            </a:r>
            <a:endParaRPr lang="en-US" altLang="en-US" sz="2800" i="1" dirty="0"/>
          </a:p>
          <a:p>
            <a:pPr eaLnBrk="1" hangingPunct="1">
              <a:defRPr/>
            </a:pPr>
            <a:r>
              <a:rPr lang="en-US" altLang="en-US" sz="2800" i="1" dirty="0">
                <a:solidFill>
                  <a:srgbClr val="FFFF00"/>
                </a:solidFill>
              </a:rPr>
              <a:t>They were to stand in unity with the first generation (Dt. 5:2-3; 4:10-20).</a:t>
            </a:r>
            <a:r>
              <a:rPr lang="en-US" altLang="en-US" sz="2800" i="1" dirty="0"/>
              <a:t> / </a:t>
            </a:r>
            <a:r>
              <a:rPr lang="en-US" sz="2800" dirty="0" err="1">
                <a:ea typeface="+mn-lt"/>
                <a:cs typeface="+mn-lt"/>
              </a:rPr>
              <a:t>Debían</a:t>
            </a:r>
            <a:r>
              <a:rPr lang="en-US" sz="2800" dirty="0">
                <a:ea typeface="+mn-lt"/>
                <a:cs typeface="+mn-lt"/>
              </a:rPr>
              <a:t> </a:t>
            </a:r>
            <a:r>
              <a:rPr lang="en-US" sz="2800" dirty="0" err="1">
                <a:ea typeface="+mn-lt"/>
                <a:cs typeface="+mn-lt"/>
              </a:rPr>
              <a:t>estar</a:t>
            </a:r>
            <a:r>
              <a:rPr lang="en-US" sz="2800" dirty="0">
                <a:ea typeface="+mn-lt"/>
                <a:cs typeface="+mn-lt"/>
              </a:rPr>
              <a:t> </a:t>
            </a:r>
            <a:r>
              <a:rPr lang="en-US" sz="2800" dirty="0" err="1">
                <a:ea typeface="+mn-lt"/>
                <a:cs typeface="+mn-lt"/>
              </a:rPr>
              <a:t>en</a:t>
            </a:r>
            <a:r>
              <a:rPr lang="en-US" sz="2800" dirty="0">
                <a:ea typeface="+mn-lt"/>
                <a:cs typeface="+mn-lt"/>
              </a:rPr>
              <a:t> </a:t>
            </a:r>
            <a:r>
              <a:rPr lang="en-US" sz="2800" dirty="0" err="1">
                <a:ea typeface="+mn-lt"/>
                <a:cs typeface="+mn-lt"/>
              </a:rPr>
              <a:t>unidad</a:t>
            </a:r>
            <a:r>
              <a:rPr lang="en-US" sz="2800" dirty="0">
                <a:ea typeface="+mn-lt"/>
                <a:cs typeface="+mn-lt"/>
              </a:rPr>
              <a:t> con la </a:t>
            </a:r>
            <a:r>
              <a:rPr lang="en-US" sz="2800" dirty="0" err="1">
                <a:ea typeface="+mn-lt"/>
                <a:cs typeface="+mn-lt"/>
              </a:rPr>
              <a:t>primera</a:t>
            </a:r>
            <a:r>
              <a:rPr lang="en-US" sz="2800" dirty="0">
                <a:ea typeface="+mn-lt"/>
                <a:cs typeface="+mn-lt"/>
              </a:rPr>
              <a:t> </a:t>
            </a:r>
            <a:r>
              <a:rPr lang="en-US" sz="2800" dirty="0" err="1">
                <a:ea typeface="+mn-lt"/>
                <a:cs typeface="+mn-lt"/>
              </a:rPr>
              <a:t>generación</a:t>
            </a:r>
            <a:r>
              <a:rPr lang="en-US" sz="2800" dirty="0">
                <a:ea typeface="+mn-lt"/>
                <a:cs typeface="+mn-lt"/>
              </a:rPr>
              <a:t> (Dt. 5:2-3; 4:10-20).</a:t>
            </a:r>
            <a:endParaRPr lang="en-US" altLang="en-US" sz="2800" i="1" dirty="0">
              <a:ea typeface="Tahoma"/>
            </a:endParaRPr>
          </a:p>
          <a:p>
            <a:pPr>
              <a:defRPr/>
            </a:pPr>
            <a:r>
              <a:rPr lang="en-US" sz="2800" i="1" dirty="0">
                <a:solidFill>
                  <a:srgbClr val="FFFF00"/>
                </a:solidFill>
                <a:ea typeface="+mn-lt"/>
                <a:cs typeface="+mn-lt"/>
              </a:rPr>
              <a:t>Israel must take to heart God’s sovereign choice and conscientiously keep his covenant (Dt. 4:39-40; 5:32-33).</a:t>
            </a:r>
            <a:r>
              <a:rPr lang="en-US" sz="2800" i="1" dirty="0">
                <a:ea typeface="+mn-lt"/>
                <a:cs typeface="+mn-lt"/>
              </a:rPr>
              <a:t> / </a:t>
            </a:r>
            <a:r>
              <a:rPr lang="en-US" sz="2800" dirty="0">
                <a:ea typeface="Tahoma"/>
                <a:cs typeface="Tahoma"/>
              </a:rPr>
              <a:t>Israel </a:t>
            </a:r>
            <a:r>
              <a:rPr lang="en-US" sz="2800" dirty="0" err="1">
                <a:ea typeface="Tahoma"/>
                <a:cs typeface="Tahoma"/>
              </a:rPr>
              <a:t>debe</a:t>
            </a:r>
            <a:r>
              <a:rPr lang="en-US" sz="2800" dirty="0">
                <a:ea typeface="Tahoma"/>
                <a:cs typeface="Tahoma"/>
              </a:rPr>
              <a:t> </a:t>
            </a:r>
            <a:r>
              <a:rPr lang="en-US" sz="2800" dirty="0" err="1">
                <a:ea typeface="Tahoma"/>
                <a:cs typeface="Tahoma"/>
              </a:rPr>
              <a:t>tomar</a:t>
            </a:r>
            <a:r>
              <a:rPr lang="en-US" sz="2800" dirty="0">
                <a:ea typeface="Tahoma"/>
                <a:cs typeface="Tahoma"/>
              </a:rPr>
              <a:t> </a:t>
            </a:r>
            <a:r>
              <a:rPr lang="en-US" sz="2800" dirty="0" err="1">
                <a:ea typeface="Tahoma"/>
                <a:cs typeface="Tahoma"/>
              </a:rPr>
              <a:t>en</a:t>
            </a:r>
            <a:r>
              <a:rPr lang="en-US" sz="2800" dirty="0">
                <a:ea typeface="Tahoma"/>
                <a:cs typeface="Tahoma"/>
              </a:rPr>
              <a:t> serio la </a:t>
            </a:r>
            <a:r>
              <a:rPr lang="en-US" sz="2800" dirty="0" err="1">
                <a:ea typeface="Tahoma"/>
                <a:cs typeface="Tahoma"/>
              </a:rPr>
              <a:t>elección</a:t>
            </a:r>
            <a:r>
              <a:rPr lang="en-US" sz="2800" dirty="0">
                <a:ea typeface="Tahoma"/>
                <a:cs typeface="Tahoma"/>
              </a:rPr>
              <a:t> </a:t>
            </a:r>
            <a:r>
              <a:rPr lang="en-US" sz="2800" dirty="0" err="1">
                <a:ea typeface="Tahoma"/>
                <a:cs typeface="Tahoma"/>
              </a:rPr>
              <a:t>soberana</a:t>
            </a:r>
            <a:r>
              <a:rPr lang="en-US" sz="2800" dirty="0">
                <a:ea typeface="Tahoma"/>
                <a:cs typeface="Tahoma"/>
              </a:rPr>
              <a:t> de Dios y </a:t>
            </a:r>
            <a:r>
              <a:rPr lang="en-US" sz="2800" dirty="0" err="1">
                <a:ea typeface="Tahoma"/>
                <a:cs typeface="Tahoma"/>
              </a:rPr>
              <a:t>guardar</a:t>
            </a:r>
            <a:r>
              <a:rPr lang="en-US" sz="2800" dirty="0">
                <a:ea typeface="Tahoma"/>
                <a:cs typeface="Tahoma"/>
              </a:rPr>
              <a:t> </a:t>
            </a:r>
            <a:r>
              <a:rPr lang="en-US" sz="2800" dirty="0" err="1">
                <a:ea typeface="Tahoma"/>
                <a:cs typeface="Tahoma"/>
              </a:rPr>
              <a:t>concienzudamente</a:t>
            </a:r>
            <a:r>
              <a:rPr lang="en-US" sz="2800" dirty="0">
                <a:ea typeface="Tahoma"/>
                <a:cs typeface="Tahoma"/>
              </a:rPr>
              <a:t> </a:t>
            </a:r>
            <a:r>
              <a:rPr lang="en-US" sz="2800" dirty="0" err="1">
                <a:ea typeface="Tahoma"/>
                <a:cs typeface="Tahoma"/>
              </a:rPr>
              <a:t>su</a:t>
            </a:r>
            <a:r>
              <a:rPr lang="en-US" sz="2800" dirty="0">
                <a:ea typeface="Tahoma"/>
                <a:cs typeface="Tahoma"/>
              </a:rPr>
              <a:t> </a:t>
            </a:r>
            <a:r>
              <a:rPr lang="en-US" sz="2800" dirty="0" err="1">
                <a:ea typeface="Tahoma"/>
                <a:cs typeface="Tahoma"/>
              </a:rPr>
              <a:t>pacto</a:t>
            </a:r>
            <a:r>
              <a:rPr lang="en-US" sz="2800" dirty="0">
                <a:ea typeface="Tahoma"/>
                <a:cs typeface="Tahoma"/>
              </a:rPr>
              <a:t> (Dt. 4:39-40; 5:32-33).</a:t>
            </a:r>
          </a:p>
          <a:p>
            <a:pPr eaLnBrk="1" hangingPunct="1">
              <a:defRPr/>
            </a:pPr>
            <a:endParaRPr lang="en-US" altLang="en-US" sz="2800" i="1" dirty="0">
              <a:ea typeface="Tahoma"/>
            </a:endParaRPr>
          </a:p>
        </p:txBody>
      </p:sp>
      <p:sp>
        <p:nvSpPr>
          <p:cNvPr id="3" name="Slide Number Placeholder 2">
            <a:extLst>
              <a:ext uri="{FF2B5EF4-FFF2-40B4-BE49-F238E27FC236}">
                <a16:creationId xmlns:a16="http://schemas.microsoft.com/office/drawing/2014/main" id="{D35E1A78-9CCC-6D37-AE9C-42FCB87FA7D7}"/>
              </a:ext>
            </a:extLst>
          </p:cNvPr>
          <p:cNvSpPr>
            <a:spLocks noGrp="1"/>
          </p:cNvSpPr>
          <p:nvPr>
            <p:ph type="sldNum" sz="quarter" idx="12"/>
          </p:nvPr>
        </p:nvSpPr>
        <p:spPr/>
        <p:txBody>
          <a:bodyPr/>
          <a:lstStyle/>
          <a:p>
            <a:fld id="{B0238741-6C4E-400A-A2A3-6E4AE4C30A53}" type="slidenum">
              <a:rPr lang="en-US" altLang="en-US" smtClean="0"/>
              <a:pPr/>
              <a:t>68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1539">
                                            <p:txEl>
                                              <p:pRg st="0" end="0"/>
                                            </p:txEl>
                                          </p:spTgt>
                                        </p:tgtEl>
                                        <p:attrNameLst>
                                          <p:attrName>style.visibility</p:attrName>
                                        </p:attrNameLst>
                                      </p:cBhvr>
                                      <p:to>
                                        <p:strVal val="visible"/>
                                      </p:to>
                                    </p:set>
                                    <p:anim calcmode="lin" valueType="num">
                                      <p:cBhvr additive="base">
                                        <p:cTn id="7" dur="500" fill="hold"/>
                                        <p:tgtEl>
                                          <p:spTgt spid="3215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15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1539">
                                            <p:txEl>
                                              <p:pRg st="1" end="1"/>
                                            </p:txEl>
                                          </p:spTgt>
                                        </p:tgtEl>
                                        <p:attrNameLst>
                                          <p:attrName>style.visibility</p:attrName>
                                        </p:attrNameLst>
                                      </p:cBhvr>
                                      <p:to>
                                        <p:strVal val="visible"/>
                                      </p:to>
                                    </p:set>
                                    <p:anim calcmode="lin" valueType="num">
                                      <p:cBhvr additive="base">
                                        <p:cTn id="13" dur="500" fill="hold"/>
                                        <p:tgtEl>
                                          <p:spTgt spid="3215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15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1539">
                                            <p:txEl>
                                              <p:pRg st="2" end="2"/>
                                            </p:txEl>
                                          </p:spTgt>
                                        </p:tgtEl>
                                        <p:attrNameLst>
                                          <p:attrName>style.visibility</p:attrName>
                                        </p:attrNameLst>
                                      </p:cBhvr>
                                      <p:to>
                                        <p:strVal val="visible"/>
                                      </p:to>
                                    </p:set>
                                    <p:anim calcmode="lin" valueType="num">
                                      <p:cBhvr additive="base">
                                        <p:cTn id="19" dur="500" fill="hold"/>
                                        <p:tgtEl>
                                          <p:spTgt spid="3215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15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9" name="Rectangle 3">
            <a:extLst>
              <a:ext uri="{FF2B5EF4-FFF2-40B4-BE49-F238E27FC236}">
                <a16:creationId xmlns:a16="http://schemas.microsoft.com/office/drawing/2014/main" id="{62949914-358D-12D5-2C6E-BFBA0B1C39D3}"/>
              </a:ext>
            </a:extLst>
          </p:cNvPr>
          <p:cNvSpPr>
            <a:spLocks noGrp="1" noChangeArrowheads="1"/>
          </p:cNvSpPr>
          <p:nvPr>
            <p:ph type="body" idx="1"/>
          </p:nvPr>
        </p:nvSpPr>
        <p:spPr>
          <a:xfrm>
            <a:off x="843714" y="352425"/>
            <a:ext cx="10748211" cy="3829639"/>
          </a:xfrm>
        </p:spPr>
        <p:txBody>
          <a:bodyPr/>
          <a:lstStyle/>
          <a:p>
            <a:pPr eaLnBrk="1" hangingPunct="1">
              <a:defRPr/>
            </a:pPr>
            <a:r>
              <a:rPr lang="en-US" altLang="en-US" sz="2800" i="1" dirty="0">
                <a:solidFill>
                  <a:srgbClr val="FFFF00"/>
                </a:solidFill>
              </a:rPr>
              <a:t>Especially, they were to remember their past failures and not repeat them (Dt. 9:7; 10:13).</a:t>
            </a:r>
            <a:r>
              <a:rPr lang="en-US" altLang="en-US" sz="2800" i="1" dirty="0"/>
              <a:t> / </a:t>
            </a:r>
            <a:r>
              <a:rPr lang="en-US" sz="2800" dirty="0" err="1">
                <a:ea typeface="+mn-lt"/>
                <a:cs typeface="+mn-lt"/>
              </a:rPr>
              <a:t>Especialmente</a:t>
            </a:r>
            <a:r>
              <a:rPr lang="en-US" sz="2800" dirty="0">
                <a:ea typeface="+mn-lt"/>
                <a:cs typeface="+mn-lt"/>
              </a:rPr>
              <a:t>, </a:t>
            </a:r>
            <a:r>
              <a:rPr lang="en-US" sz="2800" dirty="0" err="1">
                <a:ea typeface="+mn-lt"/>
                <a:cs typeface="+mn-lt"/>
              </a:rPr>
              <a:t>debían</a:t>
            </a:r>
            <a:r>
              <a:rPr lang="en-US" sz="2800" dirty="0">
                <a:ea typeface="+mn-lt"/>
                <a:cs typeface="+mn-lt"/>
              </a:rPr>
              <a:t> </a:t>
            </a:r>
            <a:r>
              <a:rPr lang="en-US" sz="2800" dirty="0" err="1">
                <a:ea typeface="+mn-lt"/>
                <a:cs typeface="+mn-lt"/>
              </a:rPr>
              <a:t>recordar</a:t>
            </a:r>
            <a:r>
              <a:rPr lang="en-US" sz="2800" dirty="0">
                <a:ea typeface="+mn-lt"/>
                <a:cs typeface="+mn-lt"/>
              </a:rPr>
              <a:t> sus </a:t>
            </a:r>
            <a:r>
              <a:rPr lang="en-US" sz="2800" dirty="0" err="1">
                <a:ea typeface="+mn-lt"/>
                <a:cs typeface="+mn-lt"/>
              </a:rPr>
              <a:t>fracasos</a:t>
            </a:r>
            <a:r>
              <a:rPr lang="en-US" sz="2800" dirty="0">
                <a:ea typeface="+mn-lt"/>
                <a:cs typeface="+mn-lt"/>
              </a:rPr>
              <a:t> </a:t>
            </a:r>
            <a:r>
              <a:rPr lang="en-US" sz="2800" dirty="0" err="1">
                <a:ea typeface="+mn-lt"/>
                <a:cs typeface="+mn-lt"/>
              </a:rPr>
              <a:t>pasados</a:t>
            </a:r>
            <a:r>
              <a:rPr lang="en-US" sz="2800" dirty="0">
                <a:ea typeface="+mn-lt"/>
                <a:cs typeface="+mn-lt"/>
              </a:rPr>
              <a:t> y no </a:t>
            </a:r>
            <a:r>
              <a:rPr lang="en-US" sz="2800" dirty="0" err="1">
                <a:ea typeface="+mn-lt"/>
                <a:cs typeface="+mn-lt"/>
              </a:rPr>
              <a:t>repetirlos</a:t>
            </a:r>
            <a:r>
              <a:rPr lang="en-US" sz="2800" dirty="0">
                <a:ea typeface="+mn-lt"/>
                <a:cs typeface="+mn-lt"/>
              </a:rPr>
              <a:t> (Dt. 9:7; 10:13).</a:t>
            </a:r>
            <a:endParaRPr lang="en-US" dirty="0"/>
          </a:p>
        </p:txBody>
      </p:sp>
      <p:sp>
        <p:nvSpPr>
          <p:cNvPr id="2" name="TextBox 1">
            <a:extLst>
              <a:ext uri="{FF2B5EF4-FFF2-40B4-BE49-F238E27FC236}">
                <a16:creationId xmlns:a16="http://schemas.microsoft.com/office/drawing/2014/main" id="{5EDBB28F-D3D5-5A3C-32D4-D52E66064917}"/>
              </a:ext>
            </a:extLst>
          </p:cNvPr>
          <p:cNvSpPr txBox="1"/>
          <p:nvPr/>
        </p:nvSpPr>
        <p:spPr>
          <a:xfrm>
            <a:off x="0" y="3804885"/>
            <a:ext cx="12192000" cy="1815882"/>
          </a:xfrm>
          <a:prstGeom prst="rect">
            <a:avLst/>
          </a:prstGeom>
          <a:solidFill>
            <a:srgbClr val="C00000"/>
          </a:solidFill>
        </p:spPr>
        <p:txBody>
          <a:bodyPr wrap="square" lIns="91440" tIns="45720" rIns="91440" bIns="45720" rtlCol="0" anchor="t">
            <a:spAutoFit/>
          </a:bodyPr>
          <a:lstStyle/>
          <a:p>
            <a:r>
              <a:rPr lang="en-US" sz="2800" dirty="0">
                <a:solidFill>
                  <a:srgbClr val="FFC000"/>
                </a:solidFill>
                <a:effectLst>
                  <a:outerShdw blurRad="38100" dist="38100" dir="2700000" algn="tl">
                    <a:srgbClr val="000000">
                      <a:alpha val="43137"/>
                    </a:srgbClr>
                  </a:outerShdw>
                </a:effectLst>
                <a:latin typeface="Eras Demi ITC"/>
              </a:rPr>
              <a:t>Eventually, Israel would be condemned to exile, because the nation had profaned God’s name among the nations (Eze. 20:8-26; 36:20-23). / </a:t>
            </a:r>
            <a:r>
              <a:rPr lang="en-US" sz="2800" dirty="0" err="1">
                <a:effectLst>
                  <a:outerShdw blurRad="38100" dist="38100" dir="2700000" algn="tl">
                    <a:srgbClr val="000000">
                      <a:alpha val="43137"/>
                    </a:srgbClr>
                  </a:outerShdw>
                </a:effectLst>
                <a:ea typeface="+mn-lt"/>
                <a:cs typeface="+mn-lt"/>
              </a:rPr>
              <a:t>Eventualmente</a:t>
            </a:r>
            <a:r>
              <a:rPr lang="en-US" sz="2800" dirty="0">
                <a:effectLst>
                  <a:outerShdw blurRad="38100" dist="38100" dir="2700000" algn="tl">
                    <a:srgbClr val="000000">
                      <a:alpha val="43137"/>
                    </a:srgbClr>
                  </a:outerShdw>
                </a:effectLst>
                <a:ea typeface="+mn-lt"/>
                <a:cs typeface="+mn-lt"/>
              </a:rPr>
              <a:t>, Israel </a:t>
            </a:r>
            <a:r>
              <a:rPr lang="en-US" sz="2800" dirty="0" err="1">
                <a:effectLst>
                  <a:outerShdw blurRad="38100" dist="38100" dir="2700000" algn="tl">
                    <a:srgbClr val="000000">
                      <a:alpha val="43137"/>
                    </a:srgbClr>
                  </a:outerShdw>
                </a:effectLst>
                <a:ea typeface="+mn-lt"/>
                <a:cs typeface="+mn-lt"/>
              </a:rPr>
              <a:t>sería</a:t>
            </a:r>
            <a:r>
              <a:rPr lang="en-US" sz="2800" dirty="0">
                <a:effectLst>
                  <a:outerShdw blurRad="38100" dist="38100" dir="2700000" algn="tl">
                    <a:srgbClr val="000000">
                      <a:alpha val="43137"/>
                    </a:srgbClr>
                  </a:outerShdw>
                </a:effectLst>
                <a:ea typeface="+mn-lt"/>
                <a:cs typeface="+mn-lt"/>
              </a:rPr>
              <a:t> </a:t>
            </a:r>
            <a:r>
              <a:rPr lang="en-US" sz="2800" dirty="0" err="1">
                <a:effectLst>
                  <a:outerShdw blurRad="38100" dist="38100" dir="2700000" algn="tl">
                    <a:srgbClr val="000000">
                      <a:alpha val="43137"/>
                    </a:srgbClr>
                  </a:outerShdw>
                </a:effectLst>
                <a:ea typeface="+mn-lt"/>
                <a:cs typeface="+mn-lt"/>
              </a:rPr>
              <a:t>condenado</a:t>
            </a:r>
            <a:r>
              <a:rPr lang="en-US" sz="2800" dirty="0">
                <a:effectLst>
                  <a:outerShdw blurRad="38100" dist="38100" dir="2700000" algn="tl">
                    <a:srgbClr val="000000">
                      <a:alpha val="43137"/>
                    </a:srgbClr>
                  </a:outerShdw>
                </a:effectLst>
                <a:ea typeface="+mn-lt"/>
                <a:cs typeface="+mn-lt"/>
              </a:rPr>
              <a:t> al </a:t>
            </a:r>
            <a:r>
              <a:rPr lang="en-US" sz="2800" dirty="0" err="1">
                <a:effectLst>
                  <a:outerShdw blurRad="38100" dist="38100" dir="2700000" algn="tl">
                    <a:srgbClr val="000000">
                      <a:alpha val="43137"/>
                    </a:srgbClr>
                  </a:outerShdw>
                </a:effectLst>
                <a:ea typeface="+mn-lt"/>
                <a:cs typeface="+mn-lt"/>
              </a:rPr>
              <a:t>exilio</a:t>
            </a:r>
            <a:r>
              <a:rPr lang="en-US" sz="2800" dirty="0">
                <a:effectLst>
                  <a:outerShdw blurRad="38100" dist="38100" dir="2700000" algn="tl">
                    <a:srgbClr val="000000">
                      <a:alpha val="43137"/>
                    </a:srgbClr>
                  </a:outerShdw>
                </a:effectLst>
                <a:ea typeface="+mn-lt"/>
                <a:cs typeface="+mn-lt"/>
              </a:rPr>
              <a:t>, </a:t>
            </a:r>
            <a:r>
              <a:rPr lang="en-US" sz="2800" dirty="0" err="1">
                <a:effectLst>
                  <a:outerShdw blurRad="38100" dist="38100" dir="2700000" algn="tl">
                    <a:srgbClr val="000000">
                      <a:alpha val="43137"/>
                    </a:srgbClr>
                  </a:outerShdw>
                </a:effectLst>
                <a:ea typeface="+mn-lt"/>
                <a:cs typeface="+mn-lt"/>
              </a:rPr>
              <a:t>porque</a:t>
            </a:r>
            <a:r>
              <a:rPr lang="en-US" sz="2800" dirty="0">
                <a:effectLst>
                  <a:outerShdw blurRad="38100" dist="38100" dir="2700000" algn="tl">
                    <a:srgbClr val="000000">
                      <a:alpha val="43137"/>
                    </a:srgbClr>
                  </a:outerShdw>
                </a:effectLst>
                <a:ea typeface="+mn-lt"/>
                <a:cs typeface="+mn-lt"/>
              </a:rPr>
              <a:t> la </a:t>
            </a:r>
            <a:r>
              <a:rPr lang="en-US" sz="2800" dirty="0" err="1">
                <a:effectLst>
                  <a:outerShdw blurRad="38100" dist="38100" dir="2700000" algn="tl">
                    <a:srgbClr val="000000">
                      <a:alpha val="43137"/>
                    </a:srgbClr>
                  </a:outerShdw>
                </a:effectLst>
                <a:ea typeface="+mn-lt"/>
                <a:cs typeface="+mn-lt"/>
              </a:rPr>
              <a:t>nación</a:t>
            </a:r>
            <a:r>
              <a:rPr lang="en-US" sz="2800" dirty="0">
                <a:effectLst>
                  <a:outerShdw blurRad="38100" dist="38100" dir="2700000" algn="tl">
                    <a:srgbClr val="000000">
                      <a:alpha val="43137"/>
                    </a:srgbClr>
                  </a:outerShdw>
                </a:effectLst>
                <a:ea typeface="+mn-lt"/>
                <a:cs typeface="+mn-lt"/>
              </a:rPr>
              <a:t> </a:t>
            </a:r>
            <a:r>
              <a:rPr lang="en-US" sz="2800" dirty="0" err="1">
                <a:effectLst>
                  <a:outerShdw blurRad="38100" dist="38100" dir="2700000" algn="tl">
                    <a:srgbClr val="000000">
                      <a:alpha val="43137"/>
                    </a:srgbClr>
                  </a:outerShdw>
                </a:effectLst>
                <a:ea typeface="+mn-lt"/>
                <a:cs typeface="+mn-lt"/>
              </a:rPr>
              <a:t>había</a:t>
            </a:r>
            <a:r>
              <a:rPr lang="en-US" sz="2800" dirty="0">
                <a:effectLst>
                  <a:outerShdw blurRad="38100" dist="38100" dir="2700000" algn="tl">
                    <a:srgbClr val="000000">
                      <a:alpha val="43137"/>
                    </a:srgbClr>
                  </a:outerShdw>
                </a:effectLst>
                <a:ea typeface="+mn-lt"/>
                <a:cs typeface="+mn-lt"/>
              </a:rPr>
              <a:t> </a:t>
            </a:r>
            <a:r>
              <a:rPr lang="en-US" sz="2800" dirty="0" err="1">
                <a:effectLst>
                  <a:outerShdw blurRad="38100" dist="38100" dir="2700000" algn="tl">
                    <a:srgbClr val="000000">
                      <a:alpha val="43137"/>
                    </a:srgbClr>
                  </a:outerShdw>
                </a:effectLst>
                <a:ea typeface="+mn-lt"/>
                <a:cs typeface="+mn-lt"/>
              </a:rPr>
              <a:t>profanado</a:t>
            </a:r>
            <a:r>
              <a:rPr lang="en-US" sz="2800" dirty="0">
                <a:effectLst>
                  <a:outerShdw blurRad="38100" dist="38100" dir="2700000" algn="tl">
                    <a:srgbClr val="000000">
                      <a:alpha val="43137"/>
                    </a:srgbClr>
                  </a:outerShdw>
                </a:effectLst>
                <a:ea typeface="+mn-lt"/>
                <a:cs typeface="+mn-lt"/>
              </a:rPr>
              <a:t> </a:t>
            </a:r>
            <a:r>
              <a:rPr lang="en-US" sz="2800" dirty="0" err="1">
                <a:effectLst>
                  <a:outerShdw blurRad="38100" dist="38100" dir="2700000" algn="tl">
                    <a:srgbClr val="000000">
                      <a:alpha val="43137"/>
                    </a:srgbClr>
                  </a:outerShdw>
                </a:effectLst>
                <a:ea typeface="+mn-lt"/>
                <a:cs typeface="+mn-lt"/>
              </a:rPr>
              <a:t>el</a:t>
            </a:r>
            <a:r>
              <a:rPr lang="en-US" sz="2800" dirty="0">
                <a:effectLst>
                  <a:outerShdw blurRad="38100" dist="38100" dir="2700000" algn="tl">
                    <a:srgbClr val="000000">
                      <a:alpha val="43137"/>
                    </a:srgbClr>
                  </a:outerShdw>
                </a:effectLst>
                <a:ea typeface="+mn-lt"/>
                <a:cs typeface="+mn-lt"/>
              </a:rPr>
              <a:t> </a:t>
            </a:r>
            <a:r>
              <a:rPr lang="en-US" sz="2800" dirty="0" err="1">
                <a:effectLst>
                  <a:outerShdw blurRad="38100" dist="38100" dir="2700000" algn="tl">
                    <a:srgbClr val="000000">
                      <a:alpha val="43137"/>
                    </a:srgbClr>
                  </a:outerShdw>
                </a:effectLst>
                <a:ea typeface="+mn-lt"/>
                <a:cs typeface="+mn-lt"/>
              </a:rPr>
              <a:t>nombre</a:t>
            </a:r>
            <a:r>
              <a:rPr lang="en-US" sz="2800" dirty="0">
                <a:effectLst>
                  <a:outerShdw blurRad="38100" dist="38100" dir="2700000" algn="tl">
                    <a:srgbClr val="000000">
                      <a:alpha val="43137"/>
                    </a:srgbClr>
                  </a:outerShdw>
                </a:effectLst>
                <a:ea typeface="+mn-lt"/>
                <a:cs typeface="+mn-lt"/>
              </a:rPr>
              <a:t> de Dios entre las </a:t>
            </a:r>
            <a:r>
              <a:rPr lang="en-US" sz="2800" dirty="0" err="1">
                <a:effectLst>
                  <a:outerShdw blurRad="38100" dist="38100" dir="2700000" algn="tl">
                    <a:srgbClr val="000000">
                      <a:alpha val="43137"/>
                    </a:srgbClr>
                  </a:outerShdw>
                </a:effectLst>
                <a:ea typeface="+mn-lt"/>
                <a:cs typeface="+mn-lt"/>
              </a:rPr>
              <a:t>naciones</a:t>
            </a:r>
            <a:r>
              <a:rPr lang="en-US" sz="2800" dirty="0">
                <a:effectLst>
                  <a:outerShdw blurRad="38100" dist="38100" dir="2700000" algn="tl">
                    <a:srgbClr val="000000">
                      <a:alpha val="43137"/>
                    </a:srgbClr>
                  </a:outerShdw>
                </a:effectLst>
                <a:ea typeface="+mn-lt"/>
                <a:cs typeface="+mn-lt"/>
              </a:rPr>
              <a:t> (Eze. 20:8-26; 36:20-23).</a:t>
            </a:r>
            <a:endParaRPr lang="en-US" sz="2800" dirty="0">
              <a:solidFill>
                <a:srgbClr val="FFC000"/>
              </a:solidFill>
              <a:effectLst>
                <a:outerShdw blurRad="38100" dist="38100" dir="2700000" algn="tl">
                  <a:srgbClr val="000000">
                    <a:alpha val="43137"/>
                  </a:srgbClr>
                </a:outerShdw>
              </a:effectLst>
              <a:latin typeface="Eras Demi ITC" panose="020B0805030504020804" pitchFamily="34" charset="0"/>
            </a:endParaRPr>
          </a:p>
        </p:txBody>
      </p:sp>
      <p:sp>
        <p:nvSpPr>
          <p:cNvPr id="3" name="Slide Number Placeholder 2">
            <a:extLst>
              <a:ext uri="{FF2B5EF4-FFF2-40B4-BE49-F238E27FC236}">
                <a16:creationId xmlns:a16="http://schemas.microsoft.com/office/drawing/2014/main" id="{D35E1A78-9CCC-6D37-AE9C-42FCB87FA7D7}"/>
              </a:ext>
            </a:extLst>
          </p:cNvPr>
          <p:cNvSpPr>
            <a:spLocks noGrp="1"/>
          </p:cNvSpPr>
          <p:nvPr>
            <p:ph type="sldNum" sz="quarter" idx="12"/>
          </p:nvPr>
        </p:nvSpPr>
        <p:spPr/>
        <p:txBody>
          <a:bodyPr/>
          <a:lstStyle/>
          <a:p>
            <a:fld id="{B0238741-6C4E-400A-A2A3-6E4AE4C30A53}" type="slidenum">
              <a:rPr lang="en-US" altLang="en-US" smtClean="0"/>
              <a:pPr/>
              <a:t>69</a:t>
            </a:fld>
            <a:endParaRPr lang="en-US" altLang="en-US"/>
          </a:p>
        </p:txBody>
      </p:sp>
    </p:spTree>
    <p:extLst>
      <p:ext uri="{BB962C8B-B14F-4D97-AF65-F5344CB8AC3E}">
        <p14:creationId xmlns:p14="http://schemas.microsoft.com/office/powerpoint/2010/main" val="552214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1539">
                                            <p:txEl>
                                              <p:pRg st="0" end="0"/>
                                            </p:txEl>
                                          </p:spTgt>
                                        </p:tgtEl>
                                        <p:attrNameLst>
                                          <p:attrName>style.visibility</p:attrName>
                                        </p:attrNameLst>
                                      </p:cBhvr>
                                      <p:to>
                                        <p:strVal val="visible"/>
                                      </p:to>
                                    </p:set>
                                    <p:anim calcmode="lin" valueType="num">
                                      <p:cBhvr additive="base">
                                        <p:cTn id="7" dur="500" fill="hold"/>
                                        <p:tgtEl>
                                          <p:spTgt spid="3215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15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5"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DDEDFFC4-9AC2-BC96-CD1B-9EE27F7A5DE1}"/>
              </a:ext>
            </a:extLst>
          </p:cNvPr>
          <p:cNvSpPr>
            <a:spLocks noGrp="1" noChangeArrowheads="1"/>
          </p:cNvSpPr>
          <p:nvPr>
            <p:ph type="title"/>
          </p:nvPr>
        </p:nvSpPr>
        <p:spPr>
          <a:xfrm>
            <a:off x="-3451" y="99661"/>
            <a:ext cx="12078275" cy="1139825"/>
          </a:xfrm>
        </p:spPr>
        <p:txBody>
          <a:bodyPr/>
          <a:lstStyle/>
          <a:p>
            <a:pPr eaLnBrk="1" hangingPunct="1">
              <a:defRPr/>
            </a:pPr>
            <a:r>
              <a:rPr lang="en-US" altLang="en-US" sz="3600" dirty="0">
                <a:solidFill>
                  <a:srgbClr val="33CCCC"/>
                </a:solidFill>
                <a:latin typeface="Eras Bold ITC"/>
              </a:rPr>
              <a:t>Uniqueness of Genesis 1-11</a:t>
            </a:r>
            <a:r>
              <a:rPr lang="en-US" altLang="en-US" sz="3600" dirty="0">
                <a:solidFill>
                  <a:schemeClr val="hlink"/>
                </a:solidFill>
                <a:latin typeface="Eras Bold ITC"/>
              </a:rPr>
              <a:t> </a:t>
            </a:r>
            <a:br>
              <a:rPr lang="en-US" altLang="en-US" sz="3600" dirty="0">
                <a:latin typeface="Eras Bold ITC"/>
              </a:rPr>
            </a:br>
            <a:r>
              <a:rPr lang="en-US" altLang="en-US" sz="3600" dirty="0">
                <a:solidFill>
                  <a:schemeClr val="hlink"/>
                </a:solidFill>
                <a:latin typeface="Eras Bold ITC"/>
              </a:rPr>
              <a:t>/ </a:t>
            </a:r>
            <a:r>
              <a:rPr lang="en-US" altLang="en-US" sz="3600" dirty="0" err="1">
                <a:solidFill>
                  <a:schemeClr val="hlink"/>
                </a:solidFill>
                <a:latin typeface="Eras Bold ITC"/>
              </a:rPr>
              <a:t>Singularidad</a:t>
            </a:r>
            <a:r>
              <a:rPr lang="en-US" altLang="en-US" sz="3600" dirty="0">
                <a:solidFill>
                  <a:schemeClr val="hlink"/>
                </a:solidFill>
                <a:latin typeface="Eras Bold ITC"/>
              </a:rPr>
              <a:t> de </a:t>
            </a:r>
            <a:r>
              <a:rPr lang="en-US" altLang="en-US" sz="3600" dirty="0" err="1">
                <a:solidFill>
                  <a:schemeClr val="hlink"/>
                </a:solidFill>
                <a:latin typeface="Eras Bold ITC"/>
              </a:rPr>
              <a:t>Génesis</a:t>
            </a:r>
            <a:r>
              <a:rPr lang="en-US" altLang="en-US" sz="3600" dirty="0">
                <a:solidFill>
                  <a:schemeClr val="hlink"/>
                </a:solidFill>
                <a:latin typeface="Eras Bold ITC"/>
              </a:rPr>
              <a:t> 1-11</a:t>
            </a:r>
            <a:endParaRPr lang="en-US" altLang="en-US" sz="3600" dirty="0">
              <a:solidFill>
                <a:schemeClr val="hlink"/>
              </a:solidFill>
              <a:latin typeface="Eras Bold ITC" pitchFamily="34" charset="0"/>
            </a:endParaRPr>
          </a:p>
        </p:txBody>
      </p:sp>
      <p:sp>
        <p:nvSpPr>
          <p:cNvPr id="111619" name="Rectangle 3">
            <a:extLst>
              <a:ext uri="{FF2B5EF4-FFF2-40B4-BE49-F238E27FC236}">
                <a16:creationId xmlns:a16="http://schemas.microsoft.com/office/drawing/2014/main" id="{DE3AAB0C-0C04-9D03-1ACC-30781AC3C267}"/>
              </a:ext>
            </a:extLst>
          </p:cNvPr>
          <p:cNvSpPr>
            <a:spLocks noGrp="1" noChangeArrowheads="1"/>
          </p:cNvSpPr>
          <p:nvPr>
            <p:ph type="body" idx="1"/>
          </p:nvPr>
        </p:nvSpPr>
        <p:spPr>
          <a:xfrm>
            <a:off x="402806" y="1495852"/>
            <a:ext cx="11380733" cy="5297584"/>
          </a:xfrm>
        </p:spPr>
        <p:txBody>
          <a:bodyPr/>
          <a:lstStyle/>
          <a:p>
            <a:pPr eaLnBrk="1" hangingPunct="1">
              <a:lnSpc>
                <a:spcPct val="90000"/>
              </a:lnSpc>
              <a:buNone/>
              <a:defRPr/>
            </a:pPr>
            <a:r>
              <a:rPr lang="en-US" altLang="en-US" sz="2800" dirty="0">
                <a:solidFill>
                  <a:srgbClr val="33CCCC"/>
                </a:solidFill>
                <a:latin typeface="Eras Demi ITC"/>
              </a:rPr>
              <a:t>The primeval history exhibits three horizons that make it distinct.</a:t>
            </a:r>
            <a:r>
              <a:rPr lang="en-US" altLang="en-US" sz="2800" dirty="0">
                <a:solidFill>
                  <a:srgbClr val="FFFF99"/>
                </a:solidFill>
                <a:latin typeface="Eras Demi ITC"/>
              </a:rPr>
              <a:t> / </a:t>
            </a:r>
            <a:r>
              <a:rPr lang="en-US" sz="2800" dirty="0">
                <a:solidFill>
                  <a:srgbClr val="FFFF99"/>
                </a:solidFill>
                <a:latin typeface="Eras Demi ITC"/>
              </a:rPr>
              <a:t>El </a:t>
            </a:r>
            <a:r>
              <a:rPr lang="en-US" sz="2800" dirty="0" err="1">
                <a:solidFill>
                  <a:srgbClr val="FFFF99"/>
                </a:solidFill>
                <a:latin typeface="Eras Demi ITC"/>
              </a:rPr>
              <a:t>éxito</a:t>
            </a:r>
            <a:r>
              <a:rPr lang="en-US" sz="2800" dirty="0">
                <a:solidFill>
                  <a:srgbClr val="FFFF99"/>
                </a:solidFill>
                <a:latin typeface="Eras Demi ITC"/>
              </a:rPr>
              <a:t> </a:t>
            </a:r>
            <a:r>
              <a:rPr lang="en-US" sz="2800" dirty="0" err="1">
                <a:solidFill>
                  <a:srgbClr val="FFFF99"/>
                </a:solidFill>
                <a:latin typeface="Eras Demi ITC"/>
              </a:rPr>
              <a:t>dependía</a:t>
            </a:r>
            <a:r>
              <a:rPr lang="en-US" sz="2800" dirty="0">
                <a:solidFill>
                  <a:srgbClr val="FFFF99"/>
                </a:solidFill>
                <a:latin typeface="Eras Demi ITC"/>
              </a:rPr>
              <a:t> de la </a:t>
            </a:r>
            <a:r>
              <a:rPr lang="en-US" sz="2800" dirty="0" err="1">
                <a:solidFill>
                  <a:srgbClr val="FFFF99"/>
                </a:solidFill>
                <a:latin typeface="Eras Demi ITC"/>
              </a:rPr>
              <a:t>gracia</a:t>
            </a:r>
            <a:r>
              <a:rPr lang="en-US" sz="2800" dirty="0">
                <a:solidFill>
                  <a:srgbClr val="FFFF99"/>
                </a:solidFill>
                <a:latin typeface="Eras Demi ITC"/>
              </a:rPr>
              <a:t> de Dios. El </a:t>
            </a:r>
            <a:r>
              <a:rPr lang="en-US" sz="2800" dirty="0" err="1">
                <a:solidFill>
                  <a:srgbClr val="FFFF99"/>
                </a:solidFill>
                <a:latin typeface="Eras Demi ITC"/>
              </a:rPr>
              <a:t>fracaso</a:t>
            </a:r>
            <a:r>
              <a:rPr lang="en-US" sz="2800" dirty="0">
                <a:solidFill>
                  <a:srgbClr val="FFFF99"/>
                </a:solidFill>
                <a:latin typeface="Eras Demi ITC"/>
              </a:rPr>
              <a:t> del pueblo de Dios </a:t>
            </a:r>
            <a:r>
              <a:rPr lang="en-US" sz="2800" dirty="0" err="1">
                <a:solidFill>
                  <a:srgbClr val="FFFF99"/>
                </a:solidFill>
                <a:latin typeface="Eras Demi ITC"/>
              </a:rPr>
              <a:t>fue</a:t>
            </a:r>
            <a:r>
              <a:rPr lang="en-US" sz="2800" dirty="0">
                <a:solidFill>
                  <a:srgbClr val="FFFF99"/>
                </a:solidFill>
                <a:latin typeface="Eras Demi ITC"/>
              </a:rPr>
              <a:t> </a:t>
            </a:r>
            <a:r>
              <a:rPr lang="en-US" sz="2800" dirty="0" err="1">
                <a:solidFill>
                  <a:srgbClr val="FFFF99"/>
                </a:solidFill>
                <a:latin typeface="Eras Demi ITC"/>
              </a:rPr>
              <a:t>representado</a:t>
            </a:r>
            <a:r>
              <a:rPr lang="en-US" sz="2800" dirty="0">
                <a:solidFill>
                  <a:srgbClr val="FFFF99"/>
                </a:solidFill>
                <a:latin typeface="Eras Demi ITC"/>
              </a:rPr>
              <a:t> </a:t>
            </a:r>
            <a:r>
              <a:rPr lang="en-US" sz="2800" dirty="0" err="1">
                <a:solidFill>
                  <a:srgbClr val="FFFF99"/>
                </a:solidFill>
                <a:latin typeface="Eras Demi ITC"/>
              </a:rPr>
              <a:t>gráficamente</a:t>
            </a:r>
            <a:r>
              <a:rPr lang="en-US" sz="2800" dirty="0">
                <a:solidFill>
                  <a:srgbClr val="FFFF99"/>
                </a:solidFill>
                <a:latin typeface="Eras Demi ITC"/>
              </a:rPr>
              <a:t>.</a:t>
            </a:r>
            <a:endParaRPr lang="en-US" altLang="en-US" sz="2800" dirty="0">
              <a:solidFill>
                <a:srgbClr val="FFFF99"/>
              </a:solidFill>
              <a:latin typeface="Eras Demi ITC"/>
            </a:endParaRPr>
          </a:p>
          <a:p>
            <a:pPr eaLnBrk="1" hangingPunct="1">
              <a:lnSpc>
                <a:spcPct val="90000"/>
              </a:lnSpc>
              <a:buFont typeface="Wingdings" panose="05000000000000000000" pitchFamily="2" charset="2"/>
              <a:buNone/>
              <a:defRPr/>
            </a:pPr>
            <a:endParaRPr lang="en-US" altLang="en-US" sz="1200" dirty="0">
              <a:solidFill>
                <a:srgbClr val="FFFF99"/>
              </a:solidFill>
              <a:latin typeface="Eras Demi ITC" pitchFamily="34" charset="0"/>
            </a:endParaRPr>
          </a:p>
          <a:p>
            <a:pPr eaLnBrk="1" hangingPunct="1">
              <a:lnSpc>
                <a:spcPct val="90000"/>
              </a:lnSpc>
              <a:buNone/>
              <a:defRPr/>
            </a:pPr>
            <a:r>
              <a:rPr lang="en-US" altLang="en-US" sz="2400" dirty="0">
                <a:solidFill>
                  <a:srgbClr val="33CCCC"/>
                </a:solidFill>
                <a:latin typeface="Eras Demi ITC"/>
              </a:rPr>
              <a:t>HISTORICAL </a:t>
            </a:r>
            <a:r>
              <a:rPr lang="en-US" altLang="en-US" sz="2400" dirty="0">
                <a:solidFill>
                  <a:srgbClr val="FF8001"/>
                </a:solidFill>
                <a:latin typeface="Eras Demi ITC"/>
              </a:rPr>
              <a:t>/ HISTÓRICO</a:t>
            </a:r>
            <a:endParaRPr lang="en-US" altLang="en-US" sz="2400">
              <a:solidFill>
                <a:srgbClr val="FF8001"/>
              </a:solidFill>
              <a:latin typeface="Eras Demi ITC" pitchFamily="34" charset="0"/>
            </a:endParaRPr>
          </a:p>
          <a:p>
            <a:pPr eaLnBrk="1" hangingPunct="1">
              <a:lnSpc>
                <a:spcPct val="90000"/>
              </a:lnSpc>
              <a:buNone/>
              <a:defRPr/>
            </a:pPr>
            <a:r>
              <a:rPr lang="en-US" altLang="en-US" sz="2400" i="1" dirty="0">
                <a:latin typeface="Arial Narrow"/>
              </a:rPr>
              <a:t>	</a:t>
            </a:r>
            <a:r>
              <a:rPr lang="en-US" altLang="en-US" sz="2400" b="1" i="1" dirty="0">
                <a:solidFill>
                  <a:srgbClr val="FFFF00"/>
                </a:solidFill>
                <a:latin typeface="Arial Narrow"/>
              </a:rPr>
              <a:t>…a record of real people and events</a:t>
            </a:r>
            <a:r>
              <a:rPr lang="en-US" altLang="en-US" sz="2400" i="1" dirty="0">
                <a:latin typeface="Arial Narrow"/>
              </a:rPr>
              <a:t> / </a:t>
            </a:r>
            <a:r>
              <a:rPr lang="en-US" sz="2400" i="1" dirty="0">
                <a:latin typeface="Arial Narrow"/>
              </a:rPr>
              <a:t>…un </a:t>
            </a:r>
            <a:r>
              <a:rPr lang="en-US" sz="2400" i="1" dirty="0" err="1">
                <a:latin typeface="Arial Narrow"/>
              </a:rPr>
              <a:t>registro</a:t>
            </a:r>
            <a:r>
              <a:rPr lang="en-US" sz="2400" i="1" dirty="0">
                <a:latin typeface="Arial Narrow"/>
              </a:rPr>
              <a:t> de personas y </a:t>
            </a:r>
            <a:r>
              <a:rPr lang="en-US" sz="2400" i="1" dirty="0" err="1">
                <a:latin typeface="Arial Narrow"/>
              </a:rPr>
              <a:t>eventos</a:t>
            </a:r>
            <a:r>
              <a:rPr lang="en-US" sz="2400" i="1" dirty="0">
                <a:latin typeface="Arial Narrow"/>
              </a:rPr>
              <a:t> </a:t>
            </a:r>
            <a:r>
              <a:rPr lang="en-US" sz="2400" i="1" dirty="0" err="1">
                <a:latin typeface="Arial Narrow"/>
              </a:rPr>
              <a:t>reales</a:t>
            </a:r>
            <a:endParaRPr lang="en-US" altLang="en-US" sz="2400" i="1" dirty="0">
              <a:latin typeface="Arial Narrow"/>
            </a:endParaRPr>
          </a:p>
          <a:p>
            <a:pPr eaLnBrk="1" hangingPunct="1">
              <a:lnSpc>
                <a:spcPct val="90000"/>
              </a:lnSpc>
              <a:buNone/>
              <a:defRPr/>
            </a:pPr>
            <a:r>
              <a:rPr lang="en-US" altLang="en-US" sz="2400" dirty="0">
                <a:solidFill>
                  <a:srgbClr val="33CCCC"/>
                </a:solidFill>
                <a:latin typeface="Eras Demi ITC"/>
              </a:rPr>
              <a:t>SYMBOLIC</a:t>
            </a:r>
            <a:r>
              <a:rPr lang="en-US" altLang="en-US" sz="2400" dirty="0">
                <a:solidFill>
                  <a:srgbClr val="FF8001"/>
                </a:solidFill>
                <a:latin typeface="Eras Demi ITC"/>
              </a:rPr>
              <a:t> / SIMBÓLICO</a:t>
            </a:r>
            <a:endParaRPr lang="en-US" altLang="en-US" sz="2400">
              <a:solidFill>
                <a:srgbClr val="FF8001"/>
              </a:solidFill>
              <a:latin typeface="Eras Demi ITC" pitchFamily="34" charset="0"/>
            </a:endParaRPr>
          </a:p>
          <a:p>
            <a:pPr eaLnBrk="1" hangingPunct="1">
              <a:lnSpc>
                <a:spcPct val="90000"/>
              </a:lnSpc>
              <a:buNone/>
              <a:defRPr/>
            </a:pPr>
            <a:r>
              <a:rPr lang="en-US" altLang="en-US" sz="2400" i="1" dirty="0">
                <a:latin typeface="Arial Narrow"/>
              </a:rPr>
              <a:t>	</a:t>
            </a:r>
            <a:r>
              <a:rPr lang="en-US" altLang="en-US" sz="2400" b="1" i="1" dirty="0">
                <a:solidFill>
                  <a:srgbClr val="FFFF00"/>
                </a:solidFill>
                <a:latin typeface="Arial Narrow"/>
              </a:rPr>
              <a:t>…the use of archetypes to represent primordial truths about people and events</a:t>
            </a:r>
            <a:r>
              <a:rPr lang="en-US" altLang="en-US" sz="2400" i="1" dirty="0">
                <a:latin typeface="Arial Narrow"/>
              </a:rPr>
              <a:t> / </a:t>
            </a:r>
            <a:r>
              <a:rPr lang="en-US" sz="2400" i="1" dirty="0" err="1">
                <a:latin typeface="Arial Narrow"/>
              </a:rPr>
              <a:t>el</a:t>
            </a:r>
            <a:r>
              <a:rPr lang="en-US" sz="2400" i="1" dirty="0">
                <a:latin typeface="Arial Narrow"/>
              </a:rPr>
              <a:t> </a:t>
            </a:r>
            <a:r>
              <a:rPr lang="en-US" sz="2400" i="1" dirty="0" err="1">
                <a:latin typeface="Arial Narrow"/>
              </a:rPr>
              <a:t>uso</a:t>
            </a:r>
            <a:r>
              <a:rPr lang="en-US" sz="2400" i="1" dirty="0">
                <a:latin typeface="Arial Narrow"/>
              </a:rPr>
              <a:t> de </a:t>
            </a:r>
            <a:r>
              <a:rPr lang="en-US" sz="2400" i="1" dirty="0" err="1">
                <a:latin typeface="Arial Narrow"/>
              </a:rPr>
              <a:t>arquetipos</a:t>
            </a:r>
            <a:r>
              <a:rPr lang="en-US" sz="2400" i="1" dirty="0">
                <a:latin typeface="Arial Narrow"/>
              </a:rPr>
              <a:t> para </a:t>
            </a:r>
            <a:r>
              <a:rPr lang="en-US" sz="2400" i="1" dirty="0" err="1">
                <a:latin typeface="Arial Narrow"/>
              </a:rPr>
              <a:t>representar</a:t>
            </a:r>
            <a:r>
              <a:rPr lang="en-US" sz="2400" i="1" dirty="0">
                <a:latin typeface="Arial Narrow"/>
              </a:rPr>
              <a:t> </a:t>
            </a:r>
            <a:r>
              <a:rPr lang="en-US" sz="2400" i="1" dirty="0" err="1">
                <a:latin typeface="Arial Narrow"/>
              </a:rPr>
              <a:t>verdades</a:t>
            </a:r>
            <a:r>
              <a:rPr lang="en-US" sz="2400" i="1" dirty="0">
                <a:latin typeface="Arial Narrow"/>
              </a:rPr>
              <a:t> </a:t>
            </a:r>
            <a:r>
              <a:rPr lang="en-US" sz="2400" i="1" dirty="0" err="1">
                <a:latin typeface="Arial Narrow"/>
              </a:rPr>
              <a:t>primordiales</a:t>
            </a:r>
            <a:r>
              <a:rPr lang="en-US" sz="2400" i="1" dirty="0">
                <a:latin typeface="Arial Narrow"/>
              </a:rPr>
              <a:t> </a:t>
            </a:r>
            <a:r>
              <a:rPr lang="en-US" sz="2400" i="1" dirty="0" err="1">
                <a:latin typeface="Arial Narrow"/>
              </a:rPr>
              <a:t>sobre</a:t>
            </a:r>
            <a:r>
              <a:rPr lang="en-US" sz="2400" i="1" dirty="0">
                <a:latin typeface="Arial Narrow"/>
              </a:rPr>
              <a:t> personas y </a:t>
            </a:r>
            <a:r>
              <a:rPr lang="en-US" sz="2400" i="1" dirty="0" err="1">
                <a:latin typeface="Arial Narrow"/>
              </a:rPr>
              <a:t>eventos</a:t>
            </a:r>
            <a:endParaRPr lang="en-US" altLang="en-US" sz="2400" i="1" dirty="0">
              <a:latin typeface="Arial Narrow"/>
            </a:endParaRPr>
          </a:p>
          <a:p>
            <a:pPr eaLnBrk="1" hangingPunct="1">
              <a:lnSpc>
                <a:spcPct val="90000"/>
              </a:lnSpc>
              <a:buNone/>
              <a:defRPr/>
            </a:pPr>
            <a:r>
              <a:rPr lang="en-US" altLang="en-US" sz="2400" dirty="0">
                <a:solidFill>
                  <a:srgbClr val="33CCCC"/>
                </a:solidFill>
                <a:latin typeface="Eras Demi ITC"/>
              </a:rPr>
              <a:t>APOLOGETIC</a:t>
            </a:r>
            <a:r>
              <a:rPr lang="en-US" altLang="en-US" sz="2400" dirty="0">
                <a:solidFill>
                  <a:srgbClr val="FF8001"/>
                </a:solidFill>
                <a:latin typeface="Eras Demi ITC"/>
              </a:rPr>
              <a:t> / APOLOGÉTICO</a:t>
            </a:r>
            <a:endParaRPr lang="en-US" altLang="en-US" sz="2400">
              <a:solidFill>
                <a:srgbClr val="FF8001"/>
              </a:solidFill>
              <a:latin typeface="Eras Demi ITC" pitchFamily="34" charset="0"/>
            </a:endParaRPr>
          </a:p>
          <a:p>
            <a:pPr eaLnBrk="1" hangingPunct="1">
              <a:lnSpc>
                <a:spcPct val="90000"/>
              </a:lnSpc>
              <a:buNone/>
              <a:defRPr/>
            </a:pPr>
            <a:r>
              <a:rPr lang="en-US" altLang="en-US" sz="2400" i="1" dirty="0">
                <a:latin typeface="Arial Narrow"/>
              </a:rPr>
              <a:t>	</a:t>
            </a:r>
            <a:r>
              <a:rPr lang="en-US" altLang="en-US" sz="2400" b="1" i="1" dirty="0">
                <a:solidFill>
                  <a:srgbClr val="FFFF00"/>
                </a:solidFill>
                <a:latin typeface="Arial Narrow"/>
              </a:rPr>
              <a:t>…a corrective to the current Egyptian and Mesopotamian cosmogonies</a:t>
            </a:r>
            <a:r>
              <a:rPr lang="en-US" altLang="en-US" sz="2400" i="1" dirty="0">
                <a:latin typeface="Arial Narrow"/>
              </a:rPr>
              <a:t> / </a:t>
            </a:r>
            <a:r>
              <a:rPr lang="en-US" sz="2400" i="1" dirty="0">
                <a:latin typeface="Arial Narrow"/>
              </a:rPr>
              <a:t>…un </a:t>
            </a:r>
            <a:r>
              <a:rPr lang="en-US" sz="2400" i="1" dirty="0" err="1">
                <a:latin typeface="Arial Narrow"/>
              </a:rPr>
              <a:t>correctivo</a:t>
            </a:r>
            <a:r>
              <a:rPr lang="en-US" sz="2400" i="1" dirty="0">
                <a:latin typeface="Arial Narrow"/>
              </a:rPr>
              <a:t> a las </a:t>
            </a:r>
            <a:r>
              <a:rPr lang="en-US" sz="2400" i="1" dirty="0" err="1">
                <a:latin typeface="Arial Narrow"/>
              </a:rPr>
              <a:t>actuales</a:t>
            </a:r>
            <a:r>
              <a:rPr lang="en-US" sz="2400" i="1" dirty="0">
                <a:latin typeface="Arial Narrow"/>
              </a:rPr>
              <a:t> </a:t>
            </a:r>
            <a:r>
              <a:rPr lang="en-US" sz="2400" i="1" dirty="0" err="1">
                <a:latin typeface="Arial Narrow"/>
              </a:rPr>
              <a:t>cosmogonías</a:t>
            </a:r>
            <a:r>
              <a:rPr lang="en-US" sz="2400" i="1" dirty="0">
                <a:latin typeface="Arial Narrow"/>
              </a:rPr>
              <a:t> </a:t>
            </a:r>
            <a:r>
              <a:rPr lang="en-US" sz="2400" i="1" dirty="0" err="1">
                <a:latin typeface="Arial Narrow"/>
              </a:rPr>
              <a:t>egipcia</a:t>
            </a:r>
            <a:r>
              <a:rPr lang="en-US" sz="2400" i="1" dirty="0">
                <a:latin typeface="Arial Narrow"/>
              </a:rPr>
              <a:t> y </a:t>
            </a:r>
            <a:r>
              <a:rPr lang="en-US" sz="2400" i="1" dirty="0" err="1">
                <a:latin typeface="Arial Narrow"/>
              </a:rPr>
              <a:t>mesopotámica</a:t>
            </a:r>
            <a:endParaRPr lang="en-US" altLang="en-US" sz="2400" i="1" dirty="0">
              <a:latin typeface="Arial Narrow"/>
            </a:endParaRPr>
          </a:p>
        </p:txBody>
      </p:sp>
      <p:sp>
        <p:nvSpPr>
          <p:cNvPr id="2" name="Slide Number Placeholder 1">
            <a:extLst>
              <a:ext uri="{FF2B5EF4-FFF2-40B4-BE49-F238E27FC236}">
                <a16:creationId xmlns:a16="http://schemas.microsoft.com/office/drawing/2014/main" id="{CE6BE3FF-3039-CC64-EFAE-ADD9BC72DD7C}"/>
              </a:ext>
            </a:extLst>
          </p:cNvPr>
          <p:cNvSpPr>
            <a:spLocks noGrp="1"/>
          </p:cNvSpPr>
          <p:nvPr>
            <p:ph type="sldNum" sz="quarter" idx="12"/>
          </p:nvPr>
        </p:nvSpPr>
        <p:spPr/>
        <p:txBody>
          <a:bodyPr/>
          <a:lstStyle/>
          <a:p>
            <a:fld id="{0CB6521E-382E-4268-A786-0FF2323A3D50}" type="slidenum">
              <a:rPr lang="en-US" altLang="en-US" smtClean="0"/>
              <a:pPr/>
              <a:t>7</a:t>
            </a:fld>
            <a:endParaRPr lang="en-US" altLang="en-US"/>
          </a:p>
        </p:txBody>
      </p:sp>
    </p:spTree>
    <p:extLst>
      <p:ext uri="{BB962C8B-B14F-4D97-AF65-F5344CB8AC3E}">
        <p14:creationId xmlns:p14="http://schemas.microsoft.com/office/powerpoint/2010/main" val="2579679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1619">
                                            <p:txEl>
                                              <p:pRg st="2" end="2"/>
                                            </p:txEl>
                                          </p:spTgt>
                                        </p:tgtEl>
                                        <p:attrNameLst>
                                          <p:attrName>style.visibility</p:attrName>
                                        </p:attrNameLst>
                                      </p:cBhvr>
                                      <p:to>
                                        <p:strVal val="visible"/>
                                      </p:to>
                                    </p:set>
                                    <p:anim calcmode="lin" valueType="num">
                                      <p:cBhvr additive="base">
                                        <p:cTn id="7" dur="500" fill="hold"/>
                                        <p:tgtEl>
                                          <p:spTgt spid="11161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619">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1619">
                                            <p:txEl>
                                              <p:pRg st="3" end="3"/>
                                            </p:txEl>
                                          </p:spTgt>
                                        </p:tgtEl>
                                        <p:attrNameLst>
                                          <p:attrName>style.visibility</p:attrName>
                                        </p:attrNameLst>
                                      </p:cBhvr>
                                      <p:to>
                                        <p:strVal val="visible"/>
                                      </p:to>
                                    </p:set>
                                    <p:anim calcmode="lin" valueType="num">
                                      <p:cBhvr additive="base">
                                        <p:cTn id="11" dur="500" fill="hold"/>
                                        <p:tgtEl>
                                          <p:spTgt spid="11161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1619">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1619">
                                            <p:txEl>
                                              <p:pRg st="4" end="4"/>
                                            </p:txEl>
                                          </p:spTgt>
                                        </p:tgtEl>
                                        <p:attrNameLst>
                                          <p:attrName>style.visibility</p:attrName>
                                        </p:attrNameLst>
                                      </p:cBhvr>
                                      <p:to>
                                        <p:strVal val="visible"/>
                                      </p:to>
                                    </p:set>
                                    <p:anim calcmode="lin" valueType="num">
                                      <p:cBhvr additive="base">
                                        <p:cTn id="15" dur="500" fill="hold"/>
                                        <p:tgtEl>
                                          <p:spTgt spid="111619">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1619">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1619">
                                            <p:txEl>
                                              <p:pRg st="5" end="5"/>
                                            </p:txEl>
                                          </p:spTgt>
                                        </p:tgtEl>
                                        <p:attrNameLst>
                                          <p:attrName>style.visibility</p:attrName>
                                        </p:attrNameLst>
                                      </p:cBhvr>
                                      <p:to>
                                        <p:strVal val="visible"/>
                                      </p:to>
                                    </p:set>
                                    <p:anim calcmode="lin" valueType="num">
                                      <p:cBhvr additive="base">
                                        <p:cTn id="19" dur="500" fill="hold"/>
                                        <p:tgtEl>
                                          <p:spTgt spid="111619">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16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1619">
                                            <p:txEl>
                                              <p:pRg st="6" end="6"/>
                                            </p:txEl>
                                          </p:spTgt>
                                        </p:tgtEl>
                                        <p:attrNameLst>
                                          <p:attrName>style.visibility</p:attrName>
                                        </p:attrNameLst>
                                      </p:cBhvr>
                                      <p:to>
                                        <p:strVal val="visible"/>
                                      </p:to>
                                    </p:set>
                                    <p:anim calcmode="lin" valueType="num">
                                      <p:cBhvr additive="base">
                                        <p:cTn id="25" dur="500" fill="hold"/>
                                        <p:tgtEl>
                                          <p:spTgt spid="11161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1619">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1619">
                                            <p:txEl>
                                              <p:pRg st="7" end="7"/>
                                            </p:txEl>
                                          </p:spTgt>
                                        </p:tgtEl>
                                        <p:attrNameLst>
                                          <p:attrName>style.visibility</p:attrName>
                                        </p:attrNameLst>
                                      </p:cBhvr>
                                      <p:to>
                                        <p:strVal val="visible"/>
                                      </p:to>
                                    </p:set>
                                    <p:anim calcmode="lin" valueType="num">
                                      <p:cBhvr additive="base">
                                        <p:cTn id="29" dur="500" fill="hold"/>
                                        <p:tgtEl>
                                          <p:spTgt spid="111619">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161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85D80-B6D0-C4F6-B8D2-D026B418B83E}"/>
              </a:ext>
            </a:extLst>
          </p:cNvPr>
          <p:cNvSpPr>
            <a:spLocks noGrp="1"/>
          </p:cNvSpPr>
          <p:nvPr>
            <p:ph type="ctrTitle" sz="quarter"/>
          </p:nvPr>
        </p:nvSpPr>
        <p:spPr>
          <a:xfrm>
            <a:off x="241541" y="55795"/>
            <a:ext cx="11780777" cy="1087552"/>
          </a:xfrm>
        </p:spPr>
        <p:txBody>
          <a:bodyPr/>
          <a:lstStyle/>
          <a:p>
            <a:pPr algn="r"/>
            <a:r>
              <a:rPr lang="en-US" sz="4000" dirty="0">
                <a:solidFill>
                  <a:srgbClr val="FF3300"/>
                </a:solidFill>
                <a:latin typeface="Matura MT Script Capitals"/>
              </a:rPr>
              <a:t>The Concept of Covenant / </a:t>
            </a:r>
            <a:r>
              <a:rPr lang="en-US" sz="4000" dirty="0">
                <a:ea typeface="+mj-lt"/>
                <a:cs typeface="+mj-lt"/>
              </a:rPr>
              <a:t>El </a:t>
            </a:r>
            <a:r>
              <a:rPr lang="en-US" sz="4000" dirty="0" err="1">
                <a:ea typeface="+mj-lt"/>
                <a:cs typeface="+mj-lt"/>
              </a:rPr>
              <a:t>concepto</a:t>
            </a:r>
            <a:r>
              <a:rPr lang="en-US" sz="4000" dirty="0">
                <a:ea typeface="+mj-lt"/>
                <a:cs typeface="+mj-lt"/>
              </a:rPr>
              <a:t> de </a:t>
            </a:r>
            <a:r>
              <a:rPr lang="en-US" sz="4000" dirty="0" err="1">
                <a:ea typeface="+mj-lt"/>
                <a:cs typeface="+mj-lt"/>
              </a:rPr>
              <a:t>pacto</a:t>
            </a:r>
            <a:endParaRPr lang="en-US" sz="4000"/>
          </a:p>
        </p:txBody>
      </p:sp>
      <p:sp>
        <p:nvSpPr>
          <p:cNvPr id="3" name="Subtitle 2">
            <a:extLst>
              <a:ext uri="{FF2B5EF4-FFF2-40B4-BE49-F238E27FC236}">
                <a16:creationId xmlns:a16="http://schemas.microsoft.com/office/drawing/2014/main" id="{850097E2-1613-8269-0EEA-CF462D557D28}"/>
              </a:ext>
            </a:extLst>
          </p:cNvPr>
          <p:cNvSpPr>
            <a:spLocks noGrp="1"/>
          </p:cNvSpPr>
          <p:nvPr>
            <p:ph type="subTitle" sz="quarter" idx="1"/>
          </p:nvPr>
        </p:nvSpPr>
        <p:spPr>
          <a:xfrm>
            <a:off x="248811" y="942064"/>
            <a:ext cx="11773536" cy="5786540"/>
          </a:xfrm>
        </p:spPr>
        <p:txBody>
          <a:bodyPr/>
          <a:lstStyle/>
          <a:p>
            <a:pPr algn="r"/>
            <a:r>
              <a:rPr lang="en-US" sz="2300" b="1" i="1" dirty="0">
                <a:solidFill>
                  <a:srgbClr val="FFFF00"/>
                </a:solidFill>
              </a:rPr>
              <a:t>In the absence of international law, humans established and maintained their relationships with each other by covenants, binding agreements confirmed by oaths and attended by reprisals if they failed to keep their covenant promises.  God used this well-known institution of covenant to relate to his people, beginning with Abraham, then Moses, and then David. At last, he offered the vision of a new covenant described by Jeremiah and Ezekiel. All these covenants were attended by divine promises: some had conditions that were temporal, and some had features that were to last forever.</a:t>
            </a:r>
          </a:p>
          <a:p>
            <a:pPr algn="r"/>
            <a:r>
              <a:rPr lang="en-US" sz="2300" dirty="0">
                <a:ea typeface="+mn-lt"/>
                <a:cs typeface="+mn-lt"/>
              </a:rPr>
              <a:t>En </a:t>
            </a:r>
            <a:r>
              <a:rPr lang="en-US" sz="2300" err="1">
                <a:ea typeface="+mn-lt"/>
                <a:cs typeface="+mn-lt"/>
              </a:rPr>
              <a:t>ausencia</a:t>
            </a:r>
            <a:r>
              <a:rPr lang="en-US" sz="2300" dirty="0">
                <a:ea typeface="+mn-lt"/>
                <a:cs typeface="+mn-lt"/>
              </a:rPr>
              <a:t> de la ley </a:t>
            </a:r>
            <a:r>
              <a:rPr lang="en-US" sz="2300" err="1">
                <a:ea typeface="+mn-lt"/>
                <a:cs typeface="+mn-lt"/>
              </a:rPr>
              <a:t>internacional</a:t>
            </a:r>
            <a:r>
              <a:rPr lang="en-US" sz="2300" dirty="0">
                <a:ea typeface="+mn-lt"/>
                <a:cs typeface="+mn-lt"/>
              </a:rPr>
              <a:t>, </a:t>
            </a:r>
            <a:r>
              <a:rPr lang="en-US" sz="2300" err="1">
                <a:ea typeface="+mn-lt"/>
                <a:cs typeface="+mn-lt"/>
              </a:rPr>
              <a:t>los</a:t>
            </a:r>
            <a:r>
              <a:rPr lang="en-US" sz="2300" dirty="0">
                <a:ea typeface="+mn-lt"/>
                <a:cs typeface="+mn-lt"/>
              </a:rPr>
              <a:t> </a:t>
            </a:r>
            <a:r>
              <a:rPr lang="en-US" sz="2300" err="1">
                <a:ea typeface="+mn-lt"/>
                <a:cs typeface="+mn-lt"/>
              </a:rPr>
              <a:t>seres</a:t>
            </a:r>
            <a:r>
              <a:rPr lang="en-US" sz="2300" dirty="0">
                <a:ea typeface="+mn-lt"/>
                <a:cs typeface="+mn-lt"/>
              </a:rPr>
              <a:t> </a:t>
            </a:r>
            <a:r>
              <a:rPr lang="en-US" sz="2300" err="1">
                <a:ea typeface="+mn-lt"/>
                <a:cs typeface="+mn-lt"/>
              </a:rPr>
              <a:t>humanos</a:t>
            </a:r>
            <a:r>
              <a:rPr lang="en-US" sz="2300" dirty="0">
                <a:ea typeface="+mn-lt"/>
                <a:cs typeface="+mn-lt"/>
              </a:rPr>
              <a:t> </a:t>
            </a:r>
            <a:r>
              <a:rPr lang="en-US" sz="2300" err="1">
                <a:ea typeface="+mn-lt"/>
                <a:cs typeface="+mn-lt"/>
              </a:rPr>
              <a:t>establecieron</a:t>
            </a:r>
            <a:r>
              <a:rPr lang="en-US" sz="2300" dirty="0">
                <a:ea typeface="+mn-lt"/>
                <a:cs typeface="+mn-lt"/>
              </a:rPr>
              <a:t> y </a:t>
            </a:r>
            <a:r>
              <a:rPr lang="en-US" sz="2300" err="1">
                <a:ea typeface="+mn-lt"/>
                <a:cs typeface="+mn-lt"/>
              </a:rPr>
              <a:t>mantuvieron</a:t>
            </a:r>
            <a:r>
              <a:rPr lang="en-US" sz="2300" dirty="0">
                <a:ea typeface="+mn-lt"/>
                <a:cs typeface="+mn-lt"/>
              </a:rPr>
              <a:t> sus </a:t>
            </a:r>
            <a:r>
              <a:rPr lang="en-US" sz="2300" err="1">
                <a:ea typeface="+mn-lt"/>
                <a:cs typeface="+mn-lt"/>
              </a:rPr>
              <a:t>relaciones</a:t>
            </a:r>
            <a:r>
              <a:rPr lang="en-US" sz="2300" dirty="0">
                <a:ea typeface="+mn-lt"/>
                <a:cs typeface="+mn-lt"/>
              </a:rPr>
              <a:t> entre </a:t>
            </a:r>
            <a:r>
              <a:rPr lang="en-US" sz="2300" err="1">
                <a:ea typeface="+mn-lt"/>
                <a:cs typeface="+mn-lt"/>
              </a:rPr>
              <a:t>sí</a:t>
            </a:r>
            <a:r>
              <a:rPr lang="en-US" sz="2300" dirty="0">
                <a:ea typeface="+mn-lt"/>
                <a:cs typeface="+mn-lt"/>
              </a:rPr>
              <a:t> </a:t>
            </a:r>
            <a:r>
              <a:rPr lang="en-US" sz="2300" err="1">
                <a:ea typeface="+mn-lt"/>
                <a:cs typeface="+mn-lt"/>
              </a:rPr>
              <a:t>mediante</a:t>
            </a:r>
            <a:r>
              <a:rPr lang="en-US" sz="2300" dirty="0">
                <a:ea typeface="+mn-lt"/>
                <a:cs typeface="+mn-lt"/>
              </a:rPr>
              <a:t> </a:t>
            </a:r>
            <a:r>
              <a:rPr lang="en-US" sz="2300" err="1">
                <a:ea typeface="+mn-lt"/>
                <a:cs typeface="+mn-lt"/>
              </a:rPr>
              <a:t>pactos</a:t>
            </a:r>
            <a:r>
              <a:rPr lang="en-US" sz="2300" dirty="0">
                <a:ea typeface="+mn-lt"/>
                <a:cs typeface="+mn-lt"/>
              </a:rPr>
              <a:t>, </a:t>
            </a:r>
            <a:r>
              <a:rPr lang="en-US" sz="2300" err="1">
                <a:ea typeface="+mn-lt"/>
                <a:cs typeface="+mn-lt"/>
              </a:rPr>
              <a:t>acuerdos</a:t>
            </a:r>
            <a:r>
              <a:rPr lang="en-US" sz="2300" dirty="0">
                <a:ea typeface="+mn-lt"/>
                <a:cs typeface="+mn-lt"/>
              </a:rPr>
              <a:t> </a:t>
            </a:r>
            <a:r>
              <a:rPr lang="en-US" sz="2300" err="1">
                <a:ea typeface="+mn-lt"/>
                <a:cs typeface="+mn-lt"/>
              </a:rPr>
              <a:t>vinculantes</a:t>
            </a:r>
            <a:r>
              <a:rPr lang="en-US" sz="2300" dirty="0">
                <a:ea typeface="+mn-lt"/>
                <a:cs typeface="+mn-lt"/>
              </a:rPr>
              <a:t> </a:t>
            </a:r>
            <a:r>
              <a:rPr lang="en-US" sz="2300" err="1">
                <a:ea typeface="+mn-lt"/>
                <a:cs typeface="+mn-lt"/>
              </a:rPr>
              <a:t>confirmados</a:t>
            </a:r>
            <a:r>
              <a:rPr lang="en-US" sz="2300" dirty="0">
                <a:ea typeface="+mn-lt"/>
                <a:cs typeface="+mn-lt"/>
              </a:rPr>
              <a:t> </a:t>
            </a:r>
            <a:r>
              <a:rPr lang="en-US" sz="2300" err="1">
                <a:ea typeface="+mn-lt"/>
                <a:cs typeface="+mn-lt"/>
              </a:rPr>
              <a:t>por</a:t>
            </a:r>
            <a:r>
              <a:rPr lang="en-US" sz="2300" dirty="0">
                <a:ea typeface="+mn-lt"/>
                <a:cs typeface="+mn-lt"/>
              </a:rPr>
              <a:t> </a:t>
            </a:r>
            <a:r>
              <a:rPr lang="en-US" sz="2300" err="1">
                <a:ea typeface="+mn-lt"/>
                <a:cs typeface="+mn-lt"/>
              </a:rPr>
              <a:t>juramentos</a:t>
            </a:r>
            <a:r>
              <a:rPr lang="en-US" sz="2300" dirty="0">
                <a:ea typeface="+mn-lt"/>
                <a:cs typeface="+mn-lt"/>
              </a:rPr>
              <a:t> y </a:t>
            </a:r>
            <a:r>
              <a:rPr lang="en-US" sz="2300" err="1">
                <a:ea typeface="+mn-lt"/>
                <a:cs typeface="+mn-lt"/>
              </a:rPr>
              <a:t>acompañados</a:t>
            </a:r>
            <a:r>
              <a:rPr lang="en-US" sz="2300" dirty="0">
                <a:ea typeface="+mn-lt"/>
                <a:cs typeface="+mn-lt"/>
              </a:rPr>
              <a:t> de </a:t>
            </a:r>
            <a:r>
              <a:rPr lang="en-US" sz="2300" err="1">
                <a:ea typeface="+mn-lt"/>
                <a:cs typeface="+mn-lt"/>
              </a:rPr>
              <a:t>represalias</a:t>
            </a:r>
            <a:r>
              <a:rPr lang="en-US" sz="2300" dirty="0">
                <a:ea typeface="+mn-lt"/>
                <a:cs typeface="+mn-lt"/>
              </a:rPr>
              <a:t> </a:t>
            </a:r>
            <a:r>
              <a:rPr lang="en-US" sz="2300" err="1">
                <a:ea typeface="+mn-lt"/>
                <a:cs typeface="+mn-lt"/>
              </a:rPr>
              <a:t>si</a:t>
            </a:r>
            <a:r>
              <a:rPr lang="en-US" sz="2300" dirty="0">
                <a:ea typeface="+mn-lt"/>
                <a:cs typeface="+mn-lt"/>
              </a:rPr>
              <a:t> no </a:t>
            </a:r>
            <a:r>
              <a:rPr lang="en-US" sz="2300" err="1">
                <a:ea typeface="+mn-lt"/>
                <a:cs typeface="+mn-lt"/>
              </a:rPr>
              <a:t>cumplían</a:t>
            </a:r>
            <a:r>
              <a:rPr lang="en-US" sz="2300" dirty="0">
                <a:ea typeface="+mn-lt"/>
                <a:cs typeface="+mn-lt"/>
              </a:rPr>
              <a:t> las </a:t>
            </a:r>
            <a:r>
              <a:rPr lang="en-US" sz="2300" err="1">
                <a:ea typeface="+mn-lt"/>
                <a:cs typeface="+mn-lt"/>
              </a:rPr>
              <a:t>promesas</a:t>
            </a:r>
            <a:r>
              <a:rPr lang="en-US" sz="2300" dirty="0">
                <a:ea typeface="+mn-lt"/>
                <a:cs typeface="+mn-lt"/>
              </a:rPr>
              <a:t> de sus </a:t>
            </a:r>
            <a:r>
              <a:rPr lang="en-US" sz="2300" err="1">
                <a:ea typeface="+mn-lt"/>
                <a:cs typeface="+mn-lt"/>
              </a:rPr>
              <a:t>pactos</a:t>
            </a:r>
            <a:r>
              <a:rPr lang="en-US" sz="2300" dirty="0">
                <a:ea typeface="+mn-lt"/>
                <a:cs typeface="+mn-lt"/>
              </a:rPr>
              <a:t>. Dios </a:t>
            </a:r>
            <a:r>
              <a:rPr lang="en-US" sz="2300" err="1">
                <a:ea typeface="+mn-lt"/>
                <a:cs typeface="+mn-lt"/>
              </a:rPr>
              <a:t>usó</a:t>
            </a:r>
            <a:r>
              <a:rPr lang="en-US" sz="2300" dirty="0">
                <a:ea typeface="+mn-lt"/>
                <a:cs typeface="+mn-lt"/>
              </a:rPr>
              <a:t> </a:t>
            </a:r>
            <a:r>
              <a:rPr lang="en-US" sz="2300" err="1">
                <a:ea typeface="+mn-lt"/>
                <a:cs typeface="+mn-lt"/>
              </a:rPr>
              <a:t>esta</a:t>
            </a:r>
            <a:r>
              <a:rPr lang="en-US" sz="2300" dirty="0">
                <a:ea typeface="+mn-lt"/>
                <a:cs typeface="+mn-lt"/>
              </a:rPr>
              <a:t> bien </a:t>
            </a:r>
            <a:r>
              <a:rPr lang="en-US" sz="2300" err="1">
                <a:ea typeface="+mn-lt"/>
                <a:cs typeface="+mn-lt"/>
              </a:rPr>
              <a:t>conocida</a:t>
            </a:r>
            <a:r>
              <a:rPr lang="en-US" sz="2300" dirty="0">
                <a:ea typeface="+mn-lt"/>
                <a:cs typeface="+mn-lt"/>
              </a:rPr>
              <a:t> </a:t>
            </a:r>
            <a:r>
              <a:rPr lang="en-US" sz="2300" err="1">
                <a:ea typeface="+mn-lt"/>
                <a:cs typeface="+mn-lt"/>
              </a:rPr>
              <a:t>institución</a:t>
            </a:r>
            <a:r>
              <a:rPr lang="en-US" sz="2300" dirty="0">
                <a:ea typeface="+mn-lt"/>
                <a:cs typeface="+mn-lt"/>
              </a:rPr>
              <a:t> del </a:t>
            </a:r>
            <a:r>
              <a:rPr lang="en-US" sz="2300" err="1">
                <a:ea typeface="+mn-lt"/>
                <a:cs typeface="+mn-lt"/>
              </a:rPr>
              <a:t>pacto</a:t>
            </a:r>
            <a:r>
              <a:rPr lang="en-US" sz="2300" dirty="0">
                <a:ea typeface="+mn-lt"/>
                <a:cs typeface="+mn-lt"/>
              </a:rPr>
              <a:t> para </a:t>
            </a:r>
            <a:r>
              <a:rPr lang="en-US" sz="2300" err="1">
                <a:ea typeface="+mn-lt"/>
                <a:cs typeface="+mn-lt"/>
              </a:rPr>
              <a:t>relacionarse</a:t>
            </a:r>
            <a:r>
              <a:rPr lang="en-US" sz="2300" dirty="0">
                <a:ea typeface="+mn-lt"/>
                <a:cs typeface="+mn-lt"/>
              </a:rPr>
              <a:t> con </a:t>
            </a:r>
            <a:r>
              <a:rPr lang="en-US" sz="2300" err="1">
                <a:ea typeface="+mn-lt"/>
                <a:cs typeface="+mn-lt"/>
              </a:rPr>
              <a:t>su</a:t>
            </a:r>
            <a:r>
              <a:rPr lang="en-US" sz="2300" dirty="0">
                <a:ea typeface="+mn-lt"/>
                <a:cs typeface="+mn-lt"/>
              </a:rPr>
              <a:t> pueblo, </a:t>
            </a:r>
            <a:r>
              <a:rPr lang="en-US" sz="2300" err="1">
                <a:ea typeface="+mn-lt"/>
                <a:cs typeface="+mn-lt"/>
              </a:rPr>
              <a:t>comenzando</a:t>
            </a:r>
            <a:r>
              <a:rPr lang="en-US" sz="2300" dirty="0">
                <a:ea typeface="+mn-lt"/>
                <a:cs typeface="+mn-lt"/>
              </a:rPr>
              <a:t> con Abraham, luego con Moisés y luego con David. </a:t>
            </a:r>
            <a:r>
              <a:rPr lang="en-US" sz="2300" err="1">
                <a:ea typeface="+mn-lt"/>
                <a:cs typeface="+mn-lt"/>
              </a:rPr>
              <a:t>Finalmente</a:t>
            </a:r>
            <a:r>
              <a:rPr lang="en-US" sz="2300" dirty="0">
                <a:ea typeface="+mn-lt"/>
                <a:cs typeface="+mn-lt"/>
              </a:rPr>
              <a:t>, </a:t>
            </a:r>
            <a:r>
              <a:rPr lang="en-US" sz="2300" err="1">
                <a:ea typeface="+mn-lt"/>
                <a:cs typeface="+mn-lt"/>
              </a:rPr>
              <a:t>ofreció</a:t>
            </a:r>
            <a:r>
              <a:rPr lang="en-US" sz="2300" dirty="0">
                <a:ea typeface="+mn-lt"/>
                <a:cs typeface="+mn-lt"/>
              </a:rPr>
              <a:t> la </a:t>
            </a:r>
            <a:r>
              <a:rPr lang="en-US" sz="2300" err="1">
                <a:ea typeface="+mn-lt"/>
                <a:cs typeface="+mn-lt"/>
              </a:rPr>
              <a:t>visión</a:t>
            </a:r>
            <a:r>
              <a:rPr lang="en-US" sz="2300" dirty="0">
                <a:ea typeface="+mn-lt"/>
                <a:cs typeface="+mn-lt"/>
              </a:rPr>
              <a:t> de un nuevo </a:t>
            </a:r>
            <a:r>
              <a:rPr lang="en-US" sz="2300" err="1">
                <a:ea typeface="+mn-lt"/>
                <a:cs typeface="+mn-lt"/>
              </a:rPr>
              <a:t>pacto</a:t>
            </a:r>
            <a:r>
              <a:rPr lang="en-US" sz="2300" dirty="0">
                <a:ea typeface="+mn-lt"/>
                <a:cs typeface="+mn-lt"/>
              </a:rPr>
              <a:t> </a:t>
            </a:r>
            <a:r>
              <a:rPr lang="en-US" sz="2300" err="1">
                <a:ea typeface="+mn-lt"/>
                <a:cs typeface="+mn-lt"/>
              </a:rPr>
              <a:t>descrita</a:t>
            </a:r>
            <a:r>
              <a:rPr lang="en-US" sz="2300" dirty="0">
                <a:ea typeface="+mn-lt"/>
                <a:cs typeface="+mn-lt"/>
              </a:rPr>
              <a:t> </a:t>
            </a:r>
            <a:r>
              <a:rPr lang="en-US" sz="2300" err="1">
                <a:ea typeface="+mn-lt"/>
                <a:cs typeface="+mn-lt"/>
              </a:rPr>
              <a:t>por</a:t>
            </a:r>
            <a:r>
              <a:rPr lang="en-US" sz="2300" dirty="0">
                <a:ea typeface="+mn-lt"/>
                <a:cs typeface="+mn-lt"/>
              </a:rPr>
              <a:t> Jeremías y Ezequiel. Todos </a:t>
            </a:r>
            <a:r>
              <a:rPr lang="en-US" sz="2300" dirty="0" err="1">
                <a:ea typeface="+mn-lt"/>
                <a:cs typeface="+mn-lt"/>
              </a:rPr>
              <a:t>estos</a:t>
            </a:r>
            <a:r>
              <a:rPr lang="en-US" sz="2300" dirty="0">
                <a:ea typeface="+mn-lt"/>
                <a:cs typeface="+mn-lt"/>
              </a:rPr>
              <a:t> </a:t>
            </a:r>
            <a:r>
              <a:rPr lang="en-US" sz="2300" dirty="0" err="1">
                <a:ea typeface="+mn-lt"/>
                <a:cs typeface="+mn-lt"/>
              </a:rPr>
              <a:t>pactos</a:t>
            </a:r>
            <a:r>
              <a:rPr lang="en-US" sz="2300" dirty="0">
                <a:ea typeface="+mn-lt"/>
                <a:cs typeface="+mn-lt"/>
              </a:rPr>
              <a:t> </a:t>
            </a:r>
            <a:r>
              <a:rPr lang="en-US" sz="2300" dirty="0" err="1">
                <a:ea typeface="+mn-lt"/>
                <a:cs typeface="+mn-lt"/>
              </a:rPr>
              <a:t>estuvieron</a:t>
            </a:r>
            <a:r>
              <a:rPr lang="en-US" sz="2300" dirty="0">
                <a:ea typeface="+mn-lt"/>
                <a:cs typeface="+mn-lt"/>
              </a:rPr>
              <a:t> </a:t>
            </a:r>
            <a:r>
              <a:rPr lang="en-US" sz="2300" dirty="0" err="1">
                <a:ea typeface="+mn-lt"/>
                <a:cs typeface="+mn-lt"/>
              </a:rPr>
              <a:t>acompañados</a:t>
            </a:r>
            <a:r>
              <a:rPr lang="en-US" sz="2300" dirty="0">
                <a:ea typeface="+mn-lt"/>
                <a:cs typeface="+mn-lt"/>
              </a:rPr>
              <a:t> de </a:t>
            </a:r>
            <a:r>
              <a:rPr lang="en-US" sz="2300" dirty="0" err="1">
                <a:ea typeface="+mn-lt"/>
                <a:cs typeface="+mn-lt"/>
              </a:rPr>
              <a:t>promesas</a:t>
            </a:r>
            <a:r>
              <a:rPr lang="en-US" sz="2300" dirty="0">
                <a:ea typeface="+mn-lt"/>
                <a:cs typeface="+mn-lt"/>
              </a:rPr>
              <a:t> </a:t>
            </a:r>
            <a:r>
              <a:rPr lang="en-US" sz="2300" dirty="0" err="1">
                <a:ea typeface="+mn-lt"/>
                <a:cs typeface="+mn-lt"/>
              </a:rPr>
              <a:t>divinas</a:t>
            </a:r>
            <a:r>
              <a:rPr lang="en-US" sz="2300" dirty="0">
                <a:ea typeface="+mn-lt"/>
                <a:cs typeface="+mn-lt"/>
              </a:rPr>
              <a:t>: </a:t>
            </a:r>
            <a:r>
              <a:rPr lang="en-US" sz="2300" dirty="0" err="1">
                <a:ea typeface="+mn-lt"/>
                <a:cs typeface="+mn-lt"/>
              </a:rPr>
              <a:t>algunos</a:t>
            </a:r>
            <a:r>
              <a:rPr lang="en-US" sz="2300" dirty="0">
                <a:ea typeface="+mn-lt"/>
                <a:cs typeface="+mn-lt"/>
              </a:rPr>
              <a:t> </a:t>
            </a:r>
            <a:r>
              <a:rPr lang="en-US" sz="2300" dirty="0" err="1">
                <a:ea typeface="+mn-lt"/>
                <a:cs typeface="+mn-lt"/>
              </a:rPr>
              <a:t>tenían</a:t>
            </a:r>
            <a:r>
              <a:rPr lang="en-US" sz="2300" dirty="0">
                <a:ea typeface="+mn-lt"/>
                <a:cs typeface="+mn-lt"/>
              </a:rPr>
              <a:t> </a:t>
            </a:r>
            <a:r>
              <a:rPr lang="en-US" sz="2300" dirty="0" err="1">
                <a:ea typeface="+mn-lt"/>
                <a:cs typeface="+mn-lt"/>
              </a:rPr>
              <a:t>condiciones</a:t>
            </a:r>
            <a:r>
              <a:rPr lang="en-US" sz="2300" dirty="0">
                <a:ea typeface="+mn-lt"/>
                <a:cs typeface="+mn-lt"/>
              </a:rPr>
              <a:t> que </a:t>
            </a:r>
            <a:r>
              <a:rPr lang="en-US" sz="2300" dirty="0" err="1">
                <a:ea typeface="+mn-lt"/>
                <a:cs typeface="+mn-lt"/>
              </a:rPr>
              <a:t>eran</a:t>
            </a:r>
            <a:r>
              <a:rPr lang="en-US" sz="2300" dirty="0">
                <a:ea typeface="+mn-lt"/>
                <a:cs typeface="+mn-lt"/>
              </a:rPr>
              <a:t> </a:t>
            </a:r>
            <a:r>
              <a:rPr lang="en-US" sz="2300" dirty="0" err="1">
                <a:ea typeface="+mn-lt"/>
                <a:cs typeface="+mn-lt"/>
              </a:rPr>
              <a:t>temporales</a:t>
            </a:r>
            <a:r>
              <a:rPr lang="en-US" sz="2300" dirty="0">
                <a:ea typeface="+mn-lt"/>
                <a:cs typeface="+mn-lt"/>
              </a:rPr>
              <a:t>, y </a:t>
            </a:r>
            <a:r>
              <a:rPr lang="en-US" sz="2300" dirty="0" err="1">
                <a:ea typeface="+mn-lt"/>
                <a:cs typeface="+mn-lt"/>
              </a:rPr>
              <a:t>algunos</a:t>
            </a:r>
            <a:r>
              <a:rPr lang="en-US" sz="2300" dirty="0">
                <a:ea typeface="+mn-lt"/>
                <a:cs typeface="+mn-lt"/>
              </a:rPr>
              <a:t> </a:t>
            </a:r>
            <a:r>
              <a:rPr lang="en-US" sz="2300" dirty="0" err="1">
                <a:ea typeface="+mn-lt"/>
                <a:cs typeface="+mn-lt"/>
              </a:rPr>
              <a:t>tenían</a:t>
            </a:r>
            <a:r>
              <a:rPr lang="en-US" sz="2300" dirty="0">
                <a:ea typeface="+mn-lt"/>
                <a:cs typeface="+mn-lt"/>
              </a:rPr>
              <a:t> </a:t>
            </a:r>
            <a:r>
              <a:rPr lang="en-US" sz="2300" dirty="0" err="1">
                <a:ea typeface="+mn-lt"/>
                <a:cs typeface="+mn-lt"/>
              </a:rPr>
              <a:t>características</a:t>
            </a:r>
            <a:r>
              <a:rPr lang="en-US" sz="2300" dirty="0">
                <a:ea typeface="+mn-lt"/>
                <a:cs typeface="+mn-lt"/>
              </a:rPr>
              <a:t> que </a:t>
            </a:r>
            <a:r>
              <a:rPr lang="en-US" sz="2300" dirty="0" err="1">
                <a:ea typeface="+mn-lt"/>
                <a:cs typeface="+mn-lt"/>
              </a:rPr>
              <a:t>iban</a:t>
            </a:r>
            <a:r>
              <a:rPr lang="en-US" sz="2300" dirty="0">
                <a:ea typeface="+mn-lt"/>
                <a:cs typeface="+mn-lt"/>
              </a:rPr>
              <a:t> a </a:t>
            </a:r>
            <a:r>
              <a:rPr lang="en-US" sz="2300" dirty="0" err="1">
                <a:ea typeface="+mn-lt"/>
                <a:cs typeface="+mn-lt"/>
              </a:rPr>
              <a:t>durar</a:t>
            </a:r>
            <a:r>
              <a:rPr lang="en-US" sz="2300" dirty="0">
                <a:ea typeface="+mn-lt"/>
                <a:cs typeface="+mn-lt"/>
              </a:rPr>
              <a:t> para </a:t>
            </a:r>
            <a:r>
              <a:rPr lang="en-US" sz="2300" dirty="0" err="1">
                <a:ea typeface="+mn-lt"/>
                <a:cs typeface="+mn-lt"/>
              </a:rPr>
              <a:t>siempre.a</a:t>
            </a:r>
            <a:endParaRPr lang="en-US" sz="2300"/>
          </a:p>
        </p:txBody>
      </p:sp>
      <p:sp>
        <p:nvSpPr>
          <p:cNvPr id="4" name="Slide Number Placeholder 3">
            <a:extLst>
              <a:ext uri="{FF2B5EF4-FFF2-40B4-BE49-F238E27FC236}">
                <a16:creationId xmlns:a16="http://schemas.microsoft.com/office/drawing/2014/main" id="{2F33158E-0208-69C6-1ADB-604E35518F1A}"/>
              </a:ext>
            </a:extLst>
          </p:cNvPr>
          <p:cNvSpPr>
            <a:spLocks noGrp="1"/>
          </p:cNvSpPr>
          <p:nvPr>
            <p:ph type="sldNum" sz="quarter" idx="12"/>
          </p:nvPr>
        </p:nvSpPr>
        <p:spPr/>
        <p:txBody>
          <a:bodyPr/>
          <a:lstStyle/>
          <a:p>
            <a:fld id="{77B5E61A-8F73-495D-A30A-94EEFEB81471}" type="slidenum">
              <a:rPr lang="en-US" altLang="en-US" smtClean="0"/>
              <a:pPr/>
              <a:t>70</a:t>
            </a:fld>
            <a:endParaRPr lang="en-US" altLang="en-US"/>
          </a:p>
        </p:txBody>
      </p:sp>
    </p:spTree>
    <p:extLst>
      <p:ext uri="{BB962C8B-B14F-4D97-AF65-F5344CB8AC3E}">
        <p14:creationId xmlns:p14="http://schemas.microsoft.com/office/powerpoint/2010/main" val="8097777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0071EDEC-CF1D-02D6-E134-349989191B4E}"/>
              </a:ext>
            </a:extLst>
          </p:cNvPr>
          <p:cNvSpPr>
            <a:spLocks noGrp="1" noChangeArrowheads="1"/>
          </p:cNvSpPr>
          <p:nvPr>
            <p:ph type="title"/>
          </p:nvPr>
        </p:nvSpPr>
        <p:spPr>
          <a:xfrm>
            <a:off x="83389" y="-153838"/>
            <a:ext cx="11996468" cy="908319"/>
          </a:xfrm>
        </p:spPr>
        <p:txBody>
          <a:bodyPr/>
          <a:lstStyle/>
          <a:p>
            <a:pPr eaLnBrk="1" hangingPunct="1">
              <a:defRPr/>
            </a:pPr>
            <a:r>
              <a:rPr lang="en-US" altLang="en-US" sz="3600" dirty="0">
                <a:solidFill>
                  <a:srgbClr val="FF6600"/>
                </a:solidFill>
                <a:latin typeface="Eras Demi ITC"/>
              </a:rPr>
              <a:t>The Idea of Covenant / </a:t>
            </a:r>
            <a:r>
              <a:rPr lang="en-US" sz="3600" dirty="0">
                <a:ea typeface="+mj-lt"/>
                <a:cs typeface="+mj-lt"/>
              </a:rPr>
              <a:t>La idea del </a:t>
            </a:r>
            <a:r>
              <a:rPr lang="en-US" sz="3600" dirty="0" err="1">
                <a:ea typeface="+mj-lt"/>
                <a:cs typeface="+mj-lt"/>
              </a:rPr>
              <a:t>pacto</a:t>
            </a:r>
            <a:endParaRPr lang="en-US" altLang="en-US" sz="3600" dirty="0" err="1">
              <a:solidFill>
                <a:srgbClr val="FF6600"/>
              </a:solidFill>
              <a:latin typeface="Eras Demi ITC" panose="020B0805030504020804" pitchFamily="34" charset="0"/>
            </a:endParaRPr>
          </a:p>
        </p:txBody>
      </p:sp>
      <p:sp>
        <p:nvSpPr>
          <p:cNvPr id="197635" name="Rectangle 3">
            <a:extLst>
              <a:ext uri="{FF2B5EF4-FFF2-40B4-BE49-F238E27FC236}">
                <a16:creationId xmlns:a16="http://schemas.microsoft.com/office/drawing/2014/main" id="{3F79610C-26F5-B4BE-A3C4-08D00C2B0AED}"/>
              </a:ext>
            </a:extLst>
          </p:cNvPr>
          <p:cNvSpPr>
            <a:spLocks noGrp="1" noChangeArrowheads="1"/>
          </p:cNvSpPr>
          <p:nvPr>
            <p:ph type="body" idx="1"/>
          </p:nvPr>
        </p:nvSpPr>
        <p:spPr>
          <a:xfrm>
            <a:off x="156184" y="672694"/>
            <a:ext cx="11922764" cy="2181952"/>
          </a:xfrm>
          <a:gradFill rotWithShape="1">
            <a:gsLst>
              <a:gs pos="0">
                <a:srgbClr val="008080"/>
              </a:gs>
              <a:gs pos="50000">
                <a:srgbClr val="008080">
                  <a:gamma/>
                  <a:shade val="46275"/>
                  <a:invGamma/>
                </a:srgbClr>
              </a:gs>
              <a:gs pos="100000">
                <a:srgbClr val="008080"/>
              </a:gs>
            </a:gsLst>
            <a:lin ang="18900000" scaled="1"/>
          </a:gradFill>
          <a:ln w="12700">
            <a:solidFill>
              <a:srgbClr val="66FFCC"/>
            </a:solidFill>
            <a:miter lim="800000"/>
            <a:headEnd/>
            <a:tailEnd/>
          </a:ln>
        </p:spPr>
        <p:txBody>
          <a:bodyPr/>
          <a:lstStyle/>
          <a:p>
            <a:pPr eaLnBrk="1" hangingPunct="1">
              <a:buNone/>
              <a:defRPr/>
            </a:pPr>
            <a:r>
              <a:rPr lang="en-US" altLang="en-US" sz="2000" dirty="0">
                <a:solidFill>
                  <a:srgbClr val="FFC000"/>
                </a:solidFill>
                <a:latin typeface="Cooper Black"/>
              </a:rPr>
              <a:t>In the ancient Near East, where international law was still a thing of the future, covenants were socially binding agreements enacted between two parties in which one or both made promises under oath to perform certain actions stipulated in advance. /</a:t>
            </a:r>
            <a:r>
              <a:rPr lang="en-US" altLang="en-US" sz="2000" dirty="0">
                <a:latin typeface="Cooper Black"/>
              </a:rPr>
              <a:t> </a:t>
            </a:r>
            <a:r>
              <a:rPr lang="en-US" sz="2000" dirty="0">
                <a:ea typeface="+mn-lt"/>
                <a:cs typeface="+mn-lt"/>
              </a:rPr>
              <a:t>En </a:t>
            </a:r>
            <a:r>
              <a:rPr lang="en-US" sz="2000" dirty="0" err="1">
                <a:ea typeface="+mn-lt"/>
                <a:cs typeface="+mn-lt"/>
              </a:rPr>
              <a:t>el</a:t>
            </a:r>
            <a:r>
              <a:rPr lang="en-US" sz="2000" dirty="0">
                <a:ea typeface="+mn-lt"/>
                <a:cs typeface="+mn-lt"/>
              </a:rPr>
              <a:t> </a:t>
            </a:r>
            <a:r>
              <a:rPr lang="en-US" sz="2000" dirty="0" err="1">
                <a:ea typeface="+mn-lt"/>
                <a:cs typeface="+mn-lt"/>
              </a:rPr>
              <a:t>antiguo</a:t>
            </a:r>
            <a:r>
              <a:rPr lang="en-US" sz="2000" dirty="0">
                <a:ea typeface="+mn-lt"/>
                <a:cs typeface="+mn-lt"/>
              </a:rPr>
              <a:t> </a:t>
            </a:r>
            <a:r>
              <a:rPr lang="en-US" sz="2000" dirty="0" err="1">
                <a:ea typeface="+mn-lt"/>
                <a:cs typeface="+mn-lt"/>
              </a:rPr>
              <a:t>Cercano</a:t>
            </a:r>
            <a:r>
              <a:rPr lang="en-US" sz="2000" dirty="0">
                <a:ea typeface="+mn-lt"/>
                <a:cs typeface="+mn-lt"/>
              </a:rPr>
              <a:t> Oriente, </a:t>
            </a:r>
            <a:r>
              <a:rPr lang="en-US" sz="2000" dirty="0" err="1">
                <a:ea typeface="+mn-lt"/>
                <a:cs typeface="+mn-lt"/>
              </a:rPr>
              <a:t>donde</a:t>
            </a:r>
            <a:r>
              <a:rPr lang="en-US" sz="2000" dirty="0">
                <a:ea typeface="+mn-lt"/>
                <a:cs typeface="+mn-lt"/>
              </a:rPr>
              <a:t> </a:t>
            </a:r>
            <a:r>
              <a:rPr lang="en-US" sz="2000" dirty="0" err="1">
                <a:ea typeface="+mn-lt"/>
                <a:cs typeface="+mn-lt"/>
              </a:rPr>
              <a:t>el</a:t>
            </a:r>
            <a:r>
              <a:rPr lang="en-US" sz="2000" dirty="0">
                <a:ea typeface="+mn-lt"/>
                <a:cs typeface="+mn-lt"/>
              </a:rPr>
              <a:t> derecho </a:t>
            </a:r>
            <a:r>
              <a:rPr lang="en-US" sz="2000" dirty="0" err="1">
                <a:ea typeface="+mn-lt"/>
                <a:cs typeface="+mn-lt"/>
              </a:rPr>
              <a:t>internacional</a:t>
            </a:r>
            <a:r>
              <a:rPr lang="en-US" sz="2000" dirty="0">
                <a:ea typeface="+mn-lt"/>
                <a:cs typeface="+mn-lt"/>
              </a:rPr>
              <a:t> </a:t>
            </a:r>
            <a:r>
              <a:rPr lang="en-US" sz="2000" dirty="0" err="1">
                <a:ea typeface="+mn-lt"/>
                <a:cs typeface="+mn-lt"/>
              </a:rPr>
              <a:t>todavía</a:t>
            </a:r>
            <a:r>
              <a:rPr lang="en-US" sz="2000" dirty="0">
                <a:ea typeface="+mn-lt"/>
                <a:cs typeface="+mn-lt"/>
              </a:rPr>
              <a:t> era </a:t>
            </a:r>
            <a:r>
              <a:rPr lang="en-US" sz="2000" dirty="0" err="1">
                <a:ea typeface="+mn-lt"/>
                <a:cs typeface="+mn-lt"/>
              </a:rPr>
              <a:t>una</a:t>
            </a:r>
            <a:r>
              <a:rPr lang="en-US" sz="2000" dirty="0">
                <a:ea typeface="+mn-lt"/>
                <a:cs typeface="+mn-lt"/>
              </a:rPr>
              <a:t> </a:t>
            </a:r>
            <a:r>
              <a:rPr lang="en-US" sz="2000" dirty="0" err="1">
                <a:ea typeface="+mn-lt"/>
                <a:cs typeface="+mn-lt"/>
              </a:rPr>
              <a:t>cosa</a:t>
            </a:r>
            <a:r>
              <a:rPr lang="en-US" sz="2000" dirty="0">
                <a:ea typeface="+mn-lt"/>
                <a:cs typeface="+mn-lt"/>
              </a:rPr>
              <a:t> del </a:t>
            </a:r>
            <a:r>
              <a:rPr lang="en-US" sz="2000" dirty="0" err="1">
                <a:ea typeface="+mn-lt"/>
                <a:cs typeface="+mn-lt"/>
              </a:rPr>
              <a:t>futuro</a:t>
            </a:r>
            <a:r>
              <a:rPr lang="en-US" sz="2000" dirty="0">
                <a:ea typeface="+mn-lt"/>
                <a:cs typeface="+mn-lt"/>
              </a:rPr>
              <a:t>, </a:t>
            </a:r>
            <a:r>
              <a:rPr lang="en-US" sz="2000" dirty="0" err="1">
                <a:ea typeface="+mn-lt"/>
                <a:cs typeface="+mn-lt"/>
              </a:rPr>
              <a:t>los</a:t>
            </a:r>
            <a:r>
              <a:rPr lang="en-US" sz="2000" dirty="0">
                <a:ea typeface="+mn-lt"/>
                <a:cs typeface="+mn-lt"/>
              </a:rPr>
              <a:t> </a:t>
            </a:r>
            <a:r>
              <a:rPr lang="en-US" sz="2000" dirty="0" err="1">
                <a:ea typeface="+mn-lt"/>
                <a:cs typeface="+mn-lt"/>
              </a:rPr>
              <a:t>pactos</a:t>
            </a:r>
            <a:r>
              <a:rPr lang="en-US" sz="2000" dirty="0">
                <a:ea typeface="+mn-lt"/>
                <a:cs typeface="+mn-lt"/>
              </a:rPr>
              <a:t> </a:t>
            </a:r>
            <a:r>
              <a:rPr lang="en-US" sz="2000" dirty="0" err="1">
                <a:ea typeface="+mn-lt"/>
                <a:cs typeface="+mn-lt"/>
              </a:rPr>
              <a:t>eran</a:t>
            </a:r>
            <a:r>
              <a:rPr lang="en-US" sz="2000" dirty="0">
                <a:ea typeface="+mn-lt"/>
                <a:cs typeface="+mn-lt"/>
              </a:rPr>
              <a:t> </a:t>
            </a:r>
            <a:r>
              <a:rPr lang="en-US" sz="2000" dirty="0" err="1">
                <a:ea typeface="+mn-lt"/>
                <a:cs typeface="+mn-lt"/>
              </a:rPr>
              <a:t>acuerdos</a:t>
            </a:r>
            <a:r>
              <a:rPr lang="en-US" sz="2000" dirty="0">
                <a:ea typeface="+mn-lt"/>
                <a:cs typeface="+mn-lt"/>
              </a:rPr>
              <a:t> </a:t>
            </a:r>
            <a:r>
              <a:rPr lang="en-US" sz="2000" dirty="0" err="1">
                <a:ea typeface="+mn-lt"/>
                <a:cs typeface="+mn-lt"/>
              </a:rPr>
              <a:t>socialmente</a:t>
            </a:r>
            <a:r>
              <a:rPr lang="en-US" sz="2000" dirty="0">
                <a:ea typeface="+mn-lt"/>
                <a:cs typeface="+mn-lt"/>
              </a:rPr>
              <a:t> </a:t>
            </a:r>
            <a:r>
              <a:rPr lang="en-US" sz="2000" dirty="0" err="1">
                <a:ea typeface="+mn-lt"/>
                <a:cs typeface="+mn-lt"/>
              </a:rPr>
              <a:t>vinculantes</a:t>
            </a:r>
            <a:r>
              <a:rPr lang="en-US" sz="2000" dirty="0">
                <a:ea typeface="+mn-lt"/>
                <a:cs typeface="+mn-lt"/>
              </a:rPr>
              <a:t> </a:t>
            </a:r>
            <a:r>
              <a:rPr lang="en-US" sz="2000" dirty="0" err="1">
                <a:ea typeface="+mn-lt"/>
                <a:cs typeface="+mn-lt"/>
              </a:rPr>
              <a:t>promulgados</a:t>
            </a:r>
            <a:r>
              <a:rPr lang="en-US" sz="2000" dirty="0">
                <a:ea typeface="+mn-lt"/>
                <a:cs typeface="+mn-lt"/>
              </a:rPr>
              <a:t> entre dos </a:t>
            </a:r>
            <a:r>
              <a:rPr lang="en-US" sz="2000" dirty="0" err="1">
                <a:ea typeface="+mn-lt"/>
                <a:cs typeface="+mn-lt"/>
              </a:rPr>
              <a:t>partes</a:t>
            </a:r>
            <a:r>
              <a:rPr lang="en-US" sz="2000" dirty="0">
                <a:ea typeface="+mn-lt"/>
                <a:cs typeface="+mn-lt"/>
              </a:rPr>
              <a:t> </a:t>
            </a:r>
            <a:r>
              <a:rPr lang="en-US" sz="2000" dirty="0" err="1">
                <a:ea typeface="+mn-lt"/>
                <a:cs typeface="+mn-lt"/>
              </a:rPr>
              <a:t>en</a:t>
            </a:r>
            <a:r>
              <a:rPr lang="en-US" sz="2000" dirty="0">
                <a:ea typeface="+mn-lt"/>
                <a:cs typeface="+mn-lt"/>
              </a:rPr>
              <a:t> </a:t>
            </a:r>
            <a:r>
              <a:rPr lang="en-US" sz="2000" dirty="0" err="1">
                <a:ea typeface="+mn-lt"/>
                <a:cs typeface="+mn-lt"/>
              </a:rPr>
              <a:t>los</a:t>
            </a:r>
            <a:r>
              <a:rPr lang="en-US" sz="2000" dirty="0">
                <a:ea typeface="+mn-lt"/>
                <a:cs typeface="+mn-lt"/>
              </a:rPr>
              <a:t> que uno o ambos se </a:t>
            </a:r>
            <a:r>
              <a:rPr lang="en-US" sz="2000" dirty="0" err="1">
                <a:ea typeface="+mn-lt"/>
                <a:cs typeface="+mn-lt"/>
              </a:rPr>
              <a:t>comprometían</a:t>
            </a:r>
            <a:r>
              <a:rPr lang="en-US" sz="2000" dirty="0">
                <a:ea typeface="+mn-lt"/>
                <a:cs typeface="+mn-lt"/>
              </a:rPr>
              <a:t> bajo </a:t>
            </a:r>
            <a:r>
              <a:rPr lang="en-US" sz="2000" dirty="0" err="1">
                <a:ea typeface="+mn-lt"/>
                <a:cs typeface="+mn-lt"/>
              </a:rPr>
              <a:t>juramento</a:t>
            </a:r>
            <a:r>
              <a:rPr lang="en-US" sz="2000" dirty="0">
                <a:ea typeface="+mn-lt"/>
                <a:cs typeface="+mn-lt"/>
              </a:rPr>
              <a:t> a </a:t>
            </a:r>
            <a:r>
              <a:rPr lang="en-US" sz="2000" dirty="0" err="1">
                <a:ea typeface="+mn-lt"/>
                <a:cs typeface="+mn-lt"/>
              </a:rPr>
              <a:t>realizar</a:t>
            </a:r>
            <a:r>
              <a:rPr lang="en-US" sz="2000" dirty="0">
                <a:ea typeface="+mn-lt"/>
                <a:cs typeface="+mn-lt"/>
              </a:rPr>
              <a:t> </a:t>
            </a:r>
            <a:r>
              <a:rPr lang="en-US" sz="2000" dirty="0" err="1">
                <a:ea typeface="+mn-lt"/>
                <a:cs typeface="+mn-lt"/>
              </a:rPr>
              <a:t>ciertas</a:t>
            </a:r>
            <a:r>
              <a:rPr lang="en-US" sz="2000" dirty="0">
                <a:ea typeface="+mn-lt"/>
                <a:cs typeface="+mn-lt"/>
              </a:rPr>
              <a:t> </a:t>
            </a:r>
            <a:r>
              <a:rPr lang="en-US" sz="2000" dirty="0" err="1">
                <a:ea typeface="+mn-lt"/>
                <a:cs typeface="+mn-lt"/>
              </a:rPr>
              <a:t>acciones</a:t>
            </a:r>
            <a:r>
              <a:rPr lang="en-US" sz="2000" dirty="0">
                <a:ea typeface="+mn-lt"/>
                <a:cs typeface="+mn-lt"/>
              </a:rPr>
              <a:t> </a:t>
            </a:r>
            <a:r>
              <a:rPr lang="en-US" sz="2000" dirty="0" err="1">
                <a:ea typeface="+mn-lt"/>
                <a:cs typeface="+mn-lt"/>
              </a:rPr>
              <a:t>estipuladas</a:t>
            </a:r>
            <a:r>
              <a:rPr lang="en-US" sz="2000" dirty="0">
                <a:ea typeface="+mn-lt"/>
                <a:cs typeface="+mn-lt"/>
              </a:rPr>
              <a:t> de </a:t>
            </a:r>
            <a:r>
              <a:rPr lang="en-US" sz="2000" dirty="0" err="1">
                <a:ea typeface="+mn-lt"/>
                <a:cs typeface="+mn-lt"/>
              </a:rPr>
              <a:t>antemano</a:t>
            </a:r>
            <a:r>
              <a:rPr lang="en-US" sz="2000" dirty="0">
                <a:ea typeface="+mn-lt"/>
                <a:cs typeface="+mn-lt"/>
              </a:rPr>
              <a:t>.</a:t>
            </a:r>
            <a:endParaRPr lang="en-US" altLang="en-US" sz="2000" dirty="0">
              <a:latin typeface="Cooper Black" pitchFamily="18" charset="0"/>
            </a:endParaRPr>
          </a:p>
        </p:txBody>
      </p:sp>
      <p:sp>
        <p:nvSpPr>
          <p:cNvPr id="197636" name="Text Box 4">
            <a:extLst>
              <a:ext uri="{FF2B5EF4-FFF2-40B4-BE49-F238E27FC236}">
                <a16:creationId xmlns:a16="http://schemas.microsoft.com/office/drawing/2014/main" id="{26058C3D-F85E-0A4B-AE16-242CDE568212}"/>
              </a:ext>
            </a:extLst>
          </p:cNvPr>
          <p:cNvSpPr txBox="1">
            <a:spLocks noChangeArrowheads="1"/>
          </p:cNvSpPr>
          <p:nvPr/>
        </p:nvSpPr>
        <p:spPr bwMode="auto">
          <a:xfrm>
            <a:off x="390783" y="2919948"/>
            <a:ext cx="11572334"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defTabSz="914400" fontAlgn="base">
              <a:spcBef>
                <a:spcPct val="50000"/>
              </a:spcBef>
              <a:spcAft>
                <a:spcPct val="0"/>
              </a:spcAft>
              <a:buClrTx/>
              <a:buSzTx/>
              <a:buNone/>
            </a:pPr>
            <a:r>
              <a:rPr lang="en-US" altLang="en-US" sz="2400" b="1" dirty="0">
                <a:solidFill>
                  <a:srgbClr val="FFCC00"/>
                </a:solidFill>
                <a:latin typeface="Comic Sans MS"/>
                <a:cs typeface="Arial"/>
              </a:rPr>
              <a:t>THE VOCABULARY OF COVENANT / </a:t>
            </a:r>
            <a:r>
              <a:rPr lang="en-US" sz="2400" dirty="0">
                <a:latin typeface="Arial"/>
                <a:cs typeface="Arial"/>
              </a:rPr>
              <a:t>EL VOCABULARIO DEL PACTO</a:t>
            </a:r>
            <a:endParaRPr lang="en-US" altLang="en-US" sz="2400" b="1" dirty="0">
              <a:solidFill>
                <a:srgbClr val="FFCC00"/>
              </a:solidFill>
              <a:latin typeface="Comic Sans MS" panose="030F0702030302020204" pitchFamily="66" charset="0"/>
            </a:endParaRPr>
          </a:p>
          <a:p>
            <a:pPr defTabSz="914400" fontAlgn="base">
              <a:spcBef>
                <a:spcPts val="800"/>
              </a:spcBef>
              <a:buClrTx/>
              <a:buSzTx/>
              <a:buNone/>
            </a:pPr>
            <a:r>
              <a:rPr lang="en-US" altLang="en-US" sz="2400" dirty="0">
                <a:solidFill>
                  <a:srgbClr val="FFFFBD"/>
                </a:solidFill>
                <a:latin typeface="Comic Sans MS"/>
                <a:cs typeface="Arial"/>
              </a:rPr>
              <a:t>          </a:t>
            </a:r>
            <a:r>
              <a:rPr lang="en-US" altLang="en-US" sz="2400" dirty="0" err="1">
                <a:solidFill>
                  <a:srgbClr val="FFFFBD"/>
                </a:solidFill>
                <a:latin typeface="Comic Sans MS"/>
                <a:cs typeface="Arial"/>
              </a:rPr>
              <a:t>כרת</a:t>
            </a:r>
            <a:r>
              <a:rPr lang="en-US" altLang="en-US" sz="2400" dirty="0">
                <a:solidFill>
                  <a:srgbClr val="FFFFBD"/>
                </a:solidFill>
                <a:latin typeface="Comic Sans MS"/>
                <a:cs typeface="Arial"/>
              </a:rPr>
              <a:t> </a:t>
            </a:r>
            <a:r>
              <a:rPr lang="en-US" altLang="en-US" sz="2400" dirty="0" err="1">
                <a:solidFill>
                  <a:srgbClr val="FFFFBD"/>
                </a:solidFill>
                <a:latin typeface="Comic Sans MS"/>
                <a:cs typeface="Arial"/>
              </a:rPr>
              <a:t>ברית</a:t>
            </a:r>
            <a:r>
              <a:rPr lang="en-US" altLang="en-US" sz="2400" dirty="0">
                <a:solidFill>
                  <a:srgbClr val="FFFFBD"/>
                </a:solidFill>
                <a:latin typeface="Comic Sans MS"/>
                <a:cs typeface="Arial"/>
              </a:rPr>
              <a:t> </a:t>
            </a:r>
            <a:r>
              <a:rPr lang="en-US" altLang="en-US" sz="2400" i="1" dirty="0">
                <a:solidFill>
                  <a:srgbClr val="FFFFBD"/>
                </a:solidFill>
                <a:latin typeface="Comic Sans MS"/>
                <a:cs typeface="Arial"/>
              </a:rPr>
              <a:t>( karat </a:t>
            </a:r>
            <a:r>
              <a:rPr lang="en-US" altLang="en-US" sz="2400" i="1" dirty="0" err="1">
                <a:solidFill>
                  <a:srgbClr val="FFFFBD"/>
                </a:solidFill>
                <a:latin typeface="Comic Sans MS"/>
                <a:cs typeface="Arial"/>
              </a:rPr>
              <a:t>berith</a:t>
            </a:r>
            <a:r>
              <a:rPr lang="en-US" altLang="en-US" sz="2400" i="1" dirty="0">
                <a:solidFill>
                  <a:srgbClr val="FFFFBD"/>
                </a:solidFill>
                <a:latin typeface="Comic Sans MS"/>
                <a:cs typeface="Arial"/>
              </a:rPr>
              <a:t> </a:t>
            </a:r>
            <a:r>
              <a:rPr lang="en-US" altLang="en-US" sz="2400" dirty="0">
                <a:solidFill>
                  <a:srgbClr val="FFFFBD"/>
                </a:solidFill>
                <a:latin typeface="Comic Sans MS"/>
                <a:cs typeface="Arial"/>
              </a:rPr>
              <a:t>= to cut a covenant / </a:t>
            </a:r>
            <a:r>
              <a:rPr lang="en-US" sz="2400" dirty="0" err="1">
                <a:latin typeface="Arial"/>
                <a:cs typeface="Arial"/>
              </a:rPr>
              <a:t>hacer</a:t>
            </a:r>
            <a:r>
              <a:rPr lang="en-US" sz="2400" dirty="0">
                <a:latin typeface="Arial"/>
                <a:cs typeface="Arial"/>
              </a:rPr>
              <a:t> un </a:t>
            </a:r>
            <a:r>
              <a:rPr lang="en-US" sz="2400" dirty="0" err="1">
                <a:latin typeface="Arial"/>
                <a:cs typeface="Arial"/>
              </a:rPr>
              <a:t>pacto</a:t>
            </a:r>
            <a:r>
              <a:rPr lang="en-US" altLang="en-US" sz="2400" dirty="0">
                <a:solidFill>
                  <a:srgbClr val="FFFFBD"/>
                </a:solidFill>
                <a:latin typeface="Comic Sans MS"/>
                <a:cs typeface="Arial"/>
              </a:rPr>
              <a:t>)</a:t>
            </a:r>
          </a:p>
          <a:p>
            <a:pPr defTabSz="914400" fontAlgn="base">
              <a:spcBef>
                <a:spcPts val="800"/>
              </a:spcBef>
              <a:buClrTx/>
              <a:buSzTx/>
              <a:buNone/>
            </a:pPr>
            <a:r>
              <a:rPr lang="en-US" altLang="en-US" sz="2400" dirty="0">
                <a:solidFill>
                  <a:srgbClr val="FFFFBD"/>
                </a:solidFill>
                <a:latin typeface="HebrewTh"/>
                <a:cs typeface="Arial"/>
              </a:rPr>
              <a:t>	</a:t>
            </a:r>
            <a:r>
              <a:rPr lang="en-US" altLang="en-US" sz="2400" dirty="0" err="1">
                <a:solidFill>
                  <a:srgbClr val="FFFFBD"/>
                </a:solidFill>
                <a:latin typeface="Comic Sans MS"/>
                <a:cs typeface="Arial"/>
              </a:rPr>
              <a:t>שבוע</a:t>
            </a:r>
            <a:r>
              <a:rPr lang="en-US" altLang="en-US" sz="2400" dirty="0">
                <a:solidFill>
                  <a:srgbClr val="FFFFBD"/>
                </a:solidFill>
                <a:latin typeface="Comic Sans MS"/>
                <a:cs typeface="Arial"/>
              </a:rPr>
              <a:t> (</a:t>
            </a:r>
            <a:r>
              <a:rPr lang="en-US" altLang="en-US" sz="2400" i="1" dirty="0" err="1">
                <a:solidFill>
                  <a:srgbClr val="FFFFBD"/>
                </a:solidFill>
                <a:latin typeface="Comic Sans MS"/>
                <a:cs typeface="Arial"/>
              </a:rPr>
              <a:t>shevu’ah</a:t>
            </a:r>
            <a:r>
              <a:rPr lang="en-US" altLang="en-US" sz="2400" dirty="0">
                <a:solidFill>
                  <a:srgbClr val="FFFFBD"/>
                </a:solidFill>
                <a:latin typeface="Comic Sans MS"/>
                <a:cs typeface="Arial"/>
              </a:rPr>
              <a:t> = oath / </a:t>
            </a:r>
            <a:r>
              <a:rPr lang="en-US" sz="2400" dirty="0" err="1">
                <a:latin typeface="Arial"/>
                <a:cs typeface="Arial"/>
              </a:rPr>
              <a:t>juramento</a:t>
            </a:r>
            <a:r>
              <a:rPr lang="en-US" altLang="en-US" sz="2400" dirty="0">
                <a:solidFill>
                  <a:srgbClr val="FFFFBD"/>
                </a:solidFill>
                <a:latin typeface="Comic Sans MS"/>
                <a:cs typeface="Arial"/>
              </a:rPr>
              <a:t>)</a:t>
            </a:r>
          </a:p>
          <a:p>
            <a:pPr defTabSz="914400" fontAlgn="base">
              <a:spcBef>
                <a:spcPts val="800"/>
              </a:spcBef>
              <a:buClrTx/>
              <a:buSzTx/>
              <a:buNone/>
            </a:pPr>
            <a:r>
              <a:rPr lang="en-US" altLang="en-US" sz="2400" dirty="0">
                <a:solidFill>
                  <a:srgbClr val="FFFFBD"/>
                </a:solidFill>
                <a:latin typeface="HebrewTh"/>
                <a:cs typeface="Arial"/>
              </a:rPr>
              <a:t>	</a:t>
            </a:r>
            <a:r>
              <a:rPr lang="en-US" altLang="en-US" sz="2400" dirty="0" err="1">
                <a:solidFill>
                  <a:srgbClr val="FFFFBD"/>
                </a:solidFill>
                <a:latin typeface="Comic Sans MS"/>
                <a:cs typeface="Arial"/>
              </a:rPr>
              <a:t>נשבע</a:t>
            </a:r>
            <a:r>
              <a:rPr lang="en-US" altLang="en-US" sz="2400" dirty="0">
                <a:solidFill>
                  <a:srgbClr val="FFFFBD"/>
                </a:solidFill>
                <a:latin typeface="Comic Sans MS"/>
                <a:cs typeface="Arial"/>
              </a:rPr>
              <a:t> (</a:t>
            </a:r>
            <a:r>
              <a:rPr lang="en-US" altLang="en-US" sz="2400" i="1" dirty="0" err="1">
                <a:solidFill>
                  <a:srgbClr val="FFFFBD"/>
                </a:solidFill>
                <a:latin typeface="Comic Sans MS"/>
                <a:cs typeface="Arial"/>
              </a:rPr>
              <a:t>nishba</a:t>
            </a:r>
            <a:r>
              <a:rPr lang="en-US" altLang="en-US" sz="2400" i="1" dirty="0">
                <a:solidFill>
                  <a:srgbClr val="FFFFBD"/>
                </a:solidFill>
                <a:latin typeface="Comic Sans MS"/>
                <a:cs typeface="Arial"/>
              </a:rPr>
              <a:t>’</a:t>
            </a:r>
            <a:r>
              <a:rPr lang="en-US" altLang="en-US" sz="2400" dirty="0">
                <a:solidFill>
                  <a:srgbClr val="FFFFBD"/>
                </a:solidFill>
                <a:latin typeface="Comic Sans MS"/>
                <a:cs typeface="Arial"/>
              </a:rPr>
              <a:t> = swearing / </a:t>
            </a:r>
            <a:r>
              <a:rPr lang="en-US" sz="2400" dirty="0" err="1">
                <a:latin typeface="Arial"/>
                <a:cs typeface="Arial"/>
              </a:rPr>
              <a:t>jurando</a:t>
            </a:r>
            <a:r>
              <a:rPr lang="en-US" altLang="en-US" sz="2400" dirty="0">
                <a:solidFill>
                  <a:srgbClr val="FFFFBD"/>
                </a:solidFill>
                <a:latin typeface="Comic Sans MS"/>
                <a:cs typeface="Arial"/>
              </a:rPr>
              <a:t>)</a:t>
            </a:r>
          </a:p>
          <a:p>
            <a:pPr defTabSz="914400" fontAlgn="base">
              <a:spcBef>
                <a:spcPts val="800"/>
              </a:spcBef>
              <a:buClrTx/>
              <a:buSzTx/>
              <a:buNone/>
            </a:pPr>
            <a:r>
              <a:rPr lang="en-US" altLang="en-US" sz="2400" dirty="0">
                <a:solidFill>
                  <a:srgbClr val="FFFFBD"/>
                </a:solidFill>
                <a:latin typeface="HebrewTh"/>
                <a:cs typeface="Arial"/>
              </a:rPr>
              <a:t>	</a:t>
            </a:r>
            <a:r>
              <a:rPr lang="en-US" altLang="en-US" sz="2400" dirty="0" err="1">
                <a:solidFill>
                  <a:srgbClr val="FFFFBD"/>
                </a:solidFill>
                <a:latin typeface="Comic Sans MS"/>
                <a:cs typeface="Arial"/>
              </a:rPr>
              <a:t>מצות</a:t>
            </a:r>
            <a:r>
              <a:rPr lang="en-US" altLang="en-US" sz="2400" dirty="0">
                <a:solidFill>
                  <a:srgbClr val="FFFFBD"/>
                </a:solidFill>
                <a:latin typeface="Comic Sans MS"/>
                <a:cs typeface="Arial"/>
              </a:rPr>
              <a:t> (</a:t>
            </a:r>
            <a:r>
              <a:rPr lang="en-US" altLang="en-US" sz="2400" i="1" dirty="0" err="1">
                <a:solidFill>
                  <a:srgbClr val="FFFFBD"/>
                </a:solidFill>
                <a:latin typeface="Comic Sans MS"/>
                <a:cs typeface="Arial"/>
              </a:rPr>
              <a:t>mitswot</a:t>
            </a:r>
            <a:r>
              <a:rPr lang="en-US" altLang="en-US" sz="2400" dirty="0">
                <a:solidFill>
                  <a:srgbClr val="FFFFBD"/>
                </a:solidFill>
                <a:latin typeface="Comic Sans MS"/>
                <a:cs typeface="Arial"/>
              </a:rPr>
              <a:t> = obligations / </a:t>
            </a:r>
            <a:r>
              <a:rPr lang="en-US" sz="2400" dirty="0">
                <a:latin typeface="Comic Sans MS"/>
                <a:cs typeface="Arial"/>
              </a:rPr>
              <a:t>obligations</a:t>
            </a:r>
            <a:r>
              <a:rPr lang="en-US" altLang="en-US" sz="2400" dirty="0">
                <a:solidFill>
                  <a:srgbClr val="FFFFBD"/>
                </a:solidFill>
                <a:latin typeface="Comic Sans MS"/>
                <a:cs typeface="Arial"/>
              </a:rPr>
              <a:t>)</a:t>
            </a:r>
          </a:p>
          <a:p>
            <a:pPr defTabSz="914400" fontAlgn="base">
              <a:spcBef>
                <a:spcPts val="800"/>
              </a:spcBef>
              <a:buClrTx/>
              <a:buSzTx/>
              <a:buNone/>
            </a:pPr>
            <a:r>
              <a:rPr lang="en-US" altLang="en-US" sz="2400" dirty="0">
                <a:solidFill>
                  <a:srgbClr val="FFFFBD"/>
                </a:solidFill>
                <a:latin typeface="HebrewTh"/>
                <a:cs typeface="Arial"/>
              </a:rPr>
              <a:t>	</a:t>
            </a:r>
            <a:r>
              <a:rPr lang="en-US" altLang="en-US" sz="2400" dirty="0" err="1">
                <a:solidFill>
                  <a:srgbClr val="FFFFBD"/>
                </a:solidFill>
                <a:latin typeface="Comic Sans MS"/>
                <a:cs typeface="Arial"/>
              </a:rPr>
              <a:t>ברכה</a:t>
            </a:r>
            <a:r>
              <a:rPr lang="en-US" altLang="en-US" sz="2400" dirty="0">
                <a:solidFill>
                  <a:srgbClr val="FFFFBD"/>
                </a:solidFill>
                <a:latin typeface="Comic Sans MS"/>
                <a:cs typeface="Arial"/>
              </a:rPr>
              <a:t> (</a:t>
            </a:r>
            <a:r>
              <a:rPr lang="en-US" altLang="en-US" sz="2400" i="1" dirty="0">
                <a:solidFill>
                  <a:srgbClr val="FFFFBD"/>
                </a:solidFill>
                <a:latin typeface="Comic Sans MS"/>
                <a:cs typeface="Arial"/>
              </a:rPr>
              <a:t>berakah</a:t>
            </a:r>
            <a:r>
              <a:rPr lang="en-US" altLang="en-US" sz="2400" dirty="0">
                <a:solidFill>
                  <a:srgbClr val="FFFFBD"/>
                </a:solidFill>
                <a:latin typeface="Comic Sans MS"/>
                <a:cs typeface="Arial"/>
              </a:rPr>
              <a:t> = blessing / </a:t>
            </a:r>
            <a:r>
              <a:rPr lang="en-US" sz="2400" dirty="0" err="1">
                <a:latin typeface="Arial"/>
                <a:cs typeface="Arial"/>
              </a:rPr>
              <a:t>bendición</a:t>
            </a:r>
            <a:r>
              <a:rPr lang="en-US" altLang="en-US" sz="2400" dirty="0">
                <a:solidFill>
                  <a:srgbClr val="FFFFBD"/>
                </a:solidFill>
                <a:latin typeface="Comic Sans MS"/>
                <a:cs typeface="Arial"/>
              </a:rPr>
              <a:t>)</a:t>
            </a:r>
            <a:endParaRPr lang="en-US" altLang="en-US" sz="2400" dirty="0">
              <a:solidFill>
                <a:srgbClr val="FFFFBD"/>
              </a:solidFill>
              <a:latin typeface="Comic Sans MS"/>
            </a:endParaRPr>
          </a:p>
          <a:p>
            <a:pPr defTabSz="914400" fontAlgn="base">
              <a:spcBef>
                <a:spcPts val="800"/>
              </a:spcBef>
              <a:buClrTx/>
              <a:buSzTx/>
              <a:buNone/>
            </a:pPr>
            <a:r>
              <a:rPr lang="en-US" altLang="en-US" sz="2400" dirty="0">
                <a:solidFill>
                  <a:srgbClr val="FFFFBD"/>
                </a:solidFill>
                <a:latin typeface="HebrewTh"/>
                <a:cs typeface="Arial"/>
              </a:rPr>
              <a:t>	</a:t>
            </a:r>
            <a:r>
              <a:rPr lang="en-US" altLang="en-US" sz="2400" dirty="0" err="1">
                <a:solidFill>
                  <a:srgbClr val="FFFFBD"/>
                </a:solidFill>
                <a:latin typeface="Comic Sans MS"/>
                <a:cs typeface="Arial"/>
              </a:rPr>
              <a:t>אלה</a:t>
            </a:r>
            <a:r>
              <a:rPr lang="en-US" altLang="en-US" sz="2400" dirty="0">
                <a:solidFill>
                  <a:srgbClr val="FFFFBD"/>
                </a:solidFill>
                <a:latin typeface="Comic Sans MS"/>
                <a:cs typeface="Arial"/>
              </a:rPr>
              <a:t> (</a:t>
            </a:r>
            <a:r>
              <a:rPr lang="en-US" altLang="en-US" sz="2400" i="1" dirty="0">
                <a:solidFill>
                  <a:srgbClr val="FFFFBD"/>
                </a:solidFill>
                <a:latin typeface="Comic Sans MS"/>
                <a:cs typeface="Arial"/>
              </a:rPr>
              <a:t>‘ala</a:t>
            </a:r>
            <a:r>
              <a:rPr lang="en-US" altLang="en-US" sz="2400" dirty="0">
                <a:solidFill>
                  <a:srgbClr val="FFFFBD"/>
                </a:solidFill>
                <a:latin typeface="Comic Sans MS"/>
                <a:cs typeface="Arial"/>
              </a:rPr>
              <a:t> = curse / </a:t>
            </a:r>
            <a:r>
              <a:rPr lang="en-US" sz="2400" dirty="0" err="1">
                <a:latin typeface="Arial"/>
                <a:cs typeface="Arial"/>
              </a:rPr>
              <a:t>maldición</a:t>
            </a:r>
            <a:r>
              <a:rPr lang="en-US" altLang="en-US" sz="2400" dirty="0">
                <a:solidFill>
                  <a:srgbClr val="FFFFBD"/>
                </a:solidFill>
                <a:latin typeface="Comic Sans MS"/>
                <a:cs typeface="Arial"/>
              </a:rPr>
              <a:t>)</a:t>
            </a:r>
          </a:p>
        </p:txBody>
      </p:sp>
      <p:sp>
        <p:nvSpPr>
          <p:cNvPr id="2" name="Slide Number Placeholder 1">
            <a:extLst>
              <a:ext uri="{FF2B5EF4-FFF2-40B4-BE49-F238E27FC236}">
                <a16:creationId xmlns:a16="http://schemas.microsoft.com/office/drawing/2014/main" id="{F13740D9-63D6-EB72-CC7A-BD4E699170A5}"/>
              </a:ext>
            </a:extLst>
          </p:cNvPr>
          <p:cNvSpPr>
            <a:spLocks noGrp="1"/>
          </p:cNvSpPr>
          <p:nvPr>
            <p:ph type="sldNum" sz="quarter" idx="12"/>
          </p:nvPr>
        </p:nvSpPr>
        <p:spPr/>
        <p:txBody>
          <a:bodyPr/>
          <a:lstStyle/>
          <a:p>
            <a:fld id="{B650F899-69CD-4148-8DCF-B4120FCC3CB9}" type="slidenum">
              <a:rPr lang="en-US" altLang="en-US" smtClean="0"/>
              <a:pPr/>
              <a:t>71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97635">
                                            <p:bg/>
                                          </p:spTgt>
                                        </p:tgtEl>
                                        <p:attrNameLst>
                                          <p:attrName>style.visibility</p:attrName>
                                        </p:attrNameLst>
                                      </p:cBhvr>
                                      <p:to>
                                        <p:strVal val="visible"/>
                                      </p:to>
                                    </p:set>
                                    <p:animEffect transition="in" filter="dissolve">
                                      <p:cBhvr>
                                        <p:cTn id="7" dur="500"/>
                                        <p:tgtEl>
                                          <p:spTgt spid="197635">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7635">
                                            <p:txEl>
                                              <p:pRg st="0" end="0"/>
                                            </p:txEl>
                                          </p:spTgt>
                                        </p:tgtEl>
                                        <p:attrNameLst>
                                          <p:attrName>style.visibility</p:attrName>
                                        </p:attrNameLst>
                                      </p:cBhvr>
                                      <p:to>
                                        <p:strVal val="visible"/>
                                      </p:to>
                                    </p:set>
                                    <p:animEffect transition="in" filter="dissolve">
                                      <p:cBhvr>
                                        <p:cTn id="12" dur="500"/>
                                        <p:tgtEl>
                                          <p:spTgt spid="1976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97636"/>
                                        </p:tgtEl>
                                        <p:attrNameLst>
                                          <p:attrName>style.visibility</p:attrName>
                                        </p:attrNameLst>
                                      </p:cBhvr>
                                      <p:to>
                                        <p:strVal val="visible"/>
                                      </p:to>
                                    </p:set>
                                    <p:anim calcmode="lin" valueType="num">
                                      <p:cBhvr>
                                        <p:cTn id="17" dur="500" fill="hold"/>
                                        <p:tgtEl>
                                          <p:spTgt spid="197636"/>
                                        </p:tgtEl>
                                        <p:attrNameLst>
                                          <p:attrName>ppt_w</p:attrName>
                                        </p:attrNameLst>
                                      </p:cBhvr>
                                      <p:tavLst>
                                        <p:tav tm="0">
                                          <p:val>
                                            <p:fltVal val="0"/>
                                          </p:val>
                                        </p:tav>
                                        <p:tav tm="100000">
                                          <p:val>
                                            <p:strVal val="#ppt_w"/>
                                          </p:val>
                                        </p:tav>
                                      </p:tavLst>
                                    </p:anim>
                                    <p:anim calcmode="lin" valueType="num">
                                      <p:cBhvr>
                                        <p:cTn id="18" dur="500" fill="hold"/>
                                        <p:tgtEl>
                                          <p:spTgt spid="1976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build="p" animBg="1"/>
      <p:bldP spid="19763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06C0544B-70E3-8AA9-85B4-70F84ADD591D}"/>
              </a:ext>
            </a:extLst>
          </p:cNvPr>
          <p:cNvSpPr>
            <a:spLocks noGrp="1" noChangeArrowheads="1"/>
          </p:cNvSpPr>
          <p:nvPr>
            <p:ph type="title"/>
          </p:nvPr>
        </p:nvSpPr>
        <p:spPr>
          <a:xfrm>
            <a:off x="312421" y="300366"/>
            <a:ext cx="11366232" cy="1169987"/>
          </a:xfrm>
        </p:spPr>
        <p:txBody>
          <a:bodyPr/>
          <a:lstStyle/>
          <a:p>
            <a:pPr eaLnBrk="1" hangingPunct="1">
              <a:defRPr/>
            </a:pPr>
            <a:r>
              <a:rPr lang="en-US" altLang="en-US" dirty="0">
                <a:solidFill>
                  <a:srgbClr val="FF6600"/>
                </a:solidFill>
                <a:latin typeface="Eras Demi ITC"/>
              </a:rPr>
              <a:t>The Five Divine “I wills…” in God’s Covenant with Abram </a:t>
            </a:r>
            <a:r>
              <a:rPr lang="en-US" altLang="en-US" sz="2800" dirty="0">
                <a:solidFill>
                  <a:srgbClr val="FF6600"/>
                </a:solidFill>
                <a:latin typeface="Eras Demi ITC"/>
                <a:cs typeface="+mn-cs"/>
              </a:rPr>
              <a:t>(Ge. 12:1-3) / </a:t>
            </a:r>
            <a:r>
              <a:rPr lang="en-US" sz="2800" dirty="0">
                <a:ea typeface="+mj-lt"/>
                <a:cs typeface="+mj-lt"/>
              </a:rPr>
              <a:t>Los Cinco </a:t>
            </a:r>
            <a:r>
              <a:rPr lang="en-US" sz="2800" dirty="0" err="1">
                <a:ea typeface="+mj-lt"/>
                <a:cs typeface="+mj-lt"/>
              </a:rPr>
              <a:t>Divinos</a:t>
            </a:r>
            <a:r>
              <a:rPr lang="en-US" sz="2800" dirty="0">
                <a:ea typeface="+mj-lt"/>
                <a:cs typeface="+mj-lt"/>
              </a:rPr>
              <a:t> “</a:t>
            </a:r>
            <a:r>
              <a:rPr lang="en-US" sz="2800" dirty="0" err="1">
                <a:ea typeface="+mj-lt"/>
                <a:cs typeface="+mj-lt"/>
              </a:rPr>
              <a:t>Yo</a:t>
            </a:r>
            <a:r>
              <a:rPr lang="en-US" sz="2800" dirty="0">
                <a:ea typeface="+mj-lt"/>
                <a:cs typeface="+mj-lt"/>
              </a:rPr>
              <a:t> </a:t>
            </a:r>
            <a:r>
              <a:rPr lang="en-US" sz="2800" dirty="0" err="1">
                <a:ea typeface="+mj-lt"/>
                <a:cs typeface="+mj-lt"/>
              </a:rPr>
              <a:t>quiero</a:t>
            </a:r>
            <a:r>
              <a:rPr lang="en-US" sz="2800" dirty="0">
                <a:ea typeface="+mj-lt"/>
                <a:cs typeface="+mj-lt"/>
              </a:rPr>
              <a:t>…” </a:t>
            </a:r>
            <a:r>
              <a:rPr lang="en-US" sz="2800" dirty="0" err="1">
                <a:ea typeface="+mj-lt"/>
                <a:cs typeface="+mj-lt"/>
              </a:rPr>
              <a:t>en</a:t>
            </a:r>
            <a:r>
              <a:rPr lang="en-US" sz="2800" dirty="0">
                <a:ea typeface="+mj-lt"/>
                <a:cs typeface="+mj-lt"/>
              </a:rPr>
              <a:t> </a:t>
            </a:r>
            <a:r>
              <a:rPr lang="en-US" sz="2800" dirty="0" err="1">
                <a:ea typeface="+mj-lt"/>
                <a:cs typeface="+mj-lt"/>
              </a:rPr>
              <a:t>el</a:t>
            </a:r>
            <a:r>
              <a:rPr lang="en-US" sz="2800" dirty="0">
                <a:ea typeface="+mj-lt"/>
                <a:cs typeface="+mj-lt"/>
              </a:rPr>
              <a:t> </a:t>
            </a:r>
            <a:r>
              <a:rPr lang="en-US" sz="2800" dirty="0" err="1">
                <a:ea typeface="+mj-lt"/>
                <a:cs typeface="+mj-lt"/>
              </a:rPr>
              <a:t>Pacto</a:t>
            </a:r>
            <a:r>
              <a:rPr lang="en-US" sz="2800" dirty="0">
                <a:ea typeface="+mj-lt"/>
                <a:cs typeface="+mj-lt"/>
              </a:rPr>
              <a:t> de Dios con Abram (</a:t>
            </a:r>
            <a:r>
              <a:rPr lang="en-US" sz="2800" dirty="0" err="1">
                <a:ea typeface="+mj-lt"/>
                <a:cs typeface="+mj-lt"/>
              </a:rPr>
              <a:t>Gén</a:t>
            </a:r>
            <a:r>
              <a:rPr lang="en-US" sz="2800" dirty="0">
                <a:ea typeface="+mj-lt"/>
                <a:cs typeface="+mj-lt"/>
              </a:rPr>
              <a:t>. 12:1-3)</a:t>
            </a:r>
            <a:endParaRPr lang="en-US" altLang="en-US" dirty="0">
              <a:solidFill>
                <a:srgbClr val="FF6600"/>
              </a:solidFill>
              <a:latin typeface="Eras Demi ITC" panose="020B0805030504020804" pitchFamily="34" charset="0"/>
            </a:endParaRPr>
          </a:p>
        </p:txBody>
      </p:sp>
      <p:sp>
        <p:nvSpPr>
          <p:cNvPr id="196611" name="Rectangle 3">
            <a:extLst>
              <a:ext uri="{FF2B5EF4-FFF2-40B4-BE49-F238E27FC236}">
                <a16:creationId xmlns:a16="http://schemas.microsoft.com/office/drawing/2014/main" id="{9E4B7D0E-59B8-38F1-CD20-FFCAD5FC18A7}"/>
              </a:ext>
            </a:extLst>
          </p:cNvPr>
          <p:cNvSpPr>
            <a:spLocks noGrp="1" noChangeArrowheads="1"/>
          </p:cNvSpPr>
          <p:nvPr>
            <p:ph type="body" idx="1"/>
          </p:nvPr>
        </p:nvSpPr>
        <p:spPr>
          <a:xfrm>
            <a:off x="249756" y="2029714"/>
            <a:ext cx="11938958" cy="3076754"/>
          </a:xfrm>
        </p:spPr>
        <p:txBody>
          <a:bodyPr/>
          <a:lstStyle/>
          <a:p>
            <a:pPr eaLnBrk="1" hangingPunct="1">
              <a:defRPr/>
            </a:pPr>
            <a:r>
              <a:rPr lang="en-US" altLang="en-US" sz="2400" i="1" dirty="0">
                <a:solidFill>
                  <a:schemeClr val="folHlink"/>
                </a:solidFill>
                <a:latin typeface="Comic Sans MS"/>
              </a:rPr>
              <a:t>…make you a great nation / </a:t>
            </a:r>
            <a:r>
              <a:rPr lang="en-US" sz="2400" dirty="0">
                <a:ea typeface="+mn-lt"/>
                <a:cs typeface="+mn-lt"/>
              </a:rPr>
              <a:t>…</a:t>
            </a:r>
            <a:r>
              <a:rPr lang="en-US" sz="2400" dirty="0" err="1">
                <a:ea typeface="+mn-lt"/>
                <a:cs typeface="+mn-lt"/>
              </a:rPr>
              <a:t>hacer</a:t>
            </a:r>
            <a:r>
              <a:rPr lang="en-US" sz="2400" dirty="0">
                <a:ea typeface="+mn-lt"/>
                <a:cs typeface="+mn-lt"/>
              </a:rPr>
              <a:t> de </a:t>
            </a:r>
            <a:r>
              <a:rPr lang="en-US" sz="2400" dirty="0" err="1">
                <a:ea typeface="+mn-lt"/>
                <a:cs typeface="+mn-lt"/>
              </a:rPr>
              <a:t>ti</a:t>
            </a:r>
            <a:r>
              <a:rPr lang="en-US" sz="2400" dirty="0">
                <a:ea typeface="+mn-lt"/>
                <a:cs typeface="+mn-lt"/>
              </a:rPr>
              <a:t> </a:t>
            </a:r>
            <a:r>
              <a:rPr lang="en-US" sz="2400" dirty="0" err="1">
                <a:ea typeface="+mn-lt"/>
                <a:cs typeface="+mn-lt"/>
              </a:rPr>
              <a:t>una</a:t>
            </a:r>
            <a:r>
              <a:rPr lang="en-US" sz="2400" dirty="0">
                <a:ea typeface="+mn-lt"/>
                <a:cs typeface="+mn-lt"/>
              </a:rPr>
              <a:t> gran </a:t>
            </a:r>
            <a:r>
              <a:rPr lang="en-US" sz="2400" dirty="0" err="1">
                <a:ea typeface="+mn-lt"/>
                <a:cs typeface="+mn-lt"/>
              </a:rPr>
              <a:t>nación</a:t>
            </a:r>
            <a:endParaRPr lang="en-US" altLang="en-US" sz="2400" i="1">
              <a:solidFill>
                <a:schemeClr val="folHlink"/>
              </a:solidFill>
              <a:latin typeface="Comic Sans MS" panose="030F0702030302020204" pitchFamily="66" charset="0"/>
            </a:endParaRPr>
          </a:p>
          <a:p>
            <a:pPr eaLnBrk="1" hangingPunct="1">
              <a:defRPr/>
            </a:pPr>
            <a:r>
              <a:rPr lang="en-US" altLang="en-US" sz="2400" i="1" dirty="0">
                <a:solidFill>
                  <a:schemeClr val="folHlink"/>
                </a:solidFill>
                <a:latin typeface="Comic Sans MS"/>
              </a:rPr>
              <a:t>…bless you / </a:t>
            </a:r>
            <a:r>
              <a:rPr lang="en-US" sz="2400" dirty="0">
                <a:ea typeface="+mn-lt"/>
                <a:cs typeface="+mn-lt"/>
              </a:rPr>
              <a:t>... </a:t>
            </a:r>
            <a:r>
              <a:rPr lang="en-US" sz="2400" dirty="0" err="1">
                <a:ea typeface="+mn-lt"/>
                <a:cs typeface="+mn-lt"/>
              </a:rPr>
              <a:t>te</a:t>
            </a:r>
            <a:r>
              <a:rPr lang="en-US" sz="2400" dirty="0">
                <a:ea typeface="+mn-lt"/>
                <a:cs typeface="+mn-lt"/>
              </a:rPr>
              <a:t> </a:t>
            </a:r>
            <a:r>
              <a:rPr lang="en-US" sz="2400" dirty="0" err="1">
                <a:ea typeface="+mn-lt"/>
                <a:cs typeface="+mn-lt"/>
              </a:rPr>
              <a:t>bendiga</a:t>
            </a:r>
            <a:endParaRPr lang="en-US" altLang="en-US" sz="2400" i="1">
              <a:solidFill>
                <a:schemeClr val="folHlink"/>
              </a:solidFill>
              <a:latin typeface="Comic Sans MS" panose="030F0702030302020204" pitchFamily="66" charset="0"/>
            </a:endParaRPr>
          </a:p>
          <a:p>
            <a:pPr eaLnBrk="1" hangingPunct="1">
              <a:defRPr/>
            </a:pPr>
            <a:r>
              <a:rPr lang="en-US" altLang="en-US" sz="2400" i="1" dirty="0">
                <a:solidFill>
                  <a:schemeClr val="folHlink"/>
                </a:solidFill>
                <a:latin typeface="Comic Sans MS"/>
              </a:rPr>
              <a:t>…make your name great / </a:t>
            </a:r>
            <a:r>
              <a:rPr lang="en-US" sz="2400" dirty="0">
                <a:ea typeface="+mn-lt"/>
                <a:cs typeface="+mn-lt"/>
              </a:rPr>
              <a:t>…</a:t>
            </a:r>
            <a:r>
              <a:rPr lang="en-US" sz="2400" dirty="0" err="1">
                <a:ea typeface="+mn-lt"/>
                <a:cs typeface="+mn-lt"/>
              </a:rPr>
              <a:t>haz</a:t>
            </a:r>
            <a:r>
              <a:rPr lang="en-US" sz="2400" dirty="0">
                <a:ea typeface="+mn-lt"/>
                <a:cs typeface="+mn-lt"/>
              </a:rPr>
              <a:t> que </a:t>
            </a:r>
            <a:r>
              <a:rPr lang="en-US" sz="2400" dirty="0" err="1">
                <a:ea typeface="+mn-lt"/>
                <a:cs typeface="+mn-lt"/>
              </a:rPr>
              <a:t>tu</a:t>
            </a:r>
            <a:r>
              <a:rPr lang="en-US" sz="2400" dirty="0">
                <a:ea typeface="+mn-lt"/>
                <a:cs typeface="+mn-lt"/>
              </a:rPr>
              <a:t> </a:t>
            </a:r>
            <a:r>
              <a:rPr lang="en-US" sz="2400" dirty="0" err="1">
                <a:ea typeface="+mn-lt"/>
                <a:cs typeface="+mn-lt"/>
              </a:rPr>
              <a:t>nombre</a:t>
            </a:r>
            <a:r>
              <a:rPr lang="en-US" sz="2400" dirty="0">
                <a:ea typeface="+mn-lt"/>
                <a:cs typeface="+mn-lt"/>
              </a:rPr>
              <a:t> sea grandioso</a:t>
            </a:r>
            <a:endParaRPr lang="en-US" altLang="en-US" sz="2400" i="1">
              <a:solidFill>
                <a:schemeClr val="folHlink"/>
              </a:solidFill>
              <a:latin typeface="Comic Sans MS" panose="030F0702030302020204" pitchFamily="66" charset="0"/>
            </a:endParaRPr>
          </a:p>
          <a:p>
            <a:pPr eaLnBrk="1" hangingPunct="1">
              <a:defRPr/>
            </a:pPr>
            <a:r>
              <a:rPr lang="en-US" altLang="en-US" sz="2400" i="1" dirty="0">
                <a:solidFill>
                  <a:schemeClr val="folHlink"/>
                </a:solidFill>
                <a:latin typeface="Comic Sans MS"/>
              </a:rPr>
              <a:t>…bless those who bless you / </a:t>
            </a:r>
            <a:r>
              <a:rPr lang="en-US" sz="2400" dirty="0">
                <a:ea typeface="+mn-lt"/>
                <a:cs typeface="+mn-lt"/>
              </a:rPr>
              <a:t>… </a:t>
            </a:r>
            <a:r>
              <a:rPr lang="en-US" sz="2400" dirty="0" err="1">
                <a:ea typeface="+mn-lt"/>
                <a:cs typeface="+mn-lt"/>
              </a:rPr>
              <a:t>bendice</a:t>
            </a:r>
            <a:r>
              <a:rPr lang="en-US" sz="2400" dirty="0">
                <a:ea typeface="+mn-lt"/>
                <a:cs typeface="+mn-lt"/>
              </a:rPr>
              <a:t> a </a:t>
            </a:r>
            <a:r>
              <a:rPr lang="en-US" sz="2400" dirty="0" err="1">
                <a:ea typeface="+mn-lt"/>
                <a:cs typeface="+mn-lt"/>
              </a:rPr>
              <a:t>los</a:t>
            </a:r>
            <a:r>
              <a:rPr lang="en-US" sz="2400" dirty="0">
                <a:ea typeface="+mn-lt"/>
                <a:cs typeface="+mn-lt"/>
              </a:rPr>
              <a:t> que </a:t>
            </a:r>
            <a:r>
              <a:rPr lang="en-US" sz="2400" dirty="0" err="1">
                <a:ea typeface="+mn-lt"/>
                <a:cs typeface="+mn-lt"/>
              </a:rPr>
              <a:t>te</a:t>
            </a:r>
            <a:r>
              <a:rPr lang="en-US" sz="2400" dirty="0">
                <a:ea typeface="+mn-lt"/>
                <a:cs typeface="+mn-lt"/>
              </a:rPr>
              <a:t> </a:t>
            </a:r>
            <a:r>
              <a:rPr lang="en-US" sz="2400" dirty="0" err="1">
                <a:ea typeface="+mn-lt"/>
                <a:cs typeface="+mn-lt"/>
              </a:rPr>
              <a:t>bendicen</a:t>
            </a:r>
            <a:endParaRPr lang="en-US" altLang="en-US" sz="2400" i="1">
              <a:solidFill>
                <a:schemeClr val="folHlink"/>
              </a:solidFill>
              <a:latin typeface="Comic Sans MS" panose="030F0702030302020204" pitchFamily="66" charset="0"/>
            </a:endParaRPr>
          </a:p>
          <a:p>
            <a:pPr eaLnBrk="1" hangingPunct="1">
              <a:defRPr/>
            </a:pPr>
            <a:r>
              <a:rPr lang="en-US" altLang="en-US" sz="2400" i="1" dirty="0">
                <a:solidFill>
                  <a:schemeClr val="folHlink"/>
                </a:solidFill>
                <a:latin typeface="Comic Sans MS"/>
              </a:rPr>
              <a:t>…curse those who curse you / </a:t>
            </a:r>
            <a:r>
              <a:rPr lang="en-US" sz="2400" dirty="0">
                <a:ea typeface="+mn-lt"/>
                <a:cs typeface="+mn-lt"/>
              </a:rPr>
              <a:t>… </a:t>
            </a:r>
            <a:r>
              <a:rPr lang="en-US" sz="2400" dirty="0" err="1">
                <a:ea typeface="+mn-lt"/>
                <a:cs typeface="+mn-lt"/>
              </a:rPr>
              <a:t>Maldecir</a:t>
            </a:r>
            <a:r>
              <a:rPr lang="en-US" sz="2400" dirty="0">
                <a:ea typeface="+mn-lt"/>
                <a:cs typeface="+mn-lt"/>
              </a:rPr>
              <a:t> a </a:t>
            </a:r>
            <a:r>
              <a:rPr lang="en-US" sz="2400" dirty="0" err="1">
                <a:ea typeface="+mn-lt"/>
                <a:cs typeface="+mn-lt"/>
              </a:rPr>
              <a:t>los</a:t>
            </a:r>
            <a:r>
              <a:rPr lang="en-US" sz="2400" dirty="0">
                <a:ea typeface="+mn-lt"/>
                <a:cs typeface="+mn-lt"/>
              </a:rPr>
              <a:t> que </a:t>
            </a:r>
            <a:r>
              <a:rPr lang="en-US" sz="2400" dirty="0" err="1">
                <a:ea typeface="+mn-lt"/>
                <a:cs typeface="+mn-lt"/>
              </a:rPr>
              <a:t>te</a:t>
            </a:r>
            <a:r>
              <a:rPr lang="en-US" sz="2400" dirty="0">
                <a:ea typeface="+mn-lt"/>
                <a:cs typeface="+mn-lt"/>
              </a:rPr>
              <a:t> </a:t>
            </a:r>
            <a:r>
              <a:rPr lang="en-US" sz="2400" dirty="0" err="1">
                <a:ea typeface="+mn-lt"/>
                <a:cs typeface="+mn-lt"/>
              </a:rPr>
              <a:t>maldicen</a:t>
            </a:r>
            <a:endParaRPr lang="en-US" altLang="en-US" sz="2400" i="1" dirty="0" err="1">
              <a:solidFill>
                <a:schemeClr val="folHlink"/>
              </a:solidFill>
              <a:latin typeface="Comic Sans MS" panose="030F0702030302020204" pitchFamily="66" charset="0"/>
            </a:endParaRPr>
          </a:p>
        </p:txBody>
      </p:sp>
      <p:sp>
        <p:nvSpPr>
          <p:cNvPr id="196612" name="Text Box 4">
            <a:extLst>
              <a:ext uri="{FF2B5EF4-FFF2-40B4-BE49-F238E27FC236}">
                <a16:creationId xmlns:a16="http://schemas.microsoft.com/office/drawing/2014/main" id="{C3E05D89-06BD-3F8F-B6E5-0E0F7043BB32}"/>
              </a:ext>
            </a:extLst>
          </p:cNvPr>
          <p:cNvSpPr txBox="1">
            <a:spLocks noChangeArrowheads="1"/>
          </p:cNvSpPr>
          <p:nvPr/>
        </p:nvSpPr>
        <p:spPr bwMode="auto">
          <a:xfrm>
            <a:off x="312420" y="4548315"/>
            <a:ext cx="11567160" cy="2062103"/>
          </a:xfrm>
          <a:prstGeom prst="rect">
            <a:avLst/>
          </a:prstGeom>
          <a:solidFill>
            <a:srgbClr val="C00000"/>
          </a:solidFill>
          <a:ln w="12700">
            <a:solidFill>
              <a:srgbClr val="000000"/>
            </a:solidFill>
            <a:miter lim="800000"/>
            <a:headEnd/>
            <a:tailEnd/>
          </a:ln>
          <a:effectLst/>
        </p:spPr>
        <p:txBody>
          <a:bodyPr wrap="square" lIns="91440" tIns="45720" rIns="91440" bIns="45720" anchor="t">
            <a:spAutoFit/>
          </a:bodyPr>
          <a:lstStyle/>
          <a:p>
            <a:pPr defTabSz="914400" fontAlgn="base">
              <a:spcBef>
                <a:spcPct val="50000"/>
              </a:spcBef>
              <a:spcAft>
                <a:spcPct val="0"/>
              </a:spcAft>
              <a:defRPr/>
            </a:pPr>
            <a:r>
              <a:rPr kumimoji="0" lang="en-US" altLang="en-US" sz="32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Arial Black"/>
                <a:cs typeface="Arial"/>
              </a:rPr>
              <a:t>THE PROMISE:</a:t>
            </a:r>
            <a:r>
              <a:rPr lang="en-US" altLang="en-US" sz="3200" dirty="0">
                <a:solidFill>
                  <a:srgbClr val="FFCC00"/>
                </a:solidFill>
                <a:effectLst>
                  <a:outerShdw blurRad="38100" dist="38100" dir="2700000" algn="tl">
                    <a:srgbClr val="000000"/>
                  </a:outerShdw>
                </a:effectLst>
                <a:latin typeface="Arial Black"/>
                <a:cs typeface="Arial"/>
              </a:rPr>
              <a:t> </a:t>
            </a:r>
            <a:r>
              <a:rPr kumimoji="0" lang="en-US" altLang="en-US" sz="32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Arial Black"/>
                <a:cs typeface="Arial"/>
              </a:rPr>
              <a:t> ...all peoples on earth will be blessed through your seed!</a:t>
            </a:r>
            <a:r>
              <a:rPr lang="en-US" altLang="en-US" sz="3200" dirty="0">
                <a:solidFill>
                  <a:srgbClr val="FFCC00"/>
                </a:solidFill>
                <a:effectLst>
                  <a:outerShdw blurRad="38100" dist="38100" dir="2700000" algn="tl">
                    <a:srgbClr val="000000"/>
                  </a:outerShdw>
                </a:effectLst>
                <a:latin typeface="Arial Black"/>
                <a:cs typeface="Arial"/>
              </a:rPr>
              <a:t> / </a:t>
            </a:r>
            <a:r>
              <a:rPr lang="en-US" sz="3200" dirty="0">
                <a:effectLst>
                  <a:outerShdw blurRad="38100" dist="38100" dir="2700000" algn="tl">
                    <a:srgbClr val="000000"/>
                  </a:outerShdw>
                </a:effectLst>
                <a:ea typeface="+mn-lt"/>
                <a:cs typeface="+mn-lt"/>
              </a:rPr>
              <a:t>LA PROMESA: ... ¡</a:t>
            </a:r>
            <a:r>
              <a:rPr lang="en-US" sz="3200" dirty="0" err="1">
                <a:effectLst>
                  <a:outerShdw blurRad="38100" dist="38100" dir="2700000" algn="tl">
                    <a:srgbClr val="000000"/>
                  </a:outerShdw>
                </a:effectLst>
                <a:ea typeface="+mn-lt"/>
                <a:cs typeface="+mn-lt"/>
              </a:rPr>
              <a:t>todos</a:t>
            </a:r>
            <a:r>
              <a:rPr lang="en-US" sz="3200" dirty="0">
                <a:effectLst>
                  <a:outerShdw blurRad="38100" dist="38100" dir="2700000" algn="tl">
                    <a:srgbClr val="000000"/>
                  </a:outerShdw>
                </a:effectLst>
                <a:ea typeface="+mn-lt"/>
                <a:cs typeface="+mn-lt"/>
              </a:rPr>
              <a:t> </a:t>
            </a:r>
            <a:r>
              <a:rPr lang="en-US" sz="3200" dirty="0" err="1">
                <a:effectLst>
                  <a:outerShdw blurRad="38100" dist="38100" dir="2700000" algn="tl">
                    <a:srgbClr val="000000"/>
                  </a:outerShdw>
                </a:effectLst>
                <a:ea typeface="+mn-lt"/>
                <a:cs typeface="+mn-lt"/>
              </a:rPr>
              <a:t>los</a:t>
            </a:r>
            <a:r>
              <a:rPr lang="en-US" sz="3200" dirty="0">
                <a:effectLst>
                  <a:outerShdw blurRad="38100" dist="38100" dir="2700000" algn="tl">
                    <a:srgbClr val="000000"/>
                  </a:outerShdw>
                </a:effectLst>
                <a:ea typeface="+mn-lt"/>
                <a:cs typeface="+mn-lt"/>
              </a:rPr>
              <a:t> pueblos de la tierra </a:t>
            </a:r>
            <a:r>
              <a:rPr lang="en-US" sz="3200" dirty="0" err="1">
                <a:effectLst>
                  <a:outerShdw blurRad="38100" dist="38100" dir="2700000" algn="tl">
                    <a:srgbClr val="000000"/>
                  </a:outerShdw>
                </a:effectLst>
                <a:ea typeface="+mn-lt"/>
                <a:cs typeface="+mn-lt"/>
              </a:rPr>
              <a:t>serán</a:t>
            </a:r>
            <a:r>
              <a:rPr lang="en-US" sz="3200" dirty="0">
                <a:effectLst>
                  <a:outerShdw blurRad="38100" dist="38100" dir="2700000" algn="tl">
                    <a:srgbClr val="000000"/>
                  </a:outerShdw>
                </a:effectLst>
                <a:ea typeface="+mn-lt"/>
                <a:cs typeface="+mn-lt"/>
              </a:rPr>
              <a:t> </a:t>
            </a:r>
            <a:r>
              <a:rPr lang="en-US" sz="3200" dirty="0" err="1">
                <a:effectLst>
                  <a:outerShdw blurRad="38100" dist="38100" dir="2700000" algn="tl">
                    <a:srgbClr val="000000"/>
                  </a:outerShdw>
                </a:effectLst>
                <a:ea typeface="+mn-lt"/>
                <a:cs typeface="+mn-lt"/>
              </a:rPr>
              <a:t>bendecidos</a:t>
            </a:r>
            <a:r>
              <a:rPr lang="en-US" sz="3200" dirty="0">
                <a:effectLst>
                  <a:outerShdw blurRad="38100" dist="38100" dir="2700000" algn="tl">
                    <a:srgbClr val="000000"/>
                  </a:outerShdw>
                </a:effectLst>
                <a:ea typeface="+mn-lt"/>
                <a:cs typeface="+mn-lt"/>
              </a:rPr>
              <a:t> a </a:t>
            </a:r>
            <a:r>
              <a:rPr lang="en-US" sz="3200" dirty="0" err="1">
                <a:effectLst>
                  <a:outerShdw blurRad="38100" dist="38100" dir="2700000" algn="tl">
                    <a:srgbClr val="000000"/>
                  </a:outerShdw>
                </a:effectLst>
                <a:ea typeface="+mn-lt"/>
                <a:cs typeface="+mn-lt"/>
              </a:rPr>
              <a:t>través</a:t>
            </a:r>
            <a:r>
              <a:rPr lang="en-US" sz="3200" dirty="0">
                <a:effectLst>
                  <a:outerShdw blurRad="38100" dist="38100" dir="2700000" algn="tl">
                    <a:srgbClr val="000000"/>
                  </a:outerShdw>
                </a:effectLst>
                <a:ea typeface="+mn-lt"/>
                <a:cs typeface="+mn-lt"/>
              </a:rPr>
              <a:t> de </a:t>
            </a:r>
            <a:r>
              <a:rPr lang="en-US" sz="3200" dirty="0" err="1">
                <a:effectLst>
                  <a:outerShdw blurRad="38100" dist="38100" dir="2700000" algn="tl">
                    <a:srgbClr val="000000"/>
                  </a:outerShdw>
                </a:effectLst>
                <a:ea typeface="+mn-lt"/>
                <a:cs typeface="+mn-lt"/>
              </a:rPr>
              <a:t>tu</a:t>
            </a:r>
            <a:r>
              <a:rPr lang="en-US" sz="3200" dirty="0">
                <a:effectLst>
                  <a:outerShdw blurRad="38100" dist="38100" dir="2700000" algn="tl">
                    <a:srgbClr val="000000"/>
                  </a:outerShdw>
                </a:effectLst>
                <a:ea typeface="+mn-lt"/>
                <a:cs typeface="+mn-lt"/>
              </a:rPr>
              <a:t> </a:t>
            </a:r>
            <a:r>
              <a:rPr lang="en-US" sz="3200" dirty="0" err="1">
                <a:effectLst>
                  <a:outerShdw blurRad="38100" dist="38100" dir="2700000" algn="tl">
                    <a:srgbClr val="000000"/>
                  </a:outerShdw>
                </a:effectLst>
                <a:ea typeface="+mn-lt"/>
                <a:cs typeface="+mn-lt"/>
              </a:rPr>
              <a:t>simiente</a:t>
            </a:r>
            <a:r>
              <a:rPr lang="en-US" sz="3200" dirty="0">
                <a:effectLst>
                  <a:outerShdw blurRad="38100" dist="38100" dir="2700000" algn="tl">
                    <a:srgbClr val="000000"/>
                  </a:outerShdw>
                </a:effectLst>
                <a:ea typeface="+mn-lt"/>
                <a:cs typeface="+mn-lt"/>
              </a:rPr>
              <a:t>!</a:t>
            </a:r>
            <a:endParaRPr kumimoji="0" lang="en-US" altLang="en-US" sz="3200" b="0" i="0" u="none" strike="noStrike" kern="1200" cap="none" spc="0" normalizeH="0" baseline="0" noProof="0" dirty="0">
              <a:ln>
                <a:noFill/>
              </a:ln>
              <a:effectLst>
                <a:outerShdw blurRad="38100" dist="38100" dir="2700000" algn="tl">
                  <a:srgbClr val="000000"/>
                </a:outerShdw>
              </a:effectLst>
              <a:uLnTx/>
              <a:uFillTx/>
              <a:latin typeface="Arial Black" panose="020B0A04020102020204" pitchFamily="34"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B0F533EC-5E7F-2327-0671-20F9F13A380D}"/>
              </a:ext>
            </a:extLst>
          </p:cNvPr>
          <p:cNvSpPr>
            <a:spLocks noGrp="1"/>
          </p:cNvSpPr>
          <p:nvPr>
            <p:ph type="sldNum" sz="quarter" idx="12"/>
          </p:nvPr>
        </p:nvSpPr>
        <p:spPr/>
        <p:txBody>
          <a:bodyPr/>
          <a:lstStyle/>
          <a:p>
            <a:fld id="{0CB6521E-382E-4268-A786-0FF2323A3D50}" type="slidenum">
              <a:rPr lang="en-US" altLang="en-US" smtClean="0"/>
              <a:pPr/>
              <a:t>72</a:t>
            </a:fld>
            <a:endParaRPr lang="en-US" altLang="en-US"/>
          </a:p>
        </p:txBody>
      </p:sp>
    </p:spTree>
    <p:extLst>
      <p:ext uri="{BB962C8B-B14F-4D97-AF65-F5344CB8AC3E}">
        <p14:creationId xmlns:p14="http://schemas.microsoft.com/office/powerpoint/2010/main" val="3636396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anim calcmode="lin" valueType="num">
                                      <p:cBhvr>
                                        <p:cTn id="7" dur="500" fill="hold"/>
                                        <p:tgtEl>
                                          <p:spTgt spid="19661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9661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9661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966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196611">
                                            <p:txEl>
                                              <p:pRg st="1" end="1"/>
                                            </p:txEl>
                                          </p:spTgt>
                                        </p:tgtEl>
                                        <p:attrNameLst>
                                          <p:attrName>style.visibility</p:attrName>
                                        </p:attrNameLst>
                                      </p:cBhvr>
                                      <p:to>
                                        <p:strVal val="visible"/>
                                      </p:to>
                                    </p:set>
                                    <p:anim calcmode="lin" valueType="num">
                                      <p:cBhvr>
                                        <p:cTn id="15" dur="500" fill="hold"/>
                                        <p:tgtEl>
                                          <p:spTgt spid="19661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9661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9661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966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196611">
                                            <p:txEl>
                                              <p:pRg st="2" end="2"/>
                                            </p:txEl>
                                          </p:spTgt>
                                        </p:tgtEl>
                                        <p:attrNameLst>
                                          <p:attrName>style.visibility</p:attrName>
                                        </p:attrNameLst>
                                      </p:cBhvr>
                                      <p:to>
                                        <p:strVal val="visible"/>
                                      </p:to>
                                    </p:set>
                                    <p:anim calcmode="lin" valueType="num">
                                      <p:cBhvr>
                                        <p:cTn id="23" dur="500" fill="hold"/>
                                        <p:tgtEl>
                                          <p:spTgt spid="19661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9661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9661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966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196611">
                                            <p:txEl>
                                              <p:pRg st="3" end="3"/>
                                            </p:txEl>
                                          </p:spTgt>
                                        </p:tgtEl>
                                        <p:attrNameLst>
                                          <p:attrName>style.visibility</p:attrName>
                                        </p:attrNameLst>
                                      </p:cBhvr>
                                      <p:to>
                                        <p:strVal val="visible"/>
                                      </p:to>
                                    </p:set>
                                    <p:anim calcmode="lin" valueType="num">
                                      <p:cBhvr>
                                        <p:cTn id="31" dur="500" fill="hold"/>
                                        <p:tgtEl>
                                          <p:spTgt spid="196611">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96611">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96611">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966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196611">
                                            <p:txEl>
                                              <p:pRg st="4" end="4"/>
                                            </p:txEl>
                                          </p:spTgt>
                                        </p:tgtEl>
                                        <p:attrNameLst>
                                          <p:attrName>style.visibility</p:attrName>
                                        </p:attrNameLst>
                                      </p:cBhvr>
                                      <p:to>
                                        <p:strVal val="visible"/>
                                      </p:to>
                                    </p:set>
                                    <p:anim calcmode="lin" valueType="num">
                                      <p:cBhvr>
                                        <p:cTn id="39" dur="500" fill="hold"/>
                                        <p:tgtEl>
                                          <p:spTgt spid="196611">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96611">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96611">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966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4" presetClass="entr" presetSubtype="5" fill="hold" grpId="0" nodeType="clickEffect">
                                  <p:stCondLst>
                                    <p:cond delay="0"/>
                                  </p:stCondLst>
                                  <p:childTnLst>
                                    <p:set>
                                      <p:cBhvr>
                                        <p:cTn id="46" dur="1" fill="hold">
                                          <p:stCondLst>
                                            <p:cond delay="0"/>
                                          </p:stCondLst>
                                        </p:cTn>
                                        <p:tgtEl>
                                          <p:spTgt spid="196612"/>
                                        </p:tgtEl>
                                        <p:attrNameLst>
                                          <p:attrName>style.visibility</p:attrName>
                                        </p:attrNameLst>
                                      </p:cBhvr>
                                      <p:to>
                                        <p:strVal val="visible"/>
                                      </p:to>
                                    </p:set>
                                    <p:animEffect transition="in" filter="randombar(vertical)">
                                      <p:cBhvr>
                                        <p:cTn id="47" dur="500"/>
                                        <p:tgtEl>
                                          <p:spTgt spid="196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173AEA88-AC5D-38F6-130A-C45EEE40BBBB}"/>
              </a:ext>
            </a:extLst>
          </p:cNvPr>
          <p:cNvSpPr>
            <a:spLocks noGrp="1" noChangeArrowheads="1"/>
          </p:cNvSpPr>
          <p:nvPr>
            <p:ph type="title"/>
          </p:nvPr>
        </p:nvSpPr>
        <p:spPr>
          <a:xfrm>
            <a:off x="163902" y="-95997"/>
            <a:ext cx="11806686" cy="1096694"/>
          </a:xfrm>
        </p:spPr>
        <p:txBody>
          <a:bodyPr/>
          <a:lstStyle/>
          <a:p>
            <a:pPr eaLnBrk="1" hangingPunct="1">
              <a:defRPr/>
            </a:pPr>
            <a:r>
              <a:rPr lang="en-US" altLang="en-US" sz="3600" dirty="0">
                <a:solidFill>
                  <a:srgbClr val="FF6600"/>
                </a:solidFill>
                <a:latin typeface="Eras Demi ITC"/>
              </a:rPr>
              <a:t>Cutting </a:t>
            </a:r>
            <a:r>
              <a:rPr lang="en-US" altLang="en-US" sz="3600" dirty="0">
                <a:solidFill>
                  <a:srgbClr val="FF6600"/>
                </a:solidFill>
                <a:latin typeface="Comic Sans MS"/>
              </a:rPr>
              <a:t>(</a:t>
            </a:r>
            <a:r>
              <a:rPr lang="en-US" altLang="en-US" sz="2000" dirty="0">
                <a:solidFill>
                  <a:srgbClr val="FF6600"/>
                </a:solidFill>
                <a:latin typeface="Comic Sans MS"/>
              </a:rPr>
              <a:t>Heb. </a:t>
            </a:r>
            <a:r>
              <a:rPr lang="en-US" altLang="en-US" sz="2800" dirty="0" err="1">
                <a:solidFill>
                  <a:srgbClr val="FF6600"/>
                </a:solidFill>
                <a:latin typeface="Comic Sans MS"/>
              </a:rPr>
              <a:t>כרת</a:t>
            </a:r>
            <a:r>
              <a:rPr lang="en-US" altLang="en-US" sz="3600" dirty="0">
                <a:solidFill>
                  <a:srgbClr val="FF6600"/>
                </a:solidFill>
                <a:latin typeface="Comic Sans MS"/>
              </a:rPr>
              <a:t>)</a:t>
            </a:r>
            <a:r>
              <a:rPr lang="en-US" altLang="en-US" sz="3600" dirty="0">
                <a:solidFill>
                  <a:srgbClr val="FF6600"/>
                </a:solidFill>
                <a:latin typeface="Alba"/>
              </a:rPr>
              <a:t> </a:t>
            </a:r>
            <a:r>
              <a:rPr lang="en-US" altLang="en-US" sz="3600" dirty="0">
                <a:solidFill>
                  <a:srgbClr val="FF6600"/>
                </a:solidFill>
                <a:latin typeface="Eras Demi ITC"/>
              </a:rPr>
              <a:t>a Covenant / </a:t>
            </a:r>
            <a:r>
              <a:rPr lang="en-US" sz="3600" dirty="0">
                <a:ea typeface="+mj-lt"/>
                <a:cs typeface="+mj-lt"/>
              </a:rPr>
              <a:t>Haciendo un </a:t>
            </a:r>
            <a:r>
              <a:rPr lang="en-US" sz="3600" dirty="0" err="1">
                <a:ea typeface="+mj-lt"/>
                <a:cs typeface="+mj-lt"/>
              </a:rPr>
              <a:t>Pacto</a:t>
            </a:r>
            <a:br>
              <a:rPr lang="en-US" altLang="en-US" sz="3600" dirty="0">
                <a:latin typeface="Eras Demi ITC" panose="020B0805030504020804" pitchFamily="34" charset="0"/>
              </a:rPr>
            </a:br>
            <a:r>
              <a:rPr lang="en-US" altLang="en-US" sz="1800" dirty="0">
                <a:solidFill>
                  <a:srgbClr val="FF9933"/>
                </a:solidFill>
              </a:rPr>
              <a:t>(Ge. 15)</a:t>
            </a:r>
            <a:endParaRPr lang="en-US" altLang="en-US" sz="1800" dirty="0">
              <a:solidFill>
                <a:srgbClr val="FF6600"/>
              </a:solidFill>
              <a:latin typeface="Eras Demi ITC" panose="020B0805030504020804" pitchFamily="34" charset="0"/>
            </a:endParaRPr>
          </a:p>
        </p:txBody>
      </p:sp>
      <p:sp>
        <p:nvSpPr>
          <p:cNvPr id="219139" name="Rectangle 3">
            <a:extLst>
              <a:ext uri="{FF2B5EF4-FFF2-40B4-BE49-F238E27FC236}">
                <a16:creationId xmlns:a16="http://schemas.microsoft.com/office/drawing/2014/main" id="{C3FFE055-C58F-3455-0982-00B7BA8D60BA}"/>
              </a:ext>
            </a:extLst>
          </p:cNvPr>
          <p:cNvSpPr>
            <a:spLocks noGrp="1" noChangeArrowheads="1"/>
          </p:cNvSpPr>
          <p:nvPr>
            <p:ph type="body" idx="1"/>
          </p:nvPr>
        </p:nvSpPr>
        <p:spPr>
          <a:xfrm>
            <a:off x="192658" y="940280"/>
            <a:ext cx="11792762" cy="5612920"/>
          </a:xfrm>
        </p:spPr>
        <p:txBody>
          <a:bodyPr/>
          <a:lstStyle/>
          <a:p>
            <a:pPr eaLnBrk="1" hangingPunct="1">
              <a:lnSpc>
                <a:spcPct val="90000"/>
              </a:lnSpc>
              <a:buNone/>
              <a:defRPr/>
            </a:pPr>
            <a:r>
              <a:rPr lang="en-US" altLang="en-US" sz="2600" dirty="0">
                <a:solidFill>
                  <a:schemeClr val="hlink"/>
                </a:solidFill>
                <a:latin typeface="Comic Sans MS"/>
              </a:rPr>
              <a:t>The form of covenant ratification is consonant with covenant practices in the ancient Near East, where the ritual of sealing an oath by cutting an animal in two and passing between the pieces is found in Mesopotamian literature. / </a:t>
            </a:r>
            <a:r>
              <a:rPr lang="en-US" sz="2600" dirty="0">
                <a:ea typeface="+mn-lt"/>
                <a:cs typeface="+mn-lt"/>
              </a:rPr>
              <a:t>La forma de </a:t>
            </a:r>
            <a:r>
              <a:rPr lang="en-US" sz="2600" dirty="0" err="1">
                <a:ea typeface="+mn-lt"/>
                <a:cs typeface="+mn-lt"/>
              </a:rPr>
              <a:t>ratificación</a:t>
            </a:r>
            <a:r>
              <a:rPr lang="en-US" sz="2600" dirty="0">
                <a:ea typeface="+mn-lt"/>
                <a:cs typeface="+mn-lt"/>
              </a:rPr>
              <a:t> del </a:t>
            </a:r>
            <a:r>
              <a:rPr lang="en-US" sz="2600" dirty="0" err="1">
                <a:ea typeface="+mn-lt"/>
                <a:cs typeface="+mn-lt"/>
              </a:rPr>
              <a:t>pacto</a:t>
            </a:r>
            <a:r>
              <a:rPr lang="en-US" sz="2600" dirty="0">
                <a:ea typeface="+mn-lt"/>
                <a:cs typeface="+mn-lt"/>
              </a:rPr>
              <a:t> </a:t>
            </a:r>
            <a:r>
              <a:rPr lang="en-US" sz="2600" dirty="0" err="1">
                <a:ea typeface="+mn-lt"/>
                <a:cs typeface="+mn-lt"/>
              </a:rPr>
              <a:t>está</a:t>
            </a:r>
            <a:r>
              <a:rPr lang="en-US" sz="2600" dirty="0">
                <a:ea typeface="+mn-lt"/>
                <a:cs typeface="+mn-lt"/>
              </a:rPr>
              <a:t> </a:t>
            </a:r>
            <a:r>
              <a:rPr lang="en-US" sz="2600" dirty="0" err="1">
                <a:ea typeface="+mn-lt"/>
                <a:cs typeface="+mn-lt"/>
              </a:rPr>
              <a:t>en</a:t>
            </a:r>
            <a:r>
              <a:rPr lang="en-US" sz="2600" dirty="0">
                <a:ea typeface="+mn-lt"/>
                <a:cs typeface="+mn-lt"/>
              </a:rPr>
              <a:t> </a:t>
            </a:r>
            <a:r>
              <a:rPr lang="en-US" sz="2600" dirty="0" err="1">
                <a:ea typeface="+mn-lt"/>
                <a:cs typeface="+mn-lt"/>
              </a:rPr>
              <a:t>consonancia</a:t>
            </a:r>
            <a:r>
              <a:rPr lang="en-US" sz="2600" dirty="0">
                <a:ea typeface="+mn-lt"/>
                <a:cs typeface="+mn-lt"/>
              </a:rPr>
              <a:t> con las </a:t>
            </a:r>
            <a:r>
              <a:rPr lang="en-US" sz="2600" dirty="0" err="1">
                <a:ea typeface="+mn-lt"/>
                <a:cs typeface="+mn-lt"/>
              </a:rPr>
              <a:t>prácticas</a:t>
            </a:r>
            <a:r>
              <a:rPr lang="en-US" sz="2600" dirty="0">
                <a:ea typeface="+mn-lt"/>
                <a:cs typeface="+mn-lt"/>
              </a:rPr>
              <a:t> del </a:t>
            </a:r>
            <a:r>
              <a:rPr lang="en-US" sz="2600" dirty="0" err="1">
                <a:ea typeface="+mn-lt"/>
                <a:cs typeface="+mn-lt"/>
              </a:rPr>
              <a:t>pacto</a:t>
            </a:r>
            <a:r>
              <a:rPr lang="en-US" sz="2600" dirty="0">
                <a:ea typeface="+mn-lt"/>
                <a:cs typeface="+mn-lt"/>
              </a:rPr>
              <a:t> </a:t>
            </a:r>
            <a:r>
              <a:rPr lang="en-US" sz="2600" dirty="0" err="1">
                <a:ea typeface="+mn-lt"/>
                <a:cs typeface="+mn-lt"/>
              </a:rPr>
              <a:t>en</a:t>
            </a:r>
            <a:r>
              <a:rPr lang="en-US" sz="2600" dirty="0">
                <a:ea typeface="+mn-lt"/>
                <a:cs typeface="+mn-lt"/>
              </a:rPr>
              <a:t> </a:t>
            </a:r>
            <a:r>
              <a:rPr lang="en-US" sz="2600" dirty="0" err="1">
                <a:ea typeface="+mn-lt"/>
                <a:cs typeface="+mn-lt"/>
              </a:rPr>
              <a:t>el</a:t>
            </a:r>
            <a:r>
              <a:rPr lang="en-US" sz="2600" dirty="0">
                <a:ea typeface="+mn-lt"/>
                <a:cs typeface="+mn-lt"/>
              </a:rPr>
              <a:t> </a:t>
            </a:r>
            <a:r>
              <a:rPr lang="en-US" sz="2600" dirty="0" err="1">
                <a:ea typeface="+mn-lt"/>
                <a:cs typeface="+mn-lt"/>
              </a:rPr>
              <a:t>antiguo</a:t>
            </a:r>
            <a:r>
              <a:rPr lang="en-US" sz="2600" dirty="0">
                <a:ea typeface="+mn-lt"/>
                <a:cs typeface="+mn-lt"/>
              </a:rPr>
              <a:t> </a:t>
            </a:r>
            <a:r>
              <a:rPr lang="en-US" sz="2600" dirty="0" err="1">
                <a:ea typeface="+mn-lt"/>
                <a:cs typeface="+mn-lt"/>
              </a:rPr>
              <a:t>Cercano</a:t>
            </a:r>
            <a:r>
              <a:rPr lang="en-US" sz="2600" dirty="0">
                <a:ea typeface="+mn-lt"/>
                <a:cs typeface="+mn-lt"/>
              </a:rPr>
              <a:t> Oriente, </a:t>
            </a:r>
            <a:r>
              <a:rPr lang="en-US" sz="2600" dirty="0" err="1">
                <a:ea typeface="+mn-lt"/>
                <a:cs typeface="+mn-lt"/>
              </a:rPr>
              <a:t>donde</a:t>
            </a:r>
            <a:r>
              <a:rPr lang="en-US" sz="2600" dirty="0">
                <a:ea typeface="+mn-lt"/>
                <a:cs typeface="+mn-lt"/>
              </a:rPr>
              <a:t> </a:t>
            </a:r>
            <a:r>
              <a:rPr lang="en-US" sz="2600" dirty="0" err="1">
                <a:ea typeface="+mn-lt"/>
                <a:cs typeface="+mn-lt"/>
              </a:rPr>
              <a:t>el</a:t>
            </a:r>
            <a:r>
              <a:rPr lang="en-US" sz="2600" dirty="0">
                <a:ea typeface="+mn-lt"/>
                <a:cs typeface="+mn-lt"/>
              </a:rPr>
              <a:t> ritual de </a:t>
            </a:r>
            <a:r>
              <a:rPr lang="en-US" sz="2600" dirty="0" err="1">
                <a:ea typeface="+mn-lt"/>
                <a:cs typeface="+mn-lt"/>
              </a:rPr>
              <a:t>sellar</a:t>
            </a:r>
            <a:r>
              <a:rPr lang="en-US" sz="2600" dirty="0">
                <a:ea typeface="+mn-lt"/>
                <a:cs typeface="+mn-lt"/>
              </a:rPr>
              <a:t> un </a:t>
            </a:r>
            <a:r>
              <a:rPr lang="en-US" sz="2600" dirty="0" err="1">
                <a:ea typeface="+mn-lt"/>
                <a:cs typeface="+mn-lt"/>
              </a:rPr>
              <a:t>juramento</a:t>
            </a:r>
            <a:r>
              <a:rPr lang="en-US" sz="2600" dirty="0">
                <a:ea typeface="+mn-lt"/>
                <a:cs typeface="+mn-lt"/>
              </a:rPr>
              <a:t> </a:t>
            </a:r>
            <a:r>
              <a:rPr lang="en-US" sz="2600" dirty="0" err="1">
                <a:ea typeface="+mn-lt"/>
                <a:cs typeface="+mn-lt"/>
              </a:rPr>
              <a:t>cortando</a:t>
            </a:r>
            <a:r>
              <a:rPr lang="en-US" sz="2600" dirty="0">
                <a:ea typeface="+mn-lt"/>
                <a:cs typeface="+mn-lt"/>
              </a:rPr>
              <a:t> un animal </a:t>
            </a:r>
            <a:r>
              <a:rPr lang="en-US" sz="2600" dirty="0" err="1">
                <a:ea typeface="+mn-lt"/>
                <a:cs typeface="+mn-lt"/>
              </a:rPr>
              <a:t>en</a:t>
            </a:r>
            <a:r>
              <a:rPr lang="en-US" sz="2600" dirty="0">
                <a:ea typeface="+mn-lt"/>
                <a:cs typeface="+mn-lt"/>
              </a:rPr>
              <a:t> dos y </a:t>
            </a:r>
            <a:r>
              <a:rPr lang="en-US" sz="2600" dirty="0" err="1">
                <a:ea typeface="+mn-lt"/>
                <a:cs typeface="+mn-lt"/>
              </a:rPr>
              <a:t>pasando</a:t>
            </a:r>
            <a:r>
              <a:rPr lang="en-US" sz="2600" dirty="0">
                <a:ea typeface="+mn-lt"/>
                <a:cs typeface="+mn-lt"/>
              </a:rPr>
              <a:t> entre </a:t>
            </a:r>
            <a:r>
              <a:rPr lang="en-US" sz="2600" dirty="0" err="1">
                <a:ea typeface="+mn-lt"/>
                <a:cs typeface="+mn-lt"/>
              </a:rPr>
              <a:t>los</a:t>
            </a:r>
            <a:r>
              <a:rPr lang="en-US" sz="2600" dirty="0">
                <a:ea typeface="+mn-lt"/>
                <a:cs typeface="+mn-lt"/>
              </a:rPr>
              <a:t> </a:t>
            </a:r>
            <a:r>
              <a:rPr lang="en-US" sz="2600" dirty="0" err="1">
                <a:ea typeface="+mn-lt"/>
                <a:cs typeface="+mn-lt"/>
              </a:rPr>
              <a:t>pedazos</a:t>
            </a:r>
            <a:r>
              <a:rPr lang="en-US" sz="2600" dirty="0">
                <a:ea typeface="+mn-lt"/>
                <a:cs typeface="+mn-lt"/>
              </a:rPr>
              <a:t> se </a:t>
            </a:r>
            <a:r>
              <a:rPr lang="en-US" sz="2600" dirty="0" err="1">
                <a:ea typeface="+mn-lt"/>
                <a:cs typeface="+mn-lt"/>
              </a:rPr>
              <a:t>encuentra</a:t>
            </a:r>
            <a:r>
              <a:rPr lang="en-US" sz="2600" dirty="0">
                <a:ea typeface="+mn-lt"/>
                <a:cs typeface="+mn-lt"/>
              </a:rPr>
              <a:t> </a:t>
            </a:r>
            <a:r>
              <a:rPr lang="en-US" sz="2600" dirty="0" err="1">
                <a:ea typeface="+mn-lt"/>
                <a:cs typeface="+mn-lt"/>
              </a:rPr>
              <a:t>en</a:t>
            </a:r>
            <a:r>
              <a:rPr lang="en-US" sz="2600" dirty="0">
                <a:ea typeface="+mn-lt"/>
                <a:cs typeface="+mn-lt"/>
              </a:rPr>
              <a:t> la </a:t>
            </a:r>
            <a:r>
              <a:rPr lang="en-US" sz="2600" dirty="0" err="1">
                <a:ea typeface="+mn-lt"/>
                <a:cs typeface="+mn-lt"/>
              </a:rPr>
              <a:t>literatura</a:t>
            </a:r>
            <a:r>
              <a:rPr lang="en-US" sz="2600" dirty="0">
                <a:ea typeface="+mn-lt"/>
                <a:cs typeface="+mn-lt"/>
              </a:rPr>
              <a:t> </a:t>
            </a:r>
            <a:r>
              <a:rPr lang="en-US" sz="2600" dirty="0" err="1">
                <a:ea typeface="+mn-lt"/>
                <a:cs typeface="+mn-lt"/>
              </a:rPr>
              <a:t>mesopotámica</a:t>
            </a:r>
            <a:r>
              <a:rPr lang="en-US" sz="2600" dirty="0">
                <a:ea typeface="+mn-lt"/>
                <a:cs typeface="+mn-lt"/>
              </a:rPr>
              <a:t>.</a:t>
            </a:r>
            <a:endParaRPr lang="en-US" altLang="en-US" sz="2600" dirty="0">
              <a:solidFill>
                <a:schemeClr val="hlink"/>
              </a:solidFill>
              <a:latin typeface="Comic Sans MS" panose="030F0702030302020204" pitchFamily="66" charset="0"/>
            </a:endParaRPr>
          </a:p>
          <a:p>
            <a:pPr eaLnBrk="1" hangingPunct="1">
              <a:lnSpc>
                <a:spcPct val="90000"/>
              </a:lnSpc>
              <a:defRPr/>
            </a:pPr>
            <a:r>
              <a:rPr lang="en-US" altLang="en-US" sz="2400" i="1" dirty="0">
                <a:solidFill>
                  <a:srgbClr val="FFFF00"/>
                </a:solidFill>
                <a:latin typeface="Comic Sans MS"/>
              </a:rPr>
              <a:t>Those passing between the animal halves bind themselves to a curse should they violate the covenant.</a:t>
            </a:r>
            <a:r>
              <a:rPr lang="en-US" altLang="en-US" sz="2400" i="1" dirty="0">
                <a:latin typeface="Comic Sans MS"/>
              </a:rPr>
              <a:t> / </a:t>
            </a:r>
            <a:r>
              <a:rPr lang="en-US" sz="2400" dirty="0" err="1">
                <a:ea typeface="+mn-lt"/>
                <a:cs typeface="+mn-lt"/>
              </a:rPr>
              <a:t>Aquellos</a:t>
            </a:r>
            <a:r>
              <a:rPr lang="en-US" sz="2400" dirty="0">
                <a:ea typeface="+mn-lt"/>
                <a:cs typeface="+mn-lt"/>
              </a:rPr>
              <a:t> que </a:t>
            </a:r>
            <a:r>
              <a:rPr lang="en-US" sz="2400" dirty="0" err="1">
                <a:ea typeface="+mn-lt"/>
                <a:cs typeface="+mn-lt"/>
              </a:rPr>
              <a:t>pasan</a:t>
            </a:r>
            <a:r>
              <a:rPr lang="en-US" sz="2400" dirty="0">
                <a:ea typeface="+mn-lt"/>
                <a:cs typeface="+mn-lt"/>
              </a:rPr>
              <a:t> entre las </a:t>
            </a:r>
            <a:r>
              <a:rPr lang="en-US" sz="2400" dirty="0" err="1">
                <a:ea typeface="+mn-lt"/>
                <a:cs typeface="+mn-lt"/>
              </a:rPr>
              <a:t>mitades</a:t>
            </a:r>
            <a:r>
              <a:rPr lang="en-US" sz="2400" dirty="0">
                <a:ea typeface="+mn-lt"/>
                <a:cs typeface="+mn-lt"/>
              </a:rPr>
              <a:t> de </a:t>
            </a:r>
            <a:r>
              <a:rPr lang="en-US" sz="2400" dirty="0" err="1">
                <a:ea typeface="+mn-lt"/>
                <a:cs typeface="+mn-lt"/>
              </a:rPr>
              <a:t>los</a:t>
            </a:r>
            <a:r>
              <a:rPr lang="en-US" sz="2400" dirty="0">
                <a:ea typeface="+mn-lt"/>
                <a:cs typeface="+mn-lt"/>
              </a:rPr>
              <a:t> </a:t>
            </a:r>
            <a:r>
              <a:rPr lang="en-US" sz="2400" dirty="0" err="1">
                <a:ea typeface="+mn-lt"/>
                <a:cs typeface="+mn-lt"/>
              </a:rPr>
              <a:t>animales</a:t>
            </a:r>
            <a:r>
              <a:rPr lang="en-US" sz="2400" dirty="0">
                <a:ea typeface="+mn-lt"/>
                <a:cs typeface="+mn-lt"/>
              </a:rPr>
              <a:t> se </a:t>
            </a:r>
            <a:r>
              <a:rPr lang="en-US" sz="2400" dirty="0" err="1">
                <a:ea typeface="+mn-lt"/>
                <a:cs typeface="+mn-lt"/>
              </a:rPr>
              <a:t>comprometen</a:t>
            </a:r>
            <a:r>
              <a:rPr lang="en-US" sz="2400" dirty="0">
                <a:ea typeface="+mn-lt"/>
                <a:cs typeface="+mn-lt"/>
              </a:rPr>
              <a:t> a </a:t>
            </a:r>
            <a:r>
              <a:rPr lang="en-US" sz="2400" dirty="0" err="1">
                <a:ea typeface="+mn-lt"/>
                <a:cs typeface="+mn-lt"/>
              </a:rPr>
              <a:t>una</a:t>
            </a:r>
            <a:r>
              <a:rPr lang="en-US" sz="2400" dirty="0">
                <a:ea typeface="+mn-lt"/>
                <a:cs typeface="+mn-lt"/>
              </a:rPr>
              <a:t> </a:t>
            </a:r>
            <a:r>
              <a:rPr lang="en-US" sz="2400" dirty="0" err="1">
                <a:ea typeface="+mn-lt"/>
                <a:cs typeface="+mn-lt"/>
              </a:rPr>
              <a:t>maldición</a:t>
            </a:r>
            <a:r>
              <a:rPr lang="en-US" sz="2400" dirty="0">
                <a:ea typeface="+mn-lt"/>
                <a:cs typeface="+mn-lt"/>
              </a:rPr>
              <a:t> </a:t>
            </a:r>
            <a:r>
              <a:rPr lang="en-US" sz="2400" dirty="0" err="1">
                <a:ea typeface="+mn-lt"/>
                <a:cs typeface="+mn-lt"/>
              </a:rPr>
              <a:t>si</a:t>
            </a:r>
            <a:r>
              <a:rPr lang="en-US" sz="2400" dirty="0">
                <a:ea typeface="+mn-lt"/>
                <a:cs typeface="+mn-lt"/>
              </a:rPr>
              <a:t> </a:t>
            </a:r>
            <a:r>
              <a:rPr lang="en-US" sz="2400" dirty="0" err="1">
                <a:ea typeface="+mn-lt"/>
                <a:cs typeface="+mn-lt"/>
              </a:rPr>
              <a:t>violan</a:t>
            </a:r>
            <a:r>
              <a:rPr lang="en-US" sz="2400" dirty="0">
                <a:ea typeface="+mn-lt"/>
                <a:cs typeface="+mn-lt"/>
              </a:rPr>
              <a:t> </a:t>
            </a:r>
            <a:r>
              <a:rPr lang="en-US" sz="2400" dirty="0" err="1">
                <a:ea typeface="+mn-lt"/>
                <a:cs typeface="+mn-lt"/>
              </a:rPr>
              <a:t>el</a:t>
            </a:r>
            <a:r>
              <a:rPr lang="en-US" sz="2400" dirty="0">
                <a:ea typeface="+mn-lt"/>
                <a:cs typeface="+mn-lt"/>
              </a:rPr>
              <a:t> </a:t>
            </a:r>
            <a:r>
              <a:rPr lang="en-US" sz="2400" dirty="0" err="1">
                <a:ea typeface="+mn-lt"/>
                <a:cs typeface="+mn-lt"/>
              </a:rPr>
              <a:t>pacto</a:t>
            </a:r>
            <a:r>
              <a:rPr lang="en-US" sz="2400" dirty="0">
                <a:ea typeface="+mn-lt"/>
                <a:cs typeface="+mn-lt"/>
              </a:rPr>
              <a:t>.</a:t>
            </a:r>
            <a:endParaRPr lang="en-US" altLang="en-US" sz="2400" i="1" dirty="0">
              <a:latin typeface="Comic Sans MS" panose="030F0702030302020204" pitchFamily="66" charset="0"/>
            </a:endParaRPr>
          </a:p>
          <a:p>
            <a:pPr eaLnBrk="1" hangingPunct="1">
              <a:lnSpc>
                <a:spcPct val="90000"/>
              </a:lnSpc>
              <a:defRPr/>
            </a:pPr>
            <a:r>
              <a:rPr lang="en-US" altLang="en-US" sz="2400" i="1" dirty="0">
                <a:solidFill>
                  <a:srgbClr val="FFFF00"/>
                </a:solidFill>
                <a:latin typeface="Comic Sans MS"/>
              </a:rPr>
              <a:t>Here, Yahweh himself passed between the pieces, symbolized by the smoking oven and flaming torch.</a:t>
            </a:r>
            <a:r>
              <a:rPr lang="en-US" altLang="en-US" sz="2400" i="1" dirty="0">
                <a:latin typeface="Comic Sans MS"/>
              </a:rPr>
              <a:t> / </a:t>
            </a:r>
            <a:r>
              <a:rPr lang="en-US" sz="2400" dirty="0" err="1">
                <a:ea typeface="+mn-lt"/>
                <a:cs typeface="+mn-lt"/>
              </a:rPr>
              <a:t>Aquí</a:t>
            </a:r>
            <a:r>
              <a:rPr lang="en-US" sz="2400" dirty="0">
                <a:ea typeface="+mn-lt"/>
                <a:cs typeface="+mn-lt"/>
              </a:rPr>
              <a:t>, </a:t>
            </a:r>
            <a:r>
              <a:rPr lang="en-US" sz="2400" dirty="0" err="1">
                <a:ea typeface="+mn-lt"/>
                <a:cs typeface="+mn-lt"/>
              </a:rPr>
              <a:t>Yahvé</a:t>
            </a:r>
            <a:r>
              <a:rPr lang="en-US" sz="2400" dirty="0">
                <a:ea typeface="+mn-lt"/>
                <a:cs typeface="+mn-lt"/>
              </a:rPr>
              <a:t> </a:t>
            </a:r>
            <a:r>
              <a:rPr lang="en-US" sz="2400" dirty="0" err="1">
                <a:ea typeface="+mn-lt"/>
                <a:cs typeface="+mn-lt"/>
              </a:rPr>
              <a:t>mismo</a:t>
            </a:r>
            <a:r>
              <a:rPr lang="en-US" sz="2400" dirty="0">
                <a:ea typeface="+mn-lt"/>
                <a:cs typeface="+mn-lt"/>
              </a:rPr>
              <a:t> </a:t>
            </a:r>
            <a:r>
              <a:rPr lang="en-US" sz="2400" dirty="0" err="1">
                <a:ea typeface="+mn-lt"/>
                <a:cs typeface="+mn-lt"/>
              </a:rPr>
              <a:t>pasó</a:t>
            </a:r>
            <a:r>
              <a:rPr lang="en-US" sz="2400" dirty="0">
                <a:ea typeface="+mn-lt"/>
                <a:cs typeface="+mn-lt"/>
              </a:rPr>
              <a:t> entre las </a:t>
            </a:r>
            <a:r>
              <a:rPr lang="en-US" sz="2400" dirty="0" err="1">
                <a:ea typeface="+mn-lt"/>
                <a:cs typeface="+mn-lt"/>
              </a:rPr>
              <a:t>piezas</a:t>
            </a:r>
            <a:r>
              <a:rPr lang="en-US" sz="2400" dirty="0">
                <a:ea typeface="+mn-lt"/>
                <a:cs typeface="+mn-lt"/>
              </a:rPr>
              <a:t>, </a:t>
            </a:r>
            <a:r>
              <a:rPr lang="en-US" sz="2400" dirty="0" err="1">
                <a:ea typeface="+mn-lt"/>
                <a:cs typeface="+mn-lt"/>
              </a:rPr>
              <a:t>simbolizado</a:t>
            </a:r>
            <a:r>
              <a:rPr lang="en-US" sz="2400" dirty="0">
                <a:ea typeface="+mn-lt"/>
                <a:cs typeface="+mn-lt"/>
              </a:rPr>
              <a:t> </a:t>
            </a:r>
            <a:r>
              <a:rPr lang="en-US" sz="2400" dirty="0" err="1">
                <a:ea typeface="+mn-lt"/>
                <a:cs typeface="+mn-lt"/>
              </a:rPr>
              <a:t>por</a:t>
            </a:r>
            <a:r>
              <a:rPr lang="en-US" sz="2400" dirty="0">
                <a:ea typeface="+mn-lt"/>
                <a:cs typeface="+mn-lt"/>
              </a:rPr>
              <a:t> </a:t>
            </a:r>
            <a:r>
              <a:rPr lang="en-US" sz="2400" dirty="0" err="1">
                <a:ea typeface="+mn-lt"/>
                <a:cs typeface="+mn-lt"/>
              </a:rPr>
              <a:t>el</a:t>
            </a:r>
            <a:r>
              <a:rPr lang="en-US" sz="2400" dirty="0">
                <a:ea typeface="+mn-lt"/>
                <a:cs typeface="+mn-lt"/>
              </a:rPr>
              <a:t> </a:t>
            </a:r>
            <a:r>
              <a:rPr lang="en-US" sz="2400" dirty="0" err="1">
                <a:ea typeface="+mn-lt"/>
                <a:cs typeface="+mn-lt"/>
              </a:rPr>
              <a:t>horno</a:t>
            </a:r>
            <a:r>
              <a:rPr lang="en-US" sz="2400" dirty="0">
                <a:ea typeface="+mn-lt"/>
                <a:cs typeface="+mn-lt"/>
              </a:rPr>
              <a:t> </a:t>
            </a:r>
            <a:r>
              <a:rPr lang="en-US" sz="2400" dirty="0" err="1">
                <a:ea typeface="+mn-lt"/>
                <a:cs typeface="+mn-lt"/>
              </a:rPr>
              <a:t>humeante</a:t>
            </a:r>
            <a:r>
              <a:rPr lang="en-US" sz="2400" dirty="0">
                <a:ea typeface="+mn-lt"/>
                <a:cs typeface="+mn-lt"/>
              </a:rPr>
              <a:t> y la </a:t>
            </a:r>
            <a:r>
              <a:rPr lang="en-US" sz="2400" dirty="0" err="1">
                <a:ea typeface="+mn-lt"/>
                <a:cs typeface="+mn-lt"/>
              </a:rPr>
              <a:t>antorcha</a:t>
            </a:r>
            <a:r>
              <a:rPr lang="en-US" sz="2400" dirty="0">
                <a:ea typeface="+mn-lt"/>
                <a:cs typeface="+mn-lt"/>
              </a:rPr>
              <a:t> </a:t>
            </a:r>
            <a:r>
              <a:rPr lang="en-US" sz="2400" dirty="0" err="1">
                <a:ea typeface="+mn-lt"/>
                <a:cs typeface="+mn-lt"/>
              </a:rPr>
              <a:t>encendida</a:t>
            </a:r>
            <a:r>
              <a:rPr lang="en-US" sz="2400" dirty="0">
                <a:ea typeface="+mn-lt"/>
                <a:cs typeface="+mn-lt"/>
              </a:rPr>
              <a:t>.</a:t>
            </a:r>
            <a:endParaRPr lang="en-US" altLang="en-US" sz="2400" i="1" dirty="0">
              <a:latin typeface="Comic Sans MS" panose="030F0702030302020204" pitchFamily="66" charset="0"/>
            </a:endParaRPr>
          </a:p>
          <a:p>
            <a:pPr eaLnBrk="1" hangingPunct="1">
              <a:lnSpc>
                <a:spcPct val="90000"/>
              </a:lnSpc>
              <a:defRPr/>
            </a:pPr>
            <a:r>
              <a:rPr lang="en-US" altLang="en-US" sz="2400" i="1" dirty="0">
                <a:solidFill>
                  <a:srgbClr val="FFFF00"/>
                </a:solidFill>
                <a:latin typeface="Comic Sans MS"/>
              </a:rPr>
              <a:t>An ominous warning anticipates the Egyptian bondage and exodus.</a:t>
            </a:r>
            <a:r>
              <a:rPr lang="en-US" altLang="en-US" sz="2400" i="1" dirty="0">
                <a:latin typeface="Comic Sans MS"/>
              </a:rPr>
              <a:t> / </a:t>
            </a:r>
            <a:r>
              <a:rPr lang="en-US" sz="2400" dirty="0">
                <a:ea typeface="+mn-lt"/>
                <a:cs typeface="+mn-lt"/>
              </a:rPr>
              <a:t>Una </a:t>
            </a:r>
            <a:r>
              <a:rPr lang="en-US" sz="2400" dirty="0" err="1">
                <a:ea typeface="+mn-lt"/>
                <a:cs typeface="+mn-lt"/>
              </a:rPr>
              <a:t>ominosa</a:t>
            </a:r>
            <a:r>
              <a:rPr lang="en-US" sz="2400" dirty="0">
                <a:ea typeface="+mn-lt"/>
                <a:cs typeface="+mn-lt"/>
              </a:rPr>
              <a:t> </a:t>
            </a:r>
            <a:r>
              <a:rPr lang="en-US" sz="2400" dirty="0" err="1">
                <a:ea typeface="+mn-lt"/>
                <a:cs typeface="+mn-lt"/>
              </a:rPr>
              <a:t>advertencia</a:t>
            </a:r>
            <a:r>
              <a:rPr lang="en-US" sz="2400" dirty="0">
                <a:ea typeface="+mn-lt"/>
                <a:cs typeface="+mn-lt"/>
              </a:rPr>
              <a:t> </a:t>
            </a:r>
            <a:r>
              <a:rPr lang="en-US" sz="2400" dirty="0" err="1">
                <a:ea typeface="+mn-lt"/>
                <a:cs typeface="+mn-lt"/>
              </a:rPr>
              <a:t>anticipa</a:t>
            </a:r>
            <a:r>
              <a:rPr lang="en-US" sz="2400" dirty="0">
                <a:ea typeface="+mn-lt"/>
                <a:cs typeface="+mn-lt"/>
              </a:rPr>
              <a:t> la </a:t>
            </a:r>
            <a:r>
              <a:rPr lang="en-US" sz="2400" dirty="0" err="1">
                <a:ea typeface="+mn-lt"/>
                <a:cs typeface="+mn-lt"/>
              </a:rPr>
              <a:t>esclavitud</a:t>
            </a:r>
            <a:r>
              <a:rPr lang="en-US" sz="2400" dirty="0">
                <a:ea typeface="+mn-lt"/>
                <a:cs typeface="+mn-lt"/>
              </a:rPr>
              <a:t> y </a:t>
            </a:r>
            <a:r>
              <a:rPr lang="en-US" sz="2400" dirty="0" err="1">
                <a:ea typeface="+mn-lt"/>
                <a:cs typeface="+mn-lt"/>
              </a:rPr>
              <a:t>el</a:t>
            </a:r>
            <a:r>
              <a:rPr lang="en-US" sz="2400" dirty="0">
                <a:ea typeface="+mn-lt"/>
                <a:cs typeface="+mn-lt"/>
              </a:rPr>
              <a:t> </a:t>
            </a:r>
            <a:r>
              <a:rPr lang="en-US" sz="2400" dirty="0" err="1">
                <a:ea typeface="+mn-lt"/>
                <a:cs typeface="+mn-lt"/>
              </a:rPr>
              <a:t>éxodo</a:t>
            </a:r>
            <a:r>
              <a:rPr lang="en-US" sz="2400" dirty="0">
                <a:ea typeface="+mn-lt"/>
                <a:cs typeface="+mn-lt"/>
              </a:rPr>
              <a:t> de </a:t>
            </a:r>
            <a:r>
              <a:rPr lang="en-US" sz="2400" dirty="0" err="1">
                <a:ea typeface="+mn-lt"/>
                <a:cs typeface="+mn-lt"/>
              </a:rPr>
              <a:t>Egipto</a:t>
            </a:r>
            <a:r>
              <a:rPr lang="en-US" sz="2400" dirty="0">
                <a:ea typeface="+mn-lt"/>
                <a:cs typeface="+mn-lt"/>
              </a:rPr>
              <a:t>.</a:t>
            </a:r>
            <a:endParaRPr lang="en-US" altLang="en-US" sz="2400" i="1" dirty="0">
              <a:latin typeface="Comic Sans MS" panose="030F0702030302020204" pitchFamily="66" charset="0"/>
            </a:endParaRPr>
          </a:p>
        </p:txBody>
      </p:sp>
      <p:sp>
        <p:nvSpPr>
          <p:cNvPr id="2" name="Slide Number Placeholder 1">
            <a:extLst>
              <a:ext uri="{FF2B5EF4-FFF2-40B4-BE49-F238E27FC236}">
                <a16:creationId xmlns:a16="http://schemas.microsoft.com/office/drawing/2014/main" id="{389CAF3B-3BFF-CB4F-F4F8-FD709B6534A8}"/>
              </a:ext>
            </a:extLst>
          </p:cNvPr>
          <p:cNvSpPr>
            <a:spLocks noGrp="1"/>
          </p:cNvSpPr>
          <p:nvPr>
            <p:ph type="sldNum" sz="quarter" idx="12"/>
          </p:nvPr>
        </p:nvSpPr>
        <p:spPr/>
        <p:txBody>
          <a:bodyPr/>
          <a:lstStyle/>
          <a:p>
            <a:fld id="{B650F899-69CD-4148-8DCF-B4120FCC3CB9}" type="slidenum">
              <a:rPr lang="en-US" altLang="en-US" smtClean="0"/>
              <a:pPr/>
              <a:t>73</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19139">
                                            <p:txEl>
                                              <p:pRg st="0" end="0"/>
                                            </p:txEl>
                                          </p:spTgt>
                                        </p:tgtEl>
                                        <p:attrNameLst>
                                          <p:attrName>style.visibility</p:attrName>
                                        </p:attrNameLst>
                                      </p:cBhvr>
                                      <p:to>
                                        <p:strVal val="visible"/>
                                      </p:to>
                                    </p:set>
                                    <p:anim calcmode="lin" valueType="num">
                                      <p:cBhvr>
                                        <p:cTn id="7" dur="500" fill="hold"/>
                                        <p:tgtEl>
                                          <p:spTgt spid="2191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191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9139">
                                            <p:txEl>
                                              <p:pRg st="1" end="1"/>
                                            </p:txEl>
                                          </p:spTgt>
                                        </p:tgtEl>
                                        <p:attrNameLst>
                                          <p:attrName>style.visibility</p:attrName>
                                        </p:attrNameLst>
                                      </p:cBhvr>
                                      <p:to>
                                        <p:strVal val="visible"/>
                                      </p:to>
                                    </p:set>
                                    <p:anim calcmode="lin" valueType="num">
                                      <p:cBhvr additive="base">
                                        <p:cTn id="13" dur="500" fill="hold"/>
                                        <p:tgtEl>
                                          <p:spTgt spid="2191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91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19139">
                                            <p:txEl>
                                              <p:pRg st="2" end="2"/>
                                            </p:txEl>
                                          </p:spTgt>
                                        </p:tgtEl>
                                        <p:attrNameLst>
                                          <p:attrName>style.visibility</p:attrName>
                                        </p:attrNameLst>
                                      </p:cBhvr>
                                      <p:to>
                                        <p:strVal val="visible"/>
                                      </p:to>
                                    </p:set>
                                    <p:anim calcmode="lin" valueType="num">
                                      <p:cBhvr additive="base">
                                        <p:cTn id="19" dur="500" fill="hold"/>
                                        <p:tgtEl>
                                          <p:spTgt spid="2191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91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19139">
                                            <p:txEl>
                                              <p:pRg st="3" end="3"/>
                                            </p:txEl>
                                          </p:spTgt>
                                        </p:tgtEl>
                                        <p:attrNameLst>
                                          <p:attrName>style.visibility</p:attrName>
                                        </p:attrNameLst>
                                      </p:cBhvr>
                                      <p:to>
                                        <p:strVal val="visible"/>
                                      </p:to>
                                    </p:set>
                                    <p:anim calcmode="lin" valueType="num">
                                      <p:cBhvr additive="base">
                                        <p:cTn id="25" dur="500" fill="hold"/>
                                        <p:tgtEl>
                                          <p:spTgt spid="2191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91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92F654EE-337A-696B-0CA4-5F0ECC67D1A9}"/>
              </a:ext>
            </a:extLst>
          </p:cNvPr>
          <p:cNvSpPr>
            <a:spLocks noGrp="1" noChangeArrowheads="1"/>
          </p:cNvSpPr>
          <p:nvPr>
            <p:ph type="title"/>
          </p:nvPr>
        </p:nvSpPr>
        <p:spPr>
          <a:xfrm>
            <a:off x="609600" y="2964"/>
            <a:ext cx="10972800" cy="1139825"/>
          </a:xfrm>
        </p:spPr>
        <p:txBody>
          <a:bodyPr/>
          <a:lstStyle/>
          <a:p>
            <a:pPr eaLnBrk="1" hangingPunct="1">
              <a:defRPr/>
            </a:pPr>
            <a:r>
              <a:rPr lang="en-US" altLang="en-US" dirty="0">
                <a:solidFill>
                  <a:srgbClr val="FF6600"/>
                </a:solidFill>
                <a:latin typeface="Eras Demi ITC"/>
              </a:rPr>
              <a:t>Circumcision / </a:t>
            </a:r>
            <a:r>
              <a:rPr lang="en-US" dirty="0">
                <a:solidFill>
                  <a:schemeClr val="tx1">
                    <a:lumMod val="95000"/>
                  </a:schemeClr>
                </a:solidFill>
                <a:ea typeface="+mj-lt"/>
                <a:cs typeface="+mj-lt"/>
              </a:rPr>
              <a:t>Circumcision</a:t>
            </a:r>
            <a:br>
              <a:rPr lang="en-US" altLang="en-US" sz="4000" dirty="0">
                <a:solidFill>
                  <a:schemeClr val="tx1">
                    <a:lumMod val="95000"/>
                  </a:schemeClr>
                </a:solidFill>
              </a:rPr>
            </a:br>
            <a:r>
              <a:rPr lang="en-US" altLang="en-US" sz="2400" dirty="0">
                <a:solidFill>
                  <a:srgbClr val="FF9933"/>
                </a:solidFill>
              </a:rPr>
              <a:t>(Ge. 17)</a:t>
            </a:r>
          </a:p>
        </p:txBody>
      </p:sp>
      <p:sp>
        <p:nvSpPr>
          <p:cNvPr id="224259" name="Rectangle 3">
            <a:extLst>
              <a:ext uri="{FF2B5EF4-FFF2-40B4-BE49-F238E27FC236}">
                <a16:creationId xmlns:a16="http://schemas.microsoft.com/office/drawing/2014/main" id="{79D191E4-FC0C-F80E-DC82-0894C6BB8769}"/>
              </a:ext>
            </a:extLst>
          </p:cNvPr>
          <p:cNvSpPr>
            <a:spLocks noGrp="1" noChangeArrowheads="1"/>
          </p:cNvSpPr>
          <p:nvPr>
            <p:ph type="body" idx="1"/>
          </p:nvPr>
        </p:nvSpPr>
        <p:spPr>
          <a:xfrm>
            <a:off x="232645" y="1212367"/>
            <a:ext cx="11726929" cy="5641675"/>
          </a:xfrm>
        </p:spPr>
        <p:txBody>
          <a:bodyPr/>
          <a:lstStyle/>
          <a:p>
            <a:pPr eaLnBrk="1" hangingPunct="1">
              <a:lnSpc>
                <a:spcPct val="90000"/>
              </a:lnSpc>
              <a:buNone/>
              <a:defRPr/>
            </a:pPr>
            <a:r>
              <a:rPr lang="en-US" altLang="en-US" sz="2800" dirty="0">
                <a:solidFill>
                  <a:schemeClr val="hlink"/>
                </a:solidFill>
                <a:latin typeface="Comic Sans MS"/>
              </a:rPr>
              <a:t>Now Yahweh added a covenant sign, circumcision, when Abram was 99 years old. / </a:t>
            </a:r>
            <a:r>
              <a:rPr lang="en-US" sz="2400" dirty="0" err="1">
                <a:ea typeface="+mn-lt"/>
                <a:cs typeface="+mn-lt"/>
              </a:rPr>
              <a:t>Ahora</a:t>
            </a:r>
            <a:r>
              <a:rPr lang="en-US" sz="2400" dirty="0">
                <a:ea typeface="+mn-lt"/>
                <a:cs typeface="+mn-lt"/>
              </a:rPr>
              <a:t> </a:t>
            </a:r>
            <a:r>
              <a:rPr lang="en-US" sz="2400" dirty="0" err="1">
                <a:ea typeface="+mn-lt"/>
                <a:cs typeface="+mn-lt"/>
              </a:rPr>
              <a:t>Yahvé</a:t>
            </a:r>
            <a:r>
              <a:rPr lang="en-US" sz="2400" dirty="0">
                <a:ea typeface="+mn-lt"/>
                <a:cs typeface="+mn-lt"/>
              </a:rPr>
              <a:t> </a:t>
            </a:r>
            <a:r>
              <a:rPr lang="en-US" sz="2400" dirty="0" err="1">
                <a:ea typeface="+mn-lt"/>
                <a:cs typeface="+mn-lt"/>
              </a:rPr>
              <a:t>añadió</a:t>
            </a:r>
            <a:r>
              <a:rPr lang="en-US" sz="2400" dirty="0">
                <a:ea typeface="+mn-lt"/>
                <a:cs typeface="+mn-lt"/>
              </a:rPr>
              <a:t> </a:t>
            </a:r>
            <a:r>
              <a:rPr lang="en-US" sz="2400" dirty="0" err="1">
                <a:ea typeface="+mn-lt"/>
                <a:cs typeface="+mn-lt"/>
              </a:rPr>
              <a:t>una</a:t>
            </a:r>
            <a:r>
              <a:rPr lang="en-US" sz="2400" dirty="0">
                <a:ea typeface="+mn-lt"/>
                <a:cs typeface="+mn-lt"/>
              </a:rPr>
              <a:t> </a:t>
            </a:r>
            <a:r>
              <a:rPr lang="en-US" sz="2400" dirty="0" err="1">
                <a:ea typeface="+mn-lt"/>
                <a:cs typeface="+mn-lt"/>
              </a:rPr>
              <a:t>señal</a:t>
            </a:r>
            <a:r>
              <a:rPr lang="en-US" sz="2400" dirty="0">
                <a:ea typeface="+mn-lt"/>
                <a:cs typeface="+mn-lt"/>
              </a:rPr>
              <a:t> del </a:t>
            </a:r>
            <a:r>
              <a:rPr lang="en-US" sz="2400" dirty="0" err="1">
                <a:ea typeface="+mn-lt"/>
                <a:cs typeface="+mn-lt"/>
              </a:rPr>
              <a:t>pacto</a:t>
            </a:r>
            <a:r>
              <a:rPr lang="en-US" sz="2400" dirty="0">
                <a:ea typeface="+mn-lt"/>
                <a:cs typeface="+mn-lt"/>
              </a:rPr>
              <a:t>, la </a:t>
            </a:r>
            <a:r>
              <a:rPr lang="en-US" sz="2400" dirty="0" err="1">
                <a:ea typeface="+mn-lt"/>
                <a:cs typeface="+mn-lt"/>
              </a:rPr>
              <a:t>circuncisión</a:t>
            </a:r>
            <a:r>
              <a:rPr lang="en-US" sz="2400" dirty="0">
                <a:ea typeface="+mn-lt"/>
                <a:cs typeface="+mn-lt"/>
              </a:rPr>
              <a:t>, </a:t>
            </a:r>
            <a:r>
              <a:rPr lang="en-US" sz="2400" dirty="0" err="1">
                <a:ea typeface="+mn-lt"/>
                <a:cs typeface="+mn-lt"/>
              </a:rPr>
              <a:t>cuando</a:t>
            </a:r>
            <a:r>
              <a:rPr lang="en-US" sz="2400" dirty="0">
                <a:ea typeface="+mn-lt"/>
                <a:cs typeface="+mn-lt"/>
              </a:rPr>
              <a:t> Abram </a:t>
            </a:r>
            <a:r>
              <a:rPr lang="en-US" sz="2400" dirty="0" err="1">
                <a:ea typeface="+mn-lt"/>
                <a:cs typeface="+mn-lt"/>
              </a:rPr>
              <a:t>tenía</a:t>
            </a:r>
            <a:r>
              <a:rPr lang="en-US" sz="2400" dirty="0">
                <a:ea typeface="+mn-lt"/>
                <a:cs typeface="+mn-lt"/>
              </a:rPr>
              <a:t> 99 </a:t>
            </a:r>
            <a:r>
              <a:rPr lang="en-US" sz="2400" dirty="0" err="1">
                <a:ea typeface="+mn-lt"/>
                <a:cs typeface="+mn-lt"/>
              </a:rPr>
              <a:t>años</a:t>
            </a:r>
            <a:r>
              <a:rPr lang="en-US" sz="2400" dirty="0">
                <a:ea typeface="+mn-lt"/>
                <a:cs typeface="+mn-lt"/>
              </a:rPr>
              <a:t>.</a:t>
            </a:r>
            <a:endParaRPr lang="en-US" altLang="en-US" sz="2400" dirty="0">
              <a:solidFill>
                <a:schemeClr val="hlink"/>
              </a:solidFill>
              <a:latin typeface="Comic Sans MS" panose="030F0702030302020204" pitchFamily="66" charset="0"/>
            </a:endParaRPr>
          </a:p>
          <a:p>
            <a:pPr eaLnBrk="1" hangingPunct="1">
              <a:lnSpc>
                <a:spcPct val="90000"/>
              </a:lnSpc>
              <a:defRPr/>
            </a:pPr>
            <a:r>
              <a:rPr lang="en-US" altLang="en-US" sz="2400" i="1" dirty="0">
                <a:solidFill>
                  <a:srgbClr val="FFFF00"/>
                </a:solidFill>
                <a:latin typeface="Comic Sans MS"/>
              </a:rPr>
              <a:t>A new name for God is introduced, </a:t>
            </a:r>
            <a:r>
              <a:rPr lang="en-US" altLang="en-US" sz="2400" dirty="0" err="1">
                <a:solidFill>
                  <a:srgbClr val="FFFF00"/>
                </a:solidFill>
                <a:latin typeface="Comic Sans MS"/>
              </a:rPr>
              <a:t>אל</a:t>
            </a:r>
            <a:r>
              <a:rPr lang="en-US" altLang="en-US" sz="2400" dirty="0">
                <a:solidFill>
                  <a:srgbClr val="FFFF00"/>
                </a:solidFill>
                <a:latin typeface="Comic Sans MS"/>
              </a:rPr>
              <a:t> </a:t>
            </a:r>
            <a:r>
              <a:rPr lang="en-US" altLang="en-US" sz="2400" dirty="0" err="1">
                <a:solidFill>
                  <a:srgbClr val="FFFF00"/>
                </a:solidFill>
                <a:latin typeface="Comic Sans MS"/>
              </a:rPr>
              <a:t>שדי</a:t>
            </a:r>
            <a:r>
              <a:rPr lang="en-US" altLang="en-US" sz="2400" i="1" dirty="0">
                <a:solidFill>
                  <a:srgbClr val="FFFF00"/>
                </a:solidFill>
                <a:latin typeface="Comic Sans MS"/>
              </a:rPr>
              <a:t> (= El Shaddai) </a:t>
            </a:r>
            <a:r>
              <a:rPr lang="en-US" altLang="en-US" sz="2400" i="1" dirty="0">
                <a:latin typeface="Comic Sans MS"/>
              </a:rPr>
              <a:t>/ </a:t>
            </a:r>
            <a:r>
              <a:rPr lang="en-US" sz="2000" dirty="0">
                <a:ea typeface="+mn-lt"/>
                <a:cs typeface="+mn-lt"/>
              </a:rPr>
              <a:t>Se introduce un nuevo </a:t>
            </a:r>
            <a:r>
              <a:rPr lang="en-US" sz="2000" dirty="0" err="1">
                <a:ea typeface="+mn-lt"/>
                <a:cs typeface="+mn-lt"/>
              </a:rPr>
              <a:t>nombre</a:t>
            </a:r>
            <a:r>
              <a:rPr lang="en-US" sz="2000" dirty="0">
                <a:ea typeface="+mn-lt"/>
                <a:cs typeface="+mn-lt"/>
              </a:rPr>
              <a:t> para Dios, Se introduce un nuevo </a:t>
            </a:r>
            <a:r>
              <a:rPr lang="en-US" sz="2000" dirty="0" err="1">
                <a:ea typeface="+mn-lt"/>
                <a:cs typeface="+mn-lt"/>
              </a:rPr>
              <a:t>nombre</a:t>
            </a:r>
            <a:r>
              <a:rPr lang="en-US" sz="2000" dirty="0">
                <a:ea typeface="+mn-lt"/>
                <a:cs typeface="+mn-lt"/>
              </a:rPr>
              <a:t> para Dios, </a:t>
            </a:r>
            <a:r>
              <a:rPr lang="en-US" sz="2000" dirty="0" err="1">
                <a:latin typeface="Comic Sans MS"/>
                <a:ea typeface="+mn-lt"/>
                <a:cs typeface="+mn-lt"/>
              </a:rPr>
              <a:t>אל</a:t>
            </a:r>
            <a:r>
              <a:rPr lang="en-US" sz="2000" dirty="0">
                <a:latin typeface="Comic Sans MS"/>
                <a:ea typeface="+mn-lt"/>
                <a:cs typeface="+mn-lt"/>
              </a:rPr>
              <a:t> </a:t>
            </a:r>
            <a:r>
              <a:rPr lang="en-US" sz="2000" dirty="0" err="1">
                <a:latin typeface="Comic Sans MS"/>
                <a:ea typeface="+mn-lt"/>
                <a:cs typeface="+mn-lt"/>
              </a:rPr>
              <a:t>שדי</a:t>
            </a:r>
            <a:r>
              <a:rPr lang="en-US" sz="2000" dirty="0">
                <a:ea typeface="+mn-lt"/>
                <a:cs typeface="+mn-lt"/>
              </a:rPr>
              <a:t> (= El Shaddai)  (= El Shaddai)</a:t>
            </a:r>
            <a:r>
              <a:rPr lang="en-US" sz="2400" dirty="0">
                <a:ea typeface="+mn-lt"/>
                <a:cs typeface="+mn-lt"/>
              </a:rPr>
              <a:t> </a:t>
            </a:r>
            <a:endParaRPr lang="en-US" altLang="en-US" sz="2400" i="1" dirty="0">
              <a:ea typeface="+mn-lt"/>
              <a:cs typeface="+mn-lt"/>
            </a:endParaRPr>
          </a:p>
          <a:p>
            <a:pPr eaLnBrk="1" hangingPunct="1">
              <a:lnSpc>
                <a:spcPct val="90000"/>
              </a:lnSpc>
              <a:defRPr/>
            </a:pPr>
            <a:r>
              <a:rPr lang="en-US" altLang="en-US" sz="2400" i="1" dirty="0">
                <a:solidFill>
                  <a:srgbClr val="FFFF00"/>
                </a:solidFill>
                <a:latin typeface="Comic Sans MS"/>
              </a:rPr>
              <a:t>God also changed Abram’s and Sarai’s names to Abraham (= father of a crowd) and Sarah (= princess), changes that marked an important transition.</a:t>
            </a:r>
            <a:r>
              <a:rPr lang="en-US" altLang="en-US" sz="2400" i="1" dirty="0">
                <a:latin typeface="Comic Sans MS"/>
              </a:rPr>
              <a:t> /</a:t>
            </a:r>
            <a:r>
              <a:rPr lang="en-US" altLang="en-US" sz="2000" i="1" dirty="0">
                <a:latin typeface="Comic Sans MS"/>
              </a:rPr>
              <a:t> </a:t>
            </a:r>
            <a:r>
              <a:rPr lang="en-US" sz="2000" dirty="0">
                <a:ea typeface="+mn-lt"/>
                <a:cs typeface="+mn-lt"/>
              </a:rPr>
              <a:t>Dios </a:t>
            </a:r>
            <a:r>
              <a:rPr lang="en-US" sz="2000" dirty="0" err="1">
                <a:ea typeface="+mn-lt"/>
                <a:cs typeface="+mn-lt"/>
              </a:rPr>
              <a:t>también</a:t>
            </a:r>
            <a:r>
              <a:rPr lang="en-US" sz="2000" dirty="0">
                <a:ea typeface="+mn-lt"/>
                <a:cs typeface="+mn-lt"/>
              </a:rPr>
              <a:t> </a:t>
            </a:r>
            <a:r>
              <a:rPr lang="en-US" sz="2000" dirty="0" err="1">
                <a:ea typeface="+mn-lt"/>
                <a:cs typeface="+mn-lt"/>
              </a:rPr>
              <a:t>cambió</a:t>
            </a:r>
            <a:r>
              <a:rPr lang="en-US" sz="2000" dirty="0">
                <a:ea typeface="+mn-lt"/>
                <a:cs typeface="+mn-lt"/>
              </a:rPr>
              <a:t> </a:t>
            </a:r>
            <a:r>
              <a:rPr lang="en-US" sz="2000" dirty="0" err="1">
                <a:ea typeface="+mn-lt"/>
                <a:cs typeface="+mn-lt"/>
              </a:rPr>
              <a:t>los</a:t>
            </a:r>
            <a:r>
              <a:rPr lang="en-US" sz="2000" dirty="0">
                <a:ea typeface="+mn-lt"/>
                <a:cs typeface="+mn-lt"/>
              </a:rPr>
              <a:t> </a:t>
            </a:r>
            <a:r>
              <a:rPr lang="en-US" sz="2000" dirty="0" err="1">
                <a:ea typeface="+mn-lt"/>
                <a:cs typeface="+mn-lt"/>
              </a:rPr>
              <a:t>nombres</a:t>
            </a:r>
            <a:r>
              <a:rPr lang="en-US" sz="2000" dirty="0">
                <a:ea typeface="+mn-lt"/>
                <a:cs typeface="+mn-lt"/>
              </a:rPr>
              <a:t> de Abram y Sarai a Abraham (= padre de </a:t>
            </a:r>
            <a:r>
              <a:rPr lang="en-US" sz="2000" dirty="0" err="1">
                <a:ea typeface="+mn-lt"/>
                <a:cs typeface="+mn-lt"/>
              </a:rPr>
              <a:t>una</a:t>
            </a:r>
            <a:r>
              <a:rPr lang="en-US" sz="2000" dirty="0">
                <a:ea typeface="+mn-lt"/>
                <a:cs typeface="+mn-lt"/>
              </a:rPr>
              <a:t> </a:t>
            </a:r>
            <a:r>
              <a:rPr lang="en-US" sz="2000" dirty="0" err="1">
                <a:ea typeface="+mn-lt"/>
                <a:cs typeface="+mn-lt"/>
              </a:rPr>
              <a:t>multitud</a:t>
            </a:r>
            <a:r>
              <a:rPr lang="en-US" sz="2000" dirty="0">
                <a:ea typeface="+mn-lt"/>
                <a:cs typeface="+mn-lt"/>
              </a:rPr>
              <a:t>) y Sara (= </a:t>
            </a:r>
            <a:r>
              <a:rPr lang="en-US" sz="2000" dirty="0" err="1">
                <a:ea typeface="+mn-lt"/>
                <a:cs typeface="+mn-lt"/>
              </a:rPr>
              <a:t>princesa</a:t>
            </a:r>
            <a:r>
              <a:rPr lang="en-US" sz="2000" dirty="0">
                <a:ea typeface="+mn-lt"/>
                <a:cs typeface="+mn-lt"/>
              </a:rPr>
              <a:t>), </a:t>
            </a:r>
            <a:r>
              <a:rPr lang="en-US" sz="2000" dirty="0" err="1">
                <a:ea typeface="+mn-lt"/>
                <a:cs typeface="+mn-lt"/>
              </a:rPr>
              <a:t>cambios</a:t>
            </a:r>
            <a:r>
              <a:rPr lang="en-US" sz="2000" dirty="0">
                <a:ea typeface="+mn-lt"/>
                <a:cs typeface="+mn-lt"/>
              </a:rPr>
              <a:t> que </a:t>
            </a:r>
            <a:r>
              <a:rPr lang="en-US" sz="2000" dirty="0" err="1">
                <a:ea typeface="+mn-lt"/>
                <a:cs typeface="+mn-lt"/>
              </a:rPr>
              <a:t>marcaron</a:t>
            </a:r>
            <a:r>
              <a:rPr lang="en-US" sz="2000" dirty="0">
                <a:ea typeface="+mn-lt"/>
                <a:cs typeface="+mn-lt"/>
              </a:rPr>
              <a:t> </a:t>
            </a:r>
            <a:r>
              <a:rPr lang="en-US" sz="2000" dirty="0" err="1">
                <a:ea typeface="+mn-lt"/>
                <a:cs typeface="+mn-lt"/>
              </a:rPr>
              <a:t>una</a:t>
            </a:r>
            <a:r>
              <a:rPr lang="en-US" sz="2000" dirty="0">
                <a:ea typeface="+mn-lt"/>
                <a:cs typeface="+mn-lt"/>
              </a:rPr>
              <a:t> </a:t>
            </a:r>
            <a:r>
              <a:rPr lang="en-US" sz="2000" dirty="0" err="1">
                <a:ea typeface="+mn-lt"/>
                <a:cs typeface="+mn-lt"/>
              </a:rPr>
              <a:t>transición</a:t>
            </a:r>
            <a:r>
              <a:rPr lang="en-US" sz="2000" dirty="0">
                <a:ea typeface="+mn-lt"/>
                <a:cs typeface="+mn-lt"/>
              </a:rPr>
              <a:t> </a:t>
            </a:r>
            <a:r>
              <a:rPr lang="en-US" sz="2000" dirty="0" err="1">
                <a:ea typeface="+mn-lt"/>
                <a:cs typeface="+mn-lt"/>
              </a:rPr>
              <a:t>importante</a:t>
            </a:r>
            <a:r>
              <a:rPr lang="en-US" sz="2000" dirty="0">
                <a:ea typeface="+mn-lt"/>
                <a:cs typeface="+mn-lt"/>
              </a:rPr>
              <a:t>.</a:t>
            </a:r>
            <a:endParaRPr lang="en-US" altLang="en-US" sz="2000" i="1" dirty="0">
              <a:latin typeface="Comic Sans MS" panose="030F0702030302020204" pitchFamily="66" charset="0"/>
            </a:endParaRPr>
          </a:p>
          <a:p>
            <a:pPr eaLnBrk="1" hangingPunct="1">
              <a:lnSpc>
                <a:spcPct val="90000"/>
              </a:lnSpc>
              <a:defRPr/>
            </a:pPr>
            <a:r>
              <a:rPr lang="en-US" altLang="en-US" sz="2400" i="1" dirty="0">
                <a:solidFill>
                  <a:srgbClr val="FFFF00"/>
                </a:solidFill>
                <a:latin typeface="Comic Sans MS"/>
              </a:rPr>
              <a:t>Circumcision was widely practiced in the ANE as a puberty rite, usually in preparation for marriage. Abraham, on the other hand, was to circumcise all males in his family on the 8</a:t>
            </a:r>
            <a:r>
              <a:rPr lang="en-US" altLang="en-US" sz="2400" i="1" baseline="30000" dirty="0">
                <a:solidFill>
                  <a:srgbClr val="FFFF00"/>
                </a:solidFill>
                <a:latin typeface="Comic Sans MS"/>
              </a:rPr>
              <a:t>th</a:t>
            </a:r>
            <a:r>
              <a:rPr lang="en-US" altLang="en-US" sz="2400" i="1" dirty="0">
                <a:solidFill>
                  <a:srgbClr val="FFFF00"/>
                </a:solidFill>
                <a:latin typeface="Comic Sans MS"/>
              </a:rPr>
              <a:t> day after birth.</a:t>
            </a:r>
            <a:r>
              <a:rPr lang="en-US" altLang="en-US" sz="2400" i="1" dirty="0">
                <a:latin typeface="Comic Sans MS"/>
              </a:rPr>
              <a:t> /</a:t>
            </a:r>
            <a:r>
              <a:rPr lang="en-US" altLang="en-US" sz="2000" i="1" dirty="0">
                <a:latin typeface="Comic Sans MS"/>
              </a:rPr>
              <a:t> </a:t>
            </a:r>
            <a:r>
              <a:rPr lang="en-US" sz="2000" dirty="0">
                <a:ea typeface="+mn-lt"/>
                <a:cs typeface="+mn-lt"/>
              </a:rPr>
              <a:t>La </a:t>
            </a:r>
            <a:r>
              <a:rPr lang="en-US" sz="2000" dirty="0" err="1">
                <a:ea typeface="+mn-lt"/>
                <a:cs typeface="+mn-lt"/>
              </a:rPr>
              <a:t>circuncisión</a:t>
            </a:r>
            <a:r>
              <a:rPr lang="en-US" sz="2000" dirty="0">
                <a:ea typeface="+mn-lt"/>
                <a:cs typeface="+mn-lt"/>
              </a:rPr>
              <a:t> se </a:t>
            </a:r>
            <a:r>
              <a:rPr lang="en-US" sz="2000" dirty="0" err="1">
                <a:ea typeface="+mn-lt"/>
                <a:cs typeface="+mn-lt"/>
              </a:rPr>
              <a:t>practicaba</a:t>
            </a:r>
            <a:r>
              <a:rPr lang="en-US" sz="2000" dirty="0">
                <a:ea typeface="+mn-lt"/>
                <a:cs typeface="+mn-lt"/>
              </a:rPr>
              <a:t> </a:t>
            </a:r>
            <a:r>
              <a:rPr lang="en-US" sz="2000" dirty="0" err="1">
                <a:ea typeface="+mn-lt"/>
                <a:cs typeface="+mn-lt"/>
              </a:rPr>
              <a:t>ampliamente</a:t>
            </a:r>
            <a:r>
              <a:rPr lang="en-US" sz="2000" dirty="0">
                <a:ea typeface="+mn-lt"/>
                <a:cs typeface="+mn-lt"/>
              </a:rPr>
              <a:t> </a:t>
            </a:r>
            <a:r>
              <a:rPr lang="en-US" sz="2000" dirty="0" err="1">
                <a:ea typeface="+mn-lt"/>
                <a:cs typeface="+mn-lt"/>
              </a:rPr>
              <a:t>en</a:t>
            </a:r>
            <a:r>
              <a:rPr lang="en-US" sz="2000" dirty="0">
                <a:ea typeface="+mn-lt"/>
                <a:cs typeface="+mn-lt"/>
              </a:rPr>
              <a:t> </a:t>
            </a:r>
            <a:r>
              <a:rPr lang="en-US" sz="2000" dirty="0" err="1">
                <a:ea typeface="+mn-lt"/>
                <a:cs typeface="+mn-lt"/>
              </a:rPr>
              <a:t>el</a:t>
            </a:r>
            <a:r>
              <a:rPr lang="en-US" sz="2000" dirty="0">
                <a:ea typeface="+mn-lt"/>
                <a:cs typeface="+mn-lt"/>
              </a:rPr>
              <a:t> ACO </a:t>
            </a:r>
            <a:r>
              <a:rPr lang="en-US" sz="2000" dirty="0" err="1">
                <a:ea typeface="+mn-lt"/>
                <a:cs typeface="+mn-lt"/>
              </a:rPr>
              <a:t>como</a:t>
            </a:r>
            <a:r>
              <a:rPr lang="en-US" sz="2000" dirty="0">
                <a:ea typeface="+mn-lt"/>
                <a:cs typeface="+mn-lt"/>
              </a:rPr>
              <a:t> </a:t>
            </a:r>
            <a:r>
              <a:rPr lang="en-US" sz="2000" dirty="0" err="1">
                <a:ea typeface="+mn-lt"/>
                <a:cs typeface="+mn-lt"/>
              </a:rPr>
              <a:t>rito</a:t>
            </a:r>
            <a:r>
              <a:rPr lang="en-US" sz="2000" dirty="0">
                <a:ea typeface="+mn-lt"/>
                <a:cs typeface="+mn-lt"/>
              </a:rPr>
              <a:t> de la </a:t>
            </a:r>
            <a:r>
              <a:rPr lang="en-US" sz="2000" dirty="0" err="1">
                <a:ea typeface="+mn-lt"/>
                <a:cs typeface="+mn-lt"/>
              </a:rPr>
              <a:t>pubertad</a:t>
            </a:r>
            <a:r>
              <a:rPr lang="en-US" sz="2000" dirty="0">
                <a:ea typeface="+mn-lt"/>
                <a:cs typeface="+mn-lt"/>
              </a:rPr>
              <a:t>, </a:t>
            </a:r>
            <a:r>
              <a:rPr lang="en-US" sz="2000" dirty="0" err="1">
                <a:ea typeface="+mn-lt"/>
                <a:cs typeface="+mn-lt"/>
              </a:rPr>
              <a:t>generalmente</a:t>
            </a:r>
            <a:r>
              <a:rPr lang="en-US" sz="2000" dirty="0">
                <a:ea typeface="+mn-lt"/>
                <a:cs typeface="+mn-lt"/>
              </a:rPr>
              <a:t> </a:t>
            </a:r>
            <a:r>
              <a:rPr lang="en-US" sz="2000" dirty="0" err="1">
                <a:ea typeface="+mn-lt"/>
                <a:cs typeface="+mn-lt"/>
              </a:rPr>
              <a:t>como</a:t>
            </a:r>
            <a:r>
              <a:rPr lang="en-US" sz="2000" dirty="0">
                <a:ea typeface="+mn-lt"/>
                <a:cs typeface="+mn-lt"/>
              </a:rPr>
              <a:t> </a:t>
            </a:r>
            <a:r>
              <a:rPr lang="en-US" sz="2000" dirty="0" err="1">
                <a:ea typeface="+mn-lt"/>
                <a:cs typeface="+mn-lt"/>
              </a:rPr>
              <a:t>preparación</a:t>
            </a:r>
            <a:r>
              <a:rPr lang="en-US" sz="2000" dirty="0">
                <a:ea typeface="+mn-lt"/>
                <a:cs typeface="+mn-lt"/>
              </a:rPr>
              <a:t> para </a:t>
            </a:r>
            <a:r>
              <a:rPr lang="en-US" sz="2000" dirty="0" err="1">
                <a:ea typeface="+mn-lt"/>
                <a:cs typeface="+mn-lt"/>
              </a:rPr>
              <a:t>el</a:t>
            </a:r>
            <a:r>
              <a:rPr lang="en-US" sz="2000" dirty="0">
                <a:ea typeface="+mn-lt"/>
                <a:cs typeface="+mn-lt"/>
              </a:rPr>
              <a:t> </a:t>
            </a:r>
            <a:r>
              <a:rPr lang="en-US" sz="2000" dirty="0" err="1">
                <a:ea typeface="+mn-lt"/>
                <a:cs typeface="+mn-lt"/>
              </a:rPr>
              <a:t>matrimonio</a:t>
            </a:r>
            <a:r>
              <a:rPr lang="en-US" sz="2000" dirty="0">
                <a:ea typeface="+mn-lt"/>
                <a:cs typeface="+mn-lt"/>
              </a:rPr>
              <a:t>. Abraham, </a:t>
            </a:r>
            <a:r>
              <a:rPr lang="en-US" sz="2000" dirty="0" err="1">
                <a:ea typeface="+mn-lt"/>
                <a:cs typeface="+mn-lt"/>
              </a:rPr>
              <a:t>por</a:t>
            </a:r>
            <a:r>
              <a:rPr lang="en-US" sz="2000" dirty="0">
                <a:ea typeface="+mn-lt"/>
                <a:cs typeface="+mn-lt"/>
              </a:rPr>
              <a:t> </a:t>
            </a:r>
            <a:r>
              <a:rPr lang="en-US" sz="2000" dirty="0" err="1">
                <a:ea typeface="+mn-lt"/>
                <a:cs typeface="+mn-lt"/>
              </a:rPr>
              <a:t>otro</a:t>
            </a:r>
            <a:r>
              <a:rPr lang="en-US" sz="2000" dirty="0">
                <a:ea typeface="+mn-lt"/>
                <a:cs typeface="+mn-lt"/>
              </a:rPr>
              <a:t> </a:t>
            </a:r>
            <a:r>
              <a:rPr lang="en-US" sz="2000" dirty="0" err="1">
                <a:ea typeface="+mn-lt"/>
                <a:cs typeface="+mn-lt"/>
              </a:rPr>
              <a:t>lado</a:t>
            </a:r>
            <a:r>
              <a:rPr lang="en-US" sz="2000" dirty="0">
                <a:ea typeface="+mn-lt"/>
                <a:cs typeface="+mn-lt"/>
              </a:rPr>
              <a:t>, </a:t>
            </a:r>
            <a:r>
              <a:rPr lang="en-US" sz="2000" dirty="0" err="1">
                <a:ea typeface="+mn-lt"/>
                <a:cs typeface="+mn-lt"/>
              </a:rPr>
              <a:t>debía</a:t>
            </a:r>
            <a:r>
              <a:rPr lang="en-US" sz="2000" dirty="0">
                <a:ea typeface="+mn-lt"/>
                <a:cs typeface="+mn-lt"/>
              </a:rPr>
              <a:t> </a:t>
            </a:r>
            <a:r>
              <a:rPr lang="en-US" sz="2000" dirty="0" err="1">
                <a:ea typeface="+mn-lt"/>
                <a:cs typeface="+mn-lt"/>
              </a:rPr>
              <a:t>circuncidar</a:t>
            </a:r>
            <a:r>
              <a:rPr lang="en-US" sz="2000" dirty="0">
                <a:ea typeface="+mn-lt"/>
                <a:cs typeface="+mn-lt"/>
              </a:rPr>
              <a:t> a </a:t>
            </a:r>
            <a:r>
              <a:rPr lang="en-US" sz="2000" dirty="0" err="1">
                <a:ea typeface="+mn-lt"/>
                <a:cs typeface="+mn-lt"/>
              </a:rPr>
              <a:t>todos</a:t>
            </a:r>
            <a:r>
              <a:rPr lang="en-US" sz="2000" dirty="0">
                <a:ea typeface="+mn-lt"/>
                <a:cs typeface="+mn-lt"/>
              </a:rPr>
              <a:t> </a:t>
            </a:r>
            <a:r>
              <a:rPr lang="en-US" sz="2000" dirty="0" err="1">
                <a:ea typeface="+mn-lt"/>
                <a:cs typeface="+mn-lt"/>
              </a:rPr>
              <a:t>los</a:t>
            </a:r>
            <a:r>
              <a:rPr lang="en-US" sz="2000" dirty="0">
                <a:ea typeface="+mn-lt"/>
                <a:cs typeface="+mn-lt"/>
              </a:rPr>
              <a:t> </a:t>
            </a:r>
            <a:r>
              <a:rPr lang="en-US" sz="2000" dirty="0" err="1">
                <a:ea typeface="+mn-lt"/>
                <a:cs typeface="+mn-lt"/>
              </a:rPr>
              <a:t>varones</a:t>
            </a:r>
            <a:r>
              <a:rPr lang="en-US" sz="2000" dirty="0">
                <a:ea typeface="+mn-lt"/>
                <a:cs typeface="+mn-lt"/>
              </a:rPr>
              <a:t> de </a:t>
            </a:r>
            <a:r>
              <a:rPr lang="en-US" sz="2000" dirty="0" err="1">
                <a:ea typeface="+mn-lt"/>
                <a:cs typeface="+mn-lt"/>
              </a:rPr>
              <a:t>su</a:t>
            </a:r>
            <a:r>
              <a:rPr lang="en-US" sz="2000" dirty="0">
                <a:ea typeface="+mn-lt"/>
                <a:cs typeface="+mn-lt"/>
              </a:rPr>
              <a:t> </a:t>
            </a:r>
            <a:r>
              <a:rPr lang="en-US" sz="2000" dirty="0" err="1">
                <a:ea typeface="+mn-lt"/>
                <a:cs typeface="+mn-lt"/>
              </a:rPr>
              <a:t>familia</a:t>
            </a:r>
            <a:r>
              <a:rPr lang="en-US" sz="2000" dirty="0">
                <a:ea typeface="+mn-lt"/>
                <a:cs typeface="+mn-lt"/>
              </a:rPr>
              <a:t> al 8</a:t>
            </a:r>
            <a:r>
              <a:rPr lang="en-US" sz="2000" baseline="30000" dirty="0">
                <a:ea typeface="+mn-lt"/>
                <a:cs typeface="+mn-lt"/>
              </a:rPr>
              <a:t>avo</a:t>
            </a:r>
            <a:r>
              <a:rPr lang="en-US" sz="2000" dirty="0">
                <a:ea typeface="+mn-lt"/>
                <a:cs typeface="+mn-lt"/>
              </a:rPr>
              <a:t> día </a:t>
            </a:r>
            <a:r>
              <a:rPr lang="en-US" sz="2000" dirty="0" err="1">
                <a:ea typeface="+mn-lt"/>
                <a:cs typeface="+mn-lt"/>
              </a:rPr>
              <a:t>después</a:t>
            </a:r>
            <a:r>
              <a:rPr lang="en-US" sz="2000" dirty="0">
                <a:ea typeface="+mn-lt"/>
                <a:cs typeface="+mn-lt"/>
              </a:rPr>
              <a:t> del </a:t>
            </a:r>
            <a:r>
              <a:rPr lang="en-US" sz="2000" dirty="0" err="1">
                <a:ea typeface="+mn-lt"/>
                <a:cs typeface="+mn-lt"/>
              </a:rPr>
              <a:t>nacimiento</a:t>
            </a:r>
            <a:r>
              <a:rPr lang="en-US" sz="2000" dirty="0">
                <a:ea typeface="+mn-lt"/>
                <a:cs typeface="+mn-lt"/>
              </a:rPr>
              <a:t>.</a:t>
            </a:r>
            <a:endParaRPr lang="en-US" altLang="en-US" sz="2000" i="1" dirty="0">
              <a:latin typeface="Comic Sans MS" panose="030F0702030302020204" pitchFamily="66" charset="0"/>
            </a:endParaRPr>
          </a:p>
        </p:txBody>
      </p:sp>
      <p:sp>
        <p:nvSpPr>
          <p:cNvPr id="2" name="Slide Number Placeholder 1">
            <a:extLst>
              <a:ext uri="{FF2B5EF4-FFF2-40B4-BE49-F238E27FC236}">
                <a16:creationId xmlns:a16="http://schemas.microsoft.com/office/drawing/2014/main" id="{3A501331-064F-0FD2-B9D3-708AE867E2A1}"/>
              </a:ext>
            </a:extLst>
          </p:cNvPr>
          <p:cNvSpPr>
            <a:spLocks noGrp="1"/>
          </p:cNvSpPr>
          <p:nvPr>
            <p:ph type="sldNum" sz="quarter" idx="12"/>
          </p:nvPr>
        </p:nvSpPr>
        <p:spPr/>
        <p:txBody>
          <a:bodyPr/>
          <a:lstStyle/>
          <a:p>
            <a:fld id="{B650F899-69CD-4148-8DCF-B4120FCC3CB9}" type="slidenum">
              <a:rPr lang="en-US" altLang="en-US" smtClean="0"/>
              <a:pPr/>
              <a:t>74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24259">
                                            <p:txEl>
                                              <p:pRg st="0" end="0"/>
                                            </p:txEl>
                                          </p:spTgt>
                                        </p:tgtEl>
                                        <p:attrNameLst>
                                          <p:attrName>style.visibility</p:attrName>
                                        </p:attrNameLst>
                                      </p:cBhvr>
                                      <p:to>
                                        <p:strVal val="visible"/>
                                      </p:to>
                                    </p:set>
                                    <p:anim calcmode="lin" valueType="num">
                                      <p:cBhvr>
                                        <p:cTn id="7" dur="500" fill="hold"/>
                                        <p:tgtEl>
                                          <p:spTgt spid="2242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425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4259">
                                            <p:txEl>
                                              <p:pRg st="1" end="1"/>
                                            </p:txEl>
                                          </p:spTgt>
                                        </p:tgtEl>
                                        <p:attrNameLst>
                                          <p:attrName>style.visibility</p:attrName>
                                        </p:attrNameLst>
                                      </p:cBhvr>
                                      <p:to>
                                        <p:strVal val="visible"/>
                                      </p:to>
                                    </p:set>
                                    <p:anim calcmode="lin" valueType="num">
                                      <p:cBhvr additive="base">
                                        <p:cTn id="13" dur="500" fill="hold"/>
                                        <p:tgtEl>
                                          <p:spTgt spid="2242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42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24259">
                                            <p:txEl>
                                              <p:pRg st="2" end="2"/>
                                            </p:txEl>
                                          </p:spTgt>
                                        </p:tgtEl>
                                        <p:attrNameLst>
                                          <p:attrName>style.visibility</p:attrName>
                                        </p:attrNameLst>
                                      </p:cBhvr>
                                      <p:to>
                                        <p:strVal val="visible"/>
                                      </p:to>
                                    </p:set>
                                    <p:anim calcmode="lin" valueType="num">
                                      <p:cBhvr additive="base">
                                        <p:cTn id="19" dur="500" fill="hold"/>
                                        <p:tgtEl>
                                          <p:spTgt spid="2242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42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24259">
                                            <p:txEl>
                                              <p:pRg st="3" end="3"/>
                                            </p:txEl>
                                          </p:spTgt>
                                        </p:tgtEl>
                                        <p:attrNameLst>
                                          <p:attrName>style.visibility</p:attrName>
                                        </p:attrNameLst>
                                      </p:cBhvr>
                                      <p:to>
                                        <p:strVal val="visible"/>
                                      </p:to>
                                    </p:set>
                                    <p:anim calcmode="lin" valueType="num">
                                      <p:cBhvr additive="base">
                                        <p:cTn id="25" dur="500" fill="hold"/>
                                        <p:tgtEl>
                                          <p:spTgt spid="2242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42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solidFill>
          <a:srgbClr val="FFCC66"/>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E14D1646-66F2-468F-9AC8-801C436463F2}"/>
              </a:ext>
            </a:extLst>
          </p:cNvPr>
          <p:cNvSpPr>
            <a:spLocks noGrp="1"/>
          </p:cNvSpPr>
          <p:nvPr>
            <p:ph type="sldNum" sz="quarter" idx="12"/>
          </p:nvPr>
        </p:nvSpPr>
        <p:spPr>
          <a:xfrm>
            <a:off x="11143785" y="6429466"/>
            <a:ext cx="725095" cy="29200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B4E7BA-2FD8-4245-B90E-88E3A4F9E9B9}" type="slidenum">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0018" name="Rectangle 2">
            <a:extLst>
              <a:ext uri="{FF2B5EF4-FFF2-40B4-BE49-F238E27FC236}">
                <a16:creationId xmlns:a16="http://schemas.microsoft.com/office/drawing/2014/main" id="{7058C5BE-6A37-481B-8CE3-705B24E5A4CA}"/>
              </a:ext>
            </a:extLst>
          </p:cNvPr>
          <p:cNvSpPr>
            <a:spLocks noGrp="1" noChangeArrowheads="1"/>
          </p:cNvSpPr>
          <p:nvPr>
            <p:ph type="title"/>
          </p:nvPr>
        </p:nvSpPr>
        <p:spPr>
          <a:xfrm>
            <a:off x="47445" y="126610"/>
            <a:ext cx="12097109" cy="680330"/>
          </a:xfrm>
        </p:spPr>
        <p:txBody>
          <a:bodyPr>
            <a:noAutofit/>
          </a:bodyPr>
          <a:lstStyle/>
          <a:p>
            <a:pPr>
              <a:defRPr/>
            </a:pPr>
            <a:r>
              <a:rPr lang="en-US" altLang="en-US" sz="2800" dirty="0">
                <a:solidFill>
                  <a:srgbClr val="C00000"/>
                </a:solidFill>
                <a:effectLst>
                  <a:outerShdw blurRad="38100" dist="38100" dir="2700000" algn="tl">
                    <a:srgbClr val="000000">
                      <a:alpha val="43137"/>
                    </a:srgbClr>
                  </a:outerShdw>
                </a:effectLst>
                <a:latin typeface="Copperplate Gothic Bold"/>
              </a:rPr>
              <a:t>The Nature of A.N.E. Covenant / </a:t>
            </a:r>
            <a:r>
              <a:rPr lang="en-US" sz="2800" b="0" dirty="0">
                <a:effectLst>
                  <a:outerShdw blurRad="38100" dist="38100" dir="2700000" algn="tl">
                    <a:srgbClr val="000000">
                      <a:alpha val="43137"/>
                    </a:srgbClr>
                  </a:outerShdw>
                </a:effectLst>
                <a:ea typeface="+mn-lt"/>
                <a:cs typeface="+mn-lt"/>
              </a:rPr>
              <a:t>La </a:t>
            </a:r>
            <a:r>
              <a:rPr lang="en-US" sz="2800" b="0" dirty="0" err="1">
                <a:effectLst>
                  <a:outerShdw blurRad="38100" dist="38100" dir="2700000" algn="tl">
                    <a:srgbClr val="000000">
                      <a:alpha val="43137"/>
                    </a:srgbClr>
                  </a:outerShdw>
                </a:effectLst>
                <a:ea typeface="+mn-lt"/>
                <a:cs typeface="+mn-lt"/>
              </a:rPr>
              <a:t>naturaleza</a:t>
            </a:r>
            <a:r>
              <a:rPr lang="en-US" sz="2800" b="0" dirty="0">
                <a:effectLst>
                  <a:outerShdw blurRad="38100" dist="38100" dir="2700000" algn="tl">
                    <a:srgbClr val="000000">
                      <a:alpha val="43137"/>
                    </a:srgbClr>
                  </a:outerShdw>
                </a:effectLst>
                <a:ea typeface="+mn-lt"/>
                <a:cs typeface="+mn-lt"/>
              </a:rPr>
              <a:t> de un </a:t>
            </a:r>
            <a:r>
              <a:rPr lang="en-US" sz="2800" b="0" dirty="0" err="1">
                <a:effectLst>
                  <a:outerShdw blurRad="38100" dist="38100" dir="2700000" algn="tl">
                    <a:srgbClr val="000000">
                      <a:alpha val="43137"/>
                    </a:srgbClr>
                  </a:outerShdw>
                </a:effectLst>
                <a:ea typeface="+mn-lt"/>
                <a:cs typeface="+mn-lt"/>
              </a:rPr>
              <a:t>Pacto</a:t>
            </a:r>
            <a:r>
              <a:rPr lang="en-US" sz="2800" b="0" dirty="0">
                <a:effectLst>
                  <a:outerShdw blurRad="38100" dist="38100" dir="2700000" algn="tl">
                    <a:srgbClr val="000000">
                      <a:alpha val="43137"/>
                    </a:srgbClr>
                  </a:outerShdw>
                </a:effectLst>
                <a:ea typeface="+mn-lt"/>
                <a:cs typeface="+mn-lt"/>
              </a:rPr>
              <a:t> del A.C.O.</a:t>
            </a:r>
            <a:endParaRPr lang="en-US" altLang="en-US" sz="2800" dirty="0" err="1">
              <a:solidFill>
                <a:srgbClr val="C00000"/>
              </a:solidFill>
              <a:effectLst>
                <a:outerShdw blurRad="38100" dist="38100" dir="2700000" algn="tl">
                  <a:srgbClr val="000000">
                    <a:alpha val="43137"/>
                  </a:srgbClr>
                </a:outerShdw>
              </a:effectLst>
              <a:latin typeface="Copperplate Gothic Bold" pitchFamily="34" charset="0"/>
            </a:endParaRPr>
          </a:p>
        </p:txBody>
      </p:sp>
      <p:sp>
        <p:nvSpPr>
          <p:cNvPr id="470019" name="Rectangle 3">
            <a:extLst>
              <a:ext uri="{FF2B5EF4-FFF2-40B4-BE49-F238E27FC236}">
                <a16:creationId xmlns:a16="http://schemas.microsoft.com/office/drawing/2014/main" id="{70A86CF7-5A04-48FE-A725-35627D51492C}"/>
              </a:ext>
            </a:extLst>
          </p:cNvPr>
          <p:cNvSpPr>
            <a:spLocks noGrp="1" noChangeArrowheads="1"/>
          </p:cNvSpPr>
          <p:nvPr>
            <p:ph type="body" idx="1"/>
          </p:nvPr>
        </p:nvSpPr>
        <p:spPr>
          <a:xfrm>
            <a:off x="219975" y="892448"/>
            <a:ext cx="11752052" cy="5829027"/>
          </a:xfrm>
        </p:spPr>
        <p:txBody>
          <a:bodyPr vert="horz" lIns="91440" tIns="45720" rIns="91440" bIns="45720" rtlCol="0" anchor="t">
            <a:normAutofit fontScale="85000" lnSpcReduction="20000"/>
          </a:bodyPr>
          <a:lstStyle/>
          <a:p>
            <a:pPr>
              <a:buNone/>
              <a:defRPr/>
            </a:pPr>
            <a:r>
              <a:rPr lang="en-US" altLang="en-US" sz="3200" b="1" dirty="0">
                <a:solidFill>
                  <a:srgbClr val="002060"/>
                </a:solidFill>
              </a:rPr>
              <a:t>The cultural institution of covenant, widespread throughout the ancient Near East, would ultimately become the essential basis for the relationship between Yahweh and Israel. / </a:t>
            </a:r>
            <a:r>
              <a:rPr lang="en-US" sz="3200" dirty="0">
                <a:ea typeface="+mj-lt"/>
                <a:cs typeface="+mj-lt"/>
              </a:rPr>
              <a:t>La </a:t>
            </a:r>
            <a:r>
              <a:rPr lang="en-US" sz="3200" dirty="0" err="1">
                <a:ea typeface="+mj-lt"/>
                <a:cs typeface="+mj-lt"/>
              </a:rPr>
              <a:t>institución</a:t>
            </a:r>
            <a:r>
              <a:rPr lang="en-US" sz="3200" dirty="0">
                <a:ea typeface="+mj-lt"/>
                <a:cs typeface="+mj-lt"/>
              </a:rPr>
              <a:t> cultural del </a:t>
            </a:r>
            <a:r>
              <a:rPr lang="en-US" sz="3200" dirty="0" err="1">
                <a:ea typeface="+mj-lt"/>
                <a:cs typeface="+mj-lt"/>
              </a:rPr>
              <a:t>pacto</a:t>
            </a:r>
            <a:r>
              <a:rPr lang="en-US" sz="3200" dirty="0">
                <a:ea typeface="+mj-lt"/>
                <a:cs typeface="+mj-lt"/>
              </a:rPr>
              <a:t>, </a:t>
            </a:r>
            <a:r>
              <a:rPr lang="en-US" sz="3200" dirty="0" err="1">
                <a:ea typeface="+mj-lt"/>
                <a:cs typeface="+mj-lt"/>
              </a:rPr>
              <a:t>extendida</a:t>
            </a:r>
            <a:r>
              <a:rPr lang="en-US" sz="3200" dirty="0">
                <a:ea typeface="+mj-lt"/>
                <a:cs typeface="+mj-lt"/>
              </a:rPr>
              <a:t> </a:t>
            </a:r>
            <a:r>
              <a:rPr lang="en-US" sz="3200" dirty="0" err="1">
                <a:ea typeface="+mj-lt"/>
                <a:cs typeface="+mj-lt"/>
              </a:rPr>
              <a:t>por</a:t>
            </a:r>
            <a:r>
              <a:rPr lang="en-US" sz="3200" dirty="0">
                <a:ea typeface="+mj-lt"/>
                <a:cs typeface="+mj-lt"/>
              </a:rPr>
              <a:t> </a:t>
            </a:r>
            <a:r>
              <a:rPr lang="en-US" sz="3200" dirty="0" err="1">
                <a:ea typeface="+mj-lt"/>
                <a:cs typeface="+mj-lt"/>
              </a:rPr>
              <a:t>todo</a:t>
            </a:r>
            <a:r>
              <a:rPr lang="en-US" sz="3200" dirty="0">
                <a:ea typeface="+mj-lt"/>
                <a:cs typeface="+mj-lt"/>
              </a:rPr>
              <a:t> </a:t>
            </a:r>
            <a:r>
              <a:rPr lang="en-US" sz="3200" dirty="0" err="1">
                <a:ea typeface="+mj-lt"/>
                <a:cs typeface="+mj-lt"/>
              </a:rPr>
              <a:t>el</a:t>
            </a:r>
            <a:r>
              <a:rPr lang="en-US" sz="3200" dirty="0">
                <a:ea typeface="+mj-lt"/>
                <a:cs typeface="+mj-lt"/>
              </a:rPr>
              <a:t> </a:t>
            </a:r>
            <a:r>
              <a:rPr lang="en-US" sz="3200" dirty="0" err="1">
                <a:ea typeface="+mj-lt"/>
                <a:cs typeface="+mj-lt"/>
              </a:rPr>
              <a:t>antiguo</a:t>
            </a:r>
            <a:r>
              <a:rPr lang="en-US" sz="3200" dirty="0">
                <a:ea typeface="+mj-lt"/>
                <a:cs typeface="+mj-lt"/>
              </a:rPr>
              <a:t> </a:t>
            </a:r>
            <a:r>
              <a:rPr lang="en-US" sz="3200" dirty="0" err="1">
                <a:ea typeface="+mj-lt"/>
                <a:cs typeface="+mj-lt"/>
              </a:rPr>
              <a:t>Cercano</a:t>
            </a:r>
            <a:r>
              <a:rPr lang="en-US" sz="3200" dirty="0">
                <a:ea typeface="+mj-lt"/>
                <a:cs typeface="+mj-lt"/>
              </a:rPr>
              <a:t> Oriente, </a:t>
            </a:r>
            <a:r>
              <a:rPr lang="en-US" sz="3200" dirty="0" err="1">
                <a:ea typeface="+mj-lt"/>
                <a:cs typeface="+mj-lt"/>
              </a:rPr>
              <a:t>finalmente</a:t>
            </a:r>
            <a:r>
              <a:rPr lang="en-US" sz="3200" dirty="0">
                <a:ea typeface="+mj-lt"/>
                <a:cs typeface="+mj-lt"/>
              </a:rPr>
              <a:t> se </a:t>
            </a:r>
            <a:r>
              <a:rPr lang="en-US" sz="3200" dirty="0" err="1">
                <a:ea typeface="+mj-lt"/>
                <a:cs typeface="+mj-lt"/>
              </a:rPr>
              <a:t>convertiría</a:t>
            </a:r>
            <a:r>
              <a:rPr lang="en-US" sz="3200" dirty="0">
                <a:ea typeface="+mj-lt"/>
                <a:cs typeface="+mj-lt"/>
              </a:rPr>
              <a:t> </a:t>
            </a:r>
            <a:r>
              <a:rPr lang="en-US" sz="3200" dirty="0" err="1">
                <a:ea typeface="+mj-lt"/>
                <a:cs typeface="+mj-lt"/>
              </a:rPr>
              <a:t>en</a:t>
            </a:r>
            <a:r>
              <a:rPr lang="en-US" sz="3200" dirty="0">
                <a:ea typeface="+mj-lt"/>
                <a:cs typeface="+mj-lt"/>
              </a:rPr>
              <a:t> la base </a:t>
            </a:r>
            <a:r>
              <a:rPr lang="en-US" sz="3200" dirty="0" err="1">
                <a:ea typeface="+mj-lt"/>
                <a:cs typeface="+mj-lt"/>
              </a:rPr>
              <a:t>esencial</a:t>
            </a:r>
            <a:r>
              <a:rPr lang="en-US" sz="3200" dirty="0">
                <a:ea typeface="+mj-lt"/>
                <a:cs typeface="+mj-lt"/>
              </a:rPr>
              <a:t> de la </a:t>
            </a:r>
            <a:r>
              <a:rPr lang="en-US" sz="3200" dirty="0" err="1">
                <a:ea typeface="+mj-lt"/>
                <a:cs typeface="+mj-lt"/>
              </a:rPr>
              <a:t>relación</a:t>
            </a:r>
            <a:r>
              <a:rPr lang="en-US" sz="3200" dirty="0">
                <a:ea typeface="+mj-lt"/>
                <a:cs typeface="+mj-lt"/>
              </a:rPr>
              <a:t> entre </a:t>
            </a:r>
            <a:r>
              <a:rPr lang="en-US" sz="3200" dirty="0" err="1">
                <a:ea typeface="+mj-lt"/>
                <a:cs typeface="+mj-lt"/>
              </a:rPr>
              <a:t>Yahvé</a:t>
            </a:r>
            <a:r>
              <a:rPr lang="en-US" sz="3200" dirty="0">
                <a:ea typeface="+mj-lt"/>
                <a:cs typeface="+mj-lt"/>
              </a:rPr>
              <a:t> e Israel.</a:t>
            </a:r>
            <a:endParaRPr lang="en-US" altLang="en-US" sz="3200" b="1" dirty="0">
              <a:solidFill>
                <a:srgbClr val="002060"/>
              </a:solidFill>
            </a:endParaRPr>
          </a:p>
          <a:p>
            <a:pPr>
              <a:defRPr/>
            </a:pPr>
            <a:r>
              <a:rPr lang="en-US" altLang="en-US" sz="2400" i="1" dirty="0">
                <a:solidFill>
                  <a:srgbClr val="C00000"/>
                </a:solidFill>
                <a:latin typeface="Calibri"/>
                <a:cs typeface="Calibri"/>
              </a:rPr>
              <a:t>Covenant was a basic social institution within tribal structures and between city-states when there was no international law. /</a:t>
            </a:r>
            <a:r>
              <a:rPr lang="en-US" altLang="en-US" sz="2400" i="1" dirty="0">
                <a:latin typeface="Calibri"/>
                <a:cs typeface="Calibri"/>
              </a:rPr>
              <a:t> </a:t>
            </a:r>
            <a:r>
              <a:rPr lang="en-US" sz="2400" dirty="0">
                <a:ea typeface="+mj-lt"/>
                <a:cs typeface="+mj-lt"/>
              </a:rPr>
              <a:t>El </a:t>
            </a:r>
            <a:r>
              <a:rPr lang="en-US" sz="2400" dirty="0" err="1">
                <a:ea typeface="+mj-lt"/>
                <a:cs typeface="+mj-lt"/>
              </a:rPr>
              <a:t>pacto</a:t>
            </a:r>
            <a:r>
              <a:rPr lang="en-US" sz="2400" dirty="0">
                <a:ea typeface="+mj-lt"/>
                <a:cs typeface="+mj-lt"/>
              </a:rPr>
              <a:t> era </a:t>
            </a:r>
            <a:r>
              <a:rPr lang="en-US" sz="2400" dirty="0" err="1">
                <a:ea typeface="+mj-lt"/>
                <a:cs typeface="+mj-lt"/>
              </a:rPr>
              <a:t>una</a:t>
            </a:r>
            <a:r>
              <a:rPr lang="en-US" sz="2400" dirty="0">
                <a:ea typeface="+mj-lt"/>
                <a:cs typeface="+mj-lt"/>
              </a:rPr>
              <a:t> </a:t>
            </a:r>
            <a:r>
              <a:rPr lang="en-US" sz="2400" dirty="0" err="1">
                <a:ea typeface="+mj-lt"/>
                <a:cs typeface="+mj-lt"/>
              </a:rPr>
              <a:t>institución</a:t>
            </a:r>
            <a:r>
              <a:rPr lang="en-US" sz="2400" dirty="0">
                <a:ea typeface="+mj-lt"/>
                <a:cs typeface="+mj-lt"/>
              </a:rPr>
              <a:t> social </a:t>
            </a:r>
            <a:r>
              <a:rPr lang="en-US" sz="2400" dirty="0" err="1">
                <a:ea typeface="+mj-lt"/>
                <a:cs typeface="+mj-lt"/>
              </a:rPr>
              <a:t>básica</a:t>
            </a:r>
            <a:r>
              <a:rPr lang="en-US" sz="2400" dirty="0">
                <a:ea typeface="+mj-lt"/>
                <a:cs typeface="+mj-lt"/>
              </a:rPr>
              <a:t> </a:t>
            </a:r>
            <a:r>
              <a:rPr lang="en-US" sz="2400" dirty="0" err="1">
                <a:ea typeface="+mj-lt"/>
                <a:cs typeface="+mj-lt"/>
              </a:rPr>
              <a:t>dentro</a:t>
            </a:r>
            <a:r>
              <a:rPr lang="en-US" sz="2400" dirty="0">
                <a:ea typeface="+mj-lt"/>
                <a:cs typeface="+mj-lt"/>
              </a:rPr>
              <a:t> de las </a:t>
            </a:r>
            <a:r>
              <a:rPr lang="en-US" sz="2400" dirty="0" err="1">
                <a:ea typeface="+mj-lt"/>
                <a:cs typeface="+mj-lt"/>
              </a:rPr>
              <a:t>estructuras</a:t>
            </a:r>
            <a:r>
              <a:rPr lang="en-US" sz="2400" dirty="0">
                <a:ea typeface="+mj-lt"/>
                <a:cs typeface="+mj-lt"/>
              </a:rPr>
              <a:t> </a:t>
            </a:r>
            <a:r>
              <a:rPr lang="en-US" sz="2400" dirty="0" err="1">
                <a:ea typeface="+mj-lt"/>
                <a:cs typeface="+mj-lt"/>
              </a:rPr>
              <a:t>tribales</a:t>
            </a:r>
            <a:r>
              <a:rPr lang="en-US" sz="2400" dirty="0">
                <a:ea typeface="+mj-lt"/>
                <a:cs typeface="+mj-lt"/>
              </a:rPr>
              <a:t> y entre </a:t>
            </a:r>
            <a:r>
              <a:rPr lang="en-US" sz="2400" dirty="0" err="1">
                <a:ea typeface="+mj-lt"/>
                <a:cs typeface="+mj-lt"/>
              </a:rPr>
              <a:t>ciudades-estado</a:t>
            </a:r>
            <a:r>
              <a:rPr lang="en-US" sz="2400" dirty="0">
                <a:ea typeface="+mj-lt"/>
                <a:cs typeface="+mj-lt"/>
              </a:rPr>
              <a:t> </a:t>
            </a:r>
            <a:r>
              <a:rPr lang="en-US" sz="2400" dirty="0" err="1">
                <a:ea typeface="+mj-lt"/>
                <a:cs typeface="+mj-lt"/>
              </a:rPr>
              <a:t>cuando</a:t>
            </a:r>
            <a:r>
              <a:rPr lang="en-US" sz="2400" dirty="0">
                <a:ea typeface="+mj-lt"/>
                <a:cs typeface="+mj-lt"/>
              </a:rPr>
              <a:t> no </a:t>
            </a:r>
            <a:r>
              <a:rPr lang="en-US" sz="2400" dirty="0" err="1">
                <a:ea typeface="+mj-lt"/>
                <a:cs typeface="+mj-lt"/>
              </a:rPr>
              <a:t>existía</a:t>
            </a:r>
            <a:r>
              <a:rPr lang="en-US" sz="2400" dirty="0">
                <a:ea typeface="+mj-lt"/>
                <a:cs typeface="+mj-lt"/>
              </a:rPr>
              <a:t> </a:t>
            </a:r>
            <a:r>
              <a:rPr lang="en-US" sz="2400" dirty="0" err="1">
                <a:ea typeface="+mj-lt"/>
                <a:cs typeface="+mj-lt"/>
              </a:rPr>
              <a:t>el</a:t>
            </a:r>
            <a:r>
              <a:rPr lang="en-US" sz="2400" dirty="0">
                <a:ea typeface="+mj-lt"/>
                <a:cs typeface="+mj-lt"/>
              </a:rPr>
              <a:t> derecho </a:t>
            </a:r>
            <a:r>
              <a:rPr lang="en-US" sz="2400" dirty="0" err="1">
                <a:ea typeface="+mj-lt"/>
                <a:cs typeface="+mj-lt"/>
              </a:rPr>
              <a:t>internacional</a:t>
            </a:r>
            <a:r>
              <a:rPr lang="en-US" sz="2400" dirty="0">
                <a:ea typeface="+mj-lt"/>
                <a:cs typeface="+mj-lt"/>
              </a:rPr>
              <a:t>.</a:t>
            </a:r>
            <a:endParaRPr lang="en-US" altLang="en-US" sz="2400" i="1" dirty="0">
              <a:latin typeface="Calibri" panose="020F0502020204030204" pitchFamily="34" charset="0"/>
              <a:cs typeface="Calibri"/>
            </a:endParaRPr>
          </a:p>
          <a:p>
            <a:pPr>
              <a:defRPr/>
            </a:pPr>
            <a:r>
              <a:rPr lang="en-US" altLang="en-US" sz="2400" i="1" dirty="0">
                <a:solidFill>
                  <a:srgbClr val="C00000"/>
                </a:solidFill>
                <a:latin typeface="Calibri"/>
                <a:cs typeface="Calibri"/>
              </a:rPr>
              <a:t>A covenant was a solemn promise made binding by an oath so that each party was obliged to fulfill the terms. / </a:t>
            </a:r>
            <a:r>
              <a:rPr lang="en-US" sz="2400" dirty="0">
                <a:ea typeface="+mj-lt"/>
                <a:cs typeface="+mj-lt"/>
              </a:rPr>
              <a:t>Un </a:t>
            </a:r>
            <a:r>
              <a:rPr lang="en-US" sz="2400" dirty="0" err="1">
                <a:ea typeface="+mj-lt"/>
                <a:cs typeface="+mj-lt"/>
              </a:rPr>
              <a:t>pacto</a:t>
            </a:r>
            <a:r>
              <a:rPr lang="en-US" sz="2400" dirty="0">
                <a:ea typeface="+mj-lt"/>
                <a:cs typeface="+mj-lt"/>
              </a:rPr>
              <a:t> era </a:t>
            </a:r>
            <a:r>
              <a:rPr lang="en-US" sz="2400" dirty="0" err="1">
                <a:ea typeface="+mj-lt"/>
                <a:cs typeface="+mj-lt"/>
              </a:rPr>
              <a:t>una</a:t>
            </a:r>
            <a:r>
              <a:rPr lang="en-US" sz="2400" dirty="0">
                <a:ea typeface="+mj-lt"/>
                <a:cs typeface="+mj-lt"/>
              </a:rPr>
              <a:t> </a:t>
            </a:r>
            <a:r>
              <a:rPr lang="en-US" sz="2400" dirty="0" err="1">
                <a:ea typeface="+mj-lt"/>
                <a:cs typeface="+mj-lt"/>
              </a:rPr>
              <a:t>promesa</a:t>
            </a:r>
            <a:r>
              <a:rPr lang="en-US" sz="2400" dirty="0">
                <a:ea typeface="+mj-lt"/>
                <a:cs typeface="+mj-lt"/>
              </a:rPr>
              <a:t> </a:t>
            </a:r>
            <a:r>
              <a:rPr lang="en-US" sz="2400" dirty="0" err="1">
                <a:ea typeface="+mj-lt"/>
                <a:cs typeface="+mj-lt"/>
              </a:rPr>
              <a:t>solemne</a:t>
            </a:r>
            <a:r>
              <a:rPr lang="en-US" sz="2400" dirty="0">
                <a:ea typeface="+mj-lt"/>
                <a:cs typeface="+mj-lt"/>
              </a:rPr>
              <a:t> que se </a:t>
            </a:r>
            <a:r>
              <a:rPr lang="en-US" sz="2400" dirty="0" err="1">
                <a:ea typeface="+mj-lt"/>
                <a:cs typeface="+mj-lt"/>
              </a:rPr>
              <a:t>hacía</a:t>
            </a:r>
            <a:r>
              <a:rPr lang="en-US" sz="2400" dirty="0">
                <a:ea typeface="+mj-lt"/>
                <a:cs typeface="+mj-lt"/>
              </a:rPr>
              <a:t> </a:t>
            </a:r>
            <a:r>
              <a:rPr lang="en-US" sz="2400" dirty="0" err="1">
                <a:ea typeface="+mj-lt"/>
                <a:cs typeface="+mj-lt"/>
              </a:rPr>
              <a:t>vinculante</a:t>
            </a:r>
            <a:r>
              <a:rPr lang="en-US" sz="2400" dirty="0">
                <a:ea typeface="+mj-lt"/>
                <a:cs typeface="+mj-lt"/>
              </a:rPr>
              <a:t> </a:t>
            </a:r>
            <a:r>
              <a:rPr lang="en-US" sz="2400" dirty="0" err="1">
                <a:ea typeface="+mj-lt"/>
                <a:cs typeface="+mj-lt"/>
              </a:rPr>
              <a:t>mediante</a:t>
            </a:r>
            <a:r>
              <a:rPr lang="en-US" sz="2400" dirty="0">
                <a:ea typeface="+mj-lt"/>
                <a:cs typeface="+mj-lt"/>
              </a:rPr>
              <a:t> un </a:t>
            </a:r>
            <a:r>
              <a:rPr lang="en-US" sz="2400" dirty="0" err="1">
                <a:ea typeface="+mj-lt"/>
                <a:cs typeface="+mj-lt"/>
              </a:rPr>
              <a:t>juramento</a:t>
            </a:r>
            <a:r>
              <a:rPr lang="en-US" sz="2400" dirty="0">
                <a:ea typeface="+mj-lt"/>
                <a:cs typeface="+mj-lt"/>
              </a:rPr>
              <a:t> de modo que </a:t>
            </a:r>
            <a:r>
              <a:rPr lang="en-US" sz="2400" dirty="0" err="1">
                <a:ea typeface="+mj-lt"/>
                <a:cs typeface="+mj-lt"/>
              </a:rPr>
              <a:t>cada</a:t>
            </a:r>
            <a:r>
              <a:rPr lang="en-US" sz="2400" dirty="0">
                <a:ea typeface="+mj-lt"/>
                <a:cs typeface="+mj-lt"/>
              </a:rPr>
              <a:t> </a:t>
            </a:r>
            <a:r>
              <a:rPr lang="en-US" sz="2400" dirty="0" err="1">
                <a:ea typeface="+mj-lt"/>
                <a:cs typeface="+mj-lt"/>
              </a:rPr>
              <a:t>parte</a:t>
            </a:r>
            <a:r>
              <a:rPr lang="en-US" sz="2400" dirty="0">
                <a:ea typeface="+mj-lt"/>
                <a:cs typeface="+mj-lt"/>
              </a:rPr>
              <a:t> </a:t>
            </a:r>
            <a:r>
              <a:rPr lang="en-US" sz="2400" dirty="0" err="1">
                <a:ea typeface="+mj-lt"/>
                <a:cs typeface="+mj-lt"/>
              </a:rPr>
              <a:t>estaba</a:t>
            </a:r>
            <a:r>
              <a:rPr lang="en-US" sz="2400" dirty="0">
                <a:ea typeface="+mj-lt"/>
                <a:cs typeface="+mj-lt"/>
              </a:rPr>
              <a:t> </a:t>
            </a:r>
            <a:r>
              <a:rPr lang="en-US" sz="2400" dirty="0" err="1">
                <a:ea typeface="+mj-lt"/>
                <a:cs typeface="+mj-lt"/>
              </a:rPr>
              <a:t>obligada</a:t>
            </a:r>
            <a:r>
              <a:rPr lang="en-US" sz="2400" dirty="0">
                <a:ea typeface="+mj-lt"/>
                <a:cs typeface="+mj-lt"/>
              </a:rPr>
              <a:t> a </a:t>
            </a:r>
            <a:r>
              <a:rPr lang="en-US" sz="2400" dirty="0" err="1">
                <a:ea typeface="+mj-lt"/>
                <a:cs typeface="+mj-lt"/>
              </a:rPr>
              <a:t>cumplir</a:t>
            </a:r>
            <a:r>
              <a:rPr lang="en-US" sz="2400" dirty="0">
                <a:ea typeface="+mj-lt"/>
                <a:cs typeface="+mj-lt"/>
              </a:rPr>
              <a:t> </a:t>
            </a:r>
            <a:r>
              <a:rPr lang="en-US" sz="2400" dirty="0" err="1">
                <a:ea typeface="+mj-lt"/>
                <a:cs typeface="+mj-lt"/>
              </a:rPr>
              <a:t>los</a:t>
            </a:r>
            <a:r>
              <a:rPr lang="en-US" sz="2400" dirty="0">
                <a:ea typeface="+mj-lt"/>
                <a:cs typeface="+mj-lt"/>
              </a:rPr>
              <a:t> </a:t>
            </a:r>
            <a:r>
              <a:rPr lang="en-US" sz="2400" dirty="0" err="1">
                <a:ea typeface="+mj-lt"/>
                <a:cs typeface="+mj-lt"/>
              </a:rPr>
              <a:t>términos</a:t>
            </a:r>
            <a:r>
              <a:rPr lang="en-US" sz="2400" dirty="0">
                <a:ea typeface="+mj-lt"/>
                <a:cs typeface="+mj-lt"/>
              </a:rPr>
              <a:t>.</a:t>
            </a:r>
            <a:endParaRPr lang="en-US" altLang="en-US" sz="2400" i="1" dirty="0">
              <a:latin typeface="Calibri" panose="020F0502020204030204" pitchFamily="34" charset="0"/>
              <a:cs typeface="Calibri"/>
            </a:endParaRPr>
          </a:p>
          <a:p>
            <a:pPr>
              <a:defRPr/>
            </a:pPr>
            <a:r>
              <a:rPr lang="en-US" altLang="en-US" sz="2400" i="1" dirty="0">
                <a:solidFill>
                  <a:srgbClr val="C00000"/>
                </a:solidFill>
                <a:latin typeface="Calibri"/>
                <a:cs typeface="Calibri"/>
              </a:rPr>
              <a:t>A suzerainty-treaty was a covenant between parties of unequal status—an overlord and a subject. Yahweh was the suzerain (the Great King), and Israel was the vassal (the lesser party). / </a:t>
            </a:r>
            <a:r>
              <a:rPr lang="en-US" sz="2400" dirty="0">
                <a:ea typeface="+mj-lt"/>
                <a:cs typeface="+mj-lt"/>
              </a:rPr>
              <a:t>Un </a:t>
            </a:r>
            <a:r>
              <a:rPr lang="en-US" sz="2400" dirty="0" err="1">
                <a:ea typeface="+mj-lt"/>
                <a:cs typeface="+mj-lt"/>
              </a:rPr>
              <a:t>tratado</a:t>
            </a:r>
            <a:r>
              <a:rPr lang="en-US" sz="2400" dirty="0">
                <a:ea typeface="+mj-lt"/>
                <a:cs typeface="+mj-lt"/>
              </a:rPr>
              <a:t> de </a:t>
            </a:r>
            <a:r>
              <a:rPr lang="en-US" sz="2400" dirty="0" err="1">
                <a:ea typeface="+mj-lt"/>
                <a:cs typeface="+mj-lt"/>
              </a:rPr>
              <a:t>soberanía</a:t>
            </a:r>
            <a:r>
              <a:rPr lang="en-US" sz="2400" dirty="0">
                <a:ea typeface="+mj-lt"/>
                <a:cs typeface="+mj-lt"/>
              </a:rPr>
              <a:t> era un </a:t>
            </a:r>
            <a:r>
              <a:rPr lang="en-US" sz="2400" dirty="0" err="1">
                <a:ea typeface="+mj-lt"/>
                <a:cs typeface="+mj-lt"/>
              </a:rPr>
              <a:t>pacto</a:t>
            </a:r>
            <a:r>
              <a:rPr lang="en-US" sz="2400" dirty="0">
                <a:ea typeface="+mj-lt"/>
                <a:cs typeface="+mj-lt"/>
              </a:rPr>
              <a:t> entre </a:t>
            </a:r>
            <a:r>
              <a:rPr lang="en-US" sz="2400" dirty="0" err="1">
                <a:ea typeface="+mj-lt"/>
                <a:cs typeface="+mj-lt"/>
              </a:rPr>
              <a:t>partes</a:t>
            </a:r>
            <a:r>
              <a:rPr lang="en-US" sz="2400" dirty="0">
                <a:ea typeface="+mj-lt"/>
                <a:cs typeface="+mj-lt"/>
              </a:rPr>
              <a:t> de </a:t>
            </a:r>
            <a:r>
              <a:rPr lang="en-US" sz="2400" dirty="0" err="1">
                <a:ea typeface="+mj-lt"/>
                <a:cs typeface="+mj-lt"/>
              </a:rPr>
              <a:t>estatus</a:t>
            </a:r>
            <a:r>
              <a:rPr lang="en-US" sz="2400" dirty="0">
                <a:ea typeface="+mj-lt"/>
                <a:cs typeface="+mj-lt"/>
              </a:rPr>
              <a:t> </a:t>
            </a:r>
            <a:r>
              <a:rPr lang="en-US" sz="2400" dirty="0" err="1">
                <a:ea typeface="+mj-lt"/>
                <a:cs typeface="+mj-lt"/>
              </a:rPr>
              <a:t>desigual</a:t>
            </a:r>
            <a:r>
              <a:rPr lang="en-US" sz="2400" dirty="0">
                <a:ea typeface="+mj-lt"/>
                <a:cs typeface="+mj-lt"/>
              </a:rPr>
              <a:t>: un </a:t>
            </a:r>
            <a:r>
              <a:rPr lang="en-US" sz="2400" dirty="0" err="1">
                <a:ea typeface="+mj-lt"/>
                <a:cs typeface="+mj-lt"/>
              </a:rPr>
              <a:t>señor</a:t>
            </a:r>
            <a:r>
              <a:rPr lang="en-US" sz="2400" dirty="0">
                <a:ea typeface="+mj-lt"/>
                <a:cs typeface="+mj-lt"/>
              </a:rPr>
              <a:t> supremo y un </a:t>
            </a:r>
            <a:r>
              <a:rPr lang="en-US" sz="2400" dirty="0" err="1">
                <a:ea typeface="+mj-lt"/>
                <a:cs typeface="+mj-lt"/>
              </a:rPr>
              <a:t>súbdito</a:t>
            </a:r>
            <a:r>
              <a:rPr lang="en-US" sz="2400" dirty="0">
                <a:ea typeface="+mj-lt"/>
                <a:cs typeface="+mj-lt"/>
              </a:rPr>
              <a:t>. </a:t>
            </a:r>
            <a:r>
              <a:rPr lang="en-US" sz="2400" dirty="0" err="1">
                <a:ea typeface="+mj-lt"/>
                <a:cs typeface="+mj-lt"/>
              </a:rPr>
              <a:t>Yahvé</a:t>
            </a:r>
            <a:r>
              <a:rPr lang="en-US" sz="2400" dirty="0">
                <a:ea typeface="+mj-lt"/>
                <a:cs typeface="+mj-lt"/>
              </a:rPr>
              <a:t> era </a:t>
            </a:r>
            <a:r>
              <a:rPr lang="en-US" sz="2400" dirty="0" err="1">
                <a:ea typeface="+mj-lt"/>
                <a:cs typeface="+mj-lt"/>
              </a:rPr>
              <a:t>el</a:t>
            </a:r>
            <a:r>
              <a:rPr lang="en-US" sz="2400" dirty="0">
                <a:ea typeface="+mj-lt"/>
                <a:cs typeface="+mj-lt"/>
              </a:rPr>
              <a:t> </a:t>
            </a:r>
            <a:r>
              <a:rPr lang="en-US" sz="2400" dirty="0" err="1">
                <a:ea typeface="+mj-lt"/>
                <a:cs typeface="+mj-lt"/>
              </a:rPr>
              <a:t>soberano</a:t>
            </a:r>
            <a:r>
              <a:rPr lang="en-US" sz="2400" dirty="0">
                <a:ea typeface="+mj-lt"/>
                <a:cs typeface="+mj-lt"/>
              </a:rPr>
              <a:t> (</a:t>
            </a:r>
            <a:r>
              <a:rPr lang="en-US" sz="2400" dirty="0" err="1">
                <a:ea typeface="+mj-lt"/>
                <a:cs typeface="+mj-lt"/>
              </a:rPr>
              <a:t>el</a:t>
            </a:r>
            <a:r>
              <a:rPr lang="en-US" sz="2400" dirty="0">
                <a:ea typeface="+mj-lt"/>
                <a:cs typeface="+mj-lt"/>
              </a:rPr>
              <a:t> Gran Rey), e Israel era </a:t>
            </a:r>
            <a:r>
              <a:rPr lang="en-US" sz="2400" dirty="0" err="1">
                <a:ea typeface="+mj-lt"/>
                <a:cs typeface="+mj-lt"/>
              </a:rPr>
              <a:t>el</a:t>
            </a:r>
            <a:r>
              <a:rPr lang="en-US" sz="2400" dirty="0">
                <a:ea typeface="+mj-lt"/>
                <a:cs typeface="+mj-lt"/>
              </a:rPr>
              <a:t> </a:t>
            </a:r>
            <a:r>
              <a:rPr lang="en-US" sz="2400" dirty="0" err="1">
                <a:ea typeface="+mj-lt"/>
                <a:cs typeface="+mj-lt"/>
              </a:rPr>
              <a:t>vasallo</a:t>
            </a:r>
            <a:r>
              <a:rPr lang="en-US" sz="2400" dirty="0">
                <a:ea typeface="+mj-lt"/>
                <a:cs typeface="+mj-lt"/>
              </a:rPr>
              <a:t> (la </a:t>
            </a:r>
            <a:r>
              <a:rPr lang="en-US" sz="2400" dirty="0" err="1">
                <a:ea typeface="+mj-lt"/>
                <a:cs typeface="+mj-lt"/>
              </a:rPr>
              <a:t>parte</a:t>
            </a:r>
            <a:r>
              <a:rPr lang="en-US" sz="2400" dirty="0">
                <a:ea typeface="+mj-lt"/>
                <a:cs typeface="+mj-lt"/>
              </a:rPr>
              <a:t> </a:t>
            </a:r>
            <a:r>
              <a:rPr lang="en-US" sz="2400" dirty="0" err="1">
                <a:ea typeface="+mj-lt"/>
                <a:cs typeface="+mj-lt"/>
              </a:rPr>
              <a:t>menor</a:t>
            </a:r>
            <a:r>
              <a:rPr lang="en-US" sz="2400" dirty="0">
                <a:ea typeface="+mj-lt"/>
                <a:cs typeface="+mj-lt"/>
              </a:rPr>
              <a:t>).</a:t>
            </a:r>
            <a:endParaRPr lang="en-US" altLang="en-US" sz="2400" i="1" dirty="0">
              <a:latin typeface="Calibri" panose="020F0502020204030204" pitchFamily="34" charset="0"/>
              <a:cs typeface="Calibri"/>
            </a:endParaRPr>
          </a:p>
        </p:txBody>
      </p:sp>
    </p:spTree>
    <p:extLst>
      <p:ext uri="{BB962C8B-B14F-4D97-AF65-F5344CB8AC3E}">
        <p14:creationId xmlns:p14="http://schemas.microsoft.com/office/powerpoint/2010/main" val="16958054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70019">
                                            <p:txEl>
                                              <p:pRg st="0" end="0"/>
                                            </p:txEl>
                                          </p:spTgt>
                                        </p:tgtEl>
                                        <p:attrNameLst>
                                          <p:attrName>style.visibility</p:attrName>
                                        </p:attrNameLst>
                                      </p:cBhvr>
                                      <p:to>
                                        <p:strVal val="visible"/>
                                      </p:to>
                                    </p:set>
                                    <p:anim calcmode="lin" valueType="num">
                                      <p:cBhvr>
                                        <p:cTn id="7" dur="500" fill="hold"/>
                                        <p:tgtEl>
                                          <p:spTgt spid="4700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7001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70019">
                                            <p:txEl>
                                              <p:pRg st="1" end="1"/>
                                            </p:txEl>
                                          </p:spTgt>
                                        </p:tgtEl>
                                        <p:attrNameLst>
                                          <p:attrName>style.visibility</p:attrName>
                                        </p:attrNameLst>
                                      </p:cBhvr>
                                      <p:to>
                                        <p:strVal val="visible"/>
                                      </p:to>
                                    </p:set>
                                    <p:anim calcmode="lin" valueType="num">
                                      <p:cBhvr additive="base">
                                        <p:cTn id="13" dur="500" fill="hold"/>
                                        <p:tgtEl>
                                          <p:spTgt spid="4700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00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70019">
                                            <p:txEl>
                                              <p:pRg st="2" end="2"/>
                                            </p:txEl>
                                          </p:spTgt>
                                        </p:tgtEl>
                                        <p:attrNameLst>
                                          <p:attrName>style.visibility</p:attrName>
                                        </p:attrNameLst>
                                      </p:cBhvr>
                                      <p:to>
                                        <p:strVal val="visible"/>
                                      </p:to>
                                    </p:set>
                                    <p:anim calcmode="lin" valueType="num">
                                      <p:cBhvr additive="base">
                                        <p:cTn id="19" dur="500" fill="hold"/>
                                        <p:tgtEl>
                                          <p:spTgt spid="4700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00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70019">
                                            <p:txEl>
                                              <p:pRg st="3" end="3"/>
                                            </p:txEl>
                                          </p:spTgt>
                                        </p:tgtEl>
                                        <p:attrNameLst>
                                          <p:attrName>style.visibility</p:attrName>
                                        </p:attrNameLst>
                                      </p:cBhvr>
                                      <p:to>
                                        <p:strVal val="visible"/>
                                      </p:to>
                                    </p:set>
                                    <p:anim calcmode="lin" valueType="num">
                                      <p:cBhvr additive="base">
                                        <p:cTn id="25" dur="500" fill="hold"/>
                                        <p:tgtEl>
                                          <p:spTgt spid="4700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700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solidFill>
          <a:srgbClr val="FFCC66"/>
        </a:solidFill>
        <a:effectLst/>
      </p:bgPr>
    </p:bg>
    <p:spTree>
      <p:nvGrpSpPr>
        <p:cNvPr id="1" name=""/>
        <p:cNvGrpSpPr/>
        <p:nvPr/>
      </p:nvGrpSpPr>
      <p:grpSpPr>
        <a:xfrm>
          <a:off x="0" y="0"/>
          <a:ext cx="0" cy="0"/>
          <a:chOff x="0" y="0"/>
          <a:chExt cx="0" cy="0"/>
        </a:xfrm>
      </p:grpSpPr>
      <p:sp>
        <p:nvSpPr>
          <p:cNvPr id="471042" name="Rectangle 2">
            <a:extLst>
              <a:ext uri="{FF2B5EF4-FFF2-40B4-BE49-F238E27FC236}">
                <a16:creationId xmlns:a16="http://schemas.microsoft.com/office/drawing/2014/main" id="{64FF5EBA-E8E7-40F0-9B49-821BC0E7B515}"/>
              </a:ext>
            </a:extLst>
          </p:cNvPr>
          <p:cNvSpPr>
            <a:spLocks noGrp="1" noChangeArrowheads="1"/>
          </p:cNvSpPr>
          <p:nvPr>
            <p:ph type="title"/>
          </p:nvPr>
        </p:nvSpPr>
        <p:spPr>
          <a:xfrm>
            <a:off x="2775" y="1"/>
            <a:ext cx="12186085" cy="1984916"/>
          </a:xfrm>
        </p:spPr>
        <p:txBody>
          <a:bodyPr>
            <a:noAutofit/>
          </a:bodyPr>
          <a:lstStyle/>
          <a:p>
            <a:pPr algn="ctr">
              <a:defRPr/>
            </a:pPr>
            <a:r>
              <a:rPr lang="en-US" altLang="en-US" sz="2400" dirty="0">
                <a:solidFill>
                  <a:srgbClr val="C00000"/>
                </a:solidFill>
                <a:effectLst>
                  <a:outerShdw blurRad="38100" dist="38100" dir="2700000" algn="tl">
                    <a:srgbClr val="000000">
                      <a:alpha val="43137"/>
                    </a:srgbClr>
                  </a:outerShdw>
                </a:effectLst>
                <a:latin typeface="Arial"/>
                <a:cs typeface="Arial"/>
              </a:rPr>
              <a:t>Other similar covenants are known from the ancient world. / </a:t>
            </a:r>
            <a:r>
              <a:rPr lang="en-US" sz="2400" b="0" dirty="0">
                <a:effectLst>
                  <a:outerShdw blurRad="38100" dist="38100" dir="2700000" algn="tl">
                    <a:srgbClr val="000000">
                      <a:alpha val="43137"/>
                    </a:srgbClr>
                  </a:outerShdw>
                </a:effectLst>
                <a:ea typeface="+mn-lt"/>
                <a:cs typeface="+mn-lt"/>
              </a:rPr>
              <a:t>Se </a:t>
            </a:r>
            <a:r>
              <a:rPr lang="en-US" sz="2400" b="0" dirty="0" err="1">
                <a:effectLst>
                  <a:outerShdw blurRad="38100" dist="38100" dir="2700000" algn="tl">
                    <a:srgbClr val="000000">
                      <a:alpha val="43137"/>
                    </a:srgbClr>
                  </a:outerShdw>
                </a:effectLst>
                <a:ea typeface="+mn-lt"/>
                <a:cs typeface="+mn-lt"/>
              </a:rPr>
              <a:t>conocen</a:t>
            </a:r>
            <a:r>
              <a:rPr lang="en-US" sz="2400" b="0" dirty="0">
                <a:effectLst>
                  <a:outerShdw blurRad="38100" dist="38100" dir="2700000" algn="tl">
                    <a:srgbClr val="000000">
                      <a:alpha val="43137"/>
                    </a:srgbClr>
                  </a:outerShdw>
                </a:effectLst>
                <a:ea typeface="+mn-lt"/>
                <a:cs typeface="+mn-lt"/>
              </a:rPr>
              <a:t> </a:t>
            </a:r>
            <a:r>
              <a:rPr lang="en-US" sz="2400" b="0" dirty="0" err="1">
                <a:effectLst>
                  <a:outerShdw blurRad="38100" dist="38100" dir="2700000" algn="tl">
                    <a:srgbClr val="000000">
                      <a:alpha val="43137"/>
                    </a:srgbClr>
                  </a:outerShdw>
                </a:effectLst>
                <a:ea typeface="+mn-lt"/>
                <a:cs typeface="+mn-lt"/>
              </a:rPr>
              <a:t>otros</a:t>
            </a:r>
            <a:r>
              <a:rPr lang="en-US" sz="2400" b="0" dirty="0">
                <a:effectLst>
                  <a:outerShdw blurRad="38100" dist="38100" dir="2700000" algn="tl">
                    <a:srgbClr val="000000">
                      <a:alpha val="43137"/>
                    </a:srgbClr>
                  </a:outerShdw>
                </a:effectLst>
                <a:ea typeface="+mn-lt"/>
                <a:cs typeface="+mn-lt"/>
              </a:rPr>
              <a:t> </a:t>
            </a:r>
            <a:r>
              <a:rPr lang="en-US" sz="2400" b="0" dirty="0" err="1">
                <a:effectLst>
                  <a:outerShdw blurRad="38100" dist="38100" dir="2700000" algn="tl">
                    <a:srgbClr val="000000">
                      <a:alpha val="43137"/>
                    </a:srgbClr>
                  </a:outerShdw>
                </a:effectLst>
                <a:ea typeface="+mn-lt"/>
                <a:cs typeface="+mn-lt"/>
              </a:rPr>
              <a:t>pactos</a:t>
            </a:r>
            <a:r>
              <a:rPr lang="en-US" sz="2400" b="0" dirty="0">
                <a:effectLst>
                  <a:outerShdw blurRad="38100" dist="38100" dir="2700000" algn="tl">
                    <a:srgbClr val="000000">
                      <a:alpha val="43137"/>
                    </a:srgbClr>
                  </a:outerShdw>
                </a:effectLst>
                <a:ea typeface="+mn-lt"/>
                <a:cs typeface="+mn-lt"/>
              </a:rPr>
              <a:t> </a:t>
            </a:r>
            <a:r>
              <a:rPr lang="en-US" sz="2400" b="0" dirty="0" err="1">
                <a:effectLst>
                  <a:outerShdw blurRad="38100" dist="38100" dir="2700000" algn="tl">
                    <a:srgbClr val="000000">
                      <a:alpha val="43137"/>
                    </a:srgbClr>
                  </a:outerShdw>
                </a:effectLst>
                <a:ea typeface="+mn-lt"/>
                <a:cs typeface="+mn-lt"/>
              </a:rPr>
              <a:t>similares</a:t>
            </a:r>
            <a:r>
              <a:rPr lang="en-US" sz="2400" b="0" dirty="0">
                <a:effectLst>
                  <a:outerShdw blurRad="38100" dist="38100" dir="2700000" algn="tl">
                    <a:srgbClr val="000000">
                      <a:alpha val="43137"/>
                    </a:srgbClr>
                  </a:outerShdw>
                </a:effectLst>
                <a:ea typeface="+mn-lt"/>
                <a:cs typeface="+mn-lt"/>
              </a:rPr>
              <a:t> del </a:t>
            </a:r>
            <a:r>
              <a:rPr lang="en-US" sz="2400" b="0" dirty="0" err="1">
                <a:effectLst>
                  <a:outerShdw blurRad="38100" dist="38100" dir="2700000" algn="tl">
                    <a:srgbClr val="000000">
                      <a:alpha val="43137"/>
                    </a:srgbClr>
                  </a:outerShdw>
                </a:effectLst>
                <a:ea typeface="+mn-lt"/>
                <a:cs typeface="+mn-lt"/>
              </a:rPr>
              <a:t>mundo</a:t>
            </a:r>
            <a:r>
              <a:rPr lang="en-US" sz="2400" b="0" dirty="0">
                <a:effectLst>
                  <a:outerShdw blurRad="38100" dist="38100" dir="2700000" algn="tl">
                    <a:srgbClr val="000000">
                      <a:alpha val="43137"/>
                    </a:srgbClr>
                  </a:outerShdw>
                </a:effectLst>
                <a:ea typeface="+mn-lt"/>
                <a:cs typeface="+mn-lt"/>
              </a:rPr>
              <a:t> </a:t>
            </a:r>
            <a:r>
              <a:rPr lang="en-US" sz="2400" b="0" dirty="0" err="1">
                <a:effectLst>
                  <a:outerShdw blurRad="38100" dist="38100" dir="2700000" algn="tl">
                    <a:srgbClr val="000000">
                      <a:alpha val="43137"/>
                    </a:srgbClr>
                  </a:outerShdw>
                </a:effectLst>
                <a:ea typeface="+mn-lt"/>
                <a:cs typeface="+mn-lt"/>
              </a:rPr>
              <a:t>antiguo</a:t>
            </a:r>
            <a:r>
              <a:rPr lang="en-US" sz="2400" b="0" dirty="0">
                <a:effectLst>
                  <a:outerShdw blurRad="38100" dist="38100" dir="2700000" algn="tl">
                    <a:srgbClr val="000000">
                      <a:alpha val="43137"/>
                    </a:srgbClr>
                  </a:outerShdw>
                </a:effectLst>
                <a:ea typeface="+mn-lt"/>
                <a:cs typeface="+mn-lt"/>
              </a:rPr>
              <a:t>.</a:t>
            </a:r>
            <a:br>
              <a:rPr lang="en-US" altLang="en-US" sz="2800" dirty="0">
                <a:latin typeface="Impact" panose="020B0806030902050204" pitchFamily="34" charset="0"/>
              </a:rPr>
            </a:br>
            <a:r>
              <a:rPr lang="en-US" altLang="en-US" sz="2000" dirty="0">
                <a:solidFill>
                  <a:srgbClr val="C00000"/>
                </a:solidFill>
                <a:latin typeface="Arial Narrow"/>
              </a:rPr>
              <a:t>Ancient Near Eastern treaties with striking parallels to the biblical covenant material have been found in ancient Hittite culture (15</a:t>
            </a:r>
            <a:r>
              <a:rPr lang="en-US" altLang="en-US" sz="2000" baseline="30000" dirty="0">
                <a:solidFill>
                  <a:srgbClr val="C00000"/>
                </a:solidFill>
                <a:latin typeface="Arial Narrow"/>
              </a:rPr>
              <a:t>th</a:t>
            </a:r>
            <a:r>
              <a:rPr lang="en-US" altLang="en-US" sz="2000" dirty="0">
                <a:solidFill>
                  <a:srgbClr val="C00000"/>
                </a:solidFill>
                <a:latin typeface="Arial Narrow"/>
              </a:rPr>
              <a:t> century BC) and in the vassal treaties of Esarhaddon II of Assyria (7</a:t>
            </a:r>
            <a:r>
              <a:rPr lang="en-US" altLang="en-US" sz="2000" baseline="30000" dirty="0">
                <a:solidFill>
                  <a:srgbClr val="C00000"/>
                </a:solidFill>
                <a:latin typeface="Arial Narrow"/>
              </a:rPr>
              <a:t>th</a:t>
            </a:r>
            <a:r>
              <a:rPr lang="en-US" altLang="en-US" sz="2000" dirty="0">
                <a:solidFill>
                  <a:srgbClr val="C00000"/>
                </a:solidFill>
                <a:latin typeface="Arial Narrow"/>
              </a:rPr>
              <a:t> century BC).</a:t>
            </a:r>
            <a:r>
              <a:rPr lang="en-US" altLang="en-US" sz="2000" b="0" dirty="0">
                <a:solidFill>
                  <a:srgbClr val="FF6600"/>
                </a:solidFill>
                <a:latin typeface="Arial Narrow"/>
              </a:rPr>
              <a:t> </a:t>
            </a:r>
            <a:r>
              <a:rPr lang="en-US" altLang="en-US" sz="2000" b="0" dirty="0">
                <a:latin typeface="Arial Narrow"/>
              </a:rPr>
              <a:t>/ </a:t>
            </a:r>
            <a:r>
              <a:rPr lang="en-US" sz="2000" b="0" dirty="0">
                <a:ea typeface="+mn-lt"/>
                <a:cs typeface="+mn-lt"/>
              </a:rPr>
              <a:t>Se </a:t>
            </a:r>
            <a:r>
              <a:rPr lang="en-US" sz="2000" b="0" dirty="0" err="1">
                <a:ea typeface="+mn-lt"/>
                <a:cs typeface="+mn-lt"/>
              </a:rPr>
              <a:t>han</a:t>
            </a:r>
            <a:r>
              <a:rPr lang="en-US" sz="2000" b="0" dirty="0">
                <a:ea typeface="+mn-lt"/>
                <a:cs typeface="+mn-lt"/>
              </a:rPr>
              <a:t> </a:t>
            </a:r>
            <a:r>
              <a:rPr lang="en-US" sz="2000" b="0" dirty="0" err="1">
                <a:ea typeface="+mn-lt"/>
                <a:cs typeface="+mn-lt"/>
              </a:rPr>
              <a:t>encontrado</a:t>
            </a:r>
            <a:r>
              <a:rPr lang="en-US" sz="2000" b="0" dirty="0">
                <a:ea typeface="+mn-lt"/>
                <a:cs typeface="+mn-lt"/>
              </a:rPr>
              <a:t> </a:t>
            </a:r>
            <a:r>
              <a:rPr lang="en-US" sz="2000" b="0" dirty="0" err="1">
                <a:ea typeface="+mn-lt"/>
                <a:cs typeface="+mn-lt"/>
              </a:rPr>
              <a:t>tratados</a:t>
            </a:r>
            <a:r>
              <a:rPr lang="en-US" sz="2000" b="0" dirty="0">
                <a:ea typeface="+mn-lt"/>
                <a:cs typeface="+mn-lt"/>
              </a:rPr>
              <a:t> del </a:t>
            </a:r>
            <a:r>
              <a:rPr lang="en-US" sz="2000" b="0" dirty="0" err="1">
                <a:ea typeface="+mn-lt"/>
                <a:cs typeface="+mn-lt"/>
              </a:rPr>
              <a:t>antiguo</a:t>
            </a:r>
            <a:r>
              <a:rPr lang="en-US" sz="2000" b="0" dirty="0">
                <a:ea typeface="+mn-lt"/>
                <a:cs typeface="+mn-lt"/>
              </a:rPr>
              <a:t> </a:t>
            </a:r>
            <a:r>
              <a:rPr lang="en-US" sz="2000" b="0" dirty="0" err="1">
                <a:ea typeface="+mn-lt"/>
                <a:cs typeface="+mn-lt"/>
              </a:rPr>
              <a:t>Cercano</a:t>
            </a:r>
            <a:r>
              <a:rPr lang="en-US" sz="2000" b="0" dirty="0">
                <a:ea typeface="+mn-lt"/>
                <a:cs typeface="+mn-lt"/>
              </a:rPr>
              <a:t> Oriente con </a:t>
            </a:r>
            <a:r>
              <a:rPr lang="en-US" sz="2000" b="0" dirty="0" err="1">
                <a:ea typeface="+mn-lt"/>
                <a:cs typeface="+mn-lt"/>
              </a:rPr>
              <a:t>sorprendentes</a:t>
            </a:r>
            <a:r>
              <a:rPr lang="en-US" sz="2000" b="0" dirty="0">
                <a:ea typeface="+mn-lt"/>
                <a:cs typeface="+mn-lt"/>
              </a:rPr>
              <a:t> </a:t>
            </a:r>
            <a:r>
              <a:rPr lang="en-US" sz="2000" b="0" dirty="0" err="1">
                <a:ea typeface="+mn-lt"/>
                <a:cs typeface="+mn-lt"/>
              </a:rPr>
              <a:t>paralelismos</a:t>
            </a:r>
            <a:r>
              <a:rPr lang="en-US" sz="2000" b="0" dirty="0">
                <a:ea typeface="+mn-lt"/>
                <a:cs typeface="+mn-lt"/>
              </a:rPr>
              <a:t> con </a:t>
            </a:r>
            <a:r>
              <a:rPr lang="en-US" sz="2000" b="0" dirty="0" err="1">
                <a:ea typeface="+mn-lt"/>
                <a:cs typeface="+mn-lt"/>
              </a:rPr>
              <a:t>el</a:t>
            </a:r>
            <a:r>
              <a:rPr lang="en-US" sz="2000" b="0" dirty="0">
                <a:ea typeface="+mn-lt"/>
                <a:cs typeface="+mn-lt"/>
              </a:rPr>
              <a:t> material del </a:t>
            </a:r>
            <a:r>
              <a:rPr lang="en-US" sz="2000" b="0" dirty="0" err="1">
                <a:ea typeface="+mn-lt"/>
                <a:cs typeface="+mn-lt"/>
              </a:rPr>
              <a:t>pacto</a:t>
            </a:r>
            <a:r>
              <a:rPr lang="en-US" sz="2000" b="0" dirty="0">
                <a:ea typeface="+mn-lt"/>
                <a:cs typeface="+mn-lt"/>
              </a:rPr>
              <a:t> </a:t>
            </a:r>
            <a:r>
              <a:rPr lang="en-US" sz="2000" b="0" dirty="0" err="1">
                <a:ea typeface="+mn-lt"/>
                <a:cs typeface="+mn-lt"/>
              </a:rPr>
              <a:t>bíblico</a:t>
            </a:r>
            <a:r>
              <a:rPr lang="en-US" sz="2000" b="0" dirty="0">
                <a:ea typeface="+mn-lt"/>
                <a:cs typeface="+mn-lt"/>
              </a:rPr>
              <a:t> </a:t>
            </a:r>
            <a:r>
              <a:rPr lang="en-US" sz="2000" b="0" dirty="0" err="1">
                <a:ea typeface="+mn-lt"/>
                <a:cs typeface="+mn-lt"/>
              </a:rPr>
              <a:t>en</a:t>
            </a:r>
            <a:r>
              <a:rPr lang="en-US" sz="2000" b="0" dirty="0">
                <a:ea typeface="+mn-lt"/>
                <a:cs typeface="+mn-lt"/>
              </a:rPr>
              <a:t> la </a:t>
            </a:r>
            <a:r>
              <a:rPr lang="en-US" sz="2000" b="0" dirty="0" err="1">
                <a:ea typeface="+mn-lt"/>
                <a:cs typeface="+mn-lt"/>
              </a:rPr>
              <a:t>antigua</a:t>
            </a:r>
            <a:r>
              <a:rPr lang="en-US" sz="2000" b="0" dirty="0">
                <a:ea typeface="+mn-lt"/>
                <a:cs typeface="+mn-lt"/>
              </a:rPr>
              <a:t> </a:t>
            </a:r>
            <a:r>
              <a:rPr lang="en-US" sz="2000" b="0" dirty="0" err="1">
                <a:ea typeface="+mn-lt"/>
                <a:cs typeface="+mn-lt"/>
              </a:rPr>
              <a:t>cultura</a:t>
            </a:r>
            <a:r>
              <a:rPr lang="en-US" sz="2000" b="0" dirty="0">
                <a:ea typeface="+mn-lt"/>
                <a:cs typeface="+mn-lt"/>
              </a:rPr>
              <a:t> </a:t>
            </a:r>
            <a:r>
              <a:rPr lang="en-US" sz="2000" b="0" dirty="0" err="1">
                <a:ea typeface="+mn-lt"/>
                <a:cs typeface="+mn-lt"/>
              </a:rPr>
              <a:t>hitita</a:t>
            </a:r>
            <a:r>
              <a:rPr lang="en-US" sz="2000" b="0" dirty="0">
                <a:ea typeface="+mn-lt"/>
                <a:cs typeface="+mn-lt"/>
              </a:rPr>
              <a:t> (</a:t>
            </a:r>
            <a:r>
              <a:rPr lang="en-US" sz="2000" b="0" dirty="0" err="1">
                <a:ea typeface="+mn-lt"/>
                <a:cs typeface="+mn-lt"/>
              </a:rPr>
              <a:t>siglo</a:t>
            </a:r>
            <a:r>
              <a:rPr lang="en-US" sz="2000" b="0" dirty="0">
                <a:ea typeface="+mn-lt"/>
                <a:cs typeface="+mn-lt"/>
              </a:rPr>
              <a:t> XV a. C.) y </a:t>
            </a:r>
            <a:r>
              <a:rPr lang="en-US" sz="2000" b="0" dirty="0" err="1">
                <a:ea typeface="+mn-lt"/>
                <a:cs typeface="+mn-lt"/>
              </a:rPr>
              <a:t>en</a:t>
            </a:r>
            <a:r>
              <a:rPr lang="en-US" sz="2000" b="0" dirty="0">
                <a:ea typeface="+mn-lt"/>
                <a:cs typeface="+mn-lt"/>
              </a:rPr>
              <a:t> </a:t>
            </a:r>
            <a:r>
              <a:rPr lang="en-US" sz="2000" b="0" dirty="0" err="1">
                <a:ea typeface="+mn-lt"/>
                <a:cs typeface="+mn-lt"/>
              </a:rPr>
              <a:t>los</a:t>
            </a:r>
            <a:r>
              <a:rPr lang="en-US" sz="2000" b="0" dirty="0">
                <a:ea typeface="+mn-lt"/>
                <a:cs typeface="+mn-lt"/>
              </a:rPr>
              <a:t> </a:t>
            </a:r>
            <a:r>
              <a:rPr lang="en-US" sz="2000" b="0" dirty="0" err="1">
                <a:ea typeface="+mn-lt"/>
                <a:cs typeface="+mn-lt"/>
              </a:rPr>
              <a:t>tratados</a:t>
            </a:r>
            <a:r>
              <a:rPr lang="en-US" sz="2000" b="0" dirty="0">
                <a:ea typeface="+mn-lt"/>
                <a:cs typeface="+mn-lt"/>
              </a:rPr>
              <a:t> </a:t>
            </a:r>
            <a:r>
              <a:rPr lang="en-US" sz="2000" b="0" dirty="0" err="1">
                <a:ea typeface="+mn-lt"/>
                <a:cs typeface="+mn-lt"/>
              </a:rPr>
              <a:t>vasallos</a:t>
            </a:r>
            <a:r>
              <a:rPr lang="en-US" sz="2000" b="0" dirty="0">
                <a:ea typeface="+mn-lt"/>
                <a:cs typeface="+mn-lt"/>
              </a:rPr>
              <a:t> de Esarhaddon II de </a:t>
            </a:r>
            <a:r>
              <a:rPr lang="en-US" sz="2000" b="0" dirty="0" err="1">
                <a:ea typeface="+mn-lt"/>
                <a:cs typeface="+mn-lt"/>
              </a:rPr>
              <a:t>Asiria</a:t>
            </a:r>
            <a:r>
              <a:rPr lang="en-US" sz="2000" b="0" dirty="0">
                <a:ea typeface="+mn-lt"/>
                <a:cs typeface="+mn-lt"/>
              </a:rPr>
              <a:t> (</a:t>
            </a:r>
            <a:r>
              <a:rPr lang="en-US" sz="2000" b="0" dirty="0" err="1">
                <a:ea typeface="+mn-lt"/>
                <a:cs typeface="+mn-lt"/>
              </a:rPr>
              <a:t>siglo</a:t>
            </a:r>
            <a:r>
              <a:rPr lang="en-US" sz="2000" b="0" dirty="0">
                <a:ea typeface="+mn-lt"/>
                <a:cs typeface="+mn-lt"/>
              </a:rPr>
              <a:t> VII a. C.).</a:t>
            </a:r>
            <a:endParaRPr lang="en-US" altLang="en-US" sz="2000" b="0" dirty="0">
              <a:latin typeface="Arial Narrow"/>
            </a:endParaRPr>
          </a:p>
        </p:txBody>
      </p:sp>
      <p:pic>
        <p:nvPicPr>
          <p:cNvPr id="471043" name="Picture 3" descr="BM,%20Nov-2007%20123[1]">
            <a:extLst>
              <a:ext uri="{FF2B5EF4-FFF2-40B4-BE49-F238E27FC236}">
                <a16:creationId xmlns:a16="http://schemas.microsoft.com/office/drawing/2014/main" id="{1B334163-0867-48E8-8228-4B8BB721D6A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69065" y="1992213"/>
            <a:ext cx="2677110" cy="44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44" name="Picture 4" descr="VTE">
            <a:extLst>
              <a:ext uri="{FF2B5EF4-FFF2-40B4-BE49-F238E27FC236}">
                <a16:creationId xmlns:a16="http://schemas.microsoft.com/office/drawing/2014/main" id="{9DDF912A-9A79-4689-940D-013F996F63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03432" y="1977835"/>
            <a:ext cx="6040408" cy="450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45" name="Text Box 5">
            <a:extLst>
              <a:ext uri="{FF2B5EF4-FFF2-40B4-BE49-F238E27FC236}">
                <a16:creationId xmlns:a16="http://schemas.microsoft.com/office/drawing/2014/main" id="{55DDBCAA-A16E-4977-8C4E-E1D5E5EAA2D0}"/>
              </a:ext>
            </a:extLst>
          </p:cNvPr>
          <p:cNvSpPr txBox="1">
            <a:spLocks noChangeArrowheads="1"/>
          </p:cNvSpPr>
          <p:nvPr/>
        </p:nvSpPr>
        <p:spPr bwMode="auto">
          <a:xfrm>
            <a:off x="518568" y="6483348"/>
            <a:ext cx="439659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defTabSz="914400">
              <a:spcBef>
                <a:spcPct val="50000"/>
              </a:spcBef>
              <a:buClrTx/>
              <a:buSzTx/>
              <a:buNone/>
              <a:defRPr/>
            </a:pPr>
            <a:r>
              <a:rPr kumimoji="0" lang="en-US" altLang="en-US" sz="1600" b="0" i="0" u="none" strike="noStrike" kern="1200" cap="none" spc="0" normalizeH="0" baseline="0" noProof="0" dirty="0">
                <a:ln>
                  <a:noFill/>
                </a:ln>
                <a:solidFill>
                  <a:srgbClr val="C00000"/>
                </a:solidFill>
                <a:effectLst/>
                <a:uLnTx/>
                <a:uFillTx/>
                <a:latin typeface="Arial Narrow"/>
                <a:cs typeface="Arial"/>
              </a:rPr>
              <a:t>British Museum, London</a:t>
            </a:r>
            <a:r>
              <a:rPr lang="en-US" altLang="en-US" sz="1600" dirty="0">
                <a:latin typeface="Arial Narrow"/>
                <a:cs typeface="Arial"/>
              </a:rPr>
              <a:t> / Museo </a:t>
            </a:r>
            <a:r>
              <a:rPr lang="en-US" altLang="en-US" sz="1600" dirty="0" err="1">
                <a:latin typeface="Arial Narrow"/>
                <a:cs typeface="Arial"/>
              </a:rPr>
              <a:t>Británico</a:t>
            </a:r>
            <a:r>
              <a:rPr lang="en-US" altLang="en-US" sz="1600" dirty="0">
                <a:latin typeface="Arial Narrow"/>
                <a:cs typeface="Arial"/>
              </a:rPr>
              <a:t>, </a:t>
            </a:r>
            <a:r>
              <a:rPr lang="en-US" altLang="en-US" sz="1600" dirty="0" err="1">
                <a:latin typeface="Arial Narrow"/>
                <a:cs typeface="Arial"/>
              </a:rPr>
              <a:t>Lóndres</a:t>
            </a:r>
            <a:endParaRPr kumimoji="0" lang="en-US" altLang="en-US" sz="1600" b="0" i="0" u="none" strike="noStrike" kern="1200" cap="none" spc="0" normalizeH="0" baseline="0" noProof="0" dirty="0" err="1">
              <a:ln>
                <a:noFill/>
              </a:ln>
              <a:effectLst/>
              <a:uLnTx/>
              <a:uFillTx/>
              <a:latin typeface="Arial Narrow" panose="020B0606020202030204" pitchFamily="34" charset="0"/>
              <a:ea typeface="+mn-ea"/>
              <a:cs typeface="Arial" panose="020B0604020202020204" pitchFamily="34" charset="0"/>
            </a:endParaRPr>
          </a:p>
        </p:txBody>
      </p:sp>
      <p:sp>
        <p:nvSpPr>
          <p:cNvPr id="471046" name="Text Box 6">
            <a:extLst>
              <a:ext uri="{FF2B5EF4-FFF2-40B4-BE49-F238E27FC236}">
                <a16:creationId xmlns:a16="http://schemas.microsoft.com/office/drawing/2014/main" id="{7BEA5F91-C401-4693-B2A9-58C36D001002}"/>
              </a:ext>
            </a:extLst>
          </p:cNvPr>
          <p:cNvSpPr txBox="1">
            <a:spLocks noChangeArrowheads="1"/>
          </p:cNvSpPr>
          <p:nvPr/>
        </p:nvSpPr>
        <p:spPr bwMode="auto">
          <a:xfrm>
            <a:off x="5337191" y="6494500"/>
            <a:ext cx="45245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defTabSz="914400">
              <a:spcBef>
                <a:spcPct val="50000"/>
              </a:spcBef>
              <a:buClrTx/>
              <a:buSzTx/>
              <a:buNone/>
              <a:defRPr/>
            </a:pPr>
            <a:r>
              <a:rPr kumimoji="0" lang="en-US" altLang="en-US" sz="1600" b="0" i="0" u="none" strike="noStrike" kern="1200" cap="none" spc="0" normalizeH="0" baseline="0" noProof="0" dirty="0">
                <a:ln>
                  <a:noFill/>
                </a:ln>
                <a:solidFill>
                  <a:srgbClr val="C00000"/>
                </a:solidFill>
                <a:effectLst/>
                <a:uLnTx/>
                <a:uFillTx/>
                <a:latin typeface="Arial Narrow"/>
                <a:cs typeface="Arial"/>
              </a:rPr>
              <a:t>University of Pennsylvania</a:t>
            </a:r>
            <a:r>
              <a:rPr lang="en-US" altLang="en-US" sz="1600" dirty="0">
                <a:latin typeface="Arial Narrow"/>
                <a:cs typeface="Arial"/>
              </a:rPr>
              <a:t> / Universidad de </a:t>
            </a:r>
            <a:r>
              <a:rPr lang="en-US" altLang="en-US" sz="1600" dirty="0" err="1">
                <a:latin typeface="Arial Narrow"/>
                <a:cs typeface="Arial"/>
              </a:rPr>
              <a:t>Pensilvania</a:t>
            </a:r>
            <a:endParaRPr kumimoji="0" lang="en-US" altLang="en-US" sz="1600" b="0" i="0" u="none" strike="noStrike" kern="1200" cap="none" spc="0" normalizeH="0" baseline="0" noProof="0" dirty="0" err="1">
              <a:ln>
                <a:noFill/>
              </a:ln>
              <a:effectLst/>
              <a:uLnTx/>
              <a:uFillTx/>
              <a:latin typeface="Arial Narrow" panose="020B0606020202030204" pitchFamily="34"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4E7A661A-19DB-F7B2-419A-FA69C6AF2B12}"/>
              </a:ext>
            </a:extLst>
          </p:cNvPr>
          <p:cNvSpPr>
            <a:spLocks noGrp="1"/>
          </p:cNvSpPr>
          <p:nvPr>
            <p:ph type="sldNum" sz="quarter" idx="14"/>
          </p:nvPr>
        </p:nvSpPr>
        <p:spPr/>
        <p:txBody>
          <a:bodyPr/>
          <a:lstStyle/>
          <a:p>
            <a:fld id="{45C00377-489B-40EC-B059-26BDDD2E89B9}" type="slidenum">
              <a:rPr lang="en-US" smtClean="0"/>
              <a:pPr/>
              <a:t>76</a:t>
            </a:fld>
            <a:endParaRPr lang="en-US" dirty="0"/>
          </a:p>
        </p:txBody>
      </p:sp>
    </p:spTree>
    <p:extLst>
      <p:ext uri="{BB962C8B-B14F-4D97-AF65-F5344CB8AC3E}">
        <p14:creationId xmlns:p14="http://schemas.microsoft.com/office/powerpoint/2010/main" val="2297553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71043"/>
                                        </p:tgtEl>
                                        <p:attrNameLst>
                                          <p:attrName>style.visibility</p:attrName>
                                        </p:attrNameLst>
                                      </p:cBhvr>
                                      <p:to>
                                        <p:strVal val="visible"/>
                                      </p:to>
                                    </p:set>
                                    <p:animEffect transition="in" filter="dissolve">
                                      <p:cBhvr>
                                        <p:cTn id="7" dur="500"/>
                                        <p:tgtEl>
                                          <p:spTgt spid="47104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71045"/>
                                        </p:tgtEl>
                                        <p:attrNameLst>
                                          <p:attrName>style.visibility</p:attrName>
                                        </p:attrNameLst>
                                      </p:cBhvr>
                                      <p:to>
                                        <p:strVal val="visible"/>
                                      </p:to>
                                    </p:set>
                                    <p:animEffect transition="in" filter="dissolve">
                                      <p:cBhvr>
                                        <p:cTn id="10" dur="500"/>
                                        <p:tgtEl>
                                          <p:spTgt spid="47104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471044"/>
                                        </p:tgtEl>
                                        <p:attrNameLst>
                                          <p:attrName>style.visibility</p:attrName>
                                        </p:attrNameLst>
                                      </p:cBhvr>
                                      <p:to>
                                        <p:strVal val="visible"/>
                                      </p:to>
                                    </p:set>
                                    <p:animEffect transition="in" filter="dissolve">
                                      <p:cBhvr>
                                        <p:cTn id="15" dur="500"/>
                                        <p:tgtEl>
                                          <p:spTgt spid="471044"/>
                                        </p:tgtEl>
                                      </p:cBhvr>
                                    </p:animEffect>
                                  </p:childTnLst>
                                </p:cTn>
                              </p:par>
                              <p:par>
                                <p:cTn id="16" presetID="9" presetClass="entr" presetSubtype="0" fill="hold" nodeType="withEffect">
                                  <p:stCondLst>
                                    <p:cond delay="0"/>
                                  </p:stCondLst>
                                  <p:childTnLst>
                                    <p:set>
                                      <p:cBhvr>
                                        <p:cTn id="17" dur="1" fill="hold">
                                          <p:stCondLst>
                                            <p:cond delay="0"/>
                                          </p:stCondLst>
                                        </p:cTn>
                                        <p:tgtEl>
                                          <p:spTgt spid="471046">
                                            <p:txEl>
                                              <p:pRg st="0" end="0"/>
                                            </p:txEl>
                                          </p:spTgt>
                                        </p:tgtEl>
                                        <p:attrNameLst>
                                          <p:attrName>style.visibility</p:attrName>
                                        </p:attrNameLst>
                                      </p:cBhvr>
                                      <p:to>
                                        <p:strVal val="visible"/>
                                      </p:to>
                                    </p:set>
                                    <p:animEffect transition="in" filter="dissolve">
                                      <p:cBhvr>
                                        <p:cTn id="18" dur="500"/>
                                        <p:tgtEl>
                                          <p:spTgt spid="4710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5"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36260793-85B8-DF01-96E6-B78B6B60DDE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647ED1A-741F-4294-9747-780D36CAF828}" type="slidenum">
              <a:rPr kumimoji="0" lang="en-US" alt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panose="020B0604020202020204" pitchFamily="34" charset="0"/>
            </a:endParaRPr>
          </a:p>
        </p:txBody>
      </p:sp>
      <p:sp>
        <p:nvSpPr>
          <p:cNvPr id="103426" name="Rectangle 2">
            <a:extLst>
              <a:ext uri="{FF2B5EF4-FFF2-40B4-BE49-F238E27FC236}">
                <a16:creationId xmlns:a16="http://schemas.microsoft.com/office/drawing/2014/main" id="{F3F992E0-3BE5-6D30-36B4-B9F73B3A6C73}"/>
              </a:ext>
            </a:extLst>
          </p:cNvPr>
          <p:cNvSpPr>
            <a:spLocks noGrp="1" noChangeArrowheads="1"/>
          </p:cNvSpPr>
          <p:nvPr>
            <p:ph type="title"/>
          </p:nvPr>
        </p:nvSpPr>
        <p:spPr>
          <a:xfrm>
            <a:off x="250884" y="-42224"/>
            <a:ext cx="11675853" cy="1219200"/>
          </a:xfrm>
        </p:spPr>
        <p:txBody>
          <a:bodyPr/>
          <a:lstStyle/>
          <a:p>
            <a:r>
              <a:rPr lang="en-US" altLang="en-US" dirty="0">
                <a:solidFill>
                  <a:srgbClr val="FF9900"/>
                </a:solidFill>
                <a:latin typeface="Impact"/>
              </a:rPr>
              <a:t>TREATY FORM / </a:t>
            </a:r>
            <a:r>
              <a:rPr lang="en-US" dirty="0">
                <a:solidFill>
                  <a:srgbClr val="F8F8F8"/>
                </a:solidFill>
                <a:ea typeface="+mj-lt"/>
                <a:cs typeface="+mj-lt"/>
              </a:rPr>
              <a:t>FORMA DE TRATADO</a:t>
            </a:r>
            <a:br>
              <a:rPr lang="en-US" altLang="en-US" dirty="0">
                <a:latin typeface="Impact" panose="020B0806030902050204" pitchFamily="34" charset="0"/>
              </a:rPr>
            </a:br>
            <a:r>
              <a:rPr lang="en-US" altLang="en-US" sz="2800" dirty="0">
                <a:solidFill>
                  <a:srgbClr val="FF9900"/>
                </a:solidFill>
                <a:latin typeface="Arial"/>
              </a:rPr>
              <a:t>(Hittite Suzerainty Treaty) / </a:t>
            </a:r>
            <a:r>
              <a:rPr lang="en-US" sz="2800" dirty="0">
                <a:solidFill>
                  <a:srgbClr val="F8F8F8"/>
                </a:solidFill>
                <a:ea typeface="+mj-lt"/>
                <a:cs typeface="+mj-lt"/>
              </a:rPr>
              <a:t>(</a:t>
            </a:r>
            <a:r>
              <a:rPr lang="en-US" sz="2800" dirty="0" err="1">
                <a:solidFill>
                  <a:srgbClr val="F8F8F8"/>
                </a:solidFill>
                <a:ea typeface="+mj-lt"/>
                <a:cs typeface="+mj-lt"/>
              </a:rPr>
              <a:t>Tratado</a:t>
            </a:r>
            <a:r>
              <a:rPr lang="en-US" sz="2800" dirty="0">
                <a:solidFill>
                  <a:srgbClr val="F8F8F8"/>
                </a:solidFill>
                <a:ea typeface="+mj-lt"/>
                <a:cs typeface="+mj-lt"/>
              </a:rPr>
              <a:t> de </a:t>
            </a:r>
            <a:r>
              <a:rPr lang="en-US" sz="2800" dirty="0" err="1">
                <a:solidFill>
                  <a:srgbClr val="F8F8F8"/>
                </a:solidFill>
                <a:ea typeface="+mj-lt"/>
                <a:cs typeface="+mj-lt"/>
              </a:rPr>
              <a:t>soberanía</a:t>
            </a:r>
            <a:r>
              <a:rPr lang="en-US" sz="2800" dirty="0">
                <a:solidFill>
                  <a:srgbClr val="F8F8F8"/>
                </a:solidFill>
                <a:ea typeface="+mj-lt"/>
                <a:cs typeface="+mj-lt"/>
              </a:rPr>
              <a:t> </a:t>
            </a:r>
            <a:r>
              <a:rPr lang="en-US" sz="2800" dirty="0" err="1">
                <a:solidFill>
                  <a:srgbClr val="F8F8F8"/>
                </a:solidFill>
                <a:ea typeface="+mj-lt"/>
                <a:cs typeface="+mj-lt"/>
              </a:rPr>
              <a:t>hitita</a:t>
            </a:r>
            <a:r>
              <a:rPr lang="en-US" sz="2800" dirty="0">
                <a:solidFill>
                  <a:srgbClr val="F8F8F8"/>
                </a:solidFill>
                <a:ea typeface="+mj-lt"/>
                <a:cs typeface="+mj-lt"/>
              </a:rPr>
              <a:t>)</a:t>
            </a:r>
            <a:endParaRPr lang="en-US" altLang="en-US" sz="2800" dirty="0">
              <a:solidFill>
                <a:srgbClr val="F8F8F8"/>
              </a:solidFill>
              <a:latin typeface="Arial"/>
            </a:endParaRPr>
          </a:p>
        </p:txBody>
      </p:sp>
      <p:sp>
        <p:nvSpPr>
          <p:cNvPr id="103428" name="Rectangle 4">
            <a:extLst>
              <a:ext uri="{FF2B5EF4-FFF2-40B4-BE49-F238E27FC236}">
                <a16:creationId xmlns:a16="http://schemas.microsoft.com/office/drawing/2014/main" id="{549E3767-371F-2813-D1EB-E166CD139C93}"/>
              </a:ext>
            </a:extLst>
          </p:cNvPr>
          <p:cNvSpPr>
            <a:spLocks noChangeArrowheads="1"/>
          </p:cNvSpPr>
          <p:nvPr/>
        </p:nvSpPr>
        <p:spPr bwMode="auto">
          <a:xfrm>
            <a:off x="252890" y="1273759"/>
            <a:ext cx="11700596" cy="5347544"/>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lstStyle>
            <a:lvl1pPr marL="342900" indent="-342900">
              <a:spcBef>
                <a:spcPct val="20000"/>
              </a:spcBef>
              <a:buClr>
                <a:schemeClr val="hlink"/>
              </a:buClr>
              <a:buSzPct val="65000"/>
              <a:buFont typeface="Wingdings" panose="05000000000000000000" pitchFamily="2" charset="2"/>
              <a:buChar char="n"/>
              <a:defRPr sz="2800">
                <a:solidFill>
                  <a:schemeClr val="tx1"/>
                </a:solidFill>
                <a:effectLst>
                  <a:outerShdw blurRad="38100" dist="38100" dir="2700000" algn="tl">
                    <a:srgbClr val="FFFFFF"/>
                  </a:outerShdw>
                </a:effectLst>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400">
                <a:solidFill>
                  <a:schemeClr val="tx1"/>
                </a:solidFill>
                <a:effectLst>
                  <a:outerShdw blurRad="38100" dist="38100" dir="2700000" algn="tl">
                    <a:srgbClr val="FFFFFF"/>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000">
                <a:solidFill>
                  <a:schemeClr val="tx1"/>
                </a:solidFill>
                <a:effectLst>
                  <a:outerShdw blurRad="38100" dist="38100" dir="2700000" algn="tl">
                    <a:srgbClr val="FFFFFF"/>
                  </a:outerShdw>
                </a:effectLst>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a:solidFill>
                  <a:schemeClr val="tx1"/>
                </a:solidFill>
                <a:effectLst>
                  <a:outerShdw blurRad="38100" dist="38100" dir="2700000" algn="tl">
                    <a:srgbClr val="FFFFFF"/>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a:solidFill>
                  <a:schemeClr val="tx1"/>
                </a:solidFill>
                <a:effectLst>
                  <a:outerShdw blurRad="38100" dist="38100" dir="2700000" algn="tl">
                    <a:srgbClr val="FFFFFF"/>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a:solidFill>
                  <a:schemeClr val="tx1"/>
                </a:solidFill>
                <a:effectLst>
                  <a:outerShdw blurRad="38100" dist="38100" dir="2700000" algn="tl">
                    <a:srgbClr val="FFFFFF"/>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a:solidFill>
                  <a:schemeClr val="tx1"/>
                </a:solidFill>
                <a:effectLst>
                  <a:outerShdw blurRad="38100" dist="38100" dir="2700000" algn="tl">
                    <a:srgbClr val="FFFFFF"/>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a:solidFill>
                  <a:schemeClr val="tx1"/>
                </a:solidFill>
                <a:effectLst>
                  <a:outerShdw blurRad="38100" dist="38100" dir="2700000" algn="tl">
                    <a:srgbClr val="FFFFFF"/>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a:solidFill>
                  <a:schemeClr val="tx1"/>
                </a:solidFill>
                <a:effectLst>
                  <a:outerShdw blurRad="38100" dist="38100" dir="2700000" algn="tl">
                    <a:srgbClr val="FFFFFF"/>
                  </a:outerShdw>
                </a:effectLst>
                <a:latin typeface="Tahoma" panose="020B0604030504040204" pitchFamily="34" charset="0"/>
                <a:cs typeface="Arial" panose="020B0604020202020204" pitchFamily="34" charset="0"/>
              </a:defRPr>
            </a:lvl9pPr>
          </a:lstStyle>
          <a:p>
            <a:pPr marL="342900" marR="0" lvl="0" indent="-342900" algn="l" defTabSz="914400" rtl="0" eaLnBrk="1" fontAlgn="base" latinLnBrk="0" hangingPunct="1">
              <a:lnSpc>
                <a:spcPct val="100000"/>
              </a:lnSpc>
              <a:spcBef>
                <a:spcPct val="20000"/>
              </a:spcBef>
              <a:spcAft>
                <a:spcPct val="0"/>
              </a:spcAft>
              <a:buClr>
                <a:srgbClr val="5B8800"/>
              </a:buClr>
              <a:buSzPct val="65000"/>
              <a:buFont typeface="Wingdings" panose="05000000000000000000" pitchFamily="2" charset="2"/>
              <a:buNone/>
              <a:tabLst/>
              <a:defRPr/>
            </a:pPr>
            <a:endParaRPr kumimoji="0" lang="en-US" altLang="en-US" sz="700" b="1" i="0" u="none" strike="noStrike" kern="1200" cap="none" spc="0" normalizeH="0" baseline="0" noProof="0">
              <a:ln>
                <a:noFill/>
              </a:ln>
              <a:solidFill>
                <a:srgbClr val="FFFF99"/>
              </a:solidFill>
              <a:effectLst/>
              <a:uLnTx/>
              <a:uFillTx/>
              <a:latin typeface="Comic Sans MS" panose="030F0702030302020204" pitchFamily="66" charset="0"/>
              <a:ea typeface="+mn-ea"/>
              <a:cs typeface="Arial" panose="020B0604020202020204" pitchFamily="34" charset="0"/>
            </a:endParaRPr>
          </a:p>
          <a:p>
            <a:pPr defTabSz="914400" fontAlgn="base">
              <a:spcAft>
                <a:spcPct val="0"/>
              </a:spcAft>
              <a:buClr>
                <a:srgbClr val="5B8800"/>
              </a:buClr>
              <a:buNone/>
              <a:defRPr/>
            </a:pPr>
            <a:r>
              <a:rPr kumimoji="0" lang="en-US" altLang="en-US" sz="2000" b="1" i="0" u="none" strike="noStrike" kern="1200" cap="none" spc="0" normalizeH="0" baseline="0" noProof="0" dirty="0">
                <a:ln>
                  <a:noFill/>
                </a:ln>
                <a:solidFill>
                  <a:srgbClr val="FF9900"/>
                </a:solidFill>
                <a:effectLst/>
                <a:uLnTx/>
                <a:uFillTx/>
                <a:latin typeface="Comic Sans MS"/>
                <a:cs typeface="Arial"/>
              </a:rPr>
              <a:t>Preamble</a:t>
            </a:r>
            <a:r>
              <a:rPr lang="en-US" altLang="en-US" sz="2000" b="1" dirty="0">
                <a:solidFill>
                  <a:srgbClr val="FF9900"/>
                </a:solidFill>
                <a:effectLst/>
                <a:latin typeface="Comic Sans MS"/>
                <a:cs typeface="Arial"/>
              </a:rPr>
              <a:t> / </a:t>
            </a:r>
            <a:r>
              <a:rPr lang="en-US" sz="2000" dirty="0" err="1">
                <a:solidFill>
                  <a:schemeClr val="bg2">
                    <a:lumMod val="40000"/>
                    <a:lumOff val="60000"/>
                  </a:schemeClr>
                </a:solidFill>
                <a:effectLst/>
                <a:latin typeface="Tahoma"/>
                <a:ea typeface="Tahoma"/>
                <a:cs typeface="Tahoma"/>
              </a:rPr>
              <a:t>Preámbulo</a:t>
            </a:r>
            <a:r>
              <a:rPr kumimoji="0" lang="en-US" altLang="en-US" sz="2000" b="1" i="0" u="none" strike="noStrike" kern="1200" cap="none" spc="0" normalizeH="0" baseline="0" noProof="0" dirty="0">
                <a:ln>
                  <a:noFill/>
                </a:ln>
                <a:solidFill>
                  <a:srgbClr val="FF9900"/>
                </a:solidFill>
                <a:effectLst/>
                <a:uLnTx/>
                <a:uFillTx/>
                <a:latin typeface="Comic Sans MS"/>
                <a:cs typeface="Arial"/>
              </a:rPr>
              <a:t>:</a:t>
            </a:r>
            <a:r>
              <a:rPr kumimoji="0" lang="en-US" altLang="en-US" sz="2000" b="0" i="1" u="none" strike="noStrike" kern="1200" cap="none" spc="0" normalizeH="0" baseline="0" noProof="0" dirty="0">
                <a:ln>
                  <a:noFill/>
                </a:ln>
                <a:solidFill>
                  <a:srgbClr val="FFFF99"/>
                </a:solidFill>
                <a:effectLst/>
                <a:uLnTx/>
                <a:uFillTx/>
                <a:latin typeface="Comic Sans MS"/>
                <a:cs typeface="Arial"/>
              </a:rPr>
              <a:t> “These are the words of the Great King…”</a:t>
            </a:r>
            <a:r>
              <a:rPr lang="en-US" altLang="en-US" sz="2000" i="1" dirty="0">
                <a:solidFill>
                  <a:srgbClr val="FFFF99"/>
                </a:solidFill>
                <a:effectLst/>
                <a:latin typeface="Comic Sans MS"/>
                <a:cs typeface="Arial"/>
              </a:rPr>
              <a:t> /</a:t>
            </a:r>
            <a:r>
              <a:rPr lang="en-US" altLang="en-US" sz="2000" i="1" dirty="0">
                <a:solidFill>
                  <a:srgbClr val="FFFFFF"/>
                </a:solidFill>
                <a:effectLst/>
                <a:latin typeface="Comic Sans MS"/>
                <a:cs typeface="Arial"/>
              </a:rPr>
              <a:t> </a:t>
            </a:r>
            <a:r>
              <a:rPr lang="en-US" sz="2000" dirty="0">
                <a:solidFill>
                  <a:srgbClr val="FFFFFF"/>
                </a:solidFill>
                <a:effectLst/>
                <a:latin typeface="Tahoma"/>
                <a:ea typeface="Tahoma"/>
                <a:cs typeface="Tahoma"/>
              </a:rPr>
              <a:t>“</a:t>
            </a:r>
            <a:r>
              <a:rPr lang="en-US" sz="2000" dirty="0" err="1">
                <a:solidFill>
                  <a:srgbClr val="FFFFFF"/>
                </a:solidFill>
                <a:effectLst/>
                <a:latin typeface="Tahoma"/>
                <a:ea typeface="Tahoma"/>
                <a:cs typeface="Tahoma"/>
              </a:rPr>
              <a:t>Estas</a:t>
            </a:r>
            <a:r>
              <a:rPr lang="en-US" sz="2000" dirty="0">
                <a:solidFill>
                  <a:srgbClr val="FFFFFF"/>
                </a:solidFill>
                <a:effectLst/>
                <a:latin typeface="Tahoma"/>
                <a:ea typeface="Tahoma"/>
                <a:cs typeface="Tahoma"/>
              </a:rPr>
              <a:t> son las palabras del Gran Rey…”</a:t>
            </a:r>
            <a:endParaRPr lang="en-US" sz="2000" b="0" u="none" strike="noStrike" kern="1200" cap="none" spc="0" normalizeH="0" baseline="0" noProof="0" dirty="0">
              <a:ln>
                <a:noFill/>
              </a:ln>
              <a:solidFill>
                <a:srgbClr val="FFFFFF"/>
              </a:solidFill>
              <a:effectLst/>
              <a:uLnTx/>
              <a:uFillTx/>
              <a:latin typeface="Tahoma"/>
              <a:ea typeface="Tahoma"/>
              <a:cs typeface="Tahoma"/>
            </a:endParaRPr>
          </a:p>
          <a:p>
            <a:pPr marL="342900" marR="0" lvl="0" indent="-342900" algn="l" defTabSz="914400" rtl="0" eaLnBrk="1" fontAlgn="base" latinLnBrk="0" hangingPunct="1">
              <a:lnSpc>
                <a:spcPct val="100000"/>
              </a:lnSpc>
              <a:spcBef>
                <a:spcPct val="20000"/>
              </a:spcBef>
              <a:spcAft>
                <a:spcPct val="0"/>
              </a:spcAft>
              <a:buClr>
                <a:srgbClr val="5B8800"/>
              </a:buClr>
              <a:buSzPct val="65000"/>
              <a:buFont typeface="Wingdings" panose="05000000000000000000" pitchFamily="2" charset="2"/>
              <a:buNone/>
              <a:tabLst/>
              <a:defRPr/>
            </a:pPr>
            <a:endParaRPr kumimoji="0" lang="en-US" altLang="en-US" sz="700" b="0" i="1" u="none" strike="noStrike" kern="1200" cap="none" spc="0" normalizeH="0" baseline="0" noProof="0">
              <a:ln>
                <a:noFill/>
              </a:ln>
              <a:solidFill>
                <a:srgbClr val="FFFF99"/>
              </a:solidFill>
              <a:effectLst/>
              <a:uLnTx/>
              <a:uFillTx/>
              <a:latin typeface="Comic Sans MS" panose="030F0702030302020204" pitchFamily="66" charset="0"/>
              <a:ea typeface="+mn-ea"/>
              <a:cs typeface="Arial" panose="020B0604020202020204" pitchFamily="34" charset="0"/>
            </a:endParaRPr>
          </a:p>
          <a:p>
            <a:pPr defTabSz="914400" fontAlgn="base">
              <a:spcAft>
                <a:spcPct val="0"/>
              </a:spcAft>
              <a:buClr>
                <a:srgbClr val="5B8800"/>
              </a:buClr>
              <a:buNone/>
              <a:defRPr/>
            </a:pPr>
            <a:r>
              <a:rPr kumimoji="0" lang="en-US" altLang="en-US" sz="2000" b="1" i="0" u="none" strike="noStrike" kern="1200" cap="none" spc="0" normalizeH="0" baseline="0" noProof="0" dirty="0">
                <a:ln>
                  <a:noFill/>
                </a:ln>
                <a:solidFill>
                  <a:srgbClr val="FF9900"/>
                </a:solidFill>
                <a:effectLst/>
                <a:uLnTx/>
                <a:uFillTx/>
                <a:latin typeface="Comic Sans MS"/>
                <a:cs typeface="Arial"/>
              </a:rPr>
              <a:t>Historical Prologue</a:t>
            </a:r>
            <a:r>
              <a:rPr lang="en-US" altLang="en-US" sz="2000" b="1" dirty="0">
                <a:solidFill>
                  <a:srgbClr val="FF9900"/>
                </a:solidFill>
                <a:effectLst/>
                <a:latin typeface="Comic Sans MS"/>
                <a:cs typeface="Arial"/>
              </a:rPr>
              <a:t> / </a:t>
            </a:r>
            <a:r>
              <a:rPr lang="en-US" sz="2000" dirty="0" err="1">
                <a:solidFill>
                  <a:schemeClr val="bg2">
                    <a:lumMod val="40000"/>
                    <a:lumOff val="60000"/>
                  </a:schemeClr>
                </a:solidFill>
                <a:effectLst/>
                <a:latin typeface="Tahoma"/>
                <a:ea typeface="Tahoma"/>
                <a:cs typeface="Tahoma"/>
              </a:rPr>
              <a:t>Prólogo</a:t>
            </a:r>
            <a:r>
              <a:rPr lang="en-US" sz="2000" dirty="0">
                <a:solidFill>
                  <a:schemeClr val="bg2">
                    <a:lumMod val="40000"/>
                    <a:lumOff val="60000"/>
                  </a:schemeClr>
                </a:solidFill>
                <a:effectLst/>
                <a:latin typeface="Tahoma"/>
                <a:ea typeface="Tahoma"/>
                <a:cs typeface="Tahoma"/>
              </a:rPr>
              <a:t> </a:t>
            </a:r>
            <a:r>
              <a:rPr lang="en-US" sz="2000" dirty="0" err="1">
                <a:solidFill>
                  <a:schemeClr val="bg2">
                    <a:lumMod val="40000"/>
                    <a:lumOff val="60000"/>
                  </a:schemeClr>
                </a:solidFill>
                <a:effectLst/>
                <a:latin typeface="Tahoma"/>
                <a:ea typeface="Tahoma"/>
                <a:cs typeface="Tahoma"/>
              </a:rPr>
              <a:t>Histórico</a:t>
            </a:r>
            <a:r>
              <a:rPr kumimoji="0" lang="en-US" altLang="en-US" sz="2000" b="1" i="0" u="none" strike="noStrike" kern="1200" cap="none" spc="0" normalizeH="0" baseline="0" noProof="0" dirty="0">
                <a:ln>
                  <a:noFill/>
                </a:ln>
                <a:solidFill>
                  <a:srgbClr val="FF9900"/>
                </a:solidFill>
                <a:effectLst/>
                <a:uLnTx/>
                <a:uFillTx/>
                <a:latin typeface="Comic Sans MS"/>
                <a:cs typeface="Arial"/>
              </a:rPr>
              <a:t>:</a:t>
            </a:r>
            <a:r>
              <a:rPr kumimoji="0" lang="en-US" altLang="en-US" sz="2000" b="0" i="1" u="none" strike="noStrike" kern="1200" cap="none" spc="0" normalizeH="0" baseline="0" noProof="0" dirty="0">
                <a:ln>
                  <a:noFill/>
                </a:ln>
                <a:solidFill>
                  <a:srgbClr val="FFFF99"/>
                </a:solidFill>
                <a:effectLst/>
                <a:uLnTx/>
                <a:uFillTx/>
                <a:latin typeface="Comic Sans MS"/>
                <a:cs typeface="Arial"/>
              </a:rPr>
              <a:t> Details about the Great King’s benevolence in the past</a:t>
            </a:r>
            <a:r>
              <a:rPr lang="en-US" altLang="en-US" sz="2000" i="1" dirty="0">
                <a:solidFill>
                  <a:srgbClr val="FFFF99"/>
                </a:solidFill>
                <a:effectLst/>
                <a:latin typeface="Comic Sans MS"/>
                <a:cs typeface="Arial"/>
              </a:rPr>
              <a:t> / </a:t>
            </a:r>
            <a:r>
              <a:rPr lang="en-US" sz="2000" dirty="0" err="1">
                <a:solidFill>
                  <a:srgbClr val="FFFFFF"/>
                </a:solidFill>
                <a:effectLst/>
                <a:latin typeface="Tahoma"/>
                <a:ea typeface="Tahoma"/>
                <a:cs typeface="Tahoma"/>
              </a:rPr>
              <a:t>Detalles</a:t>
            </a:r>
            <a:r>
              <a:rPr lang="en-US" sz="2000" dirty="0">
                <a:solidFill>
                  <a:srgbClr val="FFFFFF"/>
                </a:solidFill>
                <a:effectLst/>
                <a:latin typeface="Tahoma"/>
                <a:ea typeface="Tahoma"/>
                <a:cs typeface="Tahoma"/>
              </a:rPr>
              <a:t> </a:t>
            </a:r>
            <a:r>
              <a:rPr lang="en-US" sz="2000" dirty="0" err="1">
                <a:solidFill>
                  <a:srgbClr val="FFFFFF"/>
                </a:solidFill>
                <a:effectLst/>
                <a:latin typeface="Tahoma"/>
                <a:ea typeface="Tahoma"/>
                <a:cs typeface="Tahoma"/>
              </a:rPr>
              <a:t>sobre</a:t>
            </a:r>
            <a:r>
              <a:rPr lang="en-US" sz="2000" dirty="0">
                <a:solidFill>
                  <a:srgbClr val="FFFFFF"/>
                </a:solidFill>
                <a:effectLst/>
                <a:latin typeface="Tahoma"/>
                <a:ea typeface="Tahoma"/>
                <a:cs typeface="Tahoma"/>
              </a:rPr>
              <a:t> la </a:t>
            </a:r>
            <a:r>
              <a:rPr lang="en-US" sz="2000" dirty="0" err="1">
                <a:solidFill>
                  <a:srgbClr val="FFFFFF"/>
                </a:solidFill>
                <a:effectLst/>
                <a:latin typeface="Tahoma"/>
                <a:ea typeface="Tahoma"/>
                <a:cs typeface="Tahoma"/>
              </a:rPr>
              <a:t>benevolencia</a:t>
            </a:r>
            <a:r>
              <a:rPr lang="en-US" sz="2000" dirty="0">
                <a:solidFill>
                  <a:srgbClr val="FFFFFF"/>
                </a:solidFill>
                <a:effectLst/>
                <a:latin typeface="Tahoma"/>
                <a:ea typeface="Tahoma"/>
                <a:cs typeface="Tahoma"/>
              </a:rPr>
              <a:t> del Gran Rey </a:t>
            </a:r>
            <a:r>
              <a:rPr lang="en-US" sz="2000" dirty="0" err="1">
                <a:solidFill>
                  <a:srgbClr val="FFFFFF"/>
                </a:solidFill>
                <a:effectLst/>
                <a:latin typeface="Tahoma"/>
                <a:ea typeface="Tahoma"/>
                <a:cs typeface="Tahoma"/>
              </a:rPr>
              <a:t>en</a:t>
            </a:r>
            <a:r>
              <a:rPr lang="en-US" sz="2000" dirty="0">
                <a:solidFill>
                  <a:srgbClr val="FFFFFF"/>
                </a:solidFill>
                <a:effectLst/>
                <a:latin typeface="Tahoma"/>
                <a:ea typeface="Tahoma"/>
                <a:cs typeface="Tahoma"/>
              </a:rPr>
              <a:t> </a:t>
            </a:r>
            <a:r>
              <a:rPr lang="en-US" sz="2000" dirty="0" err="1">
                <a:solidFill>
                  <a:srgbClr val="FFFFFF"/>
                </a:solidFill>
                <a:effectLst/>
                <a:latin typeface="Tahoma"/>
                <a:ea typeface="Tahoma"/>
                <a:cs typeface="Tahoma"/>
              </a:rPr>
              <a:t>el</a:t>
            </a:r>
            <a:r>
              <a:rPr lang="en-US" sz="2000" dirty="0">
                <a:solidFill>
                  <a:srgbClr val="FFFFFF"/>
                </a:solidFill>
                <a:effectLst/>
                <a:latin typeface="Tahoma"/>
                <a:ea typeface="Tahoma"/>
                <a:cs typeface="Tahoma"/>
              </a:rPr>
              <a:t> </a:t>
            </a:r>
            <a:r>
              <a:rPr lang="en-US" sz="2000" dirty="0" err="1">
                <a:solidFill>
                  <a:srgbClr val="FFFFFF"/>
                </a:solidFill>
                <a:effectLst/>
                <a:latin typeface="Tahoma"/>
                <a:ea typeface="Tahoma"/>
                <a:cs typeface="Tahoma"/>
              </a:rPr>
              <a:t>pasado</a:t>
            </a:r>
            <a:endParaRPr lang="en-US" sz="2000" b="0" u="none" strike="noStrike" kern="1200" cap="none" spc="0" normalizeH="0" baseline="0" noProof="0" dirty="0">
              <a:ln>
                <a:noFill/>
              </a:ln>
              <a:solidFill>
                <a:srgbClr val="FFFFFF"/>
              </a:solidFill>
              <a:effectLst/>
              <a:uLnTx/>
              <a:uFillTx/>
              <a:latin typeface="Tahoma"/>
              <a:ea typeface="Tahoma"/>
              <a:cs typeface="Tahoma"/>
            </a:endParaRPr>
          </a:p>
          <a:p>
            <a:pPr marL="342900" marR="0" lvl="0" indent="-342900" algn="l" defTabSz="914400" rtl="0" eaLnBrk="1" fontAlgn="base" latinLnBrk="0" hangingPunct="1">
              <a:lnSpc>
                <a:spcPct val="100000"/>
              </a:lnSpc>
              <a:spcBef>
                <a:spcPct val="20000"/>
              </a:spcBef>
              <a:spcAft>
                <a:spcPct val="0"/>
              </a:spcAft>
              <a:buClr>
                <a:srgbClr val="5B8800"/>
              </a:buClr>
              <a:buSzPct val="65000"/>
              <a:buFont typeface="Wingdings" panose="05000000000000000000" pitchFamily="2" charset="2"/>
              <a:buNone/>
              <a:tabLst/>
              <a:defRPr/>
            </a:pPr>
            <a:endParaRPr kumimoji="0" lang="en-US" altLang="en-US" sz="700" b="0" i="1" u="none" strike="noStrike" kern="1200" cap="none" spc="0" normalizeH="0" baseline="0" noProof="0">
              <a:ln>
                <a:noFill/>
              </a:ln>
              <a:solidFill>
                <a:srgbClr val="FFFF99"/>
              </a:solidFill>
              <a:effectLst/>
              <a:uLnTx/>
              <a:uFillTx/>
              <a:latin typeface="Comic Sans MS" panose="030F0702030302020204" pitchFamily="66" charset="0"/>
              <a:ea typeface="+mn-ea"/>
              <a:cs typeface="Arial" panose="020B0604020202020204" pitchFamily="34" charset="0"/>
            </a:endParaRPr>
          </a:p>
          <a:p>
            <a:pPr defTabSz="914400" fontAlgn="base">
              <a:spcAft>
                <a:spcPct val="0"/>
              </a:spcAft>
              <a:buClr>
                <a:srgbClr val="5B8800"/>
              </a:buClr>
              <a:buNone/>
              <a:defRPr/>
            </a:pPr>
            <a:r>
              <a:rPr kumimoji="0" lang="en-US" altLang="en-US" sz="2000" b="1" i="0" u="none" strike="noStrike" kern="1200" cap="none" spc="0" normalizeH="0" baseline="0" noProof="0" dirty="0">
                <a:ln>
                  <a:noFill/>
                </a:ln>
                <a:solidFill>
                  <a:srgbClr val="FF9900"/>
                </a:solidFill>
                <a:effectLst/>
                <a:uLnTx/>
                <a:uFillTx/>
                <a:latin typeface="Comic Sans MS"/>
                <a:cs typeface="Arial"/>
              </a:rPr>
              <a:t>Stipulations</a:t>
            </a:r>
            <a:r>
              <a:rPr lang="en-US" altLang="en-US" sz="2000" b="1" dirty="0">
                <a:solidFill>
                  <a:srgbClr val="FF9900"/>
                </a:solidFill>
                <a:effectLst/>
                <a:latin typeface="Comic Sans MS"/>
                <a:cs typeface="Arial"/>
              </a:rPr>
              <a:t> / </a:t>
            </a:r>
            <a:r>
              <a:rPr lang="en-US" sz="2000" dirty="0" err="1">
                <a:solidFill>
                  <a:schemeClr val="bg2">
                    <a:lumMod val="40000"/>
                    <a:lumOff val="60000"/>
                  </a:schemeClr>
                </a:solidFill>
                <a:effectLst/>
                <a:latin typeface="Tahoma"/>
                <a:ea typeface="Tahoma"/>
                <a:cs typeface="Tahoma"/>
              </a:rPr>
              <a:t>Estipulaciones</a:t>
            </a:r>
            <a:r>
              <a:rPr kumimoji="0" lang="en-US" altLang="en-US" sz="2000" b="1" i="0" u="none" strike="noStrike" kern="1200" cap="none" spc="0" normalizeH="0" baseline="0" noProof="0" dirty="0">
                <a:ln>
                  <a:noFill/>
                </a:ln>
                <a:solidFill>
                  <a:srgbClr val="FF9900"/>
                </a:solidFill>
                <a:effectLst/>
                <a:uLnTx/>
                <a:uFillTx/>
                <a:latin typeface="Comic Sans MS"/>
                <a:cs typeface="Arial"/>
              </a:rPr>
              <a:t>:</a:t>
            </a:r>
            <a:r>
              <a:rPr kumimoji="0" lang="en-US" altLang="en-US" sz="2000" b="0" i="1" u="none" strike="noStrike" kern="1200" cap="none" spc="0" normalizeH="0" baseline="0" noProof="0" dirty="0">
                <a:ln>
                  <a:noFill/>
                </a:ln>
                <a:solidFill>
                  <a:srgbClr val="FFFF99"/>
                </a:solidFill>
                <a:effectLst/>
                <a:uLnTx/>
                <a:uFillTx/>
                <a:latin typeface="Comic Sans MS"/>
                <a:cs typeface="Arial"/>
              </a:rPr>
              <a:t> The respective obligations of the vassal and overlord</a:t>
            </a:r>
            <a:r>
              <a:rPr lang="en-US" altLang="en-US" sz="2000" i="1" dirty="0">
                <a:solidFill>
                  <a:srgbClr val="FFFF99"/>
                </a:solidFill>
                <a:effectLst/>
                <a:latin typeface="Comic Sans MS"/>
                <a:cs typeface="Arial"/>
              </a:rPr>
              <a:t> / </a:t>
            </a:r>
            <a:r>
              <a:rPr lang="en-US" sz="2000" dirty="0">
                <a:solidFill>
                  <a:srgbClr val="FFFFFF"/>
                </a:solidFill>
                <a:effectLst/>
                <a:latin typeface="Tahoma"/>
                <a:ea typeface="Tahoma"/>
                <a:cs typeface="Tahoma"/>
              </a:rPr>
              <a:t>Las </a:t>
            </a:r>
            <a:r>
              <a:rPr lang="en-US" sz="2000" dirty="0" err="1">
                <a:solidFill>
                  <a:srgbClr val="FFFFFF"/>
                </a:solidFill>
                <a:effectLst/>
                <a:latin typeface="Tahoma"/>
                <a:ea typeface="Tahoma"/>
                <a:cs typeface="Tahoma"/>
              </a:rPr>
              <a:t>obligaciones</a:t>
            </a:r>
            <a:r>
              <a:rPr lang="en-US" sz="2000" dirty="0">
                <a:solidFill>
                  <a:srgbClr val="FFFFFF"/>
                </a:solidFill>
                <a:effectLst/>
                <a:latin typeface="Tahoma"/>
                <a:ea typeface="Tahoma"/>
                <a:cs typeface="Tahoma"/>
              </a:rPr>
              <a:t> </a:t>
            </a:r>
            <a:r>
              <a:rPr lang="en-US" sz="2000" dirty="0" err="1">
                <a:solidFill>
                  <a:srgbClr val="FFFFFF"/>
                </a:solidFill>
                <a:effectLst/>
                <a:latin typeface="Tahoma"/>
                <a:ea typeface="Tahoma"/>
                <a:cs typeface="Tahoma"/>
              </a:rPr>
              <a:t>respectivas</a:t>
            </a:r>
            <a:r>
              <a:rPr lang="en-US" sz="2000" dirty="0">
                <a:solidFill>
                  <a:srgbClr val="FFFFFF"/>
                </a:solidFill>
                <a:effectLst/>
                <a:latin typeface="Tahoma"/>
                <a:ea typeface="Tahoma"/>
                <a:cs typeface="Tahoma"/>
              </a:rPr>
              <a:t> del </a:t>
            </a:r>
            <a:r>
              <a:rPr lang="en-US" sz="2000" dirty="0" err="1">
                <a:solidFill>
                  <a:srgbClr val="FFFFFF"/>
                </a:solidFill>
                <a:effectLst/>
                <a:latin typeface="Tahoma"/>
                <a:ea typeface="Tahoma"/>
                <a:cs typeface="Tahoma"/>
              </a:rPr>
              <a:t>vasallo</a:t>
            </a:r>
            <a:r>
              <a:rPr lang="en-US" sz="2000" dirty="0">
                <a:solidFill>
                  <a:srgbClr val="FFFFFF"/>
                </a:solidFill>
                <a:effectLst/>
                <a:latin typeface="Tahoma"/>
                <a:ea typeface="Tahoma"/>
                <a:cs typeface="Tahoma"/>
              </a:rPr>
              <a:t> y del </a:t>
            </a:r>
            <a:r>
              <a:rPr lang="en-US" sz="2000" dirty="0" err="1">
                <a:solidFill>
                  <a:srgbClr val="FFFFFF"/>
                </a:solidFill>
                <a:effectLst/>
                <a:latin typeface="Tahoma"/>
                <a:ea typeface="Tahoma"/>
                <a:cs typeface="Tahoma"/>
              </a:rPr>
              <a:t>señor</a:t>
            </a:r>
            <a:endParaRPr lang="en-US" sz="2000" b="0" u="none" strike="noStrike" kern="1200" cap="none" spc="0" normalizeH="0" baseline="0" noProof="0">
              <a:ln>
                <a:noFill/>
              </a:ln>
              <a:solidFill>
                <a:srgbClr val="FFFFFF"/>
              </a:solidFill>
              <a:effectLst/>
              <a:uLnTx/>
              <a:uFillTx/>
              <a:latin typeface="Tahoma"/>
              <a:ea typeface="Tahoma"/>
              <a:cs typeface="Tahoma"/>
            </a:endParaRPr>
          </a:p>
          <a:p>
            <a:pPr marL="342900" marR="0" lvl="0" indent="-342900" algn="l" defTabSz="914400" rtl="0" eaLnBrk="1" fontAlgn="base" latinLnBrk="0" hangingPunct="1">
              <a:lnSpc>
                <a:spcPct val="100000"/>
              </a:lnSpc>
              <a:spcBef>
                <a:spcPct val="20000"/>
              </a:spcBef>
              <a:spcAft>
                <a:spcPct val="0"/>
              </a:spcAft>
              <a:buClr>
                <a:srgbClr val="5B8800"/>
              </a:buClr>
              <a:buSzPct val="65000"/>
              <a:buFont typeface="Wingdings" panose="05000000000000000000" pitchFamily="2" charset="2"/>
              <a:buNone/>
              <a:tabLst/>
              <a:defRPr/>
            </a:pPr>
            <a:endParaRPr kumimoji="0" lang="en-US" altLang="en-US" sz="700" b="0" i="1" u="none" strike="noStrike" kern="1200" cap="none" spc="0" normalizeH="0" baseline="0" noProof="0">
              <a:ln>
                <a:noFill/>
              </a:ln>
              <a:solidFill>
                <a:srgbClr val="FFFF99"/>
              </a:solidFill>
              <a:effectLst/>
              <a:uLnTx/>
              <a:uFillTx/>
              <a:latin typeface="Comic Sans MS" panose="030F0702030302020204" pitchFamily="66" charset="0"/>
              <a:ea typeface="+mn-ea"/>
              <a:cs typeface="Arial" panose="020B0604020202020204" pitchFamily="34" charset="0"/>
            </a:endParaRPr>
          </a:p>
          <a:p>
            <a:pPr defTabSz="914400" fontAlgn="base">
              <a:spcAft>
                <a:spcPct val="0"/>
              </a:spcAft>
              <a:buClr>
                <a:srgbClr val="5B8800"/>
              </a:buClr>
              <a:buNone/>
              <a:defRPr/>
            </a:pPr>
            <a:r>
              <a:rPr kumimoji="0" lang="en-US" altLang="en-US" sz="2000" b="1" i="0" u="none" strike="noStrike" kern="1200" cap="none" spc="0" normalizeH="0" baseline="0" noProof="0" dirty="0">
                <a:ln>
                  <a:noFill/>
                </a:ln>
                <a:solidFill>
                  <a:srgbClr val="FF9900"/>
                </a:solidFill>
                <a:effectLst/>
                <a:uLnTx/>
                <a:uFillTx/>
                <a:latin typeface="Comic Sans MS"/>
                <a:cs typeface="Arial"/>
              </a:rPr>
              <a:t>Deposit of Document</a:t>
            </a:r>
            <a:r>
              <a:rPr lang="en-US" altLang="en-US" sz="2000" b="1" dirty="0">
                <a:solidFill>
                  <a:srgbClr val="FF9900"/>
                </a:solidFill>
                <a:effectLst/>
                <a:latin typeface="Comic Sans MS"/>
                <a:cs typeface="Arial"/>
              </a:rPr>
              <a:t> / </a:t>
            </a:r>
            <a:r>
              <a:rPr lang="en-US" sz="2000" dirty="0" err="1">
                <a:solidFill>
                  <a:schemeClr val="bg2">
                    <a:lumMod val="40000"/>
                    <a:lumOff val="60000"/>
                  </a:schemeClr>
                </a:solidFill>
                <a:effectLst/>
                <a:latin typeface="Tahoma"/>
                <a:ea typeface="Tahoma"/>
                <a:cs typeface="Tahoma"/>
              </a:rPr>
              <a:t>Depósito</a:t>
            </a:r>
            <a:r>
              <a:rPr lang="en-US" sz="2000" dirty="0">
                <a:solidFill>
                  <a:schemeClr val="bg2">
                    <a:lumMod val="40000"/>
                    <a:lumOff val="60000"/>
                  </a:schemeClr>
                </a:solidFill>
                <a:effectLst/>
                <a:latin typeface="Tahoma"/>
                <a:ea typeface="Tahoma"/>
                <a:cs typeface="Tahoma"/>
              </a:rPr>
              <a:t> de </a:t>
            </a:r>
            <a:r>
              <a:rPr lang="en-US" sz="2000" dirty="0" err="1">
                <a:solidFill>
                  <a:schemeClr val="bg2">
                    <a:lumMod val="40000"/>
                    <a:lumOff val="60000"/>
                  </a:schemeClr>
                </a:solidFill>
                <a:effectLst/>
                <a:latin typeface="Tahoma"/>
                <a:ea typeface="Tahoma"/>
                <a:cs typeface="Tahoma"/>
              </a:rPr>
              <a:t>Documento</a:t>
            </a:r>
            <a:r>
              <a:rPr kumimoji="0" lang="en-US" altLang="en-US" sz="2000" b="1" i="0" u="none" strike="noStrike" kern="1200" cap="none" spc="0" normalizeH="0" baseline="0" noProof="0" dirty="0">
                <a:ln>
                  <a:noFill/>
                </a:ln>
                <a:solidFill>
                  <a:srgbClr val="FF9900"/>
                </a:solidFill>
                <a:effectLst/>
                <a:uLnTx/>
                <a:uFillTx/>
                <a:latin typeface="Comic Sans MS"/>
                <a:cs typeface="Arial"/>
              </a:rPr>
              <a:t>:</a:t>
            </a:r>
            <a:r>
              <a:rPr kumimoji="0" lang="en-US" altLang="en-US" sz="2000" b="0" i="1" u="none" strike="noStrike" kern="1200" cap="none" spc="0" normalizeH="0" baseline="0" noProof="0" dirty="0">
                <a:ln>
                  <a:noFill/>
                </a:ln>
                <a:solidFill>
                  <a:srgbClr val="FFFF99"/>
                </a:solidFill>
                <a:effectLst/>
                <a:uLnTx/>
                <a:uFillTx/>
                <a:latin typeface="Comic Sans MS"/>
                <a:cs typeface="Arial"/>
              </a:rPr>
              <a:t> Written record with copies deposited in the respective temples of the covenant parties</a:t>
            </a:r>
            <a:r>
              <a:rPr lang="en-US" altLang="en-US" sz="2000" i="1" dirty="0">
                <a:solidFill>
                  <a:srgbClr val="FFFF99"/>
                </a:solidFill>
                <a:effectLst/>
                <a:latin typeface="Comic Sans MS"/>
                <a:cs typeface="Arial"/>
              </a:rPr>
              <a:t> / </a:t>
            </a:r>
            <a:r>
              <a:rPr lang="en-US" sz="2000" dirty="0" err="1">
                <a:solidFill>
                  <a:srgbClr val="FFFFFF"/>
                </a:solidFill>
                <a:effectLst/>
                <a:latin typeface="Tahoma"/>
                <a:ea typeface="Tahoma"/>
                <a:cs typeface="Tahoma"/>
              </a:rPr>
              <a:t>Registro</a:t>
            </a:r>
            <a:r>
              <a:rPr lang="en-US" sz="2000" dirty="0">
                <a:solidFill>
                  <a:srgbClr val="FFFFFF"/>
                </a:solidFill>
                <a:effectLst/>
                <a:latin typeface="Tahoma"/>
                <a:ea typeface="Tahoma"/>
                <a:cs typeface="Tahoma"/>
              </a:rPr>
              <a:t> </a:t>
            </a:r>
            <a:r>
              <a:rPr lang="en-US" sz="2000" dirty="0" err="1">
                <a:solidFill>
                  <a:srgbClr val="FFFFFF"/>
                </a:solidFill>
                <a:effectLst/>
                <a:latin typeface="Tahoma"/>
                <a:ea typeface="Tahoma"/>
                <a:cs typeface="Tahoma"/>
              </a:rPr>
              <a:t>escrito</a:t>
            </a:r>
            <a:r>
              <a:rPr lang="en-US" sz="2000" dirty="0">
                <a:solidFill>
                  <a:srgbClr val="FFFFFF"/>
                </a:solidFill>
                <a:effectLst/>
                <a:latin typeface="Tahoma"/>
                <a:ea typeface="Tahoma"/>
                <a:cs typeface="Tahoma"/>
              </a:rPr>
              <a:t> con </a:t>
            </a:r>
            <a:r>
              <a:rPr lang="en-US" sz="2000" dirty="0" err="1">
                <a:solidFill>
                  <a:srgbClr val="FFFFFF"/>
                </a:solidFill>
                <a:effectLst/>
                <a:latin typeface="Tahoma"/>
                <a:ea typeface="Tahoma"/>
                <a:cs typeface="Tahoma"/>
              </a:rPr>
              <a:t>copias</a:t>
            </a:r>
            <a:r>
              <a:rPr lang="en-US" sz="2000" dirty="0">
                <a:solidFill>
                  <a:srgbClr val="FFFFFF"/>
                </a:solidFill>
                <a:effectLst/>
                <a:latin typeface="Tahoma"/>
                <a:ea typeface="Tahoma"/>
                <a:cs typeface="Tahoma"/>
              </a:rPr>
              <a:t> </a:t>
            </a:r>
            <a:r>
              <a:rPr lang="en-US" sz="2000" dirty="0" err="1">
                <a:solidFill>
                  <a:srgbClr val="FFFFFF"/>
                </a:solidFill>
                <a:effectLst/>
                <a:latin typeface="Tahoma"/>
                <a:ea typeface="Tahoma"/>
                <a:cs typeface="Tahoma"/>
              </a:rPr>
              <a:t>depositadas</a:t>
            </a:r>
            <a:r>
              <a:rPr lang="en-US" sz="2000" dirty="0">
                <a:solidFill>
                  <a:srgbClr val="FFFFFF"/>
                </a:solidFill>
                <a:effectLst/>
                <a:latin typeface="Tahoma"/>
                <a:ea typeface="Tahoma"/>
                <a:cs typeface="Tahoma"/>
              </a:rPr>
              <a:t> </a:t>
            </a:r>
            <a:r>
              <a:rPr lang="en-US" sz="2000" dirty="0" err="1">
                <a:solidFill>
                  <a:srgbClr val="FFFFFF"/>
                </a:solidFill>
                <a:effectLst/>
                <a:latin typeface="Tahoma"/>
                <a:ea typeface="Tahoma"/>
                <a:cs typeface="Tahoma"/>
              </a:rPr>
              <a:t>en</a:t>
            </a:r>
            <a:r>
              <a:rPr lang="en-US" sz="2000" dirty="0">
                <a:solidFill>
                  <a:srgbClr val="FFFFFF"/>
                </a:solidFill>
                <a:effectLst/>
                <a:latin typeface="Tahoma"/>
                <a:ea typeface="Tahoma"/>
                <a:cs typeface="Tahoma"/>
              </a:rPr>
              <a:t> </a:t>
            </a:r>
            <a:r>
              <a:rPr lang="en-US" sz="2000" dirty="0" err="1">
                <a:solidFill>
                  <a:srgbClr val="FFFFFF"/>
                </a:solidFill>
                <a:effectLst/>
                <a:latin typeface="Tahoma"/>
                <a:ea typeface="Tahoma"/>
                <a:cs typeface="Tahoma"/>
              </a:rPr>
              <a:t>los</a:t>
            </a:r>
            <a:r>
              <a:rPr lang="en-US" sz="2000" dirty="0">
                <a:solidFill>
                  <a:srgbClr val="FFFFFF"/>
                </a:solidFill>
                <a:effectLst/>
                <a:latin typeface="Tahoma"/>
                <a:ea typeface="Tahoma"/>
                <a:cs typeface="Tahoma"/>
              </a:rPr>
              <a:t> </a:t>
            </a:r>
            <a:r>
              <a:rPr lang="en-US" sz="2000" dirty="0" err="1">
                <a:solidFill>
                  <a:srgbClr val="FFFFFF"/>
                </a:solidFill>
                <a:effectLst/>
                <a:latin typeface="Tahoma"/>
                <a:ea typeface="Tahoma"/>
                <a:cs typeface="Tahoma"/>
              </a:rPr>
              <a:t>respectivos</a:t>
            </a:r>
            <a:r>
              <a:rPr lang="en-US" sz="2000" dirty="0">
                <a:solidFill>
                  <a:srgbClr val="FFFFFF"/>
                </a:solidFill>
                <a:effectLst/>
                <a:latin typeface="Tahoma"/>
                <a:ea typeface="Tahoma"/>
                <a:cs typeface="Tahoma"/>
              </a:rPr>
              <a:t> </a:t>
            </a:r>
            <a:r>
              <a:rPr lang="en-US" sz="2000" dirty="0" err="1">
                <a:solidFill>
                  <a:srgbClr val="FFFFFF"/>
                </a:solidFill>
                <a:effectLst/>
                <a:latin typeface="Tahoma"/>
                <a:ea typeface="Tahoma"/>
                <a:cs typeface="Tahoma"/>
              </a:rPr>
              <a:t>templos</a:t>
            </a:r>
            <a:r>
              <a:rPr lang="en-US" sz="2000" dirty="0">
                <a:solidFill>
                  <a:srgbClr val="FFFFFF"/>
                </a:solidFill>
                <a:effectLst/>
                <a:latin typeface="Tahoma"/>
                <a:ea typeface="Tahoma"/>
                <a:cs typeface="Tahoma"/>
              </a:rPr>
              <a:t> de las </a:t>
            </a:r>
            <a:r>
              <a:rPr lang="en-US" sz="2000" dirty="0" err="1">
                <a:solidFill>
                  <a:srgbClr val="FFFFFF"/>
                </a:solidFill>
                <a:effectLst/>
                <a:latin typeface="Tahoma"/>
                <a:ea typeface="Tahoma"/>
                <a:cs typeface="Tahoma"/>
              </a:rPr>
              <a:t>partes</a:t>
            </a:r>
            <a:r>
              <a:rPr lang="en-US" sz="2000" dirty="0">
                <a:solidFill>
                  <a:srgbClr val="FFFFFF"/>
                </a:solidFill>
                <a:effectLst/>
                <a:latin typeface="Tahoma"/>
                <a:ea typeface="Tahoma"/>
                <a:cs typeface="Tahoma"/>
              </a:rPr>
              <a:t> del </a:t>
            </a:r>
            <a:r>
              <a:rPr lang="en-US" sz="2000" dirty="0" err="1">
                <a:solidFill>
                  <a:srgbClr val="FFFFFF"/>
                </a:solidFill>
                <a:effectLst/>
                <a:latin typeface="Tahoma"/>
                <a:ea typeface="Tahoma"/>
                <a:cs typeface="Tahoma"/>
              </a:rPr>
              <a:t>pacto</a:t>
            </a:r>
            <a:endParaRPr lang="en-US" sz="2000" b="0" u="none" strike="noStrike" kern="1200" cap="none" spc="0" normalizeH="0" baseline="0" noProof="0">
              <a:ln>
                <a:noFill/>
              </a:ln>
              <a:solidFill>
                <a:srgbClr val="FFFFFF"/>
              </a:solidFill>
              <a:effectLst/>
              <a:uLnTx/>
              <a:uFillTx/>
              <a:latin typeface="Tahoma"/>
              <a:ea typeface="Tahoma"/>
              <a:cs typeface="Tahoma"/>
            </a:endParaRPr>
          </a:p>
          <a:p>
            <a:pPr marL="342900" marR="0" lvl="0" indent="-342900" algn="l" defTabSz="914400" rtl="0" eaLnBrk="1" fontAlgn="base" latinLnBrk="0" hangingPunct="1">
              <a:lnSpc>
                <a:spcPct val="100000"/>
              </a:lnSpc>
              <a:spcBef>
                <a:spcPct val="20000"/>
              </a:spcBef>
              <a:spcAft>
                <a:spcPct val="0"/>
              </a:spcAft>
              <a:buClr>
                <a:srgbClr val="5B8800"/>
              </a:buClr>
              <a:buSzPct val="65000"/>
              <a:buFont typeface="Wingdings" panose="05000000000000000000" pitchFamily="2" charset="2"/>
              <a:buNone/>
              <a:tabLst/>
              <a:defRPr/>
            </a:pPr>
            <a:endParaRPr kumimoji="0" lang="en-US" altLang="en-US" sz="700" b="0" i="1" u="none" strike="noStrike" kern="1200" cap="none" spc="0" normalizeH="0" baseline="0" noProof="0">
              <a:ln>
                <a:noFill/>
              </a:ln>
              <a:solidFill>
                <a:srgbClr val="FFFF99"/>
              </a:solidFill>
              <a:effectLst/>
              <a:uLnTx/>
              <a:uFillTx/>
              <a:latin typeface="Comic Sans MS" panose="030F0702030302020204" pitchFamily="66" charset="0"/>
              <a:ea typeface="+mn-ea"/>
              <a:cs typeface="Arial" panose="020B0604020202020204" pitchFamily="34" charset="0"/>
            </a:endParaRPr>
          </a:p>
          <a:p>
            <a:pPr defTabSz="914400" fontAlgn="base">
              <a:spcAft>
                <a:spcPct val="0"/>
              </a:spcAft>
              <a:buClr>
                <a:srgbClr val="5B8800"/>
              </a:buClr>
              <a:buNone/>
              <a:defRPr/>
            </a:pPr>
            <a:r>
              <a:rPr kumimoji="0" lang="en-US" altLang="en-US" sz="2000" b="1" i="0" u="none" strike="noStrike" kern="1200" cap="none" spc="0" normalizeH="0" baseline="0" noProof="0" dirty="0">
                <a:ln>
                  <a:noFill/>
                </a:ln>
                <a:solidFill>
                  <a:srgbClr val="FF9900"/>
                </a:solidFill>
                <a:effectLst/>
                <a:uLnTx/>
                <a:uFillTx/>
                <a:latin typeface="Comic Sans MS"/>
                <a:cs typeface="Arial"/>
              </a:rPr>
              <a:t>Witnesses</a:t>
            </a:r>
            <a:r>
              <a:rPr lang="en-US" altLang="en-US" sz="2000" b="1" dirty="0">
                <a:solidFill>
                  <a:srgbClr val="FF9900"/>
                </a:solidFill>
                <a:effectLst/>
                <a:latin typeface="Comic Sans MS"/>
                <a:cs typeface="Arial"/>
              </a:rPr>
              <a:t> / </a:t>
            </a:r>
            <a:r>
              <a:rPr lang="en-US" sz="2000" dirty="0" err="1">
                <a:solidFill>
                  <a:schemeClr val="bg2">
                    <a:lumMod val="40000"/>
                    <a:lumOff val="60000"/>
                  </a:schemeClr>
                </a:solidFill>
                <a:effectLst/>
                <a:latin typeface="Tahoma"/>
                <a:ea typeface="Tahoma"/>
                <a:cs typeface="Tahoma"/>
              </a:rPr>
              <a:t>Testigos</a:t>
            </a:r>
            <a:r>
              <a:rPr kumimoji="0" lang="en-US" altLang="en-US" sz="2000" b="1" i="0" u="none" strike="noStrike" kern="1200" cap="none" spc="0" normalizeH="0" baseline="0" noProof="0" dirty="0">
                <a:ln>
                  <a:noFill/>
                </a:ln>
                <a:solidFill>
                  <a:srgbClr val="FF9900"/>
                </a:solidFill>
                <a:effectLst/>
                <a:uLnTx/>
                <a:uFillTx/>
                <a:latin typeface="Comic Sans MS"/>
                <a:cs typeface="Arial"/>
              </a:rPr>
              <a:t>:</a:t>
            </a:r>
            <a:r>
              <a:rPr kumimoji="0" lang="en-US" altLang="en-US" sz="2000" b="0" i="1" u="none" strike="noStrike" kern="1200" cap="none" spc="0" normalizeH="0" baseline="0" noProof="0" dirty="0">
                <a:ln>
                  <a:noFill/>
                </a:ln>
                <a:solidFill>
                  <a:srgbClr val="FFFF99"/>
                </a:solidFill>
                <a:effectLst/>
                <a:uLnTx/>
                <a:uFillTx/>
                <a:latin typeface="Comic Sans MS"/>
                <a:cs typeface="Arial"/>
              </a:rPr>
              <a:t> The deities of the respective parties</a:t>
            </a:r>
            <a:r>
              <a:rPr lang="en-US" altLang="en-US" sz="2000" i="1" dirty="0">
                <a:solidFill>
                  <a:srgbClr val="FFFF99"/>
                </a:solidFill>
                <a:effectLst/>
                <a:latin typeface="Comic Sans MS"/>
                <a:cs typeface="Arial"/>
              </a:rPr>
              <a:t> / </a:t>
            </a:r>
            <a:r>
              <a:rPr lang="en-US" sz="2000" dirty="0">
                <a:solidFill>
                  <a:srgbClr val="FFFFFF"/>
                </a:solidFill>
                <a:effectLst/>
                <a:latin typeface="Tahoma"/>
                <a:ea typeface="Tahoma"/>
                <a:cs typeface="Tahoma"/>
              </a:rPr>
              <a:t>Las </a:t>
            </a:r>
            <a:r>
              <a:rPr lang="en-US" sz="2000" dirty="0" err="1">
                <a:solidFill>
                  <a:srgbClr val="FFFFFF"/>
                </a:solidFill>
                <a:effectLst/>
                <a:latin typeface="Tahoma"/>
                <a:ea typeface="Tahoma"/>
                <a:cs typeface="Tahoma"/>
              </a:rPr>
              <a:t>deidades</a:t>
            </a:r>
            <a:r>
              <a:rPr lang="en-US" sz="2000" dirty="0">
                <a:solidFill>
                  <a:srgbClr val="FFFFFF"/>
                </a:solidFill>
                <a:effectLst/>
                <a:latin typeface="Tahoma"/>
                <a:ea typeface="Tahoma"/>
                <a:cs typeface="Tahoma"/>
              </a:rPr>
              <a:t> de las </a:t>
            </a:r>
            <a:r>
              <a:rPr lang="en-US" sz="2000" dirty="0" err="1">
                <a:solidFill>
                  <a:srgbClr val="FFFFFF"/>
                </a:solidFill>
                <a:effectLst/>
                <a:latin typeface="Tahoma"/>
                <a:ea typeface="Tahoma"/>
                <a:cs typeface="Tahoma"/>
              </a:rPr>
              <a:t>respectivas</a:t>
            </a:r>
            <a:r>
              <a:rPr lang="en-US" sz="2000" dirty="0">
                <a:solidFill>
                  <a:srgbClr val="FFFFFF"/>
                </a:solidFill>
                <a:effectLst/>
                <a:latin typeface="Tahoma"/>
                <a:ea typeface="Tahoma"/>
                <a:cs typeface="Tahoma"/>
              </a:rPr>
              <a:t> </a:t>
            </a:r>
            <a:r>
              <a:rPr lang="en-US" sz="2000" dirty="0" err="1">
                <a:solidFill>
                  <a:srgbClr val="FFFFFF"/>
                </a:solidFill>
                <a:effectLst/>
                <a:latin typeface="Tahoma"/>
                <a:ea typeface="Tahoma"/>
                <a:cs typeface="Tahoma"/>
              </a:rPr>
              <a:t>partes</a:t>
            </a:r>
            <a:endParaRPr lang="en-US" sz="2000" b="0" u="none" strike="noStrike" kern="1200" cap="none" spc="0" normalizeH="0" baseline="0" noProof="0">
              <a:ln>
                <a:noFill/>
              </a:ln>
              <a:solidFill>
                <a:srgbClr val="FFFFFF"/>
              </a:solidFill>
              <a:effectLst/>
              <a:uLnTx/>
              <a:uFillTx/>
              <a:latin typeface="Tahoma"/>
              <a:ea typeface="Tahoma"/>
              <a:cs typeface="Tahoma"/>
            </a:endParaRPr>
          </a:p>
          <a:p>
            <a:pPr marL="342900" marR="0" lvl="0" indent="-342900" algn="l" defTabSz="914400" rtl="0" eaLnBrk="1" fontAlgn="base" latinLnBrk="0" hangingPunct="1">
              <a:lnSpc>
                <a:spcPct val="100000"/>
              </a:lnSpc>
              <a:spcBef>
                <a:spcPct val="20000"/>
              </a:spcBef>
              <a:spcAft>
                <a:spcPct val="0"/>
              </a:spcAft>
              <a:buClr>
                <a:srgbClr val="5B8800"/>
              </a:buClr>
              <a:buSzPct val="65000"/>
              <a:buFont typeface="Wingdings" panose="05000000000000000000" pitchFamily="2" charset="2"/>
              <a:buNone/>
              <a:tabLst/>
              <a:defRPr/>
            </a:pPr>
            <a:endParaRPr kumimoji="0" lang="en-US" altLang="en-US" sz="700" b="0" i="1" u="none" strike="noStrike" kern="1200" cap="none" spc="0" normalizeH="0" baseline="0" noProof="0">
              <a:ln>
                <a:noFill/>
              </a:ln>
              <a:solidFill>
                <a:srgbClr val="FFFF99"/>
              </a:solidFill>
              <a:effectLst/>
              <a:uLnTx/>
              <a:uFillTx/>
              <a:latin typeface="Comic Sans MS" panose="030F0702030302020204" pitchFamily="66" charset="0"/>
              <a:ea typeface="+mn-ea"/>
              <a:cs typeface="Arial" panose="020B0604020202020204" pitchFamily="34" charset="0"/>
            </a:endParaRPr>
          </a:p>
          <a:p>
            <a:pPr defTabSz="914400" fontAlgn="base">
              <a:spcAft>
                <a:spcPct val="0"/>
              </a:spcAft>
              <a:buClr>
                <a:srgbClr val="5B8800"/>
              </a:buClr>
              <a:buNone/>
              <a:defRPr/>
            </a:pPr>
            <a:r>
              <a:rPr kumimoji="0" lang="en-US" altLang="en-US" sz="2000" b="1" i="0" u="none" strike="noStrike" kern="1200" cap="none" spc="0" normalizeH="0" baseline="0" noProof="0" dirty="0">
                <a:ln>
                  <a:noFill/>
                </a:ln>
                <a:solidFill>
                  <a:srgbClr val="FF9900"/>
                </a:solidFill>
                <a:effectLst/>
                <a:uLnTx/>
                <a:uFillTx/>
                <a:latin typeface="Comic Sans MS"/>
                <a:cs typeface="Arial"/>
              </a:rPr>
              <a:t>Blessings and Curses</a:t>
            </a:r>
            <a:r>
              <a:rPr lang="en-US" altLang="en-US" sz="2000" b="1" dirty="0">
                <a:solidFill>
                  <a:srgbClr val="FF9900"/>
                </a:solidFill>
                <a:effectLst/>
                <a:latin typeface="Comic Sans MS"/>
                <a:cs typeface="Arial"/>
              </a:rPr>
              <a:t> / </a:t>
            </a:r>
            <a:r>
              <a:rPr lang="en-US" sz="2000" dirty="0" err="1">
                <a:solidFill>
                  <a:schemeClr val="bg2">
                    <a:lumMod val="40000"/>
                    <a:lumOff val="60000"/>
                  </a:schemeClr>
                </a:solidFill>
                <a:effectLst/>
                <a:latin typeface="Tahoma"/>
                <a:ea typeface="Tahoma"/>
                <a:cs typeface="Tahoma"/>
              </a:rPr>
              <a:t>Bendiciones</a:t>
            </a:r>
            <a:r>
              <a:rPr lang="en-US" sz="2000" dirty="0">
                <a:solidFill>
                  <a:schemeClr val="bg2">
                    <a:lumMod val="40000"/>
                    <a:lumOff val="60000"/>
                  </a:schemeClr>
                </a:solidFill>
                <a:effectLst/>
                <a:latin typeface="Tahoma"/>
                <a:ea typeface="Tahoma"/>
                <a:cs typeface="Tahoma"/>
              </a:rPr>
              <a:t> y </a:t>
            </a:r>
            <a:r>
              <a:rPr lang="en-US" sz="2000" dirty="0" err="1">
                <a:solidFill>
                  <a:schemeClr val="bg2">
                    <a:lumMod val="40000"/>
                    <a:lumOff val="60000"/>
                  </a:schemeClr>
                </a:solidFill>
                <a:effectLst/>
                <a:latin typeface="Tahoma"/>
                <a:ea typeface="Tahoma"/>
                <a:cs typeface="Tahoma"/>
              </a:rPr>
              <a:t>Maldiciones</a:t>
            </a:r>
            <a:r>
              <a:rPr kumimoji="0" lang="en-US" altLang="en-US" sz="2000" b="1" i="0" u="none" strike="noStrike" kern="1200" cap="none" spc="0" normalizeH="0" baseline="0" noProof="0" dirty="0">
                <a:ln>
                  <a:noFill/>
                </a:ln>
                <a:solidFill>
                  <a:srgbClr val="FF9900"/>
                </a:solidFill>
                <a:effectLst/>
                <a:uLnTx/>
                <a:uFillTx/>
                <a:latin typeface="Comic Sans MS"/>
                <a:cs typeface="Arial"/>
              </a:rPr>
              <a:t>:</a:t>
            </a:r>
            <a:r>
              <a:rPr kumimoji="0" lang="en-US" altLang="en-US" sz="2000" b="0" i="1" u="none" strike="noStrike" kern="1200" cap="none" spc="0" normalizeH="0" baseline="0" noProof="0" dirty="0">
                <a:ln>
                  <a:noFill/>
                </a:ln>
                <a:solidFill>
                  <a:srgbClr val="FFFF99"/>
                </a:solidFill>
                <a:effectLst/>
                <a:uLnTx/>
                <a:uFillTx/>
                <a:latin typeface="Comic Sans MS"/>
                <a:cs typeface="Arial"/>
              </a:rPr>
              <a:t> Implications for obedience or covenant violation</a:t>
            </a:r>
            <a:r>
              <a:rPr lang="en-US" altLang="en-US" sz="2000" i="1" dirty="0">
                <a:solidFill>
                  <a:srgbClr val="FFFF99"/>
                </a:solidFill>
                <a:effectLst/>
                <a:latin typeface="Comic Sans MS"/>
                <a:cs typeface="Arial"/>
              </a:rPr>
              <a:t> / </a:t>
            </a:r>
            <a:r>
              <a:rPr lang="en-US" sz="2000" dirty="0" err="1">
                <a:solidFill>
                  <a:srgbClr val="FFFFFF"/>
                </a:solidFill>
                <a:effectLst/>
                <a:latin typeface="Tahoma"/>
                <a:ea typeface="Tahoma"/>
                <a:cs typeface="Tahoma"/>
              </a:rPr>
              <a:t>Implicaciones</a:t>
            </a:r>
            <a:r>
              <a:rPr lang="en-US" sz="2000" dirty="0">
                <a:solidFill>
                  <a:srgbClr val="FFFFFF"/>
                </a:solidFill>
                <a:effectLst/>
                <a:latin typeface="Tahoma"/>
                <a:ea typeface="Tahoma"/>
                <a:cs typeface="Tahoma"/>
              </a:rPr>
              <a:t> para la </a:t>
            </a:r>
            <a:r>
              <a:rPr lang="en-US" sz="2000" dirty="0" err="1">
                <a:solidFill>
                  <a:srgbClr val="FFFFFF"/>
                </a:solidFill>
                <a:effectLst/>
                <a:latin typeface="Tahoma"/>
                <a:ea typeface="Tahoma"/>
                <a:cs typeface="Tahoma"/>
              </a:rPr>
              <a:t>obediencia</a:t>
            </a:r>
            <a:r>
              <a:rPr lang="en-US" sz="2000" dirty="0">
                <a:solidFill>
                  <a:srgbClr val="FFFFFF"/>
                </a:solidFill>
                <a:effectLst/>
                <a:latin typeface="Tahoma"/>
                <a:ea typeface="Tahoma"/>
                <a:cs typeface="Tahoma"/>
              </a:rPr>
              <a:t> </a:t>
            </a:r>
            <a:r>
              <a:rPr lang="en-US" sz="2000" dirty="0" err="1">
                <a:solidFill>
                  <a:srgbClr val="FFFFFF"/>
                </a:solidFill>
                <a:effectLst/>
                <a:latin typeface="Tahoma"/>
                <a:ea typeface="Tahoma"/>
                <a:cs typeface="Tahoma"/>
              </a:rPr>
              <a:t>o</a:t>
            </a:r>
            <a:r>
              <a:rPr lang="en-US" sz="2000" dirty="0">
                <a:solidFill>
                  <a:srgbClr val="FFFFFF"/>
                </a:solidFill>
                <a:effectLst/>
                <a:latin typeface="Tahoma"/>
                <a:ea typeface="Tahoma"/>
                <a:cs typeface="Tahoma"/>
              </a:rPr>
              <a:t> la </a:t>
            </a:r>
            <a:r>
              <a:rPr lang="en-US" sz="2000" dirty="0" err="1">
                <a:solidFill>
                  <a:srgbClr val="FFFFFF"/>
                </a:solidFill>
                <a:effectLst/>
                <a:latin typeface="Tahoma"/>
                <a:ea typeface="Tahoma"/>
                <a:cs typeface="Tahoma"/>
              </a:rPr>
              <a:t>violación</a:t>
            </a:r>
            <a:r>
              <a:rPr lang="en-US" sz="2000" dirty="0">
                <a:solidFill>
                  <a:srgbClr val="FFFFFF"/>
                </a:solidFill>
                <a:effectLst/>
                <a:latin typeface="Tahoma"/>
                <a:ea typeface="Tahoma"/>
                <a:cs typeface="Tahoma"/>
              </a:rPr>
              <a:t> del </a:t>
            </a:r>
            <a:r>
              <a:rPr lang="en-US" sz="2000" dirty="0" err="1">
                <a:solidFill>
                  <a:srgbClr val="FFFFFF"/>
                </a:solidFill>
                <a:effectLst/>
                <a:latin typeface="Tahoma"/>
                <a:ea typeface="Tahoma"/>
                <a:cs typeface="Tahoma"/>
              </a:rPr>
              <a:t>pacto</a:t>
            </a:r>
            <a:endParaRPr lang="en-US" altLang="en-US" sz="2000" b="0" i="0" u="none" strike="noStrike" kern="1200" cap="none" spc="0" normalizeH="0" baseline="0" noProof="0">
              <a:ln>
                <a:noFill/>
              </a:ln>
              <a:solidFill>
                <a:srgbClr val="FFFFFF"/>
              </a:solidFill>
              <a:effectLst/>
              <a:uLnTx/>
              <a:uFillTx/>
              <a:latin typeface="Comic Sans MS"/>
              <a:cs typeface="Arial"/>
            </a:endParaRPr>
          </a:p>
        </p:txBody>
      </p:sp>
    </p:spTree>
    <p:extLst>
      <p:ext uri="{BB962C8B-B14F-4D97-AF65-F5344CB8AC3E}">
        <p14:creationId xmlns:p14="http://schemas.microsoft.com/office/powerpoint/2010/main" val="27225211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03428">
                                            <p:txEl>
                                              <p:pRg st="1" end="1"/>
                                            </p:txEl>
                                          </p:spTgt>
                                        </p:tgtEl>
                                        <p:attrNameLst>
                                          <p:attrName>style.visibility</p:attrName>
                                        </p:attrNameLst>
                                      </p:cBhvr>
                                      <p:to>
                                        <p:strVal val="visible"/>
                                      </p:to>
                                    </p:set>
                                    <p:anim calcmode="lin" valueType="num">
                                      <p:cBhvr additive="base">
                                        <p:cTn id="7" dur="500" fill="hold"/>
                                        <p:tgtEl>
                                          <p:spTgt spid="10342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42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3428">
                                            <p:txEl>
                                              <p:pRg st="3" end="3"/>
                                            </p:txEl>
                                          </p:spTgt>
                                        </p:tgtEl>
                                        <p:attrNameLst>
                                          <p:attrName>style.visibility</p:attrName>
                                        </p:attrNameLst>
                                      </p:cBhvr>
                                      <p:to>
                                        <p:strVal val="visible"/>
                                      </p:to>
                                    </p:set>
                                    <p:anim calcmode="lin" valueType="num">
                                      <p:cBhvr additive="base">
                                        <p:cTn id="13" dur="500" fill="hold"/>
                                        <p:tgtEl>
                                          <p:spTgt spid="10342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342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3428">
                                            <p:txEl>
                                              <p:pRg st="5" end="5"/>
                                            </p:txEl>
                                          </p:spTgt>
                                        </p:tgtEl>
                                        <p:attrNameLst>
                                          <p:attrName>style.visibility</p:attrName>
                                        </p:attrNameLst>
                                      </p:cBhvr>
                                      <p:to>
                                        <p:strVal val="visible"/>
                                      </p:to>
                                    </p:set>
                                    <p:anim calcmode="lin" valueType="num">
                                      <p:cBhvr additive="base">
                                        <p:cTn id="19" dur="500" fill="hold"/>
                                        <p:tgtEl>
                                          <p:spTgt spid="103428">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342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3428">
                                            <p:txEl>
                                              <p:pRg st="7" end="7"/>
                                            </p:txEl>
                                          </p:spTgt>
                                        </p:tgtEl>
                                        <p:attrNameLst>
                                          <p:attrName>style.visibility</p:attrName>
                                        </p:attrNameLst>
                                      </p:cBhvr>
                                      <p:to>
                                        <p:strVal val="visible"/>
                                      </p:to>
                                    </p:set>
                                    <p:anim calcmode="lin" valueType="num">
                                      <p:cBhvr additive="base">
                                        <p:cTn id="25" dur="500" fill="hold"/>
                                        <p:tgtEl>
                                          <p:spTgt spid="103428">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342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3428">
                                            <p:txEl>
                                              <p:pRg st="9" end="9"/>
                                            </p:txEl>
                                          </p:spTgt>
                                        </p:tgtEl>
                                        <p:attrNameLst>
                                          <p:attrName>style.visibility</p:attrName>
                                        </p:attrNameLst>
                                      </p:cBhvr>
                                      <p:to>
                                        <p:strVal val="visible"/>
                                      </p:to>
                                    </p:set>
                                    <p:anim calcmode="lin" valueType="num">
                                      <p:cBhvr additive="base">
                                        <p:cTn id="31" dur="500" fill="hold"/>
                                        <p:tgtEl>
                                          <p:spTgt spid="103428">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342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3428">
                                            <p:txEl>
                                              <p:pRg st="11" end="11"/>
                                            </p:txEl>
                                          </p:spTgt>
                                        </p:tgtEl>
                                        <p:attrNameLst>
                                          <p:attrName>style.visibility</p:attrName>
                                        </p:attrNameLst>
                                      </p:cBhvr>
                                      <p:to>
                                        <p:strVal val="visible"/>
                                      </p:to>
                                    </p:set>
                                    <p:anim calcmode="lin" valueType="num">
                                      <p:cBhvr additive="base">
                                        <p:cTn id="37" dur="500" fill="hold"/>
                                        <p:tgtEl>
                                          <p:spTgt spid="103428">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3428">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A2D51A-CF3C-6F31-084D-66476B335585}"/>
              </a:ext>
            </a:extLst>
          </p:cNvPr>
          <p:cNvSpPr>
            <a:spLocks noGrp="1"/>
          </p:cNvSpPr>
          <p:nvPr>
            <p:ph idx="1"/>
          </p:nvPr>
        </p:nvSpPr>
        <p:spPr>
          <a:xfrm>
            <a:off x="250166" y="780693"/>
            <a:ext cx="11619781" cy="5910949"/>
          </a:xfrm>
        </p:spPr>
        <p:txBody>
          <a:bodyPr/>
          <a:lstStyle/>
          <a:p>
            <a:pPr marL="0" indent="0">
              <a:buNone/>
            </a:pPr>
            <a:r>
              <a:rPr lang="en-US" sz="2400" dirty="0">
                <a:solidFill>
                  <a:srgbClr val="FFC000"/>
                </a:solidFill>
                <a:latin typeface="Comic Sans MS"/>
              </a:rPr>
              <a:t>Formal acceptance of the covenant was conducted in a special ceremony at Mt. Sinai. / </a:t>
            </a:r>
            <a:r>
              <a:rPr lang="en-US" sz="2400" dirty="0">
                <a:ea typeface="+mn-lt"/>
                <a:cs typeface="+mn-lt"/>
              </a:rPr>
              <a:t>La </a:t>
            </a:r>
            <a:r>
              <a:rPr lang="en-US" sz="2400" dirty="0" err="1">
                <a:ea typeface="+mn-lt"/>
                <a:cs typeface="+mn-lt"/>
              </a:rPr>
              <a:t>aceptación</a:t>
            </a:r>
            <a:r>
              <a:rPr lang="en-US" sz="2400" dirty="0">
                <a:ea typeface="+mn-lt"/>
                <a:cs typeface="+mn-lt"/>
              </a:rPr>
              <a:t> formal del </a:t>
            </a:r>
            <a:r>
              <a:rPr lang="en-US" sz="2400" dirty="0" err="1">
                <a:ea typeface="+mn-lt"/>
                <a:cs typeface="+mn-lt"/>
              </a:rPr>
              <a:t>pacto</a:t>
            </a:r>
            <a:r>
              <a:rPr lang="en-US" sz="2400" dirty="0">
                <a:ea typeface="+mn-lt"/>
                <a:cs typeface="+mn-lt"/>
              </a:rPr>
              <a:t> se </a:t>
            </a:r>
            <a:r>
              <a:rPr lang="en-US" sz="2400" dirty="0" err="1">
                <a:ea typeface="+mn-lt"/>
                <a:cs typeface="+mn-lt"/>
              </a:rPr>
              <a:t>llevó</a:t>
            </a:r>
            <a:r>
              <a:rPr lang="en-US" sz="2400" dirty="0">
                <a:ea typeface="+mn-lt"/>
                <a:cs typeface="+mn-lt"/>
              </a:rPr>
              <a:t> a </a:t>
            </a:r>
            <a:r>
              <a:rPr lang="en-US" sz="2400" dirty="0" err="1">
                <a:ea typeface="+mn-lt"/>
                <a:cs typeface="+mn-lt"/>
              </a:rPr>
              <a:t>cabo</a:t>
            </a:r>
            <a:r>
              <a:rPr lang="en-US" sz="2400" dirty="0">
                <a:ea typeface="+mn-lt"/>
                <a:cs typeface="+mn-lt"/>
              </a:rPr>
              <a:t> </a:t>
            </a:r>
            <a:r>
              <a:rPr lang="en-US" sz="2400" dirty="0" err="1">
                <a:ea typeface="+mn-lt"/>
                <a:cs typeface="+mn-lt"/>
              </a:rPr>
              <a:t>en</a:t>
            </a:r>
            <a:r>
              <a:rPr lang="en-US" sz="2400" dirty="0">
                <a:ea typeface="+mn-lt"/>
                <a:cs typeface="+mn-lt"/>
              </a:rPr>
              <a:t> </a:t>
            </a:r>
            <a:r>
              <a:rPr lang="en-US" sz="2400" dirty="0" err="1">
                <a:ea typeface="+mn-lt"/>
                <a:cs typeface="+mn-lt"/>
              </a:rPr>
              <a:t>una</a:t>
            </a:r>
            <a:r>
              <a:rPr lang="en-US" sz="2400" dirty="0">
                <a:ea typeface="+mn-lt"/>
                <a:cs typeface="+mn-lt"/>
              </a:rPr>
              <a:t> </a:t>
            </a:r>
            <a:r>
              <a:rPr lang="en-US" sz="2400" dirty="0" err="1">
                <a:ea typeface="+mn-lt"/>
                <a:cs typeface="+mn-lt"/>
              </a:rPr>
              <a:t>ceremonia</a:t>
            </a:r>
            <a:r>
              <a:rPr lang="en-US" sz="2400" dirty="0">
                <a:ea typeface="+mn-lt"/>
                <a:cs typeface="+mn-lt"/>
              </a:rPr>
              <a:t> especial </a:t>
            </a:r>
            <a:r>
              <a:rPr lang="en-US" sz="2400" dirty="0" err="1">
                <a:ea typeface="+mn-lt"/>
                <a:cs typeface="+mn-lt"/>
              </a:rPr>
              <a:t>en</a:t>
            </a:r>
            <a:r>
              <a:rPr lang="en-US" sz="2400" dirty="0">
                <a:ea typeface="+mn-lt"/>
                <a:cs typeface="+mn-lt"/>
              </a:rPr>
              <a:t> </a:t>
            </a:r>
            <a:r>
              <a:rPr lang="en-US" sz="2400" dirty="0" err="1">
                <a:ea typeface="+mn-lt"/>
                <a:cs typeface="+mn-lt"/>
              </a:rPr>
              <a:t>el</a:t>
            </a:r>
            <a:r>
              <a:rPr lang="en-US" sz="2400" dirty="0">
                <a:ea typeface="+mn-lt"/>
                <a:cs typeface="+mn-lt"/>
              </a:rPr>
              <a:t> Monte </a:t>
            </a:r>
            <a:r>
              <a:rPr lang="en-US" sz="2400" dirty="0" err="1">
                <a:ea typeface="+mn-lt"/>
                <a:cs typeface="+mn-lt"/>
              </a:rPr>
              <a:t>Sinaí</a:t>
            </a:r>
            <a:r>
              <a:rPr lang="en-US" sz="2400" dirty="0">
                <a:ea typeface="+mn-lt"/>
                <a:cs typeface="+mn-lt"/>
              </a:rPr>
              <a:t>.</a:t>
            </a:r>
            <a:endParaRPr lang="en-US" sz="2400">
              <a:solidFill>
                <a:srgbClr val="FFC000"/>
              </a:solidFill>
              <a:latin typeface="Comic Sans MS" panose="030F0702030302020204" pitchFamily="66" charset="0"/>
            </a:endParaRPr>
          </a:p>
          <a:p>
            <a:r>
              <a:rPr lang="en-US" sz="2000" i="1" dirty="0">
                <a:solidFill>
                  <a:srgbClr val="FFFF00"/>
                </a:solidFill>
                <a:latin typeface="Comic Sans MS"/>
              </a:rPr>
              <a:t>The nation’s leaders were invited part way up the mountain, the people remaining below and only Moses ascending to the summit. / </a:t>
            </a:r>
            <a:r>
              <a:rPr lang="en-US" sz="2000" dirty="0">
                <a:ea typeface="+mn-lt"/>
                <a:cs typeface="+mn-lt"/>
              </a:rPr>
              <a:t>Se </a:t>
            </a:r>
            <a:r>
              <a:rPr lang="en-US" sz="2000" dirty="0" err="1">
                <a:ea typeface="+mn-lt"/>
                <a:cs typeface="+mn-lt"/>
              </a:rPr>
              <a:t>invitó</a:t>
            </a:r>
            <a:r>
              <a:rPr lang="en-US" sz="2000" dirty="0">
                <a:ea typeface="+mn-lt"/>
                <a:cs typeface="+mn-lt"/>
              </a:rPr>
              <a:t> a </a:t>
            </a:r>
            <a:r>
              <a:rPr lang="en-US" sz="2000" dirty="0" err="1">
                <a:ea typeface="+mn-lt"/>
                <a:cs typeface="+mn-lt"/>
              </a:rPr>
              <a:t>los</a:t>
            </a:r>
            <a:r>
              <a:rPr lang="en-US" sz="2000" dirty="0">
                <a:ea typeface="+mn-lt"/>
                <a:cs typeface="+mn-lt"/>
              </a:rPr>
              <a:t> </a:t>
            </a:r>
            <a:r>
              <a:rPr lang="en-US" sz="2000" dirty="0" err="1">
                <a:ea typeface="+mn-lt"/>
                <a:cs typeface="+mn-lt"/>
              </a:rPr>
              <a:t>líderes</a:t>
            </a:r>
            <a:r>
              <a:rPr lang="en-US" sz="2000" dirty="0">
                <a:ea typeface="+mn-lt"/>
                <a:cs typeface="+mn-lt"/>
              </a:rPr>
              <a:t> de la </a:t>
            </a:r>
            <a:r>
              <a:rPr lang="en-US" sz="2000" dirty="0" err="1">
                <a:ea typeface="+mn-lt"/>
                <a:cs typeface="+mn-lt"/>
              </a:rPr>
              <a:t>nación</a:t>
            </a:r>
            <a:r>
              <a:rPr lang="en-US" sz="2000" dirty="0">
                <a:ea typeface="+mn-lt"/>
                <a:cs typeface="+mn-lt"/>
              </a:rPr>
              <a:t> a </a:t>
            </a:r>
            <a:r>
              <a:rPr lang="en-US" sz="2000" dirty="0" err="1">
                <a:ea typeface="+mn-lt"/>
                <a:cs typeface="+mn-lt"/>
              </a:rPr>
              <a:t>parte</a:t>
            </a:r>
            <a:r>
              <a:rPr lang="en-US" sz="2000" dirty="0">
                <a:ea typeface="+mn-lt"/>
                <a:cs typeface="+mn-lt"/>
              </a:rPr>
              <a:t> de la </a:t>
            </a:r>
            <a:r>
              <a:rPr lang="en-US" sz="2000" dirty="0" err="1">
                <a:ea typeface="+mn-lt"/>
                <a:cs typeface="+mn-lt"/>
              </a:rPr>
              <a:t>montaña</a:t>
            </a:r>
            <a:r>
              <a:rPr lang="en-US" sz="2000" dirty="0">
                <a:ea typeface="+mn-lt"/>
                <a:cs typeface="+mn-lt"/>
              </a:rPr>
              <a:t>, </a:t>
            </a:r>
            <a:r>
              <a:rPr lang="en-US" sz="2000" dirty="0" err="1">
                <a:ea typeface="+mn-lt"/>
                <a:cs typeface="+mn-lt"/>
              </a:rPr>
              <a:t>el</a:t>
            </a:r>
            <a:r>
              <a:rPr lang="en-US" sz="2000" dirty="0">
                <a:ea typeface="+mn-lt"/>
                <a:cs typeface="+mn-lt"/>
              </a:rPr>
              <a:t> pueblo </a:t>
            </a:r>
            <a:r>
              <a:rPr lang="en-US" sz="2000" dirty="0" err="1">
                <a:ea typeface="+mn-lt"/>
                <a:cs typeface="+mn-lt"/>
              </a:rPr>
              <a:t>permaneció</a:t>
            </a:r>
            <a:r>
              <a:rPr lang="en-US" sz="2000" dirty="0">
                <a:ea typeface="+mn-lt"/>
                <a:cs typeface="+mn-lt"/>
              </a:rPr>
              <a:t> </a:t>
            </a:r>
            <a:r>
              <a:rPr lang="en-US" sz="2000" dirty="0" err="1">
                <a:ea typeface="+mn-lt"/>
                <a:cs typeface="+mn-lt"/>
              </a:rPr>
              <a:t>abajo</a:t>
            </a:r>
            <a:r>
              <a:rPr lang="en-US" sz="2000" dirty="0">
                <a:ea typeface="+mn-lt"/>
                <a:cs typeface="+mn-lt"/>
              </a:rPr>
              <a:t> y solo Moisés </a:t>
            </a:r>
            <a:r>
              <a:rPr lang="en-US" sz="2000" dirty="0" err="1">
                <a:ea typeface="+mn-lt"/>
                <a:cs typeface="+mn-lt"/>
              </a:rPr>
              <a:t>ascendió</a:t>
            </a:r>
            <a:r>
              <a:rPr lang="en-US" sz="2000" dirty="0">
                <a:ea typeface="+mn-lt"/>
                <a:cs typeface="+mn-lt"/>
              </a:rPr>
              <a:t> a la </a:t>
            </a:r>
            <a:r>
              <a:rPr lang="en-US" sz="2000" dirty="0" err="1">
                <a:ea typeface="+mn-lt"/>
                <a:cs typeface="+mn-lt"/>
              </a:rPr>
              <a:t>cima</a:t>
            </a:r>
            <a:r>
              <a:rPr lang="en-US" sz="2000" dirty="0">
                <a:ea typeface="+mn-lt"/>
                <a:cs typeface="+mn-lt"/>
              </a:rPr>
              <a:t>.</a:t>
            </a:r>
            <a:endParaRPr lang="en-US" sz="2000" i="1">
              <a:latin typeface="Comic Sans MS" panose="030F0702030302020204" pitchFamily="66" charset="0"/>
            </a:endParaRPr>
          </a:p>
          <a:p>
            <a:r>
              <a:rPr lang="en-US" sz="2000" i="1" dirty="0">
                <a:solidFill>
                  <a:srgbClr val="FFFF00"/>
                </a:solidFill>
                <a:latin typeface="Comic Sans MS"/>
              </a:rPr>
              <a:t>First the first time, the terms of the covenant were written down. /</a:t>
            </a:r>
            <a:r>
              <a:rPr lang="en-US" sz="2000" i="1" dirty="0">
                <a:latin typeface="Comic Sans MS"/>
              </a:rPr>
              <a:t> </a:t>
            </a:r>
            <a:r>
              <a:rPr lang="en-US" sz="2000" dirty="0">
                <a:ea typeface="+mn-lt"/>
                <a:cs typeface="+mn-lt"/>
              </a:rPr>
              <a:t>Primero, la </a:t>
            </a:r>
            <a:r>
              <a:rPr lang="en-US" sz="2000" dirty="0" err="1">
                <a:ea typeface="+mn-lt"/>
                <a:cs typeface="+mn-lt"/>
              </a:rPr>
              <a:t>primera</a:t>
            </a:r>
            <a:r>
              <a:rPr lang="en-US" sz="2000" dirty="0">
                <a:ea typeface="+mn-lt"/>
                <a:cs typeface="+mn-lt"/>
              </a:rPr>
              <a:t> </a:t>
            </a:r>
            <a:r>
              <a:rPr lang="en-US" sz="2000" dirty="0" err="1">
                <a:ea typeface="+mn-lt"/>
                <a:cs typeface="+mn-lt"/>
              </a:rPr>
              <a:t>vez</a:t>
            </a:r>
            <a:r>
              <a:rPr lang="en-US" sz="2000" dirty="0">
                <a:ea typeface="+mn-lt"/>
                <a:cs typeface="+mn-lt"/>
              </a:rPr>
              <a:t>, se </a:t>
            </a:r>
            <a:r>
              <a:rPr lang="en-US" sz="2000" dirty="0" err="1">
                <a:ea typeface="+mn-lt"/>
                <a:cs typeface="+mn-lt"/>
              </a:rPr>
              <a:t>escribieron</a:t>
            </a:r>
            <a:r>
              <a:rPr lang="en-US" sz="2000" dirty="0">
                <a:ea typeface="+mn-lt"/>
                <a:cs typeface="+mn-lt"/>
              </a:rPr>
              <a:t> </a:t>
            </a:r>
            <a:r>
              <a:rPr lang="en-US" sz="2000" dirty="0" err="1">
                <a:ea typeface="+mn-lt"/>
                <a:cs typeface="+mn-lt"/>
              </a:rPr>
              <a:t>los</a:t>
            </a:r>
            <a:r>
              <a:rPr lang="en-US" sz="2000" dirty="0">
                <a:ea typeface="+mn-lt"/>
                <a:cs typeface="+mn-lt"/>
              </a:rPr>
              <a:t> </a:t>
            </a:r>
            <a:r>
              <a:rPr lang="en-US" sz="2000" dirty="0" err="1">
                <a:ea typeface="+mn-lt"/>
                <a:cs typeface="+mn-lt"/>
              </a:rPr>
              <a:t>términos</a:t>
            </a:r>
            <a:r>
              <a:rPr lang="en-US" sz="2000" dirty="0">
                <a:ea typeface="+mn-lt"/>
                <a:cs typeface="+mn-lt"/>
              </a:rPr>
              <a:t> del </a:t>
            </a:r>
            <a:r>
              <a:rPr lang="en-US" sz="2000" dirty="0" err="1">
                <a:ea typeface="+mn-lt"/>
                <a:cs typeface="+mn-lt"/>
              </a:rPr>
              <a:t>pacto</a:t>
            </a:r>
            <a:r>
              <a:rPr lang="en-US" sz="2000" dirty="0">
                <a:ea typeface="+mn-lt"/>
                <a:cs typeface="+mn-lt"/>
              </a:rPr>
              <a:t>.</a:t>
            </a:r>
            <a:endParaRPr lang="en-US" sz="2000" i="1">
              <a:latin typeface="Comic Sans MS" panose="030F0702030302020204" pitchFamily="66" charset="0"/>
            </a:endParaRPr>
          </a:p>
          <a:p>
            <a:r>
              <a:rPr lang="en-US" sz="2000" i="1" dirty="0">
                <a:solidFill>
                  <a:srgbClr val="FFFF00"/>
                </a:solidFill>
                <a:latin typeface="Comic Sans MS"/>
              </a:rPr>
              <a:t>An altar representing Yahweh and twelve pillars representing the twelve tribes were erected. / </a:t>
            </a:r>
            <a:r>
              <a:rPr lang="en-US" sz="2000" dirty="0">
                <a:ea typeface="+mn-lt"/>
                <a:cs typeface="+mn-lt"/>
              </a:rPr>
              <a:t>Se </a:t>
            </a:r>
            <a:r>
              <a:rPr lang="en-US" sz="2000" dirty="0" err="1">
                <a:ea typeface="+mn-lt"/>
                <a:cs typeface="+mn-lt"/>
              </a:rPr>
              <a:t>erigió</a:t>
            </a:r>
            <a:r>
              <a:rPr lang="en-US" sz="2000" dirty="0">
                <a:ea typeface="+mn-lt"/>
                <a:cs typeface="+mn-lt"/>
              </a:rPr>
              <a:t> un altar que </a:t>
            </a:r>
            <a:r>
              <a:rPr lang="en-US" sz="2000" dirty="0" err="1">
                <a:ea typeface="+mn-lt"/>
                <a:cs typeface="+mn-lt"/>
              </a:rPr>
              <a:t>representaba</a:t>
            </a:r>
            <a:r>
              <a:rPr lang="en-US" sz="2000" dirty="0">
                <a:ea typeface="+mn-lt"/>
                <a:cs typeface="+mn-lt"/>
              </a:rPr>
              <a:t> a </a:t>
            </a:r>
            <a:r>
              <a:rPr lang="en-US" sz="2000" dirty="0" err="1">
                <a:ea typeface="+mn-lt"/>
                <a:cs typeface="+mn-lt"/>
              </a:rPr>
              <a:t>Yahvé</a:t>
            </a:r>
            <a:r>
              <a:rPr lang="en-US" sz="2000" dirty="0">
                <a:ea typeface="+mn-lt"/>
                <a:cs typeface="+mn-lt"/>
              </a:rPr>
              <a:t> y </a:t>
            </a:r>
            <a:r>
              <a:rPr lang="en-US" sz="2000" dirty="0" err="1">
                <a:ea typeface="+mn-lt"/>
                <a:cs typeface="+mn-lt"/>
              </a:rPr>
              <a:t>doce</a:t>
            </a:r>
            <a:r>
              <a:rPr lang="en-US" sz="2000" dirty="0">
                <a:ea typeface="+mn-lt"/>
                <a:cs typeface="+mn-lt"/>
              </a:rPr>
              <a:t> </a:t>
            </a:r>
            <a:r>
              <a:rPr lang="en-US" sz="2000" dirty="0" err="1">
                <a:ea typeface="+mn-lt"/>
                <a:cs typeface="+mn-lt"/>
              </a:rPr>
              <a:t>columnas</a:t>
            </a:r>
            <a:r>
              <a:rPr lang="en-US" sz="2000" dirty="0">
                <a:ea typeface="+mn-lt"/>
                <a:cs typeface="+mn-lt"/>
              </a:rPr>
              <a:t> que </a:t>
            </a:r>
            <a:r>
              <a:rPr lang="en-US" sz="2000" dirty="0" err="1">
                <a:ea typeface="+mn-lt"/>
                <a:cs typeface="+mn-lt"/>
              </a:rPr>
              <a:t>representaban</a:t>
            </a:r>
            <a:r>
              <a:rPr lang="en-US" sz="2000" dirty="0">
                <a:ea typeface="+mn-lt"/>
                <a:cs typeface="+mn-lt"/>
              </a:rPr>
              <a:t> a las </a:t>
            </a:r>
            <a:r>
              <a:rPr lang="en-US" sz="2000" dirty="0" err="1">
                <a:ea typeface="+mn-lt"/>
                <a:cs typeface="+mn-lt"/>
              </a:rPr>
              <a:t>doce</a:t>
            </a:r>
            <a:r>
              <a:rPr lang="en-US" sz="2000" dirty="0">
                <a:ea typeface="+mn-lt"/>
                <a:cs typeface="+mn-lt"/>
              </a:rPr>
              <a:t> </a:t>
            </a:r>
            <a:r>
              <a:rPr lang="en-US" sz="2000" dirty="0" err="1">
                <a:ea typeface="+mn-lt"/>
                <a:cs typeface="+mn-lt"/>
              </a:rPr>
              <a:t>tribus</a:t>
            </a:r>
            <a:r>
              <a:rPr lang="en-US" sz="2000" dirty="0">
                <a:ea typeface="+mn-lt"/>
                <a:cs typeface="+mn-lt"/>
              </a:rPr>
              <a:t>.</a:t>
            </a:r>
            <a:endParaRPr lang="en-US" sz="2000" i="1" dirty="0">
              <a:latin typeface="Comic Sans MS" panose="030F0702030302020204" pitchFamily="66" charset="0"/>
            </a:endParaRPr>
          </a:p>
          <a:p>
            <a:pPr lvl="1"/>
            <a:r>
              <a:rPr lang="en-US" sz="1800" b="1" dirty="0">
                <a:solidFill>
                  <a:srgbClr val="FFFFCC"/>
                </a:solidFill>
                <a:latin typeface="Comic Sans MS"/>
              </a:rPr>
              <a:t>Sacrifices were conducted, and Moses collected the sacrificial blood and dashed it on the altar and the people to bind them to Yahweh in a blood oath</a:t>
            </a:r>
            <a:r>
              <a:rPr lang="en-US" sz="2000" i="1" dirty="0">
                <a:solidFill>
                  <a:srgbClr val="FFFFCC"/>
                </a:solidFill>
                <a:latin typeface="Comic Sans MS"/>
              </a:rPr>
              <a:t>. / </a:t>
            </a:r>
            <a:r>
              <a:rPr lang="en-US" sz="2000" dirty="0">
                <a:ea typeface="+mn-lt"/>
                <a:cs typeface="+mn-lt"/>
              </a:rPr>
              <a:t>Se </a:t>
            </a:r>
            <a:r>
              <a:rPr lang="en-US" sz="2000" dirty="0" err="1">
                <a:ea typeface="+mn-lt"/>
                <a:cs typeface="+mn-lt"/>
              </a:rPr>
              <a:t>llevaron</a:t>
            </a:r>
            <a:r>
              <a:rPr lang="en-US" sz="2000" dirty="0">
                <a:ea typeface="+mn-lt"/>
                <a:cs typeface="+mn-lt"/>
              </a:rPr>
              <a:t> a </a:t>
            </a:r>
            <a:r>
              <a:rPr lang="en-US" sz="2000" dirty="0" err="1">
                <a:ea typeface="+mn-lt"/>
                <a:cs typeface="+mn-lt"/>
              </a:rPr>
              <a:t>cabo</a:t>
            </a:r>
            <a:r>
              <a:rPr lang="en-US" sz="2000" dirty="0">
                <a:ea typeface="+mn-lt"/>
                <a:cs typeface="+mn-lt"/>
              </a:rPr>
              <a:t> </a:t>
            </a:r>
            <a:r>
              <a:rPr lang="en-US" sz="2000" dirty="0" err="1">
                <a:ea typeface="+mn-lt"/>
                <a:cs typeface="+mn-lt"/>
              </a:rPr>
              <a:t>sacrificios</a:t>
            </a:r>
            <a:r>
              <a:rPr lang="en-US" sz="2000" dirty="0">
                <a:ea typeface="+mn-lt"/>
                <a:cs typeface="+mn-lt"/>
              </a:rPr>
              <a:t>, y Moisés </a:t>
            </a:r>
            <a:r>
              <a:rPr lang="en-US" sz="2000" dirty="0" err="1">
                <a:ea typeface="+mn-lt"/>
                <a:cs typeface="+mn-lt"/>
              </a:rPr>
              <a:t>recogió</a:t>
            </a:r>
            <a:r>
              <a:rPr lang="en-US" sz="2000" dirty="0">
                <a:ea typeface="+mn-lt"/>
                <a:cs typeface="+mn-lt"/>
              </a:rPr>
              <a:t> la </a:t>
            </a:r>
            <a:r>
              <a:rPr lang="en-US" sz="2000" dirty="0" err="1">
                <a:ea typeface="+mn-lt"/>
                <a:cs typeface="+mn-lt"/>
              </a:rPr>
              <a:t>sangre</a:t>
            </a:r>
            <a:r>
              <a:rPr lang="en-US" sz="2000" dirty="0">
                <a:ea typeface="+mn-lt"/>
                <a:cs typeface="+mn-lt"/>
              </a:rPr>
              <a:t> del </a:t>
            </a:r>
            <a:r>
              <a:rPr lang="en-US" sz="2000" dirty="0" err="1">
                <a:ea typeface="+mn-lt"/>
                <a:cs typeface="+mn-lt"/>
              </a:rPr>
              <a:t>sacrificio</a:t>
            </a:r>
            <a:r>
              <a:rPr lang="en-US" sz="2000" dirty="0">
                <a:ea typeface="+mn-lt"/>
                <a:cs typeface="+mn-lt"/>
              </a:rPr>
              <a:t> y la </a:t>
            </a:r>
            <a:r>
              <a:rPr lang="en-US" sz="2000" dirty="0" err="1">
                <a:ea typeface="+mn-lt"/>
                <a:cs typeface="+mn-lt"/>
              </a:rPr>
              <a:t>roció</a:t>
            </a:r>
            <a:r>
              <a:rPr lang="en-US" sz="2000" dirty="0">
                <a:ea typeface="+mn-lt"/>
                <a:cs typeface="+mn-lt"/>
              </a:rPr>
              <a:t> </a:t>
            </a:r>
            <a:r>
              <a:rPr lang="en-US" sz="2000" dirty="0" err="1">
                <a:ea typeface="+mn-lt"/>
                <a:cs typeface="+mn-lt"/>
              </a:rPr>
              <a:t>sobre</a:t>
            </a:r>
            <a:r>
              <a:rPr lang="en-US" sz="2000" dirty="0">
                <a:ea typeface="+mn-lt"/>
                <a:cs typeface="+mn-lt"/>
              </a:rPr>
              <a:t> </a:t>
            </a:r>
            <a:r>
              <a:rPr lang="en-US" sz="2000" dirty="0" err="1">
                <a:ea typeface="+mn-lt"/>
                <a:cs typeface="+mn-lt"/>
              </a:rPr>
              <a:t>el</a:t>
            </a:r>
            <a:r>
              <a:rPr lang="en-US" sz="2000" dirty="0">
                <a:ea typeface="+mn-lt"/>
                <a:cs typeface="+mn-lt"/>
              </a:rPr>
              <a:t> altar y </a:t>
            </a:r>
            <a:r>
              <a:rPr lang="en-US" sz="2000" dirty="0" err="1">
                <a:ea typeface="+mn-lt"/>
                <a:cs typeface="+mn-lt"/>
              </a:rPr>
              <a:t>el</a:t>
            </a:r>
            <a:r>
              <a:rPr lang="en-US" sz="2000" dirty="0">
                <a:ea typeface="+mn-lt"/>
                <a:cs typeface="+mn-lt"/>
              </a:rPr>
              <a:t> pueblo para </a:t>
            </a:r>
            <a:r>
              <a:rPr lang="en-US" sz="2000" dirty="0" err="1">
                <a:ea typeface="+mn-lt"/>
                <a:cs typeface="+mn-lt"/>
              </a:rPr>
              <a:t>unirlos</a:t>
            </a:r>
            <a:r>
              <a:rPr lang="en-US" sz="2000" dirty="0">
                <a:ea typeface="+mn-lt"/>
                <a:cs typeface="+mn-lt"/>
              </a:rPr>
              <a:t> a Yahweh </a:t>
            </a:r>
            <a:r>
              <a:rPr lang="en-US" sz="2000" dirty="0" err="1">
                <a:ea typeface="+mn-lt"/>
                <a:cs typeface="+mn-lt"/>
              </a:rPr>
              <a:t>en</a:t>
            </a:r>
            <a:r>
              <a:rPr lang="en-US" sz="2000" dirty="0">
                <a:ea typeface="+mn-lt"/>
                <a:cs typeface="+mn-lt"/>
              </a:rPr>
              <a:t> un </a:t>
            </a:r>
            <a:r>
              <a:rPr lang="en-US" sz="2000" dirty="0" err="1">
                <a:ea typeface="+mn-lt"/>
                <a:cs typeface="+mn-lt"/>
              </a:rPr>
              <a:t>juramento</a:t>
            </a:r>
            <a:r>
              <a:rPr lang="en-US" sz="2000" dirty="0">
                <a:ea typeface="+mn-lt"/>
                <a:cs typeface="+mn-lt"/>
              </a:rPr>
              <a:t> de </a:t>
            </a:r>
            <a:r>
              <a:rPr lang="en-US" sz="2000" dirty="0" err="1">
                <a:ea typeface="+mn-lt"/>
                <a:cs typeface="+mn-lt"/>
              </a:rPr>
              <a:t>sangre</a:t>
            </a:r>
            <a:r>
              <a:rPr lang="en-US" sz="2000" dirty="0">
                <a:ea typeface="+mn-lt"/>
                <a:cs typeface="+mn-lt"/>
              </a:rPr>
              <a:t>.</a:t>
            </a:r>
          </a:p>
          <a:p>
            <a:pPr lvl="1"/>
            <a:r>
              <a:rPr lang="en-US" sz="1800" b="1" dirty="0">
                <a:solidFill>
                  <a:srgbClr val="FFFFCC"/>
                </a:solidFill>
                <a:latin typeface="Comic Sans MS"/>
              </a:rPr>
              <a:t>The Book of the Covenant was then read aloud, and the people gave their verbal assent to its terms. / </a:t>
            </a:r>
            <a:r>
              <a:rPr lang="en-US" sz="2000" dirty="0">
                <a:latin typeface="Arial"/>
              </a:rPr>
              <a:t>Luego se </a:t>
            </a:r>
            <a:r>
              <a:rPr lang="en-US" sz="2000" dirty="0" err="1">
                <a:latin typeface="Arial"/>
              </a:rPr>
              <a:t>leyó</a:t>
            </a:r>
            <a:r>
              <a:rPr lang="en-US" sz="2000" dirty="0">
                <a:latin typeface="Arial"/>
              </a:rPr>
              <a:t> </a:t>
            </a:r>
            <a:r>
              <a:rPr lang="en-US" sz="2000" dirty="0" err="1">
                <a:latin typeface="Arial"/>
              </a:rPr>
              <a:t>en</a:t>
            </a:r>
            <a:r>
              <a:rPr lang="en-US" sz="2000" dirty="0">
                <a:latin typeface="Arial"/>
              </a:rPr>
              <a:t> </a:t>
            </a:r>
            <a:r>
              <a:rPr lang="en-US" sz="2000" dirty="0" err="1">
                <a:latin typeface="Arial"/>
              </a:rPr>
              <a:t>voz</a:t>
            </a:r>
            <a:r>
              <a:rPr lang="en-US" sz="2000" dirty="0">
                <a:latin typeface="Arial"/>
              </a:rPr>
              <a:t> </a:t>
            </a:r>
            <a:r>
              <a:rPr lang="en-US" sz="2000" dirty="0" err="1">
                <a:latin typeface="Arial"/>
              </a:rPr>
              <a:t>alta</a:t>
            </a:r>
            <a:r>
              <a:rPr lang="en-US" sz="2000" dirty="0">
                <a:latin typeface="Arial"/>
              </a:rPr>
              <a:t> </a:t>
            </a:r>
            <a:r>
              <a:rPr lang="en-US" sz="2000" dirty="0" err="1">
                <a:latin typeface="Arial"/>
              </a:rPr>
              <a:t>el</a:t>
            </a:r>
            <a:r>
              <a:rPr lang="en-US" sz="2000" dirty="0">
                <a:latin typeface="Arial"/>
              </a:rPr>
              <a:t> Libro del </a:t>
            </a:r>
            <a:r>
              <a:rPr lang="en-US" sz="2000" dirty="0" err="1">
                <a:latin typeface="Arial"/>
              </a:rPr>
              <a:t>Pacto</a:t>
            </a:r>
            <a:r>
              <a:rPr lang="en-US" sz="2000" dirty="0">
                <a:latin typeface="Arial"/>
              </a:rPr>
              <a:t>, y </a:t>
            </a:r>
            <a:r>
              <a:rPr lang="en-US" sz="2000" dirty="0" err="1">
                <a:latin typeface="Arial"/>
              </a:rPr>
              <a:t>el</a:t>
            </a:r>
            <a:r>
              <a:rPr lang="en-US" sz="2000" dirty="0">
                <a:latin typeface="Arial"/>
              </a:rPr>
              <a:t> pueblo </a:t>
            </a:r>
            <a:r>
              <a:rPr lang="en-US" sz="2000" dirty="0" err="1">
                <a:latin typeface="Arial"/>
              </a:rPr>
              <a:t>dio</a:t>
            </a:r>
            <a:r>
              <a:rPr lang="en-US" sz="2000" dirty="0">
                <a:latin typeface="Arial"/>
              </a:rPr>
              <a:t> </a:t>
            </a:r>
            <a:r>
              <a:rPr lang="en-US" sz="2000" dirty="0" err="1">
                <a:latin typeface="Arial"/>
              </a:rPr>
              <a:t>su</a:t>
            </a:r>
            <a:r>
              <a:rPr lang="en-US" sz="2000" dirty="0">
                <a:latin typeface="Arial"/>
              </a:rPr>
              <a:t> </a:t>
            </a:r>
            <a:r>
              <a:rPr lang="en-US" sz="2000" dirty="0" err="1">
                <a:latin typeface="Arial"/>
              </a:rPr>
              <a:t>asentimiento</a:t>
            </a:r>
            <a:r>
              <a:rPr lang="en-US" sz="2000" dirty="0">
                <a:latin typeface="Arial"/>
              </a:rPr>
              <a:t> verbal a sus </a:t>
            </a:r>
            <a:r>
              <a:rPr lang="en-US" sz="2000" dirty="0" err="1">
                <a:latin typeface="Arial"/>
              </a:rPr>
              <a:t>términos</a:t>
            </a:r>
            <a:r>
              <a:rPr lang="en-US" sz="2000" dirty="0">
                <a:latin typeface="Arial"/>
              </a:rPr>
              <a:t>.</a:t>
            </a:r>
          </a:p>
        </p:txBody>
      </p:sp>
      <p:sp>
        <p:nvSpPr>
          <p:cNvPr id="4" name="Title 1">
            <a:extLst>
              <a:ext uri="{FF2B5EF4-FFF2-40B4-BE49-F238E27FC236}">
                <a16:creationId xmlns:a16="http://schemas.microsoft.com/office/drawing/2014/main" id="{12CD2520-D639-D7B6-6630-AE26F1C5187C}"/>
              </a:ext>
            </a:extLst>
          </p:cNvPr>
          <p:cNvSpPr>
            <a:spLocks noGrp="1"/>
          </p:cNvSpPr>
          <p:nvPr>
            <p:ph type="title"/>
          </p:nvPr>
        </p:nvSpPr>
        <p:spPr>
          <a:xfrm>
            <a:off x="250167" y="-9734"/>
            <a:ext cx="11619780" cy="766014"/>
          </a:xfrm>
        </p:spPr>
        <p:txBody>
          <a:bodyPr>
            <a:noAutofit/>
          </a:bodyPr>
          <a:lstStyle/>
          <a:p>
            <a:r>
              <a:rPr lang="en-US" sz="3200" dirty="0">
                <a:solidFill>
                  <a:srgbClr val="FF6600"/>
                </a:solidFill>
                <a:effectLst>
                  <a:outerShdw blurRad="38100" dist="38100" dir="2700000" algn="tl">
                    <a:srgbClr val="000000">
                      <a:alpha val="43137"/>
                    </a:srgbClr>
                  </a:outerShdw>
                </a:effectLst>
                <a:latin typeface="Eras Demi ITC"/>
              </a:rPr>
              <a:t>The Covenant Ceremony / </a:t>
            </a:r>
            <a:r>
              <a:rPr lang="en-US" sz="3200" dirty="0">
                <a:effectLst>
                  <a:outerShdw blurRad="38100" dist="38100" dir="2700000" algn="tl">
                    <a:srgbClr val="000000">
                      <a:alpha val="43137"/>
                    </a:srgbClr>
                  </a:outerShdw>
                </a:effectLst>
                <a:ea typeface="+mj-lt"/>
                <a:cs typeface="+mj-lt"/>
              </a:rPr>
              <a:t>La </a:t>
            </a:r>
            <a:r>
              <a:rPr lang="en-US" sz="3200" dirty="0" err="1">
                <a:effectLst>
                  <a:outerShdw blurRad="38100" dist="38100" dir="2700000" algn="tl">
                    <a:srgbClr val="000000">
                      <a:alpha val="43137"/>
                    </a:srgbClr>
                  </a:outerShdw>
                </a:effectLst>
                <a:ea typeface="+mj-lt"/>
                <a:cs typeface="+mj-lt"/>
              </a:rPr>
              <a:t>Ceremonia</a:t>
            </a:r>
            <a:r>
              <a:rPr lang="en-US" sz="3200" dirty="0">
                <a:effectLst>
                  <a:outerShdw blurRad="38100" dist="38100" dir="2700000" algn="tl">
                    <a:srgbClr val="000000">
                      <a:alpha val="43137"/>
                    </a:srgbClr>
                  </a:outerShdw>
                </a:effectLst>
                <a:ea typeface="+mj-lt"/>
                <a:cs typeface="+mj-lt"/>
              </a:rPr>
              <a:t> del </a:t>
            </a:r>
            <a:r>
              <a:rPr lang="en-US" sz="3200" dirty="0" err="1">
                <a:effectLst>
                  <a:outerShdw blurRad="38100" dist="38100" dir="2700000" algn="tl">
                    <a:srgbClr val="000000">
                      <a:alpha val="43137"/>
                    </a:srgbClr>
                  </a:outerShdw>
                </a:effectLst>
                <a:ea typeface="+mj-lt"/>
                <a:cs typeface="+mj-lt"/>
              </a:rPr>
              <a:t>Pacto</a:t>
            </a:r>
            <a:r>
              <a:rPr lang="en-US" sz="3200" dirty="0">
                <a:solidFill>
                  <a:srgbClr val="FF6600"/>
                </a:solidFill>
                <a:effectLst>
                  <a:outerShdw blurRad="38100" dist="38100" dir="2700000" algn="tl">
                    <a:srgbClr val="000000">
                      <a:alpha val="43137"/>
                    </a:srgbClr>
                  </a:outerShdw>
                </a:effectLst>
                <a:latin typeface="Eras Demi ITC"/>
              </a:rPr>
              <a:t> (Ex. 24)</a:t>
            </a:r>
          </a:p>
        </p:txBody>
      </p:sp>
      <p:sp>
        <p:nvSpPr>
          <p:cNvPr id="2" name="Slide Number Placeholder 1">
            <a:extLst>
              <a:ext uri="{FF2B5EF4-FFF2-40B4-BE49-F238E27FC236}">
                <a16:creationId xmlns:a16="http://schemas.microsoft.com/office/drawing/2014/main" id="{A9F7A64E-A94E-CD23-0045-5B4C2D8EF42D}"/>
              </a:ext>
            </a:extLst>
          </p:cNvPr>
          <p:cNvSpPr>
            <a:spLocks noGrp="1"/>
          </p:cNvSpPr>
          <p:nvPr>
            <p:ph type="sldNum" sz="quarter" idx="12"/>
          </p:nvPr>
        </p:nvSpPr>
        <p:spPr/>
        <p:txBody>
          <a:bodyPr/>
          <a:lstStyle/>
          <a:p>
            <a:fld id="{0CB6521E-382E-4268-A786-0FF2323A3D50}" type="slidenum">
              <a:rPr lang="en-US" altLang="en-US" smtClean="0"/>
              <a:pPr/>
              <a:t>78</a:t>
            </a:fld>
            <a:endParaRPr lang="en-US" altLang="en-US"/>
          </a:p>
        </p:txBody>
      </p:sp>
    </p:spTree>
    <p:extLst>
      <p:ext uri="{BB962C8B-B14F-4D97-AF65-F5344CB8AC3E}">
        <p14:creationId xmlns:p14="http://schemas.microsoft.com/office/powerpoint/2010/main" val="310178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908B5A"/>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989ADC9-8E8F-FBE8-4008-AD3E61A47977}"/>
              </a:ext>
            </a:extLst>
          </p:cNvPr>
          <p:cNvSpPr>
            <a:spLocks noGrp="1"/>
          </p:cNvSpPr>
          <p:nvPr>
            <p:ph type="sldNum" sz="quarter" idx="12"/>
          </p:nvPr>
        </p:nvSpPr>
        <p:spPr>
          <a:xfrm>
            <a:off x="8737600" y="6305550"/>
            <a:ext cx="284480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7F86E12-5976-4E6A-83D0-143603D4EA42}" type="slidenum">
              <a:rPr kumimoji="0" lang="en-US" alt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panose="020B0604020202020204" pitchFamily="34" charset="0"/>
            </a:endParaRPr>
          </a:p>
        </p:txBody>
      </p:sp>
      <p:sp>
        <p:nvSpPr>
          <p:cNvPr id="98306" name="Rectangle 2">
            <a:extLst>
              <a:ext uri="{FF2B5EF4-FFF2-40B4-BE49-F238E27FC236}">
                <a16:creationId xmlns:a16="http://schemas.microsoft.com/office/drawing/2014/main" id="{436E6436-1E93-4A2B-1F19-E1B2FA65F742}"/>
              </a:ext>
            </a:extLst>
          </p:cNvPr>
          <p:cNvSpPr>
            <a:spLocks noGrp="1" noChangeArrowheads="1"/>
          </p:cNvSpPr>
          <p:nvPr>
            <p:ph type="title"/>
          </p:nvPr>
        </p:nvSpPr>
        <p:spPr>
          <a:xfrm>
            <a:off x="159456" y="76200"/>
            <a:ext cx="11892327" cy="1371600"/>
          </a:xfrm>
        </p:spPr>
        <p:txBody>
          <a:bodyPr/>
          <a:lstStyle/>
          <a:p>
            <a:r>
              <a:rPr lang="en-US" altLang="en-US" sz="2800" dirty="0">
                <a:solidFill>
                  <a:srgbClr val="FF9900"/>
                </a:solidFill>
                <a:latin typeface="Impact"/>
              </a:rPr>
              <a:t>Deuteronomy and the Covenant of Moses / </a:t>
            </a:r>
            <a:r>
              <a:rPr lang="en-US" sz="2800" dirty="0" err="1">
                <a:solidFill>
                  <a:srgbClr val="F8F8F8"/>
                </a:solidFill>
                <a:ea typeface="+mj-lt"/>
                <a:cs typeface="+mj-lt"/>
              </a:rPr>
              <a:t>Deuteronomio</a:t>
            </a:r>
            <a:r>
              <a:rPr lang="en-US" sz="2800" dirty="0">
                <a:solidFill>
                  <a:srgbClr val="F8F8F8"/>
                </a:solidFill>
                <a:ea typeface="+mj-lt"/>
                <a:cs typeface="+mj-lt"/>
              </a:rPr>
              <a:t> y </a:t>
            </a:r>
            <a:r>
              <a:rPr lang="en-US" sz="2800" dirty="0" err="1">
                <a:solidFill>
                  <a:srgbClr val="F8F8F8"/>
                </a:solidFill>
                <a:ea typeface="+mj-lt"/>
                <a:cs typeface="+mj-lt"/>
              </a:rPr>
              <a:t>el</a:t>
            </a:r>
            <a:r>
              <a:rPr lang="en-US" sz="2800" dirty="0">
                <a:solidFill>
                  <a:srgbClr val="F8F8F8"/>
                </a:solidFill>
                <a:ea typeface="+mj-lt"/>
                <a:cs typeface="+mj-lt"/>
              </a:rPr>
              <a:t> </a:t>
            </a:r>
            <a:r>
              <a:rPr lang="en-US" sz="2800" dirty="0" err="1">
                <a:solidFill>
                  <a:srgbClr val="F8F8F8"/>
                </a:solidFill>
                <a:ea typeface="+mj-lt"/>
                <a:cs typeface="+mj-lt"/>
              </a:rPr>
              <a:t>pacto</a:t>
            </a:r>
            <a:r>
              <a:rPr lang="en-US" sz="2800" dirty="0">
                <a:solidFill>
                  <a:srgbClr val="F8F8F8"/>
                </a:solidFill>
                <a:ea typeface="+mj-lt"/>
                <a:cs typeface="+mj-lt"/>
              </a:rPr>
              <a:t> de Moisés</a:t>
            </a:r>
            <a:br>
              <a:rPr lang="en-US" altLang="en-US" sz="2000" i="1" dirty="0">
                <a:solidFill>
                  <a:srgbClr val="FFFF00"/>
                </a:solidFill>
              </a:rPr>
            </a:br>
            <a:r>
              <a:rPr lang="en-US" altLang="en-US" sz="2000" b="1" i="1" dirty="0">
                <a:solidFill>
                  <a:srgbClr val="FFFF00"/>
                </a:solidFill>
              </a:rPr>
              <a:t>this covenant form is very apparent in the structure of Deuteronomy / </a:t>
            </a:r>
            <a:r>
              <a:rPr lang="en-US" sz="2000" dirty="0" err="1">
                <a:solidFill>
                  <a:srgbClr val="F8F8F8"/>
                </a:solidFill>
                <a:ea typeface="+mj-lt"/>
                <a:cs typeface="+mj-lt"/>
              </a:rPr>
              <a:t>esta</a:t>
            </a:r>
            <a:r>
              <a:rPr lang="en-US" sz="2000" dirty="0">
                <a:solidFill>
                  <a:srgbClr val="F8F8F8"/>
                </a:solidFill>
                <a:ea typeface="+mj-lt"/>
                <a:cs typeface="+mj-lt"/>
              </a:rPr>
              <a:t> forma de </a:t>
            </a:r>
            <a:r>
              <a:rPr lang="en-US" sz="2000" dirty="0" err="1">
                <a:solidFill>
                  <a:srgbClr val="F8F8F8"/>
                </a:solidFill>
                <a:ea typeface="+mj-lt"/>
                <a:cs typeface="+mj-lt"/>
              </a:rPr>
              <a:t>pacto</a:t>
            </a:r>
            <a:r>
              <a:rPr lang="en-US" sz="2000" dirty="0">
                <a:solidFill>
                  <a:srgbClr val="F8F8F8"/>
                </a:solidFill>
                <a:ea typeface="+mj-lt"/>
                <a:cs typeface="+mj-lt"/>
              </a:rPr>
              <a:t> es </a:t>
            </a:r>
            <a:r>
              <a:rPr lang="en-US" sz="2000" dirty="0" err="1">
                <a:solidFill>
                  <a:srgbClr val="F8F8F8"/>
                </a:solidFill>
                <a:ea typeface="+mj-lt"/>
                <a:cs typeface="+mj-lt"/>
              </a:rPr>
              <a:t>muy</a:t>
            </a:r>
            <a:r>
              <a:rPr lang="en-US" sz="2000" dirty="0">
                <a:solidFill>
                  <a:srgbClr val="F8F8F8"/>
                </a:solidFill>
                <a:ea typeface="+mj-lt"/>
                <a:cs typeface="+mj-lt"/>
              </a:rPr>
              <a:t> </a:t>
            </a:r>
            <a:r>
              <a:rPr lang="en-US" sz="2000" dirty="0" err="1">
                <a:solidFill>
                  <a:srgbClr val="F8F8F8"/>
                </a:solidFill>
                <a:ea typeface="+mj-lt"/>
                <a:cs typeface="+mj-lt"/>
              </a:rPr>
              <a:t>evidente</a:t>
            </a:r>
            <a:r>
              <a:rPr lang="en-US" sz="2000" dirty="0">
                <a:solidFill>
                  <a:srgbClr val="F8F8F8"/>
                </a:solidFill>
                <a:ea typeface="+mj-lt"/>
                <a:cs typeface="+mj-lt"/>
              </a:rPr>
              <a:t> </a:t>
            </a:r>
            <a:r>
              <a:rPr lang="en-US" sz="2000" dirty="0" err="1">
                <a:solidFill>
                  <a:srgbClr val="F8F8F8"/>
                </a:solidFill>
                <a:ea typeface="+mj-lt"/>
                <a:cs typeface="+mj-lt"/>
              </a:rPr>
              <a:t>en</a:t>
            </a:r>
            <a:r>
              <a:rPr lang="en-US" sz="2000" dirty="0">
                <a:solidFill>
                  <a:srgbClr val="F8F8F8"/>
                </a:solidFill>
                <a:ea typeface="+mj-lt"/>
                <a:cs typeface="+mj-lt"/>
              </a:rPr>
              <a:t> la </a:t>
            </a:r>
            <a:r>
              <a:rPr lang="en-US" sz="2000" dirty="0" err="1">
                <a:solidFill>
                  <a:srgbClr val="F8F8F8"/>
                </a:solidFill>
                <a:ea typeface="+mj-lt"/>
                <a:cs typeface="+mj-lt"/>
              </a:rPr>
              <a:t>estructura</a:t>
            </a:r>
            <a:r>
              <a:rPr lang="en-US" sz="2000" dirty="0">
                <a:solidFill>
                  <a:srgbClr val="F8F8F8"/>
                </a:solidFill>
                <a:ea typeface="+mj-lt"/>
                <a:cs typeface="+mj-lt"/>
              </a:rPr>
              <a:t> de </a:t>
            </a:r>
            <a:r>
              <a:rPr lang="en-US" sz="2000" dirty="0" err="1">
                <a:solidFill>
                  <a:srgbClr val="F8F8F8"/>
                </a:solidFill>
                <a:ea typeface="+mj-lt"/>
                <a:cs typeface="+mj-lt"/>
              </a:rPr>
              <a:t>Deuteronomio</a:t>
            </a:r>
            <a:endParaRPr lang="en-US" altLang="en-US" sz="2400" b="1" err="1">
              <a:solidFill>
                <a:srgbClr val="F8F8F8"/>
              </a:solidFill>
              <a:latin typeface="Lucida Sans Unicode" panose="020B0602030504020204" pitchFamily="34" charset="0"/>
            </a:endParaRPr>
          </a:p>
        </p:txBody>
      </p:sp>
      <p:sp>
        <p:nvSpPr>
          <p:cNvPr id="98310" name="Rectangle 6">
            <a:extLst>
              <a:ext uri="{FF2B5EF4-FFF2-40B4-BE49-F238E27FC236}">
                <a16:creationId xmlns:a16="http://schemas.microsoft.com/office/drawing/2014/main" id="{84DF847E-CD6C-3B25-9D6E-869C855EEE0C}"/>
              </a:ext>
            </a:extLst>
          </p:cNvPr>
          <p:cNvSpPr>
            <a:spLocks noGrp="1" noChangeArrowheads="1"/>
          </p:cNvSpPr>
          <p:nvPr>
            <p:ph type="body" idx="1"/>
          </p:nvPr>
        </p:nvSpPr>
        <p:spPr>
          <a:xfrm>
            <a:off x="153459" y="1316083"/>
            <a:ext cx="11900669" cy="5404088"/>
          </a:xfrm>
        </p:spPr>
        <p:txBody>
          <a:bodyPr/>
          <a:lstStyle/>
          <a:p>
            <a:pPr>
              <a:buNone/>
            </a:pPr>
            <a:r>
              <a:rPr lang="en-US" altLang="en-US" sz="2100" b="1" dirty="0">
                <a:solidFill>
                  <a:srgbClr val="FFFF99"/>
                </a:solidFill>
                <a:effectLst>
                  <a:outerShdw blurRad="38100" dist="38100" dir="2700000" algn="tl">
                    <a:srgbClr val="000000"/>
                  </a:outerShdw>
                </a:effectLst>
                <a:latin typeface="Comic Sans MS"/>
              </a:rPr>
              <a:t>Preamble </a:t>
            </a:r>
            <a:r>
              <a:rPr lang="en-US" sz="2100" b="1" dirty="0">
                <a:solidFill>
                  <a:srgbClr val="FFFF99"/>
                </a:solidFill>
                <a:effectLst>
                  <a:outerShdw blurRad="38100" dist="38100" dir="2700000" algn="tl">
                    <a:srgbClr val="000000"/>
                  </a:outerShdw>
                </a:effectLst>
                <a:ea typeface="+mn-lt"/>
                <a:cs typeface="+mn-lt"/>
              </a:rPr>
              <a:t>(1:1-5):</a:t>
            </a:r>
            <a:r>
              <a:rPr lang="en-US" altLang="en-US" sz="2100" b="1" dirty="0">
                <a:solidFill>
                  <a:srgbClr val="FFFF99"/>
                </a:solidFill>
                <a:effectLst>
                  <a:outerShdw blurRad="38100" dist="38100" dir="2700000" algn="tl">
                    <a:srgbClr val="000000"/>
                  </a:outerShdw>
                </a:effectLst>
                <a:latin typeface="Comic Sans MS"/>
              </a:rPr>
              <a:t> </a:t>
            </a:r>
            <a:r>
              <a:rPr lang="en-US" altLang="en-US" sz="2100" i="1" dirty="0">
                <a:solidFill>
                  <a:srgbClr val="FFFF99"/>
                </a:solidFill>
                <a:effectLst/>
                <a:latin typeface="Comic Sans MS"/>
              </a:rPr>
              <a:t>“</a:t>
            </a:r>
            <a:r>
              <a:rPr lang="en-US" altLang="en-US" sz="2100" i="1" dirty="0">
                <a:solidFill>
                  <a:srgbClr val="FFFF99"/>
                </a:solidFill>
                <a:effectLst/>
                <a:latin typeface="Arial Narrow"/>
              </a:rPr>
              <a:t>These are the words…” /</a:t>
            </a:r>
            <a:r>
              <a:rPr lang="en-US" altLang="en-US" sz="2100" i="1" dirty="0">
                <a:solidFill>
                  <a:srgbClr val="FFFFFF"/>
                </a:solidFill>
                <a:effectLst/>
                <a:latin typeface="Arial Narrow"/>
              </a:rPr>
              <a:t> </a:t>
            </a:r>
            <a:r>
              <a:rPr lang="en-US" sz="2100" dirty="0" err="1">
                <a:effectLst/>
                <a:ea typeface="+mn-lt"/>
                <a:cs typeface="+mn-lt"/>
              </a:rPr>
              <a:t>Preámbulo</a:t>
            </a:r>
            <a:r>
              <a:rPr lang="en-US" altLang="en-US" sz="2100" i="1" dirty="0">
                <a:solidFill>
                  <a:srgbClr val="FFFFFF"/>
                </a:solidFill>
                <a:effectLst/>
                <a:latin typeface="Arial Narrow"/>
                <a:ea typeface="+mn-lt"/>
                <a:cs typeface="Arial"/>
              </a:rPr>
              <a:t>  </a:t>
            </a:r>
            <a:r>
              <a:rPr lang="en-US" sz="2100" dirty="0">
                <a:effectLst/>
                <a:ea typeface="+mn-lt"/>
                <a:cs typeface="+mn-lt"/>
              </a:rPr>
              <a:t>“</a:t>
            </a:r>
            <a:r>
              <a:rPr lang="en-US" sz="2100" dirty="0" err="1">
                <a:effectLst/>
                <a:ea typeface="+mn-lt"/>
                <a:cs typeface="+mn-lt"/>
              </a:rPr>
              <a:t>Estas</a:t>
            </a:r>
            <a:r>
              <a:rPr lang="en-US" sz="2100" dirty="0">
                <a:effectLst/>
                <a:ea typeface="+mn-lt"/>
                <a:cs typeface="+mn-lt"/>
              </a:rPr>
              <a:t> son las palabras…”</a:t>
            </a:r>
            <a:endParaRPr lang="en-US" altLang="en-US" sz="2100" i="1" dirty="0">
              <a:solidFill>
                <a:srgbClr val="FFFFFF"/>
              </a:solidFill>
              <a:effectLst/>
              <a:latin typeface="Arial Narrow"/>
            </a:endParaRPr>
          </a:p>
          <a:p>
            <a:pPr>
              <a:buNone/>
            </a:pPr>
            <a:r>
              <a:rPr lang="en-US" altLang="en-US" sz="2100" b="1" dirty="0">
                <a:solidFill>
                  <a:srgbClr val="FFFF99"/>
                </a:solidFill>
                <a:effectLst>
                  <a:outerShdw blurRad="38100" dist="38100" dir="2700000" algn="tl">
                    <a:srgbClr val="000000"/>
                  </a:outerShdw>
                </a:effectLst>
                <a:latin typeface="Comic Sans MS"/>
              </a:rPr>
              <a:t>Historical Prologue </a:t>
            </a:r>
            <a:r>
              <a:rPr lang="en-US" sz="2100" b="1" dirty="0">
                <a:solidFill>
                  <a:srgbClr val="FFFF99"/>
                </a:solidFill>
                <a:effectLst>
                  <a:outerShdw blurRad="38100" dist="38100" dir="2700000" algn="tl">
                    <a:srgbClr val="000000"/>
                  </a:outerShdw>
                </a:effectLst>
                <a:ea typeface="+mn-lt"/>
                <a:cs typeface="+mn-lt"/>
              </a:rPr>
              <a:t>(1:6—4:49):</a:t>
            </a:r>
            <a:r>
              <a:rPr lang="en-US" sz="2100" b="1" dirty="0">
                <a:solidFill>
                  <a:srgbClr val="FFFF99"/>
                </a:solidFill>
                <a:effectLst>
                  <a:outerShdw blurRad="38100" dist="38100" dir="2700000" algn="tl">
                    <a:srgbClr val="000000"/>
                  </a:outerShdw>
                </a:effectLst>
                <a:latin typeface="Tahoma"/>
                <a:ea typeface="Tahoma"/>
                <a:cs typeface="Tahoma"/>
              </a:rPr>
              <a:t> </a:t>
            </a:r>
            <a:r>
              <a:rPr lang="en-US" sz="2100" i="1" dirty="0">
                <a:solidFill>
                  <a:srgbClr val="FFFF99"/>
                </a:solidFill>
                <a:effectLst>
                  <a:outerShdw blurRad="38100" dist="38100" dir="2700000" algn="tl">
                    <a:srgbClr val="000000"/>
                  </a:outerShdw>
                </a:effectLst>
                <a:latin typeface="Arial Narrow"/>
                <a:ea typeface="+mn-lt"/>
                <a:cs typeface="Arial"/>
              </a:rPr>
              <a:t>Yahweh’s protection over Israel between Sinai and Moab / </a:t>
            </a:r>
            <a:r>
              <a:rPr lang="en-US" altLang="en-US" sz="2100" b="1" dirty="0">
                <a:solidFill>
                  <a:srgbClr val="FFFF99"/>
                </a:solidFill>
                <a:effectLst>
                  <a:outerShdw blurRad="38100" dist="38100" dir="2700000" algn="tl">
                    <a:srgbClr val="000000"/>
                  </a:outerShdw>
                </a:effectLst>
                <a:latin typeface="Comic Sans MS"/>
                <a:ea typeface="+mn-lt"/>
                <a:cs typeface="Arial"/>
              </a:rPr>
              <a:t> </a:t>
            </a:r>
            <a:r>
              <a:rPr lang="en-US" sz="2100" dirty="0" err="1">
                <a:effectLst>
                  <a:outerShdw blurRad="38100" dist="38100" dir="2700000" algn="tl">
                    <a:srgbClr val="000000"/>
                  </a:outerShdw>
                </a:effectLst>
                <a:ea typeface="+mn-lt"/>
                <a:cs typeface="+mn-lt"/>
              </a:rPr>
              <a:t>Prólogo</a:t>
            </a:r>
            <a:r>
              <a:rPr lang="en-US" sz="2100" dirty="0">
                <a:effectLst>
                  <a:outerShdw blurRad="38100" dist="38100" dir="2700000" algn="tl">
                    <a:srgbClr val="000000"/>
                  </a:outerShdw>
                </a:effectLst>
                <a:ea typeface="+mn-lt"/>
                <a:cs typeface="+mn-lt"/>
              </a:rPr>
              <a:t> </a:t>
            </a:r>
            <a:r>
              <a:rPr lang="en-US" sz="2100" dirty="0" err="1">
                <a:effectLst>
                  <a:outerShdw blurRad="38100" dist="38100" dir="2700000" algn="tl">
                    <a:srgbClr val="000000"/>
                  </a:outerShdw>
                </a:effectLst>
                <a:ea typeface="+mn-lt"/>
                <a:cs typeface="+mn-lt"/>
              </a:rPr>
              <a:t>Histórico</a:t>
            </a:r>
            <a:r>
              <a:rPr lang="en-US" altLang="en-US" sz="2100" b="1" dirty="0">
                <a:solidFill>
                  <a:srgbClr val="FFFF99"/>
                </a:solidFill>
                <a:effectLst>
                  <a:outerShdw blurRad="38100" dist="38100" dir="2700000" algn="tl">
                    <a:srgbClr val="000000"/>
                  </a:outerShdw>
                </a:effectLst>
                <a:latin typeface="Comic Sans MS"/>
              </a:rPr>
              <a:t> </a:t>
            </a:r>
            <a:r>
              <a:rPr lang="en-US" altLang="en-US" sz="2100" dirty="0">
                <a:solidFill>
                  <a:srgbClr val="FFFFFF"/>
                </a:solidFill>
                <a:effectLst/>
                <a:latin typeface="Comic Sans MS"/>
              </a:rPr>
              <a:t> </a:t>
            </a:r>
            <a:r>
              <a:rPr lang="en-US" sz="2100" dirty="0">
                <a:effectLst/>
                <a:ea typeface="+mn-lt"/>
                <a:cs typeface="+mn-lt"/>
              </a:rPr>
              <a:t>La </a:t>
            </a:r>
            <a:r>
              <a:rPr lang="en-US" sz="2100" dirty="0" err="1">
                <a:effectLst/>
                <a:ea typeface="+mn-lt"/>
                <a:cs typeface="+mn-lt"/>
              </a:rPr>
              <a:t>protección</a:t>
            </a:r>
            <a:r>
              <a:rPr lang="en-US" sz="2100" dirty="0">
                <a:effectLst/>
                <a:ea typeface="+mn-lt"/>
                <a:cs typeface="+mn-lt"/>
              </a:rPr>
              <a:t> de </a:t>
            </a:r>
            <a:r>
              <a:rPr lang="en-US" sz="2100" dirty="0" err="1">
                <a:effectLst/>
                <a:ea typeface="+mn-lt"/>
                <a:cs typeface="+mn-lt"/>
              </a:rPr>
              <a:t>Yahvé</a:t>
            </a:r>
            <a:r>
              <a:rPr lang="en-US" sz="2100" dirty="0">
                <a:effectLst/>
                <a:ea typeface="+mn-lt"/>
                <a:cs typeface="+mn-lt"/>
              </a:rPr>
              <a:t> </a:t>
            </a:r>
            <a:r>
              <a:rPr lang="en-US" sz="2100" dirty="0" err="1">
                <a:effectLst/>
                <a:ea typeface="+mn-lt"/>
                <a:cs typeface="+mn-lt"/>
              </a:rPr>
              <a:t>sobre</a:t>
            </a:r>
            <a:r>
              <a:rPr lang="en-US" sz="2100" dirty="0">
                <a:effectLst/>
                <a:ea typeface="+mn-lt"/>
                <a:cs typeface="+mn-lt"/>
              </a:rPr>
              <a:t> Israel entre </a:t>
            </a:r>
            <a:r>
              <a:rPr lang="en-US" sz="2100" dirty="0" err="1">
                <a:effectLst/>
                <a:ea typeface="+mn-lt"/>
                <a:cs typeface="+mn-lt"/>
              </a:rPr>
              <a:t>Sinaí</a:t>
            </a:r>
            <a:r>
              <a:rPr lang="en-US" sz="2100" dirty="0">
                <a:effectLst/>
                <a:ea typeface="+mn-lt"/>
                <a:cs typeface="+mn-lt"/>
              </a:rPr>
              <a:t> y Moab</a:t>
            </a:r>
          </a:p>
          <a:p>
            <a:pPr>
              <a:buNone/>
            </a:pPr>
            <a:r>
              <a:rPr lang="en-US" altLang="en-US" sz="2100" b="1" dirty="0">
                <a:solidFill>
                  <a:srgbClr val="FFFF99"/>
                </a:solidFill>
                <a:effectLst>
                  <a:outerShdw blurRad="38100" dist="38100" dir="2700000" algn="tl">
                    <a:srgbClr val="000000"/>
                  </a:outerShdw>
                </a:effectLst>
                <a:latin typeface="Comic Sans MS"/>
              </a:rPr>
              <a:t>General Stipulations </a:t>
            </a:r>
            <a:r>
              <a:rPr lang="en-US" sz="2100" b="1" dirty="0">
                <a:solidFill>
                  <a:srgbClr val="FFFF99"/>
                </a:solidFill>
                <a:effectLst>
                  <a:outerShdw blurRad="38100" dist="38100" dir="2700000" algn="tl">
                    <a:srgbClr val="000000"/>
                  </a:outerShdw>
                </a:effectLst>
                <a:ea typeface="+mn-lt"/>
                <a:cs typeface="+mn-lt"/>
              </a:rPr>
              <a:t>(5-11):</a:t>
            </a:r>
            <a:r>
              <a:rPr lang="en-US" altLang="en-US" sz="2100" b="1" dirty="0">
                <a:solidFill>
                  <a:srgbClr val="FFFF99"/>
                </a:solidFill>
                <a:effectLst>
                  <a:outerShdw blurRad="38100" dist="38100" dir="2700000" algn="tl">
                    <a:srgbClr val="000000"/>
                  </a:outerShdw>
                </a:effectLst>
                <a:latin typeface="Comic Sans MS"/>
              </a:rPr>
              <a:t> </a:t>
            </a:r>
            <a:r>
              <a:rPr lang="en-US" sz="2100" i="1" dirty="0">
                <a:solidFill>
                  <a:srgbClr val="FFFF99"/>
                </a:solidFill>
                <a:effectLst>
                  <a:outerShdw blurRad="38100" dist="38100" dir="2700000" algn="tl">
                    <a:srgbClr val="000000"/>
                  </a:outerShdw>
                </a:effectLst>
                <a:latin typeface="Arial Narrow"/>
              </a:rPr>
              <a:t>The basic covenant principles including the </a:t>
            </a:r>
            <a:r>
              <a:rPr lang="en-US" sz="2100" i="1" u="sng" dirty="0">
                <a:solidFill>
                  <a:srgbClr val="FFFF99"/>
                </a:solidFill>
                <a:effectLst>
                  <a:outerShdw blurRad="38100" dist="38100" dir="2700000" algn="tl">
                    <a:srgbClr val="000000"/>
                  </a:outerShdw>
                </a:effectLst>
                <a:latin typeface="Arial Narrow"/>
              </a:rPr>
              <a:t>Shema</a:t>
            </a:r>
            <a:r>
              <a:rPr lang="en-US" sz="2100" i="1" dirty="0">
                <a:solidFill>
                  <a:srgbClr val="FFFF99"/>
                </a:solidFill>
                <a:effectLst>
                  <a:outerShdw blurRad="38100" dist="38100" dir="2700000" algn="tl">
                    <a:srgbClr val="000000"/>
                  </a:outerShdw>
                </a:effectLst>
                <a:latin typeface="Arial Narrow"/>
              </a:rPr>
              <a:t> and the 10 commandments /</a:t>
            </a:r>
            <a:r>
              <a:rPr lang="en-US" altLang="en-US" sz="2100" b="1" dirty="0">
                <a:solidFill>
                  <a:srgbClr val="FFFF99"/>
                </a:solidFill>
                <a:effectLst>
                  <a:outerShdw blurRad="38100" dist="38100" dir="2700000" algn="tl">
                    <a:srgbClr val="000000"/>
                  </a:outerShdw>
                </a:effectLst>
                <a:latin typeface="Comic Sans MS"/>
              </a:rPr>
              <a:t> </a:t>
            </a:r>
            <a:r>
              <a:rPr lang="en-US" sz="2100" dirty="0" err="1">
                <a:effectLst>
                  <a:outerShdw blurRad="38100" dist="38100" dir="2700000" algn="tl">
                    <a:srgbClr val="000000"/>
                  </a:outerShdw>
                </a:effectLst>
                <a:ea typeface="+mn-lt"/>
                <a:cs typeface="+mn-lt"/>
              </a:rPr>
              <a:t>Estipulaciones</a:t>
            </a:r>
            <a:r>
              <a:rPr lang="en-US" sz="2100" dirty="0">
                <a:effectLst>
                  <a:outerShdw blurRad="38100" dist="38100" dir="2700000" algn="tl">
                    <a:srgbClr val="000000"/>
                  </a:outerShdw>
                </a:effectLst>
                <a:ea typeface="+mn-lt"/>
                <a:cs typeface="+mn-lt"/>
              </a:rPr>
              <a:t> Generales</a:t>
            </a:r>
            <a:r>
              <a:rPr lang="en-US" sz="2100" dirty="0">
                <a:solidFill>
                  <a:srgbClr val="000000"/>
                </a:solidFill>
                <a:effectLst>
                  <a:outerShdw blurRad="38100" dist="38100" dir="2700000" algn="tl">
                    <a:srgbClr val="000000"/>
                  </a:outerShdw>
                </a:effectLst>
                <a:latin typeface="Tahoma"/>
                <a:ea typeface="Tahoma"/>
                <a:cs typeface="Tahoma"/>
              </a:rPr>
              <a:t> </a:t>
            </a:r>
            <a:r>
              <a:rPr lang="en-US" altLang="en-US" sz="2100" dirty="0">
                <a:solidFill>
                  <a:srgbClr val="FFFFFF"/>
                </a:solidFill>
                <a:effectLst/>
                <a:latin typeface="Comic Sans MS"/>
              </a:rPr>
              <a:t> </a:t>
            </a:r>
            <a:r>
              <a:rPr lang="en-US" altLang="en-US" sz="2100" i="1" dirty="0">
                <a:solidFill>
                  <a:srgbClr val="FFFFFF"/>
                </a:solidFill>
                <a:effectLst/>
                <a:latin typeface="Arial Narrow"/>
              </a:rPr>
              <a:t> </a:t>
            </a:r>
            <a:r>
              <a:rPr lang="en-US" sz="2100" dirty="0">
                <a:effectLst/>
                <a:ea typeface="+mn-lt"/>
                <a:cs typeface="+mn-lt"/>
              </a:rPr>
              <a:t>Los </a:t>
            </a:r>
            <a:r>
              <a:rPr lang="en-US" sz="2100" dirty="0" err="1">
                <a:effectLst/>
                <a:ea typeface="+mn-lt"/>
                <a:cs typeface="+mn-lt"/>
              </a:rPr>
              <a:t>principios</a:t>
            </a:r>
            <a:r>
              <a:rPr lang="en-US" sz="2100" dirty="0">
                <a:effectLst/>
                <a:ea typeface="+mn-lt"/>
                <a:cs typeface="+mn-lt"/>
              </a:rPr>
              <a:t> </a:t>
            </a:r>
            <a:r>
              <a:rPr lang="en-US" sz="2100" dirty="0" err="1">
                <a:effectLst/>
                <a:ea typeface="+mn-lt"/>
                <a:cs typeface="+mn-lt"/>
              </a:rPr>
              <a:t>básicos</a:t>
            </a:r>
            <a:r>
              <a:rPr lang="en-US" sz="2100" dirty="0">
                <a:effectLst/>
                <a:ea typeface="+mn-lt"/>
                <a:cs typeface="+mn-lt"/>
              </a:rPr>
              <a:t> del </a:t>
            </a:r>
            <a:r>
              <a:rPr lang="en-US" sz="2100" dirty="0" err="1">
                <a:effectLst/>
                <a:ea typeface="+mn-lt"/>
                <a:cs typeface="+mn-lt"/>
              </a:rPr>
              <a:t>pacto</a:t>
            </a:r>
            <a:r>
              <a:rPr lang="en-US" sz="2100" dirty="0">
                <a:effectLst/>
                <a:ea typeface="+mn-lt"/>
                <a:cs typeface="+mn-lt"/>
              </a:rPr>
              <a:t>, </a:t>
            </a:r>
            <a:r>
              <a:rPr lang="en-US" sz="2100" dirty="0" err="1">
                <a:effectLst/>
                <a:ea typeface="+mn-lt"/>
                <a:cs typeface="+mn-lt"/>
              </a:rPr>
              <a:t>incluidos</a:t>
            </a:r>
            <a:r>
              <a:rPr lang="en-US" sz="2100" dirty="0">
                <a:effectLst/>
                <a:ea typeface="+mn-lt"/>
                <a:cs typeface="+mn-lt"/>
              </a:rPr>
              <a:t> </a:t>
            </a:r>
            <a:r>
              <a:rPr lang="en-US" sz="2100" dirty="0" err="1">
                <a:effectLst/>
                <a:ea typeface="+mn-lt"/>
                <a:cs typeface="+mn-lt"/>
              </a:rPr>
              <a:t>el</a:t>
            </a:r>
            <a:r>
              <a:rPr lang="en-US" sz="2100" dirty="0">
                <a:effectLst/>
                <a:ea typeface="+mn-lt"/>
                <a:cs typeface="+mn-lt"/>
              </a:rPr>
              <a:t> </a:t>
            </a:r>
            <a:r>
              <a:rPr lang="en-US" sz="2100" dirty="0" err="1">
                <a:effectLst/>
                <a:ea typeface="+mn-lt"/>
                <a:cs typeface="+mn-lt"/>
              </a:rPr>
              <a:t>Shemá</a:t>
            </a:r>
            <a:r>
              <a:rPr lang="en-US" sz="2100" dirty="0">
                <a:effectLst/>
                <a:ea typeface="+mn-lt"/>
                <a:cs typeface="+mn-lt"/>
              </a:rPr>
              <a:t> y </a:t>
            </a:r>
            <a:r>
              <a:rPr lang="en-US" sz="2100" dirty="0" err="1">
                <a:effectLst/>
                <a:ea typeface="+mn-lt"/>
                <a:cs typeface="+mn-lt"/>
              </a:rPr>
              <a:t>los</a:t>
            </a:r>
            <a:r>
              <a:rPr lang="en-US" sz="2100" dirty="0">
                <a:effectLst/>
                <a:ea typeface="+mn-lt"/>
                <a:cs typeface="+mn-lt"/>
              </a:rPr>
              <a:t> 10 </a:t>
            </a:r>
            <a:r>
              <a:rPr lang="en-US" sz="2100" dirty="0" err="1">
                <a:effectLst/>
                <a:ea typeface="+mn-lt"/>
                <a:cs typeface="+mn-lt"/>
              </a:rPr>
              <a:t>mandamientos</a:t>
            </a:r>
            <a:r>
              <a:rPr lang="en-US" sz="2100" dirty="0">
                <a:effectLst/>
                <a:ea typeface="+mn-lt"/>
                <a:cs typeface="+mn-lt"/>
              </a:rPr>
              <a:t>.</a:t>
            </a:r>
          </a:p>
          <a:p>
            <a:pPr>
              <a:buNone/>
            </a:pPr>
            <a:r>
              <a:rPr lang="en-US" altLang="en-US" sz="2100" b="1" dirty="0">
                <a:solidFill>
                  <a:srgbClr val="FFFF99"/>
                </a:solidFill>
                <a:effectLst>
                  <a:outerShdw blurRad="38100" dist="38100" dir="2700000" algn="tl">
                    <a:srgbClr val="000000"/>
                  </a:outerShdw>
                </a:effectLst>
                <a:latin typeface="Comic Sans MS"/>
              </a:rPr>
              <a:t>Specific Stipulations </a:t>
            </a:r>
            <a:r>
              <a:rPr lang="en-US" sz="2100" b="1" dirty="0">
                <a:solidFill>
                  <a:srgbClr val="FFFF99"/>
                </a:solidFill>
                <a:effectLst>
                  <a:outerShdw blurRad="38100" dist="38100" dir="2700000" algn="tl">
                    <a:srgbClr val="000000"/>
                  </a:outerShdw>
                </a:effectLst>
                <a:ea typeface="+mn-lt"/>
                <a:cs typeface="+mn-lt"/>
              </a:rPr>
              <a:t>(12-26):</a:t>
            </a:r>
            <a:r>
              <a:rPr lang="en-US" sz="2100" b="1" dirty="0">
                <a:solidFill>
                  <a:srgbClr val="FFFF99"/>
                </a:solidFill>
                <a:effectLst>
                  <a:outerShdw blurRad="38100" dist="38100" dir="2700000" algn="tl">
                    <a:srgbClr val="000000"/>
                  </a:outerShdw>
                </a:effectLst>
                <a:latin typeface="Tahoma"/>
                <a:ea typeface="Tahoma"/>
                <a:cs typeface="Tahoma"/>
              </a:rPr>
              <a:t> </a:t>
            </a:r>
            <a:r>
              <a:rPr lang="en-US" sz="2100" i="1" dirty="0">
                <a:solidFill>
                  <a:srgbClr val="FFFF99"/>
                </a:solidFill>
                <a:effectLst>
                  <a:outerShdw blurRad="38100" dist="38100" dir="2700000" algn="tl">
                    <a:srgbClr val="000000"/>
                  </a:outerShdw>
                </a:effectLst>
                <a:ea typeface="+mn-lt"/>
                <a:cs typeface="+mn-lt"/>
              </a:rPr>
              <a:t>Detailed laws and expectations /</a:t>
            </a:r>
            <a:r>
              <a:rPr lang="en-US" altLang="en-US" sz="2100" b="1" dirty="0">
                <a:solidFill>
                  <a:srgbClr val="FFFF99"/>
                </a:solidFill>
                <a:effectLst>
                  <a:outerShdw blurRad="38100" dist="38100" dir="2700000" algn="tl">
                    <a:srgbClr val="000000"/>
                  </a:outerShdw>
                </a:effectLst>
                <a:latin typeface="Comic Sans MS"/>
              </a:rPr>
              <a:t> </a:t>
            </a:r>
            <a:r>
              <a:rPr lang="en-US" sz="2100" dirty="0" err="1">
                <a:effectLst>
                  <a:outerShdw blurRad="38100" dist="38100" dir="2700000" algn="tl">
                    <a:srgbClr val="000000"/>
                  </a:outerShdw>
                </a:effectLst>
                <a:ea typeface="+mn-lt"/>
                <a:cs typeface="+mn-lt"/>
              </a:rPr>
              <a:t>Estipulaciones</a:t>
            </a:r>
            <a:r>
              <a:rPr lang="en-US" sz="2100" dirty="0">
                <a:effectLst>
                  <a:outerShdw blurRad="38100" dist="38100" dir="2700000" algn="tl">
                    <a:srgbClr val="000000"/>
                  </a:outerShdw>
                </a:effectLst>
                <a:ea typeface="+mn-lt"/>
                <a:cs typeface="+mn-lt"/>
              </a:rPr>
              <a:t> </a:t>
            </a:r>
            <a:r>
              <a:rPr lang="en-US" sz="2100" dirty="0" err="1">
                <a:effectLst>
                  <a:outerShdw blurRad="38100" dist="38100" dir="2700000" algn="tl">
                    <a:srgbClr val="000000"/>
                  </a:outerShdw>
                </a:effectLst>
                <a:ea typeface="+mn-lt"/>
                <a:cs typeface="+mn-lt"/>
              </a:rPr>
              <a:t>Específicas</a:t>
            </a:r>
            <a:r>
              <a:rPr lang="en-US" sz="2100" dirty="0">
                <a:solidFill>
                  <a:srgbClr val="000000"/>
                </a:solidFill>
                <a:effectLst>
                  <a:outerShdw blurRad="38100" dist="38100" dir="2700000" algn="tl">
                    <a:srgbClr val="000000"/>
                  </a:outerShdw>
                </a:effectLst>
                <a:latin typeface="Tahoma"/>
                <a:ea typeface="Tahoma"/>
                <a:cs typeface="Tahoma"/>
              </a:rPr>
              <a:t> </a:t>
            </a:r>
            <a:r>
              <a:rPr lang="en-US" altLang="en-US" sz="2100" dirty="0">
                <a:solidFill>
                  <a:srgbClr val="FFFFFF"/>
                </a:solidFill>
                <a:effectLst/>
                <a:latin typeface="Comic Sans MS"/>
              </a:rPr>
              <a:t> </a:t>
            </a:r>
            <a:r>
              <a:rPr lang="en-US" altLang="en-US" sz="2100" i="1" dirty="0">
                <a:solidFill>
                  <a:srgbClr val="FFFFFF"/>
                </a:solidFill>
                <a:effectLst/>
                <a:latin typeface="Arial Narrow"/>
              </a:rPr>
              <a:t> </a:t>
            </a:r>
            <a:r>
              <a:rPr lang="en-US" sz="2100" dirty="0">
                <a:effectLst/>
                <a:ea typeface="+mn-lt"/>
                <a:cs typeface="+mn-lt"/>
              </a:rPr>
              <a:t>Leyes y </a:t>
            </a:r>
            <a:r>
              <a:rPr lang="en-US" sz="2100" dirty="0" err="1">
                <a:effectLst/>
                <a:ea typeface="+mn-lt"/>
                <a:cs typeface="+mn-lt"/>
              </a:rPr>
              <a:t>expectativas</a:t>
            </a:r>
            <a:r>
              <a:rPr lang="en-US" sz="2100" dirty="0">
                <a:effectLst/>
                <a:ea typeface="+mn-lt"/>
                <a:cs typeface="+mn-lt"/>
              </a:rPr>
              <a:t> </a:t>
            </a:r>
            <a:r>
              <a:rPr lang="en-US" sz="2100" dirty="0" err="1">
                <a:effectLst/>
                <a:ea typeface="+mn-lt"/>
                <a:cs typeface="+mn-lt"/>
              </a:rPr>
              <a:t>detalladas</a:t>
            </a:r>
            <a:endParaRPr lang="en-US" sz="2100" dirty="0">
              <a:effectLst/>
              <a:ea typeface="+mn-lt"/>
              <a:cs typeface="+mn-lt"/>
            </a:endParaRPr>
          </a:p>
          <a:p>
            <a:pPr>
              <a:buNone/>
            </a:pPr>
            <a:r>
              <a:rPr lang="en-US" altLang="en-US" sz="2100" b="1" dirty="0">
                <a:solidFill>
                  <a:srgbClr val="FFFF99"/>
                </a:solidFill>
                <a:effectLst>
                  <a:outerShdw blurRad="38100" dist="38100" dir="2700000" algn="tl">
                    <a:srgbClr val="000000"/>
                  </a:outerShdw>
                </a:effectLst>
                <a:latin typeface="Comic Sans MS"/>
              </a:rPr>
              <a:t>Deposit of the Document </a:t>
            </a:r>
            <a:r>
              <a:rPr lang="en-US" sz="2100" b="1" dirty="0">
                <a:solidFill>
                  <a:srgbClr val="FFFF99"/>
                </a:solidFill>
                <a:effectLst>
                  <a:outerShdw blurRad="38100" dist="38100" dir="2700000" algn="tl">
                    <a:srgbClr val="000000"/>
                  </a:outerShdw>
                </a:effectLst>
                <a:ea typeface="+mn-lt"/>
                <a:cs typeface="+mn-lt"/>
              </a:rPr>
              <a:t>(27:1-10; 31:9-29):</a:t>
            </a:r>
            <a:r>
              <a:rPr lang="en-US" altLang="en-US" sz="2100" b="1" dirty="0">
                <a:solidFill>
                  <a:srgbClr val="FFFF99"/>
                </a:solidFill>
                <a:effectLst>
                  <a:outerShdw blurRad="38100" dist="38100" dir="2700000" algn="tl">
                    <a:srgbClr val="000000"/>
                  </a:outerShdw>
                </a:effectLst>
                <a:latin typeface="Comic Sans MS"/>
              </a:rPr>
              <a:t> </a:t>
            </a:r>
            <a:r>
              <a:rPr lang="en-US" sz="2100" i="1" dirty="0">
                <a:solidFill>
                  <a:srgbClr val="FFFF99"/>
                </a:solidFill>
                <a:effectLst>
                  <a:outerShdw blurRad="38100" dist="38100" dir="2700000" algn="tl">
                    <a:srgbClr val="000000"/>
                  </a:outerShdw>
                </a:effectLst>
                <a:latin typeface="Arial Narrow"/>
              </a:rPr>
              <a:t>Encoding the covenant law for public reading every seven years /</a:t>
            </a:r>
            <a:r>
              <a:rPr lang="en-US" altLang="en-US" sz="2100" b="1" dirty="0">
                <a:solidFill>
                  <a:srgbClr val="FFFF99"/>
                </a:solidFill>
                <a:effectLst>
                  <a:outerShdw blurRad="38100" dist="38100" dir="2700000" algn="tl">
                    <a:srgbClr val="000000"/>
                  </a:outerShdw>
                </a:effectLst>
                <a:latin typeface="Comic Sans MS"/>
              </a:rPr>
              <a:t> </a:t>
            </a:r>
            <a:r>
              <a:rPr lang="en-US" sz="2100" dirty="0" err="1">
                <a:effectLst>
                  <a:outerShdw blurRad="38100" dist="38100" dir="2700000" algn="tl">
                    <a:srgbClr val="000000"/>
                  </a:outerShdw>
                </a:effectLst>
                <a:ea typeface="+mn-lt"/>
                <a:cs typeface="+mn-lt"/>
              </a:rPr>
              <a:t>Depósito</a:t>
            </a:r>
            <a:r>
              <a:rPr lang="en-US" sz="2100" dirty="0">
                <a:effectLst>
                  <a:outerShdw blurRad="38100" dist="38100" dir="2700000" algn="tl">
                    <a:srgbClr val="000000"/>
                  </a:outerShdw>
                </a:effectLst>
                <a:ea typeface="+mn-lt"/>
                <a:cs typeface="+mn-lt"/>
              </a:rPr>
              <a:t> del </a:t>
            </a:r>
            <a:r>
              <a:rPr lang="en-US" sz="2100" dirty="0" err="1">
                <a:effectLst>
                  <a:outerShdw blurRad="38100" dist="38100" dir="2700000" algn="tl">
                    <a:srgbClr val="000000"/>
                  </a:outerShdw>
                </a:effectLst>
                <a:ea typeface="+mn-lt"/>
                <a:cs typeface="+mn-lt"/>
              </a:rPr>
              <a:t>Documento</a:t>
            </a:r>
            <a:r>
              <a:rPr lang="en-US" altLang="en-US" sz="2100" dirty="0">
                <a:solidFill>
                  <a:srgbClr val="FFFFFF"/>
                </a:solidFill>
                <a:effectLst/>
                <a:latin typeface="Comic Sans MS"/>
              </a:rPr>
              <a:t> </a:t>
            </a:r>
            <a:r>
              <a:rPr lang="en-US" altLang="en-US" sz="2100" i="1" dirty="0">
                <a:solidFill>
                  <a:srgbClr val="FFFFFF"/>
                </a:solidFill>
                <a:effectLst/>
                <a:latin typeface="Arial Narrow"/>
              </a:rPr>
              <a:t> </a:t>
            </a:r>
            <a:r>
              <a:rPr lang="en-US" sz="2100" dirty="0" err="1">
                <a:effectLst/>
                <a:ea typeface="+mn-lt"/>
                <a:cs typeface="+mn-lt"/>
              </a:rPr>
              <a:t>Codificación</a:t>
            </a:r>
            <a:r>
              <a:rPr lang="en-US" sz="2100" dirty="0">
                <a:effectLst/>
                <a:ea typeface="+mn-lt"/>
                <a:cs typeface="+mn-lt"/>
              </a:rPr>
              <a:t> de la ley del </a:t>
            </a:r>
            <a:r>
              <a:rPr lang="en-US" sz="2100" dirty="0" err="1">
                <a:effectLst/>
                <a:ea typeface="+mn-lt"/>
                <a:cs typeface="+mn-lt"/>
              </a:rPr>
              <a:t>pacto</a:t>
            </a:r>
            <a:r>
              <a:rPr lang="en-US" sz="2100" dirty="0">
                <a:effectLst/>
                <a:ea typeface="+mn-lt"/>
                <a:cs typeface="+mn-lt"/>
              </a:rPr>
              <a:t> para </a:t>
            </a:r>
            <a:r>
              <a:rPr lang="en-US" sz="2100" dirty="0" err="1">
                <a:effectLst/>
                <a:ea typeface="+mn-lt"/>
                <a:cs typeface="+mn-lt"/>
              </a:rPr>
              <a:t>lectura</a:t>
            </a:r>
            <a:r>
              <a:rPr lang="en-US" sz="2100" dirty="0">
                <a:effectLst/>
                <a:ea typeface="+mn-lt"/>
                <a:cs typeface="+mn-lt"/>
              </a:rPr>
              <a:t> </a:t>
            </a:r>
            <a:r>
              <a:rPr lang="en-US" sz="2100" dirty="0" err="1">
                <a:effectLst/>
                <a:ea typeface="+mn-lt"/>
                <a:cs typeface="+mn-lt"/>
              </a:rPr>
              <a:t>pública</a:t>
            </a:r>
            <a:r>
              <a:rPr lang="en-US" sz="2100" dirty="0">
                <a:effectLst/>
                <a:ea typeface="+mn-lt"/>
                <a:cs typeface="+mn-lt"/>
              </a:rPr>
              <a:t> </a:t>
            </a:r>
            <a:r>
              <a:rPr lang="en-US" sz="2100" dirty="0" err="1">
                <a:effectLst/>
                <a:ea typeface="+mn-lt"/>
                <a:cs typeface="+mn-lt"/>
              </a:rPr>
              <a:t>cada</a:t>
            </a:r>
            <a:r>
              <a:rPr lang="en-US" sz="2100" dirty="0">
                <a:effectLst/>
                <a:ea typeface="+mn-lt"/>
                <a:cs typeface="+mn-lt"/>
              </a:rPr>
              <a:t> </a:t>
            </a:r>
            <a:r>
              <a:rPr lang="en-US" sz="2100" dirty="0" err="1">
                <a:effectLst/>
                <a:ea typeface="+mn-lt"/>
                <a:cs typeface="+mn-lt"/>
              </a:rPr>
              <a:t>siete</a:t>
            </a:r>
            <a:r>
              <a:rPr lang="en-US" sz="2100" dirty="0">
                <a:effectLst/>
                <a:ea typeface="+mn-lt"/>
                <a:cs typeface="+mn-lt"/>
              </a:rPr>
              <a:t> </a:t>
            </a:r>
            <a:r>
              <a:rPr lang="en-US" sz="2100" dirty="0" err="1">
                <a:effectLst/>
                <a:ea typeface="+mn-lt"/>
                <a:cs typeface="+mn-lt"/>
              </a:rPr>
              <a:t>años</a:t>
            </a:r>
            <a:endParaRPr lang="en-US" sz="2100" dirty="0">
              <a:effectLst/>
              <a:ea typeface="+mn-lt"/>
              <a:cs typeface="+mn-lt"/>
            </a:endParaRPr>
          </a:p>
          <a:p>
            <a:pPr>
              <a:buNone/>
            </a:pPr>
            <a:r>
              <a:rPr lang="en-US" altLang="en-US" sz="2100" b="1" dirty="0">
                <a:solidFill>
                  <a:srgbClr val="FFFF99"/>
                </a:solidFill>
                <a:effectLst>
                  <a:outerShdw blurRad="38100" dist="38100" dir="2700000" algn="tl">
                    <a:srgbClr val="000000"/>
                  </a:outerShdw>
                </a:effectLst>
                <a:latin typeface="Comic Sans MS"/>
              </a:rPr>
              <a:t>Witnesses </a:t>
            </a:r>
            <a:r>
              <a:rPr lang="en-US" sz="2100" b="1" dirty="0">
                <a:solidFill>
                  <a:srgbClr val="FFFF99"/>
                </a:solidFill>
                <a:effectLst>
                  <a:outerShdw blurRad="38100" dist="38100" dir="2700000" algn="tl">
                    <a:srgbClr val="000000"/>
                  </a:outerShdw>
                </a:effectLst>
                <a:ea typeface="+mn-lt"/>
                <a:cs typeface="+mn-lt"/>
              </a:rPr>
              <a:t>(32): </a:t>
            </a:r>
            <a:r>
              <a:rPr lang="en-US" sz="2100" i="1" dirty="0">
                <a:solidFill>
                  <a:srgbClr val="FFFF99"/>
                </a:solidFill>
                <a:effectLst>
                  <a:outerShdw blurRad="38100" dist="38100" dir="2700000" algn="tl">
                    <a:srgbClr val="000000"/>
                  </a:outerShdw>
                </a:effectLst>
                <a:ea typeface="+mn-lt"/>
                <a:cs typeface="+mn-lt"/>
              </a:rPr>
              <a:t>The heavens and earth serving as covenant witnesses /</a:t>
            </a:r>
            <a:r>
              <a:rPr lang="en-US" altLang="en-US" sz="2100" b="1" dirty="0">
                <a:solidFill>
                  <a:srgbClr val="FFFF99"/>
                </a:solidFill>
                <a:effectLst>
                  <a:outerShdw blurRad="38100" dist="38100" dir="2700000" algn="tl">
                    <a:srgbClr val="000000"/>
                  </a:outerShdw>
                </a:effectLst>
                <a:latin typeface="Comic Sans MS"/>
              </a:rPr>
              <a:t> </a:t>
            </a:r>
            <a:r>
              <a:rPr lang="en-US" sz="2100" dirty="0" err="1">
                <a:effectLst>
                  <a:outerShdw blurRad="38100" dist="38100" dir="2700000" algn="tl">
                    <a:srgbClr val="000000"/>
                  </a:outerShdw>
                </a:effectLst>
                <a:ea typeface="+mn-lt"/>
                <a:cs typeface="+mn-lt"/>
              </a:rPr>
              <a:t>Testigos</a:t>
            </a:r>
            <a:r>
              <a:rPr lang="en-US" sz="2100" dirty="0">
                <a:solidFill>
                  <a:srgbClr val="000000"/>
                </a:solidFill>
                <a:effectLst>
                  <a:outerShdw blurRad="38100" dist="38100" dir="2700000" algn="tl">
                    <a:srgbClr val="000000"/>
                  </a:outerShdw>
                </a:effectLst>
                <a:latin typeface="Tahoma"/>
                <a:ea typeface="Tahoma"/>
                <a:cs typeface="Tahoma"/>
              </a:rPr>
              <a:t> </a:t>
            </a:r>
            <a:r>
              <a:rPr lang="en-US" altLang="en-US" sz="2100" dirty="0">
                <a:solidFill>
                  <a:srgbClr val="FFFFFF"/>
                </a:solidFill>
                <a:effectLst/>
                <a:latin typeface="Comic Sans MS"/>
              </a:rPr>
              <a:t> </a:t>
            </a:r>
            <a:r>
              <a:rPr lang="en-US" altLang="en-US" sz="2100" i="1" dirty="0">
                <a:solidFill>
                  <a:srgbClr val="FFFFFF"/>
                </a:solidFill>
                <a:effectLst/>
                <a:latin typeface="Arial Narrow"/>
              </a:rPr>
              <a:t> </a:t>
            </a:r>
            <a:r>
              <a:rPr lang="en-US" sz="2100" dirty="0">
                <a:effectLst/>
                <a:ea typeface="+mn-lt"/>
                <a:cs typeface="+mn-lt"/>
              </a:rPr>
              <a:t>Los </a:t>
            </a:r>
            <a:r>
              <a:rPr lang="en-US" sz="2100" dirty="0" err="1">
                <a:effectLst/>
                <a:ea typeface="+mn-lt"/>
                <a:cs typeface="+mn-lt"/>
              </a:rPr>
              <a:t>cielos</a:t>
            </a:r>
            <a:r>
              <a:rPr lang="en-US" sz="2100" dirty="0">
                <a:effectLst/>
                <a:ea typeface="+mn-lt"/>
                <a:cs typeface="+mn-lt"/>
              </a:rPr>
              <a:t> y la tierra </a:t>
            </a:r>
            <a:r>
              <a:rPr lang="en-US" sz="2100" dirty="0" err="1">
                <a:effectLst/>
                <a:ea typeface="+mn-lt"/>
                <a:cs typeface="+mn-lt"/>
              </a:rPr>
              <a:t>sirviendo</a:t>
            </a:r>
            <a:r>
              <a:rPr lang="en-US" sz="2100" dirty="0">
                <a:effectLst/>
                <a:ea typeface="+mn-lt"/>
                <a:cs typeface="+mn-lt"/>
              </a:rPr>
              <a:t> </a:t>
            </a:r>
            <a:r>
              <a:rPr lang="en-US" sz="2100" dirty="0" err="1">
                <a:effectLst/>
                <a:ea typeface="+mn-lt"/>
                <a:cs typeface="+mn-lt"/>
              </a:rPr>
              <a:t>como</a:t>
            </a:r>
            <a:r>
              <a:rPr lang="en-US" sz="2100" dirty="0">
                <a:effectLst/>
                <a:ea typeface="+mn-lt"/>
                <a:cs typeface="+mn-lt"/>
              </a:rPr>
              <a:t> </a:t>
            </a:r>
            <a:r>
              <a:rPr lang="en-US" sz="2100" dirty="0" err="1">
                <a:effectLst/>
                <a:ea typeface="+mn-lt"/>
                <a:cs typeface="+mn-lt"/>
              </a:rPr>
              <a:t>testigos</a:t>
            </a:r>
            <a:r>
              <a:rPr lang="en-US" sz="2100" dirty="0">
                <a:effectLst/>
                <a:ea typeface="+mn-lt"/>
                <a:cs typeface="+mn-lt"/>
              </a:rPr>
              <a:t> del </a:t>
            </a:r>
            <a:r>
              <a:rPr lang="en-US" sz="2100" dirty="0" err="1">
                <a:effectLst/>
                <a:ea typeface="+mn-lt"/>
                <a:cs typeface="+mn-lt"/>
              </a:rPr>
              <a:t>pacto</a:t>
            </a:r>
            <a:endParaRPr lang="en-US" sz="2100" dirty="0">
              <a:effectLst/>
              <a:ea typeface="+mn-lt"/>
              <a:cs typeface="+mn-lt"/>
            </a:endParaRPr>
          </a:p>
          <a:p>
            <a:pPr>
              <a:buNone/>
            </a:pPr>
            <a:r>
              <a:rPr lang="en-US" altLang="en-US" sz="2100" b="1" dirty="0">
                <a:solidFill>
                  <a:srgbClr val="FFFF99"/>
                </a:solidFill>
                <a:effectLst>
                  <a:outerShdw blurRad="38100" dist="38100" dir="2700000" algn="tl">
                    <a:srgbClr val="000000"/>
                  </a:outerShdw>
                </a:effectLst>
                <a:latin typeface="Comic Sans MS"/>
              </a:rPr>
              <a:t>Blessings and Curses </a:t>
            </a:r>
            <a:r>
              <a:rPr lang="en-US" sz="2100" b="1" dirty="0">
                <a:solidFill>
                  <a:srgbClr val="FFFF99"/>
                </a:solidFill>
                <a:effectLst>
                  <a:outerShdw blurRad="38100" dist="38100" dir="2700000" algn="tl">
                    <a:srgbClr val="000000"/>
                  </a:outerShdw>
                </a:effectLst>
                <a:ea typeface="+mn-lt"/>
                <a:cs typeface="+mn-lt"/>
              </a:rPr>
              <a:t>(27:12-26; 28:1-68):</a:t>
            </a:r>
            <a:r>
              <a:rPr lang="en-US" sz="2100" b="1" dirty="0">
                <a:solidFill>
                  <a:srgbClr val="FFFF99"/>
                </a:solidFill>
                <a:effectLst>
                  <a:outerShdw blurRad="38100" dist="38100" dir="2700000" algn="tl">
                    <a:srgbClr val="000000"/>
                  </a:outerShdw>
                </a:effectLst>
                <a:latin typeface="Tahoma"/>
                <a:ea typeface="Tahoma"/>
                <a:cs typeface="Tahoma"/>
              </a:rPr>
              <a:t> </a:t>
            </a:r>
            <a:r>
              <a:rPr lang="en-US" sz="2100" i="1" dirty="0">
                <a:solidFill>
                  <a:srgbClr val="FFFF99"/>
                </a:solidFill>
                <a:effectLst>
                  <a:outerShdw blurRad="38100" dist="38100" dir="2700000" algn="tl">
                    <a:srgbClr val="000000"/>
                  </a:outerShdw>
                </a:effectLst>
                <a:latin typeface="Arial Narrow"/>
              </a:rPr>
              <a:t>Benefits and reprisals for obedience or disobedience / </a:t>
            </a:r>
            <a:r>
              <a:rPr lang="en-US" altLang="en-US" sz="2100" b="1" dirty="0">
                <a:solidFill>
                  <a:srgbClr val="FFFF99"/>
                </a:solidFill>
                <a:effectLst>
                  <a:outerShdw blurRad="38100" dist="38100" dir="2700000" algn="tl">
                    <a:srgbClr val="000000"/>
                  </a:outerShdw>
                </a:effectLst>
                <a:latin typeface="Comic Sans MS"/>
              </a:rPr>
              <a:t> </a:t>
            </a:r>
            <a:r>
              <a:rPr lang="en-US" sz="2100" dirty="0" err="1">
                <a:effectLst>
                  <a:outerShdw blurRad="38100" dist="38100" dir="2700000" algn="tl">
                    <a:srgbClr val="000000"/>
                  </a:outerShdw>
                </a:effectLst>
                <a:ea typeface="+mn-lt"/>
                <a:cs typeface="+mn-lt"/>
              </a:rPr>
              <a:t>Bendiciones</a:t>
            </a:r>
            <a:r>
              <a:rPr lang="en-US" sz="2100" dirty="0">
                <a:effectLst>
                  <a:outerShdw blurRad="38100" dist="38100" dir="2700000" algn="tl">
                    <a:srgbClr val="000000"/>
                  </a:outerShdw>
                </a:effectLst>
                <a:ea typeface="+mn-lt"/>
                <a:cs typeface="+mn-lt"/>
              </a:rPr>
              <a:t> y </a:t>
            </a:r>
            <a:r>
              <a:rPr lang="en-US" sz="2100" dirty="0" err="1">
                <a:effectLst>
                  <a:outerShdw blurRad="38100" dist="38100" dir="2700000" algn="tl">
                    <a:srgbClr val="000000"/>
                  </a:outerShdw>
                </a:effectLst>
                <a:ea typeface="+mn-lt"/>
                <a:cs typeface="+mn-lt"/>
              </a:rPr>
              <a:t>Maldiciones</a:t>
            </a:r>
            <a:r>
              <a:rPr lang="en-US" sz="2100" dirty="0">
                <a:effectLst>
                  <a:outerShdw blurRad="38100" dist="38100" dir="2700000" algn="tl">
                    <a:srgbClr val="000000"/>
                  </a:outerShdw>
                </a:effectLst>
                <a:ea typeface="+mn-lt"/>
                <a:cs typeface="+mn-lt"/>
              </a:rPr>
              <a:t> </a:t>
            </a:r>
            <a:r>
              <a:rPr lang="en-US" altLang="en-US" sz="2100" dirty="0">
                <a:solidFill>
                  <a:srgbClr val="FFFFFF"/>
                </a:solidFill>
                <a:effectLst/>
                <a:latin typeface="Comic Sans MS"/>
              </a:rPr>
              <a:t>  </a:t>
            </a:r>
            <a:r>
              <a:rPr lang="en-US" sz="2100" dirty="0" err="1">
                <a:effectLst/>
                <a:ea typeface="+mn-lt"/>
                <a:cs typeface="+mn-lt"/>
              </a:rPr>
              <a:t>Beneficios</a:t>
            </a:r>
            <a:r>
              <a:rPr lang="en-US" sz="2100" dirty="0">
                <a:effectLst/>
                <a:ea typeface="+mn-lt"/>
                <a:cs typeface="+mn-lt"/>
              </a:rPr>
              <a:t> y </a:t>
            </a:r>
            <a:r>
              <a:rPr lang="en-US" sz="2100" dirty="0" err="1">
                <a:effectLst/>
                <a:ea typeface="+mn-lt"/>
                <a:cs typeface="+mn-lt"/>
              </a:rPr>
              <a:t>represalias</a:t>
            </a:r>
            <a:r>
              <a:rPr lang="en-US" sz="2100" dirty="0">
                <a:effectLst/>
                <a:ea typeface="+mn-lt"/>
                <a:cs typeface="+mn-lt"/>
              </a:rPr>
              <a:t> </a:t>
            </a:r>
            <a:r>
              <a:rPr lang="en-US" sz="2100" dirty="0" err="1">
                <a:effectLst/>
                <a:ea typeface="+mn-lt"/>
                <a:cs typeface="+mn-lt"/>
              </a:rPr>
              <a:t>por</a:t>
            </a:r>
            <a:r>
              <a:rPr lang="en-US" sz="2100" dirty="0">
                <a:effectLst/>
                <a:ea typeface="+mn-lt"/>
                <a:cs typeface="+mn-lt"/>
              </a:rPr>
              <a:t> </a:t>
            </a:r>
            <a:r>
              <a:rPr lang="en-US" sz="2100" dirty="0" err="1">
                <a:effectLst/>
                <a:ea typeface="+mn-lt"/>
                <a:cs typeface="+mn-lt"/>
              </a:rPr>
              <a:t>obediencia</a:t>
            </a:r>
            <a:r>
              <a:rPr lang="en-US" sz="2100" dirty="0">
                <a:effectLst/>
                <a:ea typeface="+mn-lt"/>
                <a:cs typeface="+mn-lt"/>
              </a:rPr>
              <a:t> o </a:t>
            </a:r>
            <a:r>
              <a:rPr lang="en-US" sz="2100" dirty="0" err="1">
                <a:effectLst/>
                <a:ea typeface="+mn-lt"/>
                <a:cs typeface="+mn-lt"/>
              </a:rPr>
              <a:t>desobediencia</a:t>
            </a:r>
            <a:endParaRPr lang="en-US" sz="2100">
              <a:effectLst/>
              <a:ea typeface="+mn-lt"/>
              <a:cs typeface="+mn-lt"/>
            </a:endParaRPr>
          </a:p>
        </p:txBody>
      </p:sp>
    </p:spTree>
    <p:extLst>
      <p:ext uri="{BB962C8B-B14F-4D97-AF65-F5344CB8AC3E}">
        <p14:creationId xmlns:p14="http://schemas.microsoft.com/office/powerpoint/2010/main" val="38916329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8310">
                                            <p:txEl>
                                              <p:pRg st="0" end="0"/>
                                            </p:txEl>
                                          </p:spTgt>
                                        </p:tgtEl>
                                        <p:attrNameLst>
                                          <p:attrName>style.visibility</p:attrName>
                                        </p:attrNameLst>
                                      </p:cBhvr>
                                      <p:to>
                                        <p:strVal val="visible"/>
                                      </p:to>
                                    </p:set>
                                    <p:anim calcmode="lin" valueType="num">
                                      <p:cBhvr additive="base">
                                        <p:cTn id="7" dur="500" fill="hold"/>
                                        <p:tgtEl>
                                          <p:spTgt spid="983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8310">
                                            <p:txEl>
                                              <p:pRg st="1" end="1"/>
                                            </p:txEl>
                                          </p:spTgt>
                                        </p:tgtEl>
                                        <p:attrNameLst>
                                          <p:attrName>style.visibility</p:attrName>
                                        </p:attrNameLst>
                                      </p:cBhvr>
                                      <p:to>
                                        <p:strVal val="visible"/>
                                      </p:to>
                                    </p:set>
                                    <p:anim calcmode="lin" valueType="num">
                                      <p:cBhvr additive="base">
                                        <p:cTn id="13" dur="500" fill="hold"/>
                                        <p:tgtEl>
                                          <p:spTgt spid="983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3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8310">
                                            <p:txEl>
                                              <p:pRg st="2" end="2"/>
                                            </p:txEl>
                                          </p:spTgt>
                                        </p:tgtEl>
                                        <p:attrNameLst>
                                          <p:attrName>style.visibility</p:attrName>
                                        </p:attrNameLst>
                                      </p:cBhvr>
                                      <p:to>
                                        <p:strVal val="visible"/>
                                      </p:to>
                                    </p:set>
                                    <p:anim calcmode="lin" valueType="num">
                                      <p:cBhvr additive="base">
                                        <p:cTn id="19" dur="500" fill="hold"/>
                                        <p:tgtEl>
                                          <p:spTgt spid="983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3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8310">
                                            <p:txEl>
                                              <p:pRg st="3" end="3"/>
                                            </p:txEl>
                                          </p:spTgt>
                                        </p:tgtEl>
                                        <p:attrNameLst>
                                          <p:attrName>style.visibility</p:attrName>
                                        </p:attrNameLst>
                                      </p:cBhvr>
                                      <p:to>
                                        <p:strVal val="visible"/>
                                      </p:to>
                                    </p:set>
                                    <p:anim calcmode="lin" valueType="num">
                                      <p:cBhvr additive="base">
                                        <p:cTn id="25" dur="500" fill="hold"/>
                                        <p:tgtEl>
                                          <p:spTgt spid="983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83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8310">
                                            <p:txEl>
                                              <p:pRg st="4" end="4"/>
                                            </p:txEl>
                                          </p:spTgt>
                                        </p:tgtEl>
                                        <p:attrNameLst>
                                          <p:attrName>style.visibility</p:attrName>
                                        </p:attrNameLst>
                                      </p:cBhvr>
                                      <p:to>
                                        <p:strVal val="visible"/>
                                      </p:to>
                                    </p:set>
                                    <p:anim calcmode="lin" valueType="num">
                                      <p:cBhvr additive="base">
                                        <p:cTn id="31" dur="500" fill="hold"/>
                                        <p:tgtEl>
                                          <p:spTgt spid="983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83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8310">
                                            <p:txEl>
                                              <p:pRg st="5" end="5"/>
                                            </p:txEl>
                                          </p:spTgt>
                                        </p:tgtEl>
                                        <p:attrNameLst>
                                          <p:attrName>style.visibility</p:attrName>
                                        </p:attrNameLst>
                                      </p:cBhvr>
                                      <p:to>
                                        <p:strVal val="visible"/>
                                      </p:to>
                                    </p:set>
                                    <p:anim calcmode="lin" valueType="num">
                                      <p:cBhvr additive="base">
                                        <p:cTn id="37" dur="500" fill="hold"/>
                                        <p:tgtEl>
                                          <p:spTgt spid="983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83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8310">
                                            <p:txEl>
                                              <p:pRg st="6" end="6"/>
                                            </p:txEl>
                                          </p:spTgt>
                                        </p:tgtEl>
                                        <p:attrNameLst>
                                          <p:attrName>style.visibility</p:attrName>
                                        </p:attrNameLst>
                                      </p:cBhvr>
                                      <p:to>
                                        <p:strVal val="visible"/>
                                      </p:to>
                                    </p:set>
                                    <p:anim calcmode="lin" valueType="num">
                                      <p:cBhvr additive="base">
                                        <p:cTn id="43" dur="500" fill="hold"/>
                                        <p:tgtEl>
                                          <p:spTgt spid="9831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83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3B2F2C"/>
        </a:solidFill>
        <a:effectLst/>
      </p:bgPr>
    </p:bg>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8246B1AD-E0F0-C1BD-369E-F3D3E04FC82B}"/>
              </a:ext>
            </a:extLst>
          </p:cNvPr>
          <p:cNvSpPr>
            <a:spLocks noGrp="1" noChangeArrowheads="1"/>
          </p:cNvSpPr>
          <p:nvPr>
            <p:ph type="title"/>
          </p:nvPr>
        </p:nvSpPr>
        <p:spPr>
          <a:xfrm>
            <a:off x="194095" y="152400"/>
            <a:ext cx="11900139" cy="1981200"/>
          </a:xfrm>
        </p:spPr>
        <p:txBody>
          <a:bodyPr/>
          <a:lstStyle/>
          <a:p>
            <a:pPr eaLnBrk="1" hangingPunct="1">
              <a:defRPr/>
            </a:pPr>
            <a:r>
              <a:rPr lang="en-US" altLang="en-US" sz="3200" dirty="0">
                <a:solidFill>
                  <a:srgbClr val="33CCCC"/>
                </a:solidFill>
                <a:latin typeface="Eras Bold ITC"/>
              </a:rPr>
              <a:t>Possible Genre for Genesis 1-11</a:t>
            </a:r>
            <a:r>
              <a:rPr lang="en-US" altLang="en-US" sz="3200" dirty="0">
                <a:solidFill>
                  <a:schemeClr val="hlink"/>
                </a:solidFill>
                <a:latin typeface="Eras Bold ITC"/>
              </a:rPr>
              <a:t> / </a:t>
            </a:r>
            <a:br>
              <a:rPr lang="en-US" altLang="en-US" sz="3200" dirty="0">
                <a:latin typeface="Eras Bold ITC"/>
              </a:rPr>
            </a:br>
            <a:r>
              <a:rPr lang="en-US" altLang="en-US" sz="3200" dirty="0">
                <a:solidFill>
                  <a:schemeClr val="hlink"/>
                </a:solidFill>
                <a:latin typeface="Eras Bold ITC"/>
              </a:rPr>
              <a:t>Posible </a:t>
            </a:r>
            <a:r>
              <a:rPr lang="en-US" altLang="en-US" sz="3200" dirty="0" err="1">
                <a:solidFill>
                  <a:schemeClr val="hlink"/>
                </a:solidFill>
                <a:latin typeface="Eras Bold ITC"/>
              </a:rPr>
              <a:t>Género</a:t>
            </a:r>
            <a:r>
              <a:rPr lang="en-US" altLang="en-US" sz="3200" dirty="0">
                <a:solidFill>
                  <a:schemeClr val="hlink"/>
                </a:solidFill>
                <a:latin typeface="Eras Bold ITC"/>
              </a:rPr>
              <a:t> para </a:t>
            </a:r>
            <a:r>
              <a:rPr lang="en-US" altLang="en-US" sz="3200" dirty="0" err="1">
                <a:solidFill>
                  <a:schemeClr val="hlink"/>
                </a:solidFill>
                <a:latin typeface="Eras Bold ITC"/>
              </a:rPr>
              <a:t>Génesis</a:t>
            </a:r>
            <a:r>
              <a:rPr lang="en-US" altLang="en-US" sz="3200" dirty="0">
                <a:solidFill>
                  <a:schemeClr val="hlink"/>
                </a:solidFill>
                <a:latin typeface="Eras Bold ITC"/>
              </a:rPr>
              <a:t> 1-1</a:t>
            </a:r>
            <a:r>
              <a:rPr lang="en-US" altLang="en-US" sz="3600" dirty="0">
                <a:solidFill>
                  <a:schemeClr val="hlink"/>
                </a:solidFill>
                <a:latin typeface="Eras Bold ITC"/>
              </a:rPr>
              <a:t>1</a:t>
            </a:r>
            <a:br>
              <a:rPr lang="en-US" altLang="en-US" sz="3600" dirty="0">
                <a:latin typeface="Eras Bold ITC" pitchFamily="34" charset="0"/>
              </a:rPr>
            </a:br>
            <a:r>
              <a:rPr lang="en-US" altLang="en-US" sz="2400" b="1" dirty="0">
                <a:solidFill>
                  <a:srgbClr val="33CCCC"/>
                </a:solidFill>
              </a:rPr>
              <a:t>Interpreters usually have treated the primeval history according to one or some combination of three genres</a:t>
            </a:r>
            <a:r>
              <a:rPr lang="en-US" altLang="en-US" sz="2400" dirty="0"/>
              <a:t> / </a:t>
            </a:r>
            <a:r>
              <a:rPr lang="en-US" sz="2400" dirty="0">
                <a:ea typeface="+mj-lt"/>
                <a:cs typeface="+mj-lt"/>
              </a:rPr>
              <a:t>Los </a:t>
            </a:r>
            <a:r>
              <a:rPr lang="en-US" sz="2400" dirty="0" err="1">
                <a:ea typeface="+mj-lt"/>
                <a:cs typeface="+mj-lt"/>
              </a:rPr>
              <a:t>intérpretes</a:t>
            </a:r>
            <a:r>
              <a:rPr lang="en-US" sz="2400" dirty="0">
                <a:ea typeface="+mj-lt"/>
                <a:cs typeface="+mj-lt"/>
              </a:rPr>
              <a:t> </a:t>
            </a:r>
            <a:r>
              <a:rPr lang="en-US" sz="2400" dirty="0" err="1">
                <a:ea typeface="+mj-lt"/>
                <a:cs typeface="+mj-lt"/>
              </a:rPr>
              <a:t>generalmente</a:t>
            </a:r>
            <a:r>
              <a:rPr lang="en-US" sz="2400" dirty="0">
                <a:ea typeface="+mj-lt"/>
                <a:cs typeface="+mj-lt"/>
              </a:rPr>
              <a:t> </a:t>
            </a:r>
            <a:r>
              <a:rPr lang="en-US" sz="2400" dirty="0" err="1">
                <a:ea typeface="+mj-lt"/>
                <a:cs typeface="+mj-lt"/>
              </a:rPr>
              <a:t>han</a:t>
            </a:r>
            <a:r>
              <a:rPr lang="en-US" sz="2400" dirty="0">
                <a:ea typeface="+mj-lt"/>
                <a:cs typeface="+mj-lt"/>
              </a:rPr>
              <a:t> </a:t>
            </a:r>
            <a:r>
              <a:rPr lang="en-US" sz="2400" dirty="0" err="1">
                <a:ea typeface="+mj-lt"/>
                <a:cs typeface="+mj-lt"/>
              </a:rPr>
              <a:t>tratado</a:t>
            </a:r>
            <a:r>
              <a:rPr lang="en-US" sz="2400" dirty="0">
                <a:ea typeface="+mj-lt"/>
                <a:cs typeface="+mj-lt"/>
              </a:rPr>
              <a:t> la </a:t>
            </a:r>
            <a:r>
              <a:rPr lang="en-US" sz="2400" dirty="0" err="1">
                <a:ea typeface="+mj-lt"/>
                <a:cs typeface="+mj-lt"/>
              </a:rPr>
              <a:t>historia</a:t>
            </a:r>
            <a:r>
              <a:rPr lang="en-US" sz="2400" dirty="0">
                <a:ea typeface="+mj-lt"/>
                <a:cs typeface="+mj-lt"/>
              </a:rPr>
              <a:t> </a:t>
            </a:r>
            <a:r>
              <a:rPr lang="en-US" sz="2400" dirty="0" err="1">
                <a:ea typeface="+mj-lt"/>
                <a:cs typeface="+mj-lt"/>
              </a:rPr>
              <a:t>primitiva</a:t>
            </a:r>
            <a:r>
              <a:rPr lang="en-US" sz="2400" dirty="0">
                <a:ea typeface="+mj-lt"/>
                <a:cs typeface="+mj-lt"/>
              </a:rPr>
              <a:t> </a:t>
            </a:r>
            <a:r>
              <a:rPr lang="en-US" sz="2400" dirty="0" err="1">
                <a:ea typeface="+mj-lt"/>
                <a:cs typeface="+mj-lt"/>
              </a:rPr>
              <a:t>según</a:t>
            </a:r>
            <a:r>
              <a:rPr lang="en-US" sz="2400" dirty="0">
                <a:ea typeface="+mj-lt"/>
                <a:cs typeface="+mj-lt"/>
              </a:rPr>
              <a:t> uno o </a:t>
            </a:r>
            <a:r>
              <a:rPr lang="en-US" sz="2400" dirty="0" err="1">
                <a:ea typeface="+mj-lt"/>
                <a:cs typeface="+mj-lt"/>
              </a:rPr>
              <a:t>alguna</a:t>
            </a:r>
            <a:r>
              <a:rPr lang="en-US" sz="2400" dirty="0">
                <a:ea typeface="+mj-lt"/>
                <a:cs typeface="+mj-lt"/>
              </a:rPr>
              <a:t> </a:t>
            </a:r>
            <a:r>
              <a:rPr lang="en-US" sz="2400" dirty="0" err="1">
                <a:ea typeface="+mj-lt"/>
                <a:cs typeface="+mj-lt"/>
              </a:rPr>
              <a:t>combinación</a:t>
            </a:r>
            <a:r>
              <a:rPr lang="en-US" sz="2400" dirty="0">
                <a:ea typeface="+mj-lt"/>
                <a:cs typeface="+mj-lt"/>
              </a:rPr>
              <a:t> de </a:t>
            </a:r>
            <a:r>
              <a:rPr lang="en-US" sz="2400" dirty="0" err="1">
                <a:ea typeface="+mj-lt"/>
                <a:cs typeface="+mj-lt"/>
              </a:rPr>
              <a:t>tres</a:t>
            </a:r>
            <a:r>
              <a:rPr lang="en-US" sz="2400" dirty="0">
                <a:ea typeface="+mj-lt"/>
                <a:cs typeface="+mj-lt"/>
              </a:rPr>
              <a:t> </a:t>
            </a:r>
            <a:r>
              <a:rPr lang="en-US" sz="2400" dirty="0" err="1">
                <a:ea typeface="+mj-lt"/>
                <a:cs typeface="+mj-lt"/>
              </a:rPr>
              <a:t>géneros</a:t>
            </a:r>
            <a:r>
              <a:rPr lang="en-US" sz="2400" dirty="0">
                <a:ea typeface="+mj-lt"/>
                <a:cs typeface="+mj-lt"/>
              </a:rPr>
              <a:t>.</a:t>
            </a:r>
            <a:endParaRPr lang="en-US" altLang="en-US" sz="2400" dirty="0"/>
          </a:p>
        </p:txBody>
      </p:sp>
      <p:sp>
        <p:nvSpPr>
          <p:cNvPr id="112643" name="Rectangle 3">
            <a:extLst>
              <a:ext uri="{FF2B5EF4-FFF2-40B4-BE49-F238E27FC236}">
                <a16:creationId xmlns:a16="http://schemas.microsoft.com/office/drawing/2014/main" id="{C5193F50-DDB2-62E7-1A09-B2D0FD32C733}"/>
              </a:ext>
            </a:extLst>
          </p:cNvPr>
          <p:cNvSpPr>
            <a:spLocks noGrp="1" noChangeArrowheads="1"/>
          </p:cNvSpPr>
          <p:nvPr>
            <p:ph type="body" sz="half" idx="1"/>
          </p:nvPr>
        </p:nvSpPr>
        <p:spPr>
          <a:xfrm>
            <a:off x="650240" y="2362200"/>
            <a:ext cx="3312160" cy="4343400"/>
          </a:xfrm>
          <a:solidFill>
            <a:srgbClr val="A7E200"/>
          </a:solidFill>
          <a:ln>
            <a:solidFill>
              <a:schemeClr val="tx1"/>
            </a:solidFill>
            <a:miter lim="800000"/>
            <a:headEnd/>
            <a:tailEnd/>
          </a:ln>
        </p:spPr>
        <p:txBody>
          <a:bodyPr/>
          <a:lstStyle/>
          <a:p>
            <a:pPr eaLnBrk="1" hangingPunct="1">
              <a:buNone/>
              <a:defRPr/>
            </a:pPr>
            <a:r>
              <a:rPr lang="en-US" altLang="en-US" sz="2800" dirty="0">
                <a:solidFill>
                  <a:srgbClr val="33CCCC"/>
                </a:solidFill>
                <a:latin typeface="Eras Demi ITC"/>
              </a:rPr>
              <a:t>HISTORICAL</a:t>
            </a:r>
            <a:r>
              <a:rPr lang="en-US" altLang="en-US" sz="2800" dirty="0">
                <a:solidFill>
                  <a:srgbClr val="AC5600"/>
                </a:solidFill>
                <a:latin typeface="Eras Demi ITC"/>
              </a:rPr>
              <a:t> </a:t>
            </a:r>
            <a:endParaRPr lang="en-US" altLang="en-US" sz="2800" dirty="0">
              <a:solidFill>
                <a:srgbClr val="AC5600"/>
              </a:solidFill>
              <a:latin typeface="Eras Demi ITC" pitchFamily="34" charset="0"/>
            </a:endParaRPr>
          </a:p>
          <a:p>
            <a:pPr>
              <a:buNone/>
              <a:defRPr/>
            </a:pPr>
            <a:r>
              <a:rPr lang="en-US" altLang="en-US" sz="2800" dirty="0">
                <a:solidFill>
                  <a:srgbClr val="AC5600"/>
                </a:solidFill>
                <a:latin typeface="Eras Demi ITC"/>
              </a:rPr>
              <a:t>/ HISTÓRICO</a:t>
            </a:r>
            <a:endParaRPr lang="en-US" altLang="en-US" sz="2800">
              <a:solidFill>
                <a:srgbClr val="AC5600"/>
              </a:solidFill>
              <a:latin typeface="Eras Demi ITC" pitchFamily="34" charset="0"/>
            </a:endParaRPr>
          </a:p>
          <a:p>
            <a:pPr marL="0" eaLnBrk="1" hangingPunct="1">
              <a:spcBef>
                <a:spcPts val="0"/>
              </a:spcBef>
              <a:spcAft>
                <a:spcPts val="0"/>
              </a:spcAft>
              <a:buNone/>
              <a:defRPr/>
            </a:pPr>
            <a:r>
              <a:rPr lang="en-US" altLang="en-US" sz="1800" b="1" i="1" dirty="0">
                <a:solidFill>
                  <a:srgbClr val="000000"/>
                </a:solidFill>
                <a:effectLst/>
              </a:rPr>
              <a:t>Objective report about real people and events</a:t>
            </a:r>
            <a:endParaRPr lang="en-US" altLang="en-US" sz="2400" b="1" i="1" dirty="0">
              <a:solidFill>
                <a:srgbClr val="000000"/>
              </a:solidFill>
              <a:effectLst/>
            </a:endParaRPr>
          </a:p>
          <a:p>
            <a:pPr marL="0">
              <a:spcBef>
                <a:spcPts val="1400"/>
              </a:spcBef>
              <a:spcAft>
                <a:spcPts val="0"/>
              </a:spcAft>
              <a:buNone/>
              <a:defRPr/>
            </a:pPr>
            <a:r>
              <a:rPr lang="en-US" altLang="en-US" sz="1800" b="1" dirty="0">
                <a:solidFill>
                  <a:srgbClr val="C00000"/>
                </a:solidFill>
                <a:effectLst/>
              </a:rPr>
              <a:t>/ </a:t>
            </a:r>
            <a:r>
              <a:rPr lang="en-US" sz="1800" dirty="0">
                <a:solidFill>
                  <a:srgbClr val="C00000"/>
                </a:solidFill>
                <a:effectLst/>
                <a:ea typeface="+mn-lt"/>
                <a:cs typeface="+mn-lt"/>
              </a:rPr>
              <a:t>Informe </a:t>
            </a:r>
            <a:r>
              <a:rPr lang="en-US" sz="1800" dirty="0" err="1">
                <a:solidFill>
                  <a:srgbClr val="C00000"/>
                </a:solidFill>
                <a:effectLst/>
                <a:ea typeface="+mn-lt"/>
                <a:cs typeface="+mn-lt"/>
              </a:rPr>
              <a:t>objetivo</a:t>
            </a:r>
            <a:r>
              <a:rPr lang="en-US" sz="1800" dirty="0">
                <a:solidFill>
                  <a:srgbClr val="C00000"/>
                </a:solidFill>
                <a:effectLst/>
                <a:ea typeface="+mn-lt"/>
                <a:cs typeface="+mn-lt"/>
              </a:rPr>
              <a:t> </a:t>
            </a:r>
            <a:r>
              <a:rPr lang="en-US" sz="1800" dirty="0" err="1">
                <a:solidFill>
                  <a:srgbClr val="C00000"/>
                </a:solidFill>
                <a:effectLst/>
                <a:ea typeface="+mn-lt"/>
                <a:cs typeface="+mn-lt"/>
              </a:rPr>
              <a:t>sobre</a:t>
            </a:r>
            <a:r>
              <a:rPr lang="en-US" sz="1800" dirty="0">
                <a:solidFill>
                  <a:srgbClr val="C00000"/>
                </a:solidFill>
                <a:effectLst/>
                <a:ea typeface="+mn-lt"/>
                <a:cs typeface="+mn-lt"/>
              </a:rPr>
              <a:t> personas y </a:t>
            </a:r>
            <a:r>
              <a:rPr lang="en-US" sz="1800" dirty="0" err="1">
                <a:solidFill>
                  <a:srgbClr val="C00000"/>
                </a:solidFill>
                <a:effectLst/>
                <a:ea typeface="+mn-lt"/>
                <a:cs typeface="+mn-lt"/>
              </a:rPr>
              <a:t>hechos</a:t>
            </a:r>
            <a:r>
              <a:rPr lang="en-US" sz="1800" dirty="0">
                <a:solidFill>
                  <a:srgbClr val="C00000"/>
                </a:solidFill>
                <a:effectLst/>
                <a:ea typeface="+mn-lt"/>
                <a:cs typeface="+mn-lt"/>
              </a:rPr>
              <a:t> </a:t>
            </a:r>
            <a:r>
              <a:rPr lang="en-US" sz="1800" dirty="0" err="1">
                <a:solidFill>
                  <a:srgbClr val="C00000"/>
                </a:solidFill>
                <a:effectLst/>
                <a:ea typeface="+mn-lt"/>
                <a:cs typeface="+mn-lt"/>
              </a:rPr>
              <a:t>reales</a:t>
            </a:r>
            <a:r>
              <a:rPr lang="en-US" sz="1800" dirty="0">
                <a:solidFill>
                  <a:srgbClr val="C00000"/>
                </a:solidFill>
                <a:effectLst/>
                <a:ea typeface="+mn-lt"/>
                <a:cs typeface="+mn-lt"/>
              </a:rPr>
              <a:t>.</a:t>
            </a:r>
            <a:endParaRPr lang="en-US">
              <a:solidFill>
                <a:srgbClr val="C00000"/>
              </a:solidFill>
            </a:endParaRPr>
          </a:p>
        </p:txBody>
      </p:sp>
      <p:sp>
        <p:nvSpPr>
          <p:cNvPr id="112645" name="Rectangle 5">
            <a:extLst>
              <a:ext uri="{FF2B5EF4-FFF2-40B4-BE49-F238E27FC236}">
                <a16:creationId xmlns:a16="http://schemas.microsoft.com/office/drawing/2014/main" id="{ACCAFBFF-8837-CA99-3736-B3A08BD040E6}"/>
              </a:ext>
            </a:extLst>
          </p:cNvPr>
          <p:cNvSpPr>
            <a:spLocks noChangeArrowheads="1"/>
          </p:cNvSpPr>
          <p:nvPr/>
        </p:nvSpPr>
        <p:spPr bwMode="auto">
          <a:xfrm>
            <a:off x="4216400" y="2362200"/>
            <a:ext cx="3520440" cy="4343400"/>
          </a:xfrm>
          <a:prstGeom prst="rect">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lstStyle>
            <a:lvl1pPr marL="342900" indent="-342900">
              <a:spcBef>
                <a:spcPct val="20000"/>
              </a:spcBef>
              <a:buClr>
                <a:schemeClr val="hlink"/>
              </a:buClr>
              <a:buSzPct val="75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defTabSz="914400" fontAlgn="base">
              <a:spcAft>
                <a:spcPct val="0"/>
              </a:spcAft>
              <a:buClr>
                <a:srgbClr val="FFCC00"/>
              </a:buClr>
              <a:buNone/>
              <a:defRPr/>
            </a:pPr>
            <a:r>
              <a:rPr lang="en-US" altLang="en-US" dirty="0">
                <a:solidFill>
                  <a:srgbClr val="33CCCC"/>
                </a:solidFill>
                <a:latin typeface="Eras Demi ITC"/>
                <a:cs typeface="Arial"/>
              </a:rPr>
              <a:t>MYTHOPOEIC</a:t>
            </a:r>
            <a:endParaRPr lang="en-US" altLang="en-US" dirty="0">
              <a:solidFill>
                <a:srgbClr val="CC6600"/>
              </a:solidFill>
              <a:latin typeface="Eras Demi ITC"/>
              <a:cs typeface="Arial"/>
            </a:endParaRPr>
          </a:p>
          <a:p>
            <a:pPr defTabSz="914400">
              <a:spcAft>
                <a:spcPct val="0"/>
              </a:spcAft>
              <a:buNone/>
              <a:defRPr/>
            </a:pPr>
            <a:r>
              <a:rPr lang="en-US" altLang="en-US" dirty="0">
                <a:solidFill>
                  <a:srgbClr val="CC6600"/>
                </a:solidFill>
                <a:latin typeface="Eras Demi ITC"/>
                <a:cs typeface="Arial"/>
              </a:rPr>
              <a:t>/ </a:t>
            </a:r>
            <a:r>
              <a:rPr lang="en-US" dirty="0">
                <a:solidFill>
                  <a:srgbClr val="CC6600"/>
                </a:solidFill>
                <a:latin typeface="Eras Demi ITC"/>
                <a:cs typeface="Arial"/>
              </a:rPr>
              <a:t>MITOPOÉICO</a:t>
            </a:r>
            <a:endParaRPr lang="en-US" altLang="en-US" dirty="0">
              <a:solidFill>
                <a:srgbClr val="CC6600"/>
              </a:solidFill>
              <a:latin typeface="Eras Demi ITC"/>
              <a:cs typeface="Arial"/>
            </a:endParaRPr>
          </a:p>
          <a:p>
            <a:pPr defTabSz="914400" fontAlgn="base">
              <a:spcAft>
                <a:spcPct val="0"/>
              </a:spcAft>
              <a:buClr>
                <a:srgbClr val="FFCC00"/>
              </a:buClr>
              <a:buNone/>
              <a:defRPr/>
            </a:pPr>
            <a:r>
              <a:rPr kumimoji="0" lang="en-US" altLang="en-US" sz="1800" b="1" i="1" u="none" strike="noStrike" kern="1200" cap="none" spc="0" normalizeH="0" baseline="0" noProof="0" dirty="0">
                <a:ln>
                  <a:noFill/>
                </a:ln>
                <a:solidFill>
                  <a:srgbClr val="000000"/>
                </a:solidFill>
                <a:effectLst/>
                <a:uLnTx/>
                <a:uFillTx/>
                <a:latin typeface="Arial"/>
                <a:cs typeface="Arial"/>
              </a:rPr>
              <a:t>Traditional account of primordial people and events appealing to cultural ideas and deep, commonly felt emotions</a:t>
            </a:r>
            <a:r>
              <a:rPr lang="en-US" altLang="en-US" sz="1800" b="1" i="1" dirty="0">
                <a:solidFill>
                  <a:srgbClr val="000000"/>
                </a:solidFill>
                <a:effectLst/>
                <a:latin typeface="Arial"/>
                <a:cs typeface="Arial"/>
              </a:rPr>
              <a:t> </a:t>
            </a:r>
            <a:r>
              <a:rPr lang="en-US" altLang="en-US" sz="1800" b="1" i="1" dirty="0">
                <a:solidFill>
                  <a:srgbClr val="C00000"/>
                </a:solidFill>
                <a:effectLst/>
                <a:latin typeface="Arial"/>
                <a:cs typeface="Arial"/>
              </a:rPr>
              <a:t>/ </a:t>
            </a:r>
            <a:r>
              <a:rPr lang="en-US" sz="1800" dirty="0" err="1">
                <a:solidFill>
                  <a:srgbClr val="C00000"/>
                </a:solidFill>
                <a:effectLst/>
                <a:latin typeface="Arial"/>
                <a:cs typeface="Arial"/>
              </a:rPr>
              <a:t>Relato</a:t>
            </a:r>
            <a:r>
              <a:rPr lang="en-US" sz="1800" dirty="0">
                <a:solidFill>
                  <a:srgbClr val="C00000"/>
                </a:solidFill>
                <a:effectLst/>
                <a:latin typeface="Arial"/>
                <a:cs typeface="Arial"/>
              </a:rPr>
              <a:t> </a:t>
            </a:r>
            <a:r>
              <a:rPr lang="en-US" sz="1800" dirty="0" err="1">
                <a:solidFill>
                  <a:srgbClr val="C00000"/>
                </a:solidFill>
                <a:effectLst/>
                <a:latin typeface="Arial"/>
                <a:cs typeface="Arial"/>
              </a:rPr>
              <a:t>tradicional</a:t>
            </a:r>
            <a:r>
              <a:rPr lang="en-US" sz="1800" dirty="0">
                <a:solidFill>
                  <a:srgbClr val="C00000"/>
                </a:solidFill>
                <a:effectLst/>
                <a:latin typeface="Arial"/>
                <a:cs typeface="Arial"/>
              </a:rPr>
              <a:t> de personas y </a:t>
            </a:r>
            <a:r>
              <a:rPr lang="en-US" sz="1800" dirty="0" err="1">
                <a:solidFill>
                  <a:srgbClr val="C00000"/>
                </a:solidFill>
                <a:effectLst/>
                <a:latin typeface="Arial"/>
                <a:cs typeface="Arial"/>
              </a:rPr>
              <a:t>eventos</a:t>
            </a:r>
            <a:r>
              <a:rPr lang="en-US" sz="1800" dirty="0">
                <a:solidFill>
                  <a:srgbClr val="C00000"/>
                </a:solidFill>
                <a:effectLst/>
                <a:latin typeface="Arial"/>
                <a:cs typeface="Arial"/>
              </a:rPr>
              <a:t> </a:t>
            </a:r>
            <a:r>
              <a:rPr lang="en-US" sz="1800" dirty="0" err="1">
                <a:solidFill>
                  <a:srgbClr val="C00000"/>
                </a:solidFill>
                <a:effectLst/>
                <a:latin typeface="Arial"/>
                <a:cs typeface="Arial"/>
              </a:rPr>
              <a:t>primordiales</a:t>
            </a:r>
            <a:r>
              <a:rPr lang="en-US" sz="1800" dirty="0">
                <a:solidFill>
                  <a:srgbClr val="C00000"/>
                </a:solidFill>
                <a:effectLst/>
                <a:latin typeface="Arial"/>
                <a:cs typeface="Arial"/>
              </a:rPr>
              <a:t> que </a:t>
            </a:r>
            <a:r>
              <a:rPr lang="en-US" sz="1800" dirty="0" err="1">
                <a:solidFill>
                  <a:srgbClr val="C00000"/>
                </a:solidFill>
                <a:effectLst/>
                <a:latin typeface="Arial"/>
                <a:cs typeface="Arial"/>
              </a:rPr>
              <a:t>apela</a:t>
            </a:r>
            <a:r>
              <a:rPr lang="en-US" sz="1800" dirty="0">
                <a:solidFill>
                  <a:srgbClr val="C00000"/>
                </a:solidFill>
                <a:effectLst/>
                <a:latin typeface="Arial"/>
                <a:cs typeface="Arial"/>
              </a:rPr>
              <a:t> a ideas </a:t>
            </a:r>
            <a:r>
              <a:rPr lang="en-US" sz="1800" dirty="0" err="1">
                <a:solidFill>
                  <a:srgbClr val="C00000"/>
                </a:solidFill>
                <a:effectLst/>
                <a:latin typeface="Arial"/>
                <a:cs typeface="Arial"/>
              </a:rPr>
              <a:t>culturales</a:t>
            </a:r>
            <a:r>
              <a:rPr lang="en-US" sz="1800" dirty="0">
                <a:solidFill>
                  <a:srgbClr val="C00000"/>
                </a:solidFill>
                <a:effectLst/>
                <a:latin typeface="Arial"/>
                <a:cs typeface="Arial"/>
              </a:rPr>
              <a:t> y </a:t>
            </a:r>
            <a:r>
              <a:rPr lang="en-US" sz="1800" dirty="0" err="1">
                <a:solidFill>
                  <a:srgbClr val="C00000"/>
                </a:solidFill>
                <a:effectLst/>
                <a:latin typeface="Arial"/>
                <a:cs typeface="Arial"/>
              </a:rPr>
              <a:t>emociones</a:t>
            </a:r>
            <a:r>
              <a:rPr lang="en-US" sz="1800" dirty="0">
                <a:solidFill>
                  <a:srgbClr val="C00000"/>
                </a:solidFill>
                <a:effectLst/>
                <a:latin typeface="Arial"/>
                <a:cs typeface="Arial"/>
              </a:rPr>
              <a:t> </a:t>
            </a:r>
            <a:r>
              <a:rPr lang="en-US" sz="1800" dirty="0" err="1">
                <a:solidFill>
                  <a:srgbClr val="C00000"/>
                </a:solidFill>
                <a:effectLst/>
                <a:latin typeface="Arial"/>
                <a:cs typeface="Arial"/>
              </a:rPr>
              <a:t>profundas</a:t>
            </a:r>
            <a:r>
              <a:rPr lang="en-US" sz="1800" dirty="0">
                <a:solidFill>
                  <a:srgbClr val="C00000"/>
                </a:solidFill>
                <a:effectLst/>
                <a:latin typeface="Arial"/>
                <a:cs typeface="Arial"/>
              </a:rPr>
              <a:t> y </a:t>
            </a:r>
            <a:r>
              <a:rPr lang="en-US" sz="1800" dirty="0" err="1">
                <a:solidFill>
                  <a:srgbClr val="C00000"/>
                </a:solidFill>
                <a:effectLst/>
                <a:latin typeface="Arial"/>
                <a:cs typeface="Arial"/>
              </a:rPr>
              <a:t>comúnmente</a:t>
            </a:r>
            <a:r>
              <a:rPr lang="en-US" sz="1800" dirty="0">
                <a:solidFill>
                  <a:srgbClr val="C00000"/>
                </a:solidFill>
                <a:effectLst/>
                <a:latin typeface="Arial"/>
                <a:cs typeface="Arial"/>
              </a:rPr>
              <a:t> </a:t>
            </a:r>
            <a:r>
              <a:rPr lang="en-US" sz="1800" dirty="0" err="1">
                <a:solidFill>
                  <a:srgbClr val="C00000"/>
                </a:solidFill>
                <a:effectLst/>
                <a:latin typeface="Arial"/>
                <a:cs typeface="Arial"/>
              </a:rPr>
              <a:t>sentidas</a:t>
            </a:r>
            <a:r>
              <a:rPr lang="en-US" sz="1800" dirty="0">
                <a:solidFill>
                  <a:srgbClr val="C00000"/>
                </a:solidFill>
                <a:effectLst/>
                <a:latin typeface="Arial"/>
                <a:cs typeface="Arial"/>
              </a:rPr>
              <a:t>.</a:t>
            </a:r>
            <a:endParaRPr lang="en-US" altLang="en-US" sz="1800" b="1" i="1"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endParaRPr>
          </a:p>
        </p:txBody>
      </p:sp>
      <p:sp>
        <p:nvSpPr>
          <p:cNvPr id="112646" name="Rectangle 6">
            <a:extLst>
              <a:ext uri="{FF2B5EF4-FFF2-40B4-BE49-F238E27FC236}">
                <a16:creationId xmlns:a16="http://schemas.microsoft.com/office/drawing/2014/main" id="{1CCE7319-81B1-8F9F-7F89-4A150F0D6044}"/>
              </a:ext>
            </a:extLst>
          </p:cNvPr>
          <p:cNvSpPr>
            <a:spLocks noChangeArrowheads="1"/>
          </p:cNvSpPr>
          <p:nvPr/>
        </p:nvSpPr>
        <p:spPr bwMode="auto">
          <a:xfrm>
            <a:off x="7980680" y="2362200"/>
            <a:ext cx="3561080" cy="4343400"/>
          </a:xfrm>
          <a:prstGeom prst="rect">
            <a:avLst/>
          </a:prstGeom>
          <a:solidFill>
            <a:srgbClr val="E5FF9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lstStyle>
            <a:lvl1pPr marL="342900" indent="-342900">
              <a:spcBef>
                <a:spcPct val="20000"/>
              </a:spcBef>
              <a:buClr>
                <a:schemeClr val="hlink"/>
              </a:buClr>
              <a:buSzPct val="75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defTabSz="914400" fontAlgn="base">
              <a:spcAft>
                <a:spcPct val="0"/>
              </a:spcAft>
              <a:buClr>
                <a:srgbClr val="FFCC00"/>
              </a:buClr>
              <a:buNone/>
              <a:defRPr/>
            </a:pPr>
            <a:r>
              <a:rPr kumimoji="0" lang="en-US" altLang="en-US" sz="2800" b="0" i="0" u="none" strike="noStrike" kern="1200" cap="none" spc="0" normalizeH="0" baseline="0" noProof="0" dirty="0">
                <a:ln>
                  <a:noFill/>
                </a:ln>
                <a:solidFill>
                  <a:srgbClr val="33CCCC"/>
                </a:solidFill>
                <a:effectLst>
                  <a:outerShdw blurRad="38100" dist="38100" dir="2700000" algn="tl">
                    <a:srgbClr val="000000"/>
                  </a:outerShdw>
                </a:effectLst>
                <a:uLnTx/>
                <a:uFillTx/>
                <a:latin typeface="Eras Demi ITC"/>
                <a:cs typeface="Arial"/>
              </a:rPr>
              <a:t>STORY</a:t>
            </a:r>
            <a:r>
              <a:rPr lang="en-US" altLang="en-US" dirty="0">
                <a:solidFill>
                  <a:srgbClr val="CC6600"/>
                </a:solidFill>
                <a:latin typeface="Eras Demi ITC"/>
                <a:cs typeface="Arial"/>
              </a:rPr>
              <a:t> </a:t>
            </a:r>
            <a:endParaRPr lang="en-US" altLang="en-US" dirty="0">
              <a:solidFill>
                <a:srgbClr val="CC6600"/>
              </a:solidFill>
              <a:latin typeface="Eras Demi ITC" pitchFamily="34" charset="0"/>
            </a:endParaRPr>
          </a:p>
          <a:p>
            <a:pPr defTabSz="914400">
              <a:spcAft>
                <a:spcPct val="0"/>
              </a:spcAft>
              <a:buNone/>
              <a:defRPr/>
            </a:pPr>
            <a:r>
              <a:rPr lang="en-US" altLang="en-US" dirty="0">
                <a:solidFill>
                  <a:srgbClr val="CC6600"/>
                </a:solidFill>
                <a:latin typeface="Eras Demi ITC"/>
                <a:cs typeface="Arial"/>
              </a:rPr>
              <a:t>/ HISTORIA</a:t>
            </a:r>
            <a:endParaRPr lang="en-US" altLang="en-US" sz="2800" b="0" i="0" u="none" strike="noStrike" kern="1200" cap="none" spc="0" normalizeH="0" baseline="0" noProof="0" dirty="0">
              <a:ln>
                <a:noFill/>
              </a:ln>
              <a:solidFill>
                <a:srgbClr val="CC6600"/>
              </a:solidFill>
              <a:effectLst>
                <a:outerShdw blurRad="38100" dist="38100" dir="2700000" algn="tl">
                  <a:srgbClr val="000000"/>
                </a:outerShdw>
              </a:effectLst>
              <a:uLnTx/>
              <a:uFillTx/>
              <a:latin typeface="Eras Demi ITC" pitchFamily="34" charset="0"/>
              <a:cs typeface="Arial" panose="020B0604020202020204" pitchFamily="34" charset="0"/>
            </a:endParaRPr>
          </a:p>
          <a:p>
            <a:pPr defTabSz="914400" fontAlgn="base">
              <a:spcAft>
                <a:spcPct val="0"/>
              </a:spcAft>
              <a:buClr>
                <a:srgbClr val="FFCC00"/>
              </a:buClr>
              <a:buNone/>
              <a:defRPr/>
            </a:pPr>
            <a:r>
              <a:rPr kumimoji="0" lang="en-US" altLang="en-US" sz="1800" b="1" i="1" u="none" strike="noStrike" kern="1200" cap="none" spc="0" normalizeH="0" baseline="0" noProof="0" dirty="0">
                <a:ln>
                  <a:noFill/>
                </a:ln>
                <a:solidFill>
                  <a:srgbClr val="000000"/>
                </a:solidFill>
                <a:effectLst/>
                <a:uLnTx/>
                <a:uFillTx/>
                <a:latin typeface="Arial"/>
                <a:cs typeface="Arial"/>
              </a:rPr>
              <a:t>Pictorial literary account employing symbolism, allusion, poetry, and prose to describe primordial people and events</a:t>
            </a:r>
            <a:r>
              <a:rPr lang="en-US" altLang="en-US" sz="1800" b="1" i="1" dirty="0">
                <a:solidFill>
                  <a:srgbClr val="000000"/>
                </a:solidFill>
                <a:effectLst/>
                <a:latin typeface="Arial"/>
                <a:cs typeface="Arial"/>
              </a:rPr>
              <a:t> </a:t>
            </a:r>
            <a:endParaRPr lang="en-US" sz="1800">
              <a:solidFill>
                <a:srgbClr val="FFFFFF"/>
              </a:solidFill>
              <a:effectLst/>
            </a:endParaRPr>
          </a:p>
          <a:p>
            <a:pPr defTabSz="914400">
              <a:spcAft>
                <a:spcPct val="0"/>
              </a:spcAft>
              <a:buNone/>
              <a:defRPr/>
            </a:pPr>
            <a:r>
              <a:rPr lang="en-US" altLang="en-US" sz="1800" b="1" i="1" dirty="0">
                <a:solidFill>
                  <a:srgbClr val="C00000"/>
                </a:solidFill>
                <a:effectLst/>
                <a:latin typeface="Arial"/>
                <a:cs typeface="Arial"/>
              </a:rPr>
              <a:t>/ </a:t>
            </a:r>
            <a:r>
              <a:rPr lang="en-US" sz="1800" dirty="0" err="1">
                <a:solidFill>
                  <a:srgbClr val="C00000"/>
                </a:solidFill>
                <a:effectLst/>
                <a:latin typeface="Arial"/>
                <a:cs typeface="Arial"/>
              </a:rPr>
              <a:t>Relato</a:t>
            </a:r>
            <a:r>
              <a:rPr lang="en-US" sz="1800" dirty="0">
                <a:solidFill>
                  <a:srgbClr val="C00000"/>
                </a:solidFill>
                <a:effectLst/>
                <a:latin typeface="Arial"/>
                <a:cs typeface="Arial"/>
              </a:rPr>
              <a:t> </a:t>
            </a:r>
            <a:r>
              <a:rPr lang="en-US" sz="1800" dirty="0" err="1">
                <a:solidFill>
                  <a:srgbClr val="C00000"/>
                </a:solidFill>
                <a:effectLst/>
                <a:latin typeface="Arial"/>
                <a:cs typeface="Arial"/>
              </a:rPr>
              <a:t>literario</a:t>
            </a:r>
            <a:r>
              <a:rPr lang="en-US" sz="1800" dirty="0">
                <a:solidFill>
                  <a:srgbClr val="C00000"/>
                </a:solidFill>
                <a:effectLst/>
                <a:latin typeface="Arial"/>
                <a:cs typeface="Arial"/>
              </a:rPr>
              <a:t> </a:t>
            </a:r>
            <a:r>
              <a:rPr lang="en-US" sz="1800" dirty="0" err="1">
                <a:solidFill>
                  <a:srgbClr val="C00000"/>
                </a:solidFill>
                <a:effectLst/>
                <a:latin typeface="Arial"/>
                <a:cs typeface="Arial"/>
              </a:rPr>
              <a:t>pictórico</a:t>
            </a:r>
            <a:r>
              <a:rPr lang="en-US" sz="1800" dirty="0">
                <a:solidFill>
                  <a:srgbClr val="C00000"/>
                </a:solidFill>
                <a:effectLst/>
                <a:latin typeface="Arial"/>
                <a:cs typeface="Arial"/>
              </a:rPr>
              <a:t> que </a:t>
            </a:r>
            <a:r>
              <a:rPr lang="en-US" sz="1800" dirty="0" err="1">
                <a:solidFill>
                  <a:srgbClr val="C00000"/>
                </a:solidFill>
                <a:effectLst/>
                <a:latin typeface="Arial"/>
                <a:cs typeface="Arial"/>
              </a:rPr>
              <a:t>emplea</a:t>
            </a:r>
            <a:r>
              <a:rPr lang="en-US" sz="1800" dirty="0">
                <a:solidFill>
                  <a:srgbClr val="C00000"/>
                </a:solidFill>
                <a:effectLst/>
                <a:latin typeface="Arial"/>
                <a:cs typeface="Arial"/>
              </a:rPr>
              <a:t> </a:t>
            </a:r>
            <a:r>
              <a:rPr lang="en-US" sz="1800" dirty="0" err="1">
                <a:solidFill>
                  <a:srgbClr val="C00000"/>
                </a:solidFill>
                <a:effectLst/>
                <a:latin typeface="Arial"/>
                <a:cs typeface="Arial"/>
              </a:rPr>
              <a:t>simbolismo</a:t>
            </a:r>
            <a:r>
              <a:rPr lang="en-US" sz="1800" dirty="0">
                <a:solidFill>
                  <a:srgbClr val="C00000"/>
                </a:solidFill>
                <a:effectLst/>
                <a:latin typeface="Arial"/>
                <a:cs typeface="Arial"/>
              </a:rPr>
              <a:t>, </a:t>
            </a:r>
            <a:r>
              <a:rPr lang="en-US" sz="1800" dirty="0" err="1">
                <a:solidFill>
                  <a:srgbClr val="C00000"/>
                </a:solidFill>
                <a:effectLst/>
                <a:latin typeface="Arial"/>
                <a:cs typeface="Arial"/>
              </a:rPr>
              <a:t>alusión</a:t>
            </a:r>
            <a:r>
              <a:rPr lang="en-US" sz="1800" dirty="0">
                <a:solidFill>
                  <a:srgbClr val="C00000"/>
                </a:solidFill>
                <a:effectLst/>
                <a:latin typeface="Arial"/>
                <a:cs typeface="Arial"/>
              </a:rPr>
              <a:t>, </a:t>
            </a:r>
            <a:r>
              <a:rPr lang="en-US" sz="1800" dirty="0" err="1">
                <a:solidFill>
                  <a:srgbClr val="C00000"/>
                </a:solidFill>
                <a:effectLst/>
                <a:latin typeface="Arial"/>
                <a:cs typeface="Arial"/>
              </a:rPr>
              <a:t>poesía</a:t>
            </a:r>
            <a:r>
              <a:rPr lang="en-US" sz="1800" dirty="0">
                <a:solidFill>
                  <a:srgbClr val="C00000"/>
                </a:solidFill>
                <a:effectLst/>
                <a:latin typeface="Arial"/>
                <a:cs typeface="Arial"/>
              </a:rPr>
              <a:t> y </a:t>
            </a:r>
            <a:r>
              <a:rPr lang="en-US" sz="1800" dirty="0" err="1">
                <a:solidFill>
                  <a:srgbClr val="C00000"/>
                </a:solidFill>
                <a:effectLst/>
                <a:latin typeface="Arial"/>
                <a:cs typeface="Arial"/>
              </a:rPr>
              <a:t>prosa</a:t>
            </a:r>
            <a:r>
              <a:rPr lang="en-US" sz="1800" dirty="0">
                <a:solidFill>
                  <a:srgbClr val="C00000"/>
                </a:solidFill>
                <a:effectLst/>
                <a:latin typeface="Arial"/>
                <a:cs typeface="Arial"/>
              </a:rPr>
              <a:t> para </a:t>
            </a:r>
            <a:r>
              <a:rPr lang="en-US" sz="1800" dirty="0" err="1">
                <a:solidFill>
                  <a:srgbClr val="C00000"/>
                </a:solidFill>
                <a:effectLst/>
                <a:latin typeface="Arial"/>
                <a:cs typeface="Arial"/>
              </a:rPr>
              <a:t>describir</a:t>
            </a:r>
            <a:r>
              <a:rPr lang="en-US" sz="1800" dirty="0">
                <a:solidFill>
                  <a:srgbClr val="C00000"/>
                </a:solidFill>
                <a:effectLst/>
                <a:latin typeface="Arial"/>
                <a:cs typeface="Arial"/>
              </a:rPr>
              <a:t> personas y </a:t>
            </a:r>
            <a:r>
              <a:rPr lang="en-US" sz="1800" dirty="0" err="1">
                <a:solidFill>
                  <a:srgbClr val="C00000"/>
                </a:solidFill>
                <a:effectLst/>
                <a:latin typeface="Arial"/>
                <a:cs typeface="Arial"/>
              </a:rPr>
              <a:t>eventos</a:t>
            </a:r>
            <a:r>
              <a:rPr lang="en-US" sz="1800" dirty="0">
                <a:solidFill>
                  <a:srgbClr val="C00000"/>
                </a:solidFill>
                <a:effectLst/>
                <a:latin typeface="Arial"/>
                <a:cs typeface="Arial"/>
              </a:rPr>
              <a:t> </a:t>
            </a:r>
            <a:r>
              <a:rPr lang="en-US" sz="1800" dirty="0" err="1">
                <a:solidFill>
                  <a:srgbClr val="C00000"/>
                </a:solidFill>
                <a:effectLst/>
                <a:latin typeface="Arial"/>
                <a:cs typeface="Arial"/>
              </a:rPr>
              <a:t>primordiales</a:t>
            </a:r>
            <a:r>
              <a:rPr lang="en-US" sz="1800" dirty="0">
                <a:solidFill>
                  <a:srgbClr val="C00000"/>
                </a:solidFill>
                <a:effectLst/>
                <a:latin typeface="Arial"/>
                <a:cs typeface="Arial"/>
              </a:rPr>
              <a:t>.</a:t>
            </a:r>
            <a:endParaRPr lang="en-US" sz="180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A4C06CAF-D186-B642-AD1C-DC70E648B69D}"/>
              </a:ext>
            </a:extLst>
          </p:cNvPr>
          <p:cNvSpPr>
            <a:spLocks noGrp="1"/>
          </p:cNvSpPr>
          <p:nvPr>
            <p:ph type="sldNum" sz="quarter" idx="12"/>
          </p:nvPr>
        </p:nvSpPr>
        <p:spPr/>
        <p:txBody>
          <a:bodyPr/>
          <a:lstStyle/>
          <a:p>
            <a:fld id="{8D6A6F34-C2E3-4478-8623-715B24E81CD7}" type="slidenum">
              <a:rPr lang="en-US" altLang="en-US" smtClean="0"/>
              <a:pPr/>
              <a:t>8</a:t>
            </a:fld>
            <a:endParaRPr lang="en-US" altLang="en-US"/>
          </a:p>
        </p:txBody>
      </p:sp>
    </p:spTree>
    <p:extLst>
      <p:ext uri="{BB962C8B-B14F-4D97-AF65-F5344CB8AC3E}">
        <p14:creationId xmlns:p14="http://schemas.microsoft.com/office/powerpoint/2010/main" val="14601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2643">
                                            <p:bg/>
                                          </p:spTgt>
                                        </p:tgtEl>
                                        <p:attrNameLst>
                                          <p:attrName>style.visibility</p:attrName>
                                        </p:attrNameLst>
                                      </p:cBhvr>
                                      <p:to>
                                        <p:strVal val="visible"/>
                                      </p:to>
                                    </p:set>
                                    <p:animEffect transition="in" filter="randombar(horizontal)">
                                      <p:cBhvr>
                                        <p:cTn id="7" dur="500"/>
                                        <p:tgtEl>
                                          <p:spTgt spid="11264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2643">
                                            <p:txEl>
                                              <p:pRg st="0" end="0"/>
                                            </p:txEl>
                                          </p:spTgt>
                                        </p:tgtEl>
                                        <p:attrNameLst>
                                          <p:attrName>style.visibility</p:attrName>
                                        </p:attrNameLst>
                                      </p:cBhvr>
                                      <p:to>
                                        <p:strVal val="visible"/>
                                      </p:to>
                                    </p:set>
                                    <p:animEffect transition="in" filter="randombar(horizontal)">
                                      <p:cBhvr>
                                        <p:cTn id="12" dur="500"/>
                                        <p:tgtEl>
                                          <p:spTgt spid="1126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2643">
                                            <p:txEl>
                                              <p:pRg st="1" end="1"/>
                                            </p:txEl>
                                          </p:spTgt>
                                        </p:tgtEl>
                                        <p:attrNameLst>
                                          <p:attrName>style.visibility</p:attrName>
                                        </p:attrNameLst>
                                      </p:cBhvr>
                                      <p:to>
                                        <p:strVal val="visible"/>
                                      </p:to>
                                    </p:set>
                                    <p:animEffect transition="in" filter="randombar(horizontal)">
                                      <p:cBhvr>
                                        <p:cTn id="17" dur="500"/>
                                        <p:tgtEl>
                                          <p:spTgt spid="1126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2643">
                                            <p:txEl>
                                              <p:pRg st="2" end="2"/>
                                            </p:txEl>
                                          </p:spTgt>
                                        </p:tgtEl>
                                        <p:attrNameLst>
                                          <p:attrName>style.visibility</p:attrName>
                                        </p:attrNameLst>
                                      </p:cBhvr>
                                      <p:to>
                                        <p:strVal val="visible"/>
                                      </p:to>
                                    </p:set>
                                    <p:animEffect transition="in" filter="randombar(horizontal)">
                                      <p:cBhvr>
                                        <p:cTn id="22" dur="500"/>
                                        <p:tgtEl>
                                          <p:spTgt spid="11264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2643">
                                            <p:txEl>
                                              <p:pRg st="3" end="3"/>
                                            </p:txEl>
                                          </p:spTgt>
                                        </p:tgtEl>
                                        <p:attrNameLst>
                                          <p:attrName>style.visibility</p:attrName>
                                        </p:attrNameLst>
                                      </p:cBhvr>
                                      <p:to>
                                        <p:strVal val="visible"/>
                                      </p:to>
                                    </p:set>
                                    <p:animEffect transition="in" filter="randombar(horizontal)">
                                      <p:cBhvr>
                                        <p:cTn id="27" dur="500"/>
                                        <p:tgtEl>
                                          <p:spTgt spid="11264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2645"/>
                                        </p:tgtEl>
                                        <p:attrNameLst>
                                          <p:attrName>style.visibility</p:attrName>
                                        </p:attrNameLst>
                                      </p:cBhvr>
                                      <p:to>
                                        <p:strVal val="visible"/>
                                      </p:to>
                                    </p:set>
                                    <p:animEffect transition="in" filter="randombar(horizontal)">
                                      <p:cBhvr>
                                        <p:cTn id="32" dur="500"/>
                                        <p:tgtEl>
                                          <p:spTgt spid="11264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12646"/>
                                        </p:tgtEl>
                                        <p:attrNameLst>
                                          <p:attrName>style.visibility</p:attrName>
                                        </p:attrNameLst>
                                      </p:cBhvr>
                                      <p:to>
                                        <p:strVal val="visible"/>
                                      </p:to>
                                    </p:set>
                                    <p:animEffect transition="in" filter="randombar(horizontal)">
                                      <p:cBhvr>
                                        <p:cTn id="37" dur="500"/>
                                        <p:tgtEl>
                                          <p:spTgt spid="112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uiExpand="1" build="p" animBg="1"/>
      <p:bldP spid="112645" grpId="0" animBg="1"/>
      <p:bldP spid="11264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B2BEBCF-D914-A5FD-3026-41FACBDD1E3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0D63C2-1446-44D8-B2BA-540BA3714CFF}" type="slidenum">
              <a:rPr kumimoji="0" lang="en-US" alt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panose="020B0604020202020204" pitchFamily="34" charset="0"/>
            </a:endParaRPr>
          </a:p>
        </p:txBody>
      </p:sp>
      <p:sp>
        <p:nvSpPr>
          <p:cNvPr id="99330" name="Rectangle 2">
            <a:extLst>
              <a:ext uri="{FF2B5EF4-FFF2-40B4-BE49-F238E27FC236}">
                <a16:creationId xmlns:a16="http://schemas.microsoft.com/office/drawing/2014/main" id="{2EBDFACA-D9DC-5B25-0F20-21C6138820BE}"/>
              </a:ext>
            </a:extLst>
          </p:cNvPr>
          <p:cNvSpPr>
            <a:spLocks noGrp="1" noChangeArrowheads="1"/>
          </p:cNvSpPr>
          <p:nvPr>
            <p:ph type="title"/>
          </p:nvPr>
        </p:nvSpPr>
        <p:spPr>
          <a:xfrm>
            <a:off x="212785" y="228600"/>
            <a:ext cx="11852694" cy="1143000"/>
          </a:xfrm>
        </p:spPr>
        <p:txBody>
          <a:bodyPr/>
          <a:lstStyle/>
          <a:p>
            <a:r>
              <a:rPr lang="en-US" altLang="en-US" sz="4000" i="1" dirty="0">
                <a:solidFill>
                  <a:srgbClr val="FF9933"/>
                </a:solidFill>
                <a:latin typeface="Eras Demi ITC"/>
              </a:rPr>
              <a:t>A COVENANT PEOPLE / </a:t>
            </a:r>
            <a:r>
              <a:rPr lang="en-US" sz="4000" dirty="0">
                <a:ea typeface="+mj-lt"/>
                <a:cs typeface="+mj-lt"/>
              </a:rPr>
              <a:t>UN PUEBLO DE PACTO</a:t>
            </a:r>
            <a:endParaRPr lang="en-US" altLang="en-US" sz="4000" i="1" dirty="0">
              <a:solidFill>
                <a:srgbClr val="FF9933"/>
              </a:solidFill>
              <a:latin typeface="Eras Demi ITC" panose="020B0805030504020804" pitchFamily="34" charset="0"/>
            </a:endParaRPr>
          </a:p>
        </p:txBody>
      </p:sp>
      <p:sp>
        <p:nvSpPr>
          <p:cNvPr id="99331" name="Rectangle 3">
            <a:extLst>
              <a:ext uri="{FF2B5EF4-FFF2-40B4-BE49-F238E27FC236}">
                <a16:creationId xmlns:a16="http://schemas.microsoft.com/office/drawing/2014/main" id="{AD76F2BE-1820-8C50-E641-CB5B122981BC}"/>
              </a:ext>
            </a:extLst>
          </p:cNvPr>
          <p:cNvSpPr>
            <a:spLocks noGrp="1" noChangeArrowheads="1"/>
          </p:cNvSpPr>
          <p:nvPr>
            <p:ph type="body" idx="1"/>
          </p:nvPr>
        </p:nvSpPr>
        <p:spPr>
          <a:xfrm>
            <a:off x="131365" y="1447800"/>
            <a:ext cx="11935325" cy="4622320"/>
          </a:xfrm>
        </p:spPr>
        <p:txBody>
          <a:bodyPr/>
          <a:lstStyle/>
          <a:p>
            <a:pPr>
              <a:buNone/>
            </a:pPr>
            <a:r>
              <a:rPr lang="en-US" altLang="en-US" sz="2800" dirty="0">
                <a:solidFill>
                  <a:srgbClr val="FFFF99"/>
                </a:solidFill>
                <a:effectLst>
                  <a:outerShdw blurRad="38100" dist="38100" dir="2700000" algn="tl">
                    <a:srgbClr val="000000"/>
                  </a:outerShdw>
                </a:effectLst>
                <a:latin typeface="Narkisim"/>
              </a:rPr>
              <a:t>THE COVENANT PROMISE OF LAND TO THE PEOPLE OF ISRAEL / </a:t>
            </a:r>
            <a:r>
              <a:rPr lang="en-US" sz="2800" dirty="0">
                <a:effectLst>
                  <a:outerShdw blurRad="38100" dist="38100" dir="2700000" algn="tl">
                    <a:srgbClr val="000000"/>
                  </a:outerShdw>
                </a:effectLst>
                <a:ea typeface="+mn-lt"/>
                <a:cs typeface="+mn-lt"/>
              </a:rPr>
              <a:t>LA PROMESA DEL PACTO DE LA TIERRA AL PUEBLO DE ISRAEL</a:t>
            </a:r>
            <a:endParaRPr lang="en-US" dirty="0"/>
          </a:p>
          <a:p>
            <a:r>
              <a:rPr lang="en-US" altLang="en-US" sz="2400" i="1" dirty="0">
                <a:effectLst/>
                <a:latin typeface="Comic Sans MS"/>
              </a:rPr>
              <a:t>Abraham (promissory oath, grant) </a:t>
            </a:r>
            <a:r>
              <a:rPr lang="en-US" altLang="en-US" sz="2400" i="1" dirty="0">
                <a:solidFill>
                  <a:srgbClr val="FFFFFF"/>
                </a:solidFill>
                <a:effectLst/>
                <a:latin typeface="Comic Sans MS"/>
              </a:rPr>
              <a:t>/ </a:t>
            </a:r>
            <a:r>
              <a:rPr lang="en-US" sz="2400" dirty="0">
                <a:solidFill>
                  <a:srgbClr val="FFFFFF"/>
                </a:solidFill>
                <a:effectLst/>
                <a:ea typeface="+mn-lt"/>
                <a:cs typeface="+mn-lt"/>
              </a:rPr>
              <a:t>Abraham (</a:t>
            </a:r>
            <a:r>
              <a:rPr lang="en-US" sz="2400" dirty="0" err="1">
                <a:solidFill>
                  <a:srgbClr val="FFFFFF"/>
                </a:solidFill>
                <a:effectLst/>
                <a:ea typeface="+mn-lt"/>
                <a:cs typeface="+mn-lt"/>
              </a:rPr>
              <a:t>juramento</a:t>
            </a:r>
            <a:r>
              <a:rPr lang="en-US" sz="2400" dirty="0">
                <a:solidFill>
                  <a:srgbClr val="FFFFFF"/>
                </a:solidFill>
                <a:effectLst/>
                <a:ea typeface="+mn-lt"/>
                <a:cs typeface="+mn-lt"/>
              </a:rPr>
              <a:t> </a:t>
            </a:r>
            <a:r>
              <a:rPr lang="en-US" sz="2400" dirty="0" err="1">
                <a:solidFill>
                  <a:srgbClr val="FFFFFF"/>
                </a:solidFill>
                <a:effectLst/>
                <a:ea typeface="+mn-lt"/>
                <a:cs typeface="+mn-lt"/>
              </a:rPr>
              <a:t>promisorio</a:t>
            </a:r>
            <a:r>
              <a:rPr lang="en-US" sz="2400" dirty="0">
                <a:solidFill>
                  <a:srgbClr val="FFFFFF"/>
                </a:solidFill>
                <a:effectLst/>
                <a:ea typeface="+mn-lt"/>
                <a:cs typeface="+mn-lt"/>
              </a:rPr>
              <a:t>, </a:t>
            </a:r>
            <a:r>
              <a:rPr lang="en-US" sz="2400" dirty="0" err="1">
                <a:solidFill>
                  <a:srgbClr val="FFFFFF"/>
                </a:solidFill>
                <a:effectLst/>
                <a:ea typeface="+mn-lt"/>
                <a:cs typeface="+mn-lt"/>
              </a:rPr>
              <a:t>concesión</a:t>
            </a:r>
            <a:r>
              <a:rPr lang="en-US" sz="2400" dirty="0">
                <a:solidFill>
                  <a:srgbClr val="FFFFFF"/>
                </a:solidFill>
                <a:effectLst/>
                <a:ea typeface="+mn-lt"/>
                <a:cs typeface="+mn-lt"/>
              </a:rPr>
              <a:t>) </a:t>
            </a:r>
            <a:endParaRPr lang="en-US" altLang="en-US" sz="2400" i="1">
              <a:solidFill>
                <a:srgbClr val="FFFFFF"/>
              </a:solidFill>
              <a:effectLst/>
              <a:latin typeface="Comic Sans MS" panose="030F0702030302020204" pitchFamily="66" charset="0"/>
            </a:endParaRPr>
          </a:p>
          <a:p>
            <a:r>
              <a:rPr lang="en-US" altLang="en-US" sz="2400" i="1" dirty="0">
                <a:effectLst/>
                <a:latin typeface="Comic Sans MS"/>
              </a:rPr>
              <a:t>Moses (covenant of retributive justice, conditional) </a:t>
            </a:r>
            <a:r>
              <a:rPr lang="en-US" altLang="en-US" sz="2400" i="1" dirty="0">
                <a:solidFill>
                  <a:srgbClr val="FFFFFF"/>
                </a:solidFill>
                <a:effectLst/>
                <a:latin typeface="Comic Sans MS"/>
              </a:rPr>
              <a:t>/ </a:t>
            </a:r>
            <a:r>
              <a:rPr lang="en-US" sz="2400" dirty="0">
                <a:solidFill>
                  <a:srgbClr val="FFFFFF"/>
                </a:solidFill>
                <a:effectLst/>
                <a:ea typeface="+mn-lt"/>
                <a:cs typeface="+mn-lt"/>
              </a:rPr>
              <a:t>Moisés (</a:t>
            </a:r>
            <a:r>
              <a:rPr lang="en-US" sz="2400" dirty="0" err="1">
                <a:solidFill>
                  <a:srgbClr val="FFFFFF"/>
                </a:solidFill>
                <a:effectLst/>
                <a:ea typeface="+mn-lt"/>
                <a:cs typeface="+mn-lt"/>
              </a:rPr>
              <a:t>pacto</a:t>
            </a:r>
            <a:r>
              <a:rPr lang="en-US" sz="2400" dirty="0">
                <a:solidFill>
                  <a:srgbClr val="FFFFFF"/>
                </a:solidFill>
                <a:effectLst/>
                <a:ea typeface="+mn-lt"/>
                <a:cs typeface="+mn-lt"/>
              </a:rPr>
              <a:t> de </a:t>
            </a:r>
            <a:r>
              <a:rPr lang="en-US" sz="2400" dirty="0" err="1">
                <a:solidFill>
                  <a:srgbClr val="FFFFFF"/>
                </a:solidFill>
                <a:effectLst/>
                <a:ea typeface="+mn-lt"/>
                <a:cs typeface="+mn-lt"/>
              </a:rPr>
              <a:t>justicia</a:t>
            </a:r>
            <a:r>
              <a:rPr lang="en-US" sz="2400" dirty="0">
                <a:solidFill>
                  <a:srgbClr val="FFFFFF"/>
                </a:solidFill>
                <a:effectLst/>
                <a:ea typeface="+mn-lt"/>
                <a:cs typeface="+mn-lt"/>
              </a:rPr>
              <a:t> </a:t>
            </a:r>
            <a:r>
              <a:rPr lang="en-US" sz="2400" dirty="0" err="1">
                <a:solidFill>
                  <a:srgbClr val="FFFFFF"/>
                </a:solidFill>
                <a:effectLst/>
                <a:ea typeface="+mn-lt"/>
                <a:cs typeface="+mn-lt"/>
              </a:rPr>
              <a:t>retributiva</a:t>
            </a:r>
            <a:r>
              <a:rPr lang="en-US" sz="2400" dirty="0">
                <a:solidFill>
                  <a:srgbClr val="FFFFFF"/>
                </a:solidFill>
                <a:effectLst/>
                <a:ea typeface="+mn-lt"/>
                <a:cs typeface="+mn-lt"/>
              </a:rPr>
              <a:t>, </a:t>
            </a:r>
            <a:r>
              <a:rPr lang="en-US" sz="2400" dirty="0" err="1">
                <a:solidFill>
                  <a:srgbClr val="FFFFFF"/>
                </a:solidFill>
                <a:effectLst/>
                <a:ea typeface="+mn-lt"/>
                <a:cs typeface="+mn-lt"/>
              </a:rPr>
              <a:t>condicional</a:t>
            </a:r>
            <a:r>
              <a:rPr lang="en-US" sz="2400" dirty="0">
                <a:solidFill>
                  <a:srgbClr val="FFFFFF"/>
                </a:solidFill>
                <a:effectLst/>
                <a:ea typeface="+mn-lt"/>
                <a:cs typeface="+mn-lt"/>
              </a:rPr>
              <a:t>)</a:t>
            </a:r>
            <a:endParaRPr lang="en-US" altLang="en-US" sz="2400" i="1">
              <a:solidFill>
                <a:srgbClr val="FFFFFF"/>
              </a:solidFill>
              <a:effectLst/>
              <a:latin typeface="Comic Sans MS" panose="030F0702030302020204" pitchFamily="66" charset="0"/>
            </a:endParaRPr>
          </a:p>
          <a:p>
            <a:pPr>
              <a:buNone/>
            </a:pPr>
            <a:endParaRPr lang="en-US" altLang="en-US" sz="2800" dirty="0">
              <a:solidFill>
                <a:srgbClr val="FFFF99"/>
              </a:solidFill>
              <a:effectLst>
                <a:outerShdw blurRad="38100" dist="38100" dir="2700000" algn="tl">
                  <a:srgbClr val="000000"/>
                </a:outerShdw>
              </a:effectLst>
              <a:latin typeface="Narkisim"/>
            </a:endParaRPr>
          </a:p>
          <a:p>
            <a:pPr>
              <a:buFont typeface="Wingdings" panose="05000000000000000000" pitchFamily="2" charset="2"/>
              <a:buNone/>
            </a:pPr>
            <a:r>
              <a:rPr lang="en-US" altLang="en-US" sz="2800" dirty="0">
                <a:solidFill>
                  <a:srgbClr val="FFFF99"/>
                </a:solidFill>
                <a:effectLst>
                  <a:outerShdw blurRad="38100" dist="38100" dir="2700000" algn="tl">
                    <a:srgbClr val="000000"/>
                  </a:outerShdw>
                </a:effectLst>
                <a:latin typeface="Narkisim" panose="020E0502050101010101" pitchFamily="34" charset="-79"/>
              </a:rPr>
              <a:t>ISRAEL’S SELF-IDENTITY AS A COVENANT PEOPLE:</a:t>
            </a:r>
          </a:p>
          <a:p>
            <a:r>
              <a:rPr lang="en-US" altLang="en-US" sz="2400" i="1" dirty="0">
                <a:effectLst/>
                <a:latin typeface="Comic Sans MS"/>
              </a:rPr>
              <a:t>Israel is an</a:t>
            </a:r>
            <a:r>
              <a:rPr lang="en-US" altLang="en-US" sz="2400" i="1" dirty="0">
                <a:effectLst/>
                <a:latin typeface="HebrewTh"/>
              </a:rPr>
              <a:t> </a:t>
            </a:r>
            <a:r>
              <a:rPr lang="en-US" altLang="en-US" sz="2800" dirty="0" err="1">
                <a:effectLst/>
                <a:latin typeface="HebrewTh"/>
              </a:rPr>
              <a:t>עם</a:t>
            </a:r>
            <a:r>
              <a:rPr lang="en-US" altLang="en-US" sz="2400" i="1" dirty="0">
                <a:effectLst/>
                <a:latin typeface="HebrewTh"/>
              </a:rPr>
              <a:t> </a:t>
            </a:r>
            <a:r>
              <a:rPr lang="en-US" altLang="en-US" sz="2400" i="1" dirty="0">
                <a:effectLst/>
                <a:latin typeface="Comic Sans MS"/>
              </a:rPr>
              <a:t>(= a people) </a:t>
            </a:r>
            <a:r>
              <a:rPr lang="en-US" altLang="en-US" sz="2400" i="1" dirty="0">
                <a:solidFill>
                  <a:srgbClr val="FFFFFF"/>
                </a:solidFill>
                <a:effectLst/>
                <a:latin typeface="Comic Sans MS"/>
              </a:rPr>
              <a:t>/ </a:t>
            </a:r>
            <a:r>
              <a:rPr lang="en-US" sz="2400" dirty="0">
                <a:solidFill>
                  <a:srgbClr val="FFFFFF"/>
                </a:solidFill>
                <a:effectLst/>
                <a:ea typeface="+mn-lt"/>
                <a:cs typeface="+mn-lt"/>
              </a:rPr>
              <a:t>Israel es un </a:t>
            </a:r>
            <a:r>
              <a:rPr lang="en-US" sz="2400" dirty="0" err="1">
                <a:solidFill>
                  <a:srgbClr val="FFFFFF"/>
                </a:solidFill>
                <a:effectLst/>
                <a:ea typeface="+mn-lt"/>
                <a:cs typeface="+mn-lt"/>
              </a:rPr>
              <a:t>עם</a:t>
            </a:r>
            <a:r>
              <a:rPr lang="en-US" sz="2400" dirty="0">
                <a:solidFill>
                  <a:srgbClr val="FFFFFF"/>
                </a:solidFill>
                <a:effectLst/>
                <a:ea typeface="+mn-lt"/>
                <a:cs typeface="+mn-lt"/>
              </a:rPr>
              <a:t> (= un pueblo) </a:t>
            </a:r>
            <a:endParaRPr lang="en-US" altLang="en-US" sz="2400" i="1">
              <a:solidFill>
                <a:srgbClr val="FFFFFF"/>
              </a:solidFill>
              <a:effectLst/>
              <a:latin typeface="Comic Sans MS" panose="030F0702030302020204" pitchFamily="66" charset="0"/>
            </a:endParaRPr>
          </a:p>
          <a:p>
            <a:r>
              <a:rPr lang="en-US" altLang="en-US" sz="2400" i="1" dirty="0">
                <a:effectLst/>
                <a:latin typeface="Comic Sans MS"/>
              </a:rPr>
              <a:t>The nations are </a:t>
            </a:r>
            <a:r>
              <a:rPr lang="en-US" altLang="en-US" sz="2800" dirty="0" err="1">
                <a:effectLst/>
                <a:latin typeface="Comic Sans MS"/>
              </a:rPr>
              <a:t>גוים</a:t>
            </a:r>
            <a:r>
              <a:rPr lang="en-US" altLang="en-US" sz="2400" i="1" dirty="0">
                <a:effectLst/>
                <a:latin typeface="Comic Sans MS"/>
              </a:rPr>
              <a:t> (= gentiles, pagans) </a:t>
            </a:r>
            <a:r>
              <a:rPr lang="en-US" altLang="en-US" sz="2400" i="1" dirty="0">
                <a:solidFill>
                  <a:srgbClr val="FFFFFF"/>
                </a:solidFill>
                <a:effectLst/>
                <a:latin typeface="Comic Sans MS"/>
              </a:rPr>
              <a:t>/ </a:t>
            </a:r>
            <a:r>
              <a:rPr lang="en-US" sz="2400" dirty="0">
                <a:solidFill>
                  <a:srgbClr val="FFFFFF"/>
                </a:solidFill>
                <a:effectLst/>
                <a:ea typeface="+mn-lt"/>
                <a:cs typeface="+mn-lt"/>
              </a:rPr>
              <a:t>Las </a:t>
            </a:r>
            <a:r>
              <a:rPr lang="en-US" sz="2400" dirty="0" err="1">
                <a:solidFill>
                  <a:srgbClr val="FFFFFF"/>
                </a:solidFill>
                <a:effectLst/>
                <a:ea typeface="+mn-lt"/>
                <a:cs typeface="+mn-lt"/>
              </a:rPr>
              <a:t>naciones</a:t>
            </a:r>
            <a:r>
              <a:rPr lang="en-US" sz="2400" dirty="0">
                <a:solidFill>
                  <a:srgbClr val="FFFFFF"/>
                </a:solidFill>
                <a:effectLst/>
                <a:ea typeface="+mn-lt"/>
                <a:cs typeface="+mn-lt"/>
              </a:rPr>
              <a:t> son </a:t>
            </a:r>
            <a:r>
              <a:rPr lang="en-US" sz="2400" dirty="0" err="1">
                <a:solidFill>
                  <a:srgbClr val="FFFFFF"/>
                </a:solidFill>
                <a:effectLst/>
                <a:ea typeface="+mn-lt"/>
                <a:cs typeface="+mn-lt"/>
              </a:rPr>
              <a:t>גוים</a:t>
            </a:r>
            <a:r>
              <a:rPr lang="en-US" sz="2400" dirty="0">
                <a:solidFill>
                  <a:srgbClr val="FFFFFF"/>
                </a:solidFill>
                <a:effectLst/>
                <a:ea typeface="+mn-lt"/>
                <a:cs typeface="+mn-lt"/>
              </a:rPr>
              <a:t> (= gentiles, </a:t>
            </a:r>
            <a:r>
              <a:rPr lang="en-US" sz="2400" dirty="0" err="1">
                <a:solidFill>
                  <a:srgbClr val="FFFFFF"/>
                </a:solidFill>
                <a:effectLst/>
                <a:ea typeface="+mn-lt"/>
                <a:cs typeface="+mn-lt"/>
              </a:rPr>
              <a:t>paganos</a:t>
            </a:r>
            <a:r>
              <a:rPr lang="en-US" sz="2400" dirty="0">
                <a:solidFill>
                  <a:srgbClr val="FFFFFF"/>
                </a:solidFill>
                <a:effectLst/>
                <a:ea typeface="+mn-lt"/>
                <a:cs typeface="+mn-lt"/>
              </a:rPr>
              <a:t>) </a:t>
            </a:r>
            <a:endParaRPr lang="en-US" altLang="en-US" sz="2400" i="1">
              <a:solidFill>
                <a:srgbClr val="FFFFFF"/>
              </a:solidFill>
              <a:effectLst/>
              <a:latin typeface="Comic Sans MS" panose="030F0702030302020204" pitchFamily="66" charset="0"/>
            </a:endParaRPr>
          </a:p>
        </p:txBody>
      </p:sp>
    </p:spTree>
    <p:extLst>
      <p:ext uri="{BB962C8B-B14F-4D97-AF65-F5344CB8AC3E}">
        <p14:creationId xmlns:p14="http://schemas.microsoft.com/office/powerpoint/2010/main" val="34998299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 calcmode="lin" valueType="num">
                                      <p:cBhvr additive="base">
                                        <p:cTn id="7" dur="500" fill="hold"/>
                                        <p:tgtEl>
                                          <p:spTgt spid="993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33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9331">
                                            <p:txEl>
                                              <p:pRg st="1" end="1"/>
                                            </p:txEl>
                                          </p:spTgt>
                                        </p:tgtEl>
                                        <p:attrNameLst>
                                          <p:attrName>style.visibility</p:attrName>
                                        </p:attrNameLst>
                                      </p:cBhvr>
                                      <p:to>
                                        <p:strVal val="visible"/>
                                      </p:to>
                                    </p:set>
                                    <p:anim calcmode="lin" valueType="num">
                                      <p:cBhvr additive="base">
                                        <p:cTn id="11" dur="500" fill="hold"/>
                                        <p:tgtEl>
                                          <p:spTgt spid="9933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933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9331">
                                            <p:txEl>
                                              <p:pRg st="2" end="2"/>
                                            </p:txEl>
                                          </p:spTgt>
                                        </p:tgtEl>
                                        <p:attrNameLst>
                                          <p:attrName>style.visibility</p:attrName>
                                        </p:attrNameLst>
                                      </p:cBhvr>
                                      <p:to>
                                        <p:strVal val="visible"/>
                                      </p:to>
                                    </p:set>
                                    <p:anim calcmode="lin" valueType="num">
                                      <p:cBhvr additive="base">
                                        <p:cTn id="15" dur="500" fill="hold"/>
                                        <p:tgtEl>
                                          <p:spTgt spid="9933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93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9331">
                                            <p:txEl>
                                              <p:pRg st="4" end="4"/>
                                            </p:txEl>
                                          </p:spTgt>
                                        </p:tgtEl>
                                        <p:attrNameLst>
                                          <p:attrName>style.visibility</p:attrName>
                                        </p:attrNameLst>
                                      </p:cBhvr>
                                      <p:to>
                                        <p:strVal val="visible"/>
                                      </p:to>
                                    </p:set>
                                    <p:anim calcmode="lin" valueType="num">
                                      <p:cBhvr additive="base">
                                        <p:cTn id="21" dur="500" fill="hold"/>
                                        <p:tgtEl>
                                          <p:spTgt spid="99331">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9331">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9331">
                                            <p:txEl>
                                              <p:pRg st="5" end="5"/>
                                            </p:txEl>
                                          </p:spTgt>
                                        </p:tgtEl>
                                        <p:attrNameLst>
                                          <p:attrName>style.visibility</p:attrName>
                                        </p:attrNameLst>
                                      </p:cBhvr>
                                      <p:to>
                                        <p:strVal val="visible"/>
                                      </p:to>
                                    </p:set>
                                    <p:anim calcmode="lin" valueType="num">
                                      <p:cBhvr additive="base">
                                        <p:cTn id="25" dur="500" fill="hold"/>
                                        <p:tgtEl>
                                          <p:spTgt spid="9933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9331">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9331">
                                            <p:txEl>
                                              <p:pRg st="6" end="6"/>
                                            </p:txEl>
                                          </p:spTgt>
                                        </p:tgtEl>
                                        <p:attrNameLst>
                                          <p:attrName>style.visibility</p:attrName>
                                        </p:attrNameLst>
                                      </p:cBhvr>
                                      <p:to>
                                        <p:strVal val="visible"/>
                                      </p:to>
                                    </p:set>
                                    <p:anim calcmode="lin" valueType="num">
                                      <p:cBhvr additive="base">
                                        <p:cTn id="29" dur="500" fill="hold"/>
                                        <p:tgtEl>
                                          <p:spTgt spid="99331">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933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6267609-7723-1F17-642E-2E5D21849FF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1DBD235-2D13-472C-BCCE-D6B9E7D4C4B6}" type="slidenum">
              <a:rPr kumimoji="0" lang="en-US" alt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panose="020B0604020202020204" pitchFamily="34" charset="0"/>
            </a:endParaRPr>
          </a:p>
        </p:txBody>
      </p:sp>
      <p:sp>
        <p:nvSpPr>
          <p:cNvPr id="105474" name="Rectangle 2">
            <a:extLst>
              <a:ext uri="{FF2B5EF4-FFF2-40B4-BE49-F238E27FC236}">
                <a16:creationId xmlns:a16="http://schemas.microsoft.com/office/drawing/2014/main" id="{16ECF821-D053-C791-D3C2-8EE18D1B65D1}"/>
              </a:ext>
            </a:extLst>
          </p:cNvPr>
          <p:cNvSpPr>
            <a:spLocks noGrp="1" noChangeArrowheads="1"/>
          </p:cNvSpPr>
          <p:nvPr>
            <p:ph type="title"/>
          </p:nvPr>
        </p:nvSpPr>
        <p:spPr>
          <a:xfrm>
            <a:off x="135148" y="35943"/>
            <a:ext cx="11892950" cy="925903"/>
          </a:xfrm>
        </p:spPr>
        <p:txBody>
          <a:bodyPr/>
          <a:lstStyle/>
          <a:p>
            <a:r>
              <a:rPr lang="en-US" altLang="en-US" sz="3600" dirty="0">
                <a:solidFill>
                  <a:srgbClr val="FF9933"/>
                </a:solidFill>
                <a:latin typeface="Eras Demi ITC"/>
              </a:rPr>
              <a:t>The Language of Loyalty / </a:t>
            </a:r>
            <a:r>
              <a:rPr lang="en-US" sz="3600" dirty="0">
                <a:ea typeface="+mj-lt"/>
                <a:cs typeface="+mj-lt"/>
              </a:rPr>
              <a:t>El </a:t>
            </a:r>
            <a:r>
              <a:rPr lang="en-US" sz="3600" dirty="0" err="1">
                <a:ea typeface="+mj-lt"/>
                <a:cs typeface="+mj-lt"/>
              </a:rPr>
              <a:t>lenguaje</a:t>
            </a:r>
            <a:r>
              <a:rPr lang="en-US" sz="3600" dirty="0">
                <a:ea typeface="+mj-lt"/>
                <a:cs typeface="+mj-lt"/>
              </a:rPr>
              <a:t> de la </a:t>
            </a:r>
            <a:r>
              <a:rPr lang="en-US" sz="3600" dirty="0" err="1">
                <a:ea typeface="+mj-lt"/>
                <a:cs typeface="+mj-lt"/>
              </a:rPr>
              <a:t>lealtad</a:t>
            </a:r>
            <a:endParaRPr lang="en-US" altLang="en-US" sz="3600" dirty="0" err="1">
              <a:solidFill>
                <a:srgbClr val="FF9933"/>
              </a:solidFill>
              <a:latin typeface="Eras Demi ITC" panose="020B0805030504020804" pitchFamily="34" charset="0"/>
            </a:endParaRPr>
          </a:p>
        </p:txBody>
      </p:sp>
      <p:sp>
        <p:nvSpPr>
          <p:cNvPr id="105475" name="Rectangle 3">
            <a:extLst>
              <a:ext uri="{FF2B5EF4-FFF2-40B4-BE49-F238E27FC236}">
                <a16:creationId xmlns:a16="http://schemas.microsoft.com/office/drawing/2014/main" id="{003829CE-7D8A-2F28-9206-4A8D4743F9C0}"/>
              </a:ext>
            </a:extLst>
          </p:cNvPr>
          <p:cNvSpPr>
            <a:spLocks noGrp="1" noChangeArrowheads="1"/>
          </p:cNvSpPr>
          <p:nvPr>
            <p:ph type="body" idx="1"/>
          </p:nvPr>
        </p:nvSpPr>
        <p:spPr>
          <a:xfrm>
            <a:off x="609600" y="1120613"/>
            <a:ext cx="10972800" cy="5595667"/>
          </a:xfrm>
        </p:spPr>
        <p:txBody>
          <a:bodyPr/>
          <a:lstStyle/>
          <a:p>
            <a:pPr>
              <a:lnSpc>
                <a:spcPct val="90000"/>
              </a:lnSpc>
              <a:buNone/>
            </a:pPr>
            <a:r>
              <a:rPr lang="en-US" altLang="en-US" sz="2800" b="1" dirty="0">
                <a:solidFill>
                  <a:srgbClr val="FFFF99"/>
                </a:solidFill>
                <a:effectLst>
                  <a:outerShdw blurRad="38100" dist="38100" dir="2700000" algn="tl">
                    <a:srgbClr val="000000"/>
                  </a:outerShdw>
                </a:effectLst>
              </a:rPr>
              <a:t>Like the vassal treaties of Esarhaddon, Deuteronomy contains the language of loyal-love that should characterize Israel’s loyalty to Yahweh. / </a:t>
            </a:r>
            <a:r>
              <a:rPr lang="en-US" sz="2800" dirty="0">
                <a:effectLst>
                  <a:outerShdw blurRad="38100" dist="38100" dir="2700000" algn="tl">
                    <a:srgbClr val="000000"/>
                  </a:outerShdw>
                </a:effectLst>
                <a:ea typeface="+mn-lt"/>
                <a:cs typeface="+mn-lt"/>
              </a:rPr>
              <a:t>Al </a:t>
            </a:r>
            <a:r>
              <a:rPr lang="en-US" sz="2800" dirty="0" err="1">
                <a:effectLst>
                  <a:outerShdw blurRad="38100" dist="38100" dir="2700000" algn="tl">
                    <a:srgbClr val="000000"/>
                  </a:outerShdw>
                </a:effectLst>
                <a:ea typeface="+mn-lt"/>
                <a:cs typeface="+mn-lt"/>
              </a:rPr>
              <a:t>igual</a:t>
            </a:r>
            <a:r>
              <a:rPr lang="en-US" sz="2800" dirty="0">
                <a:effectLst>
                  <a:outerShdw blurRad="38100" dist="38100" dir="2700000" algn="tl">
                    <a:srgbClr val="000000"/>
                  </a:outerShdw>
                </a:effectLst>
                <a:ea typeface="+mn-lt"/>
                <a:cs typeface="+mn-lt"/>
              </a:rPr>
              <a:t> que </a:t>
            </a:r>
            <a:r>
              <a:rPr lang="en-US" sz="2800" dirty="0" err="1">
                <a:effectLst>
                  <a:outerShdw blurRad="38100" dist="38100" dir="2700000" algn="tl">
                    <a:srgbClr val="000000"/>
                  </a:outerShdw>
                </a:effectLst>
                <a:ea typeface="+mn-lt"/>
                <a:cs typeface="+mn-lt"/>
              </a:rPr>
              <a:t>los</a:t>
            </a:r>
            <a:r>
              <a:rPr lang="en-US" sz="2800" dirty="0">
                <a:effectLst>
                  <a:outerShdw blurRad="38100" dist="38100" dir="2700000" algn="tl">
                    <a:srgbClr val="000000"/>
                  </a:outerShdw>
                </a:effectLst>
                <a:ea typeface="+mn-lt"/>
                <a:cs typeface="+mn-lt"/>
              </a:rPr>
              <a:t> </a:t>
            </a:r>
            <a:r>
              <a:rPr lang="en-US" sz="2800" dirty="0" err="1">
                <a:effectLst>
                  <a:outerShdw blurRad="38100" dist="38100" dir="2700000" algn="tl">
                    <a:srgbClr val="000000"/>
                  </a:outerShdw>
                </a:effectLst>
                <a:ea typeface="+mn-lt"/>
                <a:cs typeface="+mn-lt"/>
              </a:rPr>
              <a:t>tratados</a:t>
            </a:r>
            <a:r>
              <a:rPr lang="en-US" sz="2800" dirty="0">
                <a:effectLst>
                  <a:outerShdw blurRad="38100" dist="38100" dir="2700000" algn="tl">
                    <a:srgbClr val="000000"/>
                  </a:outerShdw>
                </a:effectLst>
                <a:ea typeface="+mn-lt"/>
                <a:cs typeface="+mn-lt"/>
              </a:rPr>
              <a:t> de </a:t>
            </a:r>
            <a:r>
              <a:rPr lang="en-US" sz="2800" dirty="0" err="1">
                <a:effectLst>
                  <a:outerShdw blurRad="38100" dist="38100" dir="2700000" algn="tl">
                    <a:srgbClr val="000000"/>
                  </a:outerShdw>
                </a:effectLst>
                <a:ea typeface="+mn-lt"/>
                <a:cs typeface="+mn-lt"/>
              </a:rPr>
              <a:t>vasallaje</a:t>
            </a:r>
            <a:r>
              <a:rPr lang="en-US" sz="2800" dirty="0">
                <a:effectLst>
                  <a:outerShdw blurRad="38100" dist="38100" dir="2700000" algn="tl">
                    <a:srgbClr val="000000"/>
                  </a:outerShdw>
                </a:effectLst>
                <a:ea typeface="+mn-lt"/>
                <a:cs typeface="+mn-lt"/>
              </a:rPr>
              <a:t> de </a:t>
            </a:r>
            <a:r>
              <a:rPr lang="en-US" sz="2800" dirty="0" err="1">
                <a:effectLst>
                  <a:outerShdw blurRad="38100" dist="38100" dir="2700000" algn="tl">
                    <a:srgbClr val="000000"/>
                  </a:outerShdw>
                </a:effectLst>
                <a:ea typeface="+mn-lt"/>
                <a:cs typeface="+mn-lt"/>
              </a:rPr>
              <a:t>Esarjadón</a:t>
            </a:r>
            <a:r>
              <a:rPr lang="en-US" sz="2800" dirty="0">
                <a:effectLst>
                  <a:outerShdw blurRad="38100" dist="38100" dir="2700000" algn="tl">
                    <a:srgbClr val="000000"/>
                  </a:outerShdw>
                </a:effectLst>
                <a:ea typeface="+mn-lt"/>
                <a:cs typeface="+mn-lt"/>
              </a:rPr>
              <a:t>, </a:t>
            </a:r>
            <a:r>
              <a:rPr lang="en-US" sz="2800" dirty="0" err="1">
                <a:effectLst>
                  <a:outerShdw blurRad="38100" dist="38100" dir="2700000" algn="tl">
                    <a:srgbClr val="000000"/>
                  </a:outerShdw>
                </a:effectLst>
                <a:ea typeface="+mn-lt"/>
                <a:cs typeface="+mn-lt"/>
              </a:rPr>
              <a:t>Deuteronomio</a:t>
            </a:r>
            <a:r>
              <a:rPr lang="en-US" sz="2800" dirty="0">
                <a:effectLst>
                  <a:outerShdw blurRad="38100" dist="38100" dir="2700000" algn="tl">
                    <a:srgbClr val="000000"/>
                  </a:outerShdw>
                </a:effectLst>
                <a:ea typeface="+mn-lt"/>
                <a:cs typeface="+mn-lt"/>
              </a:rPr>
              <a:t> </a:t>
            </a:r>
            <a:r>
              <a:rPr lang="en-US" sz="2800" dirty="0" err="1">
                <a:effectLst>
                  <a:outerShdw blurRad="38100" dist="38100" dir="2700000" algn="tl">
                    <a:srgbClr val="000000"/>
                  </a:outerShdw>
                </a:effectLst>
                <a:ea typeface="+mn-lt"/>
                <a:cs typeface="+mn-lt"/>
              </a:rPr>
              <a:t>contiene</a:t>
            </a:r>
            <a:r>
              <a:rPr lang="en-US" sz="2800" dirty="0">
                <a:effectLst>
                  <a:outerShdw blurRad="38100" dist="38100" dir="2700000" algn="tl">
                    <a:srgbClr val="000000"/>
                  </a:outerShdw>
                </a:effectLst>
                <a:ea typeface="+mn-lt"/>
                <a:cs typeface="+mn-lt"/>
              </a:rPr>
              <a:t> </a:t>
            </a:r>
            <a:r>
              <a:rPr lang="en-US" sz="2800" dirty="0" err="1">
                <a:effectLst>
                  <a:outerShdw blurRad="38100" dist="38100" dir="2700000" algn="tl">
                    <a:srgbClr val="000000"/>
                  </a:outerShdw>
                </a:effectLst>
                <a:ea typeface="+mn-lt"/>
                <a:cs typeface="+mn-lt"/>
              </a:rPr>
              <a:t>el</a:t>
            </a:r>
            <a:r>
              <a:rPr lang="en-US" sz="2800" dirty="0">
                <a:effectLst>
                  <a:outerShdw blurRad="38100" dist="38100" dir="2700000" algn="tl">
                    <a:srgbClr val="000000"/>
                  </a:outerShdw>
                </a:effectLst>
                <a:ea typeface="+mn-lt"/>
                <a:cs typeface="+mn-lt"/>
              </a:rPr>
              <a:t> </a:t>
            </a:r>
            <a:r>
              <a:rPr lang="en-US" sz="2800" dirty="0" err="1">
                <a:effectLst>
                  <a:outerShdw blurRad="38100" dist="38100" dir="2700000" algn="tl">
                    <a:srgbClr val="000000"/>
                  </a:outerShdw>
                </a:effectLst>
                <a:ea typeface="+mn-lt"/>
                <a:cs typeface="+mn-lt"/>
              </a:rPr>
              <a:t>lenguaje</a:t>
            </a:r>
            <a:r>
              <a:rPr lang="en-US" sz="2800" dirty="0">
                <a:effectLst>
                  <a:outerShdw blurRad="38100" dist="38100" dir="2700000" algn="tl">
                    <a:srgbClr val="000000"/>
                  </a:outerShdw>
                </a:effectLst>
                <a:ea typeface="+mn-lt"/>
                <a:cs typeface="+mn-lt"/>
              </a:rPr>
              <a:t> de amor </a:t>
            </a:r>
            <a:r>
              <a:rPr lang="en-US" sz="2800" dirty="0" err="1">
                <a:effectLst>
                  <a:outerShdw blurRad="38100" dist="38100" dir="2700000" algn="tl">
                    <a:srgbClr val="000000"/>
                  </a:outerShdw>
                </a:effectLst>
                <a:ea typeface="+mn-lt"/>
                <a:cs typeface="+mn-lt"/>
              </a:rPr>
              <a:t>leal</a:t>
            </a:r>
            <a:r>
              <a:rPr lang="en-US" sz="2800" dirty="0">
                <a:effectLst>
                  <a:outerShdw blurRad="38100" dist="38100" dir="2700000" algn="tl">
                    <a:srgbClr val="000000"/>
                  </a:outerShdw>
                </a:effectLst>
                <a:ea typeface="+mn-lt"/>
                <a:cs typeface="+mn-lt"/>
              </a:rPr>
              <a:t> que </a:t>
            </a:r>
            <a:r>
              <a:rPr lang="en-US" sz="2800" dirty="0" err="1">
                <a:effectLst>
                  <a:outerShdw blurRad="38100" dist="38100" dir="2700000" algn="tl">
                    <a:srgbClr val="000000"/>
                  </a:outerShdw>
                </a:effectLst>
                <a:ea typeface="+mn-lt"/>
                <a:cs typeface="+mn-lt"/>
              </a:rPr>
              <a:t>debería</a:t>
            </a:r>
            <a:r>
              <a:rPr lang="en-US" sz="2800" dirty="0">
                <a:effectLst>
                  <a:outerShdw blurRad="38100" dist="38100" dir="2700000" algn="tl">
                    <a:srgbClr val="000000"/>
                  </a:outerShdw>
                </a:effectLst>
                <a:ea typeface="+mn-lt"/>
                <a:cs typeface="+mn-lt"/>
              </a:rPr>
              <a:t> </a:t>
            </a:r>
            <a:r>
              <a:rPr lang="en-US" sz="2800" dirty="0" err="1">
                <a:effectLst>
                  <a:outerShdw blurRad="38100" dist="38100" dir="2700000" algn="tl">
                    <a:srgbClr val="000000"/>
                  </a:outerShdw>
                </a:effectLst>
                <a:ea typeface="+mn-lt"/>
                <a:cs typeface="+mn-lt"/>
              </a:rPr>
              <a:t>caracterizar</a:t>
            </a:r>
            <a:r>
              <a:rPr lang="en-US" sz="2800" dirty="0">
                <a:effectLst>
                  <a:outerShdw blurRad="38100" dist="38100" dir="2700000" algn="tl">
                    <a:srgbClr val="000000"/>
                  </a:outerShdw>
                </a:effectLst>
                <a:ea typeface="+mn-lt"/>
                <a:cs typeface="+mn-lt"/>
              </a:rPr>
              <a:t> la </a:t>
            </a:r>
            <a:r>
              <a:rPr lang="en-US" sz="2800" dirty="0" err="1">
                <a:effectLst>
                  <a:outerShdw blurRad="38100" dist="38100" dir="2700000" algn="tl">
                    <a:srgbClr val="000000"/>
                  </a:outerShdw>
                </a:effectLst>
                <a:ea typeface="+mn-lt"/>
                <a:cs typeface="+mn-lt"/>
              </a:rPr>
              <a:t>lealtad</a:t>
            </a:r>
            <a:r>
              <a:rPr lang="en-US" sz="2800" dirty="0">
                <a:effectLst>
                  <a:outerShdw blurRad="38100" dist="38100" dir="2700000" algn="tl">
                    <a:srgbClr val="000000"/>
                  </a:outerShdw>
                </a:effectLst>
                <a:ea typeface="+mn-lt"/>
                <a:cs typeface="+mn-lt"/>
              </a:rPr>
              <a:t> de Israel a Yahweh.</a:t>
            </a:r>
            <a:endParaRPr lang="en-US" altLang="en-US" sz="2800" b="1" dirty="0">
              <a:solidFill>
                <a:srgbClr val="FFFF99"/>
              </a:solidFill>
              <a:effectLst>
                <a:outerShdw blurRad="38100" dist="38100" dir="2700000" algn="tl">
                  <a:srgbClr val="000000"/>
                </a:outerShdw>
              </a:effectLst>
            </a:endParaRPr>
          </a:p>
          <a:p>
            <a:r>
              <a:rPr lang="en-US" altLang="en-US" sz="2400" i="1" dirty="0">
                <a:solidFill>
                  <a:srgbClr val="F8F8F8"/>
                </a:solidFill>
                <a:effectLst/>
              </a:rPr>
              <a:t>“If you do not love the crown prince designate Ashurbanipal, son of your lord Esarhaddon, king of Assyria, as you do your own lives…” (lines 266ff., </a:t>
            </a:r>
            <a:r>
              <a:rPr lang="en-US" altLang="en-US" sz="2400" i="1" u="sng" dirty="0">
                <a:solidFill>
                  <a:srgbClr val="F8F8F8"/>
                </a:solidFill>
                <a:effectLst/>
              </a:rPr>
              <a:t>ANET</a:t>
            </a:r>
            <a:r>
              <a:rPr lang="en-US" altLang="en-US" sz="2400" i="1" dirty="0">
                <a:solidFill>
                  <a:srgbClr val="F8F8F8"/>
                </a:solidFill>
                <a:effectLst/>
              </a:rPr>
              <a:t>, p. 537). / </a:t>
            </a:r>
            <a:r>
              <a:rPr lang="en-US" sz="2400" dirty="0">
                <a:effectLst/>
                <a:ea typeface="+mn-lt"/>
                <a:cs typeface="+mn-lt"/>
              </a:rPr>
              <a:t>“Si no </a:t>
            </a:r>
            <a:r>
              <a:rPr lang="en-US" sz="2400" dirty="0" err="1">
                <a:effectLst/>
                <a:ea typeface="+mn-lt"/>
                <a:cs typeface="+mn-lt"/>
              </a:rPr>
              <a:t>aman</a:t>
            </a:r>
            <a:r>
              <a:rPr lang="en-US" sz="2400" dirty="0">
                <a:effectLst/>
                <a:ea typeface="+mn-lt"/>
                <a:cs typeface="+mn-lt"/>
              </a:rPr>
              <a:t> al </a:t>
            </a:r>
            <a:r>
              <a:rPr lang="en-US" sz="2400" dirty="0" err="1">
                <a:effectLst/>
                <a:ea typeface="+mn-lt"/>
                <a:cs typeface="+mn-lt"/>
              </a:rPr>
              <a:t>príncipe</a:t>
            </a:r>
            <a:r>
              <a:rPr lang="en-US" sz="2400" dirty="0">
                <a:effectLst/>
                <a:ea typeface="+mn-lt"/>
                <a:cs typeface="+mn-lt"/>
              </a:rPr>
              <a:t> </a:t>
            </a:r>
            <a:r>
              <a:rPr lang="en-US" sz="2400" dirty="0" err="1">
                <a:effectLst/>
                <a:ea typeface="+mn-lt"/>
                <a:cs typeface="+mn-lt"/>
              </a:rPr>
              <a:t>heredero</a:t>
            </a:r>
            <a:r>
              <a:rPr lang="en-US" sz="2400" dirty="0">
                <a:effectLst/>
                <a:ea typeface="+mn-lt"/>
                <a:cs typeface="+mn-lt"/>
              </a:rPr>
              <a:t>, </a:t>
            </a:r>
            <a:r>
              <a:rPr lang="en-US" sz="2400" dirty="0" err="1">
                <a:effectLst/>
                <a:ea typeface="+mn-lt"/>
                <a:cs typeface="+mn-lt"/>
              </a:rPr>
              <a:t>designen</a:t>
            </a:r>
            <a:r>
              <a:rPr lang="en-US" sz="2400" dirty="0">
                <a:effectLst/>
                <a:ea typeface="+mn-lt"/>
                <a:cs typeface="+mn-lt"/>
              </a:rPr>
              <a:t> a Asurbanipal, </a:t>
            </a:r>
            <a:r>
              <a:rPr lang="en-US" sz="2400" dirty="0" err="1">
                <a:effectLst/>
                <a:ea typeface="+mn-lt"/>
                <a:cs typeface="+mn-lt"/>
              </a:rPr>
              <a:t>hijo</a:t>
            </a:r>
            <a:r>
              <a:rPr lang="en-US" sz="2400" dirty="0">
                <a:effectLst/>
                <a:ea typeface="+mn-lt"/>
                <a:cs typeface="+mn-lt"/>
              </a:rPr>
              <a:t> de </a:t>
            </a:r>
            <a:r>
              <a:rPr lang="en-US" sz="2400" dirty="0" err="1">
                <a:effectLst/>
                <a:ea typeface="+mn-lt"/>
                <a:cs typeface="+mn-lt"/>
              </a:rPr>
              <a:t>su</a:t>
            </a:r>
            <a:r>
              <a:rPr lang="en-US" sz="2400" dirty="0">
                <a:effectLst/>
                <a:ea typeface="+mn-lt"/>
                <a:cs typeface="+mn-lt"/>
              </a:rPr>
              <a:t> </a:t>
            </a:r>
            <a:r>
              <a:rPr lang="en-US" sz="2400" dirty="0" err="1">
                <a:effectLst/>
                <a:ea typeface="+mn-lt"/>
                <a:cs typeface="+mn-lt"/>
              </a:rPr>
              <a:t>señor</a:t>
            </a:r>
            <a:r>
              <a:rPr lang="en-US" sz="2400" dirty="0">
                <a:effectLst/>
                <a:ea typeface="+mn-lt"/>
                <a:cs typeface="+mn-lt"/>
              </a:rPr>
              <a:t> </a:t>
            </a:r>
            <a:r>
              <a:rPr lang="en-US" sz="2400" dirty="0" err="1">
                <a:effectLst/>
                <a:ea typeface="+mn-lt"/>
                <a:cs typeface="+mn-lt"/>
              </a:rPr>
              <a:t>Esarjadón</a:t>
            </a:r>
            <a:r>
              <a:rPr lang="en-US" sz="2400" dirty="0">
                <a:effectLst/>
                <a:ea typeface="+mn-lt"/>
                <a:cs typeface="+mn-lt"/>
              </a:rPr>
              <a:t>, </a:t>
            </a:r>
            <a:r>
              <a:rPr lang="en-US" sz="2400" dirty="0" err="1">
                <a:effectLst/>
                <a:ea typeface="+mn-lt"/>
                <a:cs typeface="+mn-lt"/>
              </a:rPr>
              <a:t>rey</a:t>
            </a:r>
            <a:r>
              <a:rPr lang="en-US" sz="2400" dirty="0">
                <a:effectLst/>
                <a:ea typeface="+mn-lt"/>
                <a:cs typeface="+mn-lt"/>
              </a:rPr>
              <a:t> de </a:t>
            </a:r>
            <a:r>
              <a:rPr lang="en-US" sz="2400" dirty="0" err="1">
                <a:effectLst/>
                <a:ea typeface="+mn-lt"/>
                <a:cs typeface="+mn-lt"/>
              </a:rPr>
              <a:t>Asiria</a:t>
            </a:r>
            <a:r>
              <a:rPr lang="en-US" sz="2400" dirty="0">
                <a:effectLst/>
                <a:ea typeface="+mn-lt"/>
                <a:cs typeface="+mn-lt"/>
              </a:rPr>
              <a:t>, </a:t>
            </a:r>
            <a:r>
              <a:rPr lang="en-US" sz="2400" dirty="0" err="1">
                <a:effectLst/>
                <a:ea typeface="+mn-lt"/>
                <a:cs typeface="+mn-lt"/>
              </a:rPr>
              <a:t>como</a:t>
            </a:r>
            <a:r>
              <a:rPr lang="en-US" sz="2400" dirty="0">
                <a:effectLst/>
                <a:ea typeface="+mn-lt"/>
                <a:cs typeface="+mn-lt"/>
              </a:rPr>
              <a:t> lo </a:t>
            </a:r>
            <a:r>
              <a:rPr lang="en-US" sz="2400" dirty="0" err="1">
                <a:effectLst/>
                <a:ea typeface="+mn-lt"/>
                <a:cs typeface="+mn-lt"/>
              </a:rPr>
              <a:t>hacen</a:t>
            </a:r>
            <a:r>
              <a:rPr lang="en-US" sz="2400" dirty="0">
                <a:effectLst/>
                <a:ea typeface="+mn-lt"/>
                <a:cs typeface="+mn-lt"/>
              </a:rPr>
              <a:t> con sus </a:t>
            </a:r>
            <a:r>
              <a:rPr lang="en-US" sz="2400" dirty="0" err="1">
                <a:effectLst/>
                <a:ea typeface="+mn-lt"/>
                <a:cs typeface="+mn-lt"/>
              </a:rPr>
              <a:t>propias</a:t>
            </a:r>
            <a:r>
              <a:rPr lang="en-US" sz="2400" dirty="0">
                <a:effectLst/>
                <a:ea typeface="+mn-lt"/>
                <a:cs typeface="+mn-lt"/>
              </a:rPr>
              <a:t> </a:t>
            </a:r>
            <a:r>
              <a:rPr lang="en-US" sz="2400" dirty="0" err="1">
                <a:effectLst/>
                <a:ea typeface="+mn-lt"/>
                <a:cs typeface="+mn-lt"/>
              </a:rPr>
              <a:t>vidas</a:t>
            </a:r>
            <a:r>
              <a:rPr lang="en-US" sz="2400" dirty="0">
                <a:effectLst/>
                <a:ea typeface="+mn-lt"/>
                <a:cs typeface="+mn-lt"/>
              </a:rPr>
              <a:t>…” (</a:t>
            </a:r>
            <a:r>
              <a:rPr lang="en-US" sz="2400" dirty="0" err="1">
                <a:effectLst/>
                <a:ea typeface="+mn-lt"/>
                <a:cs typeface="+mn-lt"/>
              </a:rPr>
              <a:t>líneas</a:t>
            </a:r>
            <a:r>
              <a:rPr lang="en-US" sz="2400" dirty="0">
                <a:effectLst/>
                <a:ea typeface="+mn-lt"/>
                <a:cs typeface="+mn-lt"/>
              </a:rPr>
              <a:t> 266ff., ANET, p. 537).</a:t>
            </a:r>
            <a:endParaRPr lang="en-US" altLang="en-US" sz="2400" i="1" dirty="0">
              <a:solidFill>
                <a:srgbClr val="F8F8F8"/>
              </a:solidFill>
              <a:effectLst/>
              <a:ea typeface="Tahoma"/>
            </a:endParaRPr>
          </a:p>
          <a:p>
            <a:r>
              <a:rPr lang="en-US" altLang="en-US" sz="2400" i="1" dirty="0">
                <a:solidFill>
                  <a:srgbClr val="F8F8F8"/>
                </a:solidFill>
                <a:effectLst/>
              </a:rPr>
              <a:t>“Love Yahweh your God with all your heart and with all your soul and with all your strength.” (Dt. 6:5). / </a:t>
            </a:r>
            <a:r>
              <a:rPr lang="en-US" sz="2400" dirty="0">
                <a:effectLst/>
                <a:ea typeface="+mn-lt"/>
                <a:cs typeface="+mn-lt"/>
              </a:rPr>
              <a:t>“Ama a </a:t>
            </a:r>
            <a:r>
              <a:rPr lang="en-US" sz="2400" dirty="0" err="1">
                <a:effectLst/>
                <a:ea typeface="+mn-lt"/>
                <a:cs typeface="+mn-lt"/>
              </a:rPr>
              <a:t>Yahvé</a:t>
            </a:r>
            <a:r>
              <a:rPr lang="en-US" sz="2400" dirty="0">
                <a:effectLst/>
                <a:ea typeface="+mn-lt"/>
                <a:cs typeface="+mn-lt"/>
              </a:rPr>
              <a:t> </a:t>
            </a:r>
            <a:r>
              <a:rPr lang="en-US" sz="2400" dirty="0" err="1">
                <a:effectLst/>
                <a:ea typeface="+mn-lt"/>
                <a:cs typeface="+mn-lt"/>
              </a:rPr>
              <a:t>tu</a:t>
            </a:r>
            <a:r>
              <a:rPr lang="en-US" sz="2400" dirty="0">
                <a:effectLst/>
                <a:ea typeface="+mn-lt"/>
                <a:cs typeface="+mn-lt"/>
              </a:rPr>
              <a:t> Dios con </a:t>
            </a:r>
            <a:r>
              <a:rPr lang="en-US" sz="2400" dirty="0" err="1">
                <a:effectLst/>
                <a:ea typeface="+mn-lt"/>
                <a:cs typeface="+mn-lt"/>
              </a:rPr>
              <a:t>todo</a:t>
            </a:r>
            <a:r>
              <a:rPr lang="en-US" sz="2400" dirty="0">
                <a:effectLst/>
                <a:ea typeface="+mn-lt"/>
                <a:cs typeface="+mn-lt"/>
              </a:rPr>
              <a:t> </a:t>
            </a:r>
            <a:r>
              <a:rPr lang="en-US" sz="2400" dirty="0" err="1">
                <a:effectLst/>
                <a:ea typeface="+mn-lt"/>
                <a:cs typeface="+mn-lt"/>
              </a:rPr>
              <a:t>tu</a:t>
            </a:r>
            <a:r>
              <a:rPr lang="en-US" sz="2400" dirty="0">
                <a:effectLst/>
                <a:ea typeface="+mn-lt"/>
                <a:cs typeface="+mn-lt"/>
              </a:rPr>
              <a:t> </a:t>
            </a:r>
            <a:r>
              <a:rPr lang="en-US" sz="2400" dirty="0" err="1">
                <a:effectLst/>
                <a:ea typeface="+mn-lt"/>
                <a:cs typeface="+mn-lt"/>
              </a:rPr>
              <a:t>corazón</a:t>
            </a:r>
            <a:r>
              <a:rPr lang="en-US" sz="2400" dirty="0">
                <a:effectLst/>
                <a:ea typeface="+mn-lt"/>
                <a:cs typeface="+mn-lt"/>
              </a:rPr>
              <a:t> y con </a:t>
            </a:r>
            <a:r>
              <a:rPr lang="en-US" sz="2400" dirty="0" err="1">
                <a:effectLst/>
                <a:ea typeface="+mn-lt"/>
                <a:cs typeface="+mn-lt"/>
              </a:rPr>
              <a:t>toda</a:t>
            </a:r>
            <a:r>
              <a:rPr lang="en-US" sz="2400" dirty="0">
                <a:effectLst/>
                <a:ea typeface="+mn-lt"/>
                <a:cs typeface="+mn-lt"/>
              </a:rPr>
              <a:t> </a:t>
            </a:r>
            <a:r>
              <a:rPr lang="en-US" sz="2400" dirty="0" err="1">
                <a:effectLst/>
                <a:ea typeface="+mn-lt"/>
                <a:cs typeface="+mn-lt"/>
              </a:rPr>
              <a:t>tu</a:t>
            </a:r>
            <a:r>
              <a:rPr lang="en-US" sz="2400" dirty="0">
                <a:effectLst/>
                <a:ea typeface="+mn-lt"/>
                <a:cs typeface="+mn-lt"/>
              </a:rPr>
              <a:t> alma y con </a:t>
            </a:r>
            <a:r>
              <a:rPr lang="en-US" sz="2400" dirty="0" err="1">
                <a:effectLst/>
                <a:ea typeface="+mn-lt"/>
                <a:cs typeface="+mn-lt"/>
              </a:rPr>
              <a:t>todas</a:t>
            </a:r>
            <a:r>
              <a:rPr lang="en-US" sz="2400" dirty="0">
                <a:effectLst/>
                <a:ea typeface="+mn-lt"/>
                <a:cs typeface="+mn-lt"/>
              </a:rPr>
              <a:t> </a:t>
            </a:r>
            <a:r>
              <a:rPr lang="en-US" sz="2400" dirty="0" err="1">
                <a:effectLst/>
                <a:ea typeface="+mn-lt"/>
                <a:cs typeface="+mn-lt"/>
              </a:rPr>
              <a:t>tus</a:t>
            </a:r>
            <a:r>
              <a:rPr lang="en-US" sz="2400" dirty="0">
                <a:effectLst/>
                <a:ea typeface="+mn-lt"/>
                <a:cs typeface="+mn-lt"/>
              </a:rPr>
              <a:t> </a:t>
            </a:r>
            <a:r>
              <a:rPr lang="en-US" sz="2400" dirty="0" err="1">
                <a:effectLst/>
                <a:ea typeface="+mn-lt"/>
                <a:cs typeface="+mn-lt"/>
              </a:rPr>
              <a:t>fuerzas</a:t>
            </a:r>
            <a:r>
              <a:rPr lang="en-US" sz="2400" dirty="0">
                <a:effectLst/>
                <a:ea typeface="+mn-lt"/>
                <a:cs typeface="+mn-lt"/>
              </a:rPr>
              <a:t>.” (Dt 6,5). </a:t>
            </a:r>
            <a:endParaRPr lang="en-US" altLang="en-US" sz="2400" i="1">
              <a:solidFill>
                <a:srgbClr val="F8F8F8"/>
              </a:solidFill>
              <a:effectLst/>
              <a:ea typeface="Tahoma"/>
            </a:endParaRPr>
          </a:p>
        </p:txBody>
      </p:sp>
    </p:spTree>
    <p:extLst>
      <p:ext uri="{BB962C8B-B14F-4D97-AF65-F5344CB8AC3E}">
        <p14:creationId xmlns:p14="http://schemas.microsoft.com/office/powerpoint/2010/main" val="3202810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 calcmode="lin" valueType="num">
                                      <p:cBhvr>
                                        <p:cTn id="7" dur="500" fill="hold"/>
                                        <p:tgtEl>
                                          <p:spTgt spid="1054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54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5475">
                                            <p:txEl>
                                              <p:pRg st="1" end="1"/>
                                            </p:txEl>
                                          </p:spTgt>
                                        </p:tgtEl>
                                        <p:attrNameLst>
                                          <p:attrName>style.visibility</p:attrName>
                                        </p:attrNameLst>
                                      </p:cBhvr>
                                      <p:to>
                                        <p:strVal val="visible"/>
                                      </p:to>
                                    </p:set>
                                    <p:anim calcmode="lin" valueType="num">
                                      <p:cBhvr additive="base">
                                        <p:cTn id="13" dur="500" fill="hold"/>
                                        <p:tgtEl>
                                          <p:spTgt spid="1054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54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5475">
                                            <p:txEl>
                                              <p:pRg st="2" end="2"/>
                                            </p:txEl>
                                          </p:spTgt>
                                        </p:tgtEl>
                                        <p:attrNameLst>
                                          <p:attrName>style.visibility</p:attrName>
                                        </p:attrNameLst>
                                      </p:cBhvr>
                                      <p:to>
                                        <p:strVal val="visible"/>
                                      </p:to>
                                    </p:set>
                                    <p:anim calcmode="lin" valueType="num">
                                      <p:cBhvr additive="base">
                                        <p:cTn id="19" dur="500" fill="hold"/>
                                        <p:tgtEl>
                                          <p:spTgt spid="1054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54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821956A2-7F5A-CB86-07D9-59A56FF7D5C2}"/>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D4B77E-2C14-4FED-B0AC-592A7B6E7555}" type="slidenum">
              <a:rPr kumimoji="0" lang="en-US" alt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panose="020B0604020202020204" pitchFamily="34" charset="0"/>
            </a:endParaRPr>
          </a:p>
        </p:txBody>
      </p:sp>
      <p:sp>
        <p:nvSpPr>
          <p:cNvPr id="106498" name="Rectangle 2">
            <a:extLst>
              <a:ext uri="{FF2B5EF4-FFF2-40B4-BE49-F238E27FC236}">
                <a16:creationId xmlns:a16="http://schemas.microsoft.com/office/drawing/2014/main" id="{F932B65A-5D5B-C560-3335-7CCED116CF18}"/>
              </a:ext>
            </a:extLst>
          </p:cNvPr>
          <p:cNvSpPr>
            <a:spLocks noGrp="1" noChangeArrowheads="1"/>
          </p:cNvSpPr>
          <p:nvPr>
            <p:ph type="title"/>
          </p:nvPr>
        </p:nvSpPr>
        <p:spPr>
          <a:xfrm>
            <a:off x="212785" y="0"/>
            <a:ext cx="11780808" cy="1600200"/>
          </a:xfrm>
        </p:spPr>
        <p:txBody>
          <a:bodyPr/>
          <a:lstStyle/>
          <a:p>
            <a:r>
              <a:rPr lang="en-US" altLang="en-US" sz="3200" dirty="0">
                <a:solidFill>
                  <a:srgbClr val="FF6600"/>
                </a:solidFill>
                <a:latin typeface="Copperplate Gothic Bold"/>
              </a:rPr>
              <a:t>The Language of Cursing /</a:t>
            </a:r>
            <a:r>
              <a:rPr lang="en-US" altLang="en-US" sz="3200" dirty="0">
                <a:solidFill>
                  <a:srgbClr val="FF9933"/>
                </a:solidFill>
                <a:latin typeface="Copperplate Gothic Bold"/>
              </a:rPr>
              <a:t> </a:t>
            </a:r>
            <a:r>
              <a:rPr lang="en-US" sz="3200" dirty="0">
                <a:ea typeface="+mj-lt"/>
                <a:cs typeface="+mj-lt"/>
              </a:rPr>
              <a:t>El </a:t>
            </a:r>
            <a:r>
              <a:rPr lang="en-US" sz="3200" dirty="0" err="1">
                <a:ea typeface="+mj-lt"/>
                <a:cs typeface="+mj-lt"/>
              </a:rPr>
              <a:t>lenguaje</a:t>
            </a:r>
            <a:r>
              <a:rPr lang="en-US" sz="3200" dirty="0">
                <a:ea typeface="+mj-lt"/>
                <a:cs typeface="+mj-lt"/>
              </a:rPr>
              <a:t> de la </a:t>
            </a:r>
            <a:r>
              <a:rPr lang="en-US" sz="3200" dirty="0" err="1">
                <a:ea typeface="+mj-lt"/>
                <a:cs typeface="+mj-lt"/>
              </a:rPr>
              <a:t>maldición</a:t>
            </a:r>
            <a:br>
              <a:rPr lang="en-US" altLang="en-US" dirty="0">
                <a:latin typeface="ELEGANCE" pitchFamily="2" charset="2"/>
              </a:rPr>
            </a:br>
            <a:r>
              <a:rPr lang="en-US" altLang="en-US" sz="2400" i="1" dirty="0">
                <a:solidFill>
                  <a:srgbClr val="FFC000"/>
                </a:solidFill>
              </a:rPr>
              <a:t>B</a:t>
            </a:r>
            <a:r>
              <a:rPr lang="en-US" altLang="en-US" sz="2400" b="1" i="1" dirty="0">
                <a:solidFill>
                  <a:srgbClr val="FFC000"/>
                </a:solidFill>
              </a:rPr>
              <a:t>oth Esarhaddon’s treaties and Deuteronomy contain similar curses for disloyalty. / </a:t>
            </a:r>
            <a:r>
              <a:rPr lang="en-US" sz="2400" dirty="0">
                <a:ea typeface="+mj-lt"/>
                <a:cs typeface="+mj-lt"/>
              </a:rPr>
              <a:t>Tanto </a:t>
            </a:r>
            <a:r>
              <a:rPr lang="en-US" sz="2400" dirty="0" err="1">
                <a:ea typeface="+mj-lt"/>
                <a:cs typeface="+mj-lt"/>
              </a:rPr>
              <a:t>los</a:t>
            </a:r>
            <a:r>
              <a:rPr lang="en-US" sz="2400" dirty="0">
                <a:ea typeface="+mj-lt"/>
                <a:cs typeface="+mj-lt"/>
              </a:rPr>
              <a:t> </a:t>
            </a:r>
            <a:r>
              <a:rPr lang="en-US" sz="2400" dirty="0" err="1">
                <a:ea typeface="+mj-lt"/>
                <a:cs typeface="+mj-lt"/>
              </a:rPr>
              <a:t>tratados</a:t>
            </a:r>
            <a:r>
              <a:rPr lang="en-US" sz="2400" dirty="0">
                <a:ea typeface="+mj-lt"/>
                <a:cs typeface="+mj-lt"/>
              </a:rPr>
              <a:t> de Esarhaddon </a:t>
            </a:r>
            <a:r>
              <a:rPr lang="en-US" sz="2400" dirty="0" err="1">
                <a:ea typeface="+mj-lt"/>
                <a:cs typeface="+mj-lt"/>
              </a:rPr>
              <a:t>como</a:t>
            </a:r>
            <a:r>
              <a:rPr lang="en-US" sz="2400" dirty="0">
                <a:ea typeface="+mj-lt"/>
                <a:cs typeface="+mj-lt"/>
              </a:rPr>
              <a:t> </a:t>
            </a:r>
            <a:r>
              <a:rPr lang="en-US" sz="2400" dirty="0" err="1">
                <a:ea typeface="+mj-lt"/>
                <a:cs typeface="+mj-lt"/>
              </a:rPr>
              <a:t>Deuteronomio</a:t>
            </a:r>
            <a:r>
              <a:rPr lang="en-US" sz="2400" dirty="0">
                <a:ea typeface="+mj-lt"/>
                <a:cs typeface="+mj-lt"/>
              </a:rPr>
              <a:t> </a:t>
            </a:r>
            <a:r>
              <a:rPr lang="en-US" sz="2400" dirty="0" err="1">
                <a:ea typeface="+mj-lt"/>
                <a:cs typeface="+mj-lt"/>
              </a:rPr>
              <a:t>contienen</a:t>
            </a:r>
            <a:r>
              <a:rPr lang="en-US" sz="2400" dirty="0">
                <a:ea typeface="+mj-lt"/>
                <a:cs typeface="+mj-lt"/>
              </a:rPr>
              <a:t> </a:t>
            </a:r>
            <a:r>
              <a:rPr lang="en-US" sz="2400" dirty="0" err="1">
                <a:ea typeface="+mj-lt"/>
                <a:cs typeface="+mj-lt"/>
              </a:rPr>
              <a:t>maldiciones</a:t>
            </a:r>
            <a:r>
              <a:rPr lang="en-US" sz="2400" dirty="0">
                <a:ea typeface="+mj-lt"/>
                <a:cs typeface="+mj-lt"/>
              </a:rPr>
              <a:t> </a:t>
            </a:r>
            <a:r>
              <a:rPr lang="en-US" sz="2400" dirty="0" err="1">
                <a:ea typeface="+mj-lt"/>
                <a:cs typeface="+mj-lt"/>
              </a:rPr>
              <a:t>similares</a:t>
            </a:r>
            <a:r>
              <a:rPr lang="en-US" sz="2400" dirty="0">
                <a:ea typeface="+mj-lt"/>
                <a:cs typeface="+mj-lt"/>
              </a:rPr>
              <a:t> </a:t>
            </a:r>
            <a:r>
              <a:rPr lang="en-US" sz="2400" dirty="0" err="1">
                <a:ea typeface="+mj-lt"/>
                <a:cs typeface="+mj-lt"/>
              </a:rPr>
              <a:t>por</a:t>
            </a:r>
            <a:r>
              <a:rPr lang="en-US" sz="2400" dirty="0">
                <a:ea typeface="+mj-lt"/>
                <a:cs typeface="+mj-lt"/>
              </a:rPr>
              <a:t> </a:t>
            </a:r>
            <a:r>
              <a:rPr lang="en-US" sz="2400" dirty="0" err="1">
                <a:ea typeface="+mj-lt"/>
                <a:cs typeface="+mj-lt"/>
              </a:rPr>
              <a:t>deslealtad</a:t>
            </a:r>
            <a:r>
              <a:rPr lang="en-US" sz="2400" dirty="0">
                <a:ea typeface="+mj-lt"/>
                <a:cs typeface="+mj-lt"/>
              </a:rPr>
              <a:t>.</a:t>
            </a:r>
            <a:endParaRPr lang="en-US" altLang="en-US" sz="2400" b="1" i="1" dirty="0">
              <a:solidFill>
                <a:schemeClr val="accent1"/>
              </a:solidFill>
            </a:endParaRPr>
          </a:p>
        </p:txBody>
      </p:sp>
      <p:sp>
        <p:nvSpPr>
          <p:cNvPr id="106499" name="Rectangle 3">
            <a:extLst>
              <a:ext uri="{FF2B5EF4-FFF2-40B4-BE49-F238E27FC236}">
                <a16:creationId xmlns:a16="http://schemas.microsoft.com/office/drawing/2014/main" id="{D0E0053B-668B-4557-FED2-8C77050DA00E}"/>
              </a:ext>
            </a:extLst>
          </p:cNvPr>
          <p:cNvSpPr>
            <a:spLocks noGrp="1" noChangeArrowheads="1"/>
          </p:cNvSpPr>
          <p:nvPr>
            <p:ph type="body" sz="half" idx="1"/>
          </p:nvPr>
        </p:nvSpPr>
        <p:spPr>
          <a:xfrm>
            <a:off x="329242" y="1738223"/>
            <a:ext cx="5690558" cy="4891177"/>
          </a:xfrm>
          <a:solidFill>
            <a:srgbClr val="C1C2C7"/>
          </a:solidFill>
          <a:ln w="12700">
            <a:solidFill>
              <a:schemeClr val="tx1"/>
            </a:solidFill>
            <a:miter lim="800000"/>
            <a:headEnd/>
            <a:tailEnd/>
          </a:ln>
        </p:spPr>
        <p:txBody>
          <a:bodyPr/>
          <a:lstStyle/>
          <a:p>
            <a:pPr>
              <a:buNone/>
            </a:pPr>
            <a:r>
              <a:rPr lang="en-US" altLang="en-US" sz="2400" b="1" dirty="0">
                <a:solidFill>
                  <a:srgbClr val="FF9900"/>
                </a:solidFill>
                <a:effectLst>
                  <a:outerShdw blurRad="38100" dist="38100" dir="2700000" algn="tl">
                    <a:srgbClr val="000000"/>
                  </a:outerShdw>
                </a:effectLst>
              </a:rPr>
              <a:t>ESARHADDON / </a:t>
            </a:r>
            <a:r>
              <a:rPr lang="en-US" sz="2400" dirty="0" err="1">
                <a:effectLst>
                  <a:outerShdw blurRad="38100" dist="38100" dir="2700000" algn="tl">
                    <a:srgbClr val="000000"/>
                  </a:outerShdw>
                </a:effectLst>
                <a:ea typeface="+mn-lt"/>
                <a:cs typeface="+mn-lt"/>
              </a:rPr>
              <a:t>Esarjadón</a:t>
            </a:r>
            <a:r>
              <a:rPr lang="en-US" sz="2400" dirty="0">
                <a:effectLst>
                  <a:outerShdw blurRad="38100" dist="38100" dir="2700000" algn="tl">
                    <a:srgbClr val="000000"/>
                  </a:outerShdw>
                </a:effectLst>
                <a:ea typeface="+mn-lt"/>
                <a:cs typeface="+mn-lt"/>
              </a:rPr>
              <a:t> </a:t>
            </a:r>
            <a:endParaRPr lang="en-US" altLang="en-US" sz="2400" b="1" dirty="0">
              <a:solidFill>
                <a:srgbClr val="FF9900"/>
              </a:solidFill>
              <a:effectLst>
                <a:outerShdw blurRad="38100" dist="38100" dir="2700000" algn="tl">
                  <a:srgbClr val="000000"/>
                </a:outerShdw>
              </a:effectLst>
            </a:endParaRPr>
          </a:p>
          <a:p>
            <a:pPr>
              <a:buNone/>
            </a:pPr>
            <a:r>
              <a:rPr lang="en-US" altLang="en-US" sz="2000" b="1" i="1" dirty="0">
                <a:solidFill>
                  <a:srgbClr val="C00000"/>
                </a:solidFill>
                <a:effectLst/>
                <a:latin typeface="Arial Narrow"/>
              </a:rPr>
              <a:t>“Just as rain does not fall from a copper sky, so may there come neither rain nor dew upon your fields.”</a:t>
            </a:r>
            <a:r>
              <a:rPr lang="en-US" altLang="en-US" sz="2000" b="1" i="1" dirty="0">
                <a:effectLst/>
                <a:latin typeface="Arial Narrow"/>
              </a:rPr>
              <a:t> / </a:t>
            </a:r>
            <a:r>
              <a:rPr lang="en-US" sz="2000" dirty="0">
                <a:effectLst/>
                <a:ea typeface="+mn-lt"/>
                <a:cs typeface="+mn-lt"/>
              </a:rPr>
              <a:t>“</a:t>
            </a:r>
            <a:r>
              <a:rPr lang="en-US" sz="2000" dirty="0" err="1">
                <a:effectLst/>
                <a:ea typeface="+mn-lt"/>
                <a:cs typeface="+mn-lt"/>
              </a:rPr>
              <a:t>Así</a:t>
            </a:r>
            <a:r>
              <a:rPr lang="en-US" sz="2000" dirty="0">
                <a:effectLst/>
                <a:ea typeface="+mn-lt"/>
                <a:cs typeface="+mn-lt"/>
              </a:rPr>
              <a:t> </a:t>
            </a:r>
            <a:r>
              <a:rPr lang="en-US" sz="2000" dirty="0" err="1">
                <a:effectLst/>
                <a:ea typeface="+mn-lt"/>
                <a:cs typeface="+mn-lt"/>
              </a:rPr>
              <a:t>como</a:t>
            </a:r>
            <a:r>
              <a:rPr lang="en-US" sz="2000" dirty="0">
                <a:effectLst/>
                <a:ea typeface="+mn-lt"/>
                <a:cs typeface="+mn-lt"/>
              </a:rPr>
              <a:t> la </a:t>
            </a:r>
            <a:r>
              <a:rPr lang="en-US" sz="2000" dirty="0" err="1">
                <a:effectLst/>
                <a:ea typeface="+mn-lt"/>
                <a:cs typeface="+mn-lt"/>
              </a:rPr>
              <a:t>lluvia</a:t>
            </a:r>
            <a:r>
              <a:rPr lang="en-US" sz="2000" dirty="0">
                <a:effectLst/>
                <a:ea typeface="+mn-lt"/>
                <a:cs typeface="+mn-lt"/>
              </a:rPr>
              <a:t> no </a:t>
            </a:r>
            <a:r>
              <a:rPr lang="en-US" sz="2000" dirty="0" err="1">
                <a:effectLst/>
                <a:ea typeface="+mn-lt"/>
                <a:cs typeface="+mn-lt"/>
              </a:rPr>
              <a:t>cae</a:t>
            </a:r>
            <a:r>
              <a:rPr lang="en-US" sz="2000" dirty="0">
                <a:effectLst/>
                <a:ea typeface="+mn-lt"/>
                <a:cs typeface="+mn-lt"/>
              </a:rPr>
              <a:t> de un </a:t>
            </a:r>
            <a:r>
              <a:rPr lang="en-US" sz="2000" dirty="0" err="1">
                <a:effectLst/>
                <a:ea typeface="+mn-lt"/>
                <a:cs typeface="+mn-lt"/>
              </a:rPr>
              <a:t>cielo</a:t>
            </a:r>
            <a:r>
              <a:rPr lang="en-US" sz="2000" dirty="0">
                <a:effectLst/>
                <a:ea typeface="+mn-lt"/>
                <a:cs typeface="+mn-lt"/>
              </a:rPr>
              <a:t> de </a:t>
            </a:r>
            <a:r>
              <a:rPr lang="en-US" sz="2000" dirty="0" err="1">
                <a:effectLst/>
                <a:ea typeface="+mn-lt"/>
                <a:cs typeface="+mn-lt"/>
              </a:rPr>
              <a:t>cobre</a:t>
            </a:r>
            <a:r>
              <a:rPr lang="en-US" sz="2000" dirty="0">
                <a:effectLst/>
                <a:ea typeface="+mn-lt"/>
                <a:cs typeface="+mn-lt"/>
              </a:rPr>
              <a:t>, </a:t>
            </a:r>
            <a:r>
              <a:rPr lang="en-US" sz="2000" dirty="0" err="1">
                <a:effectLst/>
                <a:ea typeface="+mn-lt"/>
                <a:cs typeface="+mn-lt"/>
              </a:rPr>
              <a:t>así</a:t>
            </a:r>
            <a:r>
              <a:rPr lang="en-US" sz="2000" dirty="0">
                <a:effectLst/>
                <a:ea typeface="+mn-lt"/>
                <a:cs typeface="+mn-lt"/>
              </a:rPr>
              <a:t> no </a:t>
            </a:r>
            <a:r>
              <a:rPr lang="en-US" sz="2000" dirty="0" err="1">
                <a:effectLst/>
                <a:ea typeface="+mn-lt"/>
                <a:cs typeface="+mn-lt"/>
              </a:rPr>
              <a:t>caiga</a:t>
            </a:r>
            <a:r>
              <a:rPr lang="en-US" sz="2000" dirty="0">
                <a:effectLst/>
                <a:ea typeface="+mn-lt"/>
                <a:cs typeface="+mn-lt"/>
              </a:rPr>
              <a:t> </a:t>
            </a:r>
            <a:r>
              <a:rPr lang="en-US" sz="2000" dirty="0" err="1">
                <a:effectLst/>
                <a:ea typeface="+mn-lt"/>
                <a:cs typeface="+mn-lt"/>
              </a:rPr>
              <a:t>ni</a:t>
            </a:r>
            <a:r>
              <a:rPr lang="en-US" sz="2000" dirty="0">
                <a:effectLst/>
                <a:ea typeface="+mn-lt"/>
                <a:cs typeface="+mn-lt"/>
              </a:rPr>
              <a:t> </a:t>
            </a:r>
            <a:r>
              <a:rPr lang="en-US" sz="2000" dirty="0" err="1">
                <a:effectLst/>
                <a:ea typeface="+mn-lt"/>
                <a:cs typeface="+mn-lt"/>
              </a:rPr>
              <a:t>lluvia</a:t>
            </a:r>
            <a:r>
              <a:rPr lang="en-US" sz="2000" dirty="0">
                <a:effectLst/>
                <a:ea typeface="+mn-lt"/>
                <a:cs typeface="+mn-lt"/>
              </a:rPr>
              <a:t> </a:t>
            </a:r>
            <a:r>
              <a:rPr lang="en-US" sz="2000" dirty="0" err="1">
                <a:effectLst/>
                <a:ea typeface="+mn-lt"/>
                <a:cs typeface="+mn-lt"/>
              </a:rPr>
              <a:t>ni</a:t>
            </a:r>
            <a:r>
              <a:rPr lang="en-US" sz="2000" dirty="0">
                <a:effectLst/>
                <a:ea typeface="+mn-lt"/>
                <a:cs typeface="+mn-lt"/>
              </a:rPr>
              <a:t> </a:t>
            </a:r>
            <a:r>
              <a:rPr lang="en-US" sz="2000" dirty="0" err="1">
                <a:effectLst/>
                <a:ea typeface="+mn-lt"/>
                <a:cs typeface="+mn-lt"/>
              </a:rPr>
              <a:t>rocío</a:t>
            </a:r>
            <a:r>
              <a:rPr lang="en-US" sz="2000" dirty="0">
                <a:effectLst/>
                <a:ea typeface="+mn-lt"/>
                <a:cs typeface="+mn-lt"/>
              </a:rPr>
              <a:t> </a:t>
            </a:r>
            <a:r>
              <a:rPr lang="en-US" sz="2000" dirty="0" err="1">
                <a:effectLst/>
                <a:ea typeface="+mn-lt"/>
                <a:cs typeface="+mn-lt"/>
              </a:rPr>
              <a:t>sobre</a:t>
            </a:r>
            <a:r>
              <a:rPr lang="en-US" sz="2000" dirty="0">
                <a:effectLst/>
                <a:ea typeface="+mn-lt"/>
                <a:cs typeface="+mn-lt"/>
              </a:rPr>
              <a:t> </a:t>
            </a:r>
            <a:r>
              <a:rPr lang="en-US" sz="2000" dirty="0" err="1">
                <a:effectLst/>
                <a:ea typeface="+mn-lt"/>
                <a:cs typeface="+mn-lt"/>
              </a:rPr>
              <a:t>vuestros</a:t>
            </a:r>
            <a:r>
              <a:rPr lang="en-US" sz="2000" dirty="0">
                <a:effectLst/>
                <a:ea typeface="+mn-lt"/>
                <a:cs typeface="+mn-lt"/>
              </a:rPr>
              <a:t> campos.”</a:t>
            </a:r>
          </a:p>
          <a:p>
            <a:pPr>
              <a:buNone/>
            </a:pPr>
            <a:r>
              <a:rPr lang="en-US" altLang="en-US" sz="2000" b="1" i="1" dirty="0">
                <a:solidFill>
                  <a:srgbClr val="C00000"/>
                </a:solidFill>
                <a:effectLst/>
                <a:latin typeface="Arial Narrow"/>
              </a:rPr>
              <a:t>“May Sin, the luminary of heaven and earth, clothe you in leprosy…”</a:t>
            </a:r>
            <a:r>
              <a:rPr lang="en-US" altLang="en-US" sz="2000" b="1" i="1" dirty="0">
                <a:effectLst/>
                <a:latin typeface="Arial Narrow"/>
              </a:rPr>
              <a:t> / </a:t>
            </a:r>
            <a:r>
              <a:rPr lang="en-US" sz="2000" dirty="0">
                <a:effectLst/>
                <a:ea typeface="+mn-lt"/>
                <a:cs typeface="+mn-lt"/>
              </a:rPr>
              <a:t>“Que </a:t>
            </a:r>
            <a:r>
              <a:rPr lang="en-US" sz="2000" dirty="0" err="1">
                <a:effectLst/>
                <a:ea typeface="+mn-lt"/>
                <a:cs typeface="+mn-lt"/>
              </a:rPr>
              <a:t>el</a:t>
            </a:r>
            <a:r>
              <a:rPr lang="en-US" sz="2000" dirty="0">
                <a:effectLst/>
                <a:ea typeface="+mn-lt"/>
                <a:cs typeface="+mn-lt"/>
              </a:rPr>
              <a:t> </a:t>
            </a:r>
            <a:r>
              <a:rPr lang="en-US" sz="2000" dirty="0" err="1">
                <a:effectLst/>
                <a:ea typeface="+mn-lt"/>
                <a:cs typeface="+mn-lt"/>
              </a:rPr>
              <a:t>Pecado</a:t>
            </a:r>
            <a:r>
              <a:rPr lang="en-US" sz="2000" dirty="0">
                <a:effectLst/>
                <a:ea typeface="+mn-lt"/>
                <a:cs typeface="+mn-lt"/>
              </a:rPr>
              <a:t>, </a:t>
            </a:r>
            <a:r>
              <a:rPr lang="en-US" sz="2000" dirty="0" err="1">
                <a:effectLst/>
                <a:ea typeface="+mn-lt"/>
                <a:cs typeface="+mn-lt"/>
              </a:rPr>
              <a:t>lumbrera</a:t>
            </a:r>
            <a:r>
              <a:rPr lang="en-US" sz="2000" dirty="0">
                <a:effectLst/>
                <a:ea typeface="+mn-lt"/>
                <a:cs typeface="+mn-lt"/>
              </a:rPr>
              <a:t> del </a:t>
            </a:r>
            <a:r>
              <a:rPr lang="en-US" sz="2000" dirty="0" err="1">
                <a:effectLst/>
                <a:ea typeface="+mn-lt"/>
                <a:cs typeface="+mn-lt"/>
              </a:rPr>
              <a:t>cielo</a:t>
            </a:r>
            <a:r>
              <a:rPr lang="en-US" sz="2000" dirty="0">
                <a:effectLst/>
                <a:ea typeface="+mn-lt"/>
                <a:cs typeface="+mn-lt"/>
              </a:rPr>
              <a:t> y de la tierra, </a:t>
            </a:r>
            <a:r>
              <a:rPr lang="en-US" sz="2000" dirty="0" err="1">
                <a:effectLst/>
                <a:ea typeface="+mn-lt"/>
                <a:cs typeface="+mn-lt"/>
              </a:rPr>
              <a:t>os</a:t>
            </a:r>
            <a:r>
              <a:rPr lang="en-US" sz="2000" dirty="0">
                <a:effectLst/>
                <a:ea typeface="+mn-lt"/>
                <a:cs typeface="+mn-lt"/>
              </a:rPr>
              <a:t> vista de lepra…”</a:t>
            </a:r>
          </a:p>
          <a:p>
            <a:pPr>
              <a:buNone/>
            </a:pPr>
            <a:r>
              <a:rPr lang="en-US" altLang="en-US" sz="2000" b="1" i="1" dirty="0">
                <a:effectLst/>
                <a:latin typeface="Arial Narrow"/>
              </a:rPr>
              <a:t>“</a:t>
            </a:r>
            <a:r>
              <a:rPr lang="en-US" altLang="en-US" sz="2000" b="1" i="1" dirty="0">
                <a:solidFill>
                  <a:srgbClr val="C00000"/>
                </a:solidFill>
                <a:effectLst/>
                <a:latin typeface="Arial Narrow"/>
              </a:rPr>
              <a:t>May Shamash…take away your eyesight; walk about in darkness!” </a:t>
            </a:r>
            <a:r>
              <a:rPr lang="en-US" altLang="en-US" sz="2000" b="1" i="1" dirty="0">
                <a:effectLst/>
                <a:latin typeface="Arial Narrow"/>
              </a:rPr>
              <a:t>/ </a:t>
            </a:r>
            <a:r>
              <a:rPr lang="en-US" sz="2000" dirty="0">
                <a:effectLst/>
                <a:ea typeface="+mn-lt"/>
                <a:cs typeface="+mn-lt"/>
              </a:rPr>
              <a:t>“Que Samas… </a:t>
            </a:r>
            <a:r>
              <a:rPr lang="en-US" sz="2000" dirty="0" err="1">
                <a:effectLst/>
                <a:ea typeface="+mn-lt"/>
                <a:cs typeface="+mn-lt"/>
              </a:rPr>
              <a:t>te</a:t>
            </a:r>
            <a:r>
              <a:rPr lang="en-US" sz="2000" dirty="0">
                <a:effectLst/>
                <a:ea typeface="+mn-lt"/>
                <a:cs typeface="+mn-lt"/>
              </a:rPr>
              <a:t> quite la vista; </a:t>
            </a:r>
            <a:r>
              <a:rPr lang="en-US" sz="2000" dirty="0" err="1">
                <a:effectLst/>
                <a:ea typeface="+mn-lt"/>
                <a:cs typeface="+mn-lt"/>
              </a:rPr>
              <a:t>caminar</a:t>
            </a:r>
            <a:r>
              <a:rPr lang="en-US" sz="2000" dirty="0">
                <a:effectLst/>
                <a:ea typeface="+mn-lt"/>
                <a:cs typeface="+mn-lt"/>
              </a:rPr>
              <a:t> </a:t>
            </a:r>
            <a:r>
              <a:rPr lang="en-US" sz="2000" dirty="0" err="1">
                <a:effectLst/>
                <a:ea typeface="+mn-lt"/>
                <a:cs typeface="+mn-lt"/>
              </a:rPr>
              <a:t>en</a:t>
            </a:r>
            <a:r>
              <a:rPr lang="en-US" sz="2000" dirty="0">
                <a:effectLst/>
                <a:ea typeface="+mn-lt"/>
                <a:cs typeface="+mn-lt"/>
              </a:rPr>
              <a:t> la </a:t>
            </a:r>
            <a:r>
              <a:rPr lang="en-US" sz="2000" dirty="0" err="1">
                <a:effectLst/>
                <a:ea typeface="+mn-lt"/>
                <a:cs typeface="+mn-lt"/>
              </a:rPr>
              <a:t>oscuridad</a:t>
            </a:r>
            <a:r>
              <a:rPr lang="en-US" sz="2000" dirty="0">
                <a:effectLst/>
                <a:ea typeface="+mn-lt"/>
                <a:cs typeface="+mn-lt"/>
              </a:rPr>
              <a:t>!”</a:t>
            </a:r>
            <a:endParaRPr lang="en-US" altLang="en-US" sz="2000" b="1" i="1" dirty="0">
              <a:effectLst/>
              <a:latin typeface="Arial Narrow"/>
            </a:endParaRPr>
          </a:p>
        </p:txBody>
      </p:sp>
      <p:sp>
        <p:nvSpPr>
          <p:cNvPr id="106500" name="Rectangle 4">
            <a:extLst>
              <a:ext uri="{FF2B5EF4-FFF2-40B4-BE49-F238E27FC236}">
                <a16:creationId xmlns:a16="http://schemas.microsoft.com/office/drawing/2014/main" id="{79D2D4C6-33A3-5A30-DAF3-75E754E6F44E}"/>
              </a:ext>
            </a:extLst>
          </p:cNvPr>
          <p:cNvSpPr>
            <a:spLocks noGrp="1" noChangeArrowheads="1"/>
          </p:cNvSpPr>
          <p:nvPr>
            <p:ph type="body" sz="half" idx="2"/>
          </p:nvPr>
        </p:nvSpPr>
        <p:spPr>
          <a:xfrm>
            <a:off x="6172200" y="1723846"/>
            <a:ext cx="5690558" cy="4905554"/>
          </a:xfrm>
          <a:solidFill>
            <a:srgbClr val="FFFF99"/>
          </a:solidFill>
          <a:ln w="12700">
            <a:solidFill>
              <a:schemeClr val="tx1"/>
            </a:solidFill>
            <a:miter lim="800000"/>
            <a:headEnd/>
            <a:tailEnd/>
          </a:ln>
        </p:spPr>
        <p:txBody>
          <a:bodyPr/>
          <a:lstStyle/>
          <a:p>
            <a:pPr>
              <a:buNone/>
            </a:pPr>
            <a:r>
              <a:rPr lang="en-US" altLang="en-US" sz="2400" b="1" dirty="0">
                <a:solidFill>
                  <a:srgbClr val="FF9900"/>
                </a:solidFill>
                <a:effectLst>
                  <a:outerShdw blurRad="38100" dist="38100" dir="2700000" algn="tl">
                    <a:srgbClr val="000000"/>
                  </a:outerShdw>
                </a:effectLst>
              </a:rPr>
              <a:t>DEUTERONOMY / </a:t>
            </a:r>
            <a:r>
              <a:rPr lang="en-US" sz="2400" dirty="0">
                <a:effectLst>
                  <a:outerShdw blurRad="38100" dist="38100" dir="2700000" algn="tl">
                    <a:srgbClr val="000000"/>
                  </a:outerShdw>
                </a:effectLst>
                <a:ea typeface="+mn-lt"/>
                <a:cs typeface="+mn-lt"/>
              </a:rPr>
              <a:t>DEUTERONOMIO</a:t>
            </a:r>
            <a:endParaRPr lang="en-US" altLang="en-US" sz="2400" b="1" dirty="0">
              <a:solidFill>
                <a:srgbClr val="FF9900"/>
              </a:solidFill>
              <a:effectLst>
                <a:outerShdw blurRad="38100" dist="38100" dir="2700000" algn="tl">
                  <a:srgbClr val="000000"/>
                </a:outerShdw>
              </a:effectLst>
            </a:endParaRPr>
          </a:p>
          <a:p>
            <a:pPr>
              <a:buNone/>
            </a:pPr>
            <a:r>
              <a:rPr lang="en-US" altLang="en-US" sz="2000" b="1" i="1" dirty="0">
                <a:solidFill>
                  <a:srgbClr val="C00000"/>
                </a:solidFill>
                <a:effectLst/>
                <a:latin typeface="Arial Narrow"/>
              </a:rPr>
              <a:t>“The sky over your head will be bronze… The LORD will turn the rain of your country into dust and powder.”</a:t>
            </a:r>
            <a:r>
              <a:rPr lang="en-US" altLang="en-US" sz="2000" b="1" i="1" dirty="0">
                <a:effectLst/>
                <a:latin typeface="Arial Narrow"/>
              </a:rPr>
              <a:t> / </a:t>
            </a:r>
            <a:r>
              <a:rPr lang="en-US" sz="2000" dirty="0">
                <a:effectLst/>
                <a:ea typeface="+mn-lt"/>
                <a:cs typeface="+mn-lt"/>
              </a:rPr>
              <a:t>“El </a:t>
            </a:r>
            <a:r>
              <a:rPr lang="en-US" sz="2000" dirty="0" err="1">
                <a:effectLst/>
                <a:ea typeface="+mn-lt"/>
                <a:cs typeface="+mn-lt"/>
              </a:rPr>
              <a:t>cielo</a:t>
            </a:r>
            <a:r>
              <a:rPr lang="en-US" sz="2000" dirty="0">
                <a:effectLst/>
                <a:ea typeface="+mn-lt"/>
                <a:cs typeface="+mn-lt"/>
              </a:rPr>
              <a:t> </a:t>
            </a:r>
            <a:r>
              <a:rPr lang="en-US" sz="2000" dirty="0" err="1">
                <a:effectLst/>
                <a:ea typeface="+mn-lt"/>
                <a:cs typeface="+mn-lt"/>
              </a:rPr>
              <a:t>sobre</a:t>
            </a:r>
            <a:r>
              <a:rPr lang="en-US" sz="2000" dirty="0">
                <a:effectLst/>
                <a:ea typeface="+mn-lt"/>
                <a:cs typeface="+mn-lt"/>
              </a:rPr>
              <a:t> </a:t>
            </a:r>
            <a:r>
              <a:rPr lang="en-US" sz="2000" dirty="0" err="1">
                <a:effectLst/>
                <a:ea typeface="+mn-lt"/>
                <a:cs typeface="+mn-lt"/>
              </a:rPr>
              <a:t>tu</a:t>
            </a:r>
            <a:r>
              <a:rPr lang="en-US" sz="2000" dirty="0">
                <a:effectLst/>
                <a:ea typeface="+mn-lt"/>
                <a:cs typeface="+mn-lt"/>
              </a:rPr>
              <a:t> cabeza </a:t>
            </a:r>
            <a:r>
              <a:rPr lang="en-US" sz="2000" dirty="0" err="1">
                <a:effectLst/>
                <a:ea typeface="+mn-lt"/>
                <a:cs typeface="+mn-lt"/>
              </a:rPr>
              <a:t>será</a:t>
            </a:r>
            <a:r>
              <a:rPr lang="en-US" sz="2000" dirty="0">
                <a:effectLst/>
                <a:ea typeface="+mn-lt"/>
                <a:cs typeface="+mn-lt"/>
              </a:rPr>
              <a:t> de </a:t>
            </a:r>
            <a:r>
              <a:rPr lang="en-US" sz="2000" dirty="0" err="1">
                <a:effectLst/>
                <a:ea typeface="+mn-lt"/>
                <a:cs typeface="+mn-lt"/>
              </a:rPr>
              <a:t>bronce</a:t>
            </a:r>
            <a:r>
              <a:rPr lang="en-US" sz="2000" dirty="0">
                <a:effectLst/>
                <a:ea typeface="+mn-lt"/>
                <a:cs typeface="+mn-lt"/>
              </a:rPr>
              <a:t>… El </a:t>
            </a:r>
            <a:r>
              <a:rPr lang="en-US" sz="2000" dirty="0" err="1">
                <a:effectLst/>
                <a:ea typeface="+mn-lt"/>
                <a:cs typeface="+mn-lt"/>
              </a:rPr>
              <a:t>Señor</a:t>
            </a:r>
            <a:r>
              <a:rPr lang="en-US" sz="2000" dirty="0">
                <a:effectLst/>
                <a:ea typeface="+mn-lt"/>
                <a:cs typeface="+mn-lt"/>
              </a:rPr>
              <a:t> </a:t>
            </a:r>
            <a:r>
              <a:rPr lang="en-US" sz="2000" dirty="0" err="1">
                <a:effectLst/>
                <a:ea typeface="+mn-lt"/>
                <a:cs typeface="+mn-lt"/>
              </a:rPr>
              <a:t>convertirá</a:t>
            </a:r>
            <a:r>
              <a:rPr lang="en-US" sz="2000" dirty="0">
                <a:effectLst/>
                <a:ea typeface="+mn-lt"/>
                <a:cs typeface="+mn-lt"/>
              </a:rPr>
              <a:t> la </a:t>
            </a:r>
            <a:r>
              <a:rPr lang="en-US" sz="2000" dirty="0" err="1">
                <a:effectLst/>
                <a:ea typeface="+mn-lt"/>
                <a:cs typeface="+mn-lt"/>
              </a:rPr>
              <a:t>lluvia</a:t>
            </a:r>
            <a:r>
              <a:rPr lang="en-US" sz="2000" dirty="0">
                <a:effectLst/>
                <a:ea typeface="+mn-lt"/>
                <a:cs typeface="+mn-lt"/>
              </a:rPr>
              <a:t> de </a:t>
            </a:r>
            <a:r>
              <a:rPr lang="en-US" sz="2000" dirty="0" err="1">
                <a:effectLst/>
                <a:ea typeface="+mn-lt"/>
                <a:cs typeface="+mn-lt"/>
              </a:rPr>
              <a:t>tu</a:t>
            </a:r>
            <a:r>
              <a:rPr lang="en-US" sz="2000" dirty="0">
                <a:effectLst/>
                <a:ea typeface="+mn-lt"/>
                <a:cs typeface="+mn-lt"/>
              </a:rPr>
              <a:t> </a:t>
            </a:r>
            <a:r>
              <a:rPr lang="en-US" sz="2000" dirty="0" err="1">
                <a:effectLst/>
                <a:ea typeface="+mn-lt"/>
                <a:cs typeface="+mn-lt"/>
              </a:rPr>
              <a:t>país</a:t>
            </a:r>
            <a:r>
              <a:rPr lang="en-US" sz="2000" dirty="0">
                <a:effectLst/>
                <a:ea typeface="+mn-lt"/>
                <a:cs typeface="+mn-lt"/>
              </a:rPr>
              <a:t> </a:t>
            </a:r>
            <a:r>
              <a:rPr lang="en-US" sz="2000" dirty="0" err="1">
                <a:effectLst/>
                <a:ea typeface="+mn-lt"/>
                <a:cs typeface="+mn-lt"/>
              </a:rPr>
              <a:t>en</a:t>
            </a:r>
            <a:r>
              <a:rPr lang="en-US" sz="2000" dirty="0">
                <a:effectLst/>
                <a:ea typeface="+mn-lt"/>
                <a:cs typeface="+mn-lt"/>
              </a:rPr>
              <a:t> </a:t>
            </a:r>
            <a:r>
              <a:rPr lang="en-US" sz="2000" dirty="0" err="1">
                <a:effectLst/>
                <a:ea typeface="+mn-lt"/>
                <a:cs typeface="+mn-lt"/>
              </a:rPr>
              <a:t>polvo</a:t>
            </a:r>
            <a:r>
              <a:rPr lang="en-US" sz="2000" dirty="0">
                <a:effectLst/>
                <a:ea typeface="+mn-lt"/>
                <a:cs typeface="+mn-lt"/>
              </a:rPr>
              <a:t> y </a:t>
            </a:r>
            <a:r>
              <a:rPr lang="en-US" sz="2000" dirty="0" err="1">
                <a:effectLst/>
                <a:ea typeface="+mn-lt"/>
                <a:cs typeface="+mn-lt"/>
              </a:rPr>
              <a:t>polvo</a:t>
            </a:r>
            <a:r>
              <a:rPr lang="en-US" sz="2000" dirty="0">
                <a:effectLst/>
                <a:ea typeface="+mn-lt"/>
                <a:cs typeface="+mn-lt"/>
              </a:rPr>
              <a:t>”.</a:t>
            </a:r>
          </a:p>
          <a:p>
            <a:pPr>
              <a:buNone/>
            </a:pPr>
            <a:r>
              <a:rPr lang="en-US" altLang="en-US" sz="2000" b="1" i="1" dirty="0">
                <a:solidFill>
                  <a:srgbClr val="C00000"/>
                </a:solidFill>
                <a:effectLst/>
                <a:latin typeface="Arial Narrow"/>
              </a:rPr>
              <a:t>“Yahweh will plague you with diseases…”</a:t>
            </a:r>
            <a:r>
              <a:rPr lang="en-US" altLang="en-US" sz="2000" b="1" i="1" dirty="0">
                <a:effectLst/>
                <a:latin typeface="Arial Narrow"/>
              </a:rPr>
              <a:t> / </a:t>
            </a:r>
            <a:r>
              <a:rPr lang="en-US" sz="2000" dirty="0">
                <a:effectLst/>
                <a:ea typeface="+mn-lt"/>
                <a:cs typeface="+mn-lt"/>
              </a:rPr>
              <a:t>“</a:t>
            </a:r>
            <a:r>
              <a:rPr lang="en-US" sz="2000" dirty="0" err="1">
                <a:effectLst/>
                <a:ea typeface="+mn-lt"/>
                <a:cs typeface="+mn-lt"/>
              </a:rPr>
              <a:t>Yahvé</a:t>
            </a:r>
            <a:r>
              <a:rPr lang="en-US" sz="2000" dirty="0">
                <a:effectLst/>
                <a:ea typeface="+mn-lt"/>
                <a:cs typeface="+mn-lt"/>
              </a:rPr>
              <a:t> </a:t>
            </a:r>
            <a:r>
              <a:rPr lang="en-US" sz="2000" dirty="0" err="1">
                <a:effectLst/>
                <a:ea typeface="+mn-lt"/>
                <a:cs typeface="+mn-lt"/>
              </a:rPr>
              <a:t>te</a:t>
            </a:r>
            <a:r>
              <a:rPr lang="en-US" sz="2000" dirty="0">
                <a:effectLst/>
                <a:ea typeface="+mn-lt"/>
                <a:cs typeface="+mn-lt"/>
              </a:rPr>
              <a:t> </a:t>
            </a:r>
            <a:r>
              <a:rPr lang="en-US" sz="2000" dirty="0" err="1">
                <a:effectLst/>
                <a:ea typeface="+mn-lt"/>
                <a:cs typeface="+mn-lt"/>
              </a:rPr>
              <a:t>plagará</a:t>
            </a:r>
            <a:r>
              <a:rPr lang="en-US" sz="2000" dirty="0">
                <a:effectLst/>
                <a:ea typeface="+mn-lt"/>
                <a:cs typeface="+mn-lt"/>
              </a:rPr>
              <a:t> de </a:t>
            </a:r>
            <a:r>
              <a:rPr lang="en-US" sz="2000" dirty="0" err="1">
                <a:effectLst/>
                <a:ea typeface="+mn-lt"/>
                <a:cs typeface="+mn-lt"/>
              </a:rPr>
              <a:t>enfermedades</a:t>
            </a:r>
            <a:r>
              <a:rPr lang="en-US" sz="2000" dirty="0">
                <a:effectLst/>
                <a:ea typeface="+mn-lt"/>
                <a:cs typeface="+mn-lt"/>
              </a:rPr>
              <a:t>…”</a:t>
            </a:r>
          </a:p>
          <a:p>
            <a:pPr>
              <a:buNone/>
            </a:pPr>
            <a:r>
              <a:rPr lang="en-US" altLang="en-US" sz="2000" b="1" i="1" dirty="0">
                <a:solidFill>
                  <a:srgbClr val="C00000"/>
                </a:solidFill>
                <a:effectLst/>
                <a:latin typeface="Arial Narrow"/>
              </a:rPr>
              <a:t>“Yahweh will afflict you with…blindness and confusion of mind.”</a:t>
            </a:r>
            <a:r>
              <a:rPr lang="en-US" altLang="en-US" sz="2000" b="1" i="1" dirty="0">
                <a:effectLst/>
                <a:latin typeface="Arial Narrow"/>
              </a:rPr>
              <a:t> / </a:t>
            </a:r>
            <a:r>
              <a:rPr lang="en-US" sz="2000" dirty="0">
                <a:effectLst/>
                <a:ea typeface="+mn-lt"/>
                <a:cs typeface="+mn-lt"/>
              </a:rPr>
              <a:t>“</a:t>
            </a:r>
            <a:r>
              <a:rPr lang="en-US" sz="2000" dirty="0" err="1">
                <a:effectLst/>
                <a:ea typeface="+mn-lt"/>
                <a:cs typeface="+mn-lt"/>
              </a:rPr>
              <a:t>Yahvé</a:t>
            </a:r>
            <a:r>
              <a:rPr lang="en-US" sz="2000" dirty="0">
                <a:effectLst/>
                <a:ea typeface="+mn-lt"/>
                <a:cs typeface="+mn-lt"/>
              </a:rPr>
              <a:t> </a:t>
            </a:r>
            <a:r>
              <a:rPr lang="en-US" sz="2000" dirty="0" err="1">
                <a:effectLst/>
                <a:ea typeface="+mn-lt"/>
                <a:cs typeface="+mn-lt"/>
              </a:rPr>
              <a:t>te</a:t>
            </a:r>
            <a:r>
              <a:rPr lang="en-US" sz="2000" dirty="0">
                <a:effectLst/>
                <a:ea typeface="+mn-lt"/>
                <a:cs typeface="+mn-lt"/>
              </a:rPr>
              <a:t> </a:t>
            </a:r>
            <a:r>
              <a:rPr lang="en-US" sz="2000" dirty="0" err="1">
                <a:effectLst/>
                <a:ea typeface="+mn-lt"/>
                <a:cs typeface="+mn-lt"/>
              </a:rPr>
              <a:t>afligirá</a:t>
            </a:r>
            <a:r>
              <a:rPr lang="en-US" sz="2000" dirty="0">
                <a:effectLst/>
                <a:ea typeface="+mn-lt"/>
                <a:cs typeface="+mn-lt"/>
              </a:rPr>
              <a:t> con… </a:t>
            </a:r>
            <a:r>
              <a:rPr lang="en-US" sz="2000" dirty="0" err="1">
                <a:effectLst/>
                <a:ea typeface="+mn-lt"/>
                <a:cs typeface="+mn-lt"/>
              </a:rPr>
              <a:t>ceguera</a:t>
            </a:r>
            <a:r>
              <a:rPr lang="en-US" sz="2000" dirty="0">
                <a:effectLst/>
                <a:ea typeface="+mn-lt"/>
                <a:cs typeface="+mn-lt"/>
              </a:rPr>
              <a:t> y </a:t>
            </a:r>
            <a:r>
              <a:rPr lang="en-US" sz="2000" dirty="0" err="1">
                <a:effectLst/>
                <a:ea typeface="+mn-lt"/>
                <a:cs typeface="+mn-lt"/>
              </a:rPr>
              <a:t>confusión</a:t>
            </a:r>
            <a:r>
              <a:rPr lang="en-US" sz="2000" dirty="0">
                <a:effectLst/>
                <a:ea typeface="+mn-lt"/>
                <a:cs typeface="+mn-lt"/>
              </a:rPr>
              <a:t> de </a:t>
            </a:r>
            <a:r>
              <a:rPr lang="en-US" sz="2000" dirty="0" err="1">
                <a:effectLst/>
                <a:ea typeface="+mn-lt"/>
                <a:cs typeface="+mn-lt"/>
              </a:rPr>
              <a:t>mente</a:t>
            </a:r>
            <a:r>
              <a:rPr lang="en-US" sz="2000" dirty="0">
                <a:effectLst/>
                <a:ea typeface="+mn-lt"/>
                <a:cs typeface="+mn-lt"/>
              </a:rPr>
              <a:t>.”</a:t>
            </a:r>
            <a:endParaRPr lang="en-US" altLang="en-US" sz="2000" b="1" i="1" dirty="0">
              <a:effectLst/>
              <a:latin typeface="Arial Narrow"/>
            </a:endParaRPr>
          </a:p>
        </p:txBody>
      </p:sp>
    </p:spTree>
    <p:extLst>
      <p:ext uri="{BB962C8B-B14F-4D97-AF65-F5344CB8AC3E}">
        <p14:creationId xmlns:p14="http://schemas.microsoft.com/office/powerpoint/2010/main" val="467018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6499">
                                            <p:bg/>
                                          </p:spTgt>
                                        </p:tgtEl>
                                        <p:attrNameLst>
                                          <p:attrName>style.visibility</p:attrName>
                                        </p:attrNameLst>
                                      </p:cBhvr>
                                      <p:to>
                                        <p:strVal val="visible"/>
                                      </p:to>
                                    </p:set>
                                    <p:animEffect transition="in" filter="dissolve">
                                      <p:cBhvr>
                                        <p:cTn id="7" dur="500"/>
                                        <p:tgtEl>
                                          <p:spTgt spid="106499">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6499">
                                            <p:txEl>
                                              <p:pRg st="0" end="0"/>
                                            </p:txEl>
                                          </p:spTgt>
                                        </p:tgtEl>
                                        <p:attrNameLst>
                                          <p:attrName>style.visibility</p:attrName>
                                        </p:attrNameLst>
                                      </p:cBhvr>
                                      <p:to>
                                        <p:strVal val="visible"/>
                                      </p:to>
                                    </p:set>
                                    <p:animEffect transition="in" filter="dissolve">
                                      <p:cBhvr>
                                        <p:cTn id="12" dur="500"/>
                                        <p:tgtEl>
                                          <p:spTgt spid="106499">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6500">
                                            <p:bg/>
                                          </p:spTgt>
                                        </p:tgtEl>
                                        <p:attrNameLst>
                                          <p:attrName>style.visibility</p:attrName>
                                        </p:attrNameLst>
                                      </p:cBhvr>
                                      <p:to>
                                        <p:strVal val="visible"/>
                                      </p:to>
                                    </p:set>
                                    <p:animEffect transition="in" filter="dissolve">
                                      <p:cBhvr>
                                        <p:cTn id="15" dur="500"/>
                                        <p:tgtEl>
                                          <p:spTgt spid="106500">
                                            <p:bg/>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06500">
                                            <p:txEl>
                                              <p:pRg st="0" end="0"/>
                                            </p:txEl>
                                          </p:spTgt>
                                        </p:tgtEl>
                                        <p:attrNameLst>
                                          <p:attrName>style.visibility</p:attrName>
                                        </p:attrNameLst>
                                      </p:cBhvr>
                                      <p:to>
                                        <p:strVal val="visible"/>
                                      </p:to>
                                    </p:set>
                                    <p:animEffect transition="in" filter="dissolve">
                                      <p:cBhvr>
                                        <p:cTn id="20" dur="500"/>
                                        <p:tgtEl>
                                          <p:spTgt spid="106500">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9" presetClass="entr" presetSubtype="0" accel="100000" fill="hold" nodeType="clickEffect">
                                  <p:stCondLst>
                                    <p:cond delay="0"/>
                                  </p:stCondLst>
                                  <p:childTnLst>
                                    <p:set>
                                      <p:cBhvr>
                                        <p:cTn id="24" dur="1" fill="hold">
                                          <p:stCondLst>
                                            <p:cond delay="0"/>
                                          </p:stCondLst>
                                        </p:cTn>
                                        <p:tgtEl>
                                          <p:spTgt spid="106499">
                                            <p:txEl>
                                              <p:pRg st="1" end="1"/>
                                            </p:txEl>
                                          </p:spTgt>
                                        </p:tgtEl>
                                        <p:attrNameLst>
                                          <p:attrName>style.visibility</p:attrName>
                                        </p:attrNameLst>
                                      </p:cBhvr>
                                      <p:to>
                                        <p:strVal val="visible"/>
                                      </p:to>
                                    </p:set>
                                    <p:anim calcmode="lin" valueType="num">
                                      <p:cBhvr>
                                        <p:cTn id="25" dur="500" fill="hold"/>
                                        <p:tgtEl>
                                          <p:spTgt spid="10649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10649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10649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106499">
                                            <p:txEl>
                                              <p:pRg st="1" end="1"/>
                                            </p:txEl>
                                          </p:spTgt>
                                        </p:tgtEl>
                                        <p:attrNameLst>
                                          <p:attrName>ppt_y</p:attrName>
                                        </p:attrNameLst>
                                      </p:cBhvr>
                                      <p:tavLst>
                                        <p:tav tm="0">
                                          <p:val>
                                            <p:strVal val="#ppt_y"/>
                                          </p:val>
                                        </p:tav>
                                        <p:tav tm="100000">
                                          <p:val>
                                            <p:strVal val="#ppt_y"/>
                                          </p:val>
                                        </p:tav>
                                      </p:tavLst>
                                    </p:anim>
                                  </p:childTnLst>
                                </p:cTn>
                              </p:par>
                              <p:par>
                                <p:cTn id="29" presetID="39" presetClass="entr" presetSubtype="0" accel="100000" fill="hold" nodeType="withEffect">
                                  <p:stCondLst>
                                    <p:cond delay="0"/>
                                  </p:stCondLst>
                                  <p:childTnLst>
                                    <p:set>
                                      <p:cBhvr>
                                        <p:cTn id="30" dur="1" fill="hold">
                                          <p:stCondLst>
                                            <p:cond delay="0"/>
                                          </p:stCondLst>
                                        </p:cTn>
                                        <p:tgtEl>
                                          <p:spTgt spid="106500">
                                            <p:txEl>
                                              <p:pRg st="1" end="1"/>
                                            </p:txEl>
                                          </p:spTgt>
                                        </p:tgtEl>
                                        <p:attrNameLst>
                                          <p:attrName>style.visibility</p:attrName>
                                        </p:attrNameLst>
                                      </p:cBhvr>
                                      <p:to>
                                        <p:strVal val="visible"/>
                                      </p:to>
                                    </p:set>
                                    <p:anim calcmode="lin" valueType="num">
                                      <p:cBhvr>
                                        <p:cTn id="31" dur="500" fill="hold"/>
                                        <p:tgtEl>
                                          <p:spTgt spid="106500">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06500">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06500">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0650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106499">
                                            <p:txEl>
                                              <p:pRg st="2" end="2"/>
                                            </p:txEl>
                                          </p:spTgt>
                                        </p:tgtEl>
                                        <p:attrNameLst>
                                          <p:attrName>style.visibility</p:attrName>
                                        </p:attrNameLst>
                                      </p:cBhvr>
                                      <p:to>
                                        <p:strVal val="visible"/>
                                      </p:to>
                                    </p:set>
                                    <p:anim calcmode="lin" valueType="num">
                                      <p:cBhvr>
                                        <p:cTn id="39" dur="500" fill="hold"/>
                                        <p:tgtEl>
                                          <p:spTgt spid="10649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0649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0649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06499">
                                            <p:txEl>
                                              <p:pRg st="2" end="2"/>
                                            </p:txEl>
                                          </p:spTgt>
                                        </p:tgtEl>
                                        <p:attrNameLst>
                                          <p:attrName>ppt_y</p:attrName>
                                        </p:attrNameLst>
                                      </p:cBhvr>
                                      <p:tavLst>
                                        <p:tav tm="0">
                                          <p:val>
                                            <p:strVal val="#ppt_y"/>
                                          </p:val>
                                        </p:tav>
                                        <p:tav tm="100000">
                                          <p:val>
                                            <p:strVal val="#ppt_y"/>
                                          </p:val>
                                        </p:tav>
                                      </p:tavLst>
                                    </p:anim>
                                  </p:childTnLst>
                                </p:cTn>
                              </p:par>
                              <p:par>
                                <p:cTn id="43" presetID="39" presetClass="entr" presetSubtype="0" accel="100000" fill="hold" nodeType="withEffect">
                                  <p:stCondLst>
                                    <p:cond delay="0"/>
                                  </p:stCondLst>
                                  <p:childTnLst>
                                    <p:set>
                                      <p:cBhvr>
                                        <p:cTn id="44" dur="1" fill="hold">
                                          <p:stCondLst>
                                            <p:cond delay="0"/>
                                          </p:stCondLst>
                                        </p:cTn>
                                        <p:tgtEl>
                                          <p:spTgt spid="106500">
                                            <p:txEl>
                                              <p:pRg st="2" end="2"/>
                                            </p:txEl>
                                          </p:spTgt>
                                        </p:tgtEl>
                                        <p:attrNameLst>
                                          <p:attrName>style.visibility</p:attrName>
                                        </p:attrNameLst>
                                      </p:cBhvr>
                                      <p:to>
                                        <p:strVal val="visible"/>
                                      </p:to>
                                    </p:set>
                                    <p:anim calcmode="lin" valueType="num">
                                      <p:cBhvr>
                                        <p:cTn id="45" dur="500" fill="hold"/>
                                        <p:tgtEl>
                                          <p:spTgt spid="106500">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106500">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106500">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10650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39" presetClass="entr" presetSubtype="0" accel="100000" fill="hold" nodeType="clickEffect">
                                  <p:stCondLst>
                                    <p:cond delay="0"/>
                                  </p:stCondLst>
                                  <p:childTnLst>
                                    <p:set>
                                      <p:cBhvr>
                                        <p:cTn id="52" dur="1" fill="hold">
                                          <p:stCondLst>
                                            <p:cond delay="0"/>
                                          </p:stCondLst>
                                        </p:cTn>
                                        <p:tgtEl>
                                          <p:spTgt spid="106499">
                                            <p:txEl>
                                              <p:pRg st="3" end="3"/>
                                            </p:txEl>
                                          </p:spTgt>
                                        </p:tgtEl>
                                        <p:attrNameLst>
                                          <p:attrName>style.visibility</p:attrName>
                                        </p:attrNameLst>
                                      </p:cBhvr>
                                      <p:to>
                                        <p:strVal val="visible"/>
                                      </p:to>
                                    </p:set>
                                    <p:anim calcmode="lin" valueType="num">
                                      <p:cBhvr>
                                        <p:cTn id="53" dur="500" fill="hold"/>
                                        <p:tgtEl>
                                          <p:spTgt spid="106499">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4" dur="500" fill="hold"/>
                                        <p:tgtEl>
                                          <p:spTgt spid="106499">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5" dur="500" fill="hold"/>
                                        <p:tgtEl>
                                          <p:spTgt spid="106499">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56" dur="500" fill="hold"/>
                                        <p:tgtEl>
                                          <p:spTgt spid="106499">
                                            <p:txEl>
                                              <p:pRg st="3" end="3"/>
                                            </p:txEl>
                                          </p:spTgt>
                                        </p:tgtEl>
                                        <p:attrNameLst>
                                          <p:attrName>ppt_y</p:attrName>
                                        </p:attrNameLst>
                                      </p:cBhvr>
                                      <p:tavLst>
                                        <p:tav tm="0">
                                          <p:val>
                                            <p:strVal val="#ppt_y"/>
                                          </p:val>
                                        </p:tav>
                                        <p:tav tm="100000">
                                          <p:val>
                                            <p:strVal val="#ppt_y"/>
                                          </p:val>
                                        </p:tav>
                                      </p:tavLst>
                                    </p:anim>
                                  </p:childTnLst>
                                </p:cTn>
                              </p:par>
                              <p:par>
                                <p:cTn id="57" presetID="39" presetClass="entr" presetSubtype="0" accel="100000" fill="hold" nodeType="withEffect">
                                  <p:stCondLst>
                                    <p:cond delay="0"/>
                                  </p:stCondLst>
                                  <p:childTnLst>
                                    <p:set>
                                      <p:cBhvr>
                                        <p:cTn id="58" dur="1" fill="hold">
                                          <p:stCondLst>
                                            <p:cond delay="0"/>
                                          </p:stCondLst>
                                        </p:cTn>
                                        <p:tgtEl>
                                          <p:spTgt spid="106500">
                                            <p:txEl>
                                              <p:pRg st="3" end="3"/>
                                            </p:txEl>
                                          </p:spTgt>
                                        </p:tgtEl>
                                        <p:attrNameLst>
                                          <p:attrName>style.visibility</p:attrName>
                                        </p:attrNameLst>
                                      </p:cBhvr>
                                      <p:to>
                                        <p:strVal val="visible"/>
                                      </p:to>
                                    </p:set>
                                    <p:anim calcmode="lin" valueType="num">
                                      <p:cBhvr>
                                        <p:cTn id="59" dur="500" fill="hold"/>
                                        <p:tgtEl>
                                          <p:spTgt spid="106500">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0" dur="500" fill="hold"/>
                                        <p:tgtEl>
                                          <p:spTgt spid="106500">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1" dur="500" fill="hold"/>
                                        <p:tgtEl>
                                          <p:spTgt spid="106500">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62" dur="500" fill="hold"/>
                                        <p:tgtEl>
                                          <p:spTgt spid="10650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uiExpand="1" build="p" animBg="1"/>
      <p:bldP spid="106500" grpId="0" uiExpand="1" build="p"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821956A2-7F5A-CB86-07D9-59A56FF7D5C2}"/>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D4B77E-2C14-4FED-B0AC-592A7B6E7555}" type="slidenum">
              <a:rPr kumimoji="0" lang="en-US" alt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panose="020B0604020202020204" pitchFamily="34" charset="0"/>
            </a:endParaRPr>
          </a:p>
        </p:txBody>
      </p:sp>
      <p:sp>
        <p:nvSpPr>
          <p:cNvPr id="106499" name="Rectangle 3">
            <a:extLst>
              <a:ext uri="{FF2B5EF4-FFF2-40B4-BE49-F238E27FC236}">
                <a16:creationId xmlns:a16="http://schemas.microsoft.com/office/drawing/2014/main" id="{D0E0053B-668B-4557-FED2-8C77050DA00E}"/>
              </a:ext>
            </a:extLst>
          </p:cNvPr>
          <p:cNvSpPr>
            <a:spLocks noGrp="1" noChangeArrowheads="1"/>
          </p:cNvSpPr>
          <p:nvPr>
            <p:ph type="body" sz="half" idx="1"/>
          </p:nvPr>
        </p:nvSpPr>
        <p:spPr>
          <a:xfrm>
            <a:off x="300667" y="404723"/>
            <a:ext cx="5690558" cy="4891177"/>
          </a:xfrm>
          <a:solidFill>
            <a:srgbClr val="C1C2C7"/>
          </a:solidFill>
          <a:ln w="12700">
            <a:solidFill>
              <a:schemeClr val="tx1"/>
            </a:solidFill>
            <a:miter lim="800000"/>
            <a:headEnd/>
            <a:tailEnd/>
          </a:ln>
        </p:spPr>
        <p:txBody>
          <a:bodyPr/>
          <a:lstStyle/>
          <a:p>
            <a:pPr>
              <a:buNone/>
            </a:pPr>
            <a:r>
              <a:rPr lang="en-US" altLang="en-US" sz="2400" b="1" dirty="0">
                <a:solidFill>
                  <a:srgbClr val="FF9900"/>
                </a:solidFill>
                <a:effectLst>
                  <a:outerShdw blurRad="38100" dist="38100" dir="2700000" algn="tl">
                    <a:srgbClr val="000000"/>
                  </a:outerShdw>
                </a:effectLst>
              </a:rPr>
              <a:t>ESARHADDON / </a:t>
            </a:r>
            <a:r>
              <a:rPr lang="en-US" sz="2400" dirty="0" err="1">
                <a:effectLst>
                  <a:outerShdw blurRad="38100" dist="38100" dir="2700000" algn="tl">
                    <a:srgbClr val="000000"/>
                  </a:outerShdw>
                </a:effectLst>
                <a:ea typeface="+mn-lt"/>
                <a:cs typeface="+mn-lt"/>
              </a:rPr>
              <a:t>Esarjadón</a:t>
            </a:r>
            <a:r>
              <a:rPr lang="en-US" sz="2400" dirty="0">
                <a:effectLst>
                  <a:outerShdw blurRad="38100" dist="38100" dir="2700000" algn="tl">
                    <a:srgbClr val="000000"/>
                  </a:outerShdw>
                </a:effectLst>
                <a:ea typeface="+mn-lt"/>
                <a:cs typeface="+mn-lt"/>
              </a:rPr>
              <a:t> </a:t>
            </a:r>
            <a:endParaRPr lang="en-US" altLang="en-US" sz="2400" b="1" dirty="0">
              <a:solidFill>
                <a:srgbClr val="FF9900"/>
              </a:solidFill>
              <a:effectLst>
                <a:outerShdw blurRad="38100" dist="38100" dir="2700000" algn="tl">
                  <a:srgbClr val="000000"/>
                </a:outerShdw>
              </a:effectLst>
            </a:endParaRPr>
          </a:p>
          <a:p>
            <a:pPr>
              <a:buNone/>
            </a:pPr>
            <a:r>
              <a:rPr lang="en-US" altLang="en-US" sz="2000" b="1" i="1" dirty="0">
                <a:solidFill>
                  <a:srgbClr val="C00000"/>
                </a:solidFill>
                <a:effectLst/>
                <a:latin typeface="Arial Narrow"/>
              </a:rPr>
              <a:t>“May Adad…put an end [to vegetation] in your land…”</a:t>
            </a:r>
            <a:r>
              <a:rPr lang="en-US" altLang="en-US" sz="2000" b="1" i="1" dirty="0">
                <a:effectLst/>
                <a:latin typeface="Arial Narrow"/>
              </a:rPr>
              <a:t> / </a:t>
            </a:r>
            <a:r>
              <a:rPr lang="en-US" sz="2000" dirty="0">
                <a:effectLst/>
                <a:ea typeface="+mn-lt"/>
                <a:cs typeface="+mn-lt"/>
              </a:rPr>
              <a:t>“Que Adad… </a:t>
            </a:r>
            <a:r>
              <a:rPr lang="en-US" sz="2000" dirty="0" err="1">
                <a:effectLst/>
                <a:ea typeface="+mn-lt"/>
                <a:cs typeface="+mn-lt"/>
              </a:rPr>
              <a:t>ponga</a:t>
            </a:r>
            <a:r>
              <a:rPr lang="en-US" sz="2000" dirty="0">
                <a:effectLst/>
                <a:ea typeface="+mn-lt"/>
                <a:cs typeface="+mn-lt"/>
              </a:rPr>
              <a:t> fin [a la </a:t>
            </a:r>
            <a:r>
              <a:rPr lang="en-US" sz="2000" dirty="0" err="1">
                <a:effectLst/>
                <a:ea typeface="+mn-lt"/>
                <a:cs typeface="+mn-lt"/>
              </a:rPr>
              <a:t>vegetación</a:t>
            </a:r>
            <a:r>
              <a:rPr lang="en-US" sz="2000" dirty="0">
                <a:effectLst/>
                <a:ea typeface="+mn-lt"/>
                <a:cs typeface="+mn-lt"/>
              </a:rPr>
              <a:t>] </a:t>
            </a:r>
            <a:r>
              <a:rPr lang="en-US" sz="2000" dirty="0" err="1">
                <a:effectLst/>
                <a:ea typeface="+mn-lt"/>
                <a:cs typeface="+mn-lt"/>
              </a:rPr>
              <a:t>en</a:t>
            </a:r>
            <a:r>
              <a:rPr lang="en-US" sz="2000" dirty="0">
                <a:effectLst/>
                <a:ea typeface="+mn-lt"/>
                <a:cs typeface="+mn-lt"/>
              </a:rPr>
              <a:t> </a:t>
            </a:r>
            <a:r>
              <a:rPr lang="en-US" sz="2000" dirty="0" err="1">
                <a:effectLst/>
                <a:ea typeface="+mn-lt"/>
                <a:cs typeface="+mn-lt"/>
              </a:rPr>
              <a:t>tu</a:t>
            </a:r>
            <a:r>
              <a:rPr lang="en-US" sz="2000" dirty="0">
                <a:effectLst/>
                <a:ea typeface="+mn-lt"/>
                <a:cs typeface="+mn-lt"/>
              </a:rPr>
              <a:t> tierra…”</a:t>
            </a:r>
          </a:p>
          <a:p>
            <a:pPr>
              <a:buNone/>
            </a:pPr>
            <a:r>
              <a:rPr lang="en-US" altLang="en-US" sz="2000" b="1" i="1" dirty="0">
                <a:solidFill>
                  <a:srgbClr val="C00000"/>
                </a:solidFill>
                <a:effectLst/>
                <a:latin typeface="Arial Narrow"/>
              </a:rPr>
              <a:t>“May Gula…put illness…an unhealing sore in your body…” </a:t>
            </a:r>
            <a:r>
              <a:rPr lang="en-US" altLang="en-US" sz="2000" b="1" i="1" dirty="0">
                <a:effectLst/>
                <a:latin typeface="Arial Narrow"/>
              </a:rPr>
              <a:t>/ </a:t>
            </a:r>
            <a:r>
              <a:rPr lang="en-US" sz="2000" dirty="0">
                <a:effectLst/>
                <a:ea typeface="+mn-lt"/>
                <a:cs typeface="+mn-lt"/>
              </a:rPr>
              <a:t>"Que Gula... </a:t>
            </a:r>
            <a:r>
              <a:rPr lang="en-US" sz="2000" dirty="0" err="1">
                <a:effectLst/>
                <a:ea typeface="+mn-lt"/>
                <a:cs typeface="+mn-lt"/>
              </a:rPr>
              <a:t>ponga</a:t>
            </a:r>
            <a:r>
              <a:rPr lang="en-US" sz="2000" dirty="0">
                <a:effectLst/>
                <a:ea typeface="+mn-lt"/>
                <a:cs typeface="+mn-lt"/>
              </a:rPr>
              <a:t> la </a:t>
            </a:r>
            <a:r>
              <a:rPr lang="en-US" sz="2000" dirty="0" err="1">
                <a:effectLst/>
                <a:ea typeface="+mn-lt"/>
                <a:cs typeface="+mn-lt"/>
              </a:rPr>
              <a:t>enfermedad</a:t>
            </a:r>
            <a:r>
              <a:rPr lang="en-US" sz="2000" dirty="0">
                <a:effectLst/>
                <a:ea typeface="+mn-lt"/>
                <a:cs typeface="+mn-lt"/>
              </a:rPr>
              <a:t>... </a:t>
            </a:r>
            <a:r>
              <a:rPr lang="en-US" sz="2000" dirty="0" err="1">
                <a:effectLst/>
                <a:ea typeface="+mn-lt"/>
                <a:cs typeface="+mn-lt"/>
              </a:rPr>
              <a:t>una</a:t>
            </a:r>
            <a:r>
              <a:rPr lang="en-US" sz="2000" dirty="0">
                <a:effectLst/>
                <a:ea typeface="+mn-lt"/>
                <a:cs typeface="+mn-lt"/>
              </a:rPr>
              <a:t> </a:t>
            </a:r>
            <a:r>
              <a:rPr lang="en-US" sz="2000" dirty="0" err="1">
                <a:effectLst/>
                <a:ea typeface="+mn-lt"/>
                <a:cs typeface="+mn-lt"/>
              </a:rPr>
              <a:t>llaga</a:t>
            </a:r>
            <a:r>
              <a:rPr lang="en-US" sz="2000" dirty="0">
                <a:effectLst/>
                <a:ea typeface="+mn-lt"/>
                <a:cs typeface="+mn-lt"/>
              </a:rPr>
              <a:t> que no </a:t>
            </a:r>
            <a:r>
              <a:rPr lang="en-US" sz="2000" dirty="0" err="1">
                <a:effectLst/>
                <a:ea typeface="+mn-lt"/>
                <a:cs typeface="+mn-lt"/>
              </a:rPr>
              <a:t>cicatriza</a:t>
            </a:r>
            <a:r>
              <a:rPr lang="en-US" sz="2000" dirty="0">
                <a:effectLst/>
                <a:ea typeface="+mn-lt"/>
                <a:cs typeface="+mn-lt"/>
              </a:rPr>
              <a:t> </a:t>
            </a:r>
            <a:r>
              <a:rPr lang="en-US" sz="2000" dirty="0" err="1">
                <a:effectLst/>
                <a:ea typeface="+mn-lt"/>
                <a:cs typeface="+mn-lt"/>
              </a:rPr>
              <a:t>en</a:t>
            </a:r>
            <a:r>
              <a:rPr lang="en-US" sz="2000" dirty="0">
                <a:effectLst/>
                <a:ea typeface="+mn-lt"/>
                <a:cs typeface="+mn-lt"/>
              </a:rPr>
              <a:t> </a:t>
            </a:r>
            <a:r>
              <a:rPr lang="en-US" sz="2000" dirty="0" err="1">
                <a:effectLst/>
                <a:ea typeface="+mn-lt"/>
                <a:cs typeface="+mn-lt"/>
              </a:rPr>
              <a:t>tu</a:t>
            </a:r>
            <a:r>
              <a:rPr lang="en-US" sz="2000" dirty="0">
                <a:effectLst/>
                <a:ea typeface="+mn-lt"/>
                <a:cs typeface="+mn-lt"/>
              </a:rPr>
              <a:t> </a:t>
            </a:r>
            <a:r>
              <a:rPr lang="en-US" sz="2000" dirty="0" err="1">
                <a:effectLst/>
                <a:ea typeface="+mn-lt"/>
                <a:cs typeface="+mn-lt"/>
              </a:rPr>
              <a:t>cuerpo</a:t>
            </a:r>
            <a:r>
              <a:rPr lang="en-US" sz="2000" dirty="0">
                <a:effectLst/>
                <a:ea typeface="+mn-lt"/>
                <a:cs typeface="+mn-lt"/>
              </a:rPr>
              <a:t>..."</a:t>
            </a:r>
          </a:p>
          <a:p>
            <a:pPr>
              <a:buNone/>
            </a:pPr>
            <a:r>
              <a:rPr lang="en-US" altLang="en-US" sz="2000" b="1" i="1" dirty="0">
                <a:solidFill>
                  <a:srgbClr val="C00000"/>
                </a:solidFill>
                <a:effectLst/>
                <a:latin typeface="Arial Narrow"/>
              </a:rPr>
              <a:t>“May </a:t>
            </a:r>
            <a:r>
              <a:rPr lang="en-US" altLang="en-US" sz="2000" b="1" i="1" dirty="0" err="1">
                <a:solidFill>
                  <a:srgbClr val="C00000"/>
                </a:solidFill>
                <a:effectLst/>
                <a:latin typeface="Arial Narrow"/>
              </a:rPr>
              <a:t>Nabu</a:t>
            </a:r>
            <a:r>
              <a:rPr lang="en-US" altLang="en-US" sz="2000" b="1" i="1" dirty="0">
                <a:solidFill>
                  <a:srgbClr val="C00000"/>
                </a:solidFill>
                <a:effectLst/>
                <a:latin typeface="Arial Narrow"/>
              </a:rPr>
              <a:t>…make your descendants disappear from the land.”</a:t>
            </a:r>
            <a:r>
              <a:rPr lang="en-US" altLang="en-US" sz="2000" b="1" i="1" dirty="0">
                <a:effectLst/>
                <a:latin typeface="Arial Narrow"/>
              </a:rPr>
              <a:t> / </a:t>
            </a:r>
            <a:r>
              <a:rPr lang="en-US" sz="2000" dirty="0">
                <a:effectLst/>
                <a:ea typeface="+mn-lt"/>
                <a:cs typeface="+mn-lt"/>
              </a:rPr>
              <a:t>"Que </a:t>
            </a:r>
            <a:r>
              <a:rPr lang="en-US" sz="2000" dirty="0" err="1">
                <a:effectLst/>
                <a:ea typeface="+mn-lt"/>
                <a:cs typeface="+mn-lt"/>
              </a:rPr>
              <a:t>Nabu</a:t>
            </a:r>
            <a:r>
              <a:rPr lang="en-US" sz="2000" dirty="0">
                <a:effectLst/>
                <a:ea typeface="+mn-lt"/>
                <a:cs typeface="+mn-lt"/>
              </a:rPr>
              <a:t>... </a:t>
            </a:r>
            <a:r>
              <a:rPr lang="en-US" sz="2000" dirty="0" err="1">
                <a:effectLst/>
                <a:ea typeface="+mn-lt"/>
                <a:cs typeface="+mn-lt"/>
              </a:rPr>
              <a:t>haga</a:t>
            </a:r>
            <a:r>
              <a:rPr lang="en-US" sz="2000" dirty="0">
                <a:effectLst/>
                <a:ea typeface="+mn-lt"/>
                <a:cs typeface="+mn-lt"/>
              </a:rPr>
              <a:t> que </a:t>
            </a:r>
            <a:r>
              <a:rPr lang="en-US" sz="2000" dirty="0" err="1">
                <a:effectLst/>
                <a:ea typeface="+mn-lt"/>
                <a:cs typeface="+mn-lt"/>
              </a:rPr>
              <a:t>tus</a:t>
            </a:r>
            <a:r>
              <a:rPr lang="en-US" sz="2000" dirty="0">
                <a:effectLst/>
                <a:ea typeface="+mn-lt"/>
                <a:cs typeface="+mn-lt"/>
              </a:rPr>
              <a:t> </a:t>
            </a:r>
            <a:r>
              <a:rPr lang="en-US" sz="2000" dirty="0" err="1">
                <a:effectLst/>
                <a:ea typeface="+mn-lt"/>
                <a:cs typeface="+mn-lt"/>
              </a:rPr>
              <a:t>descendientes</a:t>
            </a:r>
            <a:r>
              <a:rPr lang="en-US" sz="2000" dirty="0">
                <a:effectLst/>
                <a:ea typeface="+mn-lt"/>
                <a:cs typeface="+mn-lt"/>
              </a:rPr>
              <a:t> </a:t>
            </a:r>
            <a:r>
              <a:rPr lang="en-US" sz="2000" dirty="0" err="1">
                <a:effectLst/>
                <a:ea typeface="+mn-lt"/>
                <a:cs typeface="+mn-lt"/>
              </a:rPr>
              <a:t>desaparezcan</a:t>
            </a:r>
            <a:r>
              <a:rPr lang="en-US" sz="2000" dirty="0">
                <a:effectLst/>
                <a:ea typeface="+mn-lt"/>
                <a:cs typeface="+mn-lt"/>
              </a:rPr>
              <a:t> de la tierra".</a:t>
            </a:r>
          </a:p>
        </p:txBody>
      </p:sp>
      <p:sp>
        <p:nvSpPr>
          <p:cNvPr id="106500" name="Rectangle 4">
            <a:extLst>
              <a:ext uri="{FF2B5EF4-FFF2-40B4-BE49-F238E27FC236}">
                <a16:creationId xmlns:a16="http://schemas.microsoft.com/office/drawing/2014/main" id="{79D2D4C6-33A3-5A30-DAF3-75E754E6F44E}"/>
              </a:ext>
            </a:extLst>
          </p:cNvPr>
          <p:cNvSpPr>
            <a:spLocks noGrp="1" noChangeArrowheads="1"/>
          </p:cNvSpPr>
          <p:nvPr>
            <p:ph type="body" sz="half" idx="2"/>
          </p:nvPr>
        </p:nvSpPr>
        <p:spPr>
          <a:xfrm>
            <a:off x="6210300" y="399871"/>
            <a:ext cx="5690558" cy="4905554"/>
          </a:xfrm>
          <a:solidFill>
            <a:srgbClr val="FFFF99"/>
          </a:solidFill>
          <a:ln w="12700">
            <a:solidFill>
              <a:schemeClr val="tx1"/>
            </a:solidFill>
            <a:miter lim="800000"/>
            <a:headEnd/>
            <a:tailEnd/>
          </a:ln>
        </p:spPr>
        <p:txBody>
          <a:bodyPr/>
          <a:lstStyle/>
          <a:p>
            <a:pPr>
              <a:buNone/>
            </a:pPr>
            <a:r>
              <a:rPr lang="en-US" altLang="en-US" sz="2400" b="1" dirty="0">
                <a:solidFill>
                  <a:srgbClr val="FF9900"/>
                </a:solidFill>
                <a:effectLst>
                  <a:outerShdw blurRad="38100" dist="38100" dir="2700000" algn="tl">
                    <a:srgbClr val="000000"/>
                  </a:outerShdw>
                </a:effectLst>
              </a:rPr>
              <a:t>DEUTERONOMY / </a:t>
            </a:r>
            <a:r>
              <a:rPr lang="en-US" sz="2400" dirty="0">
                <a:effectLst>
                  <a:outerShdw blurRad="38100" dist="38100" dir="2700000" algn="tl">
                    <a:srgbClr val="000000"/>
                  </a:outerShdw>
                </a:effectLst>
                <a:ea typeface="+mn-lt"/>
                <a:cs typeface="+mn-lt"/>
              </a:rPr>
              <a:t>DEUTERONOMIO</a:t>
            </a:r>
            <a:endParaRPr lang="en-US" altLang="en-US" sz="2400" b="1" dirty="0">
              <a:solidFill>
                <a:srgbClr val="FF9900"/>
              </a:solidFill>
              <a:effectLst>
                <a:outerShdw blurRad="38100" dist="38100" dir="2700000" algn="tl">
                  <a:srgbClr val="000000"/>
                </a:outerShdw>
              </a:effectLst>
            </a:endParaRPr>
          </a:p>
          <a:p>
            <a:pPr>
              <a:buNone/>
            </a:pPr>
            <a:r>
              <a:rPr lang="en-US" altLang="en-US" sz="2000" b="1" i="1" dirty="0">
                <a:solidFill>
                  <a:srgbClr val="C00000"/>
                </a:solidFill>
                <a:effectLst/>
                <a:latin typeface="Arial Narrow"/>
              </a:rPr>
              <a:t>“You will plant a vineyard, but you will not even begin to enjoy its fruit.” </a:t>
            </a:r>
            <a:r>
              <a:rPr lang="en-US" altLang="en-US" sz="2000" b="1" i="1" dirty="0">
                <a:effectLst/>
                <a:latin typeface="Arial Narrow"/>
              </a:rPr>
              <a:t>/ </a:t>
            </a:r>
            <a:r>
              <a:rPr lang="en-US" sz="2000" dirty="0" err="1">
                <a:effectLst/>
                <a:ea typeface="+mn-lt"/>
                <a:cs typeface="+mn-lt"/>
              </a:rPr>
              <a:t>Plantarás</a:t>
            </a:r>
            <a:r>
              <a:rPr lang="en-US" sz="2000" dirty="0">
                <a:effectLst/>
                <a:ea typeface="+mn-lt"/>
                <a:cs typeface="+mn-lt"/>
              </a:rPr>
              <a:t> </a:t>
            </a:r>
            <a:r>
              <a:rPr lang="en-US" sz="2000" dirty="0" err="1">
                <a:effectLst/>
                <a:ea typeface="+mn-lt"/>
                <a:cs typeface="+mn-lt"/>
              </a:rPr>
              <a:t>una</a:t>
            </a:r>
            <a:r>
              <a:rPr lang="en-US" sz="2000" dirty="0">
                <a:effectLst/>
                <a:ea typeface="+mn-lt"/>
                <a:cs typeface="+mn-lt"/>
              </a:rPr>
              <a:t> </a:t>
            </a:r>
            <a:r>
              <a:rPr lang="en-US" sz="2000" dirty="0" err="1">
                <a:effectLst/>
                <a:ea typeface="+mn-lt"/>
                <a:cs typeface="+mn-lt"/>
              </a:rPr>
              <a:t>viña</a:t>
            </a:r>
            <a:r>
              <a:rPr lang="en-US" sz="2000" dirty="0">
                <a:effectLst/>
                <a:ea typeface="+mn-lt"/>
                <a:cs typeface="+mn-lt"/>
              </a:rPr>
              <a:t>, </a:t>
            </a:r>
            <a:r>
              <a:rPr lang="en-US" sz="2000" dirty="0" err="1">
                <a:effectLst/>
                <a:ea typeface="+mn-lt"/>
                <a:cs typeface="+mn-lt"/>
              </a:rPr>
              <a:t>pero</a:t>
            </a:r>
            <a:r>
              <a:rPr lang="en-US" sz="2000" dirty="0">
                <a:effectLst/>
                <a:ea typeface="+mn-lt"/>
                <a:cs typeface="+mn-lt"/>
              </a:rPr>
              <a:t> </a:t>
            </a:r>
            <a:r>
              <a:rPr lang="en-US" sz="2000" dirty="0" err="1">
                <a:effectLst/>
                <a:ea typeface="+mn-lt"/>
                <a:cs typeface="+mn-lt"/>
              </a:rPr>
              <a:t>ni</a:t>
            </a:r>
            <a:r>
              <a:rPr lang="en-US" sz="2000" dirty="0">
                <a:effectLst/>
                <a:ea typeface="+mn-lt"/>
                <a:cs typeface="+mn-lt"/>
              </a:rPr>
              <a:t> </a:t>
            </a:r>
            <a:r>
              <a:rPr lang="en-US" sz="2000" dirty="0" err="1">
                <a:effectLst/>
                <a:ea typeface="+mn-lt"/>
                <a:cs typeface="+mn-lt"/>
              </a:rPr>
              <a:t>siquiera</a:t>
            </a:r>
            <a:r>
              <a:rPr lang="en-US" sz="2000" dirty="0">
                <a:effectLst/>
                <a:ea typeface="+mn-lt"/>
                <a:cs typeface="+mn-lt"/>
              </a:rPr>
              <a:t> </a:t>
            </a:r>
            <a:r>
              <a:rPr lang="en-US" sz="2000" dirty="0" err="1">
                <a:effectLst/>
                <a:ea typeface="+mn-lt"/>
                <a:cs typeface="+mn-lt"/>
              </a:rPr>
              <a:t>empezarás</a:t>
            </a:r>
            <a:r>
              <a:rPr lang="en-US" sz="2000" dirty="0">
                <a:effectLst/>
                <a:ea typeface="+mn-lt"/>
                <a:cs typeface="+mn-lt"/>
              </a:rPr>
              <a:t> a </a:t>
            </a:r>
            <a:r>
              <a:rPr lang="en-US" sz="2000" dirty="0" err="1">
                <a:effectLst/>
                <a:ea typeface="+mn-lt"/>
                <a:cs typeface="+mn-lt"/>
              </a:rPr>
              <a:t>disfrutar</a:t>
            </a:r>
            <a:r>
              <a:rPr lang="en-US" sz="2000" dirty="0">
                <a:effectLst/>
                <a:ea typeface="+mn-lt"/>
                <a:cs typeface="+mn-lt"/>
              </a:rPr>
              <a:t> de </a:t>
            </a:r>
            <a:r>
              <a:rPr lang="en-US" sz="2000" dirty="0" err="1">
                <a:effectLst/>
                <a:ea typeface="+mn-lt"/>
                <a:cs typeface="+mn-lt"/>
              </a:rPr>
              <a:t>su</a:t>
            </a:r>
            <a:r>
              <a:rPr lang="en-US" sz="2000" dirty="0">
                <a:effectLst/>
                <a:ea typeface="+mn-lt"/>
                <a:cs typeface="+mn-lt"/>
              </a:rPr>
              <a:t> </a:t>
            </a:r>
            <a:r>
              <a:rPr lang="en-US" sz="2000" dirty="0" err="1">
                <a:effectLst/>
                <a:ea typeface="+mn-lt"/>
                <a:cs typeface="+mn-lt"/>
              </a:rPr>
              <a:t>fruto</a:t>
            </a:r>
            <a:r>
              <a:rPr lang="en-US" sz="2000" dirty="0">
                <a:effectLst/>
                <a:ea typeface="+mn-lt"/>
                <a:cs typeface="+mn-lt"/>
              </a:rPr>
              <a:t>.</a:t>
            </a:r>
          </a:p>
          <a:p>
            <a:pPr>
              <a:buNone/>
            </a:pPr>
            <a:r>
              <a:rPr lang="en-US" altLang="en-US" sz="2000" b="1" i="1" dirty="0">
                <a:solidFill>
                  <a:srgbClr val="C00000"/>
                </a:solidFill>
                <a:effectLst/>
                <a:latin typeface="Arial Narrow"/>
              </a:rPr>
              <a:t>“Yahweh will afflict your knees and legs with…boils that cannot be cured…”</a:t>
            </a:r>
            <a:r>
              <a:rPr lang="en-US" altLang="en-US" sz="2000" b="1" i="1" dirty="0">
                <a:effectLst/>
                <a:latin typeface="Arial Narrow"/>
              </a:rPr>
              <a:t> / </a:t>
            </a:r>
            <a:r>
              <a:rPr lang="en-US" sz="2000" dirty="0">
                <a:effectLst/>
                <a:ea typeface="+mn-lt"/>
                <a:cs typeface="+mn-lt"/>
              </a:rPr>
              <a:t>“</a:t>
            </a:r>
            <a:r>
              <a:rPr lang="en-US" sz="2000" dirty="0" err="1">
                <a:effectLst/>
                <a:ea typeface="+mn-lt"/>
                <a:cs typeface="+mn-lt"/>
              </a:rPr>
              <a:t>Yahvé</a:t>
            </a:r>
            <a:r>
              <a:rPr lang="en-US" sz="2000" dirty="0">
                <a:effectLst/>
                <a:ea typeface="+mn-lt"/>
                <a:cs typeface="+mn-lt"/>
              </a:rPr>
              <a:t> </a:t>
            </a:r>
            <a:r>
              <a:rPr lang="en-US" sz="2000" dirty="0" err="1">
                <a:effectLst/>
                <a:ea typeface="+mn-lt"/>
                <a:cs typeface="+mn-lt"/>
              </a:rPr>
              <a:t>afligirá</a:t>
            </a:r>
            <a:r>
              <a:rPr lang="en-US" sz="2000" dirty="0">
                <a:effectLst/>
                <a:ea typeface="+mn-lt"/>
                <a:cs typeface="+mn-lt"/>
              </a:rPr>
              <a:t> </a:t>
            </a:r>
            <a:r>
              <a:rPr lang="en-US" sz="2000" dirty="0" err="1">
                <a:effectLst/>
                <a:ea typeface="+mn-lt"/>
                <a:cs typeface="+mn-lt"/>
              </a:rPr>
              <a:t>vuestras</a:t>
            </a:r>
            <a:r>
              <a:rPr lang="en-US" sz="2000" dirty="0">
                <a:effectLst/>
                <a:ea typeface="+mn-lt"/>
                <a:cs typeface="+mn-lt"/>
              </a:rPr>
              <a:t> </a:t>
            </a:r>
            <a:r>
              <a:rPr lang="en-US" sz="2000" dirty="0" err="1">
                <a:effectLst/>
                <a:ea typeface="+mn-lt"/>
                <a:cs typeface="+mn-lt"/>
              </a:rPr>
              <a:t>rodillas</a:t>
            </a:r>
            <a:r>
              <a:rPr lang="en-US" sz="2000" dirty="0">
                <a:effectLst/>
                <a:ea typeface="+mn-lt"/>
                <a:cs typeface="+mn-lt"/>
              </a:rPr>
              <a:t> y </a:t>
            </a:r>
            <a:r>
              <a:rPr lang="en-US" sz="2000" dirty="0" err="1">
                <a:effectLst/>
                <a:ea typeface="+mn-lt"/>
                <a:cs typeface="+mn-lt"/>
              </a:rPr>
              <a:t>piernas</a:t>
            </a:r>
            <a:r>
              <a:rPr lang="en-US" sz="2000" dirty="0">
                <a:effectLst/>
                <a:ea typeface="+mn-lt"/>
                <a:cs typeface="+mn-lt"/>
              </a:rPr>
              <a:t> con… </a:t>
            </a:r>
            <a:r>
              <a:rPr lang="en-US" sz="2000" dirty="0" err="1">
                <a:effectLst/>
                <a:ea typeface="+mn-lt"/>
                <a:cs typeface="+mn-lt"/>
              </a:rPr>
              <a:t>furúnculos</a:t>
            </a:r>
            <a:r>
              <a:rPr lang="en-US" sz="2000" dirty="0">
                <a:effectLst/>
                <a:ea typeface="+mn-lt"/>
                <a:cs typeface="+mn-lt"/>
              </a:rPr>
              <a:t> que no se </a:t>
            </a:r>
            <a:r>
              <a:rPr lang="en-US" sz="2000" dirty="0" err="1">
                <a:effectLst/>
                <a:ea typeface="+mn-lt"/>
                <a:cs typeface="+mn-lt"/>
              </a:rPr>
              <a:t>curarán</a:t>
            </a:r>
            <a:r>
              <a:rPr lang="en-US" sz="2000" dirty="0">
                <a:effectLst/>
                <a:ea typeface="+mn-lt"/>
                <a:cs typeface="+mn-lt"/>
              </a:rPr>
              <a:t>…”</a:t>
            </a:r>
          </a:p>
          <a:p>
            <a:pPr>
              <a:buNone/>
            </a:pPr>
            <a:r>
              <a:rPr lang="en-US" altLang="en-US" sz="2000" b="1" i="1" dirty="0">
                <a:solidFill>
                  <a:srgbClr val="C00000"/>
                </a:solidFill>
                <a:effectLst/>
                <a:latin typeface="Arial Narrow"/>
              </a:rPr>
              <a:t>“You will be uprooted from the land you are entering to possess.” </a:t>
            </a:r>
            <a:r>
              <a:rPr lang="en-US" altLang="en-US" sz="2000" b="1" i="1" dirty="0">
                <a:effectLst/>
                <a:latin typeface="Arial Narrow"/>
              </a:rPr>
              <a:t>/ </a:t>
            </a:r>
            <a:r>
              <a:rPr lang="en-US" sz="2000" dirty="0">
                <a:effectLst/>
                <a:ea typeface="+mn-lt"/>
                <a:cs typeface="+mn-lt"/>
              </a:rPr>
              <a:t>“</a:t>
            </a:r>
            <a:r>
              <a:rPr lang="en-US" sz="2000" dirty="0" err="1">
                <a:effectLst/>
                <a:ea typeface="+mn-lt"/>
                <a:cs typeface="+mn-lt"/>
              </a:rPr>
              <a:t>Serás</a:t>
            </a:r>
            <a:r>
              <a:rPr lang="en-US" sz="2000" dirty="0">
                <a:effectLst/>
                <a:ea typeface="+mn-lt"/>
                <a:cs typeface="+mn-lt"/>
              </a:rPr>
              <a:t> </a:t>
            </a:r>
            <a:r>
              <a:rPr lang="en-US" sz="2000" dirty="0" err="1">
                <a:effectLst/>
                <a:ea typeface="+mn-lt"/>
                <a:cs typeface="+mn-lt"/>
              </a:rPr>
              <a:t>desarraigado</a:t>
            </a:r>
            <a:r>
              <a:rPr lang="en-US" sz="2000" dirty="0">
                <a:effectLst/>
                <a:ea typeface="+mn-lt"/>
                <a:cs typeface="+mn-lt"/>
              </a:rPr>
              <a:t> de la tierra a la que vas a </a:t>
            </a:r>
            <a:r>
              <a:rPr lang="en-US" sz="2000" dirty="0" err="1">
                <a:effectLst/>
                <a:ea typeface="+mn-lt"/>
                <a:cs typeface="+mn-lt"/>
              </a:rPr>
              <a:t>entrar</a:t>
            </a:r>
            <a:r>
              <a:rPr lang="en-US" sz="2000" dirty="0">
                <a:effectLst/>
                <a:ea typeface="+mn-lt"/>
                <a:cs typeface="+mn-lt"/>
              </a:rPr>
              <a:t> para </a:t>
            </a:r>
            <a:r>
              <a:rPr lang="en-US" sz="2000" dirty="0" err="1">
                <a:effectLst/>
                <a:ea typeface="+mn-lt"/>
                <a:cs typeface="+mn-lt"/>
              </a:rPr>
              <a:t>poseerla</a:t>
            </a:r>
            <a:r>
              <a:rPr lang="en-US" sz="2000" dirty="0">
                <a:effectLst/>
                <a:ea typeface="+mn-lt"/>
                <a:cs typeface="+mn-lt"/>
              </a:rPr>
              <a:t>”.</a:t>
            </a:r>
          </a:p>
        </p:txBody>
      </p:sp>
    </p:spTree>
    <p:extLst>
      <p:ext uri="{BB962C8B-B14F-4D97-AF65-F5344CB8AC3E}">
        <p14:creationId xmlns:p14="http://schemas.microsoft.com/office/powerpoint/2010/main" val="1234704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6499">
                                            <p:bg/>
                                          </p:spTgt>
                                        </p:tgtEl>
                                        <p:attrNameLst>
                                          <p:attrName>style.visibility</p:attrName>
                                        </p:attrNameLst>
                                      </p:cBhvr>
                                      <p:to>
                                        <p:strVal val="visible"/>
                                      </p:to>
                                    </p:set>
                                    <p:animEffect transition="in" filter="dissolve">
                                      <p:cBhvr>
                                        <p:cTn id="7" dur="500"/>
                                        <p:tgtEl>
                                          <p:spTgt spid="106499">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6499">
                                            <p:txEl>
                                              <p:pRg st="0" end="0"/>
                                            </p:txEl>
                                          </p:spTgt>
                                        </p:tgtEl>
                                        <p:attrNameLst>
                                          <p:attrName>style.visibility</p:attrName>
                                        </p:attrNameLst>
                                      </p:cBhvr>
                                      <p:to>
                                        <p:strVal val="visible"/>
                                      </p:to>
                                    </p:set>
                                    <p:animEffect transition="in" filter="dissolve">
                                      <p:cBhvr>
                                        <p:cTn id="12" dur="500"/>
                                        <p:tgtEl>
                                          <p:spTgt spid="106499">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6500">
                                            <p:bg/>
                                          </p:spTgt>
                                        </p:tgtEl>
                                        <p:attrNameLst>
                                          <p:attrName>style.visibility</p:attrName>
                                        </p:attrNameLst>
                                      </p:cBhvr>
                                      <p:to>
                                        <p:strVal val="visible"/>
                                      </p:to>
                                    </p:set>
                                    <p:animEffect transition="in" filter="dissolve">
                                      <p:cBhvr>
                                        <p:cTn id="15" dur="500"/>
                                        <p:tgtEl>
                                          <p:spTgt spid="106500">
                                            <p:bg/>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06500">
                                            <p:txEl>
                                              <p:pRg st="0" end="0"/>
                                            </p:txEl>
                                          </p:spTgt>
                                        </p:tgtEl>
                                        <p:attrNameLst>
                                          <p:attrName>style.visibility</p:attrName>
                                        </p:attrNameLst>
                                      </p:cBhvr>
                                      <p:to>
                                        <p:strVal val="visible"/>
                                      </p:to>
                                    </p:set>
                                    <p:animEffect transition="in" filter="dissolve">
                                      <p:cBhvr>
                                        <p:cTn id="20" dur="500"/>
                                        <p:tgtEl>
                                          <p:spTgt spid="106500">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9" presetClass="entr" presetSubtype="0" accel="100000" fill="hold" nodeType="clickEffect">
                                  <p:stCondLst>
                                    <p:cond delay="0"/>
                                  </p:stCondLst>
                                  <p:childTnLst>
                                    <p:set>
                                      <p:cBhvr>
                                        <p:cTn id="24" dur="1" fill="hold">
                                          <p:stCondLst>
                                            <p:cond delay="0"/>
                                          </p:stCondLst>
                                        </p:cTn>
                                        <p:tgtEl>
                                          <p:spTgt spid="106499">
                                            <p:txEl>
                                              <p:pRg st="1" end="1"/>
                                            </p:txEl>
                                          </p:spTgt>
                                        </p:tgtEl>
                                        <p:attrNameLst>
                                          <p:attrName>style.visibility</p:attrName>
                                        </p:attrNameLst>
                                      </p:cBhvr>
                                      <p:to>
                                        <p:strVal val="visible"/>
                                      </p:to>
                                    </p:set>
                                    <p:anim calcmode="lin" valueType="num">
                                      <p:cBhvr>
                                        <p:cTn id="25" dur="500" fill="hold"/>
                                        <p:tgtEl>
                                          <p:spTgt spid="10649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10649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10649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106499">
                                            <p:txEl>
                                              <p:pRg st="1" end="1"/>
                                            </p:txEl>
                                          </p:spTgt>
                                        </p:tgtEl>
                                        <p:attrNameLst>
                                          <p:attrName>ppt_y</p:attrName>
                                        </p:attrNameLst>
                                      </p:cBhvr>
                                      <p:tavLst>
                                        <p:tav tm="0">
                                          <p:val>
                                            <p:strVal val="#ppt_y"/>
                                          </p:val>
                                        </p:tav>
                                        <p:tav tm="100000">
                                          <p:val>
                                            <p:strVal val="#ppt_y"/>
                                          </p:val>
                                        </p:tav>
                                      </p:tavLst>
                                    </p:anim>
                                  </p:childTnLst>
                                </p:cTn>
                              </p:par>
                              <p:par>
                                <p:cTn id="29" presetID="39" presetClass="entr" presetSubtype="0" accel="100000" fill="hold" nodeType="withEffect">
                                  <p:stCondLst>
                                    <p:cond delay="0"/>
                                  </p:stCondLst>
                                  <p:childTnLst>
                                    <p:set>
                                      <p:cBhvr>
                                        <p:cTn id="30" dur="1" fill="hold">
                                          <p:stCondLst>
                                            <p:cond delay="0"/>
                                          </p:stCondLst>
                                        </p:cTn>
                                        <p:tgtEl>
                                          <p:spTgt spid="106500">
                                            <p:txEl>
                                              <p:pRg st="1" end="1"/>
                                            </p:txEl>
                                          </p:spTgt>
                                        </p:tgtEl>
                                        <p:attrNameLst>
                                          <p:attrName>style.visibility</p:attrName>
                                        </p:attrNameLst>
                                      </p:cBhvr>
                                      <p:to>
                                        <p:strVal val="visible"/>
                                      </p:to>
                                    </p:set>
                                    <p:anim calcmode="lin" valueType="num">
                                      <p:cBhvr>
                                        <p:cTn id="31" dur="500" fill="hold"/>
                                        <p:tgtEl>
                                          <p:spTgt spid="106500">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06500">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06500">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0650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106499">
                                            <p:txEl>
                                              <p:pRg st="2" end="2"/>
                                            </p:txEl>
                                          </p:spTgt>
                                        </p:tgtEl>
                                        <p:attrNameLst>
                                          <p:attrName>style.visibility</p:attrName>
                                        </p:attrNameLst>
                                      </p:cBhvr>
                                      <p:to>
                                        <p:strVal val="visible"/>
                                      </p:to>
                                    </p:set>
                                    <p:anim calcmode="lin" valueType="num">
                                      <p:cBhvr>
                                        <p:cTn id="39" dur="500" fill="hold"/>
                                        <p:tgtEl>
                                          <p:spTgt spid="10649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0649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0649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06499">
                                            <p:txEl>
                                              <p:pRg st="2" end="2"/>
                                            </p:txEl>
                                          </p:spTgt>
                                        </p:tgtEl>
                                        <p:attrNameLst>
                                          <p:attrName>ppt_y</p:attrName>
                                        </p:attrNameLst>
                                      </p:cBhvr>
                                      <p:tavLst>
                                        <p:tav tm="0">
                                          <p:val>
                                            <p:strVal val="#ppt_y"/>
                                          </p:val>
                                        </p:tav>
                                        <p:tav tm="100000">
                                          <p:val>
                                            <p:strVal val="#ppt_y"/>
                                          </p:val>
                                        </p:tav>
                                      </p:tavLst>
                                    </p:anim>
                                  </p:childTnLst>
                                </p:cTn>
                              </p:par>
                              <p:par>
                                <p:cTn id="43" presetID="39" presetClass="entr" presetSubtype="0" accel="100000" fill="hold" nodeType="withEffect">
                                  <p:stCondLst>
                                    <p:cond delay="0"/>
                                  </p:stCondLst>
                                  <p:childTnLst>
                                    <p:set>
                                      <p:cBhvr>
                                        <p:cTn id="44" dur="1" fill="hold">
                                          <p:stCondLst>
                                            <p:cond delay="0"/>
                                          </p:stCondLst>
                                        </p:cTn>
                                        <p:tgtEl>
                                          <p:spTgt spid="106500">
                                            <p:txEl>
                                              <p:pRg st="2" end="2"/>
                                            </p:txEl>
                                          </p:spTgt>
                                        </p:tgtEl>
                                        <p:attrNameLst>
                                          <p:attrName>style.visibility</p:attrName>
                                        </p:attrNameLst>
                                      </p:cBhvr>
                                      <p:to>
                                        <p:strVal val="visible"/>
                                      </p:to>
                                    </p:set>
                                    <p:anim calcmode="lin" valueType="num">
                                      <p:cBhvr>
                                        <p:cTn id="45" dur="500" fill="hold"/>
                                        <p:tgtEl>
                                          <p:spTgt spid="106500">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106500">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106500">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10650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39" presetClass="entr" presetSubtype="0" accel="100000" fill="hold" nodeType="clickEffect">
                                  <p:stCondLst>
                                    <p:cond delay="0"/>
                                  </p:stCondLst>
                                  <p:childTnLst>
                                    <p:set>
                                      <p:cBhvr>
                                        <p:cTn id="52" dur="1" fill="hold">
                                          <p:stCondLst>
                                            <p:cond delay="0"/>
                                          </p:stCondLst>
                                        </p:cTn>
                                        <p:tgtEl>
                                          <p:spTgt spid="106499">
                                            <p:txEl>
                                              <p:pRg st="3" end="3"/>
                                            </p:txEl>
                                          </p:spTgt>
                                        </p:tgtEl>
                                        <p:attrNameLst>
                                          <p:attrName>style.visibility</p:attrName>
                                        </p:attrNameLst>
                                      </p:cBhvr>
                                      <p:to>
                                        <p:strVal val="visible"/>
                                      </p:to>
                                    </p:set>
                                    <p:anim calcmode="lin" valueType="num">
                                      <p:cBhvr>
                                        <p:cTn id="53" dur="500" fill="hold"/>
                                        <p:tgtEl>
                                          <p:spTgt spid="106499">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4" dur="500" fill="hold"/>
                                        <p:tgtEl>
                                          <p:spTgt spid="106499">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5" dur="500" fill="hold"/>
                                        <p:tgtEl>
                                          <p:spTgt spid="106499">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56" dur="500" fill="hold"/>
                                        <p:tgtEl>
                                          <p:spTgt spid="106499">
                                            <p:txEl>
                                              <p:pRg st="3" end="3"/>
                                            </p:txEl>
                                          </p:spTgt>
                                        </p:tgtEl>
                                        <p:attrNameLst>
                                          <p:attrName>ppt_y</p:attrName>
                                        </p:attrNameLst>
                                      </p:cBhvr>
                                      <p:tavLst>
                                        <p:tav tm="0">
                                          <p:val>
                                            <p:strVal val="#ppt_y"/>
                                          </p:val>
                                        </p:tav>
                                        <p:tav tm="100000">
                                          <p:val>
                                            <p:strVal val="#ppt_y"/>
                                          </p:val>
                                        </p:tav>
                                      </p:tavLst>
                                    </p:anim>
                                  </p:childTnLst>
                                </p:cTn>
                              </p:par>
                              <p:par>
                                <p:cTn id="57" presetID="39" presetClass="entr" presetSubtype="0" accel="100000" fill="hold" nodeType="withEffect">
                                  <p:stCondLst>
                                    <p:cond delay="0"/>
                                  </p:stCondLst>
                                  <p:childTnLst>
                                    <p:set>
                                      <p:cBhvr>
                                        <p:cTn id="58" dur="1" fill="hold">
                                          <p:stCondLst>
                                            <p:cond delay="0"/>
                                          </p:stCondLst>
                                        </p:cTn>
                                        <p:tgtEl>
                                          <p:spTgt spid="106500">
                                            <p:txEl>
                                              <p:pRg st="3" end="3"/>
                                            </p:txEl>
                                          </p:spTgt>
                                        </p:tgtEl>
                                        <p:attrNameLst>
                                          <p:attrName>style.visibility</p:attrName>
                                        </p:attrNameLst>
                                      </p:cBhvr>
                                      <p:to>
                                        <p:strVal val="visible"/>
                                      </p:to>
                                    </p:set>
                                    <p:anim calcmode="lin" valueType="num">
                                      <p:cBhvr>
                                        <p:cTn id="59" dur="500" fill="hold"/>
                                        <p:tgtEl>
                                          <p:spTgt spid="106500">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0" dur="500" fill="hold"/>
                                        <p:tgtEl>
                                          <p:spTgt spid="106500">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1" dur="500" fill="hold"/>
                                        <p:tgtEl>
                                          <p:spTgt spid="106500">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62" dur="500" fill="hold"/>
                                        <p:tgtEl>
                                          <p:spTgt spid="10650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uiExpand="1" build="p" animBg="1"/>
      <p:bldP spid="106500" grpId="0" uiExpand="1" build="p"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7763F3B-AEBC-7E03-3F50-DF48E3DA54B1}"/>
              </a:ext>
            </a:extLst>
          </p:cNvPr>
          <p:cNvSpPr>
            <a:spLocks noGrp="1"/>
          </p:cNvSpPr>
          <p:nvPr>
            <p:ph type="sldNum" sz="quarter" idx="12"/>
          </p:nvPr>
        </p:nvSpPr>
        <p:spPr/>
        <p:txBody>
          <a:bodyPr/>
          <a:lstStyle/>
          <a:p>
            <a:pPr defTabSz="914400" fontAlgn="base">
              <a:spcBef>
                <a:spcPct val="0"/>
              </a:spcBef>
              <a:spcAft>
                <a:spcPct val="0"/>
              </a:spcAft>
            </a:pPr>
            <a:fld id="{D37B663A-6C96-4555-BE54-B80607FF17F6}" type="slidenum">
              <a:rPr lang="en-US" altLang="en-US">
                <a:solidFill>
                  <a:srgbClr val="000000"/>
                </a:solidFill>
                <a:cs typeface="Arial" panose="020B0604020202020204" pitchFamily="34" charset="0"/>
              </a:rPr>
              <a:pPr defTabSz="914400" fontAlgn="base">
                <a:spcBef>
                  <a:spcPct val="0"/>
                </a:spcBef>
                <a:spcAft>
                  <a:spcPct val="0"/>
                </a:spcAft>
              </a:pPr>
              <a:t>84</a:t>
            </a:fld>
            <a:endParaRPr lang="en-US" altLang="en-US">
              <a:solidFill>
                <a:srgbClr val="000000"/>
              </a:solidFill>
              <a:cs typeface="Arial" panose="020B0604020202020204" pitchFamily="34" charset="0"/>
            </a:endParaRPr>
          </a:p>
        </p:txBody>
      </p:sp>
      <p:sp>
        <p:nvSpPr>
          <p:cNvPr id="319490" name="Rectangle 2">
            <a:extLst>
              <a:ext uri="{FF2B5EF4-FFF2-40B4-BE49-F238E27FC236}">
                <a16:creationId xmlns:a16="http://schemas.microsoft.com/office/drawing/2014/main" id="{BF1BB45A-5527-9BB9-CA47-261E6CD83224}"/>
              </a:ext>
            </a:extLst>
          </p:cNvPr>
          <p:cNvSpPr>
            <a:spLocks noGrp="1" noChangeArrowheads="1"/>
          </p:cNvSpPr>
          <p:nvPr>
            <p:ph type="title"/>
          </p:nvPr>
        </p:nvSpPr>
        <p:spPr/>
        <p:txBody>
          <a:bodyPr/>
          <a:lstStyle/>
          <a:p>
            <a:pPr algn="l"/>
            <a:r>
              <a:rPr lang="en-US" altLang="en-US" dirty="0">
                <a:solidFill>
                  <a:srgbClr val="FF6600"/>
                </a:solidFill>
                <a:latin typeface="Copperplate Gothic Bold"/>
              </a:rPr>
              <a:t>Blessings and Curses</a:t>
            </a:r>
            <a:r>
              <a:rPr lang="en-US" altLang="en-US" dirty="0">
                <a:latin typeface="Copperplate Gothic Bold"/>
              </a:rPr>
              <a:t> / </a:t>
            </a:r>
            <a:r>
              <a:rPr lang="en-US" dirty="0" err="1">
                <a:ea typeface="+mj-lt"/>
                <a:cs typeface="+mj-lt"/>
              </a:rPr>
              <a:t>Bendiciones</a:t>
            </a:r>
            <a:r>
              <a:rPr lang="en-US" dirty="0">
                <a:ea typeface="+mj-lt"/>
                <a:cs typeface="+mj-lt"/>
              </a:rPr>
              <a:t> y </a:t>
            </a:r>
            <a:r>
              <a:rPr lang="en-US" dirty="0" err="1">
                <a:ea typeface="+mj-lt"/>
                <a:cs typeface="+mj-lt"/>
              </a:rPr>
              <a:t>Maldiciones</a:t>
            </a:r>
            <a:r>
              <a:rPr lang="en-US" altLang="en-US" dirty="0"/>
              <a:t> </a:t>
            </a:r>
            <a:r>
              <a:rPr lang="en-US" altLang="en-US" sz="2800" dirty="0"/>
              <a:t>(Dt. 27:9-26)</a:t>
            </a:r>
          </a:p>
        </p:txBody>
      </p:sp>
      <p:sp>
        <p:nvSpPr>
          <p:cNvPr id="319491" name="Rectangle 3">
            <a:extLst>
              <a:ext uri="{FF2B5EF4-FFF2-40B4-BE49-F238E27FC236}">
                <a16:creationId xmlns:a16="http://schemas.microsoft.com/office/drawing/2014/main" id="{06FA5DA4-E918-CC07-96BA-2A71E80B1F78}"/>
              </a:ext>
            </a:extLst>
          </p:cNvPr>
          <p:cNvSpPr>
            <a:spLocks noGrp="1" noChangeArrowheads="1"/>
          </p:cNvSpPr>
          <p:nvPr>
            <p:ph type="body" idx="1"/>
          </p:nvPr>
        </p:nvSpPr>
        <p:spPr>
          <a:xfrm>
            <a:off x="697583" y="2085975"/>
            <a:ext cx="10708849" cy="4495800"/>
          </a:xfrm>
        </p:spPr>
        <p:txBody>
          <a:bodyPr/>
          <a:lstStyle/>
          <a:p>
            <a:pPr>
              <a:buNone/>
            </a:pPr>
            <a:r>
              <a:rPr lang="en-US" altLang="en-US" sz="2800" b="1" dirty="0">
                <a:solidFill>
                  <a:schemeClr val="hlink"/>
                </a:solidFill>
                <a:effectLst>
                  <a:outerShdw blurRad="38100" dist="38100" dir="2700000" algn="tl">
                    <a:srgbClr val="000000"/>
                  </a:outerShdw>
                </a:effectLst>
              </a:rPr>
              <a:t>“Today you have become the people of God!” / </a:t>
            </a:r>
            <a:r>
              <a:rPr lang="en-US" sz="2800" dirty="0">
                <a:effectLst>
                  <a:outerShdw blurRad="38100" dist="38100" dir="2700000" algn="tl">
                    <a:srgbClr val="000000"/>
                  </a:outerShdw>
                </a:effectLst>
                <a:ea typeface="+mn-lt"/>
                <a:cs typeface="+mn-lt"/>
              </a:rPr>
              <a:t>“¡Hoy </a:t>
            </a:r>
            <a:r>
              <a:rPr lang="en-US" sz="2800" dirty="0" err="1">
                <a:effectLst>
                  <a:outerShdw blurRad="38100" dist="38100" dir="2700000" algn="tl">
                    <a:srgbClr val="000000"/>
                  </a:outerShdw>
                </a:effectLst>
                <a:ea typeface="+mn-lt"/>
                <a:cs typeface="+mn-lt"/>
              </a:rPr>
              <a:t>os</a:t>
            </a:r>
            <a:r>
              <a:rPr lang="en-US" sz="2800" dirty="0">
                <a:effectLst>
                  <a:outerShdw blurRad="38100" dist="38100" dir="2700000" algn="tl">
                    <a:srgbClr val="000000"/>
                  </a:outerShdw>
                </a:effectLst>
                <a:ea typeface="+mn-lt"/>
                <a:cs typeface="+mn-lt"/>
              </a:rPr>
              <a:t> </a:t>
            </a:r>
            <a:r>
              <a:rPr lang="en-US" sz="2800" dirty="0" err="1">
                <a:effectLst>
                  <a:outerShdw blurRad="38100" dist="38100" dir="2700000" algn="tl">
                    <a:srgbClr val="000000"/>
                  </a:outerShdw>
                </a:effectLst>
                <a:ea typeface="+mn-lt"/>
                <a:cs typeface="+mn-lt"/>
              </a:rPr>
              <a:t>habéis</a:t>
            </a:r>
            <a:r>
              <a:rPr lang="en-US" sz="2800" dirty="0">
                <a:effectLst>
                  <a:outerShdw blurRad="38100" dist="38100" dir="2700000" algn="tl">
                    <a:srgbClr val="000000"/>
                  </a:outerShdw>
                </a:effectLst>
                <a:ea typeface="+mn-lt"/>
                <a:cs typeface="+mn-lt"/>
              </a:rPr>
              <a:t> </a:t>
            </a:r>
            <a:r>
              <a:rPr lang="en-US" sz="2800" dirty="0" err="1">
                <a:effectLst>
                  <a:outerShdw blurRad="38100" dist="38100" dir="2700000" algn="tl">
                    <a:srgbClr val="000000"/>
                  </a:outerShdw>
                </a:effectLst>
                <a:ea typeface="+mn-lt"/>
                <a:cs typeface="+mn-lt"/>
              </a:rPr>
              <a:t>convertido</a:t>
            </a:r>
            <a:r>
              <a:rPr lang="en-US" sz="2800" dirty="0">
                <a:effectLst>
                  <a:outerShdw blurRad="38100" dist="38100" dir="2700000" algn="tl">
                    <a:srgbClr val="000000"/>
                  </a:outerShdw>
                </a:effectLst>
                <a:ea typeface="+mn-lt"/>
                <a:cs typeface="+mn-lt"/>
              </a:rPr>
              <a:t> </a:t>
            </a:r>
            <a:r>
              <a:rPr lang="en-US" sz="2800" dirty="0" err="1">
                <a:effectLst>
                  <a:outerShdw blurRad="38100" dist="38100" dir="2700000" algn="tl">
                    <a:srgbClr val="000000"/>
                  </a:outerShdw>
                </a:effectLst>
                <a:ea typeface="+mn-lt"/>
                <a:cs typeface="+mn-lt"/>
              </a:rPr>
              <a:t>en</a:t>
            </a:r>
            <a:r>
              <a:rPr lang="en-US" sz="2800" dirty="0">
                <a:effectLst>
                  <a:outerShdw blurRad="38100" dist="38100" dir="2700000" algn="tl">
                    <a:srgbClr val="000000"/>
                  </a:outerShdw>
                </a:effectLst>
                <a:ea typeface="+mn-lt"/>
                <a:cs typeface="+mn-lt"/>
              </a:rPr>
              <a:t> </a:t>
            </a:r>
            <a:r>
              <a:rPr lang="en-US" sz="2800" dirty="0" err="1">
                <a:effectLst>
                  <a:outerShdw blurRad="38100" dist="38100" dir="2700000" algn="tl">
                    <a:srgbClr val="000000"/>
                  </a:outerShdw>
                </a:effectLst>
                <a:ea typeface="+mn-lt"/>
                <a:cs typeface="+mn-lt"/>
              </a:rPr>
              <a:t>el</a:t>
            </a:r>
            <a:r>
              <a:rPr lang="en-US" sz="2800" dirty="0">
                <a:effectLst>
                  <a:outerShdw blurRad="38100" dist="38100" dir="2700000" algn="tl">
                    <a:srgbClr val="000000"/>
                  </a:outerShdw>
                </a:effectLst>
                <a:ea typeface="+mn-lt"/>
                <a:cs typeface="+mn-lt"/>
              </a:rPr>
              <a:t> pueblo de Dios!”</a:t>
            </a:r>
            <a:endParaRPr lang="en-US" altLang="en-US" sz="2800" b="1" dirty="0">
              <a:solidFill>
                <a:schemeClr val="hlink"/>
              </a:solidFill>
              <a:effectLst>
                <a:outerShdw blurRad="38100" dist="38100" dir="2700000" algn="tl">
                  <a:srgbClr val="000000"/>
                </a:outerShdw>
              </a:effectLst>
            </a:endParaRPr>
          </a:p>
          <a:p>
            <a:r>
              <a:rPr lang="en-US" altLang="en-US" sz="2400" i="1" dirty="0">
                <a:solidFill>
                  <a:srgbClr val="C00000"/>
                </a:solidFill>
              </a:rPr>
              <a:t>This announcement presumes Israel’s acceptance of the covenant and their solemn promise to keep it. / </a:t>
            </a:r>
            <a:r>
              <a:rPr lang="en-US" sz="2400" dirty="0">
                <a:ea typeface="+mn-lt"/>
                <a:cs typeface="+mn-lt"/>
              </a:rPr>
              <a:t>Este </a:t>
            </a:r>
            <a:r>
              <a:rPr lang="en-US" sz="2400" dirty="0" err="1">
                <a:ea typeface="+mn-lt"/>
                <a:cs typeface="+mn-lt"/>
              </a:rPr>
              <a:t>anuncio</a:t>
            </a:r>
            <a:r>
              <a:rPr lang="en-US" sz="2400" dirty="0">
                <a:ea typeface="+mn-lt"/>
                <a:cs typeface="+mn-lt"/>
              </a:rPr>
              <a:t> </a:t>
            </a:r>
            <a:r>
              <a:rPr lang="en-US" sz="2400" dirty="0" err="1">
                <a:ea typeface="+mn-lt"/>
                <a:cs typeface="+mn-lt"/>
              </a:rPr>
              <a:t>supone</a:t>
            </a:r>
            <a:r>
              <a:rPr lang="en-US" sz="2400" dirty="0">
                <a:ea typeface="+mn-lt"/>
                <a:cs typeface="+mn-lt"/>
              </a:rPr>
              <a:t> la </a:t>
            </a:r>
            <a:r>
              <a:rPr lang="en-US" sz="2400" dirty="0" err="1">
                <a:ea typeface="+mn-lt"/>
                <a:cs typeface="+mn-lt"/>
              </a:rPr>
              <a:t>aceptación</a:t>
            </a:r>
            <a:r>
              <a:rPr lang="en-US" sz="2400" dirty="0">
                <a:ea typeface="+mn-lt"/>
                <a:cs typeface="+mn-lt"/>
              </a:rPr>
              <a:t> del </a:t>
            </a:r>
            <a:r>
              <a:rPr lang="en-US" sz="2400" dirty="0" err="1">
                <a:ea typeface="+mn-lt"/>
                <a:cs typeface="+mn-lt"/>
              </a:rPr>
              <a:t>pacto</a:t>
            </a:r>
            <a:r>
              <a:rPr lang="en-US" sz="2400" dirty="0">
                <a:ea typeface="+mn-lt"/>
                <a:cs typeface="+mn-lt"/>
              </a:rPr>
              <a:t> </a:t>
            </a:r>
            <a:r>
              <a:rPr lang="en-US" sz="2400" dirty="0" err="1">
                <a:ea typeface="+mn-lt"/>
                <a:cs typeface="+mn-lt"/>
              </a:rPr>
              <a:t>por</a:t>
            </a:r>
            <a:r>
              <a:rPr lang="en-US" sz="2400" dirty="0">
                <a:ea typeface="+mn-lt"/>
                <a:cs typeface="+mn-lt"/>
              </a:rPr>
              <a:t> </a:t>
            </a:r>
            <a:r>
              <a:rPr lang="en-US" sz="2400" dirty="0" err="1">
                <a:ea typeface="+mn-lt"/>
                <a:cs typeface="+mn-lt"/>
              </a:rPr>
              <a:t>parte</a:t>
            </a:r>
            <a:r>
              <a:rPr lang="en-US" sz="2400" dirty="0">
                <a:ea typeface="+mn-lt"/>
                <a:cs typeface="+mn-lt"/>
              </a:rPr>
              <a:t> de Israel y </a:t>
            </a:r>
            <a:r>
              <a:rPr lang="en-US" sz="2400" dirty="0" err="1">
                <a:ea typeface="+mn-lt"/>
                <a:cs typeface="+mn-lt"/>
              </a:rPr>
              <a:t>su</a:t>
            </a:r>
            <a:r>
              <a:rPr lang="en-US" sz="2400" dirty="0">
                <a:ea typeface="+mn-lt"/>
                <a:cs typeface="+mn-lt"/>
              </a:rPr>
              <a:t> </a:t>
            </a:r>
            <a:r>
              <a:rPr lang="en-US" sz="2400" dirty="0" err="1">
                <a:ea typeface="+mn-lt"/>
                <a:cs typeface="+mn-lt"/>
              </a:rPr>
              <a:t>solemne</a:t>
            </a:r>
            <a:r>
              <a:rPr lang="en-US" sz="2400" dirty="0">
                <a:ea typeface="+mn-lt"/>
                <a:cs typeface="+mn-lt"/>
              </a:rPr>
              <a:t> </a:t>
            </a:r>
            <a:r>
              <a:rPr lang="en-US" sz="2400" dirty="0" err="1">
                <a:ea typeface="+mn-lt"/>
                <a:cs typeface="+mn-lt"/>
              </a:rPr>
              <a:t>promesa</a:t>
            </a:r>
            <a:r>
              <a:rPr lang="en-US" sz="2400" dirty="0">
                <a:ea typeface="+mn-lt"/>
                <a:cs typeface="+mn-lt"/>
              </a:rPr>
              <a:t> de </a:t>
            </a:r>
            <a:r>
              <a:rPr lang="en-US" sz="2400" dirty="0" err="1">
                <a:ea typeface="+mn-lt"/>
                <a:cs typeface="+mn-lt"/>
              </a:rPr>
              <a:t>guardarlo</a:t>
            </a:r>
            <a:r>
              <a:rPr lang="en-US" sz="2400" dirty="0">
                <a:ea typeface="+mn-lt"/>
                <a:cs typeface="+mn-lt"/>
              </a:rPr>
              <a:t>.</a:t>
            </a:r>
            <a:endParaRPr lang="en-US" altLang="en-US" sz="2400" i="1" dirty="0">
              <a:ea typeface="Tahoma"/>
            </a:endParaRPr>
          </a:p>
          <a:p>
            <a:r>
              <a:rPr lang="en-US" altLang="en-US" sz="2400" i="1" dirty="0">
                <a:solidFill>
                  <a:srgbClr val="C00000"/>
                </a:solidFill>
              </a:rPr>
              <a:t>While the blessings are not described until later (cf. 28:2-14), twelve curses are specified. / </a:t>
            </a:r>
            <a:r>
              <a:rPr lang="en-US" sz="2400" dirty="0">
                <a:ea typeface="+mn-lt"/>
                <a:cs typeface="+mn-lt"/>
              </a:rPr>
              <a:t>Si bien las </a:t>
            </a:r>
            <a:r>
              <a:rPr lang="en-US" sz="2400" dirty="0" err="1">
                <a:ea typeface="+mn-lt"/>
                <a:cs typeface="+mn-lt"/>
              </a:rPr>
              <a:t>bendiciones</a:t>
            </a:r>
            <a:r>
              <a:rPr lang="en-US" sz="2400" dirty="0">
                <a:ea typeface="+mn-lt"/>
                <a:cs typeface="+mn-lt"/>
              </a:rPr>
              <a:t> no se </a:t>
            </a:r>
            <a:r>
              <a:rPr lang="en-US" sz="2400" dirty="0" err="1">
                <a:ea typeface="+mn-lt"/>
                <a:cs typeface="+mn-lt"/>
              </a:rPr>
              <a:t>describen</a:t>
            </a:r>
            <a:r>
              <a:rPr lang="en-US" sz="2400" dirty="0">
                <a:ea typeface="+mn-lt"/>
                <a:cs typeface="+mn-lt"/>
              </a:rPr>
              <a:t> hasta </a:t>
            </a:r>
            <a:r>
              <a:rPr lang="en-US" sz="2400" dirty="0" err="1">
                <a:ea typeface="+mn-lt"/>
                <a:cs typeface="+mn-lt"/>
              </a:rPr>
              <a:t>más</a:t>
            </a:r>
            <a:r>
              <a:rPr lang="en-US" sz="2400" dirty="0">
                <a:ea typeface="+mn-lt"/>
                <a:cs typeface="+mn-lt"/>
              </a:rPr>
              <a:t> </a:t>
            </a:r>
            <a:r>
              <a:rPr lang="en-US" sz="2400" dirty="0" err="1">
                <a:ea typeface="+mn-lt"/>
                <a:cs typeface="+mn-lt"/>
              </a:rPr>
              <a:t>tarde</a:t>
            </a:r>
            <a:r>
              <a:rPr lang="en-US" sz="2400" dirty="0">
                <a:ea typeface="+mn-lt"/>
                <a:cs typeface="+mn-lt"/>
              </a:rPr>
              <a:t> (cf. 28:2-14), se </a:t>
            </a:r>
            <a:r>
              <a:rPr lang="en-US" sz="2400" dirty="0" err="1">
                <a:ea typeface="+mn-lt"/>
                <a:cs typeface="+mn-lt"/>
              </a:rPr>
              <a:t>especifican</a:t>
            </a:r>
            <a:r>
              <a:rPr lang="en-US" sz="2400" dirty="0">
                <a:ea typeface="+mn-lt"/>
                <a:cs typeface="+mn-lt"/>
              </a:rPr>
              <a:t> </a:t>
            </a:r>
            <a:r>
              <a:rPr lang="en-US" sz="2400" dirty="0" err="1">
                <a:ea typeface="+mn-lt"/>
                <a:cs typeface="+mn-lt"/>
              </a:rPr>
              <a:t>doce</a:t>
            </a:r>
            <a:r>
              <a:rPr lang="en-US" sz="2400" dirty="0">
                <a:ea typeface="+mn-lt"/>
                <a:cs typeface="+mn-lt"/>
              </a:rPr>
              <a:t> </a:t>
            </a:r>
            <a:r>
              <a:rPr lang="en-US" sz="2400" dirty="0" err="1">
                <a:ea typeface="+mn-lt"/>
                <a:cs typeface="+mn-lt"/>
              </a:rPr>
              <a:t>maldiciones</a:t>
            </a:r>
            <a:r>
              <a:rPr lang="en-US" sz="2400" dirty="0">
                <a:ea typeface="+mn-lt"/>
                <a:cs typeface="+mn-lt"/>
              </a:rPr>
              <a:t>.</a:t>
            </a:r>
            <a:endParaRPr lang="en-US" altLang="en-US" sz="2400" i="1" dirty="0">
              <a:ea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19491">
                                            <p:txEl>
                                              <p:pRg st="0" end="0"/>
                                            </p:txEl>
                                          </p:spTgt>
                                        </p:tgtEl>
                                        <p:attrNameLst>
                                          <p:attrName>style.visibility</p:attrName>
                                        </p:attrNameLst>
                                      </p:cBhvr>
                                      <p:to>
                                        <p:strVal val="visible"/>
                                      </p:to>
                                    </p:set>
                                    <p:anim calcmode="lin" valueType="num">
                                      <p:cBhvr>
                                        <p:cTn id="7" dur="500" fill="hold"/>
                                        <p:tgtEl>
                                          <p:spTgt spid="3194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1949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19491">
                                            <p:txEl>
                                              <p:pRg st="1" end="1"/>
                                            </p:txEl>
                                          </p:spTgt>
                                        </p:tgtEl>
                                        <p:attrNameLst>
                                          <p:attrName>style.visibility</p:attrName>
                                        </p:attrNameLst>
                                      </p:cBhvr>
                                      <p:to>
                                        <p:strVal val="visible"/>
                                      </p:to>
                                    </p:set>
                                    <p:anim calcmode="lin" valueType="num">
                                      <p:cBhvr additive="base">
                                        <p:cTn id="13" dur="500" fill="hold"/>
                                        <p:tgtEl>
                                          <p:spTgt spid="3194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94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19491">
                                            <p:txEl>
                                              <p:pRg st="2" end="2"/>
                                            </p:txEl>
                                          </p:spTgt>
                                        </p:tgtEl>
                                        <p:attrNameLst>
                                          <p:attrName>style.visibility</p:attrName>
                                        </p:attrNameLst>
                                      </p:cBhvr>
                                      <p:to>
                                        <p:strVal val="visible"/>
                                      </p:to>
                                    </p:set>
                                    <p:anim calcmode="lin" valueType="num">
                                      <p:cBhvr additive="base">
                                        <p:cTn id="19" dur="500" fill="hold"/>
                                        <p:tgtEl>
                                          <p:spTgt spid="3194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94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C8DBA0B-90FB-1061-3D8B-9D2D66FBA69F}"/>
              </a:ext>
            </a:extLst>
          </p:cNvPr>
          <p:cNvSpPr>
            <a:spLocks noGrp="1"/>
          </p:cNvSpPr>
          <p:nvPr>
            <p:ph type="sldNum" sz="quarter" idx="12"/>
          </p:nvPr>
        </p:nvSpPr>
        <p:spPr/>
        <p:txBody>
          <a:bodyPr/>
          <a:lstStyle/>
          <a:p>
            <a:pPr defTabSz="914400" fontAlgn="base">
              <a:spcBef>
                <a:spcPct val="0"/>
              </a:spcBef>
              <a:spcAft>
                <a:spcPct val="0"/>
              </a:spcAft>
            </a:pPr>
            <a:fld id="{4196AD31-AE36-4171-BAFD-2CB589A774BF}" type="slidenum">
              <a:rPr lang="en-US" altLang="en-US">
                <a:solidFill>
                  <a:srgbClr val="000000"/>
                </a:solidFill>
                <a:cs typeface="Arial" panose="020B0604020202020204" pitchFamily="34" charset="0"/>
              </a:rPr>
              <a:pPr defTabSz="914400" fontAlgn="base">
                <a:spcBef>
                  <a:spcPct val="0"/>
                </a:spcBef>
                <a:spcAft>
                  <a:spcPct val="0"/>
                </a:spcAft>
              </a:pPr>
              <a:t>85</a:t>
            </a:fld>
            <a:endParaRPr lang="en-US" altLang="en-US">
              <a:solidFill>
                <a:srgbClr val="000000"/>
              </a:solidFill>
              <a:cs typeface="Arial" panose="020B0604020202020204" pitchFamily="34" charset="0"/>
            </a:endParaRPr>
          </a:p>
        </p:txBody>
      </p:sp>
      <p:sp>
        <p:nvSpPr>
          <p:cNvPr id="323586" name="Rectangle 2">
            <a:extLst>
              <a:ext uri="{FF2B5EF4-FFF2-40B4-BE49-F238E27FC236}">
                <a16:creationId xmlns:a16="http://schemas.microsoft.com/office/drawing/2014/main" id="{97922EB0-68D0-EF54-0E6B-48A950B3F3CF}"/>
              </a:ext>
            </a:extLst>
          </p:cNvPr>
          <p:cNvSpPr>
            <a:spLocks noGrp="1" noChangeArrowheads="1"/>
          </p:cNvSpPr>
          <p:nvPr>
            <p:ph type="title"/>
          </p:nvPr>
        </p:nvSpPr>
        <p:spPr>
          <a:xfrm>
            <a:off x="235790" y="64698"/>
            <a:ext cx="11706043" cy="681488"/>
          </a:xfrm>
        </p:spPr>
        <p:txBody>
          <a:bodyPr/>
          <a:lstStyle/>
          <a:p>
            <a:pPr algn="l"/>
            <a:r>
              <a:rPr lang="en-US" altLang="en-US" sz="2800" dirty="0">
                <a:solidFill>
                  <a:srgbClr val="FF6600"/>
                </a:solidFill>
                <a:latin typeface="Copperplate Gothic Bold"/>
              </a:rPr>
              <a:t>Blessings for Obedience /</a:t>
            </a:r>
            <a:r>
              <a:rPr lang="en-US" altLang="en-US" sz="2800" dirty="0">
                <a:latin typeface="Copperplate Gothic Bold"/>
              </a:rPr>
              <a:t> </a:t>
            </a:r>
            <a:r>
              <a:rPr lang="en-US" sz="2400" dirty="0" err="1">
                <a:ea typeface="+mj-lt"/>
                <a:cs typeface="+mj-lt"/>
              </a:rPr>
              <a:t>Bendiciones</a:t>
            </a:r>
            <a:r>
              <a:rPr lang="en-US" sz="2400" dirty="0">
                <a:ea typeface="+mj-lt"/>
                <a:cs typeface="+mj-lt"/>
              </a:rPr>
              <a:t> </a:t>
            </a:r>
            <a:r>
              <a:rPr lang="en-US" sz="2400" dirty="0" err="1">
                <a:ea typeface="+mj-lt"/>
                <a:cs typeface="+mj-lt"/>
              </a:rPr>
              <a:t>por</a:t>
            </a:r>
            <a:r>
              <a:rPr lang="en-US" sz="2400" dirty="0">
                <a:ea typeface="+mj-lt"/>
                <a:cs typeface="+mj-lt"/>
              </a:rPr>
              <a:t> </a:t>
            </a:r>
            <a:r>
              <a:rPr lang="en-US" sz="2400" dirty="0" err="1">
                <a:ea typeface="+mj-lt"/>
                <a:cs typeface="+mj-lt"/>
              </a:rPr>
              <a:t>Obediencia</a:t>
            </a:r>
            <a:r>
              <a:rPr lang="en-US" altLang="en-US" sz="2400" dirty="0"/>
              <a:t> (Dt. 28:1-14)</a:t>
            </a:r>
          </a:p>
        </p:txBody>
      </p:sp>
      <p:sp>
        <p:nvSpPr>
          <p:cNvPr id="323587" name="Rectangle 3">
            <a:extLst>
              <a:ext uri="{FF2B5EF4-FFF2-40B4-BE49-F238E27FC236}">
                <a16:creationId xmlns:a16="http://schemas.microsoft.com/office/drawing/2014/main" id="{E7D210B6-86D3-8086-DEE0-49683261A7E9}"/>
              </a:ext>
            </a:extLst>
          </p:cNvPr>
          <p:cNvSpPr>
            <a:spLocks noGrp="1" noChangeArrowheads="1"/>
          </p:cNvSpPr>
          <p:nvPr>
            <p:ph type="body" idx="1"/>
          </p:nvPr>
        </p:nvSpPr>
        <p:spPr>
          <a:xfrm>
            <a:off x="235789" y="734325"/>
            <a:ext cx="11706044" cy="6127629"/>
          </a:xfrm>
        </p:spPr>
        <p:txBody>
          <a:bodyPr/>
          <a:lstStyle/>
          <a:p>
            <a:pPr>
              <a:buNone/>
            </a:pPr>
            <a:r>
              <a:rPr lang="en-US" altLang="en-US" sz="2400" b="1" dirty="0">
                <a:solidFill>
                  <a:schemeClr val="hlink"/>
                </a:solidFill>
                <a:effectLst>
                  <a:outerShdw blurRad="38100" dist="38100" dir="2700000" algn="tl">
                    <a:srgbClr val="000000"/>
                  </a:outerShdw>
                </a:effectLst>
              </a:rPr>
              <a:t>As observed earlier, blessings and curses were a constituent part of ancient Near Eastern Suzerainty treaties. / </a:t>
            </a:r>
            <a:r>
              <a:rPr lang="en-US" sz="2400" dirty="0">
                <a:effectLst>
                  <a:outerShdw blurRad="38100" dist="38100" dir="2700000" algn="tl">
                    <a:srgbClr val="000000"/>
                  </a:outerShdw>
                </a:effectLst>
                <a:ea typeface="+mn-lt"/>
                <a:cs typeface="+mn-lt"/>
              </a:rPr>
              <a:t>Como se </a:t>
            </a:r>
            <a:r>
              <a:rPr lang="en-US" sz="2400" dirty="0" err="1">
                <a:effectLst>
                  <a:outerShdw blurRad="38100" dist="38100" dir="2700000" algn="tl">
                    <a:srgbClr val="000000"/>
                  </a:outerShdw>
                </a:effectLst>
                <a:ea typeface="+mn-lt"/>
                <a:cs typeface="+mn-lt"/>
              </a:rPr>
              <a:t>observó</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anteriormente</a:t>
            </a:r>
            <a:r>
              <a:rPr lang="en-US" sz="2400" dirty="0">
                <a:effectLst>
                  <a:outerShdw blurRad="38100" dist="38100" dir="2700000" algn="tl">
                    <a:srgbClr val="000000"/>
                  </a:outerShdw>
                </a:effectLst>
                <a:ea typeface="+mn-lt"/>
                <a:cs typeface="+mn-lt"/>
              </a:rPr>
              <a:t>, las </a:t>
            </a:r>
            <a:r>
              <a:rPr lang="en-US" sz="2400" dirty="0" err="1">
                <a:effectLst>
                  <a:outerShdw blurRad="38100" dist="38100" dir="2700000" algn="tl">
                    <a:srgbClr val="000000"/>
                  </a:outerShdw>
                </a:effectLst>
                <a:ea typeface="+mn-lt"/>
                <a:cs typeface="+mn-lt"/>
              </a:rPr>
              <a:t>bendiciones</a:t>
            </a:r>
            <a:r>
              <a:rPr lang="en-US" sz="2400" dirty="0">
                <a:effectLst>
                  <a:outerShdw blurRad="38100" dist="38100" dir="2700000" algn="tl">
                    <a:srgbClr val="000000"/>
                  </a:outerShdw>
                </a:effectLst>
                <a:ea typeface="+mn-lt"/>
                <a:cs typeface="+mn-lt"/>
              </a:rPr>
              <a:t> y las </a:t>
            </a:r>
            <a:r>
              <a:rPr lang="en-US" sz="2400" dirty="0" err="1">
                <a:effectLst>
                  <a:outerShdw blurRad="38100" dist="38100" dir="2700000" algn="tl">
                    <a:srgbClr val="000000"/>
                  </a:outerShdw>
                </a:effectLst>
                <a:ea typeface="+mn-lt"/>
                <a:cs typeface="+mn-lt"/>
              </a:rPr>
              <a:t>maldiciones</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eran</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una</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parte</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constitutiva</a:t>
            </a:r>
            <a:r>
              <a:rPr lang="en-US" sz="2400" dirty="0">
                <a:effectLst>
                  <a:outerShdw blurRad="38100" dist="38100" dir="2700000" algn="tl">
                    <a:srgbClr val="000000"/>
                  </a:outerShdw>
                </a:effectLst>
                <a:ea typeface="+mn-lt"/>
                <a:cs typeface="+mn-lt"/>
              </a:rPr>
              <a:t> de </a:t>
            </a:r>
            <a:r>
              <a:rPr lang="en-US" sz="2400" dirty="0" err="1">
                <a:effectLst>
                  <a:outerShdw blurRad="38100" dist="38100" dir="2700000" algn="tl">
                    <a:srgbClr val="000000"/>
                  </a:outerShdw>
                </a:effectLst>
                <a:ea typeface="+mn-lt"/>
                <a:cs typeface="+mn-lt"/>
              </a:rPr>
              <a:t>los</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antiguos</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tratados</a:t>
            </a:r>
            <a:r>
              <a:rPr lang="en-US" sz="2400" dirty="0">
                <a:effectLst>
                  <a:outerShdw blurRad="38100" dist="38100" dir="2700000" algn="tl">
                    <a:srgbClr val="000000"/>
                  </a:outerShdw>
                </a:effectLst>
                <a:ea typeface="+mn-lt"/>
                <a:cs typeface="+mn-lt"/>
              </a:rPr>
              <a:t> de </a:t>
            </a:r>
            <a:r>
              <a:rPr lang="en-US" sz="2400" dirty="0" err="1">
                <a:effectLst>
                  <a:outerShdw blurRad="38100" dist="38100" dir="2700000" algn="tl">
                    <a:srgbClr val="000000"/>
                  </a:outerShdw>
                </a:effectLst>
                <a:ea typeface="+mn-lt"/>
                <a:cs typeface="+mn-lt"/>
              </a:rPr>
              <a:t>soberanía</a:t>
            </a:r>
            <a:r>
              <a:rPr lang="en-US" sz="2400" dirty="0">
                <a:effectLst>
                  <a:outerShdw blurRad="38100" dist="38100" dir="2700000" algn="tl">
                    <a:srgbClr val="000000"/>
                  </a:outerShdw>
                </a:effectLst>
                <a:ea typeface="+mn-lt"/>
                <a:cs typeface="+mn-lt"/>
              </a:rPr>
              <a:t> del </a:t>
            </a:r>
            <a:r>
              <a:rPr lang="en-US" sz="2400" dirty="0" err="1">
                <a:effectLst>
                  <a:outerShdw blurRad="38100" dist="38100" dir="2700000" algn="tl">
                    <a:srgbClr val="000000"/>
                  </a:outerShdw>
                </a:effectLst>
                <a:ea typeface="+mn-lt"/>
                <a:cs typeface="+mn-lt"/>
              </a:rPr>
              <a:t>Cercano</a:t>
            </a:r>
            <a:r>
              <a:rPr lang="en-US" sz="2400" dirty="0">
                <a:effectLst>
                  <a:outerShdw blurRad="38100" dist="38100" dir="2700000" algn="tl">
                    <a:srgbClr val="000000"/>
                  </a:outerShdw>
                </a:effectLst>
                <a:ea typeface="+mn-lt"/>
                <a:cs typeface="+mn-lt"/>
              </a:rPr>
              <a:t> Oriente.</a:t>
            </a:r>
            <a:endParaRPr lang="en-US" altLang="en-US" sz="2400" b="1" dirty="0">
              <a:solidFill>
                <a:schemeClr val="hlink"/>
              </a:solidFill>
              <a:effectLst>
                <a:outerShdw blurRad="38100" dist="38100" dir="2700000" algn="tl">
                  <a:srgbClr val="000000"/>
                </a:outerShdw>
              </a:effectLst>
            </a:endParaRPr>
          </a:p>
          <a:p>
            <a:r>
              <a:rPr lang="en-US" altLang="en-US" sz="2400" i="1" dirty="0">
                <a:solidFill>
                  <a:srgbClr val="C00000"/>
                </a:solidFill>
              </a:rPr>
              <a:t>The blessings for obedience included both farmers and city-dwellers.</a:t>
            </a:r>
            <a:r>
              <a:rPr lang="en-US" altLang="en-US" sz="2400" i="1" dirty="0"/>
              <a:t> / </a:t>
            </a:r>
            <a:r>
              <a:rPr lang="en-US" sz="2400" dirty="0">
                <a:ea typeface="+mn-lt"/>
                <a:cs typeface="+mn-lt"/>
              </a:rPr>
              <a:t>Las </a:t>
            </a:r>
            <a:r>
              <a:rPr lang="en-US" sz="2400" dirty="0" err="1">
                <a:ea typeface="+mn-lt"/>
                <a:cs typeface="+mn-lt"/>
              </a:rPr>
              <a:t>bendiciones</a:t>
            </a:r>
            <a:r>
              <a:rPr lang="en-US" sz="2400" dirty="0">
                <a:ea typeface="+mn-lt"/>
                <a:cs typeface="+mn-lt"/>
              </a:rPr>
              <a:t> </a:t>
            </a:r>
            <a:r>
              <a:rPr lang="en-US" sz="2400" dirty="0" err="1">
                <a:ea typeface="+mn-lt"/>
                <a:cs typeface="+mn-lt"/>
              </a:rPr>
              <a:t>por</a:t>
            </a:r>
            <a:r>
              <a:rPr lang="en-US" sz="2400" dirty="0">
                <a:ea typeface="+mn-lt"/>
                <a:cs typeface="+mn-lt"/>
              </a:rPr>
              <a:t> la </a:t>
            </a:r>
            <a:r>
              <a:rPr lang="en-US" sz="2400" dirty="0" err="1">
                <a:ea typeface="+mn-lt"/>
                <a:cs typeface="+mn-lt"/>
              </a:rPr>
              <a:t>obediencia</a:t>
            </a:r>
            <a:r>
              <a:rPr lang="en-US" sz="2400" dirty="0">
                <a:ea typeface="+mn-lt"/>
                <a:cs typeface="+mn-lt"/>
              </a:rPr>
              <a:t> </a:t>
            </a:r>
            <a:r>
              <a:rPr lang="en-US" sz="2400" dirty="0" err="1">
                <a:ea typeface="+mn-lt"/>
                <a:cs typeface="+mn-lt"/>
              </a:rPr>
              <a:t>incluían</a:t>
            </a:r>
            <a:r>
              <a:rPr lang="en-US" sz="2400" dirty="0">
                <a:ea typeface="+mn-lt"/>
                <a:cs typeface="+mn-lt"/>
              </a:rPr>
              <a:t> tanto a </a:t>
            </a:r>
            <a:r>
              <a:rPr lang="en-US" sz="2400" dirty="0" err="1">
                <a:ea typeface="+mn-lt"/>
                <a:cs typeface="+mn-lt"/>
              </a:rPr>
              <a:t>los</a:t>
            </a:r>
            <a:r>
              <a:rPr lang="en-US" sz="2400" dirty="0">
                <a:ea typeface="+mn-lt"/>
                <a:cs typeface="+mn-lt"/>
              </a:rPr>
              <a:t> </a:t>
            </a:r>
            <a:r>
              <a:rPr lang="en-US" sz="2400" dirty="0" err="1">
                <a:ea typeface="+mn-lt"/>
                <a:cs typeface="+mn-lt"/>
              </a:rPr>
              <a:t>granjeros</a:t>
            </a:r>
            <a:r>
              <a:rPr lang="en-US" sz="2400" dirty="0">
                <a:ea typeface="+mn-lt"/>
                <a:cs typeface="+mn-lt"/>
              </a:rPr>
              <a:t> </a:t>
            </a:r>
            <a:r>
              <a:rPr lang="en-US" sz="2400" dirty="0" err="1">
                <a:ea typeface="+mn-lt"/>
                <a:cs typeface="+mn-lt"/>
              </a:rPr>
              <a:t>como</a:t>
            </a:r>
            <a:r>
              <a:rPr lang="en-US" sz="2400" dirty="0">
                <a:ea typeface="+mn-lt"/>
                <a:cs typeface="+mn-lt"/>
              </a:rPr>
              <a:t> a </a:t>
            </a:r>
            <a:r>
              <a:rPr lang="en-US" sz="2400" dirty="0" err="1">
                <a:ea typeface="+mn-lt"/>
                <a:cs typeface="+mn-lt"/>
              </a:rPr>
              <a:t>los</a:t>
            </a:r>
            <a:r>
              <a:rPr lang="en-US" sz="2400" dirty="0">
                <a:ea typeface="+mn-lt"/>
                <a:cs typeface="+mn-lt"/>
              </a:rPr>
              <a:t> </a:t>
            </a:r>
            <a:r>
              <a:rPr lang="en-US" sz="2400" dirty="0" err="1">
                <a:ea typeface="+mn-lt"/>
                <a:cs typeface="+mn-lt"/>
              </a:rPr>
              <a:t>habitantes</a:t>
            </a:r>
            <a:r>
              <a:rPr lang="en-US" sz="2400" dirty="0">
                <a:ea typeface="+mn-lt"/>
                <a:cs typeface="+mn-lt"/>
              </a:rPr>
              <a:t> de la ciudad. </a:t>
            </a:r>
            <a:endParaRPr lang="en-US" altLang="en-US" sz="2400" i="1" dirty="0">
              <a:ea typeface="Tahoma"/>
            </a:endParaRPr>
          </a:p>
          <a:p>
            <a:r>
              <a:rPr lang="en-US" altLang="en-US" sz="2400" i="1" dirty="0">
                <a:solidFill>
                  <a:srgbClr val="C00000"/>
                </a:solidFill>
              </a:rPr>
              <a:t>Families, fields, and livestock would be fertile.</a:t>
            </a:r>
            <a:r>
              <a:rPr lang="en-US" altLang="en-US" sz="2400" i="1" dirty="0"/>
              <a:t> / </a:t>
            </a:r>
            <a:r>
              <a:rPr lang="en-US" sz="2400" dirty="0">
                <a:ea typeface="+mn-lt"/>
                <a:cs typeface="+mn-lt"/>
              </a:rPr>
              <a:t>Las </a:t>
            </a:r>
            <a:r>
              <a:rPr lang="en-US" sz="2400" dirty="0" err="1">
                <a:ea typeface="+mn-lt"/>
                <a:cs typeface="+mn-lt"/>
              </a:rPr>
              <a:t>familias</a:t>
            </a:r>
            <a:r>
              <a:rPr lang="en-US" sz="2400" dirty="0">
                <a:ea typeface="+mn-lt"/>
                <a:cs typeface="+mn-lt"/>
              </a:rPr>
              <a:t>, </a:t>
            </a:r>
            <a:r>
              <a:rPr lang="en-US" sz="2400" dirty="0" err="1">
                <a:ea typeface="+mn-lt"/>
                <a:cs typeface="+mn-lt"/>
              </a:rPr>
              <a:t>los</a:t>
            </a:r>
            <a:r>
              <a:rPr lang="en-US" sz="2400" dirty="0">
                <a:ea typeface="+mn-lt"/>
                <a:cs typeface="+mn-lt"/>
              </a:rPr>
              <a:t> campos y </a:t>
            </a:r>
            <a:r>
              <a:rPr lang="en-US" sz="2400" dirty="0" err="1">
                <a:ea typeface="+mn-lt"/>
                <a:cs typeface="+mn-lt"/>
              </a:rPr>
              <a:t>el</a:t>
            </a:r>
            <a:r>
              <a:rPr lang="en-US" sz="2400" dirty="0">
                <a:ea typeface="+mn-lt"/>
                <a:cs typeface="+mn-lt"/>
              </a:rPr>
              <a:t> </a:t>
            </a:r>
            <a:r>
              <a:rPr lang="en-US" sz="2400" dirty="0" err="1">
                <a:ea typeface="+mn-lt"/>
                <a:cs typeface="+mn-lt"/>
              </a:rPr>
              <a:t>ganado</a:t>
            </a:r>
            <a:r>
              <a:rPr lang="en-US" sz="2400" dirty="0">
                <a:ea typeface="+mn-lt"/>
                <a:cs typeface="+mn-lt"/>
              </a:rPr>
              <a:t> </a:t>
            </a:r>
            <a:r>
              <a:rPr lang="en-US" sz="2400" dirty="0" err="1">
                <a:ea typeface="+mn-lt"/>
                <a:cs typeface="+mn-lt"/>
              </a:rPr>
              <a:t>serían</a:t>
            </a:r>
            <a:r>
              <a:rPr lang="en-US" sz="2400" dirty="0">
                <a:ea typeface="+mn-lt"/>
                <a:cs typeface="+mn-lt"/>
              </a:rPr>
              <a:t> </a:t>
            </a:r>
            <a:r>
              <a:rPr lang="en-US" sz="2400" dirty="0" err="1">
                <a:ea typeface="+mn-lt"/>
                <a:cs typeface="+mn-lt"/>
              </a:rPr>
              <a:t>fértiles</a:t>
            </a:r>
            <a:r>
              <a:rPr lang="en-US" sz="2400" dirty="0">
                <a:ea typeface="+mn-lt"/>
                <a:cs typeface="+mn-lt"/>
              </a:rPr>
              <a:t>.</a:t>
            </a:r>
          </a:p>
          <a:p>
            <a:r>
              <a:rPr lang="en-US" altLang="en-US" sz="2400" i="1" dirty="0">
                <a:solidFill>
                  <a:srgbClr val="C00000"/>
                </a:solidFill>
              </a:rPr>
              <a:t>Victory over enemies was assured.</a:t>
            </a:r>
            <a:r>
              <a:rPr lang="en-US" altLang="en-US" sz="2400" i="1" dirty="0"/>
              <a:t> / </a:t>
            </a:r>
            <a:r>
              <a:rPr lang="en-US" sz="2400" dirty="0">
                <a:ea typeface="+mn-lt"/>
                <a:cs typeface="+mn-lt"/>
              </a:rPr>
              <a:t>La </a:t>
            </a:r>
            <a:r>
              <a:rPr lang="en-US" sz="2400" dirty="0" err="1">
                <a:ea typeface="+mn-lt"/>
                <a:cs typeface="+mn-lt"/>
              </a:rPr>
              <a:t>victoria</a:t>
            </a:r>
            <a:r>
              <a:rPr lang="en-US" sz="2400" dirty="0">
                <a:ea typeface="+mn-lt"/>
                <a:cs typeface="+mn-lt"/>
              </a:rPr>
              <a:t> </a:t>
            </a:r>
            <a:r>
              <a:rPr lang="en-US" sz="2400" dirty="0" err="1">
                <a:ea typeface="+mn-lt"/>
                <a:cs typeface="+mn-lt"/>
              </a:rPr>
              <a:t>sobre</a:t>
            </a:r>
            <a:r>
              <a:rPr lang="en-US" sz="2400" dirty="0">
                <a:ea typeface="+mn-lt"/>
                <a:cs typeface="+mn-lt"/>
              </a:rPr>
              <a:t> </a:t>
            </a:r>
            <a:r>
              <a:rPr lang="en-US" sz="2400" dirty="0" err="1">
                <a:ea typeface="+mn-lt"/>
                <a:cs typeface="+mn-lt"/>
              </a:rPr>
              <a:t>los</a:t>
            </a:r>
            <a:r>
              <a:rPr lang="en-US" sz="2400" dirty="0">
                <a:ea typeface="+mn-lt"/>
                <a:cs typeface="+mn-lt"/>
              </a:rPr>
              <a:t> </a:t>
            </a:r>
            <a:r>
              <a:rPr lang="en-US" sz="2400" dirty="0" err="1">
                <a:ea typeface="+mn-lt"/>
                <a:cs typeface="+mn-lt"/>
              </a:rPr>
              <a:t>enemigos</a:t>
            </a:r>
            <a:r>
              <a:rPr lang="en-US" sz="2400" dirty="0">
                <a:ea typeface="+mn-lt"/>
                <a:cs typeface="+mn-lt"/>
              </a:rPr>
              <a:t> </a:t>
            </a:r>
            <a:r>
              <a:rPr lang="en-US" sz="2400" dirty="0" err="1">
                <a:ea typeface="+mn-lt"/>
                <a:cs typeface="+mn-lt"/>
              </a:rPr>
              <a:t>estaba</a:t>
            </a:r>
            <a:r>
              <a:rPr lang="en-US" sz="2400" dirty="0">
                <a:ea typeface="+mn-lt"/>
                <a:cs typeface="+mn-lt"/>
              </a:rPr>
              <a:t> </a:t>
            </a:r>
            <a:r>
              <a:rPr lang="en-US" sz="2400" dirty="0" err="1">
                <a:ea typeface="+mn-lt"/>
                <a:cs typeface="+mn-lt"/>
              </a:rPr>
              <a:t>asegurada</a:t>
            </a:r>
            <a:r>
              <a:rPr lang="en-US" sz="2400" dirty="0">
                <a:ea typeface="+mn-lt"/>
                <a:cs typeface="+mn-lt"/>
              </a:rPr>
              <a:t>.</a:t>
            </a:r>
            <a:endParaRPr lang="en-US" altLang="en-US" sz="2400" i="1" dirty="0">
              <a:ea typeface="Tahoma"/>
            </a:endParaRPr>
          </a:p>
          <a:p>
            <a:r>
              <a:rPr lang="en-US" altLang="en-US" sz="2400" i="1" dirty="0">
                <a:solidFill>
                  <a:srgbClr val="C00000"/>
                </a:solidFill>
              </a:rPr>
              <a:t>As promised, the people of Israel would become Yahweh’s holy nation (cf. 26:18; 27:9).</a:t>
            </a:r>
            <a:r>
              <a:rPr lang="en-US" altLang="en-US" sz="2400" i="1" dirty="0"/>
              <a:t> / </a:t>
            </a:r>
            <a:r>
              <a:rPr lang="en-US" sz="2400" dirty="0">
                <a:ea typeface="+mn-lt"/>
                <a:cs typeface="+mn-lt"/>
              </a:rPr>
              <a:t>Como se </a:t>
            </a:r>
            <a:r>
              <a:rPr lang="en-US" sz="2400" dirty="0" err="1">
                <a:ea typeface="+mn-lt"/>
                <a:cs typeface="+mn-lt"/>
              </a:rPr>
              <a:t>prometió</a:t>
            </a:r>
            <a:r>
              <a:rPr lang="en-US" sz="2400" dirty="0">
                <a:ea typeface="+mn-lt"/>
                <a:cs typeface="+mn-lt"/>
              </a:rPr>
              <a:t>, </a:t>
            </a:r>
            <a:r>
              <a:rPr lang="en-US" sz="2400" dirty="0" err="1">
                <a:ea typeface="+mn-lt"/>
                <a:cs typeface="+mn-lt"/>
              </a:rPr>
              <a:t>el</a:t>
            </a:r>
            <a:r>
              <a:rPr lang="en-US" sz="2400" dirty="0">
                <a:ea typeface="+mn-lt"/>
                <a:cs typeface="+mn-lt"/>
              </a:rPr>
              <a:t> pueblo de Israel se </a:t>
            </a:r>
            <a:r>
              <a:rPr lang="en-US" sz="2400" dirty="0" err="1">
                <a:ea typeface="+mn-lt"/>
                <a:cs typeface="+mn-lt"/>
              </a:rPr>
              <a:t>convertiría</a:t>
            </a:r>
            <a:r>
              <a:rPr lang="en-US" sz="2400" dirty="0">
                <a:ea typeface="+mn-lt"/>
                <a:cs typeface="+mn-lt"/>
              </a:rPr>
              <a:t> </a:t>
            </a:r>
            <a:r>
              <a:rPr lang="en-US" sz="2400" dirty="0" err="1">
                <a:ea typeface="+mn-lt"/>
                <a:cs typeface="+mn-lt"/>
              </a:rPr>
              <a:t>en</a:t>
            </a:r>
            <a:r>
              <a:rPr lang="en-US" sz="2400" dirty="0">
                <a:ea typeface="+mn-lt"/>
                <a:cs typeface="+mn-lt"/>
              </a:rPr>
              <a:t> la </a:t>
            </a:r>
            <a:r>
              <a:rPr lang="en-US" sz="2400" dirty="0" err="1">
                <a:ea typeface="+mn-lt"/>
                <a:cs typeface="+mn-lt"/>
              </a:rPr>
              <a:t>nación</a:t>
            </a:r>
            <a:r>
              <a:rPr lang="en-US" sz="2400" dirty="0">
                <a:ea typeface="+mn-lt"/>
                <a:cs typeface="+mn-lt"/>
              </a:rPr>
              <a:t> </a:t>
            </a:r>
            <a:r>
              <a:rPr lang="en-US" sz="2400" dirty="0" err="1">
                <a:ea typeface="+mn-lt"/>
                <a:cs typeface="+mn-lt"/>
              </a:rPr>
              <a:t>santa</a:t>
            </a:r>
            <a:r>
              <a:rPr lang="en-US" sz="2400" dirty="0">
                <a:ea typeface="+mn-lt"/>
                <a:cs typeface="+mn-lt"/>
              </a:rPr>
              <a:t> de </a:t>
            </a:r>
            <a:r>
              <a:rPr lang="en-US" sz="2400" dirty="0" err="1">
                <a:ea typeface="+mn-lt"/>
                <a:cs typeface="+mn-lt"/>
              </a:rPr>
              <a:t>Yahvé</a:t>
            </a:r>
            <a:r>
              <a:rPr lang="en-US" sz="2400" dirty="0">
                <a:ea typeface="+mn-lt"/>
                <a:cs typeface="+mn-lt"/>
              </a:rPr>
              <a:t> (cf. 26:18; 27:9).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23587">
                                            <p:txEl>
                                              <p:pRg st="0" end="0"/>
                                            </p:txEl>
                                          </p:spTgt>
                                        </p:tgtEl>
                                        <p:attrNameLst>
                                          <p:attrName>style.visibility</p:attrName>
                                        </p:attrNameLst>
                                      </p:cBhvr>
                                      <p:to>
                                        <p:strVal val="visible"/>
                                      </p:to>
                                    </p:set>
                                    <p:anim calcmode="lin" valueType="num">
                                      <p:cBhvr>
                                        <p:cTn id="7" dur="500" fill="hold"/>
                                        <p:tgtEl>
                                          <p:spTgt spid="3235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2358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3587">
                                            <p:txEl>
                                              <p:pRg st="1" end="1"/>
                                            </p:txEl>
                                          </p:spTgt>
                                        </p:tgtEl>
                                        <p:attrNameLst>
                                          <p:attrName>style.visibility</p:attrName>
                                        </p:attrNameLst>
                                      </p:cBhvr>
                                      <p:to>
                                        <p:strVal val="visible"/>
                                      </p:to>
                                    </p:set>
                                    <p:anim calcmode="lin" valueType="num">
                                      <p:cBhvr additive="base">
                                        <p:cTn id="13" dur="500" fill="hold"/>
                                        <p:tgtEl>
                                          <p:spTgt spid="3235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35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23587">
                                            <p:txEl>
                                              <p:pRg st="2" end="2"/>
                                            </p:txEl>
                                          </p:spTgt>
                                        </p:tgtEl>
                                        <p:attrNameLst>
                                          <p:attrName>style.visibility</p:attrName>
                                        </p:attrNameLst>
                                      </p:cBhvr>
                                      <p:to>
                                        <p:strVal val="visible"/>
                                      </p:to>
                                    </p:set>
                                    <p:anim calcmode="lin" valueType="num">
                                      <p:cBhvr additive="base">
                                        <p:cTn id="19" dur="500" fill="hold"/>
                                        <p:tgtEl>
                                          <p:spTgt spid="3235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35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23587">
                                            <p:txEl>
                                              <p:pRg st="3" end="3"/>
                                            </p:txEl>
                                          </p:spTgt>
                                        </p:tgtEl>
                                        <p:attrNameLst>
                                          <p:attrName>style.visibility</p:attrName>
                                        </p:attrNameLst>
                                      </p:cBhvr>
                                      <p:to>
                                        <p:strVal val="visible"/>
                                      </p:to>
                                    </p:set>
                                    <p:anim calcmode="lin" valueType="num">
                                      <p:cBhvr additive="base">
                                        <p:cTn id="25" dur="500" fill="hold"/>
                                        <p:tgtEl>
                                          <p:spTgt spid="3235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35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23587">
                                            <p:txEl>
                                              <p:pRg st="4" end="4"/>
                                            </p:txEl>
                                          </p:spTgt>
                                        </p:tgtEl>
                                        <p:attrNameLst>
                                          <p:attrName>style.visibility</p:attrName>
                                        </p:attrNameLst>
                                      </p:cBhvr>
                                      <p:to>
                                        <p:strVal val="visible"/>
                                      </p:to>
                                    </p:set>
                                    <p:anim calcmode="lin" valueType="num">
                                      <p:cBhvr additive="base">
                                        <p:cTn id="31" dur="500" fill="hold"/>
                                        <p:tgtEl>
                                          <p:spTgt spid="3235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35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0393911-57E2-DC6D-8729-179C3C8FA6BA}"/>
              </a:ext>
            </a:extLst>
          </p:cNvPr>
          <p:cNvSpPr>
            <a:spLocks noGrp="1"/>
          </p:cNvSpPr>
          <p:nvPr>
            <p:ph type="sldNum" sz="quarter" idx="12"/>
          </p:nvPr>
        </p:nvSpPr>
        <p:spPr/>
        <p:txBody>
          <a:bodyPr/>
          <a:lstStyle/>
          <a:p>
            <a:pPr defTabSz="914400" fontAlgn="base">
              <a:spcBef>
                <a:spcPct val="0"/>
              </a:spcBef>
              <a:spcAft>
                <a:spcPct val="0"/>
              </a:spcAft>
            </a:pPr>
            <a:fld id="{DEB9884F-F809-4C81-BB5D-264A05EEA684}" type="slidenum">
              <a:rPr lang="en-US" altLang="en-US">
                <a:solidFill>
                  <a:srgbClr val="000000"/>
                </a:solidFill>
                <a:cs typeface="Arial" panose="020B0604020202020204" pitchFamily="34" charset="0"/>
              </a:rPr>
              <a:pPr defTabSz="914400" fontAlgn="base">
                <a:spcBef>
                  <a:spcPct val="0"/>
                </a:spcBef>
                <a:spcAft>
                  <a:spcPct val="0"/>
                </a:spcAft>
              </a:pPr>
              <a:t>86</a:t>
            </a:fld>
            <a:endParaRPr lang="en-US" altLang="en-US">
              <a:solidFill>
                <a:srgbClr val="000000"/>
              </a:solidFill>
              <a:cs typeface="Arial" panose="020B0604020202020204" pitchFamily="34" charset="0"/>
            </a:endParaRPr>
          </a:p>
        </p:txBody>
      </p:sp>
      <p:sp>
        <p:nvSpPr>
          <p:cNvPr id="324610" name="Rectangle 2">
            <a:extLst>
              <a:ext uri="{FF2B5EF4-FFF2-40B4-BE49-F238E27FC236}">
                <a16:creationId xmlns:a16="http://schemas.microsoft.com/office/drawing/2014/main" id="{0801E2CA-9355-00F6-EA60-B5675FA0B5D2}"/>
              </a:ext>
            </a:extLst>
          </p:cNvPr>
          <p:cNvSpPr>
            <a:spLocks noGrp="1" noChangeArrowheads="1"/>
          </p:cNvSpPr>
          <p:nvPr>
            <p:ph type="title"/>
          </p:nvPr>
        </p:nvSpPr>
        <p:spPr>
          <a:xfrm>
            <a:off x="198383" y="76200"/>
            <a:ext cx="11918818" cy="710242"/>
          </a:xfrm>
        </p:spPr>
        <p:txBody>
          <a:bodyPr/>
          <a:lstStyle/>
          <a:p>
            <a:pPr algn="l"/>
            <a:r>
              <a:rPr lang="en-US" altLang="en-US" sz="2800" dirty="0">
                <a:solidFill>
                  <a:srgbClr val="FF6600"/>
                </a:solidFill>
                <a:latin typeface="Copperplate Gothic Bold"/>
                <a:ea typeface="Tahoma"/>
              </a:rPr>
              <a:t>Curses for Disobedience /</a:t>
            </a:r>
            <a:r>
              <a:rPr lang="en-US" altLang="en-US" sz="2800" dirty="0">
                <a:latin typeface="Copperplate Gothic Bold"/>
                <a:ea typeface="Tahoma"/>
              </a:rPr>
              <a:t> </a:t>
            </a:r>
            <a:r>
              <a:rPr lang="en-US" sz="2400" dirty="0" err="1">
                <a:ea typeface="Tahoma"/>
                <a:cs typeface="Tahoma"/>
              </a:rPr>
              <a:t>Maldiciones</a:t>
            </a:r>
            <a:r>
              <a:rPr lang="en-US" sz="2400" dirty="0">
                <a:ea typeface="Tahoma"/>
                <a:cs typeface="Tahoma"/>
              </a:rPr>
              <a:t> </a:t>
            </a:r>
            <a:r>
              <a:rPr lang="en-US" sz="2400" dirty="0" err="1">
                <a:ea typeface="Tahoma"/>
                <a:cs typeface="Tahoma"/>
              </a:rPr>
              <a:t>por</a:t>
            </a:r>
            <a:r>
              <a:rPr lang="en-US" sz="2400" dirty="0">
                <a:ea typeface="Tahoma"/>
                <a:cs typeface="Tahoma"/>
              </a:rPr>
              <a:t> </a:t>
            </a:r>
            <a:r>
              <a:rPr lang="en-US" sz="2400" dirty="0" err="1">
                <a:ea typeface="Tahoma"/>
                <a:cs typeface="Tahoma"/>
              </a:rPr>
              <a:t>desobediencia</a:t>
            </a:r>
            <a:r>
              <a:rPr lang="en-US" altLang="en-US" sz="2400" dirty="0">
                <a:ea typeface="Tahoma"/>
              </a:rPr>
              <a:t> (Dt. 28:15-68)</a:t>
            </a:r>
          </a:p>
        </p:txBody>
      </p:sp>
      <p:sp>
        <p:nvSpPr>
          <p:cNvPr id="324611" name="Rectangle 3">
            <a:extLst>
              <a:ext uri="{FF2B5EF4-FFF2-40B4-BE49-F238E27FC236}">
                <a16:creationId xmlns:a16="http://schemas.microsoft.com/office/drawing/2014/main" id="{24249CC4-EDBF-A7ED-7809-407BA38917D1}"/>
              </a:ext>
            </a:extLst>
          </p:cNvPr>
          <p:cNvSpPr>
            <a:spLocks noGrp="1" noChangeArrowheads="1"/>
          </p:cNvSpPr>
          <p:nvPr>
            <p:ph type="body" idx="1"/>
          </p:nvPr>
        </p:nvSpPr>
        <p:spPr>
          <a:xfrm>
            <a:off x="198754" y="919253"/>
            <a:ext cx="11729640" cy="5853022"/>
          </a:xfrm>
        </p:spPr>
        <p:txBody>
          <a:bodyPr/>
          <a:lstStyle/>
          <a:p>
            <a:pPr>
              <a:buNone/>
            </a:pPr>
            <a:r>
              <a:rPr lang="en-US" altLang="en-US" sz="2400" b="1" dirty="0">
                <a:solidFill>
                  <a:schemeClr val="hlink"/>
                </a:solidFill>
                <a:effectLst>
                  <a:outerShdw blurRad="38100" dist="38100" dir="2700000" algn="tl">
                    <a:srgbClr val="000000"/>
                  </a:outerShdw>
                </a:effectLst>
              </a:rPr>
              <a:t>After the opening section, which follows the order of the foregoing curses, detailed descriptions of escalating disasters are offered. / </a:t>
            </a:r>
            <a:r>
              <a:rPr lang="en-US" sz="2400" dirty="0" err="1">
                <a:effectLst>
                  <a:outerShdw blurRad="38100" dist="38100" dir="2700000" algn="tl">
                    <a:srgbClr val="000000"/>
                  </a:outerShdw>
                </a:effectLst>
                <a:ea typeface="+mn-lt"/>
                <a:cs typeface="+mn-lt"/>
              </a:rPr>
              <a:t>Después</a:t>
            </a:r>
            <a:r>
              <a:rPr lang="en-US" sz="2400" dirty="0">
                <a:effectLst>
                  <a:outerShdw blurRad="38100" dist="38100" dir="2700000" algn="tl">
                    <a:srgbClr val="000000"/>
                  </a:outerShdw>
                </a:effectLst>
                <a:ea typeface="+mn-lt"/>
                <a:cs typeface="+mn-lt"/>
              </a:rPr>
              <a:t> de la </a:t>
            </a:r>
            <a:r>
              <a:rPr lang="en-US" sz="2400" dirty="0" err="1">
                <a:effectLst>
                  <a:outerShdw blurRad="38100" dist="38100" dir="2700000" algn="tl">
                    <a:srgbClr val="000000"/>
                  </a:outerShdw>
                </a:effectLst>
                <a:ea typeface="+mn-lt"/>
                <a:cs typeface="+mn-lt"/>
              </a:rPr>
              <a:t>sección</a:t>
            </a:r>
            <a:r>
              <a:rPr lang="en-US" sz="2400" dirty="0">
                <a:effectLst>
                  <a:outerShdw blurRad="38100" dist="38100" dir="2700000" algn="tl">
                    <a:srgbClr val="000000"/>
                  </a:outerShdw>
                </a:effectLst>
                <a:ea typeface="+mn-lt"/>
                <a:cs typeface="+mn-lt"/>
              </a:rPr>
              <a:t> de </a:t>
            </a:r>
            <a:r>
              <a:rPr lang="en-US" sz="2400" dirty="0" err="1">
                <a:effectLst>
                  <a:outerShdw blurRad="38100" dist="38100" dir="2700000" algn="tl">
                    <a:srgbClr val="000000"/>
                  </a:outerShdw>
                </a:effectLst>
                <a:ea typeface="+mn-lt"/>
                <a:cs typeface="+mn-lt"/>
              </a:rPr>
              <a:t>apertura</a:t>
            </a:r>
            <a:r>
              <a:rPr lang="en-US" sz="2400" dirty="0">
                <a:effectLst>
                  <a:outerShdw blurRad="38100" dist="38100" dir="2700000" algn="tl">
                    <a:srgbClr val="000000"/>
                  </a:outerShdw>
                </a:effectLst>
                <a:ea typeface="+mn-lt"/>
                <a:cs typeface="+mn-lt"/>
              </a:rPr>
              <a:t>, que </a:t>
            </a:r>
            <a:r>
              <a:rPr lang="en-US" sz="2400" dirty="0" err="1">
                <a:effectLst>
                  <a:outerShdw blurRad="38100" dist="38100" dir="2700000" algn="tl">
                    <a:srgbClr val="000000"/>
                  </a:outerShdw>
                </a:effectLst>
                <a:ea typeface="+mn-lt"/>
                <a:cs typeface="+mn-lt"/>
              </a:rPr>
              <a:t>sigue</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el</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orden</a:t>
            </a:r>
            <a:r>
              <a:rPr lang="en-US" sz="2400" dirty="0">
                <a:effectLst>
                  <a:outerShdw blurRad="38100" dist="38100" dir="2700000" algn="tl">
                    <a:srgbClr val="000000"/>
                  </a:outerShdw>
                </a:effectLst>
                <a:ea typeface="+mn-lt"/>
                <a:cs typeface="+mn-lt"/>
              </a:rPr>
              <a:t> de las </a:t>
            </a:r>
            <a:r>
              <a:rPr lang="en-US" sz="2400" dirty="0" err="1">
                <a:effectLst>
                  <a:outerShdw blurRad="38100" dist="38100" dir="2700000" algn="tl">
                    <a:srgbClr val="000000"/>
                  </a:outerShdw>
                </a:effectLst>
                <a:ea typeface="+mn-lt"/>
                <a:cs typeface="+mn-lt"/>
              </a:rPr>
              <a:t>maldiciones</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anteriores</a:t>
            </a:r>
            <a:r>
              <a:rPr lang="en-US" sz="2400" dirty="0">
                <a:effectLst>
                  <a:outerShdw blurRad="38100" dist="38100" dir="2700000" algn="tl">
                    <a:srgbClr val="000000"/>
                  </a:outerShdw>
                </a:effectLst>
                <a:ea typeface="+mn-lt"/>
                <a:cs typeface="+mn-lt"/>
              </a:rPr>
              <a:t>, se </a:t>
            </a:r>
            <a:r>
              <a:rPr lang="en-US" sz="2400" dirty="0" err="1">
                <a:effectLst>
                  <a:outerShdw blurRad="38100" dist="38100" dir="2700000" algn="tl">
                    <a:srgbClr val="000000"/>
                  </a:outerShdw>
                </a:effectLst>
                <a:ea typeface="+mn-lt"/>
                <a:cs typeface="+mn-lt"/>
              </a:rPr>
              <a:t>ofrecen</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descripciones</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detalladas</a:t>
            </a:r>
            <a:r>
              <a:rPr lang="en-US" sz="2400" dirty="0">
                <a:effectLst>
                  <a:outerShdw blurRad="38100" dist="38100" dir="2700000" algn="tl">
                    <a:srgbClr val="000000"/>
                  </a:outerShdw>
                </a:effectLst>
                <a:ea typeface="+mn-lt"/>
                <a:cs typeface="+mn-lt"/>
              </a:rPr>
              <a:t> de </a:t>
            </a:r>
            <a:r>
              <a:rPr lang="en-US" sz="2400" dirty="0" err="1">
                <a:effectLst>
                  <a:outerShdw blurRad="38100" dist="38100" dir="2700000" algn="tl">
                    <a:srgbClr val="000000"/>
                  </a:outerShdw>
                </a:effectLst>
                <a:ea typeface="+mn-lt"/>
                <a:cs typeface="+mn-lt"/>
              </a:rPr>
              <a:t>los</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desastres</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en</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aumento</a:t>
            </a:r>
            <a:r>
              <a:rPr lang="en-US" sz="2400" dirty="0">
                <a:effectLst>
                  <a:outerShdw blurRad="38100" dist="38100" dir="2700000" algn="tl">
                    <a:srgbClr val="000000"/>
                  </a:outerShdw>
                </a:effectLst>
                <a:ea typeface="+mn-lt"/>
                <a:cs typeface="+mn-lt"/>
              </a:rPr>
              <a:t>.</a:t>
            </a:r>
            <a:endParaRPr lang="en-US" altLang="en-US" sz="2400" b="1" dirty="0">
              <a:solidFill>
                <a:schemeClr val="hlink"/>
              </a:solidFill>
              <a:effectLst>
                <a:outerShdw blurRad="38100" dist="38100" dir="2700000" algn="tl">
                  <a:srgbClr val="000000"/>
                </a:outerShdw>
              </a:effectLst>
              <a:ea typeface="Tahoma"/>
            </a:endParaRPr>
          </a:p>
          <a:p>
            <a:r>
              <a:rPr lang="en-US" altLang="en-US" sz="2400" i="1" dirty="0">
                <a:solidFill>
                  <a:srgbClr val="C00000"/>
                </a:solidFill>
              </a:rPr>
              <a:t>The pattern of these curses are consistent with other known vassal treaties from the ancient Near East.</a:t>
            </a:r>
            <a:r>
              <a:rPr lang="en-US" altLang="en-US" sz="2400" i="1" dirty="0"/>
              <a:t> / </a:t>
            </a:r>
            <a:r>
              <a:rPr lang="en-US" sz="2400" dirty="0">
                <a:ea typeface="+mn-lt"/>
                <a:cs typeface="+mn-lt"/>
              </a:rPr>
              <a:t>El </a:t>
            </a:r>
            <a:r>
              <a:rPr lang="en-US" sz="2400" dirty="0" err="1">
                <a:ea typeface="+mn-lt"/>
                <a:cs typeface="+mn-lt"/>
              </a:rPr>
              <a:t>patrón</a:t>
            </a:r>
            <a:r>
              <a:rPr lang="en-US" sz="2400" dirty="0">
                <a:ea typeface="+mn-lt"/>
                <a:cs typeface="+mn-lt"/>
              </a:rPr>
              <a:t> de </a:t>
            </a:r>
            <a:r>
              <a:rPr lang="en-US" sz="2400" dirty="0" err="1">
                <a:ea typeface="+mn-lt"/>
                <a:cs typeface="+mn-lt"/>
              </a:rPr>
              <a:t>estas</a:t>
            </a:r>
            <a:r>
              <a:rPr lang="en-US" sz="2400" dirty="0">
                <a:ea typeface="+mn-lt"/>
                <a:cs typeface="+mn-lt"/>
              </a:rPr>
              <a:t> </a:t>
            </a:r>
            <a:r>
              <a:rPr lang="en-US" sz="2400" dirty="0" err="1">
                <a:ea typeface="+mn-lt"/>
                <a:cs typeface="+mn-lt"/>
              </a:rPr>
              <a:t>maldiciones</a:t>
            </a:r>
            <a:r>
              <a:rPr lang="en-US" sz="2400" dirty="0">
                <a:ea typeface="+mn-lt"/>
                <a:cs typeface="+mn-lt"/>
              </a:rPr>
              <a:t> es </a:t>
            </a:r>
            <a:r>
              <a:rPr lang="en-US" sz="2400" dirty="0" err="1">
                <a:ea typeface="+mn-lt"/>
                <a:cs typeface="+mn-lt"/>
              </a:rPr>
              <a:t>consistente</a:t>
            </a:r>
            <a:r>
              <a:rPr lang="en-US" sz="2400" dirty="0">
                <a:ea typeface="+mn-lt"/>
                <a:cs typeface="+mn-lt"/>
              </a:rPr>
              <a:t> con </a:t>
            </a:r>
            <a:r>
              <a:rPr lang="en-US" sz="2400" dirty="0" err="1">
                <a:ea typeface="+mn-lt"/>
                <a:cs typeface="+mn-lt"/>
              </a:rPr>
              <a:t>otros</a:t>
            </a:r>
            <a:r>
              <a:rPr lang="en-US" sz="2400" dirty="0">
                <a:ea typeface="+mn-lt"/>
                <a:cs typeface="+mn-lt"/>
              </a:rPr>
              <a:t> </a:t>
            </a:r>
            <a:r>
              <a:rPr lang="en-US" sz="2400" dirty="0" err="1">
                <a:ea typeface="+mn-lt"/>
                <a:cs typeface="+mn-lt"/>
              </a:rPr>
              <a:t>tratados</a:t>
            </a:r>
            <a:r>
              <a:rPr lang="en-US" sz="2400" dirty="0">
                <a:ea typeface="+mn-lt"/>
                <a:cs typeface="+mn-lt"/>
              </a:rPr>
              <a:t> </a:t>
            </a:r>
            <a:r>
              <a:rPr lang="en-US" sz="2400" dirty="0" err="1">
                <a:ea typeface="+mn-lt"/>
                <a:cs typeface="+mn-lt"/>
              </a:rPr>
              <a:t>vasallos</a:t>
            </a:r>
            <a:r>
              <a:rPr lang="en-US" sz="2400" dirty="0">
                <a:ea typeface="+mn-lt"/>
                <a:cs typeface="+mn-lt"/>
              </a:rPr>
              <a:t> </a:t>
            </a:r>
            <a:r>
              <a:rPr lang="en-US" sz="2400" dirty="0" err="1">
                <a:ea typeface="+mn-lt"/>
                <a:cs typeface="+mn-lt"/>
              </a:rPr>
              <a:t>conocidos</a:t>
            </a:r>
            <a:r>
              <a:rPr lang="en-US" sz="2400" dirty="0">
                <a:ea typeface="+mn-lt"/>
                <a:cs typeface="+mn-lt"/>
              </a:rPr>
              <a:t> del </a:t>
            </a:r>
            <a:r>
              <a:rPr lang="en-US" sz="2400" dirty="0" err="1">
                <a:ea typeface="+mn-lt"/>
                <a:cs typeface="+mn-lt"/>
              </a:rPr>
              <a:t>antiguo</a:t>
            </a:r>
            <a:r>
              <a:rPr lang="en-US" sz="2400" dirty="0">
                <a:ea typeface="+mn-lt"/>
                <a:cs typeface="+mn-lt"/>
              </a:rPr>
              <a:t> </a:t>
            </a:r>
            <a:r>
              <a:rPr lang="en-US" sz="2400" dirty="0" err="1">
                <a:ea typeface="+mn-lt"/>
                <a:cs typeface="+mn-lt"/>
              </a:rPr>
              <a:t>Cercano</a:t>
            </a:r>
            <a:r>
              <a:rPr lang="en-US" sz="2400" dirty="0">
                <a:ea typeface="+mn-lt"/>
                <a:cs typeface="+mn-lt"/>
              </a:rPr>
              <a:t> Oriente.</a:t>
            </a:r>
            <a:endParaRPr lang="en-US" altLang="en-US" sz="2400" i="1" dirty="0">
              <a:ea typeface="Tahoma"/>
            </a:endParaRPr>
          </a:p>
          <a:p>
            <a:r>
              <a:rPr lang="en-US" altLang="en-US" sz="2400" i="1" dirty="0">
                <a:solidFill>
                  <a:srgbClr val="C00000"/>
                </a:solidFill>
              </a:rPr>
              <a:t>The first section of curses begins with an “if” clause; the following sections have no stated conditions, but they assume covenant violation.</a:t>
            </a:r>
            <a:r>
              <a:rPr lang="en-US" altLang="en-US" sz="2400" i="1" dirty="0"/>
              <a:t> / </a:t>
            </a:r>
            <a:r>
              <a:rPr lang="en-US" sz="2400" dirty="0">
                <a:ea typeface="+mn-lt"/>
                <a:cs typeface="+mn-lt"/>
              </a:rPr>
              <a:t>La </a:t>
            </a:r>
            <a:r>
              <a:rPr lang="en-US" sz="2400" dirty="0" err="1">
                <a:ea typeface="+mn-lt"/>
                <a:cs typeface="+mn-lt"/>
              </a:rPr>
              <a:t>primera</a:t>
            </a:r>
            <a:r>
              <a:rPr lang="en-US" sz="2400" dirty="0">
                <a:ea typeface="+mn-lt"/>
                <a:cs typeface="+mn-lt"/>
              </a:rPr>
              <a:t> </a:t>
            </a:r>
            <a:r>
              <a:rPr lang="en-US" sz="2400" dirty="0" err="1">
                <a:ea typeface="+mn-lt"/>
                <a:cs typeface="+mn-lt"/>
              </a:rPr>
              <a:t>sección</a:t>
            </a:r>
            <a:r>
              <a:rPr lang="en-US" sz="2400" dirty="0">
                <a:ea typeface="+mn-lt"/>
                <a:cs typeface="+mn-lt"/>
              </a:rPr>
              <a:t> de </a:t>
            </a:r>
            <a:r>
              <a:rPr lang="en-US" sz="2400" dirty="0" err="1">
                <a:ea typeface="+mn-lt"/>
                <a:cs typeface="+mn-lt"/>
              </a:rPr>
              <a:t>maldiciones</a:t>
            </a:r>
            <a:r>
              <a:rPr lang="en-US" sz="2400" dirty="0">
                <a:ea typeface="+mn-lt"/>
                <a:cs typeface="+mn-lt"/>
              </a:rPr>
              <a:t> </a:t>
            </a:r>
            <a:r>
              <a:rPr lang="en-US" sz="2400" dirty="0" err="1">
                <a:ea typeface="+mn-lt"/>
                <a:cs typeface="+mn-lt"/>
              </a:rPr>
              <a:t>comienza</a:t>
            </a:r>
            <a:r>
              <a:rPr lang="en-US" sz="2400" dirty="0">
                <a:ea typeface="+mn-lt"/>
                <a:cs typeface="+mn-lt"/>
              </a:rPr>
              <a:t> con </a:t>
            </a:r>
            <a:r>
              <a:rPr lang="en-US" sz="2400" dirty="0" err="1">
                <a:ea typeface="+mn-lt"/>
                <a:cs typeface="+mn-lt"/>
              </a:rPr>
              <a:t>una</a:t>
            </a:r>
            <a:r>
              <a:rPr lang="en-US" sz="2400" dirty="0">
                <a:ea typeface="+mn-lt"/>
                <a:cs typeface="+mn-lt"/>
              </a:rPr>
              <a:t> </a:t>
            </a:r>
            <a:r>
              <a:rPr lang="en-US" sz="2400" dirty="0" err="1">
                <a:ea typeface="+mn-lt"/>
                <a:cs typeface="+mn-lt"/>
              </a:rPr>
              <a:t>cláusula</a:t>
            </a:r>
            <a:r>
              <a:rPr lang="en-US" sz="2400" dirty="0">
                <a:ea typeface="+mn-lt"/>
                <a:cs typeface="+mn-lt"/>
              </a:rPr>
              <a:t> "</a:t>
            </a:r>
            <a:r>
              <a:rPr lang="en-US" sz="2400" dirty="0" err="1">
                <a:ea typeface="+mn-lt"/>
                <a:cs typeface="+mn-lt"/>
              </a:rPr>
              <a:t>si</a:t>
            </a:r>
            <a:r>
              <a:rPr lang="en-US" sz="2400" dirty="0">
                <a:ea typeface="+mn-lt"/>
                <a:cs typeface="+mn-lt"/>
              </a:rPr>
              <a:t>"; las </a:t>
            </a:r>
            <a:r>
              <a:rPr lang="en-US" sz="2400" dirty="0" err="1">
                <a:ea typeface="+mn-lt"/>
                <a:cs typeface="+mn-lt"/>
              </a:rPr>
              <a:t>siguientes</a:t>
            </a:r>
            <a:r>
              <a:rPr lang="en-US" sz="2400" dirty="0">
                <a:ea typeface="+mn-lt"/>
                <a:cs typeface="+mn-lt"/>
              </a:rPr>
              <a:t> </a:t>
            </a:r>
            <a:r>
              <a:rPr lang="en-US" sz="2400" dirty="0" err="1">
                <a:ea typeface="+mn-lt"/>
                <a:cs typeface="+mn-lt"/>
              </a:rPr>
              <a:t>secciones</a:t>
            </a:r>
            <a:r>
              <a:rPr lang="en-US" sz="2400" dirty="0">
                <a:ea typeface="+mn-lt"/>
                <a:cs typeface="+mn-lt"/>
              </a:rPr>
              <a:t> no </a:t>
            </a:r>
            <a:r>
              <a:rPr lang="en-US" sz="2400" dirty="0" err="1">
                <a:ea typeface="+mn-lt"/>
                <a:cs typeface="+mn-lt"/>
              </a:rPr>
              <a:t>tienen</a:t>
            </a:r>
            <a:r>
              <a:rPr lang="en-US" sz="2400" dirty="0">
                <a:ea typeface="+mn-lt"/>
                <a:cs typeface="+mn-lt"/>
              </a:rPr>
              <a:t> </a:t>
            </a:r>
            <a:r>
              <a:rPr lang="en-US" sz="2400" dirty="0" err="1">
                <a:ea typeface="+mn-lt"/>
                <a:cs typeface="+mn-lt"/>
              </a:rPr>
              <a:t>condiciones</a:t>
            </a:r>
            <a:r>
              <a:rPr lang="en-US" sz="2400" dirty="0">
                <a:ea typeface="+mn-lt"/>
                <a:cs typeface="+mn-lt"/>
              </a:rPr>
              <a:t> </a:t>
            </a:r>
            <a:r>
              <a:rPr lang="en-US" sz="2400" dirty="0" err="1">
                <a:ea typeface="+mn-lt"/>
                <a:cs typeface="+mn-lt"/>
              </a:rPr>
              <a:t>establecidas</a:t>
            </a:r>
            <a:r>
              <a:rPr lang="en-US" sz="2400" dirty="0">
                <a:ea typeface="+mn-lt"/>
                <a:cs typeface="+mn-lt"/>
              </a:rPr>
              <a:t>, </a:t>
            </a:r>
            <a:r>
              <a:rPr lang="en-US" sz="2400" dirty="0" err="1">
                <a:ea typeface="+mn-lt"/>
                <a:cs typeface="+mn-lt"/>
              </a:rPr>
              <a:t>pero</a:t>
            </a:r>
            <a:r>
              <a:rPr lang="en-US" sz="2400" dirty="0">
                <a:ea typeface="+mn-lt"/>
                <a:cs typeface="+mn-lt"/>
              </a:rPr>
              <a:t> </a:t>
            </a:r>
            <a:r>
              <a:rPr lang="en-US" sz="2400" dirty="0" err="1">
                <a:ea typeface="+mn-lt"/>
                <a:cs typeface="+mn-lt"/>
              </a:rPr>
              <a:t>asumen</a:t>
            </a:r>
            <a:r>
              <a:rPr lang="en-US" sz="2400" dirty="0">
                <a:ea typeface="+mn-lt"/>
                <a:cs typeface="+mn-lt"/>
              </a:rPr>
              <a:t> la </a:t>
            </a:r>
            <a:r>
              <a:rPr lang="en-US" sz="2400" dirty="0" err="1">
                <a:ea typeface="+mn-lt"/>
                <a:cs typeface="+mn-lt"/>
              </a:rPr>
              <a:t>violación</a:t>
            </a:r>
            <a:r>
              <a:rPr lang="en-US" sz="2400" dirty="0">
                <a:ea typeface="+mn-lt"/>
                <a:cs typeface="+mn-lt"/>
              </a:rPr>
              <a:t> del </a:t>
            </a:r>
            <a:r>
              <a:rPr lang="en-US" sz="2400" dirty="0" err="1">
                <a:ea typeface="+mn-lt"/>
                <a:cs typeface="+mn-lt"/>
              </a:rPr>
              <a:t>convenio</a:t>
            </a:r>
            <a:r>
              <a:rPr lang="en-US" sz="2400" dirty="0">
                <a:ea typeface="+mn-lt"/>
                <a:cs typeface="+mn-lt"/>
              </a:rPr>
              <a:t>.</a:t>
            </a:r>
            <a:endParaRPr lang="en-US" altLang="en-US" sz="2400" i="1" dirty="0">
              <a:ea typeface="Tahoma"/>
            </a:endParaRPr>
          </a:p>
          <a:p>
            <a:r>
              <a:rPr lang="en-US" altLang="en-US" sz="2400" i="1" dirty="0">
                <a:solidFill>
                  <a:srgbClr val="C00000"/>
                </a:solidFill>
              </a:rPr>
              <a:t>The curses climax with the threat of exile.</a:t>
            </a:r>
            <a:r>
              <a:rPr lang="en-US" altLang="en-US" sz="2400" i="1" dirty="0"/>
              <a:t> / </a:t>
            </a:r>
            <a:r>
              <a:rPr lang="en-US" sz="2400" dirty="0">
                <a:ea typeface="+mn-lt"/>
                <a:cs typeface="+mn-lt"/>
              </a:rPr>
              <a:t>Las </a:t>
            </a:r>
            <a:r>
              <a:rPr lang="en-US" sz="2400" dirty="0" err="1">
                <a:ea typeface="+mn-lt"/>
                <a:cs typeface="+mn-lt"/>
              </a:rPr>
              <a:t>maldiciones</a:t>
            </a:r>
            <a:r>
              <a:rPr lang="en-US" sz="2400" dirty="0">
                <a:ea typeface="+mn-lt"/>
                <a:cs typeface="+mn-lt"/>
              </a:rPr>
              <a:t> </a:t>
            </a:r>
            <a:r>
              <a:rPr lang="en-US" sz="2400" dirty="0" err="1">
                <a:ea typeface="+mn-lt"/>
                <a:cs typeface="+mn-lt"/>
              </a:rPr>
              <a:t>culminan</a:t>
            </a:r>
            <a:r>
              <a:rPr lang="en-US" sz="2400" dirty="0">
                <a:ea typeface="+mn-lt"/>
                <a:cs typeface="+mn-lt"/>
              </a:rPr>
              <a:t> con la </a:t>
            </a:r>
            <a:r>
              <a:rPr lang="en-US" sz="2400" dirty="0" err="1">
                <a:ea typeface="+mn-lt"/>
                <a:cs typeface="+mn-lt"/>
              </a:rPr>
              <a:t>amenaza</a:t>
            </a:r>
            <a:r>
              <a:rPr lang="en-US" sz="2400" dirty="0">
                <a:ea typeface="+mn-lt"/>
                <a:cs typeface="+mn-lt"/>
              </a:rPr>
              <a:t> del </a:t>
            </a:r>
            <a:r>
              <a:rPr lang="en-US" sz="2400" dirty="0" err="1">
                <a:ea typeface="+mn-lt"/>
                <a:cs typeface="+mn-lt"/>
              </a:rPr>
              <a:t>exilio</a:t>
            </a:r>
            <a:r>
              <a:rPr lang="en-US" sz="2400" dirty="0">
                <a:ea typeface="+mn-lt"/>
                <a:cs typeface="+mn-lt"/>
              </a:rPr>
              <a:t>.</a:t>
            </a:r>
            <a:endParaRPr lang="en-US" altLang="en-US" sz="2400" i="1" dirty="0">
              <a:ea typeface="Tahoma"/>
            </a:endParaRPr>
          </a:p>
          <a:p>
            <a:r>
              <a:rPr lang="en-US" altLang="en-US" sz="2400" i="1" dirty="0">
                <a:solidFill>
                  <a:srgbClr val="C00000"/>
                </a:solidFill>
              </a:rPr>
              <a:t>There were only two ways open, obedience or rebellion.</a:t>
            </a:r>
            <a:r>
              <a:rPr lang="en-US" altLang="en-US" sz="2400" i="1" dirty="0"/>
              <a:t> / </a:t>
            </a:r>
            <a:r>
              <a:rPr lang="en-US" sz="2400" dirty="0">
                <a:ea typeface="+mn-lt"/>
                <a:cs typeface="+mn-lt"/>
              </a:rPr>
              <a:t>Solo </a:t>
            </a:r>
            <a:r>
              <a:rPr lang="en-US" sz="2400" dirty="0" err="1">
                <a:ea typeface="+mn-lt"/>
                <a:cs typeface="+mn-lt"/>
              </a:rPr>
              <a:t>había</a:t>
            </a:r>
            <a:r>
              <a:rPr lang="en-US" sz="2400" dirty="0">
                <a:ea typeface="+mn-lt"/>
                <a:cs typeface="+mn-lt"/>
              </a:rPr>
              <a:t> dos </a:t>
            </a:r>
            <a:r>
              <a:rPr lang="en-US" sz="2400" dirty="0" err="1">
                <a:ea typeface="+mn-lt"/>
                <a:cs typeface="+mn-lt"/>
              </a:rPr>
              <a:t>caminos</a:t>
            </a:r>
            <a:r>
              <a:rPr lang="en-US" sz="2400" dirty="0">
                <a:ea typeface="+mn-lt"/>
                <a:cs typeface="+mn-lt"/>
              </a:rPr>
              <a:t> </a:t>
            </a:r>
            <a:r>
              <a:rPr lang="en-US" sz="2400" dirty="0" err="1">
                <a:ea typeface="+mn-lt"/>
                <a:cs typeface="+mn-lt"/>
              </a:rPr>
              <a:t>abiertos</a:t>
            </a:r>
            <a:r>
              <a:rPr lang="en-US" sz="2400" dirty="0">
                <a:ea typeface="+mn-lt"/>
                <a:cs typeface="+mn-lt"/>
              </a:rPr>
              <a:t>, la </a:t>
            </a:r>
            <a:r>
              <a:rPr lang="en-US" sz="2400" dirty="0" err="1">
                <a:ea typeface="+mn-lt"/>
                <a:cs typeface="+mn-lt"/>
              </a:rPr>
              <a:t>obediencia</a:t>
            </a:r>
            <a:r>
              <a:rPr lang="en-US" sz="2400" dirty="0">
                <a:ea typeface="+mn-lt"/>
                <a:cs typeface="+mn-lt"/>
              </a:rPr>
              <a:t> </a:t>
            </a:r>
            <a:r>
              <a:rPr lang="en-US" sz="2400" dirty="0" err="1">
                <a:ea typeface="+mn-lt"/>
                <a:cs typeface="+mn-lt"/>
              </a:rPr>
              <a:t>o</a:t>
            </a:r>
            <a:r>
              <a:rPr lang="en-US" sz="2400" dirty="0">
                <a:ea typeface="+mn-lt"/>
                <a:cs typeface="+mn-lt"/>
              </a:rPr>
              <a:t> la </a:t>
            </a:r>
            <a:r>
              <a:rPr lang="en-US" sz="2400" dirty="0" err="1">
                <a:ea typeface="+mn-lt"/>
                <a:cs typeface="+mn-lt"/>
              </a:rPr>
              <a:t>rebelión</a:t>
            </a:r>
            <a:r>
              <a:rPr lang="en-US" sz="2400" dirty="0">
                <a:ea typeface="+mn-lt"/>
                <a:cs typeface="+mn-lt"/>
              </a:rPr>
              <a:t>.</a:t>
            </a:r>
            <a:endParaRPr lang="en-US" altLang="en-US" sz="2400" i="1" dirty="0">
              <a:ea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24611">
                                            <p:txEl>
                                              <p:pRg st="0" end="0"/>
                                            </p:txEl>
                                          </p:spTgt>
                                        </p:tgtEl>
                                        <p:attrNameLst>
                                          <p:attrName>style.visibility</p:attrName>
                                        </p:attrNameLst>
                                      </p:cBhvr>
                                      <p:to>
                                        <p:strVal val="visible"/>
                                      </p:to>
                                    </p:set>
                                    <p:anim calcmode="lin" valueType="num">
                                      <p:cBhvr>
                                        <p:cTn id="7" dur="500" fill="hold"/>
                                        <p:tgtEl>
                                          <p:spTgt spid="3246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2461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4611">
                                            <p:txEl>
                                              <p:pRg st="1" end="1"/>
                                            </p:txEl>
                                          </p:spTgt>
                                        </p:tgtEl>
                                        <p:attrNameLst>
                                          <p:attrName>style.visibility</p:attrName>
                                        </p:attrNameLst>
                                      </p:cBhvr>
                                      <p:to>
                                        <p:strVal val="visible"/>
                                      </p:to>
                                    </p:set>
                                    <p:anim calcmode="lin" valueType="num">
                                      <p:cBhvr additive="base">
                                        <p:cTn id="13" dur="500" fill="hold"/>
                                        <p:tgtEl>
                                          <p:spTgt spid="3246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46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24611">
                                            <p:txEl>
                                              <p:pRg st="2" end="2"/>
                                            </p:txEl>
                                          </p:spTgt>
                                        </p:tgtEl>
                                        <p:attrNameLst>
                                          <p:attrName>style.visibility</p:attrName>
                                        </p:attrNameLst>
                                      </p:cBhvr>
                                      <p:to>
                                        <p:strVal val="visible"/>
                                      </p:to>
                                    </p:set>
                                    <p:anim calcmode="lin" valueType="num">
                                      <p:cBhvr additive="base">
                                        <p:cTn id="19" dur="500" fill="hold"/>
                                        <p:tgtEl>
                                          <p:spTgt spid="3246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46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24611">
                                            <p:txEl>
                                              <p:pRg st="3" end="3"/>
                                            </p:txEl>
                                          </p:spTgt>
                                        </p:tgtEl>
                                        <p:attrNameLst>
                                          <p:attrName>style.visibility</p:attrName>
                                        </p:attrNameLst>
                                      </p:cBhvr>
                                      <p:to>
                                        <p:strVal val="visible"/>
                                      </p:to>
                                    </p:set>
                                    <p:anim calcmode="lin" valueType="num">
                                      <p:cBhvr additive="base">
                                        <p:cTn id="25" dur="500" fill="hold"/>
                                        <p:tgtEl>
                                          <p:spTgt spid="3246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46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24611">
                                            <p:txEl>
                                              <p:pRg st="4" end="4"/>
                                            </p:txEl>
                                          </p:spTgt>
                                        </p:tgtEl>
                                        <p:attrNameLst>
                                          <p:attrName>style.visibility</p:attrName>
                                        </p:attrNameLst>
                                      </p:cBhvr>
                                      <p:to>
                                        <p:strVal val="visible"/>
                                      </p:to>
                                    </p:set>
                                    <p:anim calcmode="lin" valueType="num">
                                      <p:cBhvr additive="base">
                                        <p:cTn id="31" dur="500" fill="hold"/>
                                        <p:tgtEl>
                                          <p:spTgt spid="3246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46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65A203F-94F2-732D-32BF-BD52013279AF}"/>
              </a:ext>
            </a:extLst>
          </p:cNvPr>
          <p:cNvSpPr>
            <a:spLocks noGrp="1"/>
          </p:cNvSpPr>
          <p:nvPr>
            <p:ph type="sldNum" sz="quarter" idx="12"/>
          </p:nvPr>
        </p:nvSpPr>
        <p:spPr/>
        <p:txBody>
          <a:bodyPr/>
          <a:lstStyle/>
          <a:p>
            <a:pPr defTabSz="914400" fontAlgn="base">
              <a:spcBef>
                <a:spcPct val="0"/>
              </a:spcBef>
              <a:spcAft>
                <a:spcPct val="0"/>
              </a:spcAft>
            </a:pPr>
            <a:fld id="{C4DBF873-2062-4D39-ABA4-D9AD93DE9AF9}" type="slidenum">
              <a:rPr lang="en-US" altLang="en-US" dirty="0">
                <a:solidFill>
                  <a:srgbClr val="000000"/>
                </a:solidFill>
                <a:cs typeface="Arial" panose="020B0604020202020204" pitchFamily="34" charset="0"/>
              </a:rPr>
              <a:pPr defTabSz="914400" fontAlgn="base">
                <a:spcBef>
                  <a:spcPct val="0"/>
                </a:spcBef>
                <a:spcAft>
                  <a:spcPct val="0"/>
                </a:spcAft>
              </a:pPr>
              <a:t>87</a:t>
            </a:fld>
            <a:endParaRPr lang="en-US" altLang="en-US" dirty="0">
              <a:solidFill>
                <a:srgbClr val="000000"/>
              </a:solidFill>
              <a:cs typeface="Arial" panose="020B0604020202020204" pitchFamily="34" charset="0"/>
            </a:endParaRPr>
          </a:p>
        </p:txBody>
      </p:sp>
      <p:sp>
        <p:nvSpPr>
          <p:cNvPr id="338946" name="Rectangle 2">
            <a:extLst>
              <a:ext uri="{FF2B5EF4-FFF2-40B4-BE49-F238E27FC236}">
                <a16:creationId xmlns:a16="http://schemas.microsoft.com/office/drawing/2014/main" id="{13C3D4EE-1BFB-ED92-DC84-443D27676C89}"/>
              </a:ext>
            </a:extLst>
          </p:cNvPr>
          <p:cNvSpPr>
            <a:spLocks noGrp="1" noChangeArrowheads="1"/>
          </p:cNvSpPr>
          <p:nvPr>
            <p:ph type="title"/>
          </p:nvPr>
        </p:nvSpPr>
        <p:spPr>
          <a:xfrm>
            <a:off x="8627" y="7189"/>
            <a:ext cx="12193437" cy="954658"/>
          </a:xfrm>
        </p:spPr>
        <p:txBody>
          <a:bodyPr/>
          <a:lstStyle/>
          <a:p>
            <a:r>
              <a:rPr lang="en-US" altLang="en-US" sz="3200" dirty="0">
                <a:solidFill>
                  <a:srgbClr val="FF6600"/>
                </a:solidFill>
                <a:latin typeface="Copperplate Gothic Bold"/>
              </a:rPr>
              <a:t>A Perpetual Covenant</a:t>
            </a:r>
            <a:r>
              <a:rPr lang="en-US" altLang="en-US" sz="3200" dirty="0">
                <a:solidFill>
                  <a:srgbClr val="FF6600"/>
                </a:solidFill>
              </a:rPr>
              <a:t> </a:t>
            </a:r>
            <a:r>
              <a:rPr lang="en-US" altLang="en-US" sz="3200" dirty="0"/>
              <a:t> </a:t>
            </a:r>
            <a:r>
              <a:rPr lang="en-US" altLang="en-US" sz="2800" dirty="0"/>
              <a:t>/ </a:t>
            </a:r>
            <a:r>
              <a:rPr lang="en-US" sz="2800" dirty="0">
                <a:ea typeface="+mj-lt"/>
                <a:cs typeface="+mj-lt"/>
              </a:rPr>
              <a:t>Un </a:t>
            </a:r>
            <a:r>
              <a:rPr lang="en-US" sz="2800" dirty="0" err="1">
                <a:ea typeface="+mj-lt"/>
                <a:cs typeface="+mj-lt"/>
              </a:rPr>
              <a:t>pacto</a:t>
            </a:r>
            <a:r>
              <a:rPr lang="en-US" sz="2800" dirty="0">
                <a:ea typeface="+mj-lt"/>
                <a:cs typeface="+mj-lt"/>
              </a:rPr>
              <a:t> perpetuo</a:t>
            </a:r>
            <a:br>
              <a:rPr lang="en-US" altLang="en-US" sz="2800" dirty="0"/>
            </a:br>
            <a:r>
              <a:rPr lang="en-US" altLang="en-US" sz="2800" dirty="0"/>
              <a:t>(Dt. 29:9-29; cf. 5:3)</a:t>
            </a:r>
          </a:p>
        </p:txBody>
      </p:sp>
      <p:sp>
        <p:nvSpPr>
          <p:cNvPr id="338947" name="Rectangle 3">
            <a:extLst>
              <a:ext uri="{FF2B5EF4-FFF2-40B4-BE49-F238E27FC236}">
                <a16:creationId xmlns:a16="http://schemas.microsoft.com/office/drawing/2014/main" id="{AB95778D-2E4E-CE2A-F544-BD0FAF822E10}"/>
              </a:ext>
            </a:extLst>
          </p:cNvPr>
          <p:cNvSpPr>
            <a:spLocks noGrp="1" noChangeArrowheads="1"/>
          </p:cNvSpPr>
          <p:nvPr>
            <p:ph type="body" idx="1"/>
          </p:nvPr>
        </p:nvSpPr>
        <p:spPr>
          <a:xfrm>
            <a:off x="189049" y="1271139"/>
            <a:ext cx="11826280" cy="5588478"/>
          </a:xfrm>
        </p:spPr>
        <p:txBody>
          <a:bodyPr/>
          <a:lstStyle/>
          <a:p>
            <a:pPr>
              <a:lnSpc>
                <a:spcPct val="90000"/>
              </a:lnSpc>
              <a:buNone/>
            </a:pPr>
            <a:r>
              <a:rPr lang="en-US" altLang="en-US" sz="2800" b="1" dirty="0">
                <a:solidFill>
                  <a:schemeClr val="hlink"/>
                </a:solidFill>
                <a:effectLst>
                  <a:outerShdw blurRad="38100" dist="38100" dir="2700000" algn="tl">
                    <a:srgbClr val="000000"/>
                  </a:outerShdw>
                </a:effectLst>
              </a:rPr>
              <a:t>The covenant community not only was linked to the past but also to the future. / </a:t>
            </a:r>
            <a:r>
              <a:rPr lang="en-US" sz="2800" dirty="0">
                <a:effectLst>
                  <a:outerShdw blurRad="38100" dist="38100" dir="2700000" algn="tl">
                    <a:srgbClr val="000000"/>
                  </a:outerShdw>
                </a:effectLst>
                <a:ea typeface="+mn-lt"/>
                <a:cs typeface="+mn-lt"/>
              </a:rPr>
              <a:t>La </a:t>
            </a:r>
            <a:r>
              <a:rPr lang="en-US" sz="2800" dirty="0" err="1">
                <a:effectLst>
                  <a:outerShdw blurRad="38100" dist="38100" dir="2700000" algn="tl">
                    <a:srgbClr val="000000"/>
                  </a:outerShdw>
                </a:effectLst>
                <a:ea typeface="+mn-lt"/>
                <a:cs typeface="+mn-lt"/>
              </a:rPr>
              <a:t>comunidad</a:t>
            </a:r>
            <a:r>
              <a:rPr lang="en-US" sz="2800" dirty="0">
                <a:effectLst>
                  <a:outerShdw blurRad="38100" dist="38100" dir="2700000" algn="tl">
                    <a:srgbClr val="000000"/>
                  </a:outerShdw>
                </a:effectLst>
                <a:ea typeface="+mn-lt"/>
                <a:cs typeface="+mn-lt"/>
              </a:rPr>
              <a:t> del </a:t>
            </a:r>
            <a:r>
              <a:rPr lang="en-US" sz="2800" dirty="0" err="1">
                <a:effectLst>
                  <a:outerShdw blurRad="38100" dist="38100" dir="2700000" algn="tl">
                    <a:srgbClr val="000000"/>
                  </a:outerShdw>
                </a:effectLst>
                <a:ea typeface="+mn-lt"/>
                <a:cs typeface="+mn-lt"/>
              </a:rPr>
              <a:t>pacto</a:t>
            </a:r>
            <a:r>
              <a:rPr lang="en-US" sz="2800" dirty="0">
                <a:effectLst>
                  <a:outerShdw blurRad="38100" dist="38100" dir="2700000" algn="tl">
                    <a:srgbClr val="000000"/>
                  </a:outerShdw>
                </a:effectLst>
                <a:ea typeface="+mn-lt"/>
                <a:cs typeface="+mn-lt"/>
              </a:rPr>
              <a:t> no solo </a:t>
            </a:r>
            <a:r>
              <a:rPr lang="en-US" sz="2800" dirty="0" err="1">
                <a:effectLst>
                  <a:outerShdw blurRad="38100" dist="38100" dir="2700000" algn="tl">
                    <a:srgbClr val="000000"/>
                  </a:outerShdw>
                </a:effectLst>
                <a:ea typeface="+mn-lt"/>
                <a:cs typeface="+mn-lt"/>
              </a:rPr>
              <a:t>estaba</a:t>
            </a:r>
            <a:r>
              <a:rPr lang="en-US" sz="2800" dirty="0">
                <a:effectLst>
                  <a:outerShdw blurRad="38100" dist="38100" dir="2700000" algn="tl">
                    <a:srgbClr val="000000"/>
                  </a:outerShdw>
                </a:effectLst>
                <a:ea typeface="+mn-lt"/>
                <a:cs typeface="+mn-lt"/>
              </a:rPr>
              <a:t> </a:t>
            </a:r>
            <a:r>
              <a:rPr lang="en-US" sz="2800" dirty="0" err="1">
                <a:effectLst>
                  <a:outerShdw blurRad="38100" dist="38100" dir="2700000" algn="tl">
                    <a:srgbClr val="000000"/>
                  </a:outerShdw>
                </a:effectLst>
                <a:ea typeface="+mn-lt"/>
                <a:cs typeface="+mn-lt"/>
              </a:rPr>
              <a:t>vinculada</a:t>
            </a:r>
            <a:r>
              <a:rPr lang="en-US" sz="2800" dirty="0">
                <a:effectLst>
                  <a:outerShdw blurRad="38100" dist="38100" dir="2700000" algn="tl">
                    <a:srgbClr val="000000"/>
                  </a:outerShdw>
                </a:effectLst>
                <a:ea typeface="+mn-lt"/>
                <a:cs typeface="+mn-lt"/>
              </a:rPr>
              <a:t> al </a:t>
            </a:r>
            <a:r>
              <a:rPr lang="en-US" sz="2800" dirty="0" err="1">
                <a:effectLst>
                  <a:outerShdw blurRad="38100" dist="38100" dir="2700000" algn="tl">
                    <a:srgbClr val="000000"/>
                  </a:outerShdw>
                </a:effectLst>
                <a:ea typeface="+mn-lt"/>
                <a:cs typeface="+mn-lt"/>
              </a:rPr>
              <a:t>pasado</a:t>
            </a:r>
            <a:r>
              <a:rPr lang="en-US" sz="2800" dirty="0">
                <a:effectLst>
                  <a:outerShdw blurRad="38100" dist="38100" dir="2700000" algn="tl">
                    <a:srgbClr val="000000"/>
                  </a:outerShdw>
                </a:effectLst>
                <a:ea typeface="+mn-lt"/>
                <a:cs typeface="+mn-lt"/>
              </a:rPr>
              <a:t> </a:t>
            </a:r>
            <a:r>
              <a:rPr lang="en-US" sz="2800" dirty="0" err="1">
                <a:effectLst>
                  <a:outerShdw blurRad="38100" dist="38100" dir="2700000" algn="tl">
                    <a:srgbClr val="000000"/>
                  </a:outerShdw>
                </a:effectLst>
                <a:ea typeface="+mn-lt"/>
                <a:cs typeface="+mn-lt"/>
              </a:rPr>
              <a:t>sino</a:t>
            </a:r>
            <a:r>
              <a:rPr lang="en-US" sz="2800" dirty="0">
                <a:effectLst>
                  <a:outerShdw blurRad="38100" dist="38100" dir="2700000" algn="tl">
                    <a:srgbClr val="000000"/>
                  </a:outerShdw>
                </a:effectLst>
                <a:ea typeface="+mn-lt"/>
                <a:cs typeface="+mn-lt"/>
              </a:rPr>
              <a:t> </a:t>
            </a:r>
            <a:r>
              <a:rPr lang="en-US" sz="2800" dirty="0" err="1">
                <a:effectLst>
                  <a:outerShdw blurRad="38100" dist="38100" dir="2700000" algn="tl">
                    <a:srgbClr val="000000"/>
                  </a:outerShdw>
                </a:effectLst>
                <a:ea typeface="+mn-lt"/>
                <a:cs typeface="+mn-lt"/>
              </a:rPr>
              <a:t>también</a:t>
            </a:r>
            <a:r>
              <a:rPr lang="en-US" sz="2800" dirty="0">
                <a:effectLst>
                  <a:outerShdw blurRad="38100" dist="38100" dir="2700000" algn="tl">
                    <a:srgbClr val="000000"/>
                  </a:outerShdw>
                </a:effectLst>
                <a:ea typeface="+mn-lt"/>
                <a:cs typeface="+mn-lt"/>
              </a:rPr>
              <a:t> al </a:t>
            </a:r>
            <a:r>
              <a:rPr lang="en-US" sz="2800" dirty="0" err="1">
                <a:effectLst>
                  <a:outerShdw blurRad="38100" dist="38100" dir="2700000" algn="tl">
                    <a:srgbClr val="000000"/>
                  </a:outerShdw>
                </a:effectLst>
                <a:ea typeface="+mn-lt"/>
                <a:cs typeface="+mn-lt"/>
              </a:rPr>
              <a:t>futuro</a:t>
            </a:r>
            <a:r>
              <a:rPr lang="en-US" sz="2800" dirty="0">
                <a:effectLst>
                  <a:outerShdw blurRad="38100" dist="38100" dir="2700000" algn="tl">
                    <a:srgbClr val="000000"/>
                  </a:outerShdw>
                </a:effectLst>
                <a:ea typeface="+mn-lt"/>
                <a:cs typeface="+mn-lt"/>
              </a:rPr>
              <a:t>.</a:t>
            </a:r>
            <a:endParaRPr lang="en-US" altLang="en-US" sz="2800" b="1" dirty="0">
              <a:solidFill>
                <a:schemeClr val="hlink"/>
              </a:solidFill>
              <a:effectLst>
                <a:outerShdw blurRad="38100" dist="38100" dir="2700000" algn="tl">
                  <a:srgbClr val="000000"/>
                </a:outerShdw>
              </a:effectLst>
            </a:endParaRPr>
          </a:p>
          <a:p>
            <a:pPr>
              <a:lnSpc>
                <a:spcPct val="90000"/>
              </a:lnSpc>
            </a:pPr>
            <a:r>
              <a:rPr lang="en-US" altLang="en-US" sz="2400" i="1" dirty="0">
                <a:solidFill>
                  <a:srgbClr val="C00000"/>
                </a:solidFill>
              </a:rPr>
              <a:t>It was for “those who are not here today” (i.e., those yet to be born, cf. Ps. 78:4-6).</a:t>
            </a:r>
            <a:r>
              <a:rPr lang="en-US" altLang="en-US" sz="2400" i="1" dirty="0"/>
              <a:t> / </a:t>
            </a:r>
            <a:r>
              <a:rPr lang="en-US" sz="2400" dirty="0">
                <a:ea typeface="+mn-lt"/>
                <a:cs typeface="+mn-lt"/>
              </a:rPr>
              <a:t>Era para “</a:t>
            </a:r>
            <a:r>
              <a:rPr lang="en-US" sz="2400" dirty="0" err="1">
                <a:ea typeface="+mn-lt"/>
                <a:cs typeface="+mn-lt"/>
              </a:rPr>
              <a:t>los</a:t>
            </a:r>
            <a:r>
              <a:rPr lang="en-US" sz="2400" dirty="0">
                <a:ea typeface="+mn-lt"/>
                <a:cs typeface="+mn-lt"/>
              </a:rPr>
              <a:t> que no </a:t>
            </a:r>
            <a:r>
              <a:rPr lang="en-US" sz="2400" dirty="0" err="1">
                <a:ea typeface="+mn-lt"/>
                <a:cs typeface="+mn-lt"/>
              </a:rPr>
              <a:t>están</a:t>
            </a:r>
            <a:r>
              <a:rPr lang="en-US" sz="2400" dirty="0">
                <a:ea typeface="+mn-lt"/>
                <a:cs typeface="+mn-lt"/>
              </a:rPr>
              <a:t> </a:t>
            </a:r>
            <a:r>
              <a:rPr lang="en-US" sz="2400" dirty="0" err="1">
                <a:ea typeface="+mn-lt"/>
                <a:cs typeface="+mn-lt"/>
              </a:rPr>
              <a:t>aquí</a:t>
            </a:r>
            <a:r>
              <a:rPr lang="en-US" sz="2400" dirty="0">
                <a:ea typeface="+mn-lt"/>
                <a:cs typeface="+mn-lt"/>
              </a:rPr>
              <a:t> hoy” (es </a:t>
            </a:r>
            <a:r>
              <a:rPr lang="en-US" sz="2400" dirty="0" err="1">
                <a:ea typeface="+mn-lt"/>
                <a:cs typeface="+mn-lt"/>
              </a:rPr>
              <a:t>decir</a:t>
            </a:r>
            <a:r>
              <a:rPr lang="en-US" sz="2400" dirty="0">
                <a:ea typeface="+mn-lt"/>
                <a:cs typeface="+mn-lt"/>
              </a:rPr>
              <a:t>, </a:t>
            </a:r>
            <a:r>
              <a:rPr lang="en-US" sz="2400" dirty="0" err="1">
                <a:ea typeface="+mn-lt"/>
                <a:cs typeface="+mn-lt"/>
              </a:rPr>
              <a:t>los</a:t>
            </a:r>
            <a:r>
              <a:rPr lang="en-US" sz="2400" dirty="0">
                <a:ea typeface="+mn-lt"/>
                <a:cs typeface="+mn-lt"/>
              </a:rPr>
              <a:t> que </a:t>
            </a:r>
            <a:r>
              <a:rPr lang="en-US" sz="2400" dirty="0" err="1">
                <a:ea typeface="+mn-lt"/>
                <a:cs typeface="+mn-lt"/>
              </a:rPr>
              <a:t>aún</a:t>
            </a:r>
            <a:r>
              <a:rPr lang="en-US" sz="2400" dirty="0">
                <a:ea typeface="+mn-lt"/>
                <a:cs typeface="+mn-lt"/>
              </a:rPr>
              <a:t> no </a:t>
            </a:r>
            <a:r>
              <a:rPr lang="en-US" sz="2400" dirty="0" err="1">
                <a:ea typeface="+mn-lt"/>
                <a:cs typeface="+mn-lt"/>
              </a:rPr>
              <a:t>han</a:t>
            </a:r>
            <a:r>
              <a:rPr lang="en-US" sz="2400" dirty="0">
                <a:ea typeface="+mn-lt"/>
                <a:cs typeface="+mn-lt"/>
              </a:rPr>
              <a:t> </a:t>
            </a:r>
            <a:r>
              <a:rPr lang="en-US" sz="2400" dirty="0" err="1">
                <a:ea typeface="+mn-lt"/>
                <a:cs typeface="+mn-lt"/>
              </a:rPr>
              <a:t>nacido</a:t>
            </a:r>
            <a:r>
              <a:rPr lang="en-US" sz="2400" dirty="0">
                <a:ea typeface="+mn-lt"/>
                <a:cs typeface="+mn-lt"/>
              </a:rPr>
              <a:t>, cf. Sal. 78:4-6).</a:t>
            </a:r>
            <a:endParaRPr lang="en-US" altLang="en-US" sz="2400" i="1" dirty="0">
              <a:ea typeface="Tahoma"/>
            </a:endParaRPr>
          </a:p>
          <a:p>
            <a:pPr>
              <a:lnSpc>
                <a:spcPct val="90000"/>
              </a:lnSpc>
            </a:pPr>
            <a:r>
              <a:rPr lang="en-US" altLang="en-US" sz="2400" i="1" dirty="0">
                <a:solidFill>
                  <a:srgbClr val="C00000"/>
                </a:solidFill>
              </a:rPr>
              <a:t>Hence, the covenant was to be perpetual and binding, and each new generation must also stand before Yahweh and commit themselves to this covenant.</a:t>
            </a:r>
            <a:r>
              <a:rPr lang="en-US" altLang="en-US" sz="2400" i="1" dirty="0"/>
              <a:t> / </a:t>
            </a:r>
            <a:r>
              <a:rPr lang="en-US" sz="2400" dirty="0">
                <a:ea typeface="+mn-lt"/>
                <a:cs typeface="+mn-lt"/>
              </a:rPr>
              <a:t>Por lo tanto, </a:t>
            </a:r>
            <a:r>
              <a:rPr lang="en-US" sz="2400" dirty="0" err="1">
                <a:ea typeface="+mn-lt"/>
                <a:cs typeface="+mn-lt"/>
              </a:rPr>
              <a:t>el</a:t>
            </a:r>
            <a:r>
              <a:rPr lang="en-US" sz="2400" dirty="0">
                <a:ea typeface="+mn-lt"/>
                <a:cs typeface="+mn-lt"/>
              </a:rPr>
              <a:t> </a:t>
            </a:r>
            <a:r>
              <a:rPr lang="en-US" sz="2400" dirty="0" err="1">
                <a:ea typeface="+mn-lt"/>
                <a:cs typeface="+mn-lt"/>
              </a:rPr>
              <a:t>pacto</a:t>
            </a:r>
            <a:r>
              <a:rPr lang="en-US" sz="2400" dirty="0">
                <a:ea typeface="+mn-lt"/>
                <a:cs typeface="+mn-lt"/>
              </a:rPr>
              <a:t> </a:t>
            </a:r>
            <a:r>
              <a:rPr lang="en-US" sz="2400" dirty="0" err="1">
                <a:ea typeface="+mn-lt"/>
                <a:cs typeface="+mn-lt"/>
              </a:rPr>
              <a:t>debía</a:t>
            </a:r>
            <a:r>
              <a:rPr lang="en-US" sz="2400" dirty="0">
                <a:ea typeface="+mn-lt"/>
                <a:cs typeface="+mn-lt"/>
              </a:rPr>
              <a:t> ser perpetuo y </a:t>
            </a:r>
            <a:r>
              <a:rPr lang="en-US" sz="2400" dirty="0" err="1">
                <a:ea typeface="+mn-lt"/>
                <a:cs typeface="+mn-lt"/>
              </a:rPr>
              <a:t>vinculante</a:t>
            </a:r>
            <a:r>
              <a:rPr lang="en-US" sz="2400" dirty="0">
                <a:ea typeface="+mn-lt"/>
                <a:cs typeface="+mn-lt"/>
              </a:rPr>
              <a:t>, y </a:t>
            </a:r>
            <a:r>
              <a:rPr lang="en-US" sz="2400" dirty="0" err="1">
                <a:ea typeface="+mn-lt"/>
                <a:cs typeface="+mn-lt"/>
              </a:rPr>
              <a:t>cada</a:t>
            </a:r>
            <a:r>
              <a:rPr lang="en-US" sz="2400" dirty="0">
                <a:ea typeface="+mn-lt"/>
                <a:cs typeface="+mn-lt"/>
              </a:rPr>
              <a:t> </a:t>
            </a:r>
            <a:r>
              <a:rPr lang="en-US" sz="2400" dirty="0" err="1">
                <a:ea typeface="+mn-lt"/>
                <a:cs typeface="+mn-lt"/>
              </a:rPr>
              <a:t>nueva</a:t>
            </a:r>
            <a:r>
              <a:rPr lang="en-US" sz="2400" dirty="0">
                <a:ea typeface="+mn-lt"/>
                <a:cs typeface="+mn-lt"/>
              </a:rPr>
              <a:t> </a:t>
            </a:r>
            <a:r>
              <a:rPr lang="en-US" sz="2400" dirty="0" err="1">
                <a:ea typeface="+mn-lt"/>
                <a:cs typeface="+mn-lt"/>
              </a:rPr>
              <a:t>generación</a:t>
            </a:r>
            <a:r>
              <a:rPr lang="en-US" sz="2400" dirty="0">
                <a:ea typeface="+mn-lt"/>
                <a:cs typeface="+mn-lt"/>
              </a:rPr>
              <a:t> </a:t>
            </a:r>
            <a:r>
              <a:rPr lang="en-US" sz="2400" dirty="0" err="1">
                <a:ea typeface="+mn-lt"/>
                <a:cs typeface="+mn-lt"/>
              </a:rPr>
              <a:t>también</a:t>
            </a:r>
            <a:r>
              <a:rPr lang="en-US" sz="2400" dirty="0">
                <a:ea typeface="+mn-lt"/>
                <a:cs typeface="+mn-lt"/>
              </a:rPr>
              <a:t> </a:t>
            </a:r>
            <a:r>
              <a:rPr lang="en-US" sz="2400" dirty="0" err="1">
                <a:ea typeface="+mn-lt"/>
                <a:cs typeface="+mn-lt"/>
              </a:rPr>
              <a:t>debía</a:t>
            </a:r>
            <a:r>
              <a:rPr lang="en-US" sz="2400" dirty="0">
                <a:ea typeface="+mn-lt"/>
                <a:cs typeface="+mn-lt"/>
              </a:rPr>
              <a:t> </a:t>
            </a:r>
            <a:r>
              <a:rPr lang="en-US" sz="2400" dirty="0" err="1">
                <a:ea typeface="+mn-lt"/>
                <a:cs typeface="+mn-lt"/>
              </a:rPr>
              <a:t>presentarse</a:t>
            </a:r>
            <a:r>
              <a:rPr lang="en-US" sz="2400" dirty="0">
                <a:ea typeface="+mn-lt"/>
                <a:cs typeface="+mn-lt"/>
              </a:rPr>
              <a:t> ante </a:t>
            </a:r>
            <a:r>
              <a:rPr lang="en-US" sz="2400" dirty="0" err="1">
                <a:ea typeface="+mn-lt"/>
                <a:cs typeface="+mn-lt"/>
              </a:rPr>
              <a:t>Yahvé</a:t>
            </a:r>
            <a:r>
              <a:rPr lang="en-US" sz="2400" dirty="0">
                <a:ea typeface="+mn-lt"/>
                <a:cs typeface="+mn-lt"/>
              </a:rPr>
              <a:t> y </a:t>
            </a:r>
            <a:r>
              <a:rPr lang="en-US" sz="2400" dirty="0" err="1">
                <a:ea typeface="+mn-lt"/>
                <a:cs typeface="+mn-lt"/>
              </a:rPr>
              <a:t>comprometerse</a:t>
            </a:r>
            <a:r>
              <a:rPr lang="en-US" sz="2400" dirty="0">
                <a:ea typeface="+mn-lt"/>
                <a:cs typeface="+mn-lt"/>
              </a:rPr>
              <a:t> con </a:t>
            </a:r>
            <a:r>
              <a:rPr lang="en-US" sz="2400" dirty="0" err="1">
                <a:ea typeface="+mn-lt"/>
                <a:cs typeface="+mn-lt"/>
              </a:rPr>
              <a:t>este</a:t>
            </a:r>
            <a:r>
              <a:rPr lang="en-US" sz="2400" dirty="0">
                <a:ea typeface="+mn-lt"/>
                <a:cs typeface="+mn-lt"/>
              </a:rPr>
              <a:t> </a:t>
            </a:r>
            <a:r>
              <a:rPr lang="en-US" sz="2400" dirty="0" err="1">
                <a:ea typeface="+mn-lt"/>
                <a:cs typeface="+mn-lt"/>
              </a:rPr>
              <a:t>pacto</a:t>
            </a:r>
            <a:r>
              <a:rPr lang="en-US" sz="2400" dirty="0">
                <a:ea typeface="+mn-lt"/>
                <a:cs typeface="+mn-lt"/>
              </a:rPr>
              <a:t>.</a:t>
            </a:r>
            <a:endParaRPr lang="en-US" altLang="en-US" sz="2400" i="1" dirty="0">
              <a:ea typeface="Tahoma"/>
            </a:endParaRPr>
          </a:p>
          <a:p>
            <a:pPr>
              <a:lnSpc>
                <a:spcPct val="90000"/>
              </a:lnSpc>
            </a:pPr>
            <a:r>
              <a:rPr lang="en-US" altLang="en-US" sz="2400" i="1" dirty="0">
                <a:solidFill>
                  <a:srgbClr val="C00000"/>
                </a:solidFill>
              </a:rPr>
              <a:t>Idolatry and covenant rebellion would result in all the curses of the covenant, a sign to the nations.</a:t>
            </a:r>
            <a:r>
              <a:rPr lang="en-US" altLang="en-US" sz="2400" i="1" dirty="0"/>
              <a:t> / </a:t>
            </a:r>
            <a:r>
              <a:rPr lang="en-US" sz="2400" dirty="0">
                <a:ea typeface="+mn-lt"/>
                <a:cs typeface="+mn-lt"/>
              </a:rPr>
              <a:t>La </a:t>
            </a:r>
            <a:r>
              <a:rPr lang="en-US" sz="2400" dirty="0" err="1">
                <a:ea typeface="+mn-lt"/>
                <a:cs typeface="+mn-lt"/>
              </a:rPr>
              <a:t>idolatría</a:t>
            </a:r>
            <a:r>
              <a:rPr lang="en-US" sz="2400" dirty="0">
                <a:ea typeface="+mn-lt"/>
                <a:cs typeface="+mn-lt"/>
              </a:rPr>
              <a:t> y la </a:t>
            </a:r>
            <a:r>
              <a:rPr lang="en-US" sz="2400" dirty="0" err="1">
                <a:ea typeface="+mn-lt"/>
                <a:cs typeface="+mn-lt"/>
              </a:rPr>
              <a:t>rebelión</a:t>
            </a:r>
            <a:r>
              <a:rPr lang="en-US" sz="2400" dirty="0">
                <a:ea typeface="+mn-lt"/>
                <a:cs typeface="+mn-lt"/>
              </a:rPr>
              <a:t> del </a:t>
            </a:r>
            <a:r>
              <a:rPr lang="en-US" sz="2400" dirty="0" err="1">
                <a:ea typeface="+mn-lt"/>
                <a:cs typeface="+mn-lt"/>
              </a:rPr>
              <a:t>pacto</a:t>
            </a:r>
            <a:r>
              <a:rPr lang="en-US" sz="2400" dirty="0">
                <a:ea typeface="+mn-lt"/>
                <a:cs typeface="+mn-lt"/>
              </a:rPr>
              <a:t> </a:t>
            </a:r>
            <a:r>
              <a:rPr lang="en-US" sz="2400" dirty="0" err="1">
                <a:ea typeface="+mn-lt"/>
                <a:cs typeface="+mn-lt"/>
              </a:rPr>
              <a:t>resultarían</a:t>
            </a:r>
            <a:r>
              <a:rPr lang="en-US" sz="2400" dirty="0">
                <a:ea typeface="+mn-lt"/>
                <a:cs typeface="+mn-lt"/>
              </a:rPr>
              <a:t> </a:t>
            </a:r>
            <a:r>
              <a:rPr lang="en-US" sz="2400" dirty="0" err="1">
                <a:ea typeface="+mn-lt"/>
                <a:cs typeface="+mn-lt"/>
              </a:rPr>
              <a:t>en</a:t>
            </a:r>
            <a:r>
              <a:rPr lang="en-US" sz="2400" dirty="0">
                <a:ea typeface="+mn-lt"/>
                <a:cs typeface="+mn-lt"/>
              </a:rPr>
              <a:t> </a:t>
            </a:r>
            <a:r>
              <a:rPr lang="en-US" sz="2400" dirty="0" err="1">
                <a:ea typeface="+mn-lt"/>
                <a:cs typeface="+mn-lt"/>
              </a:rPr>
              <a:t>todas</a:t>
            </a:r>
            <a:r>
              <a:rPr lang="en-US" sz="2400" dirty="0">
                <a:ea typeface="+mn-lt"/>
                <a:cs typeface="+mn-lt"/>
              </a:rPr>
              <a:t> las </a:t>
            </a:r>
            <a:r>
              <a:rPr lang="en-US" sz="2400" dirty="0" err="1">
                <a:ea typeface="+mn-lt"/>
                <a:cs typeface="+mn-lt"/>
              </a:rPr>
              <a:t>maldiciones</a:t>
            </a:r>
            <a:r>
              <a:rPr lang="en-US" sz="2400" dirty="0">
                <a:ea typeface="+mn-lt"/>
                <a:cs typeface="+mn-lt"/>
              </a:rPr>
              <a:t> del </a:t>
            </a:r>
            <a:r>
              <a:rPr lang="en-US" sz="2400" dirty="0" err="1">
                <a:ea typeface="+mn-lt"/>
                <a:cs typeface="+mn-lt"/>
              </a:rPr>
              <a:t>pacto</a:t>
            </a:r>
            <a:r>
              <a:rPr lang="en-US" sz="2400" dirty="0">
                <a:ea typeface="+mn-lt"/>
                <a:cs typeface="+mn-lt"/>
              </a:rPr>
              <a:t>, </a:t>
            </a:r>
            <a:r>
              <a:rPr lang="en-US" sz="2400" dirty="0" err="1">
                <a:ea typeface="+mn-lt"/>
                <a:cs typeface="+mn-lt"/>
              </a:rPr>
              <a:t>una</a:t>
            </a:r>
            <a:r>
              <a:rPr lang="en-US" sz="2400" dirty="0">
                <a:ea typeface="+mn-lt"/>
                <a:cs typeface="+mn-lt"/>
              </a:rPr>
              <a:t> </a:t>
            </a:r>
            <a:r>
              <a:rPr lang="en-US" sz="2400" dirty="0" err="1">
                <a:ea typeface="+mn-lt"/>
                <a:cs typeface="+mn-lt"/>
              </a:rPr>
              <a:t>señal</a:t>
            </a:r>
            <a:r>
              <a:rPr lang="en-US" sz="2400" dirty="0">
                <a:ea typeface="+mn-lt"/>
                <a:cs typeface="+mn-lt"/>
              </a:rPr>
              <a:t> para las </a:t>
            </a:r>
            <a:r>
              <a:rPr lang="en-US" sz="2400" dirty="0" err="1">
                <a:ea typeface="+mn-lt"/>
                <a:cs typeface="+mn-lt"/>
              </a:rPr>
              <a:t>naciones</a:t>
            </a:r>
            <a:r>
              <a:rPr lang="en-US" sz="2400" dirty="0">
                <a:ea typeface="+mn-lt"/>
                <a:cs typeface="+mn-lt"/>
              </a:rPr>
              <a:t>.</a:t>
            </a:r>
            <a:endParaRPr lang="en-US" altLang="en-US" sz="2400" i="1" dirty="0">
              <a:ea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38947">
                                            <p:txEl>
                                              <p:pRg st="0" end="0"/>
                                            </p:txEl>
                                          </p:spTgt>
                                        </p:tgtEl>
                                        <p:attrNameLst>
                                          <p:attrName>style.visibility</p:attrName>
                                        </p:attrNameLst>
                                      </p:cBhvr>
                                      <p:to>
                                        <p:strVal val="visible"/>
                                      </p:to>
                                    </p:set>
                                    <p:anim calcmode="lin" valueType="num">
                                      <p:cBhvr>
                                        <p:cTn id="7" dur="500" fill="hold"/>
                                        <p:tgtEl>
                                          <p:spTgt spid="3389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389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38947">
                                            <p:txEl>
                                              <p:pRg st="1" end="1"/>
                                            </p:txEl>
                                          </p:spTgt>
                                        </p:tgtEl>
                                        <p:attrNameLst>
                                          <p:attrName>style.visibility</p:attrName>
                                        </p:attrNameLst>
                                      </p:cBhvr>
                                      <p:to>
                                        <p:strVal val="visible"/>
                                      </p:to>
                                    </p:set>
                                    <p:anim calcmode="lin" valueType="num">
                                      <p:cBhvr additive="base">
                                        <p:cTn id="13" dur="500" fill="hold"/>
                                        <p:tgtEl>
                                          <p:spTgt spid="3389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89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38947">
                                            <p:txEl>
                                              <p:pRg st="2" end="2"/>
                                            </p:txEl>
                                          </p:spTgt>
                                        </p:tgtEl>
                                        <p:attrNameLst>
                                          <p:attrName>style.visibility</p:attrName>
                                        </p:attrNameLst>
                                      </p:cBhvr>
                                      <p:to>
                                        <p:strVal val="visible"/>
                                      </p:to>
                                    </p:set>
                                    <p:anim calcmode="lin" valueType="num">
                                      <p:cBhvr additive="base">
                                        <p:cTn id="19" dur="500" fill="hold"/>
                                        <p:tgtEl>
                                          <p:spTgt spid="3389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89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38947">
                                            <p:txEl>
                                              <p:pRg st="3" end="3"/>
                                            </p:txEl>
                                          </p:spTgt>
                                        </p:tgtEl>
                                        <p:attrNameLst>
                                          <p:attrName>style.visibility</p:attrName>
                                        </p:attrNameLst>
                                      </p:cBhvr>
                                      <p:to>
                                        <p:strVal val="visible"/>
                                      </p:to>
                                    </p:set>
                                    <p:anim calcmode="lin" valueType="num">
                                      <p:cBhvr additive="base">
                                        <p:cTn id="25" dur="500" fill="hold"/>
                                        <p:tgtEl>
                                          <p:spTgt spid="3389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89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85D80-B6D0-C4F6-B8D2-D026B418B83E}"/>
              </a:ext>
            </a:extLst>
          </p:cNvPr>
          <p:cNvSpPr>
            <a:spLocks noGrp="1"/>
          </p:cNvSpPr>
          <p:nvPr>
            <p:ph type="ctrTitle" sz="quarter"/>
          </p:nvPr>
        </p:nvSpPr>
        <p:spPr>
          <a:xfrm>
            <a:off x="241540" y="2019"/>
            <a:ext cx="11780778" cy="1087552"/>
          </a:xfrm>
        </p:spPr>
        <p:txBody>
          <a:bodyPr/>
          <a:lstStyle/>
          <a:p>
            <a:pPr algn="r"/>
            <a:r>
              <a:rPr lang="en-US" dirty="0">
                <a:solidFill>
                  <a:srgbClr val="FF3300"/>
                </a:solidFill>
                <a:latin typeface="Matura MT Script Capitals"/>
              </a:rPr>
              <a:t>The Role of Faith / El Papel de la Fe</a:t>
            </a:r>
            <a:endParaRPr lang="en-US">
              <a:solidFill>
                <a:srgbClr val="FF3300"/>
              </a:solidFill>
              <a:latin typeface="Matura MT Script Capitals"/>
            </a:endParaRPr>
          </a:p>
        </p:txBody>
      </p:sp>
      <p:sp>
        <p:nvSpPr>
          <p:cNvPr id="3" name="Subtitle 2">
            <a:extLst>
              <a:ext uri="{FF2B5EF4-FFF2-40B4-BE49-F238E27FC236}">
                <a16:creationId xmlns:a16="http://schemas.microsoft.com/office/drawing/2014/main" id="{850097E2-1613-8269-0EEA-CF462D557D28}"/>
              </a:ext>
            </a:extLst>
          </p:cNvPr>
          <p:cNvSpPr>
            <a:spLocks noGrp="1"/>
          </p:cNvSpPr>
          <p:nvPr>
            <p:ph type="subTitle" sz="quarter" idx="1"/>
          </p:nvPr>
        </p:nvSpPr>
        <p:spPr>
          <a:xfrm>
            <a:off x="238915" y="1020487"/>
            <a:ext cx="11783432" cy="5797929"/>
          </a:xfrm>
        </p:spPr>
        <p:txBody>
          <a:bodyPr/>
          <a:lstStyle/>
          <a:p>
            <a:pPr algn="r"/>
            <a:r>
              <a:rPr lang="en-US" sz="2400" i="1" dirty="0">
                <a:solidFill>
                  <a:srgbClr val="FFFF00"/>
                </a:solidFill>
              </a:rPr>
              <a:t>Faith is not merely a matter of believing certain facts. It is a relationship of complete trust. This, ultimately, is what God, the Father, desired from his human children. The laws of the Torah—God’s instructions for living—were intended for guiding Israel toward a life of complete trust in Him. Waywardness was not merely a matter of breaking the rules, it was breaking a relationship with one’s Father. While faith and faithfulness were intended to be the hallmarks of God’s people Israel, mostly they failed to live a life of faith, and in the end only a remnant survived.</a:t>
            </a:r>
          </a:p>
          <a:p>
            <a:pPr algn="r"/>
            <a:r>
              <a:rPr lang="en-US" sz="2400" dirty="0">
                <a:ea typeface="+mn-lt"/>
                <a:cs typeface="+mn-lt"/>
              </a:rPr>
              <a:t>La </a:t>
            </a:r>
            <a:r>
              <a:rPr lang="en-US" sz="2400" dirty="0" err="1">
                <a:ea typeface="+mn-lt"/>
                <a:cs typeface="+mn-lt"/>
              </a:rPr>
              <a:t>fe</a:t>
            </a:r>
            <a:r>
              <a:rPr lang="en-US" sz="2400" dirty="0">
                <a:ea typeface="+mn-lt"/>
                <a:cs typeface="+mn-lt"/>
              </a:rPr>
              <a:t> no es </a:t>
            </a:r>
            <a:r>
              <a:rPr lang="en-US" sz="2400" dirty="0" err="1">
                <a:ea typeface="+mn-lt"/>
                <a:cs typeface="+mn-lt"/>
              </a:rPr>
              <a:t>simplemente</a:t>
            </a:r>
            <a:r>
              <a:rPr lang="en-US" sz="2400" dirty="0">
                <a:ea typeface="+mn-lt"/>
                <a:cs typeface="+mn-lt"/>
              </a:rPr>
              <a:t> </a:t>
            </a:r>
            <a:r>
              <a:rPr lang="en-US" sz="2400" dirty="0" err="1">
                <a:ea typeface="+mn-lt"/>
                <a:cs typeface="+mn-lt"/>
              </a:rPr>
              <a:t>una</a:t>
            </a:r>
            <a:r>
              <a:rPr lang="en-US" sz="2400" dirty="0">
                <a:ea typeface="+mn-lt"/>
                <a:cs typeface="+mn-lt"/>
              </a:rPr>
              <a:t> </a:t>
            </a:r>
            <a:r>
              <a:rPr lang="en-US" sz="2400" dirty="0" err="1">
                <a:ea typeface="+mn-lt"/>
                <a:cs typeface="+mn-lt"/>
              </a:rPr>
              <a:t>cuestión</a:t>
            </a:r>
            <a:r>
              <a:rPr lang="en-US" sz="2400" dirty="0">
                <a:ea typeface="+mn-lt"/>
                <a:cs typeface="+mn-lt"/>
              </a:rPr>
              <a:t> de </a:t>
            </a:r>
            <a:r>
              <a:rPr lang="en-US" sz="2400" dirty="0" err="1">
                <a:ea typeface="+mn-lt"/>
                <a:cs typeface="+mn-lt"/>
              </a:rPr>
              <a:t>creer</a:t>
            </a:r>
            <a:r>
              <a:rPr lang="en-US" sz="2400" dirty="0">
                <a:ea typeface="+mn-lt"/>
                <a:cs typeface="+mn-lt"/>
              </a:rPr>
              <a:t> </a:t>
            </a:r>
            <a:r>
              <a:rPr lang="en-US" sz="2400" dirty="0" err="1">
                <a:ea typeface="+mn-lt"/>
                <a:cs typeface="+mn-lt"/>
              </a:rPr>
              <a:t>en</a:t>
            </a:r>
            <a:r>
              <a:rPr lang="en-US" sz="2400" dirty="0">
                <a:ea typeface="+mn-lt"/>
                <a:cs typeface="+mn-lt"/>
              </a:rPr>
              <a:t> </a:t>
            </a:r>
            <a:r>
              <a:rPr lang="en-US" sz="2400" dirty="0" err="1">
                <a:ea typeface="+mn-lt"/>
                <a:cs typeface="+mn-lt"/>
              </a:rPr>
              <a:t>ciertos</a:t>
            </a:r>
            <a:r>
              <a:rPr lang="en-US" sz="2400" dirty="0">
                <a:ea typeface="+mn-lt"/>
                <a:cs typeface="+mn-lt"/>
              </a:rPr>
              <a:t> </a:t>
            </a:r>
            <a:r>
              <a:rPr lang="en-US" sz="2400" dirty="0" err="1">
                <a:ea typeface="+mn-lt"/>
                <a:cs typeface="+mn-lt"/>
              </a:rPr>
              <a:t>hechos</a:t>
            </a:r>
            <a:r>
              <a:rPr lang="en-US" sz="2400" dirty="0">
                <a:ea typeface="+mn-lt"/>
                <a:cs typeface="+mn-lt"/>
              </a:rPr>
              <a:t>. Es </a:t>
            </a:r>
            <a:r>
              <a:rPr lang="en-US" sz="2400" dirty="0" err="1">
                <a:ea typeface="+mn-lt"/>
                <a:cs typeface="+mn-lt"/>
              </a:rPr>
              <a:t>una</a:t>
            </a:r>
            <a:r>
              <a:rPr lang="en-US" sz="2400" dirty="0">
                <a:ea typeface="+mn-lt"/>
                <a:cs typeface="+mn-lt"/>
              </a:rPr>
              <a:t> </a:t>
            </a:r>
            <a:r>
              <a:rPr lang="en-US" sz="2400" dirty="0" err="1">
                <a:ea typeface="+mn-lt"/>
                <a:cs typeface="+mn-lt"/>
              </a:rPr>
              <a:t>relación</a:t>
            </a:r>
            <a:r>
              <a:rPr lang="en-US" sz="2400" dirty="0">
                <a:ea typeface="+mn-lt"/>
                <a:cs typeface="+mn-lt"/>
              </a:rPr>
              <a:t> de total </a:t>
            </a:r>
            <a:r>
              <a:rPr lang="en-US" sz="2400" dirty="0" err="1">
                <a:ea typeface="+mn-lt"/>
                <a:cs typeface="+mn-lt"/>
              </a:rPr>
              <a:t>confianza</a:t>
            </a:r>
            <a:r>
              <a:rPr lang="en-US" sz="2400" dirty="0">
                <a:ea typeface="+mn-lt"/>
                <a:cs typeface="+mn-lt"/>
              </a:rPr>
              <a:t>. Esto, </a:t>
            </a:r>
            <a:r>
              <a:rPr lang="en-US" sz="2400" dirty="0" err="1">
                <a:ea typeface="+mn-lt"/>
                <a:cs typeface="+mn-lt"/>
              </a:rPr>
              <a:t>en</a:t>
            </a:r>
            <a:r>
              <a:rPr lang="en-US" sz="2400" dirty="0">
                <a:ea typeface="+mn-lt"/>
                <a:cs typeface="+mn-lt"/>
              </a:rPr>
              <a:t> </a:t>
            </a:r>
            <a:r>
              <a:rPr lang="en-US" sz="2400" dirty="0" err="1">
                <a:ea typeface="+mn-lt"/>
                <a:cs typeface="+mn-lt"/>
              </a:rPr>
              <a:t>última</a:t>
            </a:r>
            <a:r>
              <a:rPr lang="en-US" sz="2400" dirty="0">
                <a:ea typeface="+mn-lt"/>
                <a:cs typeface="+mn-lt"/>
              </a:rPr>
              <a:t> </a:t>
            </a:r>
            <a:r>
              <a:rPr lang="en-US" sz="2400" dirty="0" err="1">
                <a:ea typeface="+mn-lt"/>
                <a:cs typeface="+mn-lt"/>
              </a:rPr>
              <a:t>instancia</a:t>
            </a:r>
            <a:r>
              <a:rPr lang="en-US" sz="2400" dirty="0">
                <a:ea typeface="+mn-lt"/>
                <a:cs typeface="+mn-lt"/>
              </a:rPr>
              <a:t>, es lo que Dios, </a:t>
            </a:r>
            <a:r>
              <a:rPr lang="en-US" sz="2400" dirty="0" err="1">
                <a:ea typeface="+mn-lt"/>
                <a:cs typeface="+mn-lt"/>
              </a:rPr>
              <a:t>el</a:t>
            </a:r>
            <a:r>
              <a:rPr lang="en-US" sz="2400" dirty="0">
                <a:ea typeface="+mn-lt"/>
                <a:cs typeface="+mn-lt"/>
              </a:rPr>
              <a:t> Padre, </a:t>
            </a:r>
            <a:r>
              <a:rPr lang="en-US" sz="2400" dirty="0" err="1">
                <a:ea typeface="+mn-lt"/>
                <a:cs typeface="+mn-lt"/>
              </a:rPr>
              <a:t>deseaba</a:t>
            </a:r>
            <a:r>
              <a:rPr lang="en-US" sz="2400" dirty="0">
                <a:ea typeface="+mn-lt"/>
                <a:cs typeface="+mn-lt"/>
              </a:rPr>
              <a:t> de sus </a:t>
            </a:r>
            <a:r>
              <a:rPr lang="en-US" sz="2400" dirty="0" err="1">
                <a:ea typeface="+mn-lt"/>
                <a:cs typeface="+mn-lt"/>
              </a:rPr>
              <a:t>hijos</a:t>
            </a:r>
            <a:r>
              <a:rPr lang="en-US" sz="2400" dirty="0">
                <a:ea typeface="+mn-lt"/>
                <a:cs typeface="+mn-lt"/>
              </a:rPr>
              <a:t> </a:t>
            </a:r>
            <a:r>
              <a:rPr lang="en-US" sz="2400" dirty="0" err="1">
                <a:ea typeface="+mn-lt"/>
                <a:cs typeface="+mn-lt"/>
              </a:rPr>
              <a:t>humanos</a:t>
            </a:r>
            <a:r>
              <a:rPr lang="en-US" sz="2400" dirty="0">
                <a:ea typeface="+mn-lt"/>
                <a:cs typeface="+mn-lt"/>
              </a:rPr>
              <a:t>. Las </a:t>
            </a:r>
            <a:r>
              <a:rPr lang="en-US" sz="2400" dirty="0" err="1">
                <a:ea typeface="+mn-lt"/>
                <a:cs typeface="+mn-lt"/>
              </a:rPr>
              <a:t>leyes</a:t>
            </a:r>
            <a:r>
              <a:rPr lang="en-US" sz="2400" dirty="0">
                <a:ea typeface="+mn-lt"/>
                <a:cs typeface="+mn-lt"/>
              </a:rPr>
              <a:t> de la </a:t>
            </a:r>
            <a:r>
              <a:rPr lang="en-US" sz="2400" dirty="0" err="1">
                <a:ea typeface="+mn-lt"/>
                <a:cs typeface="+mn-lt"/>
              </a:rPr>
              <a:t>Torá</a:t>
            </a:r>
            <a:r>
              <a:rPr lang="en-US" sz="2400" dirty="0">
                <a:ea typeface="+mn-lt"/>
                <a:cs typeface="+mn-lt"/>
              </a:rPr>
              <a:t>, las </a:t>
            </a:r>
            <a:r>
              <a:rPr lang="en-US" sz="2400" dirty="0" err="1">
                <a:ea typeface="+mn-lt"/>
                <a:cs typeface="+mn-lt"/>
              </a:rPr>
              <a:t>instrucciones</a:t>
            </a:r>
            <a:r>
              <a:rPr lang="en-US" sz="2400" dirty="0">
                <a:ea typeface="+mn-lt"/>
                <a:cs typeface="+mn-lt"/>
              </a:rPr>
              <a:t> de Dios para </a:t>
            </a:r>
            <a:r>
              <a:rPr lang="en-US" sz="2400" dirty="0" err="1">
                <a:ea typeface="+mn-lt"/>
                <a:cs typeface="+mn-lt"/>
              </a:rPr>
              <a:t>vivir</a:t>
            </a:r>
            <a:r>
              <a:rPr lang="en-US" sz="2400" dirty="0">
                <a:ea typeface="+mn-lt"/>
                <a:cs typeface="+mn-lt"/>
              </a:rPr>
              <a:t>, </a:t>
            </a:r>
            <a:r>
              <a:rPr lang="en-US" sz="2400" dirty="0" err="1">
                <a:ea typeface="+mn-lt"/>
                <a:cs typeface="+mn-lt"/>
              </a:rPr>
              <a:t>estaban</a:t>
            </a:r>
            <a:r>
              <a:rPr lang="en-US" sz="2400" dirty="0">
                <a:ea typeface="+mn-lt"/>
                <a:cs typeface="+mn-lt"/>
              </a:rPr>
              <a:t> </a:t>
            </a:r>
            <a:r>
              <a:rPr lang="en-US" sz="2400" dirty="0" err="1">
                <a:ea typeface="+mn-lt"/>
                <a:cs typeface="+mn-lt"/>
              </a:rPr>
              <a:t>destinadas</a:t>
            </a:r>
            <a:r>
              <a:rPr lang="en-US" sz="2400" dirty="0">
                <a:ea typeface="+mn-lt"/>
                <a:cs typeface="+mn-lt"/>
              </a:rPr>
              <a:t> a </a:t>
            </a:r>
            <a:r>
              <a:rPr lang="en-US" sz="2400" dirty="0" err="1">
                <a:ea typeface="+mn-lt"/>
                <a:cs typeface="+mn-lt"/>
              </a:rPr>
              <a:t>guiar</a:t>
            </a:r>
            <a:r>
              <a:rPr lang="en-US" sz="2400" dirty="0">
                <a:ea typeface="+mn-lt"/>
                <a:cs typeface="+mn-lt"/>
              </a:rPr>
              <a:t> a Israel </a:t>
            </a:r>
            <a:r>
              <a:rPr lang="en-US" sz="2400" dirty="0" err="1">
                <a:ea typeface="+mn-lt"/>
                <a:cs typeface="+mn-lt"/>
              </a:rPr>
              <a:t>hacia</a:t>
            </a:r>
            <a:r>
              <a:rPr lang="en-US" sz="2400" dirty="0">
                <a:ea typeface="+mn-lt"/>
                <a:cs typeface="+mn-lt"/>
              </a:rPr>
              <a:t> </a:t>
            </a:r>
            <a:r>
              <a:rPr lang="en-US" sz="2400" dirty="0" err="1">
                <a:ea typeface="+mn-lt"/>
                <a:cs typeface="+mn-lt"/>
              </a:rPr>
              <a:t>una</a:t>
            </a:r>
            <a:r>
              <a:rPr lang="en-US" sz="2400" dirty="0">
                <a:ea typeface="+mn-lt"/>
                <a:cs typeface="+mn-lt"/>
              </a:rPr>
              <a:t> </a:t>
            </a:r>
            <a:r>
              <a:rPr lang="en-US" sz="2400" dirty="0" err="1">
                <a:ea typeface="+mn-lt"/>
                <a:cs typeface="+mn-lt"/>
              </a:rPr>
              <a:t>vida</a:t>
            </a:r>
            <a:r>
              <a:rPr lang="en-US" sz="2400" dirty="0">
                <a:ea typeface="+mn-lt"/>
                <a:cs typeface="+mn-lt"/>
              </a:rPr>
              <a:t> de </a:t>
            </a:r>
            <a:r>
              <a:rPr lang="en-US" sz="2400" dirty="0" err="1">
                <a:ea typeface="+mn-lt"/>
                <a:cs typeface="+mn-lt"/>
              </a:rPr>
              <a:t>completa</a:t>
            </a:r>
            <a:r>
              <a:rPr lang="en-US" sz="2400" dirty="0">
                <a:ea typeface="+mn-lt"/>
                <a:cs typeface="+mn-lt"/>
              </a:rPr>
              <a:t> </a:t>
            </a:r>
            <a:r>
              <a:rPr lang="en-US" sz="2400" dirty="0" err="1">
                <a:ea typeface="+mn-lt"/>
                <a:cs typeface="+mn-lt"/>
              </a:rPr>
              <a:t>confianza</a:t>
            </a:r>
            <a:r>
              <a:rPr lang="en-US" sz="2400" dirty="0">
                <a:ea typeface="+mn-lt"/>
                <a:cs typeface="+mn-lt"/>
              </a:rPr>
              <a:t> </a:t>
            </a:r>
            <a:r>
              <a:rPr lang="en-US" sz="2400" dirty="0" err="1">
                <a:ea typeface="+mn-lt"/>
                <a:cs typeface="+mn-lt"/>
              </a:rPr>
              <a:t>en</a:t>
            </a:r>
            <a:r>
              <a:rPr lang="en-US" sz="2400" dirty="0">
                <a:ea typeface="+mn-lt"/>
                <a:cs typeface="+mn-lt"/>
              </a:rPr>
              <a:t> </a:t>
            </a:r>
            <a:r>
              <a:rPr lang="en-US" sz="2400" dirty="0" err="1">
                <a:ea typeface="+mn-lt"/>
                <a:cs typeface="+mn-lt"/>
              </a:rPr>
              <a:t>Él</a:t>
            </a:r>
            <a:r>
              <a:rPr lang="en-US" sz="2400" dirty="0">
                <a:ea typeface="+mn-lt"/>
                <a:cs typeface="+mn-lt"/>
              </a:rPr>
              <a:t>. La </a:t>
            </a:r>
            <a:r>
              <a:rPr lang="en-US" sz="2400" dirty="0" err="1">
                <a:ea typeface="+mn-lt"/>
                <a:cs typeface="+mn-lt"/>
              </a:rPr>
              <a:t>rebeldía</a:t>
            </a:r>
            <a:r>
              <a:rPr lang="en-US" sz="2400" dirty="0">
                <a:ea typeface="+mn-lt"/>
                <a:cs typeface="+mn-lt"/>
              </a:rPr>
              <a:t> no era </a:t>
            </a:r>
            <a:r>
              <a:rPr lang="en-US" sz="2400" dirty="0" err="1">
                <a:ea typeface="+mn-lt"/>
                <a:cs typeface="+mn-lt"/>
              </a:rPr>
              <a:t>simplemente</a:t>
            </a:r>
            <a:r>
              <a:rPr lang="en-US" sz="2400" dirty="0">
                <a:ea typeface="+mn-lt"/>
                <a:cs typeface="+mn-lt"/>
              </a:rPr>
              <a:t> </a:t>
            </a:r>
            <a:r>
              <a:rPr lang="en-US" sz="2400" dirty="0" err="1">
                <a:ea typeface="+mn-lt"/>
                <a:cs typeface="+mn-lt"/>
              </a:rPr>
              <a:t>una</a:t>
            </a:r>
            <a:r>
              <a:rPr lang="en-US" sz="2400" dirty="0">
                <a:ea typeface="+mn-lt"/>
                <a:cs typeface="+mn-lt"/>
              </a:rPr>
              <a:t> </a:t>
            </a:r>
            <a:r>
              <a:rPr lang="en-US" sz="2400" dirty="0" err="1">
                <a:ea typeface="+mn-lt"/>
                <a:cs typeface="+mn-lt"/>
              </a:rPr>
              <a:t>cuestión</a:t>
            </a:r>
            <a:r>
              <a:rPr lang="en-US" sz="2400" dirty="0">
                <a:ea typeface="+mn-lt"/>
                <a:cs typeface="+mn-lt"/>
              </a:rPr>
              <a:t> de romper las </a:t>
            </a:r>
            <a:r>
              <a:rPr lang="en-US" sz="2400" dirty="0" err="1">
                <a:ea typeface="+mn-lt"/>
                <a:cs typeface="+mn-lt"/>
              </a:rPr>
              <a:t>reglas</a:t>
            </a:r>
            <a:r>
              <a:rPr lang="en-US" sz="2400" dirty="0">
                <a:ea typeface="+mn-lt"/>
                <a:cs typeface="+mn-lt"/>
              </a:rPr>
              <a:t>, era romper </a:t>
            </a:r>
            <a:r>
              <a:rPr lang="en-US" sz="2400" dirty="0" err="1">
                <a:ea typeface="+mn-lt"/>
                <a:cs typeface="+mn-lt"/>
              </a:rPr>
              <a:t>una</a:t>
            </a:r>
            <a:r>
              <a:rPr lang="en-US" sz="2400" dirty="0">
                <a:ea typeface="+mn-lt"/>
                <a:cs typeface="+mn-lt"/>
              </a:rPr>
              <a:t> </a:t>
            </a:r>
            <a:r>
              <a:rPr lang="en-US" sz="2400" dirty="0" err="1">
                <a:ea typeface="+mn-lt"/>
                <a:cs typeface="+mn-lt"/>
              </a:rPr>
              <a:t>relación</a:t>
            </a:r>
            <a:r>
              <a:rPr lang="en-US" sz="2400" dirty="0">
                <a:ea typeface="+mn-lt"/>
                <a:cs typeface="+mn-lt"/>
              </a:rPr>
              <a:t> con </a:t>
            </a:r>
            <a:r>
              <a:rPr lang="en-US" sz="2400" dirty="0" err="1">
                <a:ea typeface="+mn-lt"/>
                <a:cs typeface="+mn-lt"/>
              </a:rPr>
              <a:t>el</a:t>
            </a:r>
            <a:r>
              <a:rPr lang="en-US" sz="2400" dirty="0">
                <a:ea typeface="+mn-lt"/>
                <a:cs typeface="+mn-lt"/>
              </a:rPr>
              <a:t> Padre de uno. Si bien se </a:t>
            </a:r>
            <a:r>
              <a:rPr lang="en-US" sz="2400" dirty="0" err="1">
                <a:ea typeface="+mn-lt"/>
                <a:cs typeface="+mn-lt"/>
              </a:rPr>
              <a:t>pretendía</a:t>
            </a:r>
            <a:r>
              <a:rPr lang="en-US" sz="2400" dirty="0">
                <a:ea typeface="+mn-lt"/>
                <a:cs typeface="+mn-lt"/>
              </a:rPr>
              <a:t> que la </a:t>
            </a:r>
            <a:r>
              <a:rPr lang="en-US" sz="2400" dirty="0" err="1">
                <a:ea typeface="+mn-lt"/>
                <a:cs typeface="+mn-lt"/>
              </a:rPr>
              <a:t>fe</a:t>
            </a:r>
            <a:r>
              <a:rPr lang="en-US" sz="2400" dirty="0">
                <a:ea typeface="+mn-lt"/>
                <a:cs typeface="+mn-lt"/>
              </a:rPr>
              <a:t> y la </a:t>
            </a:r>
            <a:r>
              <a:rPr lang="en-US" sz="2400" dirty="0" err="1">
                <a:ea typeface="+mn-lt"/>
                <a:cs typeface="+mn-lt"/>
              </a:rPr>
              <a:t>fidelidad</a:t>
            </a:r>
            <a:r>
              <a:rPr lang="en-US" sz="2400" dirty="0">
                <a:ea typeface="+mn-lt"/>
                <a:cs typeface="+mn-lt"/>
              </a:rPr>
              <a:t> </a:t>
            </a:r>
            <a:r>
              <a:rPr lang="en-US" sz="2400" dirty="0" err="1">
                <a:ea typeface="+mn-lt"/>
                <a:cs typeface="+mn-lt"/>
              </a:rPr>
              <a:t>fueran</a:t>
            </a:r>
            <a:r>
              <a:rPr lang="en-US" sz="2400" dirty="0">
                <a:ea typeface="+mn-lt"/>
                <a:cs typeface="+mn-lt"/>
              </a:rPr>
              <a:t> </a:t>
            </a:r>
            <a:r>
              <a:rPr lang="en-US" sz="2400" dirty="0" err="1">
                <a:ea typeface="+mn-lt"/>
                <a:cs typeface="+mn-lt"/>
              </a:rPr>
              <a:t>los</a:t>
            </a:r>
            <a:r>
              <a:rPr lang="en-US" sz="2400" dirty="0">
                <a:ea typeface="+mn-lt"/>
                <a:cs typeface="+mn-lt"/>
              </a:rPr>
              <a:t> </a:t>
            </a:r>
            <a:r>
              <a:rPr lang="en-US" sz="2400" dirty="0" err="1">
                <a:ea typeface="+mn-lt"/>
                <a:cs typeface="+mn-lt"/>
              </a:rPr>
              <a:t>sellos</a:t>
            </a:r>
            <a:r>
              <a:rPr lang="en-US" sz="2400" dirty="0">
                <a:ea typeface="+mn-lt"/>
                <a:cs typeface="+mn-lt"/>
              </a:rPr>
              <a:t> </a:t>
            </a:r>
            <a:r>
              <a:rPr lang="en-US" sz="2400" dirty="0" err="1">
                <a:ea typeface="+mn-lt"/>
                <a:cs typeface="+mn-lt"/>
              </a:rPr>
              <a:t>distintivos</a:t>
            </a:r>
            <a:r>
              <a:rPr lang="en-US" sz="2400" dirty="0">
                <a:ea typeface="+mn-lt"/>
                <a:cs typeface="+mn-lt"/>
              </a:rPr>
              <a:t> del pueblo de Dios, Israel, </a:t>
            </a:r>
            <a:r>
              <a:rPr lang="en-US" sz="2400" dirty="0" err="1">
                <a:ea typeface="+mn-lt"/>
                <a:cs typeface="+mn-lt"/>
              </a:rPr>
              <a:t>en</a:t>
            </a:r>
            <a:r>
              <a:rPr lang="en-US" sz="2400" dirty="0">
                <a:ea typeface="+mn-lt"/>
                <a:cs typeface="+mn-lt"/>
              </a:rPr>
              <a:t> </a:t>
            </a:r>
            <a:r>
              <a:rPr lang="en-US" sz="2400" dirty="0" err="1">
                <a:ea typeface="+mn-lt"/>
                <a:cs typeface="+mn-lt"/>
              </a:rPr>
              <a:t>su</a:t>
            </a:r>
            <a:r>
              <a:rPr lang="en-US" sz="2400" dirty="0">
                <a:ea typeface="+mn-lt"/>
                <a:cs typeface="+mn-lt"/>
              </a:rPr>
              <a:t> </a:t>
            </a:r>
            <a:r>
              <a:rPr lang="en-US" sz="2400" dirty="0" err="1">
                <a:ea typeface="+mn-lt"/>
                <a:cs typeface="+mn-lt"/>
              </a:rPr>
              <a:t>mayoría</a:t>
            </a:r>
            <a:r>
              <a:rPr lang="en-US" sz="2400" dirty="0">
                <a:ea typeface="+mn-lt"/>
                <a:cs typeface="+mn-lt"/>
              </a:rPr>
              <a:t> no </a:t>
            </a:r>
            <a:r>
              <a:rPr lang="en-US" sz="2400" dirty="0" err="1">
                <a:ea typeface="+mn-lt"/>
                <a:cs typeface="+mn-lt"/>
              </a:rPr>
              <a:t>lograron</a:t>
            </a:r>
            <a:r>
              <a:rPr lang="en-US" sz="2400" dirty="0">
                <a:ea typeface="+mn-lt"/>
                <a:cs typeface="+mn-lt"/>
              </a:rPr>
              <a:t> </a:t>
            </a:r>
            <a:r>
              <a:rPr lang="en-US" sz="2400" dirty="0" err="1">
                <a:ea typeface="+mn-lt"/>
                <a:cs typeface="+mn-lt"/>
              </a:rPr>
              <a:t>vivir</a:t>
            </a:r>
            <a:r>
              <a:rPr lang="en-US" sz="2400" dirty="0">
                <a:ea typeface="+mn-lt"/>
                <a:cs typeface="+mn-lt"/>
              </a:rPr>
              <a:t> </a:t>
            </a:r>
            <a:r>
              <a:rPr lang="en-US" sz="2400" dirty="0" err="1">
                <a:ea typeface="+mn-lt"/>
                <a:cs typeface="+mn-lt"/>
              </a:rPr>
              <a:t>una</a:t>
            </a:r>
            <a:r>
              <a:rPr lang="en-US" sz="2400" dirty="0">
                <a:ea typeface="+mn-lt"/>
                <a:cs typeface="+mn-lt"/>
              </a:rPr>
              <a:t> </a:t>
            </a:r>
            <a:r>
              <a:rPr lang="en-US" sz="2400" dirty="0" err="1">
                <a:ea typeface="+mn-lt"/>
                <a:cs typeface="+mn-lt"/>
              </a:rPr>
              <a:t>vida</a:t>
            </a:r>
            <a:r>
              <a:rPr lang="en-US" sz="2400" dirty="0">
                <a:ea typeface="+mn-lt"/>
                <a:cs typeface="+mn-lt"/>
              </a:rPr>
              <a:t> de </a:t>
            </a:r>
            <a:r>
              <a:rPr lang="en-US" sz="2400" dirty="0" err="1">
                <a:ea typeface="+mn-lt"/>
                <a:cs typeface="+mn-lt"/>
              </a:rPr>
              <a:t>fe</a:t>
            </a:r>
            <a:r>
              <a:rPr lang="en-US" sz="2400" dirty="0">
                <a:ea typeface="+mn-lt"/>
                <a:cs typeface="+mn-lt"/>
              </a:rPr>
              <a:t> y, al final, solo </a:t>
            </a:r>
            <a:r>
              <a:rPr lang="en-US" sz="2400" dirty="0" err="1">
                <a:ea typeface="+mn-lt"/>
                <a:cs typeface="+mn-lt"/>
              </a:rPr>
              <a:t>sobrevivió</a:t>
            </a:r>
            <a:r>
              <a:rPr lang="en-US" sz="2400" dirty="0">
                <a:ea typeface="+mn-lt"/>
                <a:cs typeface="+mn-lt"/>
              </a:rPr>
              <a:t> un </a:t>
            </a:r>
            <a:r>
              <a:rPr lang="en-US" sz="2400" dirty="0" err="1">
                <a:ea typeface="+mn-lt"/>
                <a:cs typeface="+mn-lt"/>
              </a:rPr>
              <a:t>remanente</a:t>
            </a:r>
            <a:r>
              <a:rPr lang="en-US" sz="2400" dirty="0">
                <a:ea typeface="+mn-lt"/>
                <a:cs typeface="+mn-lt"/>
              </a:rPr>
              <a:t>.</a:t>
            </a:r>
            <a:endParaRPr lang="en-US" sz="2800" dirty="0"/>
          </a:p>
        </p:txBody>
      </p:sp>
      <p:sp>
        <p:nvSpPr>
          <p:cNvPr id="4" name="Slide Number Placeholder 3">
            <a:extLst>
              <a:ext uri="{FF2B5EF4-FFF2-40B4-BE49-F238E27FC236}">
                <a16:creationId xmlns:a16="http://schemas.microsoft.com/office/drawing/2014/main" id="{6203F843-BE62-DD3E-CECB-4A1E3BF73CFB}"/>
              </a:ext>
            </a:extLst>
          </p:cNvPr>
          <p:cNvSpPr>
            <a:spLocks noGrp="1"/>
          </p:cNvSpPr>
          <p:nvPr>
            <p:ph type="sldNum" sz="quarter" idx="12"/>
          </p:nvPr>
        </p:nvSpPr>
        <p:spPr/>
        <p:txBody>
          <a:bodyPr/>
          <a:lstStyle/>
          <a:p>
            <a:fld id="{77B5E61A-8F73-495D-A30A-94EEFEB81471}" type="slidenum">
              <a:rPr lang="en-US" altLang="en-US" smtClean="0"/>
              <a:pPr/>
              <a:t>88</a:t>
            </a:fld>
            <a:endParaRPr lang="en-US" altLang="en-US"/>
          </a:p>
        </p:txBody>
      </p:sp>
    </p:spTree>
    <p:extLst>
      <p:ext uri="{BB962C8B-B14F-4D97-AF65-F5344CB8AC3E}">
        <p14:creationId xmlns:p14="http://schemas.microsoft.com/office/powerpoint/2010/main" val="19251555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D719D-BC9F-1DEA-88D3-88E807E3DD6C}"/>
              </a:ext>
            </a:extLst>
          </p:cNvPr>
          <p:cNvSpPr>
            <a:spLocks noGrp="1"/>
          </p:cNvSpPr>
          <p:nvPr>
            <p:ph type="title"/>
          </p:nvPr>
        </p:nvSpPr>
        <p:spPr>
          <a:xfrm>
            <a:off x="192657" y="3897"/>
            <a:ext cx="11777930" cy="780392"/>
          </a:xfrm>
        </p:spPr>
        <p:txBody>
          <a:bodyPr/>
          <a:lstStyle/>
          <a:p>
            <a:r>
              <a:rPr lang="en-US" sz="3600" dirty="0">
                <a:solidFill>
                  <a:srgbClr val="FF9933"/>
                </a:solidFill>
                <a:latin typeface="Eras Demi ITC"/>
              </a:rPr>
              <a:t>Abraham, the Man of Faith / </a:t>
            </a:r>
            <a:r>
              <a:rPr lang="en-US" sz="3600" dirty="0">
                <a:ea typeface="+mj-lt"/>
                <a:cs typeface="+mj-lt"/>
              </a:rPr>
              <a:t>Abraham, </a:t>
            </a:r>
            <a:r>
              <a:rPr lang="en-US" sz="3600" dirty="0" err="1">
                <a:ea typeface="+mj-lt"/>
                <a:cs typeface="+mj-lt"/>
              </a:rPr>
              <a:t>el</a:t>
            </a:r>
            <a:r>
              <a:rPr lang="en-US" sz="3600" dirty="0">
                <a:ea typeface="+mj-lt"/>
                <a:cs typeface="+mj-lt"/>
              </a:rPr>
              <a:t> hombre de </a:t>
            </a:r>
            <a:r>
              <a:rPr lang="en-US" sz="3600" dirty="0" err="1">
                <a:ea typeface="+mj-lt"/>
                <a:cs typeface="+mj-lt"/>
              </a:rPr>
              <a:t>fe</a:t>
            </a:r>
            <a:endParaRPr lang="en-US" sz="3600" dirty="0" err="1">
              <a:solidFill>
                <a:srgbClr val="FF9933"/>
              </a:solidFill>
              <a:latin typeface="Eras Demi ITC" panose="020B0805030504020804" pitchFamily="34" charset="0"/>
            </a:endParaRPr>
          </a:p>
        </p:txBody>
      </p:sp>
      <p:sp>
        <p:nvSpPr>
          <p:cNvPr id="3" name="Content Placeholder 2">
            <a:extLst>
              <a:ext uri="{FF2B5EF4-FFF2-40B4-BE49-F238E27FC236}">
                <a16:creationId xmlns:a16="http://schemas.microsoft.com/office/drawing/2014/main" id="{B54CF895-8663-F420-B289-36054A720EE5}"/>
              </a:ext>
            </a:extLst>
          </p:cNvPr>
          <p:cNvSpPr>
            <a:spLocks noGrp="1"/>
          </p:cNvSpPr>
          <p:nvPr>
            <p:ph idx="1"/>
          </p:nvPr>
        </p:nvSpPr>
        <p:spPr>
          <a:xfrm>
            <a:off x="192658" y="919610"/>
            <a:ext cx="11777931" cy="5900681"/>
          </a:xfrm>
        </p:spPr>
        <p:txBody>
          <a:bodyPr/>
          <a:lstStyle/>
          <a:p>
            <a:pPr marL="0" indent="0">
              <a:buNone/>
            </a:pPr>
            <a:r>
              <a:rPr lang="en-US" altLang="en-US" sz="2600" i="1" dirty="0">
                <a:solidFill>
                  <a:srgbClr val="FFCC00"/>
                </a:solidFill>
                <a:latin typeface="Comic Sans MS"/>
              </a:rPr>
              <a:t>Abraham’s faith in God’s promise was “credited to him as righteousness” (15:6), a passage quoted in the NT to show that faith is not a crowning merit but a readiness to trust God’s promises (cf. Ro. 4:3, 19-22; Ga. 3:6; Heb. 11:8-12). / </a:t>
            </a:r>
            <a:r>
              <a:rPr lang="en-US" sz="2600" dirty="0">
                <a:ea typeface="+mn-lt"/>
                <a:cs typeface="+mn-lt"/>
              </a:rPr>
              <a:t>La </a:t>
            </a:r>
            <a:r>
              <a:rPr lang="en-US" sz="2600" dirty="0" err="1">
                <a:ea typeface="+mn-lt"/>
                <a:cs typeface="+mn-lt"/>
              </a:rPr>
              <a:t>fe</a:t>
            </a:r>
            <a:r>
              <a:rPr lang="en-US" sz="2600" dirty="0">
                <a:ea typeface="+mn-lt"/>
                <a:cs typeface="+mn-lt"/>
              </a:rPr>
              <a:t> de Abraham </a:t>
            </a:r>
            <a:r>
              <a:rPr lang="en-US" sz="2600" dirty="0" err="1">
                <a:ea typeface="+mn-lt"/>
                <a:cs typeface="+mn-lt"/>
              </a:rPr>
              <a:t>en</a:t>
            </a:r>
            <a:r>
              <a:rPr lang="en-US" sz="2600" dirty="0">
                <a:ea typeface="+mn-lt"/>
                <a:cs typeface="+mn-lt"/>
              </a:rPr>
              <a:t> la </a:t>
            </a:r>
            <a:r>
              <a:rPr lang="en-US" sz="2600" dirty="0" err="1">
                <a:ea typeface="+mn-lt"/>
                <a:cs typeface="+mn-lt"/>
              </a:rPr>
              <a:t>promesa</a:t>
            </a:r>
            <a:r>
              <a:rPr lang="en-US" sz="2600" dirty="0">
                <a:ea typeface="+mn-lt"/>
                <a:cs typeface="+mn-lt"/>
              </a:rPr>
              <a:t> de Dios le </a:t>
            </a:r>
            <a:r>
              <a:rPr lang="en-US" sz="2600" dirty="0" err="1">
                <a:ea typeface="+mn-lt"/>
                <a:cs typeface="+mn-lt"/>
              </a:rPr>
              <a:t>fue</a:t>
            </a:r>
            <a:r>
              <a:rPr lang="en-US" sz="2600" dirty="0">
                <a:ea typeface="+mn-lt"/>
                <a:cs typeface="+mn-lt"/>
              </a:rPr>
              <a:t> “</a:t>
            </a:r>
            <a:r>
              <a:rPr lang="en-US" sz="2600" dirty="0" err="1">
                <a:ea typeface="+mn-lt"/>
                <a:cs typeface="+mn-lt"/>
              </a:rPr>
              <a:t>contada</a:t>
            </a:r>
            <a:r>
              <a:rPr lang="en-US" sz="2600" dirty="0">
                <a:ea typeface="+mn-lt"/>
                <a:cs typeface="+mn-lt"/>
              </a:rPr>
              <a:t> </a:t>
            </a:r>
            <a:r>
              <a:rPr lang="en-US" sz="2600" dirty="0" err="1">
                <a:ea typeface="+mn-lt"/>
                <a:cs typeface="+mn-lt"/>
              </a:rPr>
              <a:t>por</a:t>
            </a:r>
            <a:r>
              <a:rPr lang="en-US" sz="2600" dirty="0">
                <a:ea typeface="+mn-lt"/>
                <a:cs typeface="+mn-lt"/>
              </a:rPr>
              <a:t> </a:t>
            </a:r>
            <a:r>
              <a:rPr lang="en-US" sz="2600" dirty="0" err="1">
                <a:ea typeface="+mn-lt"/>
                <a:cs typeface="+mn-lt"/>
              </a:rPr>
              <a:t>justicia</a:t>
            </a:r>
            <a:r>
              <a:rPr lang="en-US" sz="2600" dirty="0">
                <a:ea typeface="+mn-lt"/>
                <a:cs typeface="+mn-lt"/>
              </a:rPr>
              <a:t>” (15:6), un </a:t>
            </a:r>
            <a:r>
              <a:rPr lang="en-US" sz="2600" dirty="0" err="1">
                <a:ea typeface="+mn-lt"/>
                <a:cs typeface="+mn-lt"/>
              </a:rPr>
              <a:t>pasaje</a:t>
            </a:r>
            <a:r>
              <a:rPr lang="en-US" sz="2600" dirty="0">
                <a:ea typeface="+mn-lt"/>
                <a:cs typeface="+mn-lt"/>
              </a:rPr>
              <a:t> </a:t>
            </a:r>
            <a:r>
              <a:rPr lang="en-US" sz="2600" dirty="0" err="1">
                <a:ea typeface="+mn-lt"/>
                <a:cs typeface="+mn-lt"/>
              </a:rPr>
              <a:t>citado</a:t>
            </a:r>
            <a:r>
              <a:rPr lang="en-US" sz="2600" dirty="0">
                <a:ea typeface="+mn-lt"/>
                <a:cs typeface="+mn-lt"/>
              </a:rPr>
              <a:t> </a:t>
            </a:r>
            <a:r>
              <a:rPr lang="en-US" sz="2600" dirty="0" err="1">
                <a:ea typeface="+mn-lt"/>
                <a:cs typeface="+mn-lt"/>
              </a:rPr>
              <a:t>en</a:t>
            </a:r>
            <a:r>
              <a:rPr lang="en-US" sz="2600" dirty="0">
                <a:ea typeface="+mn-lt"/>
                <a:cs typeface="+mn-lt"/>
              </a:rPr>
              <a:t> </a:t>
            </a:r>
            <a:r>
              <a:rPr lang="en-US" sz="2600" dirty="0" err="1">
                <a:ea typeface="+mn-lt"/>
                <a:cs typeface="+mn-lt"/>
              </a:rPr>
              <a:t>el</a:t>
            </a:r>
            <a:r>
              <a:rPr lang="en-US" sz="2600" dirty="0">
                <a:ea typeface="+mn-lt"/>
                <a:cs typeface="+mn-lt"/>
              </a:rPr>
              <a:t> NT para </a:t>
            </a:r>
            <a:r>
              <a:rPr lang="en-US" sz="2600" dirty="0" err="1">
                <a:ea typeface="+mn-lt"/>
                <a:cs typeface="+mn-lt"/>
              </a:rPr>
              <a:t>mostrar</a:t>
            </a:r>
            <a:r>
              <a:rPr lang="en-US" sz="2600" dirty="0">
                <a:ea typeface="+mn-lt"/>
                <a:cs typeface="+mn-lt"/>
              </a:rPr>
              <a:t> que la </a:t>
            </a:r>
            <a:r>
              <a:rPr lang="en-US" sz="2600" dirty="0" err="1">
                <a:ea typeface="+mn-lt"/>
                <a:cs typeface="+mn-lt"/>
              </a:rPr>
              <a:t>fe</a:t>
            </a:r>
            <a:r>
              <a:rPr lang="en-US" sz="2600" dirty="0">
                <a:ea typeface="+mn-lt"/>
                <a:cs typeface="+mn-lt"/>
              </a:rPr>
              <a:t> no es un </a:t>
            </a:r>
            <a:r>
              <a:rPr lang="en-US" sz="2600" dirty="0" err="1">
                <a:ea typeface="+mn-lt"/>
                <a:cs typeface="+mn-lt"/>
              </a:rPr>
              <a:t>mérito</a:t>
            </a:r>
            <a:r>
              <a:rPr lang="en-US" sz="2600" dirty="0">
                <a:ea typeface="+mn-lt"/>
                <a:cs typeface="+mn-lt"/>
              </a:rPr>
              <a:t> supremo </a:t>
            </a:r>
            <a:r>
              <a:rPr lang="en-US" sz="2600" dirty="0" err="1">
                <a:ea typeface="+mn-lt"/>
                <a:cs typeface="+mn-lt"/>
              </a:rPr>
              <a:t>sino</a:t>
            </a:r>
            <a:r>
              <a:rPr lang="en-US" sz="2600" dirty="0">
                <a:ea typeface="+mn-lt"/>
                <a:cs typeface="+mn-lt"/>
              </a:rPr>
              <a:t> </a:t>
            </a:r>
            <a:r>
              <a:rPr lang="en-US" sz="2600" dirty="0" err="1">
                <a:ea typeface="+mn-lt"/>
                <a:cs typeface="+mn-lt"/>
              </a:rPr>
              <a:t>una</a:t>
            </a:r>
            <a:r>
              <a:rPr lang="en-US" sz="2600" dirty="0">
                <a:ea typeface="+mn-lt"/>
                <a:cs typeface="+mn-lt"/>
              </a:rPr>
              <a:t> </a:t>
            </a:r>
            <a:r>
              <a:rPr lang="en-US" sz="2600" dirty="0" err="1">
                <a:ea typeface="+mn-lt"/>
                <a:cs typeface="+mn-lt"/>
              </a:rPr>
              <a:t>disposición</a:t>
            </a:r>
            <a:r>
              <a:rPr lang="en-US" sz="2600" dirty="0">
                <a:ea typeface="+mn-lt"/>
                <a:cs typeface="+mn-lt"/>
              </a:rPr>
              <a:t> a </a:t>
            </a:r>
            <a:r>
              <a:rPr lang="en-US" sz="2600" dirty="0" err="1">
                <a:ea typeface="+mn-lt"/>
                <a:cs typeface="+mn-lt"/>
              </a:rPr>
              <a:t>confiar</a:t>
            </a:r>
            <a:r>
              <a:rPr lang="en-US" sz="2600" dirty="0">
                <a:ea typeface="+mn-lt"/>
                <a:cs typeface="+mn-lt"/>
              </a:rPr>
              <a:t> </a:t>
            </a:r>
            <a:r>
              <a:rPr lang="en-US" sz="2600" dirty="0" err="1">
                <a:ea typeface="+mn-lt"/>
                <a:cs typeface="+mn-lt"/>
              </a:rPr>
              <a:t>en</a:t>
            </a:r>
            <a:r>
              <a:rPr lang="en-US" sz="2600" dirty="0">
                <a:ea typeface="+mn-lt"/>
                <a:cs typeface="+mn-lt"/>
              </a:rPr>
              <a:t> las </a:t>
            </a:r>
            <a:r>
              <a:rPr lang="en-US" sz="2600" dirty="0" err="1">
                <a:ea typeface="+mn-lt"/>
                <a:cs typeface="+mn-lt"/>
              </a:rPr>
              <a:t>promesas</a:t>
            </a:r>
            <a:r>
              <a:rPr lang="en-US" sz="2600" dirty="0">
                <a:ea typeface="+mn-lt"/>
                <a:cs typeface="+mn-lt"/>
              </a:rPr>
              <a:t> de Dios (cf. Ro. 4:3, 19-22; Gálatas 3:6; </a:t>
            </a:r>
            <a:r>
              <a:rPr lang="en-US" sz="2600" dirty="0" err="1">
                <a:ea typeface="+mn-lt"/>
                <a:cs typeface="+mn-lt"/>
              </a:rPr>
              <a:t>Hebreos</a:t>
            </a:r>
            <a:r>
              <a:rPr lang="en-US" sz="2600" dirty="0">
                <a:ea typeface="+mn-lt"/>
                <a:cs typeface="+mn-lt"/>
              </a:rPr>
              <a:t> 11:8-12).</a:t>
            </a:r>
            <a:endParaRPr lang="en-US" altLang="en-US" sz="2600" i="1" dirty="0">
              <a:latin typeface="Comic Sans MS" panose="030F0702030302020204" pitchFamily="66" charset="0"/>
            </a:endParaRPr>
          </a:p>
          <a:p>
            <a:r>
              <a:rPr lang="en-US" altLang="en-US" sz="2400" i="1" dirty="0">
                <a:solidFill>
                  <a:srgbClr val="FFFF00"/>
                </a:solidFill>
                <a:latin typeface="Comic Sans MS"/>
              </a:rPr>
              <a:t>As such, Abraham becomes the prototype for how a life of faith is to be understood.</a:t>
            </a:r>
            <a:r>
              <a:rPr lang="en-US" altLang="en-US" sz="2400" i="1" dirty="0">
                <a:latin typeface="Comic Sans MS"/>
              </a:rPr>
              <a:t> / </a:t>
            </a:r>
            <a:r>
              <a:rPr lang="en-US" sz="2400" dirty="0">
                <a:ea typeface="+mn-lt"/>
                <a:cs typeface="+mn-lt"/>
              </a:rPr>
              <a:t>Como </a:t>
            </a:r>
            <a:r>
              <a:rPr lang="en-US" sz="2400" dirty="0" err="1">
                <a:ea typeface="+mn-lt"/>
                <a:cs typeface="+mn-lt"/>
              </a:rPr>
              <a:t>tal</a:t>
            </a:r>
            <a:r>
              <a:rPr lang="en-US" sz="2400" dirty="0">
                <a:ea typeface="+mn-lt"/>
                <a:cs typeface="+mn-lt"/>
              </a:rPr>
              <a:t>, Abraham se </a:t>
            </a:r>
            <a:r>
              <a:rPr lang="en-US" sz="2400" dirty="0" err="1">
                <a:ea typeface="+mn-lt"/>
                <a:cs typeface="+mn-lt"/>
              </a:rPr>
              <a:t>convierte</a:t>
            </a:r>
            <a:r>
              <a:rPr lang="en-US" sz="2400" dirty="0">
                <a:ea typeface="+mn-lt"/>
                <a:cs typeface="+mn-lt"/>
              </a:rPr>
              <a:t> </a:t>
            </a:r>
            <a:r>
              <a:rPr lang="en-US" sz="2400" dirty="0" err="1">
                <a:ea typeface="+mn-lt"/>
                <a:cs typeface="+mn-lt"/>
              </a:rPr>
              <a:t>en</a:t>
            </a:r>
            <a:r>
              <a:rPr lang="en-US" sz="2400" dirty="0">
                <a:ea typeface="+mn-lt"/>
                <a:cs typeface="+mn-lt"/>
              </a:rPr>
              <a:t> </a:t>
            </a:r>
            <a:r>
              <a:rPr lang="en-US" sz="2400" dirty="0" err="1">
                <a:ea typeface="+mn-lt"/>
                <a:cs typeface="+mn-lt"/>
              </a:rPr>
              <a:t>el</a:t>
            </a:r>
            <a:r>
              <a:rPr lang="en-US" sz="2400" dirty="0">
                <a:ea typeface="+mn-lt"/>
                <a:cs typeface="+mn-lt"/>
              </a:rPr>
              <a:t> </a:t>
            </a:r>
            <a:r>
              <a:rPr lang="en-US" sz="2400" dirty="0" err="1">
                <a:ea typeface="+mn-lt"/>
                <a:cs typeface="+mn-lt"/>
              </a:rPr>
              <a:t>prototipo</a:t>
            </a:r>
            <a:r>
              <a:rPr lang="en-US" sz="2400" dirty="0">
                <a:ea typeface="+mn-lt"/>
                <a:cs typeface="+mn-lt"/>
              </a:rPr>
              <a:t> de </a:t>
            </a:r>
            <a:r>
              <a:rPr lang="en-US" sz="2400" dirty="0" err="1">
                <a:ea typeface="+mn-lt"/>
                <a:cs typeface="+mn-lt"/>
              </a:rPr>
              <a:t>cómo</a:t>
            </a:r>
            <a:r>
              <a:rPr lang="en-US" sz="2400" dirty="0">
                <a:ea typeface="+mn-lt"/>
                <a:cs typeface="+mn-lt"/>
              </a:rPr>
              <a:t> </a:t>
            </a:r>
            <a:r>
              <a:rPr lang="en-US" sz="2400" dirty="0" err="1">
                <a:ea typeface="+mn-lt"/>
                <a:cs typeface="+mn-lt"/>
              </a:rPr>
              <a:t>debe</a:t>
            </a:r>
            <a:r>
              <a:rPr lang="en-US" sz="2400" dirty="0">
                <a:ea typeface="+mn-lt"/>
                <a:cs typeface="+mn-lt"/>
              </a:rPr>
              <a:t> </a:t>
            </a:r>
            <a:r>
              <a:rPr lang="en-US" sz="2400" dirty="0" err="1">
                <a:ea typeface="+mn-lt"/>
                <a:cs typeface="+mn-lt"/>
              </a:rPr>
              <a:t>entenderse</a:t>
            </a:r>
            <a:r>
              <a:rPr lang="en-US" sz="2400" dirty="0">
                <a:ea typeface="+mn-lt"/>
                <a:cs typeface="+mn-lt"/>
              </a:rPr>
              <a:t> </a:t>
            </a:r>
            <a:r>
              <a:rPr lang="en-US" sz="2400" dirty="0" err="1">
                <a:ea typeface="+mn-lt"/>
                <a:cs typeface="+mn-lt"/>
              </a:rPr>
              <a:t>una</a:t>
            </a:r>
            <a:r>
              <a:rPr lang="en-US" sz="2400" dirty="0">
                <a:ea typeface="+mn-lt"/>
                <a:cs typeface="+mn-lt"/>
              </a:rPr>
              <a:t> </a:t>
            </a:r>
            <a:r>
              <a:rPr lang="en-US" sz="2400" dirty="0" err="1">
                <a:ea typeface="+mn-lt"/>
                <a:cs typeface="+mn-lt"/>
              </a:rPr>
              <a:t>vida</a:t>
            </a:r>
            <a:r>
              <a:rPr lang="en-US" sz="2400" dirty="0">
                <a:ea typeface="+mn-lt"/>
                <a:cs typeface="+mn-lt"/>
              </a:rPr>
              <a:t> de </a:t>
            </a:r>
            <a:r>
              <a:rPr lang="en-US" sz="2400" dirty="0" err="1">
                <a:ea typeface="+mn-lt"/>
                <a:cs typeface="+mn-lt"/>
              </a:rPr>
              <a:t>fe</a:t>
            </a:r>
            <a:r>
              <a:rPr lang="en-US" sz="2400" dirty="0">
                <a:ea typeface="+mn-lt"/>
                <a:cs typeface="+mn-lt"/>
              </a:rPr>
              <a:t>.</a:t>
            </a:r>
            <a:endParaRPr lang="en-US" altLang="en-US" sz="2400" i="1" dirty="0">
              <a:latin typeface="Comic Sans MS" panose="030F0702030302020204" pitchFamily="66" charset="0"/>
            </a:endParaRPr>
          </a:p>
          <a:p>
            <a:r>
              <a:rPr lang="en-US" altLang="en-US" sz="2400" i="1" dirty="0">
                <a:solidFill>
                  <a:srgbClr val="FFFF00"/>
                </a:solidFill>
                <a:latin typeface="Comic Sans MS"/>
              </a:rPr>
              <a:t>For both the OT and NT, the life of faith is about </a:t>
            </a:r>
            <a:r>
              <a:rPr lang="en-US" altLang="en-US" sz="2400" i="1" u="sng" dirty="0">
                <a:solidFill>
                  <a:srgbClr val="FFFF00"/>
                </a:solidFill>
                <a:latin typeface="Comic Sans MS"/>
              </a:rPr>
              <a:t>the call to forsake one’s natural home and way of life in order to receive a home and way of life from God’s hand. </a:t>
            </a:r>
            <a:r>
              <a:rPr lang="en-US" altLang="en-US" sz="2400" i="1" u="sng" dirty="0">
                <a:latin typeface="Comic Sans MS"/>
              </a:rPr>
              <a:t>/ </a:t>
            </a:r>
            <a:r>
              <a:rPr lang="en-US" sz="2400" dirty="0">
                <a:ea typeface="+mn-lt"/>
                <a:cs typeface="+mn-lt"/>
              </a:rPr>
              <a:t>Tanto para </a:t>
            </a:r>
            <a:r>
              <a:rPr lang="en-US" sz="2400" dirty="0" err="1">
                <a:ea typeface="+mn-lt"/>
                <a:cs typeface="+mn-lt"/>
              </a:rPr>
              <a:t>el</a:t>
            </a:r>
            <a:r>
              <a:rPr lang="en-US" sz="2400" dirty="0">
                <a:ea typeface="+mn-lt"/>
                <a:cs typeface="+mn-lt"/>
              </a:rPr>
              <a:t> AT </a:t>
            </a:r>
            <a:r>
              <a:rPr lang="en-US" sz="2400" dirty="0" err="1">
                <a:ea typeface="+mn-lt"/>
                <a:cs typeface="+mn-lt"/>
              </a:rPr>
              <a:t>como</a:t>
            </a:r>
            <a:r>
              <a:rPr lang="en-US" sz="2400" dirty="0">
                <a:ea typeface="+mn-lt"/>
                <a:cs typeface="+mn-lt"/>
              </a:rPr>
              <a:t> para </a:t>
            </a:r>
            <a:r>
              <a:rPr lang="en-US" sz="2400" dirty="0" err="1">
                <a:ea typeface="+mn-lt"/>
                <a:cs typeface="+mn-lt"/>
              </a:rPr>
              <a:t>el</a:t>
            </a:r>
            <a:r>
              <a:rPr lang="en-US" sz="2400" dirty="0">
                <a:ea typeface="+mn-lt"/>
                <a:cs typeface="+mn-lt"/>
              </a:rPr>
              <a:t> NT, </a:t>
            </a:r>
            <a:r>
              <a:rPr lang="en-US" sz="2400" u="sng" dirty="0">
                <a:ea typeface="+mn-lt"/>
                <a:cs typeface="+mn-lt"/>
              </a:rPr>
              <a:t>la </a:t>
            </a:r>
            <a:r>
              <a:rPr lang="en-US" sz="2400" u="sng" dirty="0" err="1">
                <a:ea typeface="+mn-lt"/>
                <a:cs typeface="+mn-lt"/>
              </a:rPr>
              <a:t>vida</a:t>
            </a:r>
            <a:r>
              <a:rPr lang="en-US" sz="2400" u="sng" dirty="0">
                <a:ea typeface="+mn-lt"/>
                <a:cs typeface="+mn-lt"/>
              </a:rPr>
              <a:t> de </a:t>
            </a:r>
            <a:r>
              <a:rPr lang="en-US" sz="2400" u="sng" dirty="0" err="1">
                <a:ea typeface="+mn-lt"/>
                <a:cs typeface="+mn-lt"/>
              </a:rPr>
              <a:t>fe</a:t>
            </a:r>
            <a:r>
              <a:rPr lang="en-US" sz="2400" u="sng" dirty="0">
                <a:ea typeface="+mn-lt"/>
                <a:cs typeface="+mn-lt"/>
              </a:rPr>
              <a:t> se </a:t>
            </a:r>
            <a:r>
              <a:rPr lang="en-US" sz="2400" u="sng" dirty="0" err="1">
                <a:ea typeface="+mn-lt"/>
                <a:cs typeface="+mn-lt"/>
              </a:rPr>
              <a:t>trata</a:t>
            </a:r>
            <a:r>
              <a:rPr lang="en-US" sz="2400" u="sng" dirty="0">
                <a:ea typeface="+mn-lt"/>
                <a:cs typeface="+mn-lt"/>
              </a:rPr>
              <a:t> del </a:t>
            </a:r>
            <a:r>
              <a:rPr lang="en-US" sz="2400" u="sng" dirty="0" err="1">
                <a:ea typeface="+mn-lt"/>
                <a:cs typeface="+mn-lt"/>
              </a:rPr>
              <a:t>llamado</a:t>
            </a:r>
            <a:r>
              <a:rPr lang="en-US" sz="2400" u="sng" dirty="0">
                <a:ea typeface="+mn-lt"/>
                <a:cs typeface="+mn-lt"/>
              </a:rPr>
              <a:t> a </a:t>
            </a:r>
            <a:r>
              <a:rPr lang="en-US" sz="2400" u="sng" dirty="0" err="1">
                <a:ea typeface="+mn-lt"/>
                <a:cs typeface="+mn-lt"/>
              </a:rPr>
              <a:t>abandonar</a:t>
            </a:r>
            <a:r>
              <a:rPr lang="en-US" sz="2400" u="sng" dirty="0">
                <a:ea typeface="+mn-lt"/>
                <a:cs typeface="+mn-lt"/>
              </a:rPr>
              <a:t> </a:t>
            </a:r>
            <a:r>
              <a:rPr lang="en-US" sz="2400" u="sng" dirty="0" err="1">
                <a:ea typeface="+mn-lt"/>
                <a:cs typeface="+mn-lt"/>
              </a:rPr>
              <a:t>el</a:t>
            </a:r>
            <a:r>
              <a:rPr lang="en-US" sz="2400" u="sng" dirty="0">
                <a:ea typeface="+mn-lt"/>
                <a:cs typeface="+mn-lt"/>
              </a:rPr>
              <a:t> </a:t>
            </a:r>
            <a:r>
              <a:rPr lang="en-US" sz="2400" u="sng" dirty="0" err="1">
                <a:ea typeface="+mn-lt"/>
                <a:cs typeface="+mn-lt"/>
              </a:rPr>
              <a:t>hogar</a:t>
            </a:r>
            <a:r>
              <a:rPr lang="en-US" sz="2400" u="sng" dirty="0">
                <a:ea typeface="+mn-lt"/>
                <a:cs typeface="+mn-lt"/>
              </a:rPr>
              <a:t> natural y la forma de </a:t>
            </a:r>
            <a:r>
              <a:rPr lang="en-US" sz="2400" u="sng" dirty="0" err="1">
                <a:ea typeface="+mn-lt"/>
                <a:cs typeface="+mn-lt"/>
              </a:rPr>
              <a:t>vida</a:t>
            </a:r>
            <a:r>
              <a:rPr lang="en-US" sz="2400" u="sng" dirty="0">
                <a:ea typeface="+mn-lt"/>
                <a:cs typeface="+mn-lt"/>
              </a:rPr>
              <a:t> de uno para </a:t>
            </a:r>
            <a:r>
              <a:rPr lang="en-US" sz="2400" u="sng" dirty="0" err="1">
                <a:ea typeface="+mn-lt"/>
                <a:cs typeface="+mn-lt"/>
              </a:rPr>
              <a:t>recibir</a:t>
            </a:r>
            <a:r>
              <a:rPr lang="en-US" sz="2400" u="sng" dirty="0">
                <a:ea typeface="+mn-lt"/>
                <a:cs typeface="+mn-lt"/>
              </a:rPr>
              <a:t> un </a:t>
            </a:r>
            <a:r>
              <a:rPr lang="en-US" sz="2400" u="sng" dirty="0" err="1">
                <a:ea typeface="+mn-lt"/>
                <a:cs typeface="+mn-lt"/>
              </a:rPr>
              <a:t>hogar</a:t>
            </a:r>
            <a:r>
              <a:rPr lang="en-US" sz="2400" u="sng" dirty="0">
                <a:ea typeface="+mn-lt"/>
                <a:cs typeface="+mn-lt"/>
              </a:rPr>
              <a:t> y </a:t>
            </a:r>
            <a:r>
              <a:rPr lang="en-US" sz="2400" u="sng" dirty="0" err="1">
                <a:ea typeface="+mn-lt"/>
                <a:cs typeface="+mn-lt"/>
              </a:rPr>
              <a:t>una</a:t>
            </a:r>
            <a:r>
              <a:rPr lang="en-US" sz="2400" u="sng" dirty="0">
                <a:ea typeface="+mn-lt"/>
                <a:cs typeface="+mn-lt"/>
              </a:rPr>
              <a:t> forma de </a:t>
            </a:r>
            <a:r>
              <a:rPr lang="en-US" sz="2400" u="sng" dirty="0" err="1">
                <a:ea typeface="+mn-lt"/>
                <a:cs typeface="+mn-lt"/>
              </a:rPr>
              <a:t>vida</a:t>
            </a:r>
            <a:r>
              <a:rPr lang="en-US" sz="2400" u="sng" dirty="0">
                <a:ea typeface="+mn-lt"/>
                <a:cs typeface="+mn-lt"/>
              </a:rPr>
              <a:t> de la mano de Dios.</a:t>
            </a:r>
          </a:p>
          <a:p>
            <a:endParaRPr lang="en-US" altLang="en-US" sz="2400" i="1" dirty="0">
              <a:latin typeface="Comic Sans MS" panose="030F0702030302020204" pitchFamily="66" charset="0"/>
            </a:endParaRPr>
          </a:p>
          <a:p>
            <a:pPr marL="0" indent="0">
              <a:buNone/>
            </a:pPr>
            <a:endParaRPr lang="en-US" sz="2800" dirty="0"/>
          </a:p>
        </p:txBody>
      </p:sp>
      <p:sp>
        <p:nvSpPr>
          <p:cNvPr id="4" name="Slide Number Placeholder 3">
            <a:extLst>
              <a:ext uri="{FF2B5EF4-FFF2-40B4-BE49-F238E27FC236}">
                <a16:creationId xmlns:a16="http://schemas.microsoft.com/office/drawing/2014/main" id="{1A14E0C1-F8EC-0174-A35A-46F0412FDE7C}"/>
              </a:ext>
            </a:extLst>
          </p:cNvPr>
          <p:cNvSpPr>
            <a:spLocks noGrp="1"/>
          </p:cNvSpPr>
          <p:nvPr>
            <p:ph type="sldNum" sz="quarter" idx="12"/>
          </p:nvPr>
        </p:nvSpPr>
        <p:spPr/>
        <p:txBody>
          <a:bodyPr/>
          <a:lstStyle/>
          <a:p>
            <a:fld id="{0CB6521E-382E-4268-A786-0FF2323A3D50}" type="slidenum">
              <a:rPr lang="en-US" altLang="en-US" dirty="0" smtClean="0"/>
              <a:pPr/>
              <a:t>89</a:t>
            </a:fld>
            <a:endParaRPr lang="en-US" altLang="en-US" dirty="0"/>
          </a:p>
        </p:txBody>
      </p:sp>
    </p:spTree>
    <p:extLst>
      <p:ext uri="{BB962C8B-B14F-4D97-AF65-F5344CB8AC3E}">
        <p14:creationId xmlns:p14="http://schemas.microsoft.com/office/powerpoint/2010/main" val="1425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3B2F2C"/>
        </a:solidFill>
        <a:effectLst/>
      </p:bgPr>
    </p:bg>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7D7ADB7D-4F4A-1492-10F9-29B4836DDE78}"/>
              </a:ext>
            </a:extLst>
          </p:cNvPr>
          <p:cNvSpPr>
            <a:spLocks noGrp="1" noChangeArrowheads="1"/>
          </p:cNvSpPr>
          <p:nvPr>
            <p:ph type="title"/>
          </p:nvPr>
        </p:nvSpPr>
        <p:spPr>
          <a:xfrm>
            <a:off x="1981200" y="125414"/>
            <a:ext cx="8229600" cy="865187"/>
          </a:xfrm>
        </p:spPr>
        <p:txBody>
          <a:bodyPr/>
          <a:lstStyle/>
          <a:p>
            <a:pPr eaLnBrk="1" hangingPunct="1">
              <a:lnSpc>
                <a:spcPct val="80000"/>
              </a:lnSpc>
              <a:defRPr/>
            </a:pPr>
            <a:r>
              <a:rPr lang="en-US" altLang="en-US" sz="3600" dirty="0">
                <a:latin typeface="Eras Bold ITC"/>
              </a:rPr>
              <a:t>A QUESTION </a:t>
            </a:r>
            <a:br>
              <a:rPr lang="en-US" altLang="en-US" sz="3600" dirty="0">
                <a:latin typeface="Eras Bold ITC"/>
              </a:rPr>
            </a:br>
            <a:r>
              <a:rPr lang="en-US" altLang="en-US" sz="3600" dirty="0">
                <a:latin typeface="Eras Bold ITC"/>
              </a:rPr>
              <a:t>How does the universe exist?</a:t>
            </a:r>
          </a:p>
        </p:txBody>
      </p:sp>
      <p:sp>
        <p:nvSpPr>
          <p:cNvPr id="95235" name="Rectangle 3">
            <a:extLst>
              <a:ext uri="{FF2B5EF4-FFF2-40B4-BE49-F238E27FC236}">
                <a16:creationId xmlns:a16="http://schemas.microsoft.com/office/drawing/2014/main" id="{3D5E187B-4EF5-2A91-F545-52F915DC62E1}"/>
              </a:ext>
            </a:extLst>
          </p:cNvPr>
          <p:cNvSpPr>
            <a:spLocks noGrp="1" noChangeArrowheads="1"/>
          </p:cNvSpPr>
          <p:nvPr>
            <p:ph type="body" sz="half" idx="1"/>
          </p:nvPr>
        </p:nvSpPr>
        <p:spPr>
          <a:xfrm>
            <a:off x="1752600" y="1066800"/>
            <a:ext cx="2743200" cy="5715000"/>
          </a:xfrm>
          <a:solidFill>
            <a:srgbClr val="003366"/>
          </a:solidFill>
          <a:ln w="12700">
            <a:solidFill>
              <a:schemeClr val="tx1"/>
            </a:solidFill>
            <a:miter lim="800000"/>
            <a:headEnd/>
            <a:tailEnd/>
          </a:ln>
        </p:spPr>
        <p:txBody>
          <a:bodyPr/>
          <a:lstStyle/>
          <a:p>
            <a:pPr eaLnBrk="1" hangingPunct="1">
              <a:lnSpc>
                <a:spcPct val="90000"/>
              </a:lnSpc>
              <a:buFont typeface="Wingdings" panose="05000000000000000000" pitchFamily="2" charset="2"/>
              <a:buNone/>
              <a:defRPr/>
            </a:pPr>
            <a:r>
              <a:rPr lang="en-US" altLang="en-US" sz="3600" dirty="0">
                <a:solidFill>
                  <a:srgbClr val="FFFFA7"/>
                </a:solidFill>
                <a:latin typeface="Agency FB" pitchFamily="2" charset="0"/>
              </a:rPr>
              <a:t>From Nothing</a:t>
            </a:r>
          </a:p>
          <a:p>
            <a:pPr eaLnBrk="1" hangingPunct="1">
              <a:lnSpc>
                <a:spcPct val="90000"/>
              </a:lnSpc>
              <a:buFont typeface="Wingdings" panose="05000000000000000000" pitchFamily="2" charset="2"/>
              <a:buNone/>
              <a:defRPr/>
            </a:pPr>
            <a:r>
              <a:rPr lang="en-US" altLang="en-US" sz="2400" dirty="0">
                <a:solidFill>
                  <a:srgbClr val="FFFFA7"/>
                </a:solidFill>
                <a:latin typeface="Arial Narrow" panose="020B0606020202030204" pitchFamily="34" charset="0"/>
              </a:rPr>
              <a:t>(atheism)</a:t>
            </a:r>
          </a:p>
          <a:p>
            <a:pPr eaLnBrk="1" hangingPunct="1">
              <a:lnSpc>
                <a:spcPct val="90000"/>
              </a:lnSpc>
              <a:buFont typeface="Wingdings" panose="05000000000000000000" pitchFamily="2" charset="2"/>
              <a:buNone/>
              <a:defRPr/>
            </a:pPr>
            <a:endParaRPr lang="en-US" altLang="en-US" sz="800" dirty="0">
              <a:latin typeface="Arial Narrow" panose="020B0606020202030204" pitchFamily="34" charset="0"/>
            </a:endParaRPr>
          </a:p>
          <a:p>
            <a:pPr eaLnBrk="1" hangingPunct="1">
              <a:lnSpc>
                <a:spcPct val="90000"/>
              </a:lnSpc>
              <a:buFont typeface="Wingdings" panose="05000000000000000000" pitchFamily="2" charset="2"/>
              <a:buNone/>
              <a:defRPr/>
            </a:pPr>
            <a:r>
              <a:rPr lang="en-US" altLang="en-US" sz="2400" i="1" dirty="0"/>
              <a:t>Here, one cannot assume the existence of anything—energy, mass, or motion. Nothing means </a:t>
            </a:r>
            <a:r>
              <a:rPr lang="en-US" altLang="en-US" sz="2400" i="1" u="sng" dirty="0"/>
              <a:t>absolutely </a:t>
            </a:r>
            <a:r>
              <a:rPr lang="en-US" altLang="en-US" sz="2400" i="1" dirty="0"/>
              <a:t>nothing. </a:t>
            </a:r>
          </a:p>
          <a:p>
            <a:pPr eaLnBrk="1" hangingPunct="1">
              <a:lnSpc>
                <a:spcPct val="90000"/>
              </a:lnSpc>
              <a:buFont typeface="Wingdings" panose="05000000000000000000" pitchFamily="2" charset="2"/>
              <a:buNone/>
              <a:defRPr/>
            </a:pPr>
            <a:r>
              <a:rPr lang="en-US" altLang="en-US" sz="2400" i="1" dirty="0">
                <a:solidFill>
                  <a:schemeClr val="hlink"/>
                </a:solidFill>
              </a:rPr>
              <a:t>This position requires an incredible leap of logic.</a:t>
            </a:r>
          </a:p>
        </p:txBody>
      </p:sp>
      <p:sp>
        <p:nvSpPr>
          <p:cNvPr id="95236" name="Rectangle 4">
            <a:extLst>
              <a:ext uri="{FF2B5EF4-FFF2-40B4-BE49-F238E27FC236}">
                <a16:creationId xmlns:a16="http://schemas.microsoft.com/office/drawing/2014/main" id="{417FA0E8-C9AA-EC0C-BF55-ED6192A818B3}"/>
              </a:ext>
            </a:extLst>
          </p:cNvPr>
          <p:cNvSpPr>
            <a:spLocks noGrp="1" noChangeArrowheads="1"/>
          </p:cNvSpPr>
          <p:nvPr>
            <p:ph type="body" sz="half" idx="2"/>
          </p:nvPr>
        </p:nvSpPr>
        <p:spPr>
          <a:xfrm>
            <a:off x="4800600" y="1066800"/>
            <a:ext cx="2667000" cy="5715000"/>
          </a:xfrm>
          <a:solidFill>
            <a:srgbClr val="003366"/>
          </a:solidFill>
          <a:ln w="12700">
            <a:solidFill>
              <a:schemeClr val="tx1"/>
            </a:solidFill>
            <a:miter lim="800000"/>
            <a:headEnd/>
            <a:tailEnd/>
          </a:ln>
        </p:spPr>
        <p:txBody>
          <a:bodyPr/>
          <a:lstStyle/>
          <a:p>
            <a:pPr eaLnBrk="1" hangingPunct="1">
              <a:lnSpc>
                <a:spcPct val="90000"/>
              </a:lnSpc>
              <a:buFont typeface="Wingdings" panose="05000000000000000000" pitchFamily="2" charset="2"/>
              <a:buNone/>
              <a:defRPr/>
            </a:pPr>
            <a:r>
              <a:rPr lang="en-US" altLang="en-US" sz="3600">
                <a:solidFill>
                  <a:srgbClr val="FFFFA7"/>
                </a:solidFill>
                <a:latin typeface="Agency FB" pitchFamily="2" charset="0"/>
              </a:rPr>
              <a:t>The Impersonal</a:t>
            </a:r>
          </a:p>
          <a:p>
            <a:pPr eaLnBrk="1" hangingPunct="1">
              <a:lnSpc>
                <a:spcPct val="90000"/>
              </a:lnSpc>
              <a:buFont typeface="Wingdings" panose="05000000000000000000" pitchFamily="2" charset="2"/>
              <a:buNone/>
              <a:defRPr/>
            </a:pPr>
            <a:r>
              <a:rPr lang="en-US" altLang="en-US" sz="2400">
                <a:solidFill>
                  <a:srgbClr val="FFFFA7"/>
                </a:solidFill>
                <a:latin typeface="Arial Narrow" panose="020B0606020202030204" pitchFamily="34" charset="0"/>
              </a:rPr>
              <a:t>(atheism/pantheism)</a:t>
            </a:r>
          </a:p>
          <a:p>
            <a:pPr eaLnBrk="1" hangingPunct="1">
              <a:lnSpc>
                <a:spcPct val="90000"/>
              </a:lnSpc>
              <a:buFont typeface="Wingdings" panose="05000000000000000000" pitchFamily="2" charset="2"/>
              <a:buNone/>
              <a:defRPr/>
            </a:pPr>
            <a:endParaRPr lang="en-US" altLang="en-US" sz="800" i="1">
              <a:solidFill>
                <a:srgbClr val="FFFFA7"/>
              </a:solidFill>
            </a:endParaRPr>
          </a:p>
          <a:p>
            <a:pPr eaLnBrk="1" hangingPunct="1">
              <a:lnSpc>
                <a:spcPct val="90000"/>
              </a:lnSpc>
              <a:buFont typeface="Wingdings" panose="05000000000000000000" pitchFamily="2" charset="2"/>
              <a:buNone/>
              <a:defRPr/>
            </a:pPr>
            <a:r>
              <a:rPr lang="en-US" altLang="en-US" sz="2400" i="1"/>
              <a:t>Here, one must begin with the eternal existence of impersonal matter that evolved into the personal.</a:t>
            </a:r>
          </a:p>
          <a:p>
            <a:pPr eaLnBrk="1" hangingPunct="1">
              <a:lnSpc>
                <a:spcPct val="90000"/>
              </a:lnSpc>
              <a:buFont typeface="Wingdings" panose="05000000000000000000" pitchFamily="2" charset="2"/>
              <a:buNone/>
              <a:defRPr/>
            </a:pPr>
            <a:r>
              <a:rPr lang="en-US" altLang="en-US" sz="2400" i="1">
                <a:solidFill>
                  <a:schemeClr val="hlink"/>
                </a:solidFill>
              </a:rPr>
              <a:t>It begs the question: can the impersonal give birth to the personal?</a:t>
            </a:r>
          </a:p>
        </p:txBody>
      </p:sp>
      <p:sp>
        <p:nvSpPr>
          <p:cNvPr id="95237" name="Rectangle 5">
            <a:extLst>
              <a:ext uri="{FF2B5EF4-FFF2-40B4-BE49-F238E27FC236}">
                <a16:creationId xmlns:a16="http://schemas.microsoft.com/office/drawing/2014/main" id="{F506FD26-58A2-8FA5-9B4A-B905CF4924D7}"/>
              </a:ext>
            </a:extLst>
          </p:cNvPr>
          <p:cNvSpPr>
            <a:spLocks noChangeArrowheads="1"/>
          </p:cNvSpPr>
          <p:nvPr/>
        </p:nvSpPr>
        <p:spPr bwMode="auto">
          <a:xfrm>
            <a:off x="7772400" y="1066800"/>
            <a:ext cx="2667000" cy="5715000"/>
          </a:xfrm>
          <a:prstGeom prst="rect">
            <a:avLst/>
          </a:prstGeom>
          <a:solidFill>
            <a:srgbClr val="0033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5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342900" marR="0" lvl="0" indent="-342900" algn="l" defTabSz="914400" rtl="0" eaLnBrk="1" fontAlgn="base" latinLnBrk="0" hangingPunct="1">
              <a:lnSpc>
                <a:spcPct val="90000"/>
              </a:lnSpc>
              <a:spcBef>
                <a:spcPct val="20000"/>
              </a:spcBef>
              <a:spcAft>
                <a:spcPct val="0"/>
              </a:spcAft>
              <a:buClr>
                <a:srgbClr val="FFCC00"/>
              </a:buClr>
              <a:buSzPct val="75000"/>
              <a:buFont typeface="Wingdings" panose="05000000000000000000" pitchFamily="2" charset="2"/>
              <a:buNone/>
              <a:tabLst/>
              <a:defRPr/>
            </a:pPr>
            <a:r>
              <a:rPr kumimoji="0" lang="en-US" altLang="en-US" sz="3600" b="0" i="0" u="none" strike="noStrike" kern="1200" cap="none" spc="0" normalizeH="0" baseline="0" noProof="0">
                <a:ln>
                  <a:noFill/>
                </a:ln>
                <a:solidFill>
                  <a:srgbClr val="FFFFA7"/>
                </a:solidFill>
                <a:effectLst>
                  <a:outerShdw blurRad="38100" dist="38100" dir="2700000" algn="tl">
                    <a:srgbClr val="000000"/>
                  </a:outerShdw>
                </a:effectLst>
                <a:uLnTx/>
                <a:uFillTx/>
                <a:latin typeface="Agency FB" pitchFamily="2" charset="0"/>
                <a:ea typeface="+mn-ea"/>
                <a:cs typeface="Arial" panose="020B0604020202020204" pitchFamily="34" charset="0"/>
              </a:rPr>
              <a:t>The Personal</a:t>
            </a:r>
          </a:p>
          <a:p>
            <a:pPr marL="342900" marR="0" lvl="0" indent="-342900" algn="l" defTabSz="914400" rtl="0" eaLnBrk="1" fontAlgn="base" latinLnBrk="0" hangingPunct="1">
              <a:lnSpc>
                <a:spcPct val="90000"/>
              </a:lnSpc>
              <a:spcBef>
                <a:spcPct val="20000"/>
              </a:spcBef>
              <a:spcAft>
                <a:spcPct val="0"/>
              </a:spcAft>
              <a:buClr>
                <a:srgbClr val="FFCC00"/>
              </a:buClr>
              <a:buSzPct val="75000"/>
              <a:buFont typeface="Wingdings" panose="05000000000000000000" pitchFamily="2" charset="2"/>
              <a:buNone/>
              <a:tabLst/>
              <a:defRPr/>
            </a:pPr>
            <a:r>
              <a:rPr kumimoji="0" lang="en-US" altLang="en-US" sz="2400" b="0" i="0" u="none" strike="noStrike" kern="1200" cap="none" spc="0" normalizeH="0" baseline="0" noProof="0">
                <a:ln>
                  <a:noFill/>
                </a:ln>
                <a:solidFill>
                  <a:srgbClr val="FFFFA7"/>
                </a:solidFill>
                <a:effectLst>
                  <a:outerShdw blurRad="38100" dist="38100" dir="2700000" algn="tl">
                    <a:srgbClr val="000000"/>
                  </a:outerShdw>
                </a:effectLst>
                <a:uLnTx/>
                <a:uFillTx/>
                <a:latin typeface="Arial Narrow" panose="020B0606020202030204" pitchFamily="34" charset="0"/>
                <a:ea typeface="+mn-ea"/>
                <a:cs typeface="Arial" panose="020B0604020202020204" pitchFamily="34" charset="0"/>
              </a:rPr>
              <a:t>(theism)</a:t>
            </a:r>
          </a:p>
          <a:p>
            <a:pPr marL="342900" marR="0" lvl="0" indent="-342900" algn="l" defTabSz="914400" rtl="0" eaLnBrk="1" fontAlgn="base" latinLnBrk="0" hangingPunct="1">
              <a:lnSpc>
                <a:spcPct val="90000"/>
              </a:lnSpc>
              <a:spcBef>
                <a:spcPct val="20000"/>
              </a:spcBef>
              <a:spcAft>
                <a:spcPct val="0"/>
              </a:spcAft>
              <a:buClr>
                <a:srgbClr val="FFCC00"/>
              </a:buClr>
              <a:buSzPct val="75000"/>
              <a:buFont typeface="Wingdings" panose="05000000000000000000" pitchFamily="2" charset="2"/>
              <a:buNone/>
              <a:tabLst/>
              <a:defRPr/>
            </a:pPr>
            <a:endParaRPr kumimoji="0" lang="en-US" altLang="en-US" sz="800" b="0" i="1" u="none" strike="noStrike" kern="1200" cap="none" spc="0" normalizeH="0" baseline="0" noProof="0">
              <a:ln>
                <a:noFill/>
              </a:ln>
              <a:solidFill>
                <a:srgbClr val="FFFFA7"/>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90000"/>
              </a:lnSpc>
              <a:spcBef>
                <a:spcPct val="20000"/>
              </a:spcBef>
              <a:spcAft>
                <a:spcPct val="0"/>
              </a:spcAft>
              <a:buClr>
                <a:srgbClr val="FFCC00"/>
              </a:buClr>
              <a:buSzPct val="75000"/>
              <a:buFont typeface="Wingdings" panose="05000000000000000000" pitchFamily="2" charset="2"/>
              <a:buNone/>
              <a:tabLst/>
              <a:defRPr/>
            </a:pPr>
            <a:r>
              <a:rPr kumimoji="0" lang="en-US" altLang="en-US" sz="2400" b="0" i="1"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Here, </a:t>
            </a:r>
            <a:r>
              <a:rPr kumimoji="0" lang="en-US" altLang="en-US" sz="2400" b="0" i="1"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the universe is the creation of a personal God. The universe has meaning that is derived from its Creator. </a:t>
            </a:r>
          </a:p>
          <a:p>
            <a:pPr marL="342900" marR="0" lvl="0" indent="-342900" algn="l" defTabSz="914400" rtl="0" eaLnBrk="1" fontAlgn="base" latinLnBrk="0" hangingPunct="1">
              <a:lnSpc>
                <a:spcPct val="90000"/>
              </a:lnSpc>
              <a:spcBef>
                <a:spcPct val="20000"/>
              </a:spcBef>
              <a:spcAft>
                <a:spcPct val="0"/>
              </a:spcAft>
              <a:buClr>
                <a:srgbClr val="FFCC00"/>
              </a:buClr>
              <a:buSzPct val="75000"/>
              <a:buFont typeface="Wingdings" panose="05000000000000000000" pitchFamily="2" charset="2"/>
              <a:buNone/>
              <a:tabLst/>
              <a:defRPr/>
            </a:pPr>
            <a:r>
              <a:rPr kumimoji="0" lang="en-US" altLang="en-US" sz="2400" b="0" i="1" u="none" strike="noStrike" kern="1200" cap="none" spc="0" normalizeH="0" baseline="0" noProof="0">
                <a:ln>
                  <a:noFill/>
                </a:ln>
                <a:solidFill>
                  <a:srgbClr val="FFCC00"/>
                </a:solidFill>
                <a:effectLst/>
                <a:uLnTx/>
                <a:uFillTx/>
                <a:latin typeface="Arial" panose="020B0604020202020204" pitchFamily="34" charset="0"/>
                <a:ea typeface="+mn-ea"/>
                <a:cs typeface="Arial" panose="020B0604020202020204" pitchFamily="34" charset="0"/>
              </a:rPr>
              <a:t>The personal gives birth to the personal.</a:t>
            </a:r>
          </a:p>
        </p:txBody>
      </p:sp>
      <p:sp>
        <p:nvSpPr>
          <p:cNvPr id="2" name="Slide Number Placeholder 1">
            <a:extLst>
              <a:ext uri="{FF2B5EF4-FFF2-40B4-BE49-F238E27FC236}">
                <a16:creationId xmlns:a16="http://schemas.microsoft.com/office/drawing/2014/main" id="{B11B70AF-074E-52FE-C8C4-3811A9E3EC5B}"/>
              </a:ext>
            </a:extLst>
          </p:cNvPr>
          <p:cNvSpPr>
            <a:spLocks noGrp="1"/>
          </p:cNvSpPr>
          <p:nvPr>
            <p:ph type="sldNum" sz="quarter" idx="12"/>
          </p:nvPr>
        </p:nvSpPr>
        <p:spPr/>
        <p:txBody>
          <a:bodyPr/>
          <a:lstStyle/>
          <a:p>
            <a:fld id="{8D6A6F34-C2E3-4478-8623-715B24E81CD7}" type="slidenum">
              <a:rPr lang="en-US" altLang="en-US" smtClean="0"/>
              <a:pPr/>
              <a:t>9</a:t>
            </a:fld>
            <a:endParaRPr lang="en-US" altLang="en-US"/>
          </a:p>
        </p:txBody>
      </p:sp>
    </p:spTree>
    <p:extLst>
      <p:ext uri="{BB962C8B-B14F-4D97-AF65-F5344CB8AC3E}">
        <p14:creationId xmlns:p14="http://schemas.microsoft.com/office/powerpoint/2010/main" val="407074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5235">
                                            <p:bg/>
                                          </p:spTgt>
                                        </p:tgtEl>
                                        <p:attrNameLst>
                                          <p:attrName>style.visibility</p:attrName>
                                        </p:attrNameLst>
                                      </p:cBhvr>
                                      <p:to>
                                        <p:strVal val="visible"/>
                                      </p:to>
                                    </p:set>
                                    <p:animEffect transition="in" filter="randombar(horizontal)">
                                      <p:cBhvr>
                                        <p:cTn id="7" dur="500"/>
                                        <p:tgtEl>
                                          <p:spTgt spid="95235">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5235">
                                            <p:txEl>
                                              <p:pRg st="0" end="0"/>
                                            </p:txEl>
                                          </p:spTgt>
                                        </p:tgtEl>
                                        <p:attrNameLst>
                                          <p:attrName>style.visibility</p:attrName>
                                        </p:attrNameLst>
                                      </p:cBhvr>
                                      <p:to>
                                        <p:strVal val="visible"/>
                                      </p:to>
                                    </p:set>
                                    <p:animEffect transition="in" filter="randombar(horizontal)">
                                      <p:cBhvr>
                                        <p:cTn id="10" dur="500"/>
                                        <p:tgtEl>
                                          <p:spTgt spid="95235">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5235">
                                            <p:txEl>
                                              <p:pRg st="1" end="1"/>
                                            </p:txEl>
                                          </p:spTgt>
                                        </p:tgtEl>
                                        <p:attrNameLst>
                                          <p:attrName>style.visibility</p:attrName>
                                        </p:attrNameLst>
                                      </p:cBhvr>
                                      <p:to>
                                        <p:strVal val="visible"/>
                                      </p:to>
                                    </p:set>
                                    <p:animEffect transition="in" filter="randombar(horizontal)">
                                      <p:cBhvr>
                                        <p:cTn id="13" dur="500"/>
                                        <p:tgtEl>
                                          <p:spTgt spid="95235">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5235">
                                            <p:txEl>
                                              <p:pRg st="3" end="3"/>
                                            </p:txEl>
                                          </p:spTgt>
                                        </p:tgtEl>
                                        <p:attrNameLst>
                                          <p:attrName>style.visibility</p:attrName>
                                        </p:attrNameLst>
                                      </p:cBhvr>
                                      <p:to>
                                        <p:strVal val="visible"/>
                                      </p:to>
                                    </p:set>
                                    <p:animEffect transition="in" filter="randombar(horizontal)">
                                      <p:cBhvr>
                                        <p:cTn id="18" dur="500"/>
                                        <p:tgtEl>
                                          <p:spTgt spid="95235">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95235">
                                            <p:txEl>
                                              <p:pRg st="4" end="4"/>
                                            </p:txEl>
                                          </p:spTgt>
                                        </p:tgtEl>
                                        <p:attrNameLst>
                                          <p:attrName>style.visibility</p:attrName>
                                        </p:attrNameLst>
                                      </p:cBhvr>
                                      <p:to>
                                        <p:strVal val="visible"/>
                                      </p:to>
                                    </p:set>
                                    <p:animEffect transition="in" filter="randombar(horizontal)">
                                      <p:cBhvr>
                                        <p:cTn id="23" dur="500"/>
                                        <p:tgtEl>
                                          <p:spTgt spid="95235">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95236">
                                            <p:bg/>
                                          </p:spTgt>
                                        </p:tgtEl>
                                        <p:attrNameLst>
                                          <p:attrName>style.visibility</p:attrName>
                                        </p:attrNameLst>
                                      </p:cBhvr>
                                      <p:to>
                                        <p:strVal val="visible"/>
                                      </p:to>
                                    </p:set>
                                    <p:animEffect transition="in" filter="randombar(horizontal)">
                                      <p:cBhvr>
                                        <p:cTn id="28" dur="500"/>
                                        <p:tgtEl>
                                          <p:spTgt spid="95236">
                                            <p:bg/>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95236">
                                            <p:txEl>
                                              <p:pRg st="0" end="0"/>
                                            </p:txEl>
                                          </p:spTgt>
                                        </p:tgtEl>
                                        <p:attrNameLst>
                                          <p:attrName>style.visibility</p:attrName>
                                        </p:attrNameLst>
                                      </p:cBhvr>
                                      <p:to>
                                        <p:strVal val="visible"/>
                                      </p:to>
                                    </p:set>
                                    <p:animEffect transition="in" filter="randombar(horizontal)">
                                      <p:cBhvr>
                                        <p:cTn id="31" dur="500"/>
                                        <p:tgtEl>
                                          <p:spTgt spid="95236">
                                            <p:txEl>
                                              <p:pRg st="0" end="0"/>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95236">
                                            <p:txEl>
                                              <p:pRg st="1" end="1"/>
                                            </p:txEl>
                                          </p:spTgt>
                                        </p:tgtEl>
                                        <p:attrNameLst>
                                          <p:attrName>style.visibility</p:attrName>
                                        </p:attrNameLst>
                                      </p:cBhvr>
                                      <p:to>
                                        <p:strVal val="visible"/>
                                      </p:to>
                                    </p:set>
                                    <p:animEffect transition="in" filter="randombar(horizontal)">
                                      <p:cBhvr>
                                        <p:cTn id="34" dur="500"/>
                                        <p:tgtEl>
                                          <p:spTgt spid="95236">
                                            <p:txEl>
                                              <p:pRg st="1" end="1"/>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95236">
                                            <p:txEl>
                                              <p:pRg st="3" end="3"/>
                                            </p:txEl>
                                          </p:spTgt>
                                        </p:tgtEl>
                                        <p:attrNameLst>
                                          <p:attrName>style.visibility</p:attrName>
                                        </p:attrNameLst>
                                      </p:cBhvr>
                                      <p:to>
                                        <p:strVal val="visible"/>
                                      </p:to>
                                    </p:set>
                                    <p:animEffect transition="in" filter="randombar(horizontal)">
                                      <p:cBhvr>
                                        <p:cTn id="39" dur="500"/>
                                        <p:tgtEl>
                                          <p:spTgt spid="95236">
                                            <p:txEl>
                                              <p:pRg st="3" end="3"/>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95236">
                                            <p:txEl>
                                              <p:pRg st="4" end="4"/>
                                            </p:txEl>
                                          </p:spTgt>
                                        </p:tgtEl>
                                        <p:attrNameLst>
                                          <p:attrName>style.visibility</p:attrName>
                                        </p:attrNameLst>
                                      </p:cBhvr>
                                      <p:to>
                                        <p:strVal val="visible"/>
                                      </p:to>
                                    </p:set>
                                    <p:animEffect transition="in" filter="randombar(horizontal)">
                                      <p:cBhvr>
                                        <p:cTn id="44" dur="500"/>
                                        <p:tgtEl>
                                          <p:spTgt spid="95236">
                                            <p:txEl>
                                              <p:pRg st="4" end="4"/>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95237">
                                            <p:bg/>
                                          </p:spTgt>
                                        </p:tgtEl>
                                        <p:attrNameLst>
                                          <p:attrName>style.visibility</p:attrName>
                                        </p:attrNameLst>
                                      </p:cBhvr>
                                      <p:to>
                                        <p:strVal val="visible"/>
                                      </p:to>
                                    </p:set>
                                    <p:animEffect transition="in" filter="randombar(horizontal)">
                                      <p:cBhvr>
                                        <p:cTn id="49" dur="500"/>
                                        <p:tgtEl>
                                          <p:spTgt spid="95237">
                                            <p:bg/>
                                          </p:spTgt>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95237">
                                            <p:txEl>
                                              <p:pRg st="0" end="0"/>
                                            </p:txEl>
                                          </p:spTgt>
                                        </p:tgtEl>
                                        <p:attrNameLst>
                                          <p:attrName>style.visibility</p:attrName>
                                        </p:attrNameLst>
                                      </p:cBhvr>
                                      <p:to>
                                        <p:strVal val="visible"/>
                                      </p:to>
                                    </p:set>
                                    <p:animEffect transition="in" filter="randombar(horizontal)">
                                      <p:cBhvr>
                                        <p:cTn id="52" dur="500"/>
                                        <p:tgtEl>
                                          <p:spTgt spid="95237">
                                            <p:txEl>
                                              <p:pRg st="0" end="0"/>
                                            </p:txEl>
                                          </p:spTgt>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95237">
                                            <p:txEl>
                                              <p:pRg st="1" end="1"/>
                                            </p:txEl>
                                          </p:spTgt>
                                        </p:tgtEl>
                                        <p:attrNameLst>
                                          <p:attrName>style.visibility</p:attrName>
                                        </p:attrNameLst>
                                      </p:cBhvr>
                                      <p:to>
                                        <p:strVal val="visible"/>
                                      </p:to>
                                    </p:set>
                                    <p:animEffect transition="in" filter="randombar(horizontal)">
                                      <p:cBhvr>
                                        <p:cTn id="55" dur="500"/>
                                        <p:tgtEl>
                                          <p:spTgt spid="95237">
                                            <p:txEl>
                                              <p:pRg st="1" end="1"/>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4" presetClass="entr" presetSubtype="10" fill="hold" nodeType="clickEffect">
                                  <p:stCondLst>
                                    <p:cond delay="0"/>
                                  </p:stCondLst>
                                  <p:childTnLst>
                                    <p:set>
                                      <p:cBhvr>
                                        <p:cTn id="59" dur="1" fill="hold">
                                          <p:stCondLst>
                                            <p:cond delay="0"/>
                                          </p:stCondLst>
                                        </p:cTn>
                                        <p:tgtEl>
                                          <p:spTgt spid="95237">
                                            <p:txEl>
                                              <p:pRg st="3" end="3"/>
                                            </p:txEl>
                                          </p:spTgt>
                                        </p:tgtEl>
                                        <p:attrNameLst>
                                          <p:attrName>style.visibility</p:attrName>
                                        </p:attrNameLst>
                                      </p:cBhvr>
                                      <p:to>
                                        <p:strVal val="visible"/>
                                      </p:to>
                                    </p:set>
                                    <p:animEffect transition="in" filter="randombar(horizontal)">
                                      <p:cBhvr>
                                        <p:cTn id="60" dur="500"/>
                                        <p:tgtEl>
                                          <p:spTgt spid="95237">
                                            <p:txEl>
                                              <p:pRg st="3" end="3"/>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4" presetClass="entr" presetSubtype="10" fill="hold" nodeType="clickEffect">
                                  <p:stCondLst>
                                    <p:cond delay="0"/>
                                  </p:stCondLst>
                                  <p:childTnLst>
                                    <p:set>
                                      <p:cBhvr>
                                        <p:cTn id="64" dur="1" fill="hold">
                                          <p:stCondLst>
                                            <p:cond delay="0"/>
                                          </p:stCondLst>
                                        </p:cTn>
                                        <p:tgtEl>
                                          <p:spTgt spid="95237">
                                            <p:txEl>
                                              <p:pRg st="4" end="4"/>
                                            </p:txEl>
                                          </p:spTgt>
                                        </p:tgtEl>
                                        <p:attrNameLst>
                                          <p:attrName>style.visibility</p:attrName>
                                        </p:attrNameLst>
                                      </p:cBhvr>
                                      <p:to>
                                        <p:strVal val="visible"/>
                                      </p:to>
                                    </p:set>
                                    <p:animEffect transition="in" filter="randombar(horizontal)">
                                      <p:cBhvr>
                                        <p:cTn id="65" dur="500"/>
                                        <p:tgtEl>
                                          <p:spTgt spid="952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uiExpand="1" build="p" animBg="1"/>
      <p:bldP spid="95236" grpId="0" uiExpand="1" build="p" animBg="1"/>
      <p:bldP spid="95237" grpId="0" uiExpand="1" build="allAtOnce"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DE6F3C5-912A-7CF1-CDAB-700D623C8A9C}"/>
              </a:ext>
            </a:extLst>
          </p:cNvPr>
          <p:cNvSpPr>
            <a:spLocks noGrp="1"/>
          </p:cNvSpPr>
          <p:nvPr>
            <p:ph type="sldNum" sz="quarter" idx="12"/>
          </p:nvPr>
        </p:nvSpPr>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36FBEB-4425-4474-9D59-6F088E80897C}" type="slidenum">
              <a:rPr kumimoji="0" lang="en-US" alt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Arial" panose="020B0604020202020204" pitchFamily="34" charset="0"/>
            </a:endParaRPr>
          </a:p>
        </p:txBody>
      </p:sp>
      <p:sp>
        <p:nvSpPr>
          <p:cNvPr id="201730" name="Rectangle 2">
            <a:extLst>
              <a:ext uri="{FF2B5EF4-FFF2-40B4-BE49-F238E27FC236}">
                <a16:creationId xmlns:a16="http://schemas.microsoft.com/office/drawing/2014/main" id="{AAF259F7-B277-8F1D-F014-679494D55B6D}"/>
              </a:ext>
            </a:extLst>
          </p:cNvPr>
          <p:cNvSpPr>
            <a:spLocks noGrp="1" noChangeArrowheads="1"/>
          </p:cNvSpPr>
          <p:nvPr>
            <p:ph type="title"/>
          </p:nvPr>
        </p:nvSpPr>
        <p:spPr/>
        <p:txBody>
          <a:bodyPr/>
          <a:lstStyle/>
          <a:p>
            <a:pPr algn="l" eaLnBrk="1" hangingPunct="1">
              <a:defRPr/>
            </a:pPr>
            <a:r>
              <a:rPr lang="en-US" altLang="en-US" sz="4000" dirty="0">
                <a:solidFill>
                  <a:srgbClr val="FF6600"/>
                </a:solidFill>
                <a:latin typeface="Copperplate Gothic Bold"/>
              </a:rPr>
              <a:t>What Does Yahweh Require?</a:t>
            </a:r>
            <a:r>
              <a:rPr lang="en-US" altLang="en-US" sz="4000" dirty="0">
                <a:latin typeface="Copperplate Gothic Bold"/>
              </a:rPr>
              <a:t> / </a:t>
            </a:r>
            <a:r>
              <a:rPr lang="en-US" sz="4000" dirty="0">
                <a:ea typeface="+mj-lt"/>
                <a:cs typeface="+mj-lt"/>
              </a:rPr>
              <a:t>¿</a:t>
            </a:r>
            <a:r>
              <a:rPr lang="en-US" sz="4000" dirty="0" err="1">
                <a:ea typeface="+mj-lt"/>
                <a:cs typeface="+mj-lt"/>
              </a:rPr>
              <a:t>Qué</a:t>
            </a:r>
            <a:r>
              <a:rPr lang="en-US" sz="4000" dirty="0">
                <a:ea typeface="+mj-lt"/>
                <a:cs typeface="+mj-lt"/>
              </a:rPr>
              <a:t> </a:t>
            </a:r>
            <a:r>
              <a:rPr lang="en-US" sz="4000" dirty="0" err="1">
                <a:ea typeface="+mj-lt"/>
                <a:cs typeface="+mj-lt"/>
              </a:rPr>
              <a:t>exige</a:t>
            </a:r>
            <a:r>
              <a:rPr lang="en-US" sz="4000" dirty="0">
                <a:ea typeface="+mj-lt"/>
                <a:cs typeface="+mj-lt"/>
              </a:rPr>
              <a:t> </a:t>
            </a:r>
            <a:r>
              <a:rPr lang="en-US" sz="4000" dirty="0" err="1">
                <a:ea typeface="+mj-lt"/>
                <a:cs typeface="+mj-lt"/>
              </a:rPr>
              <a:t>Yahvé</a:t>
            </a:r>
            <a:r>
              <a:rPr lang="en-US" sz="4000" dirty="0">
                <a:ea typeface="+mj-lt"/>
                <a:cs typeface="+mj-lt"/>
              </a:rPr>
              <a:t>?</a:t>
            </a:r>
            <a:r>
              <a:rPr lang="en-US" altLang="en-US" sz="4000" dirty="0"/>
              <a:t> (Dt. 10:12—11:25)</a:t>
            </a:r>
          </a:p>
        </p:txBody>
      </p:sp>
      <p:sp>
        <p:nvSpPr>
          <p:cNvPr id="201731" name="Rectangle 3">
            <a:extLst>
              <a:ext uri="{FF2B5EF4-FFF2-40B4-BE49-F238E27FC236}">
                <a16:creationId xmlns:a16="http://schemas.microsoft.com/office/drawing/2014/main" id="{1CED010E-A946-92BE-EFAB-D8C1A9A07620}"/>
              </a:ext>
            </a:extLst>
          </p:cNvPr>
          <p:cNvSpPr>
            <a:spLocks noGrp="1" noChangeArrowheads="1"/>
          </p:cNvSpPr>
          <p:nvPr>
            <p:ph type="body" idx="1"/>
          </p:nvPr>
        </p:nvSpPr>
        <p:spPr/>
        <p:txBody>
          <a:bodyPr/>
          <a:lstStyle/>
          <a:p>
            <a:pPr eaLnBrk="1" hangingPunct="1">
              <a:buNone/>
              <a:defRPr/>
            </a:pPr>
            <a:r>
              <a:rPr lang="en-US" altLang="en-US" sz="2800" b="1" dirty="0">
                <a:solidFill>
                  <a:schemeClr val="hlink"/>
                </a:solidFill>
              </a:rPr>
              <a:t>The covenant demands are described in five infinitive verbs that serve as a directory for the admonitions to follow (10:12-13): / </a:t>
            </a:r>
            <a:r>
              <a:rPr lang="en-US" sz="2800" dirty="0">
                <a:ea typeface="+mn-lt"/>
                <a:cs typeface="+mn-lt"/>
              </a:rPr>
              <a:t>Las </a:t>
            </a:r>
            <a:r>
              <a:rPr lang="en-US" sz="2800" dirty="0" err="1">
                <a:ea typeface="+mn-lt"/>
                <a:cs typeface="+mn-lt"/>
              </a:rPr>
              <a:t>demandas</a:t>
            </a:r>
            <a:r>
              <a:rPr lang="en-US" sz="2800" dirty="0">
                <a:ea typeface="+mn-lt"/>
                <a:cs typeface="+mn-lt"/>
              </a:rPr>
              <a:t> del </a:t>
            </a:r>
            <a:r>
              <a:rPr lang="en-US" sz="2800" dirty="0" err="1">
                <a:ea typeface="+mn-lt"/>
                <a:cs typeface="+mn-lt"/>
              </a:rPr>
              <a:t>pacto</a:t>
            </a:r>
            <a:r>
              <a:rPr lang="en-US" sz="2800" dirty="0">
                <a:ea typeface="+mn-lt"/>
                <a:cs typeface="+mn-lt"/>
              </a:rPr>
              <a:t> se </a:t>
            </a:r>
            <a:r>
              <a:rPr lang="en-US" sz="2800" dirty="0" err="1">
                <a:ea typeface="+mn-lt"/>
                <a:cs typeface="+mn-lt"/>
              </a:rPr>
              <a:t>describen</a:t>
            </a:r>
            <a:r>
              <a:rPr lang="en-US" sz="2800" dirty="0">
                <a:ea typeface="+mn-lt"/>
                <a:cs typeface="+mn-lt"/>
              </a:rPr>
              <a:t> </a:t>
            </a:r>
            <a:r>
              <a:rPr lang="en-US" sz="2800" dirty="0" err="1">
                <a:ea typeface="+mn-lt"/>
                <a:cs typeface="+mn-lt"/>
              </a:rPr>
              <a:t>en</a:t>
            </a:r>
            <a:r>
              <a:rPr lang="en-US" sz="2800" dirty="0">
                <a:ea typeface="+mn-lt"/>
                <a:cs typeface="+mn-lt"/>
              </a:rPr>
              <a:t> </a:t>
            </a:r>
            <a:r>
              <a:rPr lang="en-US" sz="2800" dirty="0" err="1">
                <a:ea typeface="+mn-lt"/>
                <a:cs typeface="+mn-lt"/>
              </a:rPr>
              <a:t>cinco</a:t>
            </a:r>
            <a:r>
              <a:rPr lang="en-US" sz="2800" dirty="0">
                <a:ea typeface="+mn-lt"/>
                <a:cs typeface="+mn-lt"/>
              </a:rPr>
              <a:t> </a:t>
            </a:r>
            <a:r>
              <a:rPr lang="en-US" sz="2800" dirty="0" err="1">
                <a:ea typeface="+mn-lt"/>
                <a:cs typeface="+mn-lt"/>
              </a:rPr>
              <a:t>verbos</a:t>
            </a:r>
            <a:r>
              <a:rPr lang="en-US" sz="2800" dirty="0">
                <a:ea typeface="+mn-lt"/>
                <a:cs typeface="+mn-lt"/>
              </a:rPr>
              <a:t> </a:t>
            </a:r>
            <a:r>
              <a:rPr lang="en-US" sz="2800" dirty="0" err="1">
                <a:ea typeface="+mn-lt"/>
                <a:cs typeface="+mn-lt"/>
              </a:rPr>
              <a:t>en</a:t>
            </a:r>
            <a:r>
              <a:rPr lang="en-US" sz="2800" dirty="0">
                <a:ea typeface="+mn-lt"/>
                <a:cs typeface="+mn-lt"/>
              </a:rPr>
              <a:t> </a:t>
            </a:r>
            <a:r>
              <a:rPr lang="en-US" sz="2800" dirty="0" err="1">
                <a:ea typeface="+mn-lt"/>
                <a:cs typeface="+mn-lt"/>
              </a:rPr>
              <a:t>infinitivo</a:t>
            </a:r>
            <a:r>
              <a:rPr lang="en-US" sz="2800" dirty="0">
                <a:ea typeface="+mn-lt"/>
                <a:cs typeface="+mn-lt"/>
              </a:rPr>
              <a:t> que </a:t>
            </a:r>
            <a:r>
              <a:rPr lang="en-US" sz="2800" dirty="0" err="1">
                <a:ea typeface="+mn-lt"/>
                <a:cs typeface="+mn-lt"/>
              </a:rPr>
              <a:t>sirven</a:t>
            </a:r>
            <a:r>
              <a:rPr lang="en-US" sz="2800" dirty="0">
                <a:ea typeface="+mn-lt"/>
                <a:cs typeface="+mn-lt"/>
              </a:rPr>
              <a:t> </a:t>
            </a:r>
            <a:r>
              <a:rPr lang="en-US" sz="2800" dirty="0" err="1">
                <a:ea typeface="+mn-lt"/>
                <a:cs typeface="+mn-lt"/>
              </a:rPr>
              <a:t>como</a:t>
            </a:r>
            <a:r>
              <a:rPr lang="en-US" sz="2800" dirty="0">
                <a:ea typeface="+mn-lt"/>
                <a:cs typeface="+mn-lt"/>
              </a:rPr>
              <a:t> </a:t>
            </a:r>
            <a:r>
              <a:rPr lang="en-US" sz="2800" dirty="0" err="1">
                <a:ea typeface="+mn-lt"/>
                <a:cs typeface="+mn-lt"/>
              </a:rPr>
              <a:t>guía</a:t>
            </a:r>
            <a:r>
              <a:rPr lang="en-US" sz="2800" dirty="0">
                <a:ea typeface="+mn-lt"/>
                <a:cs typeface="+mn-lt"/>
              </a:rPr>
              <a:t> para las </a:t>
            </a:r>
            <a:r>
              <a:rPr lang="en-US" sz="2800" dirty="0" err="1">
                <a:ea typeface="+mn-lt"/>
                <a:cs typeface="+mn-lt"/>
              </a:rPr>
              <a:t>amonestaciones</a:t>
            </a:r>
            <a:r>
              <a:rPr lang="en-US" sz="2800" dirty="0">
                <a:ea typeface="+mn-lt"/>
                <a:cs typeface="+mn-lt"/>
              </a:rPr>
              <a:t> que </a:t>
            </a:r>
            <a:r>
              <a:rPr lang="en-US" sz="2800" dirty="0" err="1">
                <a:ea typeface="+mn-lt"/>
                <a:cs typeface="+mn-lt"/>
              </a:rPr>
              <a:t>siguen</a:t>
            </a:r>
            <a:r>
              <a:rPr lang="en-US" sz="2800" dirty="0">
                <a:ea typeface="+mn-lt"/>
                <a:cs typeface="+mn-lt"/>
              </a:rPr>
              <a:t> (10:12-13):</a:t>
            </a:r>
            <a:endParaRPr lang="en-US" altLang="en-US" sz="2800" b="1">
              <a:solidFill>
                <a:schemeClr val="hlink"/>
              </a:solidFill>
            </a:endParaRPr>
          </a:p>
          <a:p>
            <a:pPr eaLnBrk="1" hangingPunct="1">
              <a:defRPr/>
            </a:pPr>
            <a:r>
              <a:rPr lang="en-US" altLang="en-US" sz="2800" dirty="0" err="1">
                <a:solidFill>
                  <a:srgbClr val="FFFF00"/>
                </a:solidFill>
                <a:latin typeface="Tahoma"/>
                <a:ea typeface="Tahoma"/>
              </a:rPr>
              <a:t>י</a:t>
            </a:r>
            <a:r>
              <a:rPr lang="en-US" altLang="en-US" sz="2400" dirty="0" err="1">
                <a:solidFill>
                  <a:srgbClr val="FFFF00"/>
                </a:solidFill>
                <a:latin typeface="Tahoma"/>
                <a:ea typeface="Tahoma"/>
              </a:rPr>
              <a:t>רא</a:t>
            </a:r>
            <a:r>
              <a:rPr lang="en-US" altLang="en-US" sz="2400" i="1" dirty="0">
                <a:solidFill>
                  <a:srgbClr val="FFFF00"/>
                </a:solidFill>
              </a:rPr>
              <a:t>  (“to fear” </a:t>
            </a:r>
            <a:r>
              <a:rPr lang="en-US" altLang="en-US" sz="2400" i="1" dirty="0"/>
              <a:t>/ "</a:t>
            </a:r>
            <a:r>
              <a:rPr lang="en-US" altLang="en-US" sz="2400" i="1" dirty="0" err="1"/>
              <a:t>temer</a:t>
            </a:r>
            <a:r>
              <a:rPr lang="en-US" altLang="en-US" sz="2400" i="1" dirty="0"/>
              <a:t>")  10:20</a:t>
            </a:r>
            <a:endParaRPr lang="en-US" altLang="en-US" sz="2400">
              <a:latin typeface="HebrewTh" pitchFamily="2" charset="0"/>
            </a:endParaRPr>
          </a:p>
          <a:p>
            <a:pPr eaLnBrk="1" hangingPunct="1">
              <a:defRPr/>
            </a:pPr>
            <a:r>
              <a:rPr lang="en-US" altLang="en-US" sz="2400" dirty="0" err="1">
                <a:solidFill>
                  <a:srgbClr val="FFFF00"/>
                </a:solidFill>
                <a:latin typeface="Tahoma"/>
                <a:ea typeface="Tahoma"/>
              </a:rPr>
              <a:t>הלך</a:t>
            </a:r>
            <a:r>
              <a:rPr lang="en-US" altLang="en-US" sz="2400" i="1" dirty="0">
                <a:solidFill>
                  <a:srgbClr val="FFFF00"/>
                </a:solidFill>
              </a:rPr>
              <a:t>  (“to walk”</a:t>
            </a:r>
            <a:r>
              <a:rPr lang="en-US" altLang="en-US" sz="2400" i="1" dirty="0"/>
              <a:t> / "</a:t>
            </a:r>
            <a:r>
              <a:rPr lang="en-US" altLang="en-US" sz="2400" i="1" dirty="0" err="1"/>
              <a:t>caminar</a:t>
            </a:r>
            <a:r>
              <a:rPr lang="en-US" altLang="en-US" sz="2400" i="1" dirty="0"/>
              <a:t>")  11:22</a:t>
            </a:r>
            <a:endParaRPr lang="en-US" altLang="en-US" sz="2400">
              <a:latin typeface="HebrewTh" pitchFamily="2" charset="0"/>
            </a:endParaRPr>
          </a:p>
          <a:p>
            <a:pPr eaLnBrk="1" hangingPunct="1">
              <a:defRPr/>
            </a:pPr>
            <a:r>
              <a:rPr lang="en-US" altLang="en-US" sz="2400" dirty="0" err="1">
                <a:solidFill>
                  <a:srgbClr val="FFFF00"/>
                </a:solidFill>
                <a:latin typeface="Tahoma"/>
                <a:ea typeface="Tahoma"/>
              </a:rPr>
              <a:t>אהב</a:t>
            </a:r>
            <a:r>
              <a:rPr lang="en-US" altLang="en-US" sz="2400" i="1" dirty="0">
                <a:solidFill>
                  <a:srgbClr val="FFFF00"/>
                </a:solidFill>
              </a:rPr>
              <a:t>  (“to love” </a:t>
            </a:r>
            <a:r>
              <a:rPr lang="en-US" altLang="en-US" sz="2400" i="1" dirty="0"/>
              <a:t>/ "</a:t>
            </a:r>
            <a:r>
              <a:rPr lang="en-US" altLang="en-US" sz="2400" i="1" dirty="0" err="1"/>
              <a:t>amar</a:t>
            </a:r>
            <a:r>
              <a:rPr lang="en-US" altLang="en-US" sz="2400" i="1" dirty="0"/>
              <a:t>")  11:1, 13, 22</a:t>
            </a:r>
            <a:endParaRPr lang="en-US" altLang="en-US" sz="2400">
              <a:latin typeface="HebrewTh" pitchFamily="2" charset="0"/>
            </a:endParaRPr>
          </a:p>
          <a:p>
            <a:pPr eaLnBrk="1" hangingPunct="1">
              <a:defRPr/>
            </a:pPr>
            <a:r>
              <a:rPr lang="en-US" altLang="en-US" sz="2400" dirty="0" err="1">
                <a:solidFill>
                  <a:srgbClr val="FFFF00"/>
                </a:solidFill>
                <a:latin typeface="Tahoma"/>
                <a:ea typeface="Tahoma"/>
              </a:rPr>
              <a:t>עבד</a:t>
            </a:r>
            <a:r>
              <a:rPr lang="en-US" altLang="en-US" sz="2400" i="1" dirty="0">
                <a:solidFill>
                  <a:srgbClr val="FFFF00"/>
                </a:solidFill>
              </a:rPr>
              <a:t>  (“to serve” </a:t>
            </a:r>
            <a:r>
              <a:rPr lang="en-US" altLang="en-US" sz="2400" i="1" dirty="0"/>
              <a:t>/ "</a:t>
            </a:r>
            <a:r>
              <a:rPr lang="en-US" altLang="en-US" sz="2400" i="1" dirty="0" err="1"/>
              <a:t>servir</a:t>
            </a:r>
            <a:r>
              <a:rPr lang="en-US" altLang="en-US" sz="2400" i="1" dirty="0"/>
              <a:t>") 10:20 </a:t>
            </a:r>
            <a:endParaRPr lang="en-US" altLang="en-US" sz="2400">
              <a:latin typeface="HebrewTh" pitchFamily="2" charset="0"/>
            </a:endParaRPr>
          </a:p>
          <a:p>
            <a:pPr eaLnBrk="1" hangingPunct="1">
              <a:defRPr/>
            </a:pPr>
            <a:r>
              <a:rPr lang="en-US" altLang="en-US" sz="2400" dirty="0" err="1">
                <a:solidFill>
                  <a:srgbClr val="FFFF00"/>
                </a:solidFill>
              </a:rPr>
              <a:t>שמר</a:t>
            </a:r>
            <a:r>
              <a:rPr lang="en-US" altLang="en-US" sz="2400" dirty="0">
                <a:solidFill>
                  <a:srgbClr val="FFFF00"/>
                </a:solidFill>
              </a:rPr>
              <a:t>  </a:t>
            </a:r>
            <a:r>
              <a:rPr lang="en-US" altLang="en-US" sz="2400" i="1" dirty="0">
                <a:solidFill>
                  <a:srgbClr val="FFFF00"/>
                </a:solidFill>
              </a:rPr>
              <a:t>(“to keep” </a:t>
            </a:r>
            <a:r>
              <a:rPr lang="en-US" altLang="en-US" sz="2400" i="1" dirty="0"/>
              <a:t>/ "</a:t>
            </a:r>
            <a:r>
              <a:rPr lang="en-US" altLang="en-US" sz="2400" i="1" dirty="0" err="1"/>
              <a:t>cumplir</a:t>
            </a:r>
            <a:r>
              <a:rPr lang="en-US" altLang="en-US" sz="2400" i="1" dirty="0"/>
              <a:t>")  11:1, 8, 22</a:t>
            </a:r>
            <a:endParaRPr lang="en-US" altLang="en-US" sz="2400" dirty="0">
              <a:latin typeface="HebrewTh" pitchFamily="2" charset="0"/>
            </a:endParaRPr>
          </a:p>
        </p:txBody>
      </p:sp>
    </p:spTree>
    <p:extLst>
      <p:ext uri="{BB962C8B-B14F-4D97-AF65-F5344CB8AC3E}">
        <p14:creationId xmlns:p14="http://schemas.microsoft.com/office/powerpoint/2010/main" val="2006870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01731">
                                            <p:txEl>
                                              <p:pRg st="0" end="0"/>
                                            </p:txEl>
                                          </p:spTgt>
                                        </p:tgtEl>
                                        <p:attrNameLst>
                                          <p:attrName>style.visibility</p:attrName>
                                        </p:attrNameLst>
                                      </p:cBhvr>
                                      <p:to>
                                        <p:strVal val="visible"/>
                                      </p:to>
                                    </p:set>
                                    <p:anim calcmode="lin" valueType="num">
                                      <p:cBhvr>
                                        <p:cTn id="7" dur="500" fill="hold"/>
                                        <p:tgtEl>
                                          <p:spTgt spid="2017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173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1731">
                                            <p:txEl>
                                              <p:pRg st="1" end="1"/>
                                            </p:txEl>
                                          </p:spTgt>
                                        </p:tgtEl>
                                        <p:attrNameLst>
                                          <p:attrName>style.visibility</p:attrName>
                                        </p:attrNameLst>
                                      </p:cBhvr>
                                      <p:to>
                                        <p:strVal val="visible"/>
                                      </p:to>
                                    </p:set>
                                    <p:anim calcmode="lin" valueType="num">
                                      <p:cBhvr additive="base">
                                        <p:cTn id="13" dur="500" fill="hold"/>
                                        <p:tgtEl>
                                          <p:spTgt spid="2017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17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1731">
                                            <p:txEl>
                                              <p:pRg st="2" end="2"/>
                                            </p:txEl>
                                          </p:spTgt>
                                        </p:tgtEl>
                                        <p:attrNameLst>
                                          <p:attrName>style.visibility</p:attrName>
                                        </p:attrNameLst>
                                      </p:cBhvr>
                                      <p:to>
                                        <p:strVal val="visible"/>
                                      </p:to>
                                    </p:set>
                                    <p:anim calcmode="lin" valueType="num">
                                      <p:cBhvr additive="base">
                                        <p:cTn id="19" dur="500" fill="hold"/>
                                        <p:tgtEl>
                                          <p:spTgt spid="2017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17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1731">
                                            <p:txEl>
                                              <p:pRg st="3" end="3"/>
                                            </p:txEl>
                                          </p:spTgt>
                                        </p:tgtEl>
                                        <p:attrNameLst>
                                          <p:attrName>style.visibility</p:attrName>
                                        </p:attrNameLst>
                                      </p:cBhvr>
                                      <p:to>
                                        <p:strVal val="visible"/>
                                      </p:to>
                                    </p:set>
                                    <p:anim calcmode="lin" valueType="num">
                                      <p:cBhvr additive="base">
                                        <p:cTn id="25" dur="500" fill="hold"/>
                                        <p:tgtEl>
                                          <p:spTgt spid="2017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17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01731">
                                            <p:txEl>
                                              <p:pRg st="4" end="4"/>
                                            </p:txEl>
                                          </p:spTgt>
                                        </p:tgtEl>
                                        <p:attrNameLst>
                                          <p:attrName>style.visibility</p:attrName>
                                        </p:attrNameLst>
                                      </p:cBhvr>
                                      <p:to>
                                        <p:strVal val="visible"/>
                                      </p:to>
                                    </p:set>
                                    <p:anim calcmode="lin" valueType="num">
                                      <p:cBhvr additive="base">
                                        <p:cTn id="31" dur="500" fill="hold"/>
                                        <p:tgtEl>
                                          <p:spTgt spid="2017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17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01731">
                                            <p:txEl>
                                              <p:pRg st="5" end="5"/>
                                            </p:txEl>
                                          </p:spTgt>
                                        </p:tgtEl>
                                        <p:attrNameLst>
                                          <p:attrName>style.visibility</p:attrName>
                                        </p:attrNameLst>
                                      </p:cBhvr>
                                      <p:to>
                                        <p:strVal val="visible"/>
                                      </p:to>
                                    </p:set>
                                    <p:anim calcmode="lin" valueType="num">
                                      <p:cBhvr additive="base">
                                        <p:cTn id="37" dur="500" fill="hold"/>
                                        <p:tgtEl>
                                          <p:spTgt spid="20173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173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0F512D2-1FD7-1109-E546-F8DD7247B1EC}"/>
              </a:ext>
            </a:extLst>
          </p:cNvPr>
          <p:cNvSpPr>
            <a:spLocks noGrp="1"/>
          </p:cNvSpPr>
          <p:nvPr>
            <p:ph type="sldNum" sz="quarter" idx="12"/>
          </p:nvPr>
        </p:nvSpPr>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75E3466-82AE-41FF-877E-272B85D5169C}" type="slidenum">
              <a:rPr kumimoji="0" lang="en-US" alt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Arial" panose="020B0604020202020204" pitchFamily="34" charset="0"/>
            </a:endParaRPr>
          </a:p>
        </p:txBody>
      </p:sp>
      <p:sp>
        <p:nvSpPr>
          <p:cNvPr id="205826" name="Rectangle 2">
            <a:extLst>
              <a:ext uri="{FF2B5EF4-FFF2-40B4-BE49-F238E27FC236}">
                <a16:creationId xmlns:a16="http://schemas.microsoft.com/office/drawing/2014/main" id="{95CF7FCF-7FD0-0021-A7FB-C32106F5D7E3}"/>
              </a:ext>
            </a:extLst>
          </p:cNvPr>
          <p:cNvSpPr>
            <a:spLocks noGrp="1" noChangeArrowheads="1"/>
          </p:cNvSpPr>
          <p:nvPr>
            <p:ph type="title"/>
          </p:nvPr>
        </p:nvSpPr>
        <p:spPr>
          <a:xfrm>
            <a:off x="401053" y="381000"/>
            <a:ext cx="11181347" cy="1371600"/>
          </a:xfrm>
        </p:spPr>
        <p:txBody>
          <a:bodyPr/>
          <a:lstStyle/>
          <a:p>
            <a:pPr algn="l" eaLnBrk="1" hangingPunct="1">
              <a:defRPr/>
            </a:pPr>
            <a:r>
              <a:rPr lang="en-US" altLang="en-US" sz="4000" dirty="0">
                <a:solidFill>
                  <a:srgbClr val="FF6600"/>
                </a:solidFill>
                <a:latin typeface="Copperplate Gothic Bold"/>
              </a:rPr>
              <a:t>Circumcision of the Heart</a:t>
            </a:r>
            <a:r>
              <a:rPr lang="en-US" altLang="en-US" sz="4000" dirty="0">
                <a:solidFill>
                  <a:srgbClr val="FF6600"/>
                </a:solidFill>
              </a:rPr>
              <a:t> </a:t>
            </a:r>
            <a:r>
              <a:rPr lang="en-US" altLang="en-US" sz="4000" dirty="0"/>
              <a:t>/ </a:t>
            </a:r>
            <a:r>
              <a:rPr lang="en-US" sz="4000" dirty="0" err="1">
                <a:ea typeface="+mj-lt"/>
                <a:cs typeface="+mj-lt"/>
              </a:rPr>
              <a:t>Circuncisión</a:t>
            </a:r>
            <a:r>
              <a:rPr lang="en-US" sz="4000" dirty="0">
                <a:ea typeface="+mj-lt"/>
                <a:cs typeface="+mj-lt"/>
              </a:rPr>
              <a:t> del Corazón</a:t>
            </a:r>
            <a:r>
              <a:rPr lang="en-US" sz="4000" dirty="0">
                <a:cs typeface="Tahoma"/>
              </a:rPr>
              <a:t> </a:t>
            </a:r>
            <a:r>
              <a:rPr lang="en-US" altLang="en-US" sz="4000" dirty="0"/>
              <a:t>(Dt. 10:16)</a:t>
            </a:r>
          </a:p>
        </p:txBody>
      </p:sp>
      <p:sp>
        <p:nvSpPr>
          <p:cNvPr id="205827" name="Rectangle 3">
            <a:extLst>
              <a:ext uri="{FF2B5EF4-FFF2-40B4-BE49-F238E27FC236}">
                <a16:creationId xmlns:a16="http://schemas.microsoft.com/office/drawing/2014/main" id="{EBCD9E33-271C-10D4-D17B-2FF671B46F6F}"/>
              </a:ext>
            </a:extLst>
          </p:cNvPr>
          <p:cNvSpPr>
            <a:spLocks noGrp="1" noChangeArrowheads="1"/>
          </p:cNvSpPr>
          <p:nvPr>
            <p:ph type="body" idx="1"/>
          </p:nvPr>
        </p:nvSpPr>
        <p:spPr>
          <a:xfrm>
            <a:off x="609600" y="1779917"/>
            <a:ext cx="10972800" cy="4697083"/>
          </a:xfrm>
        </p:spPr>
        <p:txBody>
          <a:bodyPr/>
          <a:lstStyle/>
          <a:p>
            <a:pPr eaLnBrk="1" hangingPunct="1">
              <a:buNone/>
              <a:defRPr/>
            </a:pPr>
            <a:r>
              <a:rPr lang="en-US" altLang="en-US" sz="2800" b="1" dirty="0">
                <a:solidFill>
                  <a:schemeClr val="hlink"/>
                </a:solidFill>
              </a:rPr>
              <a:t>While outward circumcision was a covenant symbol and compulsory, it did not in itself create a faithful relationship. / </a:t>
            </a:r>
            <a:r>
              <a:rPr lang="en-US" sz="2800" dirty="0">
                <a:ea typeface="+mn-lt"/>
                <a:cs typeface="+mn-lt"/>
              </a:rPr>
              <a:t>Si bien la </a:t>
            </a:r>
            <a:r>
              <a:rPr lang="en-US" sz="2800" dirty="0" err="1">
                <a:ea typeface="+mn-lt"/>
                <a:cs typeface="+mn-lt"/>
              </a:rPr>
              <a:t>circuncisión</a:t>
            </a:r>
            <a:r>
              <a:rPr lang="en-US" sz="2800" dirty="0">
                <a:ea typeface="+mn-lt"/>
                <a:cs typeface="+mn-lt"/>
              </a:rPr>
              <a:t> externa era un </a:t>
            </a:r>
            <a:r>
              <a:rPr lang="en-US" sz="2800" dirty="0" err="1">
                <a:ea typeface="+mn-lt"/>
                <a:cs typeface="+mn-lt"/>
              </a:rPr>
              <a:t>símbolo</a:t>
            </a:r>
            <a:r>
              <a:rPr lang="en-US" sz="2800" dirty="0">
                <a:ea typeface="+mn-lt"/>
                <a:cs typeface="+mn-lt"/>
              </a:rPr>
              <a:t> del </a:t>
            </a:r>
            <a:r>
              <a:rPr lang="en-US" sz="2800" dirty="0" err="1">
                <a:ea typeface="+mn-lt"/>
                <a:cs typeface="+mn-lt"/>
              </a:rPr>
              <a:t>pacto</a:t>
            </a:r>
            <a:r>
              <a:rPr lang="en-US" sz="2800" dirty="0">
                <a:ea typeface="+mn-lt"/>
                <a:cs typeface="+mn-lt"/>
              </a:rPr>
              <a:t> y </a:t>
            </a:r>
            <a:r>
              <a:rPr lang="en-US" sz="2800" dirty="0" err="1">
                <a:ea typeface="+mn-lt"/>
                <a:cs typeface="+mn-lt"/>
              </a:rPr>
              <a:t>obligatorio</a:t>
            </a:r>
            <a:r>
              <a:rPr lang="en-US" sz="2800" dirty="0">
                <a:ea typeface="+mn-lt"/>
                <a:cs typeface="+mn-lt"/>
              </a:rPr>
              <a:t>, </a:t>
            </a:r>
            <a:r>
              <a:rPr lang="en-US" sz="2800" dirty="0" err="1">
                <a:ea typeface="+mn-lt"/>
                <a:cs typeface="+mn-lt"/>
              </a:rPr>
              <a:t>en</a:t>
            </a:r>
            <a:r>
              <a:rPr lang="en-US" sz="2800" dirty="0">
                <a:ea typeface="+mn-lt"/>
                <a:cs typeface="+mn-lt"/>
              </a:rPr>
              <a:t> </a:t>
            </a:r>
            <a:r>
              <a:rPr lang="en-US" sz="2800" dirty="0" err="1">
                <a:ea typeface="+mn-lt"/>
                <a:cs typeface="+mn-lt"/>
              </a:rPr>
              <a:t>sí</a:t>
            </a:r>
            <a:r>
              <a:rPr lang="en-US" sz="2800" dirty="0">
                <a:ea typeface="+mn-lt"/>
                <a:cs typeface="+mn-lt"/>
              </a:rPr>
              <a:t> </a:t>
            </a:r>
            <a:r>
              <a:rPr lang="en-US" sz="2800" dirty="0" err="1">
                <a:ea typeface="+mn-lt"/>
                <a:cs typeface="+mn-lt"/>
              </a:rPr>
              <a:t>mismo</a:t>
            </a:r>
            <a:r>
              <a:rPr lang="en-US" sz="2800" dirty="0">
                <a:ea typeface="+mn-lt"/>
                <a:cs typeface="+mn-lt"/>
              </a:rPr>
              <a:t> no </a:t>
            </a:r>
            <a:r>
              <a:rPr lang="en-US" sz="2800" dirty="0" err="1">
                <a:ea typeface="+mn-lt"/>
                <a:cs typeface="+mn-lt"/>
              </a:rPr>
              <a:t>creó</a:t>
            </a:r>
            <a:r>
              <a:rPr lang="en-US" sz="2800" dirty="0">
                <a:ea typeface="+mn-lt"/>
                <a:cs typeface="+mn-lt"/>
              </a:rPr>
              <a:t> </a:t>
            </a:r>
            <a:r>
              <a:rPr lang="en-US" sz="2800" dirty="0" err="1">
                <a:ea typeface="+mn-lt"/>
                <a:cs typeface="+mn-lt"/>
              </a:rPr>
              <a:t>una</a:t>
            </a:r>
            <a:r>
              <a:rPr lang="en-US" sz="2800" dirty="0">
                <a:ea typeface="+mn-lt"/>
                <a:cs typeface="+mn-lt"/>
              </a:rPr>
              <a:t> </a:t>
            </a:r>
            <a:r>
              <a:rPr lang="en-US" sz="2800" dirty="0" err="1">
                <a:ea typeface="+mn-lt"/>
                <a:cs typeface="+mn-lt"/>
              </a:rPr>
              <a:t>relación</a:t>
            </a:r>
            <a:r>
              <a:rPr lang="en-US" sz="2800" dirty="0">
                <a:ea typeface="+mn-lt"/>
                <a:cs typeface="+mn-lt"/>
              </a:rPr>
              <a:t> </a:t>
            </a:r>
            <a:r>
              <a:rPr lang="en-US" sz="2800" dirty="0" err="1">
                <a:ea typeface="+mn-lt"/>
                <a:cs typeface="+mn-lt"/>
              </a:rPr>
              <a:t>fiel</a:t>
            </a:r>
            <a:r>
              <a:rPr lang="en-US" sz="2800" dirty="0">
                <a:ea typeface="+mn-lt"/>
                <a:cs typeface="+mn-lt"/>
              </a:rPr>
              <a:t>.</a:t>
            </a:r>
            <a:endParaRPr lang="en-US" altLang="en-US" sz="2800" b="1" dirty="0">
              <a:solidFill>
                <a:schemeClr val="hlink"/>
              </a:solidFill>
            </a:endParaRPr>
          </a:p>
          <a:p>
            <a:pPr eaLnBrk="1" hangingPunct="1">
              <a:defRPr/>
            </a:pPr>
            <a:r>
              <a:rPr lang="en-US" altLang="en-US" sz="2400" i="1" dirty="0">
                <a:solidFill>
                  <a:srgbClr val="FFFF00"/>
                </a:solidFill>
              </a:rPr>
              <a:t>What was necessary was a deep and inward commitment, metaphorically described as “circumcision of the heart.” </a:t>
            </a:r>
            <a:r>
              <a:rPr lang="en-US" altLang="en-US" sz="2400" i="1" dirty="0"/>
              <a:t>/ </a:t>
            </a:r>
            <a:r>
              <a:rPr lang="en-US" sz="2400" dirty="0">
                <a:ea typeface="+mn-lt"/>
                <a:cs typeface="+mn-lt"/>
              </a:rPr>
              <a:t>Lo que </a:t>
            </a:r>
            <a:r>
              <a:rPr lang="en-US" sz="2400" dirty="0" err="1">
                <a:ea typeface="+mn-lt"/>
                <a:cs typeface="+mn-lt"/>
              </a:rPr>
              <a:t>era</a:t>
            </a:r>
            <a:r>
              <a:rPr lang="en-US" sz="2400" dirty="0">
                <a:ea typeface="+mn-lt"/>
                <a:cs typeface="+mn-lt"/>
              </a:rPr>
              <a:t> </a:t>
            </a:r>
            <a:r>
              <a:rPr lang="en-US" sz="2400" dirty="0" err="1">
                <a:ea typeface="+mn-lt"/>
                <a:cs typeface="+mn-lt"/>
              </a:rPr>
              <a:t>necesario</a:t>
            </a:r>
            <a:r>
              <a:rPr lang="en-US" sz="2400" dirty="0">
                <a:ea typeface="+mn-lt"/>
                <a:cs typeface="+mn-lt"/>
              </a:rPr>
              <a:t> era un </a:t>
            </a:r>
            <a:r>
              <a:rPr lang="en-US" sz="2400" dirty="0" err="1">
                <a:ea typeface="+mn-lt"/>
                <a:cs typeface="+mn-lt"/>
              </a:rPr>
              <a:t>compromiso</a:t>
            </a:r>
            <a:r>
              <a:rPr lang="en-US" sz="2400" dirty="0">
                <a:ea typeface="+mn-lt"/>
                <a:cs typeface="+mn-lt"/>
              </a:rPr>
              <a:t> profundo e interior, </a:t>
            </a:r>
            <a:r>
              <a:rPr lang="en-US" sz="2400" dirty="0" err="1">
                <a:ea typeface="+mn-lt"/>
                <a:cs typeface="+mn-lt"/>
              </a:rPr>
              <a:t>descrito</a:t>
            </a:r>
            <a:r>
              <a:rPr lang="en-US" sz="2400" dirty="0">
                <a:ea typeface="+mn-lt"/>
                <a:cs typeface="+mn-lt"/>
              </a:rPr>
              <a:t> </a:t>
            </a:r>
            <a:r>
              <a:rPr lang="en-US" sz="2400" dirty="0" err="1">
                <a:ea typeface="+mn-lt"/>
                <a:cs typeface="+mn-lt"/>
              </a:rPr>
              <a:t>metafóricamente</a:t>
            </a:r>
            <a:r>
              <a:rPr lang="en-US" sz="2400" dirty="0">
                <a:ea typeface="+mn-lt"/>
                <a:cs typeface="+mn-lt"/>
              </a:rPr>
              <a:t> </a:t>
            </a:r>
            <a:r>
              <a:rPr lang="en-US" sz="2400" dirty="0" err="1">
                <a:ea typeface="+mn-lt"/>
                <a:cs typeface="+mn-lt"/>
              </a:rPr>
              <a:t>como</a:t>
            </a:r>
            <a:r>
              <a:rPr lang="en-US" sz="2400" dirty="0">
                <a:ea typeface="+mn-lt"/>
                <a:cs typeface="+mn-lt"/>
              </a:rPr>
              <a:t> "</a:t>
            </a:r>
            <a:r>
              <a:rPr lang="en-US" sz="2400" dirty="0" err="1">
                <a:ea typeface="+mn-lt"/>
                <a:cs typeface="+mn-lt"/>
              </a:rPr>
              <a:t>circuncisión</a:t>
            </a:r>
            <a:r>
              <a:rPr lang="en-US" sz="2400" dirty="0">
                <a:ea typeface="+mn-lt"/>
                <a:cs typeface="+mn-lt"/>
              </a:rPr>
              <a:t> del </a:t>
            </a:r>
            <a:r>
              <a:rPr lang="en-US" sz="2400" dirty="0" err="1">
                <a:ea typeface="+mn-lt"/>
                <a:cs typeface="+mn-lt"/>
              </a:rPr>
              <a:t>corazón</a:t>
            </a:r>
            <a:r>
              <a:rPr lang="en-US" sz="2400" dirty="0">
                <a:ea typeface="+mn-lt"/>
                <a:cs typeface="+mn-lt"/>
              </a:rPr>
              <a:t>".</a:t>
            </a:r>
            <a:endParaRPr lang="en-US" altLang="en-US" sz="2400" i="1" dirty="0">
              <a:ea typeface="Tahoma"/>
            </a:endParaRPr>
          </a:p>
          <a:p>
            <a:pPr eaLnBrk="1" hangingPunct="1">
              <a:defRPr/>
            </a:pPr>
            <a:r>
              <a:rPr lang="en-US" altLang="en-US" sz="2400" i="1" dirty="0">
                <a:solidFill>
                  <a:srgbClr val="FFFF00"/>
                </a:solidFill>
              </a:rPr>
              <a:t>This metaphor will be used repeatedly, both in the Old and New Testaments (30:6; cf. Je. 6:10; Ro. 2:28-29; Phil. 3:3; Col. 2:11).</a:t>
            </a:r>
            <a:r>
              <a:rPr lang="en-US" altLang="en-US" sz="2400" i="1" dirty="0"/>
              <a:t> / </a:t>
            </a:r>
            <a:r>
              <a:rPr lang="en-US" sz="2400" dirty="0" err="1">
                <a:ea typeface="+mn-lt"/>
                <a:cs typeface="+mn-lt"/>
              </a:rPr>
              <a:t>Esta</a:t>
            </a:r>
            <a:r>
              <a:rPr lang="en-US" sz="2400" dirty="0">
                <a:ea typeface="+mn-lt"/>
                <a:cs typeface="+mn-lt"/>
              </a:rPr>
              <a:t> </a:t>
            </a:r>
            <a:r>
              <a:rPr lang="en-US" sz="2400" dirty="0" err="1">
                <a:ea typeface="+mn-lt"/>
                <a:cs typeface="+mn-lt"/>
              </a:rPr>
              <a:t>metáfora</a:t>
            </a:r>
            <a:r>
              <a:rPr lang="en-US" sz="2400" dirty="0">
                <a:ea typeface="+mn-lt"/>
                <a:cs typeface="+mn-lt"/>
              </a:rPr>
              <a:t> se </a:t>
            </a:r>
            <a:r>
              <a:rPr lang="en-US" sz="2400" dirty="0" err="1">
                <a:ea typeface="+mn-lt"/>
                <a:cs typeface="+mn-lt"/>
              </a:rPr>
              <a:t>usará</a:t>
            </a:r>
            <a:r>
              <a:rPr lang="en-US" sz="2400" dirty="0">
                <a:ea typeface="+mn-lt"/>
                <a:cs typeface="+mn-lt"/>
              </a:rPr>
              <a:t> </a:t>
            </a:r>
            <a:r>
              <a:rPr lang="en-US" sz="2400" dirty="0" err="1">
                <a:ea typeface="+mn-lt"/>
                <a:cs typeface="+mn-lt"/>
              </a:rPr>
              <a:t>repetidamente</a:t>
            </a:r>
            <a:r>
              <a:rPr lang="en-US" sz="2400" dirty="0">
                <a:ea typeface="+mn-lt"/>
                <a:cs typeface="+mn-lt"/>
              </a:rPr>
              <a:t>, tanto </a:t>
            </a:r>
            <a:r>
              <a:rPr lang="en-US" sz="2400" dirty="0" err="1">
                <a:ea typeface="+mn-lt"/>
                <a:cs typeface="+mn-lt"/>
              </a:rPr>
              <a:t>en</a:t>
            </a:r>
            <a:r>
              <a:rPr lang="en-US" sz="2400" dirty="0">
                <a:ea typeface="+mn-lt"/>
                <a:cs typeface="+mn-lt"/>
              </a:rPr>
              <a:t> </a:t>
            </a:r>
            <a:r>
              <a:rPr lang="en-US" sz="2400" dirty="0" err="1">
                <a:ea typeface="+mn-lt"/>
                <a:cs typeface="+mn-lt"/>
              </a:rPr>
              <a:t>el</a:t>
            </a:r>
            <a:r>
              <a:rPr lang="en-US" sz="2400" dirty="0">
                <a:ea typeface="+mn-lt"/>
                <a:cs typeface="+mn-lt"/>
              </a:rPr>
              <a:t> </a:t>
            </a:r>
            <a:r>
              <a:rPr lang="en-US" sz="2400" dirty="0" err="1">
                <a:ea typeface="+mn-lt"/>
                <a:cs typeface="+mn-lt"/>
              </a:rPr>
              <a:t>Antiguo</a:t>
            </a:r>
            <a:r>
              <a:rPr lang="en-US" sz="2400" dirty="0">
                <a:ea typeface="+mn-lt"/>
                <a:cs typeface="+mn-lt"/>
              </a:rPr>
              <a:t> </a:t>
            </a:r>
            <a:r>
              <a:rPr lang="en-US" sz="2400" dirty="0" err="1">
                <a:ea typeface="+mn-lt"/>
                <a:cs typeface="+mn-lt"/>
              </a:rPr>
              <a:t>como</a:t>
            </a:r>
            <a:r>
              <a:rPr lang="en-US" sz="2400" dirty="0">
                <a:ea typeface="+mn-lt"/>
                <a:cs typeface="+mn-lt"/>
              </a:rPr>
              <a:t> </a:t>
            </a:r>
            <a:r>
              <a:rPr lang="en-US" sz="2400" dirty="0" err="1">
                <a:ea typeface="+mn-lt"/>
                <a:cs typeface="+mn-lt"/>
              </a:rPr>
              <a:t>en</a:t>
            </a:r>
            <a:r>
              <a:rPr lang="en-US" sz="2400" dirty="0">
                <a:ea typeface="+mn-lt"/>
                <a:cs typeface="+mn-lt"/>
              </a:rPr>
              <a:t> </a:t>
            </a:r>
            <a:r>
              <a:rPr lang="en-US" sz="2400" dirty="0" err="1">
                <a:ea typeface="+mn-lt"/>
                <a:cs typeface="+mn-lt"/>
              </a:rPr>
              <a:t>el</a:t>
            </a:r>
            <a:r>
              <a:rPr lang="en-US" sz="2400" dirty="0">
                <a:ea typeface="+mn-lt"/>
                <a:cs typeface="+mn-lt"/>
              </a:rPr>
              <a:t> Nuevo </a:t>
            </a:r>
            <a:r>
              <a:rPr lang="en-US" sz="2400" dirty="0" err="1">
                <a:ea typeface="+mn-lt"/>
                <a:cs typeface="+mn-lt"/>
              </a:rPr>
              <a:t>Testamento</a:t>
            </a:r>
            <a:r>
              <a:rPr lang="en-US" sz="2400" dirty="0">
                <a:ea typeface="+mn-lt"/>
                <a:cs typeface="+mn-lt"/>
              </a:rPr>
              <a:t> (30:6; cf. Jeremías 6:10; Rom. 2:28-29; Fil. 3:3; Col. 2:11).</a:t>
            </a:r>
            <a:endParaRPr lang="en-US" altLang="en-US" sz="2400" i="1" dirty="0">
              <a:ea typeface="Tahoma"/>
            </a:endParaRPr>
          </a:p>
        </p:txBody>
      </p:sp>
    </p:spTree>
    <p:extLst>
      <p:ext uri="{BB962C8B-B14F-4D97-AF65-F5344CB8AC3E}">
        <p14:creationId xmlns:p14="http://schemas.microsoft.com/office/powerpoint/2010/main" val="2639110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 calcmode="lin" valueType="num">
                                      <p:cBhvr>
                                        <p:cTn id="7" dur="500" fill="hold"/>
                                        <p:tgtEl>
                                          <p:spTgt spid="2058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582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5827">
                                            <p:txEl>
                                              <p:pRg st="1" end="1"/>
                                            </p:txEl>
                                          </p:spTgt>
                                        </p:tgtEl>
                                        <p:attrNameLst>
                                          <p:attrName>style.visibility</p:attrName>
                                        </p:attrNameLst>
                                      </p:cBhvr>
                                      <p:to>
                                        <p:strVal val="visible"/>
                                      </p:to>
                                    </p:set>
                                    <p:anim calcmode="lin" valueType="num">
                                      <p:cBhvr additive="base">
                                        <p:cTn id="13" dur="500" fill="hold"/>
                                        <p:tgtEl>
                                          <p:spTgt spid="2058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58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5827">
                                            <p:txEl>
                                              <p:pRg st="2" end="2"/>
                                            </p:txEl>
                                          </p:spTgt>
                                        </p:tgtEl>
                                        <p:attrNameLst>
                                          <p:attrName>style.visibility</p:attrName>
                                        </p:attrNameLst>
                                      </p:cBhvr>
                                      <p:to>
                                        <p:strVal val="visible"/>
                                      </p:to>
                                    </p:set>
                                    <p:anim calcmode="lin" valueType="num">
                                      <p:cBhvr additive="base">
                                        <p:cTn id="19" dur="500" fill="hold"/>
                                        <p:tgtEl>
                                          <p:spTgt spid="2058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58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2A78DDD-BC4F-40C6-E65A-28B4B9D1B3F2}"/>
              </a:ext>
            </a:extLst>
          </p:cNvPr>
          <p:cNvSpPr>
            <a:spLocks noGrp="1"/>
          </p:cNvSpPr>
          <p:nvPr>
            <p:ph type="sldNum" sz="quarter" idx="12"/>
          </p:nvPr>
        </p:nvSpPr>
        <p:spPr/>
        <p:txBody>
          <a:bodyPr/>
          <a:lstStyle/>
          <a:p>
            <a:pPr defTabSz="914400" fontAlgn="base">
              <a:spcBef>
                <a:spcPct val="0"/>
              </a:spcBef>
              <a:spcAft>
                <a:spcPct val="0"/>
              </a:spcAft>
            </a:pPr>
            <a:fld id="{E9FEFB94-A638-4942-BEEE-4BABEEBE3AD5}" type="slidenum">
              <a:rPr lang="en-US" altLang="en-US">
                <a:solidFill>
                  <a:srgbClr val="000000"/>
                </a:solidFill>
                <a:cs typeface="Arial" panose="020B0604020202020204" pitchFamily="34" charset="0"/>
              </a:rPr>
              <a:pPr defTabSz="914400" fontAlgn="base">
                <a:spcBef>
                  <a:spcPct val="0"/>
                </a:spcBef>
                <a:spcAft>
                  <a:spcPct val="0"/>
                </a:spcAft>
              </a:pPr>
              <a:t>92</a:t>
            </a:fld>
            <a:endParaRPr lang="en-US" altLang="en-US">
              <a:solidFill>
                <a:srgbClr val="000000"/>
              </a:solidFill>
              <a:cs typeface="Arial" panose="020B0604020202020204" pitchFamily="34" charset="0"/>
            </a:endParaRPr>
          </a:p>
        </p:txBody>
      </p:sp>
      <p:sp>
        <p:nvSpPr>
          <p:cNvPr id="404482" name="Rectangle 2">
            <a:extLst>
              <a:ext uri="{FF2B5EF4-FFF2-40B4-BE49-F238E27FC236}">
                <a16:creationId xmlns:a16="http://schemas.microsoft.com/office/drawing/2014/main" id="{551CD0DD-0BF2-2255-5E1B-8DF15DEEC7B9}"/>
              </a:ext>
            </a:extLst>
          </p:cNvPr>
          <p:cNvSpPr>
            <a:spLocks noGrp="1" noChangeArrowheads="1"/>
          </p:cNvSpPr>
          <p:nvPr>
            <p:ph type="title"/>
          </p:nvPr>
        </p:nvSpPr>
        <p:spPr>
          <a:xfrm>
            <a:off x="270295" y="35943"/>
            <a:ext cx="11646618" cy="901461"/>
          </a:xfrm>
        </p:spPr>
        <p:txBody>
          <a:bodyPr/>
          <a:lstStyle/>
          <a:p>
            <a:r>
              <a:rPr lang="en-US" altLang="en-US" sz="3600" dirty="0">
                <a:solidFill>
                  <a:srgbClr val="FF6600"/>
                </a:solidFill>
                <a:latin typeface="Copperplate Gothic Bold"/>
              </a:rPr>
              <a:t>The Central Concern</a:t>
            </a:r>
            <a:r>
              <a:rPr lang="en-US" altLang="en-US" sz="3600" dirty="0">
                <a:latin typeface="Copperplate Gothic Bold"/>
              </a:rPr>
              <a:t> / </a:t>
            </a:r>
            <a:r>
              <a:rPr lang="en-US" sz="3600" dirty="0">
                <a:ea typeface="+mj-lt"/>
                <a:cs typeface="+mj-lt"/>
              </a:rPr>
              <a:t>La </a:t>
            </a:r>
            <a:r>
              <a:rPr lang="en-US" sz="3600" dirty="0" err="1">
                <a:ea typeface="+mj-lt"/>
                <a:cs typeface="+mj-lt"/>
              </a:rPr>
              <a:t>preocupación</a:t>
            </a:r>
            <a:r>
              <a:rPr lang="en-US" sz="3600" dirty="0">
                <a:ea typeface="+mj-lt"/>
                <a:cs typeface="+mj-lt"/>
              </a:rPr>
              <a:t> central</a:t>
            </a:r>
            <a:r>
              <a:rPr lang="en-US" altLang="en-US" sz="3600" dirty="0">
                <a:latin typeface="Copperplate Gothic Bold"/>
              </a:rPr>
              <a:t> </a:t>
            </a:r>
            <a:r>
              <a:rPr lang="en-US" altLang="en-US" sz="2400" dirty="0">
                <a:latin typeface="Arial"/>
              </a:rPr>
              <a:t>(Dt. 4:1-3)</a:t>
            </a:r>
          </a:p>
        </p:txBody>
      </p:sp>
      <p:sp>
        <p:nvSpPr>
          <p:cNvPr id="404483" name="Rectangle 3">
            <a:extLst>
              <a:ext uri="{FF2B5EF4-FFF2-40B4-BE49-F238E27FC236}">
                <a16:creationId xmlns:a16="http://schemas.microsoft.com/office/drawing/2014/main" id="{A6E2056B-3A69-AF32-0054-D8294B64C24A}"/>
              </a:ext>
            </a:extLst>
          </p:cNvPr>
          <p:cNvSpPr>
            <a:spLocks noGrp="1" noChangeArrowheads="1"/>
          </p:cNvSpPr>
          <p:nvPr>
            <p:ph type="body" idx="1"/>
          </p:nvPr>
        </p:nvSpPr>
        <p:spPr>
          <a:xfrm>
            <a:off x="285034" y="1339074"/>
            <a:ext cx="11637941" cy="5520905"/>
          </a:xfrm>
        </p:spPr>
        <p:txBody>
          <a:bodyPr/>
          <a:lstStyle/>
          <a:p>
            <a:pPr>
              <a:buNone/>
            </a:pPr>
            <a:r>
              <a:rPr lang="en-US" altLang="en-US" sz="2800" b="1" dirty="0">
                <a:solidFill>
                  <a:schemeClr val="hlink"/>
                </a:solidFill>
                <a:effectLst>
                  <a:outerShdw blurRad="38100" dist="38100" dir="2700000" algn="tl">
                    <a:srgbClr val="000000"/>
                  </a:outerShdw>
                </a:effectLst>
              </a:rPr>
              <a:t>Here, as with the rest of the Book of Deuteronomy, the central concern is for deep covenant commitment and obedience. / </a:t>
            </a:r>
            <a:r>
              <a:rPr lang="en-US" sz="2800" dirty="0" err="1">
                <a:effectLst>
                  <a:outerShdw blurRad="38100" dist="38100" dir="2700000" algn="tl">
                    <a:srgbClr val="000000"/>
                  </a:outerShdw>
                </a:effectLst>
                <a:ea typeface="+mn-lt"/>
                <a:cs typeface="+mn-lt"/>
              </a:rPr>
              <a:t>Aquí</a:t>
            </a:r>
            <a:r>
              <a:rPr lang="en-US" sz="2800" dirty="0">
                <a:effectLst>
                  <a:outerShdw blurRad="38100" dist="38100" dir="2700000" algn="tl">
                    <a:srgbClr val="000000"/>
                  </a:outerShdw>
                </a:effectLst>
                <a:ea typeface="+mn-lt"/>
                <a:cs typeface="+mn-lt"/>
              </a:rPr>
              <a:t>, </a:t>
            </a:r>
            <a:r>
              <a:rPr lang="en-US" sz="2800" dirty="0" err="1">
                <a:effectLst>
                  <a:outerShdw blurRad="38100" dist="38100" dir="2700000" algn="tl">
                    <a:srgbClr val="000000"/>
                  </a:outerShdw>
                </a:effectLst>
                <a:ea typeface="+mn-lt"/>
                <a:cs typeface="+mn-lt"/>
              </a:rPr>
              <a:t>como</a:t>
            </a:r>
            <a:r>
              <a:rPr lang="en-US" sz="2800" dirty="0">
                <a:effectLst>
                  <a:outerShdw blurRad="38100" dist="38100" dir="2700000" algn="tl">
                    <a:srgbClr val="000000"/>
                  </a:outerShdw>
                </a:effectLst>
                <a:ea typeface="+mn-lt"/>
                <a:cs typeface="+mn-lt"/>
              </a:rPr>
              <a:t> con </a:t>
            </a:r>
            <a:r>
              <a:rPr lang="en-US" sz="2800" dirty="0" err="1">
                <a:effectLst>
                  <a:outerShdw blurRad="38100" dist="38100" dir="2700000" algn="tl">
                    <a:srgbClr val="000000"/>
                  </a:outerShdw>
                </a:effectLst>
                <a:ea typeface="+mn-lt"/>
                <a:cs typeface="+mn-lt"/>
              </a:rPr>
              <a:t>el</a:t>
            </a:r>
            <a:r>
              <a:rPr lang="en-US" sz="2800" dirty="0">
                <a:effectLst>
                  <a:outerShdw blurRad="38100" dist="38100" dir="2700000" algn="tl">
                    <a:srgbClr val="000000"/>
                  </a:outerShdw>
                </a:effectLst>
                <a:ea typeface="+mn-lt"/>
                <a:cs typeface="+mn-lt"/>
              </a:rPr>
              <a:t> resto del Libro de </a:t>
            </a:r>
            <a:r>
              <a:rPr lang="en-US" sz="2800" dirty="0" err="1">
                <a:effectLst>
                  <a:outerShdw blurRad="38100" dist="38100" dir="2700000" algn="tl">
                    <a:srgbClr val="000000"/>
                  </a:outerShdw>
                </a:effectLst>
                <a:ea typeface="+mn-lt"/>
                <a:cs typeface="+mn-lt"/>
              </a:rPr>
              <a:t>Deuteronomio</a:t>
            </a:r>
            <a:r>
              <a:rPr lang="en-US" sz="2800" dirty="0">
                <a:effectLst>
                  <a:outerShdw blurRad="38100" dist="38100" dir="2700000" algn="tl">
                    <a:srgbClr val="000000"/>
                  </a:outerShdw>
                </a:effectLst>
                <a:ea typeface="+mn-lt"/>
                <a:cs typeface="+mn-lt"/>
              </a:rPr>
              <a:t>, la </a:t>
            </a:r>
            <a:r>
              <a:rPr lang="en-US" sz="2800" dirty="0" err="1">
                <a:effectLst>
                  <a:outerShdw blurRad="38100" dist="38100" dir="2700000" algn="tl">
                    <a:srgbClr val="000000"/>
                  </a:outerShdw>
                </a:effectLst>
                <a:ea typeface="+mn-lt"/>
                <a:cs typeface="+mn-lt"/>
              </a:rPr>
              <a:t>preocupación</a:t>
            </a:r>
            <a:r>
              <a:rPr lang="en-US" sz="2800" dirty="0">
                <a:effectLst>
                  <a:outerShdw blurRad="38100" dist="38100" dir="2700000" algn="tl">
                    <a:srgbClr val="000000"/>
                  </a:outerShdw>
                </a:effectLst>
                <a:ea typeface="+mn-lt"/>
                <a:cs typeface="+mn-lt"/>
              </a:rPr>
              <a:t> central es </a:t>
            </a:r>
            <a:r>
              <a:rPr lang="en-US" sz="2800" dirty="0" err="1">
                <a:effectLst>
                  <a:outerShdw blurRad="38100" dist="38100" dir="2700000" algn="tl">
                    <a:srgbClr val="000000"/>
                  </a:outerShdw>
                </a:effectLst>
                <a:ea typeface="+mn-lt"/>
                <a:cs typeface="+mn-lt"/>
              </a:rPr>
              <a:t>el</a:t>
            </a:r>
            <a:r>
              <a:rPr lang="en-US" sz="2800" dirty="0">
                <a:effectLst>
                  <a:outerShdw blurRad="38100" dist="38100" dir="2700000" algn="tl">
                    <a:srgbClr val="000000"/>
                  </a:outerShdw>
                </a:effectLst>
                <a:ea typeface="+mn-lt"/>
                <a:cs typeface="+mn-lt"/>
              </a:rPr>
              <a:t> </a:t>
            </a:r>
            <a:r>
              <a:rPr lang="en-US" sz="2800" dirty="0" err="1">
                <a:effectLst>
                  <a:outerShdw blurRad="38100" dist="38100" dir="2700000" algn="tl">
                    <a:srgbClr val="000000"/>
                  </a:outerShdw>
                </a:effectLst>
                <a:ea typeface="+mn-lt"/>
                <a:cs typeface="+mn-lt"/>
              </a:rPr>
              <a:t>compromiso</a:t>
            </a:r>
            <a:r>
              <a:rPr lang="en-US" sz="2800" dirty="0">
                <a:effectLst>
                  <a:outerShdw blurRad="38100" dist="38100" dir="2700000" algn="tl">
                    <a:srgbClr val="000000"/>
                  </a:outerShdw>
                </a:effectLst>
                <a:ea typeface="+mn-lt"/>
                <a:cs typeface="+mn-lt"/>
              </a:rPr>
              <a:t> profundo del </a:t>
            </a:r>
            <a:r>
              <a:rPr lang="en-US" sz="2800" dirty="0" err="1">
                <a:effectLst>
                  <a:outerShdw blurRad="38100" dist="38100" dir="2700000" algn="tl">
                    <a:srgbClr val="000000"/>
                  </a:outerShdw>
                </a:effectLst>
                <a:ea typeface="+mn-lt"/>
                <a:cs typeface="+mn-lt"/>
              </a:rPr>
              <a:t>pacto</a:t>
            </a:r>
            <a:r>
              <a:rPr lang="en-US" sz="2800" dirty="0">
                <a:effectLst>
                  <a:outerShdw blurRad="38100" dist="38100" dir="2700000" algn="tl">
                    <a:srgbClr val="000000"/>
                  </a:outerShdw>
                </a:effectLst>
                <a:ea typeface="+mn-lt"/>
                <a:cs typeface="+mn-lt"/>
              </a:rPr>
              <a:t> y la </a:t>
            </a:r>
            <a:r>
              <a:rPr lang="en-US" sz="2800" dirty="0" err="1">
                <a:effectLst>
                  <a:outerShdw blurRad="38100" dist="38100" dir="2700000" algn="tl">
                    <a:srgbClr val="000000"/>
                  </a:outerShdw>
                </a:effectLst>
                <a:ea typeface="+mn-lt"/>
                <a:cs typeface="+mn-lt"/>
              </a:rPr>
              <a:t>obediencia</a:t>
            </a:r>
            <a:r>
              <a:rPr lang="en-US" sz="2800" dirty="0">
                <a:effectLst>
                  <a:outerShdw blurRad="38100" dist="38100" dir="2700000" algn="tl">
                    <a:srgbClr val="000000"/>
                  </a:outerShdw>
                </a:effectLst>
                <a:ea typeface="+mn-lt"/>
                <a:cs typeface="+mn-lt"/>
              </a:rPr>
              <a:t>.</a:t>
            </a:r>
            <a:endParaRPr lang="en-US" altLang="en-US" sz="2800" b="1" dirty="0">
              <a:solidFill>
                <a:schemeClr val="hlink"/>
              </a:solidFill>
              <a:effectLst>
                <a:outerShdw blurRad="38100" dist="38100" dir="2700000" algn="tl">
                  <a:srgbClr val="000000"/>
                </a:outerShdw>
              </a:effectLst>
            </a:endParaRPr>
          </a:p>
          <a:p>
            <a:r>
              <a:rPr lang="en-US" altLang="en-US" sz="2400" i="1" dirty="0">
                <a:solidFill>
                  <a:srgbClr val="C00000"/>
                </a:solidFill>
              </a:rPr>
              <a:t>The Israelites must offer exclusive allegiance to Yahweh alone.</a:t>
            </a:r>
            <a:r>
              <a:rPr lang="en-US" altLang="en-US" sz="2400" i="1" dirty="0"/>
              <a:t> / </a:t>
            </a:r>
            <a:r>
              <a:rPr lang="en-US" sz="2400" dirty="0">
                <a:ea typeface="+mn-lt"/>
                <a:cs typeface="+mn-lt"/>
              </a:rPr>
              <a:t>Los </a:t>
            </a:r>
            <a:r>
              <a:rPr lang="en-US" sz="2400" dirty="0" err="1">
                <a:ea typeface="+mn-lt"/>
                <a:cs typeface="+mn-lt"/>
              </a:rPr>
              <a:t>israelitas</a:t>
            </a:r>
            <a:r>
              <a:rPr lang="en-US" sz="2400" dirty="0">
                <a:ea typeface="+mn-lt"/>
                <a:cs typeface="+mn-lt"/>
              </a:rPr>
              <a:t> </a:t>
            </a:r>
            <a:r>
              <a:rPr lang="en-US" sz="2400" dirty="0" err="1">
                <a:ea typeface="+mn-lt"/>
                <a:cs typeface="+mn-lt"/>
              </a:rPr>
              <a:t>deben</a:t>
            </a:r>
            <a:r>
              <a:rPr lang="en-US" sz="2400" dirty="0">
                <a:ea typeface="+mn-lt"/>
                <a:cs typeface="+mn-lt"/>
              </a:rPr>
              <a:t> </a:t>
            </a:r>
            <a:r>
              <a:rPr lang="en-US" sz="2400" dirty="0" err="1">
                <a:ea typeface="+mn-lt"/>
                <a:cs typeface="+mn-lt"/>
              </a:rPr>
              <a:t>ofrecer</a:t>
            </a:r>
            <a:r>
              <a:rPr lang="en-US" sz="2400" dirty="0">
                <a:ea typeface="+mn-lt"/>
                <a:cs typeface="+mn-lt"/>
              </a:rPr>
              <a:t> </a:t>
            </a:r>
            <a:r>
              <a:rPr lang="en-US" sz="2400" dirty="0" err="1">
                <a:ea typeface="+mn-lt"/>
                <a:cs typeface="+mn-lt"/>
              </a:rPr>
              <a:t>lealtad</a:t>
            </a:r>
            <a:r>
              <a:rPr lang="en-US" sz="2400" dirty="0">
                <a:ea typeface="+mn-lt"/>
                <a:cs typeface="+mn-lt"/>
              </a:rPr>
              <a:t> </a:t>
            </a:r>
            <a:r>
              <a:rPr lang="en-US" sz="2400" dirty="0" err="1">
                <a:ea typeface="+mn-lt"/>
                <a:cs typeface="+mn-lt"/>
              </a:rPr>
              <a:t>exclusiva</a:t>
            </a:r>
            <a:r>
              <a:rPr lang="en-US" sz="2400" dirty="0">
                <a:ea typeface="+mn-lt"/>
                <a:cs typeface="+mn-lt"/>
              </a:rPr>
              <a:t> solo a </a:t>
            </a:r>
            <a:r>
              <a:rPr lang="en-US" sz="2400" dirty="0" err="1">
                <a:ea typeface="+mn-lt"/>
                <a:cs typeface="+mn-lt"/>
              </a:rPr>
              <a:t>Yahvé</a:t>
            </a:r>
            <a:r>
              <a:rPr lang="en-US" sz="2400" dirty="0">
                <a:ea typeface="+mn-lt"/>
                <a:cs typeface="+mn-lt"/>
              </a:rPr>
              <a:t>.</a:t>
            </a:r>
            <a:endParaRPr lang="en-US" altLang="en-US" sz="2400" i="1" dirty="0">
              <a:ea typeface="Tahoma"/>
            </a:endParaRPr>
          </a:p>
          <a:p>
            <a:r>
              <a:rPr lang="en-US" altLang="en-US" sz="2400" i="1" dirty="0">
                <a:solidFill>
                  <a:srgbClr val="C00000"/>
                </a:solidFill>
              </a:rPr>
              <a:t>Fulfillment in life, not to mention possession of the land of Canaan, was conditioned upon covenant faithfulness without deviation.</a:t>
            </a:r>
            <a:r>
              <a:rPr lang="en-US" altLang="en-US" sz="2400" i="1" dirty="0"/>
              <a:t> / </a:t>
            </a:r>
            <a:r>
              <a:rPr lang="en-US" sz="2400" dirty="0">
                <a:ea typeface="+mn-lt"/>
                <a:cs typeface="+mn-lt"/>
              </a:rPr>
              <a:t>La </a:t>
            </a:r>
            <a:r>
              <a:rPr lang="en-US" sz="2400" dirty="0" err="1">
                <a:ea typeface="+mn-lt"/>
                <a:cs typeface="+mn-lt"/>
              </a:rPr>
              <a:t>realización</a:t>
            </a:r>
            <a:r>
              <a:rPr lang="en-US" sz="2400" dirty="0">
                <a:ea typeface="+mn-lt"/>
                <a:cs typeface="+mn-lt"/>
              </a:rPr>
              <a:t> </a:t>
            </a:r>
            <a:r>
              <a:rPr lang="en-US" sz="2400" dirty="0" err="1">
                <a:ea typeface="+mn-lt"/>
                <a:cs typeface="+mn-lt"/>
              </a:rPr>
              <a:t>en</a:t>
            </a:r>
            <a:r>
              <a:rPr lang="en-US" sz="2400" dirty="0">
                <a:ea typeface="+mn-lt"/>
                <a:cs typeface="+mn-lt"/>
              </a:rPr>
              <a:t> la </a:t>
            </a:r>
            <a:r>
              <a:rPr lang="en-US" sz="2400" dirty="0" err="1">
                <a:ea typeface="+mn-lt"/>
                <a:cs typeface="+mn-lt"/>
              </a:rPr>
              <a:t>vida</a:t>
            </a:r>
            <a:r>
              <a:rPr lang="en-US" sz="2400" dirty="0">
                <a:ea typeface="+mn-lt"/>
                <a:cs typeface="+mn-lt"/>
              </a:rPr>
              <a:t>, sin </a:t>
            </a:r>
            <a:r>
              <a:rPr lang="en-US" sz="2400" dirty="0" err="1">
                <a:ea typeface="+mn-lt"/>
                <a:cs typeface="+mn-lt"/>
              </a:rPr>
              <a:t>mencionar</a:t>
            </a:r>
            <a:r>
              <a:rPr lang="en-US" sz="2400" dirty="0">
                <a:ea typeface="+mn-lt"/>
                <a:cs typeface="+mn-lt"/>
              </a:rPr>
              <a:t> la </a:t>
            </a:r>
            <a:r>
              <a:rPr lang="en-US" sz="2400" dirty="0" err="1">
                <a:ea typeface="+mn-lt"/>
                <a:cs typeface="+mn-lt"/>
              </a:rPr>
              <a:t>posesión</a:t>
            </a:r>
            <a:r>
              <a:rPr lang="en-US" sz="2400" dirty="0">
                <a:ea typeface="+mn-lt"/>
                <a:cs typeface="+mn-lt"/>
              </a:rPr>
              <a:t> de la tierra de </a:t>
            </a:r>
            <a:r>
              <a:rPr lang="en-US" sz="2400" dirty="0" err="1">
                <a:ea typeface="+mn-lt"/>
                <a:cs typeface="+mn-lt"/>
              </a:rPr>
              <a:t>Canaán</a:t>
            </a:r>
            <a:r>
              <a:rPr lang="en-US" sz="2400" dirty="0">
                <a:ea typeface="+mn-lt"/>
                <a:cs typeface="+mn-lt"/>
              </a:rPr>
              <a:t>, </a:t>
            </a:r>
            <a:r>
              <a:rPr lang="en-US" sz="2400" dirty="0" err="1">
                <a:ea typeface="+mn-lt"/>
                <a:cs typeface="+mn-lt"/>
              </a:rPr>
              <a:t>estaba</a:t>
            </a:r>
            <a:r>
              <a:rPr lang="en-US" sz="2400" dirty="0">
                <a:ea typeface="+mn-lt"/>
                <a:cs typeface="+mn-lt"/>
              </a:rPr>
              <a:t> </a:t>
            </a:r>
            <a:r>
              <a:rPr lang="en-US" sz="2400" dirty="0" err="1">
                <a:ea typeface="+mn-lt"/>
                <a:cs typeface="+mn-lt"/>
              </a:rPr>
              <a:t>condicionada</a:t>
            </a:r>
            <a:r>
              <a:rPr lang="en-US" sz="2400" dirty="0">
                <a:ea typeface="+mn-lt"/>
                <a:cs typeface="+mn-lt"/>
              </a:rPr>
              <a:t> a la </a:t>
            </a:r>
            <a:r>
              <a:rPr lang="en-US" sz="2400" dirty="0" err="1">
                <a:ea typeface="+mn-lt"/>
                <a:cs typeface="+mn-lt"/>
              </a:rPr>
              <a:t>fidelidad</a:t>
            </a:r>
            <a:r>
              <a:rPr lang="en-US" sz="2400" dirty="0">
                <a:ea typeface="+mn-lt"/>
                <a:cs typeface="+mn-lt"/>
              </a:rPr>
              <a:t> al </a:t>
            </a:r>
            <a:r>
              <a:rPr lang="en-US" sz="2400" dirty="0" err="1">
                <a:ea typeface="+mn-lt"/>
                <a:cs typeface="+mn-lt"/>
              </a:rPr>
              <a:t>pacto</a:t>
            </a:r>
            <a:r>
              <a:rPr lang="en-US" sz="2400" dirty="0">
                <a:ea typeface="+mn-lt"/>
                <a:cs typeface="+mn-lt"/>
              </a:rPr>
              <a:t> sin </a:t>
            </a:r>
            <a:r>
              <a:rPr lang="en-US" sz="2400" dirty="0" err="1">
                <a:ea typeface="+mn-lt"/>
                <a:cs typeface="+mn-lt"/>
              </a:rPr>
              <a:t>desviación</a:t>
            </a:r>
            <a:r>
              <a:rPr lang="en-US" sz="2400" dirty="0">
                <a:ea typeface="+mn-lt"/>
                <a:cs typeface="+mn-lt"/>
              </a:rPr>
              <a:t>.</a:t>
            </a:r>
            <a:endParaRPr lang="en-US" altLang="en-US" sz="2400" i="1" dirty="0">
              <a:ea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04483">
                                            <p:txEl>
                                              <p:pRg st="0" end="0"/>
                                            </p:txEl>
                                          </p:spTgt>
                                        </p:tgtEl>
                                        <p:attrNameLst>
                                          <p:attrName>style.visibility</p:attrName>
                                        </p:attrNameLst>
                                      </p:cBhvr>
                                      <p:to>
                                        <p:strVal val="visible"/>
                                      </p:to>
                                    </p:set>
                                    <p:anim calcmode="lin" valueType="num">
                                      <p:cBhvr>
                                        <p:cTn id="7" dur="500" fill="hold"/>
                                        <p:tgtEl>
                                          <p:spTgt spid="4044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448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4483">
                                            <p:txEl>
                                              <p:pRg st="1" end="1"/>
                                            </p:txEl>
                                          </p:spTgt>
                                        </p:tgtEl>
                                        <p:attrNameLst>
                                          <p:attrName>style.visibility</p:attrName>
                                        </p:attrNameLst>
                                      </p:cBhvr>
                                      <p:to>
                                        <p:strVal val="visible"/>
                                      </p:to>
                                    </p:set>
                                    <p:anim calcmode="lin" valueType="num">
                                      <p:cBhvr additive="base">
                                        <p:cTn id="13" dur="500" fill="hold"/>
                                        <p:tgtEl>
                                          <p:spTgt spid="404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4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04483">
                                            <p:txEl>
                                              <p:pRg st="2" end="2"/>
                                            </p:txEl>
                                          </p:spTgt>
                                        </p:tgtEl>
                                        <p:attrNameLst>
                                          <p:attrName>style.visibility</p:attrName>
                                        </p:attrNameLst>
                                      </p:cBhvr>
                                      <p:to>
                                        <p:strVal val="visible"/>
                                      </p:to>
                                    </p:set>
                                    <p:anim calcmode="lin" valueType="num">
                                      <p:cBhvr additive="base">
                                        <p:cTn id="19" dur="500" fill="hold"/>
                                        <p:tgtEl>
                                          <p:spTgt spid="404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448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AC693E37-7575-5FB7-F0D4-70F4087D325C}"/>
              </a:ext>
            </a:extLst>
          </p:cNvPr>
          <p:cNvSpPr>
            <a:spLocks noGrp="1"/>
          </p:cNvSpPr>
          <p:nvPr>
            <p:ph type="sldNum" sz="quarter" idx="12"/>
          </p:nvPr>
        </p:nvSpPr>
        <p:spPr/>
        <p:txBody>
          <a:bodyPr/>
          <a:lstStyle/>
          <a:p>
            <a:pPr defTabSz="914400" fontAlgn="base">
              <a:spcBef>
                <a:spcPct val="0"/>
              </a:spcBef>
              <a:spcAft>
                <a:spcPct val="0"/>
              </a:spcAft>
            </a:pPr>
            <a:fld id="{7A36439A-AF45-48B4-BE32-DD1EBFD398C5}" type="slidenum">
              <a:rPr lang="en-US" altLang="en-US">
                <a:solidFill>
                  <a:srgbClr val="000000"/>
                </a:solidFill>
                <a:cs typeface="Arial" panose="020B0604020202020204" pitchFamily="34" charset="0"/>
              </a:rPr>
              <a:pPr defTabSz="914400" fontAlgn="base">
                <a:spcBef>
                  <a:spcPct val="0"/>
                </a:spcBef>
                <a:spcAft>
                  <a:spcPct val="0"/>
                </a:spcAft>
              </a:pPr>
              <a:t>93</a:t>
            </a:fld>
            <a:endParaRPr lang="en-US" altLang="en-US">
              <a:solidFill>
                <a:srgbClr val="000000"/>
              </a:solidFill>
              <a:cs typeface="Arial" panose="020B0604020202020204" pitchFamily="34" charset="0"/>
            </a:endParaRPr>
          </a:p>
        </p:txBody>
      </p:sp>
      <p:sp>
        <p:nvSpPr>
          <p:cNvPr id="163842" name="Rectangle 2">
            <a:extLst>
              <a:ext uri="{FF2B5EF4-FFF2-40B4-BE49-F238E27FC236}">
                <a16:creationId xmlns:a16="http://schemas.microsoft.com/office/drawing/2014/main" id="{5C521E53-BF24-3C1D-0B21-E69F9278620D}"/>
              </a:ext>
            </a:extLst>
          </p:cNvPr>
          <p:cNvSpPr>
            <a:spLocks noGrp="1" noChangeArrowheads="1"/>
          </p:cNvSpPr>
          <p:nvPr>
            <p:ph type="title"/>
          </p:nvPr>
        </p:nvSpPr>
        <p:spPr>
          <a:xfrm>
            <a:off x="212785" y="-77638"/>
            <a:ext cx="11780808" cy="897148"/>
          </a:xfrm>
        </p:spPr>
        <p:txBody>
          <a:bodyPr/>
          <a:lstStyle/>
          <a:p>
            <a:pPr algn="l"/>
            <a:r>
              <a:rPr lang="en-US" altLang="en-US" sz="3600" dirty="0">
                <a:solidFill>
                  <a:srgbClr val="FF6600"/>
                </a:solidFill>
                <a:latin typeface="Copperplate Gothic Bold"/>
              </a:rPr>
              <a:t>The </a:t>
            </a:r>
            <a:r>
              <a:rPr lang="en-US" altLang="en-US" sz="3600" i="1" dirty="0">
                <a:solidFill>
                  <a:srgbClr val="FF6600"/>
                </a:solidFill>
                <a:latin typeface="Copperplate Gothic Bold"/>
              </a:rPr>
              <a:t>Shema </a:t>
            </a:r>
            <a:r>
              <a:rPr lang="en-US" altLang="en-US" sz="3600" dirty="0">
                <a:solidFill>
                  <a:srgbClr val="FF6600"/>
                </a:solidFill>
                <a:latin typeface="Copperplate Gothic Bold"/>
              </a:rPr>
              <a:t>(‘Hear!’)</a:t>
            </a:r>
            <a:r>
              <a:rPr lang="en-US" altLang="en-US" sz="3600" i="1" dirty="0"/>
              <a:t> / </a:t>
            </a:r>
            <a:r>
              <a:rPr lang="en-US" sz="3600" dirty="0">
                <a:ea typeface="+mj-lt"/>
                <a:cs typeface="+mj-lt"/>
              </a:rPr>
              <a:t>El </a:t>
            </a:r>
            <a:r>
              <a:rPr lang="en-US" sz="3600" dirty="0" err="1">
                <a:ea typeface="+mj-lt"/>
                <a:cs typeface="+mj-lt"/>
              </a:rPr>
              <a:t>Shemá</a:t>
            </a:r>
            <a:r>
              <a:rPr lang="en-US" sz="3600" dirty="0">
                <a:ea typeface="+mj-lt"/>
                <a:cs typeface="+mj-lt"/>
              </a:rPr>
              <a:t> ('¡</a:t>
            </a:r>
            <a:r>
              <a:rPr lang="en-US" sz="3600" dirty="0" err="1">
                <a:ea typeface="+mj-lt"/>
                <a:cs typeface="+mj-lt"/>
              </a:rPr>
              <a:t>Escucha</a:t>
            </a:r>
            <a:r>
              <a:rPr lang="en-US" sz="3600" dirty="0">
                <a:ea typeface="+mj-lt"/>
                <a:cs typeface="+mj-lt"/>
              </a:rPr>
              <a:t>!') </a:t>
            </a:r>
            <a:r>
              <a:rPr lang="en-US" altLang="en-US" sz="2000" dirty="0"/>
              <a:t>(Dt. 6:1-4)</a:t>
            </a:r>
          </a:p>
        </p:txBody>
      </p:sp>
      <p:sp>
        <p:nvSpPr>
          <p:cNvPr id="163843" name="Rectangle 3">
            <a:extLst>
              <a:ext uri="{FF2B5EF4-FFF2-40B4-BE49-F238E27FC236}">
                <a16:creationId xmlns:a16="http://schemas.microsoft.com/office/drawing/2014/main" id="{F1B2152D-4859-3A00-63E1-1089A2E96247}"/>
              </a:ext>
            </a:extLst>
          </p:cNvPr>
          <p:cNvSpPr>
            <a:spLocks noGrp="1" noChangeArrowheads="1"/>
          </p:cNvSpPr>
          <p:nvPr>
            <p:ph type="body" idx="1"/>
          </p:nvPr>
        </p:nvSpPr>
        <p:spPr>
          <a:xfrm>
            <a:off x="204917" y="810883"/>
            <a:ext cx="11765671" cy="4052977"/>
          </a:xfrm>
        </p:spPr>
        <p:txBody>
          <a:bodyPr/>
          <a:lstStyle/>
          <a:p>
            <a:pPr>
              <a:lnSpc>
                <a:spcPct val="90000"/>
              </a:lnSpc>
              <a:buNone/>
            </a:pPr>
            <a:r>
              <a:rPr lang="en-US" altLang="en-US" sz="2800" b="1" dirty="0">
                <a:solidFill>
                  <a:schemeClr val="hlink"/>
                </a:solidFill>
                <a:effectLst>
                  <a:outerShdw blurRad="38100" dist="38100" dir="2700000" algn="tl">
                    <a:srgbClr val="000000"/>
                  </a:outerShdw>
                </a:effectLst>
              </a:rPr>
              <a:t>There are several possible translations of the Hebrew phrase in 6:4 (</a:t>
            </a:r>
            <a:r>
              <a:rPr lang="en-US" altLang="en-US" sz="2800" b="1" dirty="0" err="1">
                <a:solidFill>
                  <a:schemeClr val="hlink"/>
                </a:solidFill>
                <a:effectLst/>
                <a:latin typeface="HebrewTh"/>
              </a:rPr>
              <a:t>יהוה</a:t>
            </a:r>
            <a:r>
              <a:rPr lang="en-US" altLang="en-US" sz="2800" b="1" dirty="0">
                <a:solidFill>
                  <a:schemeClr val="hlink"/>
                </a:solidFill>
                <a:effectLst/>
                <a:latin typeface="HebrewTh"/>
              </a:rPr>
              <a:t> </a:t>
            </a:r>
            <a:r>
              <a:rPr lang="en-US" altLang="en-US" sz="2800" b="1" dirty="0" err="1">
                <a:solidFill>
                  <a:schemeClr val="hlink"/>
                </a:solidFill>
                <a:effectLst/>
                <a:latin typeface="HebrewTh"/>
              </a:rPr>
              <a:t>אלהנו</a:t>
            </a:r>
            <a:r>
              <a:rPr lang="en-US" altLang="en-US" sz="2800" b="1" dirty="0">
                <a:solidFill>
                  <a:schemeClr val="hlink"/>
                </a:solidFill>
                <a:effectLst/>
                <a:latin typeface="HebrewTh"/>
              </a:rPr>
              <a:t> </a:t>
            </a:r>
            <a:r>
              <a:rPr lang="en-US" altLang="en-US" sz="2800" b="1" dirty="0" err="1">
                <a:solidFill>
                  <a:schemeClr val="hlink"/>
                </a:solidFill>
                <a:effectLst/>
                <a:latin typeface="HebrewTh"/>
              </a:rPr>
              <a:t>יהוה</a:t>
            </a:r>
            <a:r>
              <a:rPr lang="en-US" altLang="en-US" sz="2800" b="1" dirty="0">
                <a:solidFill>
                  <a:schemeClr val="hlink"/>
                </a:solidFill>
                <a:effectLst/>
                <a:latin typeface="HebrewTh"/>
              </a:rPr>
              <a:t> </a:t>
            </a:r>
            <a:r>
              <a:rPr lang="en-US" altLang="en-US" sz="2800" b="1" dirty="0" err="1">
                <a:solidFill>
                  <a:schemeClr val="hlink"/>
                </a:solidFill>
                <a:effectLst/>
                <a:latin typeface="HebrewTh"/>
              </a:rPr>
              <a:t>אחד</a:t>
            </a:r>
            <a:r>
              <a:rPr lang="en-US" altLang="en-US" sz="2800" b="1" dirty="0">
                <a:solidFill>
                  <a:schemeClr val="hlink"/>
                </a:solidFill>
                <a:effectLst>
                  <a:outerShdw blurRad="38100" dist="38100" dir="2700000" algn="tl">
                    <a:srgbClr val="000000"/>
                  </a:outerShdw>
                </a:effectLst>
              </a:rPr>
              <a:t>):</a:t>
            </a:r>
            <a:endParaRPr lang="en-US" altLang="en-US" sz="2800" b="1">
              <a:solidFill>
                <a:schemeClr val="hlink"/>
              </a:solidFill>
              <a:effectLst>
                <a:outerShdw blurRad="38100" dist="38100" dir="2700000" algn="tl">
                  <a:srgbClr val="000000"/>
                </a:outerShdw>
              </a:effectLst>
              <a:latin typeface="HebrewTh" pitchFamily="2" charset="0"/>
            </a:endParaRPr>
          </a:p>
          <a:p>
            <a:pPr>
              <a:lnSpc>
                <a:spcPct val="90000"/>
              </a:lnSpc>
            </a:pPr>
            <a:r>
              <a:rPr lang="en-US" altLang="en-US" sz="2200" i="1" dirty="0">
                <a:solidFill>
                  <a:srgbClr val="C00000"/>
                </a:solidFill>
              </a:rPr>
              <a:t>Yahweh our God, Yahweh is one! (NIV)</a:t>
            </a:r>
            <a:r>
              <a:rPr lang="en-US" altLang="en-US" sz="2200" i="1" dirty="0"/>
              <a:t> / </a:t>
            </a:r>
            <a:r>
              <a:rPr lang="en-US" sz="2200" dirty="0">
                <a:ea typeface="+mn-lt"/>
                <a:cs typeface="+mn-lt"/>
              </a:rPr>
              <a:t>¡</a:t>
            </a:r>
            <a:r>
              <a:rPr lang="en-US" sz="2200" dirty="0" err="1">
                <a:ea typeface="+mn-lt"/>
                <a:cs typeface="+mn-lt"/>
              </a:rPr>
              <a:t>Yahvé</a:t>
            </a:r>
            <a:r>
              <a:rPr lang="en-US" sz="2200" dirty="0">
                <a:ea typeface="+mn-lt"/>
                <a:cs typeface="+mn-lt"/>
              </a:rPr>
              <a:t> </a:t>
            </a:r>
            <a:r>
              <a:rPr lang="en-US" sz="2200" dirty="0" err="1">
                <a:ea typeface="+mn-lt"/>
                <a:cs typeface="+mn-lt"/>
              </a:rPr>
              <a:t>nuestro</a:t>
            </a:r>
            <a:r>
              <a:rPr lang="en-US" sz="2200" dirty="0">
                <a:ea typeface="+mn-lt"/>
                <a:cs typeface="+mn-lt"/>
              </a:rPr>
              <a:t> Dios, </a:t>
            </a:r>
            <a:r>
              <a:rPr lang="en-US" sz="2200" dirty="0" err="1">
                <a:ea typeface="+mn-lt"/>
                <a:cs typeface="+mn-lt"/>
              </a:rPr>
              <a:t>Yahvé</a:t>
            </a:r>
            <a:r>
              <a:rPr lang="en-US" sz="2200" dirty="0">
                <a:ea typeface="+mn-lt"/>
                <a:cs typeface="+mn-lt"/>
              </a:rPr>
              <a:t> uno es! (NVI) </a:t>
            </a:r>
          </a:p>
          <a:p>
            <a:pPr>
              <a:lnSpc>
                <a:spcPct val="90000"/>
              </a:lnSpc>
            </a:pPr>
            <a:r>
              <a:rPr lang="en-US" altLang="en-US" sz="2200" i="1" dirty="0">
                <a:solidFill>
                  <a:srgbClr val="C00000"/>
                </a:solidFill>
              </a:rPr>
              <a:t>Yahweh our God is one Yahweh! (RSV) </a:t>
            </a:r>
            <a:r>
              <a:rPr lang="en-US" altLang="en-US" sz="2200" i="1" dirty="0"/>
              <a:t>/ </a:t>
            </a:r>
            <a:r>
              <a:rPr lang="en-US" sz="2200" dirty="0">
                <a:ea typeface="+mn-lt"/>
                <a:cs typeface="+mn-lt"/>
              </a:rPr>
              <a:t>¡</a:t>
            </a:r>
            <a:r>
              <a:rPr lang="en-US" sz="2200" dirty="0" err="1">
                <a:ea typeface="+mn-lt"/>
                <a:cs typeface="+mn-lt"/>
              </a:rPr>
              <a:t>Yahvé</a:t>
            </a:r>
            <a:r>
              <a:rPr lang="en-US" sz="2200" dirty="0">
                <a:ea typeface="+mn-lt"/>
                <a:cs typeface="+mn-lt"/>
              </a:rPr>
              <a:t> </a:t>
            </a:r>
            <a:r>
              <a:rPr lang="en-US" sz="2200" dirty="0" err="1">
                <a:ea typeface="+mn-lt"/>
                <a:cs typeface="+mn-lt"/>
              </a:rPr>
              <a:t>nuestro</a:t>
            </a:r>
            <a:r>
              <a:rPr lang="en-US" sz="2200" dirty="0">
                <a:ea typeface="+mn-lt"/>
                <a:cs typeface="+mn-lt"/>
              </a:rPr>
              <a:t> Dios es un solo </a:t>
            </a:r>
            <a:r>
              <a:rPr lang="en-US" sz="2200" dirty="0" err="1">
                <a:ea typeface="+mn-lt"/>
                <a:cs typeface="+mn-lt"/>
              </a:rPr>
              <a:t>Yahvé</a:t>
            </a:r>
            <a:r>
              <a:rPr lang="en-US" sz="2200" dirty="0">
                <a:ea typeface="+mn-lt"/>
                <a:cs typeface="+mn-lt"/>
              </a:rPr>
              <a:t>! (RSV)</a:t>
            </a:r>
            <a:r>
              <a:rPr lang="en-US" sz="2200" dirty="0">
                <a:solidFill>
                  <a:srgbClr val="C00000"/>
                </a:solidFill>
                <a:ea typeface="+mn-lt"/>
                <a:cs typeface="+mn-lt"/>
              </a:rPr>
              <a:t> </a:t>
            </a:r>
          </a:p>
          <a:p>
            <a:pPr>
              <a:lnSpc>
                <a:spcPct val="90000"/>
              </a:lnSpc>
            </a:pPr>
            <a:r>
              <a:rPr lang="en-US" altLang="en-US" sz="2200" i="1" dirty="0">
                <a:solidFill>
                  <a:srgbClr val="C00000"/>
                </a:solidFill>
              </a:rPr>
              <a:t>Yahweh is our God, Yahweh alone! (NAB) </a:t>
            </a:r>
            <a:r>
              <a:rPr lang="en-US" altLang="en-US" sz="2200" i="1" dirty="0"/>
              <a:t>/ </a:t>
            </a:r>
            <a:r>
              <a:rPr lang="en-US" sz="2200" dirty="0">
                <a:ea typeface="+mn-lt"/>
                <a:cs typeface="+mn-lt"/>
              </a:rPr>
              <a:t>¡</a:t>
            </a:r>
            <a:r>
              <a:rPr lang="en-US" sz="2200" dirty="0" err="1">
                <a:ea typeface="+mn-lt"/>
                <a:cs typeface="+mn-lt"/>
              </a:rPr>
              <a:t>Yahvé</a:t>
            </a:r>
            <a:r>
              <a:rPr lang="en-US" sz="2200" dirty="0">
                <a:ea typeface="+mn-lt"/>
                <a:cs typeface="+mn-lt"/>
              </a:rPr>
              <a:t> es </a:t>
            </a:r>
            <a:r>
              <a:rPr lang="en-US" sz="2200" dirty="0" err="1">
                <a:ea typeface="+mn-lt"/>
                <a:cs typeface="+mn-lt"/>
              </a:rPr>
              <a:t>nuestro</a:t>
            </a:r>
            <a:r>
              <a:rPr lang="en-US" sz="2200" dirty="0">
                <a:ea typeface="+mn-lt"/>
                <a:cs typeface="+mn-lt"/>
              </a:rPr>
              <a:t> Dios, solo </a:t>
            </a:r>
            <a:r>
              <a:rPr lang="en-US" sz="2200" dirty="0" err="1">
                <a:ea typeface="+mn-lt"/>
                <a:cs typeface="+mn-lt"/>
              </a:rPr>
              <a:t>Yahvé</a:t>
            </a:r>
            <a:r>
              <a:rPr lang="en-US" sz="2200" dirty="0">
                <a:ea typeface="+mn-lt"/>
                <a:cs typeface="+mn-lt"/>
              </a:rPr>
              <a:t>! (NAB) </a:t>
            </a:r>
          </a:p>
          <a:p>
            <a:pPr>
              <a:lnSpc>
                <a:spcPct val="90000"/>
              </a:lnSpc>
            </a:pPr>
            <a:r>
              <a:rPr lang="en-US" altLang="en-US" sz="2200" i="1" dirty="0">
                <a:solidFill>
                  <a:srgbClr val="C00000"/>
                </a:solidFill>
              </a:rPr>
              <a:t>Yahweh is our God, one Yahweh! (NEB)</a:t>
            </a:r>
            <a:r>
              <a:rPr lang="en-US" altLang="en-US" sz="2200" i="1" dirty="0"/>
              <a:t> / </a:t>
            </a:r>
            <a:r>
              <a:rPr lang="en-US" sz="2200" dirty="0">
                <a:ea typeface="+mn-lt"/>
                <a:cs typeface="+mn-lt"/>
              </a:rPr>
              <a:t>¡</a:t>
            </a:r>
            <a:r>
              <a:rPr lang="en-US" sz="2200" dirty="0" err="1">
                <a:ea typeface="+mn-lt"/>
                <a:cs typeface="+mn-lt"/>
              </a:rPr>
              <a:t>Yahvé</a:t>
            </a:r>
            <a:r>
              <a:rPr lang="en-US" sz="2200" dirty="0">
                <a:ea typeface="+mn-lt"/>
                <a:cs typeface="+mn-lt"/>
              </a:rPr>
              <a:t> es </a:t>
            </a:r>
            <a:r>
              <a:rPr lang="en-US" sz="2200" dirty="0" err="1">
                <a:ea typeface="+mn-lt"/>
                <a:cs typeface="+mn-lt"/>
              </a:rPr>
              <a:t>nuestro</a:t>
            </a:r>
            <a:r>
              <a:rPr lang="en-US" sz="2200" dirty="0">
                <a:ea typeface="+mn-lt"/>
                <a:cs typeface="+mn-lt"/>
              </a:rPr>
              <a:t> Dios, un solo </a:t>
            </a:r>
            <a:r>
              <a:rPr lang="en-US" sz="2200" dirty="0" err="1">
                <a:ea typeface="+mn-lt"/>
                <a:cs typeface="+mn-lt"/>
              </a:rPr>
              <a:t>Yahvé</a:t>
            </a:r>
            <a:r>
              <a:rPr lang="en-US" sz="2200" dirty="0">
                <a:ea typeface="+mn-lt"/>
                <a:cs typeface="+mn-lt"/>
              </a:rPr>
              <a:t>! (NEB) </a:t>
            </a:r>
          </a:p>
          <a:p>
            <a:pPr>
              <a:lnSpc>
                <a:spcPct val="90000"/>
              </a:lnSpc>
            </a:pPr>
            <a:r>
              <a:rPr lang="en-US" altLang="en-US" sz="2200" i="1" dirty="0">
                <a:solidFill>
                  <a:srgbClr val="C00000"/>
                </a:solidFill>
              </a:rPr>
              <a:t>Yahweh is our God, Yahweh is one! (NASB)</a:t>
            </a:r>
            <a:r>
              <a:rPr lang="en-US" altLang="en-US" sz="2200" i="1" dirty="0"/>
              <a:t> / </a:t>
            </a:r>
            <a:r>
              <a:rPr lang="en-US" sz="2200" dirty="0">
                <a:ea typeface="+mn-lt"/>
                <a:cs typeface="+mn-lt"/>
              </a:rPr>
              <a:t>¡</a:t>
            </a:r>
            <a:r>
              <a:rPr lang="en-US" sz="2200" dirty="0" err="1">
                <a:ea typeface="+mn-lt"/>
                <a:cs typeface="+mn-lt"/>
              </a:rPr>
              <a:t>Yahvé</a:t>
            </a:r>
            <a:r>
              <a:rPr lang="en-US" sz="2200" dirty="0">
                <a:ea typeface="+mn-lt"/>
                <a:cs typeface="+mn-lt"/>
              </a:rPr>
              <a:t> es </a:t>
            </a:r>
            <a:r>
              <a:rPr lang="en-US" sz="2200" dirty="0" err="1">
                <a:ea typeface="+mn-lt"/>
                <a:cs typeface="+mn-lt"/>
              </a:rPr>
              <a:t>nuestro</a:t>
            </a:r>
            <a:r>
              <a:rPr lang="en-US" sz="2200" dirty="0">
                <a:ea typeface="+mn-lt"/>
                <a:cs typeface="+mn-lt"/>
              </a:rPr>
              <a:t> Dios, </a:t>
            </a:r>
            <a:r>
              <a:rPr lang="en-US" sz="2200" dirty="0" err="1">
                <a:ea typeface="+mn-lt"/>
                <a:cs typeface="+mn-lt"/>
              </a:rPr>
              <a:t>Yahvé</a:t>
            </a:r>
            <a:r>
              <a:rPr lang="en-US" sz="2200" dirty="0">
                <a:ea typeface="+mn-lt"/>
                <a:cs typeface="+mn-lt"/>
              </a:rPr>
              <a:t> es uno! (NASB) </a:t>
            </a:r>
            <a:endParaRPr lang="en-US" altLang="en-US" sz="2200" i="1">
              <a:ea typeface="Tahoma"/>
            </a:endParaRPr>
          </a:p>
        </p:txBody>
      </p:sp>
      <p:sp>
        <p:nvSpPr>
          <p:cNvPr id="163844" name="Text Box 4">
            <a:extLst>
              <a:ext uri="{FF2B5EF4-FFF2-40B4-BE49-F238E27FC236}">
                <a16:creationId xmlns:a16="http://schemas.microsoft.com/office/drawing/2014/main" id="{901CF01D-4713-387A-FAF6-1D933600C41D}"/>
              </a:ext>
            </a:extLst>
          </p:cNvPr>
          <p:cNvSpPr txBox="1">
            <a:spLocks noChangeArrowheads="1"/>
          </p:cNvSpPr>
          <p:nvPr/>
        </p:nvSpPr>
        <p:spPr bwMode="auto">
          <a:xfrm>
            <a:off x="288757" y="3986842"/>
            <a:ext cx="11454063" cy="2677656"/>
          </a:xfrm>
          <a:prstGeom prst="rect">
            <a:avLst/>
          </a:prstGeom>
          <a:solidFill>
            <a:srgbClr val="FFA74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defTabSz="914400" fontAlgn="base">
              <a:spcBef>
                <a:spcPct val="50000"/>
              </a:spcBef>
              <a:spcAft>
                <a:spcPct val="0"/>
              </a:spcAft>
            </a:pPr>
            <a:r>
              <a:rPr lang="en-US" altLang="en-US" sz="2400" dirty="0">
                <a:solidFill>
                  <a:srgbClr val="C00000"/>
                </a:solidFill>
                <a:latin typeface="Eras Demi ITC"/>
                <a:cs typeface="Arial"/>
              </a:rPr>
              <a:t>In addition to declaring that Yahweh alone is truly God, the </a:t>
            </a:r>
            <a:r>
              <a:rPr lang="en-US" altLang="en-US" sz="2400" i="1" dirty="0">
                <a:solidFill>
                  <a:srgbClr val="C00000"/>
                </a:solidFill>
                <a:latin typeface="Eras Demi ITC"/>
                <a:cs typeface="Arial"/>
              </a:rPr>
              <a:t>Shema</a:t>
            </a:r>
            <a:r>
              <a:rPr lang="en-US" altLang="en-US" sz="2400" dirty="0">
                <a:solidFill>
                  <a:srgbClr val="C00000"/>
                </a:solidFill>
                <a:latin typeface="Eras Demi ITC"/>
                <a:cs typeface="Arial"/>
              </a:rPr>
              <a:t> eliminated any tendency toward poly-</a:t>
            </a:r>
            <a:r>
              <a:rPr lang="en-US" altLang="en-US" sz="2400" dirty="0" err="1">
                <a:solidFill>
                  <a:srgbClr val="C00000"/>
                </a:solidFill>
                <a:latin typeface="Eras Demi ITC"/>
                <a:cs typeface="Arial"/>
              </a:rPr>
              <a:t>Yahwehism</a:t>
            </a:r>
            <a:r>
              <a:rPr lang="en-US" altLang="en-US" sz="2400" dirty="0">
                <a:solidFill>
                  <a:srgbClr val="C00000"/>
                </a:solidFill>
                <a:latin typeface="Eras Demi ITC"/>
                <a:cs typeface="Arial"/>
              </a:rPr>
              <a:t>, the parceling out of Yahweh to various cultic sites, something common enough in the Ba’al worship of the Canaanites. / </a:t>
            </a:r>
            <a:r>
              <a:rPr lang="en-US" sz="2400" dirty="0" err="1">
                <a:ea typeface="+mn-lt"/>
                <a:cs typeface="+mn-lt"/>
              </a:rPr>
              <a:t>Además</a:t>
            </a:r>
            <a:r>
              <a:rPr lang="en-US" sz="2400" dirty="0">
                <a:ea typeface="+mn-lt"/>
                <a:cs typeface="+mn-lt"/>
              </a:rPr>
              <a:t> de </a:t>
            </a:r>
            <a:r>
              <a:rPr lang="en-US" sz="2400" dirty="0" err="1">
                <a:ea typeface="+mn-lt"/>
                <a:cs typeface="+mn-lt"/>
              </a:rPr>
              <a:t>declarar</a:t>
            </a:r>
            <a:r>
              <a:rPr lang="en-US" sz="2400" dirty="0">
                <a:ea typeface="+mn-lt"/>
                <a:cs typeface="+mn-lt"/>
              </a:rPr>
              <a:t> que solo </a:t>
            </a:r>
            <a:r>
              <a:rPr lang="en-US" sz="2400" dirty="0" err="1">
                <a:ea typeface="+mn-lt"/>
                <a:cs typeface="+mn-lt"/>
              </a:rPr>
              <a:t>Yahvé</a:t>
            </a:r>
            <a:r>
              <a:rPr lang="en-US" sz="2400" dirty="0">
                <a:ea typeface="+mn-lt"/>
                <a:cs typeface="+mn-lt"/>
              </a:rPr>
              <a:t> es </a:t>
            </a:r>
            <a:r>
              <a:rPr lang="en-US" sz="2400" dirty="0" err="1">
                <a:ea typeface="+mn-lt"/>
                <a:cs typeface="+mn-lt"/>
              </a:rPr>
              <a:t>verdaderamente</a:t>
            </a:r>
            <a:r>
              <a:rPr lang="en-US" sz="2400" dirty="0">
                <a:ea typeface="+mn-lt"/>
                <a:cs typeface="+mn-lt"/>
              </a:rPr>
              <a:t> Dios, </a:t>
            </a:r>
            <a:r>
              <a:rPr lang="en-US" sz="2400" dirty="0" err="1">
                <a:ea typeface="+mn-lt"/>
                <a:cs typeface="+mn-lt"/>
              </a:rPr>
              <a:t>el</a:t>
            </a:r>
            <a:r>
              <a:rPr lang="en-US" sz="2400" dirty="0">
                <a:ea typeface="+mn-lt"/>
                <a:cs typeface="+mn-lt"/>
              </a:rPr>
              <a:t> </a:t>
            </a:r>
            <a:r>
              <a:rPr lang="en-US" sz="2400" dirty="0" err="1">
                <a:ea typeface="+mn-lt"/>
                <a:cs typeface="+mn-lt"/>
              </a:rPr>
              <a:t>Shemá</a:t>
            </a:r>
            <a:r>
              <a:rPr lang="en-US" sz="2400" dirty="0">
                <a:ea typeface="+mn-lt"/>
                <a:cs typeface="+mn-lt"/>
              </a:rPr>
              <a:t> </a:t>
            </a:r>
            <a:r>
              <a:rPr lang="en-US" sz="2400" dirty="0" err="1">
                <a:ea typeface="+mn-lt"/>
                <a:cs typeface="+mn-lt"/>
              </a:rPr>
              <a:t>eliminó</a:t>
            </a:r>
            <a:r>
              <a:rPr lang="en-US" sz="2400" dirty="0">
                <a:ea typeface="+mn-lt"/>
                <a:cs typeface="+mn-lt"/>
              </a:rPr>
              <a:t> </a:t>
            </a:r>
            <a:r>
              <a:rPr lang="en-US" sz="2400" dirty="0" err="1">
                <a:ea typeface="+mn-lt"/>
                <a:cs typeface="+mn-lt"/>
              </a:rPr>
              <a:t>cualquier</a:t>
            </a:r>
            <a:r>
              <a:rPr lang="en-US" sz="2400" dirty="0">
                <a:ea typeface="+mn-lt"/>
                <a:cs typeface="+mn-lt"/>
              </a:rPr>
              <a:t> </a:t>
            </a:r>
            <a:r>
              <a:rPr lang="en-US" sz="2400" dirty="0" err="1">
                <a:ea typeface="+mn-lt"/>
                <a:cs typeface="+mn-lt"/>
              </a:rPr>
              <a:t>tendencia</a:t>
            </a:r>
            <a:r>
              <a:rPr lang="en-US" sz="2400" dirty="0">
                <a:ea typeface="+mn-lt"/>
                <a:cs typeface="+mn-lt"/>
              </a:rPr>
              <a:t> </a:t>
            </a:r>
            <a:r>
              <a:rPr lang="en-US" sz="2400" dirty="0" err="1">
                <a:ea typeface="+mn-lt"/>
                <a:cs typeface="+mn-lt"/>
              </a:rPr>
              <a:t>hacia</a:t>
            </a:r>
            <a:r>
              <a:rPr lang="en-US" sz="2400" dirty="0">
                <a:ea typeface="+mn-lt"/>
                <a:cs typeface="+mn-lt"/>
              </a:rPr>
              <a:t> </a:t>
            </a:r>
            <a:r>
              <a:rPr lang="en-US" sz="2400" dirty="0" err="1">
                <a:ea typeface="+mn-lt"/>
                <a:cs typeface="+mn-lt"/>
              </a:rPr>
              <a:t>el</a:t>
            </a:r>
            <a:r>
              <a:rPr lang="en-US" sz="2400" dirty="0">
                <a:ea typeface="+mn-lt"/>
                <a:cs typeface="+mn-lt"/>
              </a:rPr>
              <a:t> poli-</a:t>
            </a:r>
            <a:r>
              <a:rPr lang="en-US" sz="2400" dirty="0" err="1">
                <a:ea typeface="+mn-lt"/>
                <a:cs typeface="+mn-lt"/>
              </a:rPr>
              <a:t>Yahveísmo</a:t>
            </a:r>
            <a:r>
              <a:rPr lang="en-US" sz="2400" dirty="0">
                <a:ea typeface="+mn-lt"/>
                <a:cs typeface="+mn-lt"/>
              </a:rPr>
              <a:t>, la </a:t>
            </a:r>
            <a:r>
              <a:rPr lang="en-US" sz="2400" dirty="0" err="1">
                <a:ea typeface="+mn-lt"/>
                <a:cs typeface="+mn-lt"/>
              </a:rPr>
              <a:t>distribución</a:t>
            </a:r>
            <a:r>
              <a:rPr lang="en-US" sz="2400" dirty="0">
                <a:ea typeface="+mn-lt"/>
                <a:cs typeface="+mn-lt"/>
              </a:rPr>
              <a:t> de </a:t>
            </a:r>
            <a:r>
              <a:rPr lang="en-US" sz="2400" dirty="0" err="1">
                <a:ea typeface="+mn-lt"/>
                <a:cs typeface="+mn-lt"/>
              </a:rPr>
              <a:t>Yahvé</a:t>
            </a:r>
            <a:r>
              <a:rPr lang="en-US" sz="2400" dirty="0">
                <a:ea typeface="+mn-lt"/>
                <a:cs typeface="+mn-lt"/>
              </a:rPr>
              <a:t> a </a:t>
            </a:r>
            <a:r>
              <a:rPr lang="en-US" sz="2400" dirty="0" err="1">
                <a:ea typeface="+mn-lt"/>
                <a:cs typeface="+mn-lt"/>
              </a:rPr>
              <a:t>varios</a:t>
            </a:r>
            <a:r>
              <a:rPr lang="en-US" sz="2400" dirty="0">
                <a:ea typeface="+mn-lt"/>
                <a:cs typeface="+mn-lt"/>
              </a:rPr>
              <a:t> sitios de </a:t>
            </a:r>
            <a:r>
              <a:rPr lang="en-US" sz="2400" dirty="0" err="1">
                <a:ea typeface="+mn-lt"/>
                <a:cs typeface="+mn-lt"/>
              </a:rPr>
              <a:t>culto</a:t>
            </a:r>
            <a:r>
              <a:rPr lang="en-US" sz="2400" dirty="0">
                <a:ea typeface="+mn-lt"/>
                <a:cs typeface="+mn-lt"/>
              </a:rPr>
              <a:t>, algo </a:t>
            </a:r>
            <a:r>
              <a:rPr lang="en-US" sz="2400" dirty="0" err="1">
                <a:ea typeface="+mn-lt"/>
                <a:cs typeface="+mn-lt"/>
              </a:rPr>
              <a:t>bastante</a:t>
            </a:r>
            <a:r>
              <a:rPr lang="en-US" sz="2400" dirty="0">
                <a:ea typeface="+mn-lt"/>
                <a:cs typeface="+mn-lt"/>
              </a:rPr>
              <a:t> </a:t>
            </a:r>
            <a:r>
              <a:rPr lang="en-US" sz="2400" dirty="0" err="1">
                <a:ea typeface="+mn-lt"/>
                <a:cs typeface="+mn-lt"/>
              </a:rPr>
              <a:t>común</a:t>
            </a:r>
            <a:r>
              <a:rPr lang="en-US" sz="2400" dirty="0">
                <a:ea typeface="+mn-lt"/>
                <a:cs typeface="+mn-lt"/>
              </a:rPr>
              <a:t> </a:t>
            </a:r>
            <a:r>
              <a:rPr lang="en-US" sz="2400" dirty="0" err="1">
                <a:ea typeface="+mn-lt"/>
                <a:cs typeface="+mn-lt"/>
              </a:rPr>
              <a:t>en</a:t>
            </a:r>
            <a:r>
              <a:rPr lang="en-US" sz="2400" dirty="0">
                <a:ea typeface="+mn-lt"/>
                <a:cs typeface="+mn-lt"/>
              </a:rPr>
              <a:t> la </a:t>
            </a:r>
            <a:r>
              <a:rPr lang="en-US" sz="2400" dirty="0" err="1">
                <a:ea typeface="+mn-lt"/>
                <a:cs typeface="+mn-lt"/>
              </a:rPr>
              <a:t>adoración</a:t>
            </a:r>
            <a:r>
              <a:rPr lang="en-US" sz="2400" dirty="0">
                <a:ea typeface="+mn-lt"/>
                <a:cs typeface="+mn-lt"/>
              </a:rPr>
              <a:t> de Baal de </a:t>
            </a:r>
            <a:r>
              <a:rPr lang="en-US" sz="2400" dirty="0" err="1">
                <a:ea typeface="+mn-lt"/>
                <a:cs typeface="+mn-lt"/>
              </a:rPr>
              <a:t>los</a:t>
            </a:r>
            <a:r>
              <a:rPr lang="en-US" sz="2400" dirty="0">
                <a:ea typeface="+mn-lt"/>
                <a:cs typeface="+mn-lt"/>
              </a:rPr>
              <a:t> </a:t>
            </a:r>
            <a:r>
              <a:rPr lang="en-US" sz="2400" dirty="0" err="1">
                <a:ea typeface="+mn-lt"/>
                <a:cs typeface="+mn-lt"/>
              </a:rPr>
              <a:t>cananeos</a:t>
            </a:r>
            <a:r>
              <a:rPr lang="en-US" sz="2400" dirty="0">
                <a:ea typeface="+mn-lt"/>
                <a:cs typeface="+mn-lt"/>
              </a:rPr>
              <a:t>.</a:t>
            </a:r>
            <a:endParaRPr lang="en-US" altLang="en-US" sz="2400" dirty="0">
              <a:solidFill>
                <a:srgbClr val="000000"/>
              </a:solidFill>
              <a:latin typeface="Eras Demi ITC" panose="020B08050305040208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 calcmode="lin" valueType="num">
                                      <p:cBhvr>
                                        <p:cTn id="7" dur="500" fill="hold"/>
                                        <p:tgtEl>
                                          <p:spTgt spid="1638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38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163843">
                                            <p:txEl>
                                              <p:pRg st="1" end="1"/>
                                            </p:txEl>
                                          </p:spTgt>
                                        </p:tgtEl>
                                        <p:attrNameLst>
                                          <p:attrName>style.visibility</p:attrName>
                                        </p:attrNameLst>
                                      </p:cBhvr>
                                      <p:to>
                                        <p:strVal val="visible"/>
                                      </p:to>
                                    </p:set>
                                    <p:anim calcmode="lin" valueType="num">
                                      <p:cBhvr>
                                        <p:cTn id="13" dur="500" fill="hold"/>
                                        <p:tgtEl>
                                          <p:spTgt spid="16384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6384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6384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63843">
                                            <p:txEl>
                                              <p:pRg st="1" end="1"/>
                                            </p:txEl>
                                          </p:spTgt>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39" presetClass="entr" presetSubtype="0" accel="100000" fill="hold" nodeType="afterEffect">
                                  <p:stCondLst>
                                    <p:cond delay="0"/>
                                  </p:stCondLst>
                                  <p:childTnLst>
                                    <p:set>
                                      <p:cBhvr>
                                        <p:cTn id="19" dur="1" fill="hold">
                                          <p:stCondLst>
                                            <p:cond delay="0"/>
                                          </p:stCondLst>
                                        </p:cTn>
                                        <p:tgtEl>
                                          <p:spTgt spid="163843">
                                            <p:txEl>
                                              <p:pRg st="2" end="2"/>
                                            </p:txEl>
                                          </p:spTgt>
                                        </p:tgtEl>
                                        <p:attrNameLst>
                                          <p:attrName>style.visibility</p:attrName>
                                        </p:attrNameLst>
                                      </p:cBhvr>
                                      <p:to>
                                        <p:strVal val="visible"/>
                                      </p:to>
                                    </p:set>
                                    <p:anim calcmode="lin" valueType="num">
                                      <p:cBhvr>
                                        <p:cTn id="20" dur="500" fill="hold"/>
                                        <p:tgtEl>
                                          <p:spTgt spid="16384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16384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16384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163843">
                                            <p:txEl>
                                              <p:pRg st="2" end="2"/>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000"/>
                            </p:stCondLst>
                            <p:childTnLst>
                              <p:par>
                                <p:cTn id="25" presetID="39" presetClass="entr" presetSubtype="0" accel="100000" fill="hold" nodeType="afterEffect">
                                  <p:stCondLst>
                                    <p:cond delay="0"/>
                                  </p:stCondLst>
                                  <p:childTnLst>
                                    <p:set>
                                      <p:cBhvr>
                                        <p:cTn id="26" dur="1" fill="hold">
                                          <p:stCondLst>
                                            <p:cond delay="0"/>
                                          </p:stCondLst>
                                        </p:cTn>
                                        <p:tgtEl>
                                          <p:spTgt spid="163843">
                                            <p:txEl>
                                              <p:pRg st="3" end="3"/>
                                            </p:txEl>
                                          </p:spTgt>
                                        </p:tgtEl>
                                        <p:attrNameLst>
                                          <p:attrName>style.visibility</p:attrName>
                                        </p:attrNameLst>
                                      </p:cBhvr>
                                      <p:to>
                                        <p:strVal val="visible"/>
                                      </p:to>
                                    </p:set>
                                    <p:anim calcmode="lin" valueType="num">
                                      <p:cBhvr>
                                        <p:cTn id="27" dur="500" fill="hold"/>
                                        <p:tgtEl>
                                          <p:spTgt spid="16384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16384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16384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163843">
                                            <p:txEl>
                                              <p:pRg st="3" end="3"/>
                                            </p:txEl>
                                          </p:spTgt>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1500"/>
                            </p:stCondLst>
                            <p:childTnLst>
                              <p:par>
                                <p:cTn id="32" presetID="39" presetClass="entr" presetSubtype="0" accel="100000" fill="hold" nodeType="afterEffect">
                                  <p:stCondLst>
                                    <p:cond delay="0"/>
                                  </p:stCondLst>
                                  <p:childTnLst>
                                    <p:set>
                                      <p:cBhvr>
                                        <p:cTn id="33" dur="1" fill="hold">
                                          <p:stCondLst>
                                            <p:cond delay="0"/>
                                          </p:stCondLst>
                                        </p:cTn>
                                        <p:tgtEl>
                                          <p:spTgt spid="163843">
                                            <p:txEl>
                                              <p:pRg st="4" end="4"/>
                                            </p:txEl>
                                          </p:spTgt>
                                        </p:tgtEl>
                                        <p:attrNameLst>
                                          <p:attrName>style.visibility</p:attrName>
                                        </p:attrNameLst>
                                      </p:cBhvr>
                                      <p:to>
                                        <p:strVal val="visible"/>
                                      </p:to>
                                    </p:set>
                                    <p:anim calcmode="lin" valueType="num">
                                      <p:cBhvr>
                                        <p:cTn id="34" dur="500" fill="hold"/>
                                        <p:tgtEl>
                                          <p:spTgt spid="16384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5" dur="500" fill="hold"/>
                                        <p:tgtEl>
                                          <p:spTgt spid="16384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6" dur="500" fill="hold"/>
                                        <p:tgtEl>
                                          <p:spTgt spid="16384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7" dur="500" fill="hold"/>
                                        <p:tgtEl>
                                          <p:spTgt spid="163843">
                                            <p:txEl>
                                              <p:pRg st="4" end="4"/>
                                            </p:txEl>
                                          </p:spTgt>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2000"/>
                            </p:stCondLst>
                            <p:childTnLst>
                              <p:par>
                                <p:cTn id="39" presetID="39" presetClass="entr" presetSubtype="0" accel="100000" fill="hold" nodeType="afterEffect">
                                  <p:stCondLst>
                                    <p:cond delay="0"/>
                                  </p:stCondLst>
                                  <p:childTnLst>
                                    <p:set>
                                      <p:cBhvr>
                                        <p:cTn id="40" dur="1" fill="hold">
                                          <p:stCondLst>
                                            <p:cond delay="0"/>
                                          </p:stCondLst>
                                        </p:cTn>
                                        <p:tgtEl>
                                          <p:spTgt spid="163843">
                                            <p:txEl>
                                              <p:pRg st="5" end="5"/>
                                            </p:txEl>
                                          </p:spTgt>
                                        </p:tgtEl>
                                        <p:attrNameLst>
                                          <p:attrName>style.visibility</p:attrName>
                                        </p:attrNameLst>
                                      </p:cBhvr>
                                      <p:to>
                                        <p:strVal val="visible"/>
                                      </p:to>
                                    </p:set>
                                    <p:anim calcmode="lin" valueType="num">
                                      <p:cBhvr>
                                        <p:cTn id="41" dur="500" fill="hold"/>
                                        <p:tgtEl>
                                          <p:spTgt spid="16384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16384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16384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1638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63844"/>
                                        </p:tgtEl>
                                        <p:attrNameLst>
                                          <p:attrName>style.visibility</p:attrName>
                                        </p:attrNameLst>
                                      </p:cBhvr>
                                      <p:to>
                                        <p:strVal val="visible"/>
                                      </p:to>
                                    </p:set>
                                    <p:animEffect transition="in" filter="dissolve">
                                      <p:cBhvr>
                                        <p:cTn id="49" dur="500"/>
                                        <p:tgtEl>
                                          <p:spTgt spid="163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4"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3A789BEF-B3E5-8C0A-CAF7-656529588336}"/>
              </a:ext>
            </a:extLst>
          </p:cNvPr>
          <p:cNvSpPr>
            <a:spLocks noGrp="1"/>
          </p:cNvSpPr>
          <p:nvPr>
            <p:ph type="sldNum" sz="quarter" idx="12"/>
          </p:nvPr>
        </p:nvSpPr>
        <p:spPr/>
        <p:txBody>
          <a:bodyPr/>
          <a:lstStyle/>
          <a:p>
            <a:pPr defTabSz="914400" fontAlgn="base">
              <a:spcBef>
                <a:spcPct val="0"/>
              </a:spcBef>
              <a:spcAft>
                <a:spcPct val="0"/>
              </a:spcAft>
            </a:pPr>
            <a:fld id="{0611FC2D-806E-4F85-B29B-1DC0B93BBD3E}" type="slidenum">
              <a:rPr lang="en-US" altLang="en-US">
                <a:solidFill>
                  <a:srgbClr val="000000"/>
                </a:solidFill>
                <a:cs typeface="Arial" panose="020B0604020202020204" pitchFamily="34" charset="0"/>
              </a:rPr>
              <a:pPr defTabSz="914400" fontAlgn="base">
                <a:spcBef>
                  <a:spcPct val="0"/>
                </a:spcBef>
                <a:spcAft>
                  <a:spcPct val="0"/>
                </a:spcAft>
              </a:pPr>
              <a:t>94</a:t>
            </a:fld>
            <a:endParaRPr lang="en-US" altLang="en-US">
              <a:solidFill>
                <a:srgbClr val="000000"/>
              </a:solidFill>
              <a:cs typeface="Arial" panose="020B0604020202020204" pitchFamily="34" charset="0"/>
            </a:endParaRPr>
          </a:p>
        </p:txBody>
      </p:sp>
      <p:sp>
        <p:nvSpPr>
          <p:cNvPr id="164866" name="Rectangle 2">
            <a:extLst>
              <a:ext uri="{FF2B5EF4-FFF2-40B4-BE49-F238E27FC236}">
                <a16:creationId xmlns:a16="http://schemas.microsoft.com/office/drawing/2014/main" id="{38D01601-475A-1C0C-F97A-7E08ED20F78E}"/>
              </a:ext>
            </a:extLst>
          </p:cNvPr>
          <p:cNvSpPr>
            <a:spLocks noGrp="1" noChangeArrowheads="1"/>
          </p:cNvSpPr>
          <p:nvPr>
            <p:ph type="title"/>
          </p:nvPr>
        </p:nvSpPr>
        <p:spPr>
          <a:xfrm>
            <a:off x="235789" y="-21566"/>
            <a:ext cx="11792309" cy="810885"/>
          </a:xfrm>
        </p:spPr>
        <p:txBody>
          <a:bodyPr/>
          <a:lstStyle/>
          <a:p>
            <a:pPr algn="l"/>
            <a:r>
              <a:rPr lang="en-US" altLang="en-US" sz="3600" dirty="0">
                <a:solidFill>
                  <a:srgbClr val="FF6600"/>
                </a:solidFill>
                <a:latin typeface="Copperplate Gothic Bold"/>
              </a:rPr>
              <a:t>Love and Obedience</a:t>
            </a:r>
            <a:r>
              <a:rPr lang="en-US" altLang="en-US" sz="3600" dirty="0"/>
              <a:t> </a:t>
            </a:r>
            <a:r>
              <a:rPr lang="en-US" altLang="en-US" sz="3200" dirty="0"/>
              <a:t>/ </a:t>
            </a:r>
            <a:r>
              <a:rPr lang="en-US" sz="3200" dirty="0">
                <a:ea typeface="+mj-lt"/>
                <a:cs typeface="+mj-lt"/>
              </a:rPr>
              <a:t>Amor y </a:t>
            </a:r>
            <a:r>
              <a:rPr lang="en-US" sz="3200" dirty="0" err="1">
                <a:ea typeface="+mj-lt"/>
                <a:cs typeface="+mj-lt"/>
              </a:rPr>
              <a:t>Obediencia</a:t>
            </a:r>
            <a:r>
              <a:rPr lang="en-US" sz="3200" dirty="0">
                <a:cs typeface="Tahoma"/>
              </a:rPr>
              <a:t> </a:t>
            </a:r>
            <a:r>
              <a:rPr lang="en-US" altLang="en-US" sz="3200" dirty="0"/>
              <a:t>(Dt. 6:5-9)</a:t>
            </a:r>
            <a:endParaRPr lang="en-US" altLang="en-US" sz="3200" dirty="0">
              <a:ea typeface="Tahoma"/>
            </a:endParaRPr>
          </a:p>
        </p:txBody>
      </p:sp>
      <p:sp>
        <p:nvSpPr>
          <p:cNvPr id="164867" name="Rectangle 3">
            <a:extLst>
              <a:ext uri="{FF2B5EF4-FFF2-40B4-BE49-F238E27FC236}">
                <a16:creationId xmlns:a16="http://schemas.microsoft.com/office/drawing/2014/main" id="{9B78B9E0-DBDB-DC89-C836-3D825546804A}"/>
              </a:ext>
            </a:extLst>
          </p:cNvPr>
          <p:cNvSpPr>
            <a:spLocks noGrp="1" noChangeArrowheads="1"/>
          </p:cNvSpPr>
          <p:nvPr>
            <p:ph type="body" idx="1"/>
          </p:nvPr>
        </p:nvSpPr>
        <p:spPr>
          <a:xfrm>
            <a:off x="235790" y="1030857"/>
            <a:ext cx="11720420" cy="5696309"/>
          </a:xfrm>
        </p:spPr>
        <p:txBody>
          <a:bodyPr/>
          <a:lstStyle/>
          <a:p>
            <a:pPr>
              <a:buFont typeface="Wingdings" panose="05000000000000000000" pitchFamily="2" charset="2"/>
              <a:buNone/>
            </a:pPr>
            <a:r>
              <a:rPr lang="en-US" altLang="en-US" sz="2800" b="1" dirty="0">
                <a:solidFill>
                  <a:schemeClr val="hlink"/>
                </a:solidFill>
                <a:effectLst>
                  <a:outerShdw blurRad="38100" dist="38100" dir="2700000" algn="tl">
                    <a:srgbClr val="000000"/>
                  </a:outerShdw>
                </a:effectLst>
              </a:rPr>
              <a:t>In Deuteronomy, love is profoundly linked with obedience.</a:t>
            </a:r>
          </a:p>
          <a:p>
            <a:r>
              <a:rPr lang="en-US" altLang="en-US" sz="2400" i="1" dirty="0">
                <a:solidFill>
                  <a:srgbClr val="C00000"/>
                </a:solidFill>
              </a:rPr>
              <a:t>If Yahweh occupied the sole focus of Israel’s heart, then his commandments should be the sole focus for living.</a:t>
            </a:r>
            <a:r>
              <a:rPr lang="en-US" altLang="en-US" sz="2400" i="1" dirty="0"/>
              <a:t> / </a:t>
            </a:r>
            <a:r>
              <a:rPr lang="en-US" sz="2400" dirty="0">
                <a:ea typeface="+mn-lt"/>
                <a:cs typeface="+mn-lt"/>
              </a:rPr>
              <a:t>Si </a:t>
            </a:r>
            <a:r>
              <a:rPr lang="en-US" sz="2400" dirty="0" err="1">
                <a:ea typeface="+mn-lt"/>
                <a:cs typeface="+mn-lt"/>
              </a:rPr>
              <a:t>Yahvé</a:t>
            </a:r>
            <a:r>
              <a:rPr lang="en-US" sz="2400" dirty="0">
                <a:ea typeface="+mn-lt"/>
                <a:cs typeface="+mn-lt"/>
              </a:rPr>
              <a:t> </a:t>
            </a:r>
            <a:r>
              <a:rPr lang="en-US" sz="2400" dirty="0" err="1">
                <a:ea typeface="+mn-lt"/>
                <a:cs typeface="+mn-lt"/>
              </a:rPr>
              <a:t>ocupaba</a:t>
            </a:r>
            <a:r>
              <a:rPr lang="en-US" sz="2400" dirty="0">
                <a:ea typeface="+mn-lt"/>
                <a:cs typeface="+mn-lt"/>
              </a:rPr>
              <a:t> </a:t>
            </a:r>
            <a:r>
              <a:rPr lang="en-US" sz="2400" dirty="0" err="1">
                <a:ea typeface="+mn-lt"/>
                <a:cs typeface="+mn-lt"/>
              </a:rPr>
              <a:t>el</a:t>
            </a:r>
            <a:r>
              <a:rPr lang="en-US" sz="2400" dirty="0">
                <a:ea typeface="+mn-lt"/>
                <a:cs typeface="+mn-lt"/>
              </a:rPr>
              <a:t> </a:t>
            </a:r>
            <a:r>
              <a:rPr lang="en-US" sz="2400" dirty="0" err="1">
                <a:ea typeface="+mn-lt"/>
                <a:cs typeface="+mn-lt"/>
              </a:rPr>
              <a:t>único</a:t>
            </a:r>
            <a:r>
              <a:rPr lang="en-US" sz="2400" dirty="0">
                <a:ea typeface="+mn-lt"/>
                <a:cs typeface="+mn-lt"/>
              </a:rPr>
              <a:t> </a:t>
            </a:r>
            <a:r>
              <a:rPr lang="en-US" sz="2400" dirty="0" err="1">
                <a:ea typeface="+mn-lt"/>
                <a:cs typeface="+mn-lt"/>
              </a:rPr>
              <a:t>enfoque</a:t>
            </a:r>
            <a:r>
              <a:rPr lang="en-US" sz="2400" dirty="0">
                <a:ea typeface="+mn-lt"/>
                <a:cs typeface="+mn-lt"/>
              </a:rPr>
              <a:t> del </a:t>
            </a:r>
            <a:r>
              <a:rPr lang="en-US" sz="2400" dirty="0" err="1">
                <a:ea typeface="+mn-lt"/>
                <a:cs typeface="+mn-lt"/>
              </a:rPr>
              <a:t>corazón</a:t>
            </a:r>
            <a:r>
              <a:rPr lang="en-US" sz="2400" dirty="0">
                <a:ea typeface="+mn-lt"/>
                <a:cs typeface="+mn-lt"/>
              </a:rPr>
              <a:t> de Israel, </a:t>
            </a:r>
            <a:r>
              <a:rPr lang="en-US" sz="2400" dirty="0" err="1">
                <a:ea typeface="+mn-lt"/>
                <a:cs typeface="+mn-lt"/>
              </a:rPr>
              <a:t>entonces</a:t>
            </a:r>
            <a:r>
              <a:rPr lang="en-US" sz="2400" dirty="0">
                <a:ea typeface="+mn-lt"/>
                <a:cs typeface="+mn-lt"/>
              </a:rPr>
              <a:t> sus </a:t>
            </a:r>
            <a:r>
              <a:rPr lang="en-US" sz="2400" dirty="0" err="1">
                <a:ea typeface="+mn-lt"/>
                <a:cs typeface="+mn-lt"/>
              </a:rPr>
              <a:t>mandamientos</a:t>
            </a:r>
            <a:r>
              <a:rPr lang="en-US" sz="2400" dirty="0">
                <a:ea typeface="+mn-lt"/>
                <a:cs typeface="+mn-lt"/>
              </a:rPr>
              <a:t> </a:t>
            </a:r>
            <a:r>
              <a:rPr lang="en-US" sz="2400" dirty="0" err="1">
                <a:ea typeface="+mn-lt"/>
                <a:cs typeface="+mn-lt"/>
              </a:rPr>
              <a:t>deberían</a:t>
            </a:r>
            <a:r>
              <a:rPr lang="en-US" sz="2400" dirty="0">
                <a:ea typeface="+mn-lt"/>
                <a:cs typeface="+mn-lt"/>
              </a:rPr>
              <a:t> ser </a:t>
            </a:r>
            <a:r>
              <a:rPr lang="en-US" sz="2400" dirty="0" err="1">
                <a:ea typeface="+mn-lt"/>
                <a:cs typeface="+mn-lt"/>
              </a:rPr>
              <a:t>el</a:t>
            </a:r>
            <a:r>
              <a:rPr lang="en-US" sz="2400" dirty="0">
                <a:ea typeface="+mn-lt"/>
                <a:cs typeface="+mn-lt"/>
              </a:rPr>
              <a:t> </a:t>
            </a:r>
            <a:r>
              <a:rPr lang="en-US" sz="2400" dirty="0" err="1">
                <a:ea typeface="+mn-lt"/>
                <a:cs typeface="+mn-lt"/>
              </a:rPr>
              <a:t>único</a:t>
            </a:r>
            <a:r>
              <a:rPr lang="en-US" sz="2400" dirty="0">
                <a:ea typeface="+mn-lt"/>
                <a:cs typeface="+mn-lt"/>
              </a:rPr>
              <a:t> </a:t>
            </a:r>
            <a:r>
              <a:rPr lang="en-US" sz="2400" dirty="0" err="1">
                <a:ea typeface="+mn-lt"/>
                <a:cs typeface="+mn-lt"/>
              </a:rPr>
              <a:t>enfoque</a:t>
            </a:r>
            <a:r>
              <a:rPr lang="en-US" sz="2400" dirty="0">
                <a:ea typeface="+mn-lt"/>
                <a:cs typeface="+mn-lt"/>
              </a:rPr>
              <a:t> para </a:t>
            </a:r>
            <a:r>
              <a:rPr lang="en-US" sz="2400" dirty="0" err="1">
                <a:ea typeface="+mn-lt"/>
                <a:cs typeface="+mn-lt"/>
              </a:rPr>
              <a:t>vivir</a:t>
            </a:r>
            <a:r>
              <a:rPr lang="en-US" sz="2400" dirty="0">
                <a:ea typeface="+mn-lt"/>
                <a:cs typeface="+mn-lt"/>
              </a:rPr>
              <a:t>.</a:t>
            </a:r>
          </a:p>
          <a:p>
            <a:r>
              <a:rPr lang="en-US" altLang="en-US" sz="2400" i="1" dirty="0">
                <a:solidFill>
                  <a:srgbClr val="C00000"/>
                </a:solidFill>
              </a:rPr>
              <a:t>This devotion was to be transmitted to succeeding generations so that God’s Torah was the conversation of daily life.</a:t>
            </a:r>
            <a:r>
              <a:rPr lang="en-US" altLang="en-US" sz="2400" i="1" dirty="0"/>
              <a:t> / </a:t>
            </a:r>
            <a:r>
              <a:rPr lang="en-US" sz="2400" dirty="0" err="1">
                <a:ea typeface="+mn-lt"/>
                <a:cs typeface="+mn-lt"/>
              </a:rPr>
              <a:t>Esta</a:t>
            </a:r>
            <a:r>
              <a:rPr lang="en-US" sz="2400" dirty="0">
                <a:ea typeface="+mn-lt"/>
                <a:cs typeface="+mn-lt"/>
              </a:rPr>
              <a:t> </a:t>
            </a:r>
            <a:r>
              <a:rPr lang="en-US" sz="2400" dirty="0" err="1">
                <a:ea typeface="+mn-lt"/>
                <a:cs typeface="+mn-lt"/>
              </a:rPr>
              <a:t>devoción</a:t>
            </a:r>
            <a:r>
              <a:rPr lang="en-US" sz="2400" dirty="0">
                <a:ea typeface="+mn-lt"/>
                <a:cs typeface="+mn-lt"/>
              </a:rPr>
              <a:t> </a:t>
            </a:r>
            <a:r>
              <a:rPr lang="en-US" sz="2400" dirty="0" err="1">
                <a:ea typeface="+mn-lt"/>
                <a:cs typeface="+mn-lt"/>
              </a:rPr>
              <a:t>debía</a:t>
            </a:r>
            <a:r>
              <a:rPr lang="en-US" sz="2400" dirty="0">
                <a:ea typeface="+mn-lt"/>
                <a:cs typeface="+mn-lt"/>
              </a:rPr>
              <a:t> </a:t>
            </a:r>
            <a:r>
              <a:rPr lang="en-US" sz="2400" dirty="0" err="1">
                <a:ea typeface="+mn-lt"/>
                <a:cs typeface="+mn-lt"/>
              </a:rPr>
              <a:t>transmitirse</a:t>
            </a:r>
            <a:r>
              <a:rPr lang="en-US" sz="2400" dirty="0">
                <a:ea typeface="+mn-lt"/>
                <a:cs typeface="+mn-lt"/>
              </a:rPr>
              <a:t> a las </a:t>
            </a:r>
            <a:r>
              <a:rPr lang="en-US" sz="2400" dirty="0" err="1">
                <a:ea typeface="+mn-lt"/>
                <a:cs typeface="+mn-lt"/>
              </a:rPr>
              <a:t>generaciones</a:t>
            </a:r>
            <a:r>
              <a:rPr lang="en-US" sz="2400" dirty="0">
                <a:ea typeface="+mn-lt"/>
                <a:cs typeface="+mn-lt"/>
              </a:rPr>
              <a:t> </a:t>
            </a:r>
            <a:r>
              <a:rPr lang="en-US" sz="2400" dirty="0" err="1">
                <a:ea typeface="+mn-lt"/>
                <a:cs typeface="+mn-lt"/>
              </a:rPr>
              <a:t>sucesivas</a:t>
            </a:r>
            <a:r>
              <a:rPr lang="en-US" sz="2400" dirty="0">
                <a:ea typeface="+mn-lt"/>
                <a:cs typeface="+mn-lt"/>
              </a:rPr>
              <a:t> para que la </a:t>
            </a:r>
            <a:r>
              <a:rPr lang="en-US" sz="2400" dirty="0" err="1">
                <a:ea typeface="+mn-lt"/>
                <a:cs typeface="+mn-lt"/>
              </a:rPr>
              <a:t>Torá</a:t>
            </a:r>
            <a:r>
              <a:rPr lang="en-US" sz="2400" dirty="0">
                <a:ea typeface="+mn-lt"/>
                <a:cs typeface="+mn-lt"/>
              </a:rPr>
              <a:t> de Dios </a:t>
            </a:r>
            <a:r>
              <a:rPr lang="en-US" sz="2400" dirty="0" err="1">
                <a:ea typeface="+mn-lt"/>
                <a:cs typeface="+mn-lt"/>
              </a:rPr>
              <a:t>fuera</a:t>
            </a:r>
            <a:r>
              <a:rPr lang="en-US" sz="2400" dirty="0">
                <a:ea typeface="+mn-lt"/>
                <a:cs typeface="+mn-lt"/>
              </a:rPr>
              <a:t> la </a:t>
            </a:r>
            <a:r>
              <a:rPr lang="en-US" sz="2400" dirty="0" err="1">
                <a:ea typeface="+mn-lt"/>
                <a:cs typeface="+mn-lt"/>
              </a:rPr>
              <a:t>conversación</a:t>
            </a:r>
            <a:r>
              <a:rPr lang="en-US" sz="2400" dirty="0">
                <a:ea typeface="+mn-lt"/>
                <a:cs typeface="+mn-lt"/>
              </a:rPr>
              <a:t> de la </a:t>
            </a:r>
            <a:r>
              <a:rPr lang="en-US" sz="2400" dirty="0" err="1">
                <a:ea typeface="+mn-lt"/>
                <a:cs typeface="+mn-lt"/>
              </a:rPr>
              <a:t>vida</a:t>
            </a:r>
            <a:r>
              <a:rPr lang="en-US" sz="2400" dirty="0">
                <a:ea typeface="+mn-lt"/>
                <a:cs typeface="+mn-lt"/>
              </a:rPr>
              <a:t> </a:t>
            </a:r>
            <a:r>
              <a:rPr lang="en-US" sz="2400" dirty="0" err="1">
                <a:ea typeface="+mn-lt"/>
                <a:cs typeface="+mn-lt"/>
              </a:rPr>
              <a:t>diaria</a:t>
            </a:r>
            <a:r>
              <a:rPr lang="en-US" sz="2400" dirty="0">
                <a:ea typeface="+mn-lt"/>
                <a:cs typeface="+mn-lt"/>
              </a:rPr>
              <a:t>.</a:t>
            </a:r>
          </a:p>
          <a:p>
            <a:r>
              <a:rPr lang="en-US" altLang="en-US" sz="2400" i="1" dirty="0">
                <a:solidFill>
                  <a:srgbClr val="C00000"/>
                </a:solidFill>
              </a:rPr>
              <a:t>Later, the Israelites took 6:8-9 quite literally as the basis for mezuzahs and phylacteries.</a:t>
            </a:r>
            <a:r>
              <a:rPr lang="en-US" altLang="en-US" sz="2400" i="1" dirty="0"/>
              <a:t> / </a:t>
            </a:r>
            <a:r>
              <a:rPr lang="en-US" sz="2400" dirty="0">
                <a:ea typeface="+mn-lt"/>
                <a:cs typeface="+mn-lt"/>
              </a:rPr>
              <a:t>Más </a:t>
            </a:r>
            <a:r>
              <a:rPr lang="en-US" sz="2400" dirty="0" err="1">
                <a:ea typeface="+mn-lt"/>
                <a:cs typeface="+mn-lt"/>
              </a:rPr>
              <a:t>tarde</a:t>
            </a:r>
            <a:r>
              <a:rPr lang="en-US" sz="2400" dirty="0">
                <a:ea typeface="+mn-lt"/>
                <a:cs typeface="+mn-lt"/>
              </a:rPr>
              <a:t>, </a:t>
            </a:r>
            <a:r>
              <a:rPr lang="en-US" sz="2400" dirty="0" err="1">
                <a:ea typeface="+mn-lt"/>
                <a:cs typeface="+mn-lt"/>
              </a:rPr>
              <a:t>los</a:t>
            </a:r>
            <a:r>
              <a:rPr lang="en-US" sz="2400" dirty="0">
                <a:ea typeface="+mn-lt"/>
                <a:cs typeface="+mn-lt"/>
              </a:rPr>
              <a:t> </a:t>
            </a:r>
            <a:r>
              <a:rPr lang="en-US" sz="2400" dirty="0" err="1">
                <a:ea typeface="+mn-lt"/>
                <a:cs typeface="+mn-lt"/>
              </a:rPr>
              <a:t>israelitas</a:t>
            </a:r>
            <a:r>
              <a:rPr lang="en-US" sz="2400" dirty="0">
                <a:ea typeface="+mn-lt"/>
                <a:cs typeface="+mn-lt"/>
              </a:rPr>
              <a:t> </a:t>
            </a:r>
            <a:r>
              <a:rPr lang="en-US" sz="2400" dirty="0" err="1">
                <a:ea typeface="+mn-lt"/>
                <a:cs typeface="+mn-lt"/>
              </a:rPr>
              <a:t>tomaron</a:t>
            </a:r>
            <a:r>
              <a:rPr lang="en-US" sz="2400" dirty="0">
                <a:ea typeface="+mn-lt"/>
                <a:cs typeface="+mn-lt"/>
              </a:rPr>
              <a:t> </a:t>
            </a:r>
            <a:r>
              <a:rPr lang="en-US" sz="2400" dirty="0" err="1">
                <a:ea typeface="+mn-lt"/>
                <a:cs typeface="+mn-lt"/>
              </a:rPr>
              <a:t>literalmente</a:t>
            </a:r>
            <a:r>
              <a:rPr lang="en-US" sz="2400" dirty="0">
                <a:ea typeface="+mn-lt"/>
                <a:cs typeface="+mn-lt"/>
              </a:rPr>
              <a:t> 6:8-9 </a:t>
            </a:r>
            <a:r>
              <a:rPr lang="en-US" sz="2400" dirty="0" err="1">
                <a:ea typeface="+mn-lt"/>
                <a:cs typeface="+mn-lt"/>
              </a:rPr>
              <a:t>como</a:t>
            </a:r>
            <a:r>
              <a:rPr lang="en-US" sz="2400" dirty="0">
                <a:ea typeface="+mn-lt"/>
                <a:cs typeface="+mn-lt"/>
              </a:rPr>
              <a:t> base para las </a:t>
            </a:r>
            <a:r>
              <a:rPr lang="en-US" sz="2400" dirty="0" err="1">
                <a:ea typeface="+mn-lt"/>
                <a:cs typeface="+mn-lt"/>
              </a:rPr>
              <a:t>mezuzá</a:t>
            </a:r>
            <a:r>
              <a:rPr lang="en-US" sz="2400" dirty="0">
                <a:ea typeface="+mn-lt"/>
                <a:cs typeface="+mn-lt"/>
              </a:rPr>
              <a:t> y las </a:t>
            </a:r>
            <a:r>
              <a:rPr lang="en-US" sz="2400" dirty="0" err="1">
                <a:ea typeface="+mn-lt"/>
                <a:cs typeface="+mn-lt"/>
              </a:rPr>
              <a:t>filacterias</a:t>
            </a:r>
            <a:r>
              <a:rPr lang="en-US" sz="2400" dirty="0">
                <a:ea typeface="+mn-lt"/>
                <a:cs typeface="+mn-lt"/>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 calcmode="lin" valueType="num">
                                      <p:cBhvr>
                                        <p:cTn id="7" dur="500" fill="hold"/>
                                        <p:tgtEl>
                                          <p:spTgt spid="1648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486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4867">
                                            <p:txEl>
                                              <p:pRg st="1" end="1"/>
                                            </p:txEl>
                                          </p:spTgt>
                                        </p:tgtEl>
                                        <p:attrNameLst>
                                          <p:attrName>style.visibility</p:attrName>
                                        </p:attrNameLst>
                                      </p:cBhvr>
                                      <p:to>
                                        <p:strVal val="visible"/>
                                      </p:to>
                                    </p:set>
                                    <p:anim calcmode="lin" valueType="num">
                                      <p:cBhvr additive="base">
                                        <p:cTn id="13" dur="500" fill="hold"/>
                                        <p:tgtEl>
                                          <p:spTgt spid="164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4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4867">
                                            <p:txEl>
                                              <p:pRg st="2" end="2"/>
                                            </p:txEl>
                                          </p:spTgt>
                                        </p:tgtEl>
                                        <p:attrNameLst>
                                          <p:attrName>style.visibility</p:attrName>
                                        </p:attrNameLst>
                                      </p:cBhvr>
                                      <p:to>
                                        <p:strVal val="visible"/>
                                      </p:to>
                                    </p:set>
                                    <p:anim calcmode="lin" valueType="num">
                                      <p:cBhvr additive="base">
                                        <p:cTn id="19" dur="500" fill="hold"/>
                                        <p:tgtEl>
                                          <p:spTgt spid="1648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4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4867">
                                            <p:txEl>
                                              <p:pRg st="3" end="3"/>
                                            </p:txEl>
                                          </p:spTgt>
                                        </p:tgtEl>
                                        <p:attrNameLst>
                                          <p:attrName>style.visibility</p:attrName>
                                        </p:attrNameLst>
                                      </p:cBhvr>
                                      <p:to>
                                        <p:strVal val="visible"/>
                                      </p:to>
                                    </p:set>
                                    <p:anim calcmode="lin" valueType="num">
                                      <p:cBhvr additive="base">
                                        <p:cTn id="25" dur="500" fill="hold"/>
                                        <p:tgtEl>
                                          <p:spTgt spid="1648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48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163408A-1A7D-F73D-19E0-A08F9423B8B9}"/>
              </a:ext>
            </a:extLst>
          </p:cNvPr>
          <p:cNvSpPr>
            <a:spLocks noGrp="1"/>
          </p:cNvSpPr>
          <p:nvPr>
            <p:ph type="sldNum" sz="quarter" idx="12"/>
          </p:nvPr>
        </p:nvSpPr>
        <p:spPr/>
        <p:txBody>
          <a:bodyPr/>
          <a:lstStyle/>
          <a:p>
            <a:pPr defTabSz="914400" fontAlgn="base">
              <a:spcBef>
                <a:spcPct val="0"/>
              </a:spcBef>
              <a:spcAft>
                <a:spcPct val="0"/>
              </a:spcAft>
            </a:pPr>
            <a:fld id="{1BCE1A26-337D-4A64-BF21-993962E4E037}" type="slidenum">
              <a:rPr lang="en-US" altLang="en-US">
                <a:solidFill>
                  <a:srgbClr val="000000"/>
                </a:solidFill>
                <a:cs typeface="Arial" panose="020B0604020202020204" pitchFamily="34" charset="0"/>
              </a:rPr>
              <a:pPr defTabSz="914400" fontAlgn="base">
                <a:spcBef>
                  <a:spcPct val="0"/>
                </a:spcBef>
                <a:spcAft>
                  <a:spcPct val="0"/>
                </a:spcAft>
              </a:pPr>
              <a:t>95</a:t>
            </a:fld>
            <a:endParaRPr lang="en-US" altLang="en-US">
              <a:solidFill>
                <a:srgbClr val="000000"/>
              </a:solidFill>
              <a:cs typeface="Arial" panose="020B0604020202020204" pitchFamily="34" charset="0"/>
            </a:endParaRPr>
          </a:p>
        </p:txBody>
      </p:sp>
      <p:sp>
        <p:nvSpPr>
          <p:cNvPr id="167938" name="Rectangle 2">
            <a:extLst>
              <a:ext uri="{FF2B5EF4-FFF2-40B4-BE49-F238E27FC236}">
                <a16:creationId xmlns:a16="http://schemas.microsoft.com/office/drawing/2014/main" id="{866844FD-530D-FDAA-CE6D-F277341490FD}"/>
              </a:ext>
            </a:extLst>
          </p:cNvPr>
          <p:cNvSpPr>
            <a:spLocks noGrp="1" noChangeArrowheads="1"/>
          </p:cNvSpPr>
          <p:nvPr>
            <p:ph type="title"/>
          </p:nvPr>
        </p:nvSpPr>
        <p:spPr>
          <a:xfrm>
            <a:off x="250167" y="93453"/>
            <a:ext cx="11691666" cy="681487"/>
          </a:xfrm>
        </p:spPr>
        <p:txBody>
          <a:bodyPr/>
          <a:lstStyle/>
          <a:p>
            <a:pPr algn="l"/>
            <a:r>
              <a:rPr lang="en-US" altLang="en-US" sz="3600" dirty="0">
                <a:solidFill>
                  <a:srgbClr val="FF6600"/>
                </a:solidFill>
                <a:latin typeface="Copperplate Gothic Bold"/>
              </a:rPr>
              <a:t>Do Not Forget!</a:t>
            </a:r>
            <a:r>
              <a:rPr lang="en-US" altLang="en-US" sz="3600" dirty="0">
                <a:solidFill>
                  <a:srgbClr val="FF6600"/>
                </a:solidFill>
              </a:rPr>
              <a:t> </a:t>
            </a:r>
            <a:r>
              <a:rPr lang="en-US" altLang="en-US" sz="3200" dirty="0"/>
              <a:t>/ </a:t>
            </a:r>
            <a:r>
              <a:rPr lang="en-US" sz="3200" dirty="0">
                <a:ea typeface="+mj-lt"/>
                <a:cs typeface="+mj-lt"/>
              </a:rPr>
              <a:t>¡No lo </a:t>
            </a:r>
            <a:r>
              <a:rPr lang="en-US" sz="3200" dirty="0" err="1">
                <a:ea typeface="+mj-lt"/>
                <a:cs typeface="+mj-lt"/>
              </a:rPr>
              <a:t>olvide</a:t>
            </a:r>
            <a:r>
              <a:rPr lang="en-US" sz="3200" dirty="0">
                <a:ea typeface="+mj-lt"/>
                <a:cs typeface="+mj-lt"/>
              </a:rPr>
              <a:t>! </a:t>
            </a:r>
            <a:r>
              <a:rPr lang="en-US" altLang="en-US" sz="2800" dirty="0"/>
              <a:t>(Dt. 6:10-24)</a:t>
            </a:r>
          </a:p>
        </p:txBody>
      </p:sp>
      <p:sp>
        <p:nvSpPr>
          <p:cNvPr id="167939" name="Rectangle 3">
            <a:extLst>
              <a:ext uri="{FF2B5EF4-FFF2-40B4-BE49-F238E27FC236}">
                <a16:creationId xmlns:a16="http://schemas.microsoft.com/office/drawing/2014/main" id="{FE10BF0C-F521-C703-9A96-CCC8DA6A7EB9}"/>
              </a:ext>
            </a:extLst>
          </p:cNvPr>
          <p:cNvSpPr>
            <a:spLocks noGrp="1" noChangeArrowheads="1"/>
          </p:cNvSpPr>
          <p:nvPr>
            <p:ph type="body" idx="1"/>
          </p:nvPr>
        </p:nvSpPr>
        <p:spPr>
          <a:xfrm>
            <a:off x="145649" y="974543"/>
            <a:ext cx="11806080" cy="5740878"/>
          </a:xfrm>
        </p:spPr>
        <p:txBody>
          <a:bodyPr/>
          <a:lstStyle/>
          <a:p>
            <a:pPr>
              <a:buNone/>
            </a:pPr>
            <a:r>
              <a:rPr lang="en-US" altLang="en-US" sz="2800" b="1" dirty="0">
                <a:solidFill>
                  <a:schemeClr val="hlink"/>
                </a:solidFill>
                <a:effectLst>
                  <a:outerShdw blurRad="38100" dist="38100" dir="2700000" algn="tl">
                    <a:srgbClr val="000000"/>
                  </a:outerShdw>
                </a:effectLst>
              </a:rPr>
              <a:t>The acquisition of new land and wealth must not be allowed to lead the Israelites away from their devotion to Yahweh. / </a:t>
            </a:r>
            <a:r>
              <a:rPr lang="en-US" sz="2800" dirty="0">
                <a:effectLst>
                  <a:outerShdw blurRad="38100" dist="38100" dir="2700000" algn="tl">
                    <a:srgbClr val="000000"/>
                  </a:outerShdw>
                </a:effectLst>
                <a:ea typeface="+mn-lt"/>
                <a:cs typeface="+mn-lt"/>
              </a:rPr>
              <a:t>No se </a:t>
            </a:r>
            <a:r>
              <a:rPr lang="en-US" sz="2800" dirty="0" err="1">
                <a:effectLst>
                  <a:outerShdw blurRad="38100" dist="38100" dir="2700000" algn="tl">
                    <a:srgbClr val="000000"/>
                  </a:outerShdw>
                </a:effectLst>
                <a:ea typeface="+mn-lt"/>
                <a:cs typeface="+mn-lt"/>
              </a:rPr>
              <a:t>debe</a:t>
            </a:r>
            <a:r>
              <a:rPr lang="en-US" sz="2800" dirty="0">
                <a:effectLst>
                  <a:outerShdw blurRad="38100" dist="38100" dir="2700000" algn="tl">
                    <a:srgbClr val="000000"/>
                  </a:outerShdw>
                </a:effectLst>
                <a:ea typeface="+mn-lt"/>
                <a:cs typeface="+mn-lt"/>
              </a:rPr>
              <a:t> </a:t>
            </a:r>
            <a:r>
              <a:rPr lang="en-US" sz="2800" dirty="0" err="1">
                <a:effectLst>
                  <a:outerShdw blurRad="38100" dist="38100" dir="2700000" algn="tl">
                    <a:srgbClr val="000000"/>
                  </a:outerShdw>
                </a:effectLst>
                <a:ea typeface="+mn-lt"/>
                <a:cs typeface="+mn-lt"/>
              </a:rPr>
              <a:t>permitir</a:t>
            </a:r>
            <a:r>
              <a:rPr lang="en-US" sz="2800" dirty="0">
                <a:effectLst>
                  <a:outerShdw blurRad="38100" dist="38100" dir="2700000" algn="tl">
                    <a:srgbClr val="000000"/>
                  </a:outerShdw>
                </a:effectLst>
                <a:ea typeface="+mn-lt"/>
                <a:cs typeface="+mn-lt"/>
              </a:rPr>
              <a:t> que la </a:t>
            </a:r>
            <a:r>
              <a:rPr lang="en-US" sz="2800" dirty="0" err="1">
                <a:effectLst>
                  <a:outerShdw blurRad="38100" dist="38100" dir="2700000" algn="tl">
                    <a:srgbClr val="000000"/>
                  </a:outerShdw>
                </a:effectLst>
                <a:ea typeface="+mn-lt"/>
                <a:cs typeface="+mn-lt"/>
              </a:rPr>
              <a:t>adquisición</a:t>
            </a:r>
            <a:r>
              <a:rPr lang="en-US" sz="2800" dirty="0">
                <a:effectLst>
                  <a:outerShdw blurRad="38100" dist="38100" dir="2700000" algn="tl">
                    <a:srgbClr val="000000"/>
                  </a:outerShdw>
                </a:effectLst>
                <a:ea typeface="+mn-lt"/>
                <a:cs typeface="+mn-lt"/>
              </a:rPr>
              <a:t> de </a:t>
            </a:r>
            <a:r>
              <a:rPr lang="en-US" sz="2800" dirty="0" err="1">
                <a:effectLst>
                  <a:outerShdw blurRad="38100" dist="38100" dir="2700000" algn="tl">
                    <a:srgbClr val="000000"/>
                  </a:outerShdw>
                </a:effectLst>
                <a:ea typeface="+mn-lt"/>
                <a:cs typeface="+mn-lt"/>
              </a:rPr>
              <a:t>nuevas</a:t>
            </a:r>
            <a:r>
              <a:rPr lang="en-US" sz="2800" dirty="0">
                <a:effectLst>
                  <a:outerShdw blurRad="38100" dist="38100" dir="2700000" algn="tl">
                    <a:srgbClr val="000000"/>
                  </a:outerShdw>
                </a:effectLst>
                <a:ea typeface="+mn-lt"/>
                <a:cs typeface="+mn-lt"/>
              </a:rPr>
              <a:t> tierras y </a:t>
            </a:r>
            <a:r>
              <a:rPr lang="en-US" sz="2800" dirty="0" err="1">
                <a:effectLst>
                  <a:outerShdw blurRad="38100" dist="38100" dir="2700000" algn="tl">
                    <a:srgbClr val="000000"/>
                  </a:outerShdw>
                </a:effectLst>
                <a:ea typeface="+mn-lt"/>
                <a:cs typeface="+mn-lt"/>
              </a:rPr>
              <a:t>riquezas</a:t>
            </a:r>
            <a:r>
              <a:rPr lang="en-US" sz="2800" dirty="0">
                <a:effectLst>
                  <a:outerShdw blurRad="38100" dist="38100" dir="2700000" algn="tl">
                    <a:srgbClr val="000000"/>
                  </a:outerShdw>
                </a:effectLst>
                <a:ea typeface="+mn-lt"/>
                <a:cs typeface="+mn-lt"/>
              </a:rPr>
              <a:t> </a:t>
            </a:r>
            <a:r>
              <a:rPr lang="en-US" sz="2800" dirty="0" err="1">
                <a:effectLst>
                  <a:outerShdw blurRad="38100" dist="38100" dir="2700000" algn="tl">
                    <a:srgbClr val="000000"/>
                  </a:outerShdw>
                </a:effectLst>
                <a:ea typeface="+mn-lt"/>
                <a:cs typeface="+mn-lt"/>
              </a:rPr>
              <a:t>aleje</a:t>
            </a:r>
            <a:r>
              <a:rPr lang="en-US" sz="2800" dirty="0">
                <a:effectLst>
                  <a:outerShdw blurRad="38100" dist="38100" dir="2700000" algn="tl">
                    <a:srgbClr val="000000"/>
                  </a:outerShdw>
                </a:effectLst>
                <a:ea typeface="+mn-lt"/>
                <a:cs typeface="+mn-lt"/>
              </a:rPr>
              <a:t> a </a:t>
            </a:r>
            <a:r>
              <a:rPr lang="en-US" sz="2800" dirty="0" err="1">
                <a:effectLst>
                  <a:outerShdw blurRad="38100" dist="38100" dir="2700000" algn="tl">
                    <a:srgbClr val="000000"/>
                  </a:outerShdw>
                </a:effectLst>
                <a:ea typeface="+mn-lt"/>
                <a:cs typeface="+mn-lt"/>
              </a:rPr>
              <a:t>los</a:t>
            </a:r>
            <a:r>
              <a:rPr lang="en-US" sz="2800" dirty="0">
                <a:effectLst>
                  <a:outerShdw blurRad="38100" dist="38100" dir="2700000" algn="tl">
                    <a:srgbClr val="000000"/>
                  </a:outerShdw>
                </a:effectLst>
                <a:ea typeface="+mn-lt"/>
                <a:cs typeface="+mn-lt"/>
              </a:rPr>
              <a:t> </a:t>
            </a:r>
            <a:r>
              <a:rPr lang="en-US" sz="2800" dirty="0" err="1">
                <a:effectLst>
                  <a:outerShdw blurRad="38100" dist="38100" dir="2700000" algn="tl">
                    <a:srgbClr val="000000"/>
                  </a:outerShdw>
                </a:effectLst>
                <a:ea typeface="+mn-lt"/>
                <a:cs typeface="+mn-lt"/>
              </a:rPr>
              <a:t>israelitas</a:t>
            </a:r>
            <a:r>
              <a:rPr lang="en-US" sz="2800" dirty="0">
                <a:effectLst>
                  <a:outerShdw blurRad="38100" dist="38100" dir="2700000" algn="tl">
                    <a:srgbClr val="000000"/>
                  </a:outerShdw>
                </a:effectLst>
                <a:ea typeface="+mn-lt"/>
                <a:cs typeface="+mn-lt"/>
              </a:rPr>
              <a:t> de </a:t>
            </a:r>
            <a:r>
              <a:rPr lang="en-US" sz="2800" dirty="0" err="1">
                <a:effectLst>
                  <a:outerShdw blurRad="38100" dist="38100" dir="2700000" algn="tl">
                    <a:srgbClr val="000000"/>
                  </a:outerShdw>
                </a:effectLst>
                <a:ea typeface="+mn-lt"/>
                <a:cs typeface="+mn-lt"/>
              </a:rPr>
              <a:t>su</a:t>
            </a:r>
            <a:r>
              <a:rPr lang="en-US" sz="2800" dirty="0">
                <a:effectLst>
                  <a:outerShdw blurRad="38100" dist="38100" dir="2700000" algn="tl">
                    <a:srgbClr val="000000"/>
                  </a:outerShdw>
                </a:effectLst>
                <a:ea typeface="+mn-lt"/>
                <a:cs typeface="+mn-lt"/>
              </a:rPr>
              <a:t> </a:t>
            </a:r>
            <a:r>
              <a:rPr lang="en-US" sz="2800" dirty="0" err="1">
                <a:effectLst>
                  <a:outerShdw blurRad="38100" dist="38100" dir="2700000" algn="tl">
                    <a:srgbClr val="000000"/>
                  </a:outerShdw>
                </a:effectLst>
                <a:ea typeface="+mn-lt"/>
                <a:cs typeface="+mn-lt"/>
              </a:rPr>
              <a:t>devoción</a:t>
            </a:r>
            <a:r>
              <a:rPr lang="en-US" sz="2800" dirty="0">
                <a:effectLst>
                  <a:outerShdw blurRad="38100" dist="38100" dir="2700000" algn="tl">
                    <a:srgbClr val="000000"/>
                  </a:outerShdw>
                </a:effectLst>
                <a:ea typeface="+mn-lt"/>
                <a:cs typeface="+mn-lt"/>
              </a:rPr>
              <a:t> a </a:t>
            </a:r>
            <a:r>
              <a:rPr lang="en-US" sz="2800" dirty="0" err="1">
                <a:effectLst>
                  <a:outerShdw blurRad="38100" dist="38100" dir="2700000" algn="tl">
                    <a:srgbClr val="000000"/>
                  </a:outerShdw>
                </a:effectLst>
                <a:ea typeface="+mn-lt"/>
                <a:cs typeface="+mn-lt"/>
              </a:rPr>
              <a:t>Yahvé</a:t>
            </a:r>
            <a:r>
              <a:rPr lang="en-US" sz="2800" dirty="0">
                <a:effectLst>
                  <a:outerShdw blurRad="38100" dist="38100" dir="2700000" algn="tl">
                    <a:srgbClr val="000000"/>
                  </a:outerShdw>
                </a:effectLst>
                <a:ea typeface="+mn-lt"/>
                <a:cs typeface="+mn-lt"/>
              </a:rPr>
              <a:t>.</a:t>
            </a:r>
            <a:endParaRPr lang="en-US" altLang="en-US" sz="2800" b="1" dirty="0">
              <a:solidFill>
                <a:schemeClr val="hlink"/>
              </a:solidFill>
              <a:effectLst>
                <a:outerShdw blurRad="38100" dist="38100" dir="2700000" algn="tl">
                  <a:srgbClr val="000000"/>
                </a:outerShdw>
              </a:effectLst>
            </a:endParaRPr>
          </a:p>
          <a:p>
            <a:r>
              <a:rPr lang="en-US" altLang="en-US" sz="2400" i="1" dirty="0">
                <a:solidFill>
                  <a:srgbClr val="C00000"/>
                </a:solidFill>
              </a:rPr>
              <a:t>They would be entering a land with an established religious culture, and they must not allow this culture to subvert their faith in Yahweh alone.</a:t>
            </a:r>
            <a:r>
              <a:rPr lang="en-US" altLang="en-US" sz="2400" i="1" dirty="0"/>
              <a:t> / </a:t>
            </a:r>
            <a:r>
              <a:rPr lang="en-US" sz="2400" dirty="0" err="1">
                <a:ea typeface="+mn-lt"/>
                <a:cs typeface="+mn-lt"/>
              </a:rPr>
              <a:t>Estarían</a:t>
            </a:r>
            <a:r>
              <a:rPr lang="en-US" sz="2400" dirty="0">
                <a:ea typeface="+mn-lt"/>
                <a:cs typeface="+mn-lt"/>
              </a:rPr>
              <a:t> </a:t>
            </a:r>
            <a:r>
              <a:rPr lang="en-US" sz="2400" dirty="0" err="1">
                <a:ea typeface="+mn-lt"/>
                <a:cs typeface="+mn-lt"/>
              </a:rPr>
              <a:t>entrando</a:t>
            </a:r>
            <a:r>
              <a:rPr lang="en-US" sz="2400" dirty="0">
                <a:ea typeface="+mn-lt"/>
                <a:cs typeface="+mn-lt"/>
              </a:rPr>
              <a:t> </a:t>
            </a:r>
            <a:r>
              <a:rPr lang="en-US" sz="2400" dirty="0" err="1">
                <a:ea typeface="+mn-lt"/>
                <a:cs typeface="+mn-lt"/>
              </a:rPr>
              <a:t>en</a:t>
            </a:r>
            <a:r>
              <a:rPr lang="en-US" sz="2400" dirty="0">
                <a:ea typeface="+mn-lt"/>
                <a:cs typeface="+mn-lt"/>
              </a:rPr>
              <a:t> </a:t>
            </a:r>
            <a:r>
              <a:rPr lang="en-US" sz="2400" dirty="0" err="1">
                <a:ea typeface="+mn-lt"/>
                <a:cs typeface="+mn-lt"/>
              </a:rPr>
              <a:t>una</a:t>
            </a:r>
            <a:r>
              <a:rPr lang="en-US" sz="2400" dirty="0">
                <a:ea typeface="+mn-lt"/>
                <a:cs typeface="+mn-lt"/>
              </a:rPr>
              <a:t> tierra con </a:t>
            </a:r>
            <a:r>
              <a:rPr lang="en-US" sz="2400" dirty="0" err="1">
                <a:ea typeface="+mn-lt"/>
                <a:cs typeface="+mn-lt"/>
              </a:rPr>
              <a:t>una</a:t>
            </a:r>
            <a:r>
              <a:rPr lang="en-US" sz="2400" dirty="0">
                <a:ea typeface="+mn-lt"/>
                <a:cs typeface="+mn-lt"/>
              </a:rPr>
              <a:t> </a:t>
            </a:r>
            <a:r>
              <a:rPr lang="en-US" sz="2400" dirty="0" err="1">
                <a:ea typeface="+mn-lt"/>
                <a:cs typeface="+mn-lt"/>
              </a:rPr>
              <a:t>cultura</a:t>
            </a:r>
            <a:r>
              <a:rPr lang="en-US" sz="2400" dirty="0">
                <a:ea typeface="+mn-lt"/>
                <a:cs typeface="+mn-lt"/>
              </a:rPr>
              <a:t> religiosa </a:t>
            </a:r>
            <a:r>
              <a:rPr lang="en-US" sz="2400" dirty="0" err="1">
                <a:ea typeface="+mn-lt"/>
                <a:cs typeface="+mn-lt"/>
              </a:rPr>
              <a:t>establecida</a:t>
            </a:r>
            <a:r>
              <a:rPr lang="en-US" sz="2400" dirty="0">
                <a:ea typeface="+mn-lt"/>
                <a:cs typeface="+mn-lt"/>
              </a:rPr>
              <a:t>, y no </a:t>
            </a:r>
            <a:r>
              <a:rPr lang="en-US" sz="2400" dirty="0" err="1">
                <a:ea typeface="+mn-lt"/>
                <a:cs typeface="+mn-lt"/>
              </a:rPr>
              <a:t>deben</a:t>
            </a:r>
            <a:r>
              <a:rPr lang="en-US" sz="2400" dirty="0">
                <a:ea typeface="+mn-lt"/>
                <a:cs typeface="+mn-lt"/>
              </a:rPr>
              <a:t> </a:t>
            </a:r>
            <a:r>
              <a:rPr lang="en-US" sz="2400" dirty="0" err="1">
                <a:ea typeface="+mn-lt"/>
                <a:cs typeface="+mn-lt"/>
              </a:rPr>
              <a:t>permitir</a:t>
            </a:r>
            <a:r>
              <a:rPr lang="en-US" sz="2400" dirty="0">
                <a:ea typeface="+mn-lt"/>
                <a:cs typeface="+mn-lt"/>
              </a:rPr>
              <a:t> que </a:t>
            </a:r>
            <a:r>
              <a:rPr lang="en-US" sz="2400" dirty="0" err="1">
                <a:ea typeface="+mn-lt"/>
                <a:cs typeface="+mn-lt"/>
              </a:rPr>
              <a:t>esta</a:t>
            </a:r>
            <a:r>
              <a:rPr lang="en-US" sz="2400" dirty="0">
                <a:ea typeface="+mn-lt"/>
                <a:cs typeface="+mn-lt"/>
              </a:rPr>
              <a:t> </a:t>
            </a:r>
            <a:r>
              <a:rPr lang="en-US" sz="2400" dirty="0" err="1">
                <a:ea typeface="+mn-lt"/>
                <a:cs typeface="+mn-lt"/>
              </a:rPr>
              <a:t>cultura</a:t>
            </a:r>
            <a:r>
              <a:rPr lang="en-US" sz="2400" dirty="0">
                <a:ea typeface="+mn-lt"/>
                <a:cs typeface="+mn-lt"/>
              </a:rPr>
              <a:t> </a:t>
            </a:r>
            <a:r>
              <a:rPr lang="en-US" sz="2400" dirty="0" err="1">
                <a:ea typeface="+mn-lt"/>
                <a:cs typeface="+mn-lt"/>
              </a:rPr>
              <a:t>subvierta</a:t>
            </a:r>
            <a:r>
              <a:rPr lang="en-US" sz="2400" dirty="0">
                <a:ea typeface="+mn-lt"/>
                <a:cs typeface="+mn-lt"/>
              </a:rPr>
              <a:t> </a:t>
            </a:r>
            <a:r>
              <a:rPr lang="en-US" sz="2400" dirty="0" err="1">
                <a:ea typeface="+mn-lt"/>
                <a:cs typeface="+mn-lt"/>
              </a:rPr>
              <a:t>su</a:t>
            </a:r>
            <a:r>
              <a:rPr lang="en-US" sz="2400" dirty="0">
                <a:ea typeface="+mn-lt"/>
                <a:cs typeface="+mn-lt"/>
              </a:rPr>
              <a:t> </a:t>
            </a:r>
            <a:r>
              <a:rPr lang="en-US" sz="2400" dirty="0" err="1">
                <a:ea typeface="+mn-lt"/>
                <a:cs typeface="+mn-lt"/>
              </a:rPr>
              <a:t>fe</a:t>
            </a:r>
            <a:r>
              <a:rPr lang="en-US" sz="2400" dirty="0">
                <a:ea typeface="+mn-lt"/>
                <a:cs typeface="+mn-lt"/>
              </a:rPr>
              <a:t> solo </a:t>
            </a:r>
            <a:r>
              <a:rPr lang="en-US" sz="2400" dirty="0" err="1">
                <a:ea typeface="+mn-lt"/>
                <a:cs typeface="+mn-lt"/>
              </a:rPr>
              <a:t>en</a:t>
            </a:r>
            <a:r>
              <a:rPr lang="en-US" sz="2400" dirty="0">
                <a:ea typeface="+mn-lt"/>
                <a:cs typeface="+mn-lt"/>
              </a:rPr>
              <a:t> </a:t>
            </a:r>
            <a:r>
              <a:rPr lang="en-US" sz="2400" dirty="0" err="1">
                <a:ea typeface="+mn-lt"/>
                <a:cs typeface="+mn-lt"/>
              </a:rPr>
              <a:t>Yahvé</a:t>
            </a:r>
            <a:r>
              <a:rPr lang="en-US" sz="2400" dirty="0">
                <a:ea typeface="+mn-lt"/>
                <a:cs typeface="+mn-lt"/>
              </a:rPr>
              <a:t>.</a:t>
            </a:r>
          </a:p>
          <a:p>
            <a:r>
              <a:rPr lang="en-US" altLang="en-US" sz="2400" i="1" dirty="0">
                <a:solidFill>
                  <a:srgbClr val="C00000"/>
                </a:solidFill>
              </a:rPr>
              <a:t>They must not lapse into the mistake at Massah (Ex. 17), where they put demands on Yahweh so that their allegiance to him depended upon him doing what they required.</a:t>
            </a:r>
            <a:r>
              <a:rPr lang="en-US" altLang="en-US" sz="2400" i="1" dirty="0"/>
              <a:t> / </a:t>
            </a:r>
            <a:r>
              <a:rPr lang="en-US" sz="2400" dirty="0">
                <a:ea typeface="+mn-lt"/>
                <a:cs typeface="+mn-lt"/>
              </a:rPr>
              <a:t>No </a:t>
            </a:r>
            <a:r>
              <a:rPr lang="en-US" sz="2400" dirty="0" err="1">
                <a:ea typeface="+mn-lt"/>
                <a:cs typeface="+mn-lt"/>
              </a:rPr>
              <a:t>deben</a:t>
            </a:r>
            <a:r>
              <a:rPr lang="en-US" sz="2400" dirty="0">
                <a:ea typeface="+mn-lt"/>
                <a:cs typeface="+mn-lt"/>
              </a:rPr>
              <a:t> </a:t>
            </a:r>
            <a:r>
              <a:rPr lang="en-US" sz="2400" dirty="0" err="1">
                <a:ea typeface="+mn-lt"/>
                <a:cs typeface="+mn-lt"/>
              </a:rPr>
              <a:t>caer</a:t>
            </a:r>
            <a:r>
              <a:rPr lang="en-US" sz="2400" dirty="0">
                <a:ea typeface="+mn-lt"/>
                <a:cs typeface="+mn-lt"/>
              </a:rPr>
              <a:t> </a:t>
            </a:r>
            <a:r>
              <a:rPr lang="en-US" sz="2400" dirty="0" err="1">
                <a:ea typeface="+mn-lt"/>
                <a:cs typeface="+mn-lt"/>
              </a:rPr>
              <a:t>en</a:t>
            </a:r>
            <a:r>
              <a:rPr lang="en-US" sz="2400" dirty="0">
                <a:ea typeface="+mn-lt"/>
                <a:cs typeface="+mn-lt"/>
              </a:rPr>
              <a:t> </a:t>
            </a:r>
            <a:r>
              <a:rPr lang="en-US" sz="2400" dirty="0" err="1">
                <a:ea typeface="+mn-lt"/>
                <a:cs typeface="+mn-lt"/>
              </a:rPr>
              <a:t>el</a:t>
            </a:r>
            <a:r>
              <a:rPr lang="en-US" sz="2400" dirty="0">
                <a:ea typeface="+mn-lt"/>
                <a:cs typeface="+mn-lt"/>
              </a:rPr>
              <a:t> error de </a:t>
            </a:r>
            <a:r>
              <a:rPr lang="en-US" sz="2400" dirty="0" err="1">
                <a:ea typeface="+mn-lt"/>
                <a:cs typeface="+mn-lt"/>
              </a:rPr>
              <a:t>Masá</a:t>
            </a:r>
            <a:r>
              <a:rPr lang="en-US" sz="2400" dirty="0">
                <a:ea typeface="+mn-lt"/>
                <a:cs typeface="+mn-lt"/>
              </a:rPr>
              <a:t> (Ex. 17), </a:t>
            </a:r>
            <a:r>
              <a:rPr lang="en-US" sz="2400" dirty="0" err="1">
                <a:ea typeface="+mn-lt"/>
                <a:cs typeface="+mn-lt"/>
              </a:rPr>
              <a:t>donde</a:t>
            </a:r>
            <a:r>
              <a:rPr lang="en-US" sz="2400" dirty="0">
                <a:ea typeface="+mn-lt"/>
                <a:cs typeface="+mn-lt"/>
              </a:rPr>
              <a:t> le </a:t>
            </a:r>
            <a:r>
              <a:rPr lang="en-US" sz="2400" dirty="0" err="1">
                <a:ea typeface="+mn-lt"/>
                <a:cs typeface="+mn-lt"/>
              </a:rPr>
              <a:t>exigen</a:t>
            </a:r>
            <a:r>
              <a:rPr lang="en-US" sz="2400" dirty="0">
                <a:ea typeface="+mn-lt"/>
                <a:cs typeface="+mn-lt"/>
              </a:rPr>
              <a:t> a </a:t>
            </a:r>
            <a:r>
              <a:rPr lang="en-US" sz="2400" dirty="0" err="1">
                <a:ea typeface="+mn-lt"/>
                <a:cs typeface="+mn-lt"/>
              </a:rPr>
              <a:t>Yahvé</a:t>
            </a:r>
            <a:r>
              <a:rPr lang="en-US" sz="2400" dirty="0">
                <a:ea typeface="+mn-lt"/>
                <a:cs typeface="+mn-lt"/>
              </a:rPr>
              <a:t> que </a:t>
            </a:r>
            <a:r>
              <a:rPr lang="en-US" sz="2400" dirty="0" err="1">
                <a:ea typeface="+mn-lt"/>
                <a:cs typeface="+mn-lt"/>
              </a:rPr>
              <a:t>su</a:t>
            </a:r>
            <a:r>
              <a:rPr lang="en-US" sz="2400" dirty="0">
                <a:ea typeface="+mn-lt"/>
                <a:cs typeface="+mn-lt"/>
              </a:rPr>
              <a:t> </a:t>
            </a:r>
            <a:r>
              <a:rPr lang="en-US" sz="2400" dirty="0" err="1">
                <a:ea typeface="+mn-lt"/>
                <a:cs typeface="+mn-lt"/>
              </a:rPr>
              <a:t>lealtad</a:t>
            </a:r>
            <a:r>
              <a:rPr lang="en-US" sz="2400" dirty="0">
                <a:ea typeface="+mn-lt"/>
                <a:cs typeface="+mn-lt"/>
              </a:rPr>
              <a:t> </a:t>
            </a:r>
            <a:r>
              <a:rPr lang="en-US" sz="2400" dirty="0" err="1">
                <a:ea typeface="+mn-lt"/>
                <a:cs typeface="+mn-lt"/>
              </a:rPr>
              <a:t>dependa</a:t>
            </a:r>
            <a:r>
              <a:rPr lang="en-US" sz="2400" dirty="0">
                <a:ea typeface="+mn-lt"/>
                <a:cs typeface="+mn-lt"/>
              </a:rPr>
              <a:t> de que </a:t>
            </a:r>
            <a:r>
              <a:rPr lang="en-US" sz="2400" dirty="0" err="1">
                <a:ea typeface="+mn-lt"/>
                <a:cs typeface="+mn-lt"/>
              </a:rPr>
              <a:t>Él</a:t>
            </a:r>
            <a:r>
              <a:rPr lang="en-US" sz="2400" dirty="0">
                <a:ea typeface="+mn-lt"/>
                <a:cs typeface="+mn-lt"/>
              </a:rPr>
              <a:t> </a:t>
            </a:r>
            <a:r>
              <a:rPr lang="en-US" sz="2400" dirty="0" err="1">
                <a:ea typeface="+mn-lt"/>
                <a:cs typeface="+mn-lt"/>
              </a:rPr>
              <a:t>haga</a:t>
            </a:r>
            <a:r>
              <a:rPr lang="en-US" sz="2400" dirty="0">
                <a:ea typeface="+mn-lt"/>
                <a:cs typeface="+mn-lt"/>
              </a:rPr>
              <a:t> lo que </a:t>
            </a:r>
            <a:r>
              <a:rPr lang="en-US" sz="2400" dirty="0" err="1">
                <a:ea typeface="+mn-lt"/>
                <a:cs typeface="+mn-lt"/>
              </a:rPr>
              <a:t>ellos</a:t>
            </a:r>
            <a:r>
              <a:rPr lang="en-US" sz="2400" dirty="0">
                <a:ea typeface="+mn-lt"/>
                <a:cs typeface="+mn-lt"/>
              </a:rPr>
              <a:t> </a:t>
            </a:r>
            <a:r>
              <a:rPr lang="en-US" sz="2400" dirty="0" err="1">
                <a:ea typeface="+mn-lt"/>
                <a:cs typeface="+mn-lt"/>
              </a:rPr>
              <a:t>requieren</a:t>
            </a:r>
            <a:r>
              <a:rPr lang="en-US" sz="2400" dirty="0">
                <a:ea typeface="+mn-lt"/>
                <a:cs typeface="+mn-lt"/>
              </a:rPr>
              <a:t>.</a:t>
            </a:r>
            <a:endParaRPr lang="en-US" altLang="en-US" sz="2400" i="1" dirty="0">
              <a:ea typeface="Tahoma"/>
            </a:endParaRPr>
          </a:p>
          <a:p>
            <a:r>
              <a:rPr lang="en-US" altLang="en-US" sz="2400" i="1" dirty="0">
                <a:solidFill>
                  <a:srgbClr val="C00000"/>
                </a:solidFill>
              </a:rPr>
              <a:t>They must carefully instruct their children in the Torah.</a:t>
            </a:r>
            <a:r>
              <a:rPr lang="en-US" altLang="en-US" sz="2400" i="1" dirty="0"/>
              <a:t> / </a:t>
            </a:r>
            <a:r>
              <a:rPr lang="en-US" sz="2400" dirty="0">
                <a:ea typeface="+mn-lt"/>
                <a:cs typeface="+mn-lt"/>
              </a:rPr>
              <a:t>Deben </a:t>
            </a:r>
            <a:r>
              <a:rPr lang="en-US" sz="2400" dirty="0" err="1">
                <a:ea typeface="+mn-lt"/>
                <a:cs typeface="+mn-lt"/>
              </a:rPr>
              <a:t>instruir</a:t>
            </a:r>
            <a:r>
              <a:rPr lang="en-US" sz="2400" dirty="0">
                <a:ea typeface="+mn-lt"/>
                <a:cs typeface="+mn-lt"/>
              </a:rPr>
              <a:t> </a:t>
            </a:r>
            <a:r>
              <a:rPr lang="en-US" sz="2400" dirty="0" err="1">
                <a:ea typeface="+mn-lt"/>
                <a:cs typeface="+mn-lt"/>
              </a:rPr>
              <a:t>cuidadosamente</a:t>
            </a:r>
            <a:r>
              <a:rPr lang="en-US" sz="2400" dirty="0">
                <a:ea typeface="+mn-lt"/>
                <a:cs typeface="+mn-lt"/>
              </a:rPr>
              <a:t> a sus </a:t>
            </a:r>
            <a:r>
              <a:rPr lang="en-US" sz="2400" dirty="0" err="1">
                <a:ea typeface="+mn-lt"/>
                <a:cs typeface="+mn-lt"/>
              </a:rPr>
              <a:t>hijos</a:t>
            </a:r>
            <a:r>
              <a:rPr lang="en-US" sz="2400" dirty="0">
                <a:ea typeface="+mn-lt"/>
                <a:cs typeface="+mn-lt"/>
              </a:rPr>
              <a:t> </a:t>
            </a:r>
            <a:r>
              <a:rPr lang="en-US" sz="2400" dirty="0" err="1">
                <a:ea typeface="+mn-lt"/>
                <a:cs typeface="+mn-lt"/>
              </a:rPr>
              <a:t>en</a:t>
            </a:r>
            <a:r>
              <a:rPr lang="en-US" sz="2400" dirty="0">
                <a:ea typeface="+mn-lt"/>
                <a:cs typeface="+mn-lt"/>
              </a:rPr>
              <a:t> la </a:t>
            </a:r>
            <a:r>
              <a:rPr lang="en-US" sz="2400" dirty="0" err="1">
                <a:ea typeface="+mn-lt"/>
                <a:cs typeface="+mn-lt"/>
              </a:rPr>
              <a:t>Torá</a:t>
            </a:r>
            <a:r>
              <a:rPr lang="en-US" sz="2400" dirty="0">
                <a:ea typeface="+mn-lt"/>
                <a:cs typeface="+mn-lt"/>
              </a:rPr>
              <a:t>.</a:t>
            </a:r>
            <a:endParaRPr lang="en-US" altLang="en-US" sz="2400" i="1" dirty="0">
              <a:ea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 calcmode="lin" valueType="num">
                                      <p:cBhvr>
                                        <p:cTn id="7" dur="500" fill="hold"/>
                                        <p:tgtEl>
                                          <p:spTgt spid="1679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79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7939">
                                            <p:txEl>
                                              <p:pRg st="1" end="1"/>
                                            </p:txEl>
                                          </p:spTgt>
                                        </p:tgtEl>
                                        <p:attrNameLst>
                                          <p:attrName>style.visibility</p:attrName>
                                        </p:attrNameLst>
                                      </p:cBhvr>
                                      <p:to>
                                        <p:strVal val="visible"/>
                                      </p:to>
                                    </p:set>
                                    <p:anim calcmode="lin" valueType="num">
                                      <p:cBhvr additive="base">
                                        <p:cTn id="13" dur="500" fill="hold"/>
                                        <p:tgtEl>
                                          <p:spTgt spid="1679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79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7939">
                                            <p:txEl>
                                              <p:pRg st="2" end="2"/>
                                            </p:txEl>
                                          </p:spTgt>
                                        </p:tgtEl>
                                        <p:attrNameLst>
                                          <p:attrName>style.visibility</p:attrName>
                                        </p:attrNameLst>
                                      </p:cBhvr>
                                      <p:to>
                                        <p:strVal val="visible"/>
                                      </p:to>
                                    </p:set>
                                    <p:anim calcmode="lin" valueType="num">
                                      <p:cBhvr additive="base">
                                        <p:cTn id="19" dur="500" fill="hold"/>
                                        <p:tgtEl>
                                          <p:spTgt spid="1679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79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7939">
                                            <p:txEl>
                                              <p:pRg st="3" end="3"/>
                                            </p:txEl>
                                          </p:spTgt>
                                        </p:tgtEl>
                                        <p:attrNameLst>
                                          <p:attrName>style.visibility</p:attrName>
                                        </p:attrNameLst>
                                      </p:cBhvr>
                                      <p:to>
                                        <p:strVal val="visible"/>
                                      </p:to>
                                    </p:set>
                                    <p:anim calcmode="lin" valueType="num">
                                      <p:cBhvr additive="base">
                                        <p:cTn id="25" dur="500" fill="hold"/>
                                        <p:tgtEl>
                                          <p:spTgt spid="1679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79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466E409-2D25-BA38-4FCC-428A53BA2CFB}"/>
              </a:ext>
            </a:extLst>
          </p:cNvPr>
          <p:cNvSpPr>
            <a:spLocks noGrp="1"/>
          </p:cNvSpPr>
          <p:nvPr>
            <p:ph type="sldNum" sz="quarter" idx="12"/>
          </p:nvPr>
        </p:nvSpPr>
        <p:spPr/>
        <p:txBody>
          <a:bodyPr/>
          <a:lstStyle/>
          <a:p>
            <a:pPr defTabSz="914400" fontAlgn="base">
              <a:spcBef>
                <a:spcPct val="0"/>
              </a:spcBef>
              <a:spcAft>
                <a:spcPct val="0"/>
              </a:spcAft>
            </a:pPr>
            <a:fld id="{F49AB3B3-A78B-48FD-AE6E-A9AFA914D8C3}" type="slidenum">
              <a:rPr lang="en-US" altLang="en-US">
                <a:solidFill>
                  <a:srgbClr val="000000"/>
                </a:solidFill>
                <a:cs typeface="Arial" panose="020B0604020202020204" pitchFamily="34" charset="0"/>
              </a:rPr>
              <a:pPr defTabSz="914400" fontAlgn="base">
                <a:spcBef>
                  <a:spcPct val="0"/>
                </a:spcBef>
                <a:spcAft>
                  <a:spcPct val="0"/>
                </a:spcAft>
              </a:pPr>
              <a:t>96</a:t>
            </a:fld>
            <a:endParaRPr lang="en-US" altLang="en-US">
              <a:solidFill>
                <a:srgbClr val="000000"/>
              </a:solidFill>
              <a:cs typeface="Arial" panose="020B0604020202020204" pitchFamily="34" charset="0"/>
            </a:endParaRPr>
          </a:p>
        </p:txBody>
      </p:sp>
      <p:sp>
        <p:nvSpPr>
          <p:cNvPr id="198658" name="Rectangle 2">
            <a:extLst>
              <a:ext uri="{FF2B5EF4-FFF2-40B4-BE49-F238E27FC236}">
                <a16:creationId xmlns:a16="http://schemas.microsoft.com/office/drawing/2014/main" id="{BD8A0010-5D26-97B8-DCE8-70898A0C637E}"/>
              </a:ext>
            </a:extLst>
          </p:cNvPr>
          <p:cNvSpPr>
            <a:spLocks noGrp="1" noChangeArrowheads="1"/>
          </p:cNvSpPr>
          <p:nvPr>
            <p:ph type="title"/>
          </p:nvPr>
        </p:nvSpPr>
        <p:spPr>
          <a:xfrm>
            <a:off x="609600" y="-64698"/>
            <a:ext cx="10972800" cy="753374"/>
          </a:xfrm>
        </p:spPr>
        <p:txBody>
          <a:bodyPr/>
          <a:lstStyle/>
          <a:p>
            <a:pPr algn="l"/>
            <a:r>
              <a:rPr lang="en-US" altLang="en-US" sz="3600" dirty="0">
                <a:solidFill>
                  <a:srgbClr val="FF6600"/>
                </a:solidFill>
                <a:latin typeface="Copperplate Gothic Bold"/>
              </a:rPr>
              <a:t>Remember!</a:t>
            </a:r>
            <a:r>
              <a:rPr lang="en-US" altLang="en-US" sz="3600" dirty="0"/>
              <a:t>  / </a:t>
            </a:r>
            <a:r>
              <a:rPr lang="en-US" sz="3200" dirty="0">
                <a:ea typeface="+mj-lt"/>
                <a:cs typeface="+mj-lt"/>
              </a:rPr>
              <a:t>¡</a:t>
            </a:r>
            <a:r>
              <a:rPr lang="en-US" sz="3200" dirty="0" err="1">
                <a:ea typeface="+mj-lt"/>
                <a:cs typeface="+mj-lt"/>
              </a:rPr>
              <a:t>Recuerda</a:t>
            </a:r>
            <a:r>
              <a:rPr lang="en-US" sz="3200" dirty="0">
                <a:ea typeface="+mj-lt"/>
                <a:cs typeface="+mj-lt"/>
              </a:rPr>
              <a:t>! </a:t>
            </a:r>
            <a:r>
              <a:rPr lang="en-US" altLang="en-US" sz="3200" dirty="0"/>
              <a:t>(Dt. 8:1-20)</a:t>
            </a:r>
            <a:endParaRPr lang="en-US" altLang="en-US" sz="3200" dirty="0">
              <a:ea typeface="Tahoma"/>
            </a:endParaRPr>
          </a:p>
        </p:txBody>
      </p:sp>
      <p:sp>
        <p:nvSpPr>
          <p:cNvPr id="198659" name="Rectangle 3">
            <a:extLst>
              <a:ext uri="{FF2B5EF4-FFF2-40B4-BE49-F238E27FC236}">
                <a16:creationId xmlns:a16="http://schemas.microsoft.com/office/drawing/2014/main" id="{35E9F451-A861-D234-A660-21A6087692C2}"/>
              </a:ext>
            </a:extLst>
          </p:cNvPr>
          <p:cNvSpPr>
            <a:spLocks noGrp="1" noChangeArrowheads="1"/>
          </p:cNvSpPr>
          <p:nvPr>
            <p:ph type="body" idx="1"/>
          </p:nvPr>
        </p:nvSpPr>
        <p:spPr>
          <a:xfrm>
            <a:off x="322053" y="960409"/>
            <a:ext cx="11519139" cy="5351251"/>
          </a:xfrm>
        </p:spPr>
        <p:txBody>
          <a:bodyPr/>
          <a:lstStyle/>
          <a:p>
            <a:pPr>
              <a:buNone/>
            </a:pPr>
            <a:r>
              <a:rPr lang="en-US" altLang="en-US" sz="2800" b="1" dirty="0">
                <a:solidFill>
                  <a:schemeClr val="hlink"/>
                </a:solidFill>
                <a:effectLst>
                  <a:outerShdw blurRad="38100" dist="38100" dir="2700000" algn="tl">
                    <a:srgbClr val="000000"/>
                  </a:outerShdw>
                </a:effectLst>
              </a:rPr>
              <a:t>Israel’s past was a prime collection of failures. / </a:t>
            </a:r>
            <a:r>
              <a:rPr lang="en-US" sz="2800" dirty="0">
                <a:effectLst>
                  <a:outerShdw blurRad="38100" dist="38100" dir="2700000" algn="tl">
                    <a:srgbClr val="000000"/>
                  </a:outerShdw>
                </a:effectLst>
                <a:ea typeface="+mn-lt"/>
                <a:cs typeface="+mn-lt"/>
              </a:rPr>
              <a:t>El </a:t>
            </a:r>
            <a:r>
              <a:rPr lang="en-US" sz="2800" dirty="0" err="1">
                <a:effectLst>
                  <a:outerShdw blurRad="38100" dist="38100" dir="2700000" algn="tl">
                    <a:srgbClr val="000000"/>
                  </a:outerShdw>
                </a:effectLst>
                <a:ea typeface="+mn-lt"/>
                <a:cs typeface="+mn-lt"/>
              </a:rPr>
              <a:t>pasado</a:t>
            </a:r>
            <a:r>
              <a:rPr lang="en-US" sz="2800" dirty="0">
                <a:effectLst>
                  <a:outerShdw blurRad="38100" dist="38100" dir="2700000" algn="tl">
                    <a:srgbClr val="000000"/>
                  </a:outerShdw>
                </a:effectLst>
                <a:ea typeface="+mn-lt"/>
                <a:cs typeface="+mn-lt"/>
              </a:rPr>
              <a:t> de Israel </a:t>
            </a:r>
            <a:r>
              <a:rPr lang="en-US" sz="2800" dirty="0" err="1">
                <a:effectLst>
                  <a:outerShdw blurRad="38100" dist="38100" dir="2700000" algn="tl">
                    <a:srgbClr val="000000"/>
                  </a:outerShdw>
                </a:effectLst>
                <a:ea typeface="+mn-lt"/>
                <a:cs typeface="+mn-lt"/>
              </a:rPr>
              <a:t>fue</a:t>
            </a:r>
            <a:r>
              <a:rPr lang="en-US" sz="2800" dirty="0">
                <a:effectLst>
                  <a:outerShdw blurRad="38100" dist="38100" dir="2700000" algn="tl">
                    <a:srgbClr val="000000"/>
                  </a:outerShdw>
                </a:effectLst>
                <a:ea typeface="+mn-lt"/>
                <a:cs typeface="+mn-lt"/>
              </a:rPr>
              <a:t> </a:t>
            </a:r>
            <a:r>
              <a:rPr lang="en-US" sz="2800" dirty="0" err="1">
                <a:effectLst>
                  <a:outerShdw blurRad="38100" dist="38100" dir="2700000" algn="tl">
                    <a:srgbClr val="000000"/>
                  </a:outerShdw>
                </a:effectLst>
                <a:ea typeface="+mn-lt"/>
                <a:cs typeface="+mn-lt"/>
              </a:rPr>
              <a:t>una</a:t>
            </a:r>
            <a:r>
              <a:rPr lang="en-US" sz="2800" dirty="0">
                <a:effectLst>
                  <a:outerShdw blurRad="38100" dist="38100" dir="2700000" algn="tl">
                    <a:srgbClr val="000000"/>
                  </a:outerShdw>
                </a:effectLst>
                <a:ea typeface="+mn-lt"/>
                <a:cs typeface="+mn-lt"/>
              </a:rPr>
              <a:t> </a:t>
            </a:r>
            <a:r>
              <a:rPr lang="en-US" sz="2800" dirty="0" err="1">
                <a:effectLst>
                  <a:outerShdw blurRad="38100" dist="38100" dir="2700000" algn="tl">
                    <a:srgbClr val="000000"/>
                  </a:outerShdw>
                </a:effectLst>
                <a:ea typeface="+mn-lt"/>
                <a:cs typeface="+mn-lt"/>
              </a:rPr>
              <a:t>excelente</a:t>
            </a:r>
            <a:r>
              <a:rPr lang="en-US" sz="2800" dirty="0">
                <a:effectLst>
                  <a:outerShdw blurRad="38100" dist="38100" dir="2700000" algn="tl">
                    <a:srgbClr val="000000"/>
                  </a:outerShdw>
                </a:effectLst>
                <a:ea typeface="+mn-lt"/>
                <a:cs typeface="+mn-lt"/>
              </a:rPr>
              <a:t> </a:t>
            </a:r>
            <a:r>
              <a:rPr lang="en-US" sz="2800" dirty="0" err="1">
                <a:effectLst>
                  <a:outerShdw blurRad="38100" dist="38100" dir="2700000" algn="tl">
                    <a:srgbClr val="000000"/>
                  </a:outerShdw>
                </a:effectLst>
                <a:ea typeface="+mn-lt"/>
                <a:cs typeface="+mn-lt"/>
              </a:rPr>
              <a:t>colección</a:t>
            </a:r>
            <a:r>
              <a:rPr lang="en-US" sz="2800" dirty="0">
                <a:effectLst>
                  <a:outerShdw blurRad="38100" dist="38100" dir="2700000" algn="tl">
                    <a:srgbClr val="000000"/>
                  </a:outerShdw>
                </a:effectLst>
                <a:ea typeface="+mn-lt"/>
                <a:cs typeface="+mn-lt"/>
              </a:rPr>
              <a:t> de </a:t>
            </a:r>
            <a:r>
              <a:rPr lang="en-US" sz="2800" dirty="0" err="1">
                <a:effectLst>
                  <a:outerShdw blurRad="38100" dist="38100" dir="2700000" algn="tl">
                    <a:srgbClr val="000000"/>
                  </a:outerShdw>
                </a:effectLst>
                <a:ea typeface="+mn-lt"/>
                <a:cs typeface="+mn-lt"/>
              </a:rPr>
              <a:t>fracasos</a:t>
            </a:r>
            <a:r>
              <a:rPr lang="en-US" sz="2800" dirty="0">
                <a:effectLst>
                  <a:outerShdw blurRad="38100" dist="38100" dir="2700000" algn="tl">
                    <a:srgbClr val="000000"/>
                  </a:outerShdw>
                </a:effectLst>
                <a:ea typeface="+mn-lt"/>
                <a:cs typeface="+mn-lt"/>
              </a:rPr>
              <a:t>.</a:t>
            </a:r>
            <a:endParaRPr lang="en-US" altLang="en-US" sz="2800" b="1" dirty="0">
              <a:solidFill>
                <a:schemeClr val="hlink"/>
              </a:solidFill>
              <a:effectLst>
                <a:outerShdw blurRad="38100" dist="38100" dir="2700000" algn="tl">
                  <a:srgbClr val="000000"/>
                </a:outerShdw>
              </a:effectLst>
            </a:endParaRPr>
          </a:p>
          <a:p>
            <a:r>
              <a:rPr lang="en-US" altLang="en-US" sz="2400" i="1" dirty="0">
                <a:solidFill>
                  <a:srgbClr val="C00000"/>
                </a:solidFill>
              </a:rPr>
              <a:t>The 40 years in the “terrible desert” had been a test of their hearts to show that their lives depended not merely upon food but upon God’s word.</a:t>
            </a:r>
            <a:r>
              <a:rPr lang="en-US" altLang="en-US" sz="2400" i="1" dirty="0"/>
              <a:t> / </a:t>
            </a:r>
            <a:r>
              <a:rPr lang="en-US" sz="2400" dirty="0">
                <a:ea typeface="+mn-lt"/>
                <a:cs typeface="+mn-lt"/>
              </a:rPr>
              <a:t>Los 40 </a:t>
            </a:r>
            <a:r>
              <a:rPr lang="en-US" sz="2400" dirty="0" err="1">
                <a:ea typeface="+mn-lt"/>
                <a:cs typeface="+mn-lt"/>
              </a:rPr>
              <a:t>años</a:t>
            </a:r>
            <a:r>
              <a:rPr lang="en-US" sz="2400" dirty="0">
                <a:ea typeface="+mn-lt"/>
                <a:cs typeface="+mn-lt"/>
              </a:rPr>
              <a:t> </a:t>
            </a:r>
            <a:r>
              <a:rPr lang="en-US" sz="2400" dirty="0" err="1">
                <a:ea typeface="+mn-lt"/>
                <a:cs typeface="+mn-lt"/>
              </a:rPr>
              <a:t>en</a:t>
            </a:r>
            <a:r>
              <a:rPr lang="en-US" sz="2400" dirty="0">
                <a:ea typeface="+mn-lt"/>
                <a:cs typeface="+mn-lt"/>
              </a:rPr>
              <a:t> </a:t>
            </a:r>
            <a:r>
              <a:rPr lang="en-US" sz="2400" dirty="0" err="1">
                <a:ea typeface="+mn-lt"/>
                <a:cs typeface="+mn-lt"/>
              </a:rPr>
              <a:t>el</a:t>
            </a:r>
            <a:r>
              <a:rPr lang="en-US" sz="2400" dirty="0">
                <a:ea typeface="+mn-lt"/>
                <a:cs typeface="+mn-lt"/>
              </a:rPr>
              <a:t> “terrible </a:t>
            </a:r>
            <a:r>
              <a:rPr lang="en-US" sz="2400" dirty="0" err="1">
                <a:ea typeface="+mn-lt"/>
                <a:cs typeface="+mn-lt"/>
              </a:rPr>
              <a:t>desierto</a:t>
            </a:r>
            <a:r>
              <a:rPr lang="en-US" sz="2400" dirty="0">
                <a:ea typeface="+mn-lt"/>
                <a:cs typeface="+mn-lt"/>
              </a:rPr>
              <a:t>” </a:t>
            </a:r>
            <a:r>
              <a:rPr lang="en-US" sz="2400" dirty="0" err="1">
                <a:ea typeface="+mn-lt"/>
                <a:cs typeface="+mn-lt"/>
              </a:rPr>
              <a:t>habían</a:t>
            </a:r>
            <a:r>
              <a:rPr lang="en-US" sz="2400" dirty="0">
                <a:ea typeface="+mn-lt"/>
                <a:cs typeface="+mn-lt"/>
              </a:rPr>
              <a:t> </a:t>
            </a:r>
            <a:r>
              <a:rPr lang="en-US" sz="2400" dirty="0" err="1">
                <a:ea typeface="+mn-lt"/>
                <a:cs typeface="+mn-lt"/>
              </a:rPr>
              <a:t>sido</a:t>
            </a:r>
            <a:r>
              <a:rPr lang="en-US" sz="2400" dirty="0">
                <a:ea typeface="+mn-lt"/>
                <a:cs typeface="+mn-lt"/>
              </a:rPr>
              <a:t> </a:t>
            </a:r>
            <a:r>
              <a:rPr lang="en-US" sz="2400" dirty="0" err="1">
                <a:ea typeface="+mn-lt"/>
                <a:cs typeface="+mn-lt"/>
              </a:rPr>
              <a:t>una</a:t>
            </a:r>
            <a:r>
              <a:rPr lang="en-US" sz="2400" dirty="0">
                <a:ea typeface="+mn-lt"/>
                <a:cs typeface="+mn-lt"/>
              </a:rPr>
              <a:t> </a:t>
            </a:r>
            <a:r>
              <a:rPr lang="en-US" sz="2400" dirty="0" err="1">
                <a:ea typeface="+mn-lt"/>
                <a:cs typeface="+mn-lt"/>
              </a:rPr>
              <a:t>prueba</a:t>
            </a:r>
            <a:r>
              <a:rPr lang="en-US" sz="2400" dirty="0">
                <a:ea typeface="+mn-lt"/>
                <a:cs typeface="+mn-lt"/>
              </a:rPr>
              <a:t> de </a:t>
            </a:r>
            <a:r>
              <a:rPr lang="en-US" sz="2400" dirty="0" err="1">
                <a:ea typeface="+mn-lt"/>
                <a:cs typeface="+mn-lt"/>
              </a:rPr>
              <a:t>su</a:t>
            </a:r>
            <a:r>
              <a:rPr lang="en-US" sz="2400" dirty="0">
                <a:ea typeface="+mn-lt"/>
                <a:cs typeface="+mn-lt"/>
              </a:rPr>
              <a:t> </a:t>
            </a:r>
            <a:r>
              <a:rPr lang="en-US" sz="2400" dirty="0" err="1">
                <a:ea typeface="+mn-lt"/>
                <a:cs typeface="+mn-lt"/>
              </a:rPr>
              <a:t>corazón</a:t>
            </a:r>
            <a:r>
              <a:rPr lang="en-US" sz="2400" dirty="0">
                <a:ea typeface="+mn-lt"/>
                <a:cs typeface="+mn-lt"/>
              </a:rPr>
              <a:t> para </a:t>
            </a:r>
            <a:r>
              <a:rPr lang="en-US" sz="2400" dirty="0" err="1">
                <a:ea typeface="+mn-lt"/>
                <a:cs typeface="+mn-lt"/>
              </a:rPr>
              <a:t>demostrar</a:t>
            </a:r>
            <a:r>
              <a:rPr lang="en-US" sz="2400" dirty="0">
                <a:ea typeface="+mn-lt"/>
                <a:cs typeface="+mn-lt"/>
              </a:rPr>
              <a:t> que </a:t>
            </a:r>
            <a:r>
              <a:rPr lang="en-US" sz="2400" dirty="0" err="1">
                <a:ea typeface="+mn-lt"/>
                <a:cs typeface="+mn-lt"/>
              </a:rPr>
              <a:t>su</a:t>
            </a:r>
            <a:r>
              <a:rPr lang="en-US" sz="2400" dirty="0">
                <a:ea typeface="+mn-lt"/>
                <a:cs typeface="+mn-lt"/>
              </a:rPr>
              <a:t> </a:t>
            </a:r>
            <a:r>
              <a:rPr lang="en-US" sz="2400" dirty="0" err="1">
                <a:ea typeface="+mn-lt"/>
                <a:cs typeface="+mn-lt"/>
              </a:rPr>
              <a:t>vida</a:t>
            </a:r>
            <a:r>
              <a:rPr lang="en-US" sz="2400" dirty="0">
                <a:ea typeface="+mn-lt"/>
                <a:cs typeface="+mn-lt"/>
              </a:rPr>
              <a:t> </a:t>
            </a:r>
            <a:r>
              <a:rPr lang="en-US" sz="2400" dirty="0" err="1">
                <a:ea typeface="+mn-lt"/>
                <a:cs typeface="+mn-lt"/>
              </a:rPr>
              <a:t>dependía</a:t>
            </a:r>
            <a:r>
              <a:rPr lang="en-US" sz="2400" dirty="0">
                <a:ea typeface="+mn-lt"/>
                <a:cs typeface="+mn-lt"/>
              </a:rPr>
              <a:t> no solo de la comida </a:t>
            </a:r>
            <a:r>
              <a:rPr lang="en-US" sz="2400" dirty="0" err="1">
                <a:ea typeface="+mn-lt"/>
                <a:cs typeface="+mn-lt"/>
              </a:rPr>
              <a:t>sino</a:t>
            </a:r>
            <a:r>
              <a:rPr lang="en-US" sz="2400" dirty="0">
                <a:ea typeface="+mn-lt"/>
                <a:cs typeface="+mn-lt"/>
              </a:rPr>
              <a:t> </a:t>
            </a:r>
            <a:r>
              <a:rPr lang="en-US" sz="2400" dirty="0" err="1">
                <a:ea typeface="+mn-lt"/>
                <a:cs typeface="+mn-lt"/>
              </a:rPr>
              <a:t>también</a:t>
            </a:r>
            <a:r>
              <a:rPr lang="en-US" sz="2400" dirty="0">
                <a:ea typeface="+mn-lt"/>
                <a:cs typeface="+mn-lt"/>
              </a:rPr>
              <a:t> de la palabra de Dios. </a:t>
            </a:r>
          </a:p>
          <a:p>
            <a:r>
              <a:rPr lang="en-US" altLang="en-US" sz="2400" i="1" dirty="0">
                <a:solidFill>
                  <a:srgbClr val="C00000"/>
                </a:solidFill>
              </a:rPr>
              <a:t>Coming prosperity in the land of Canaan would also be a test of their hearts.</a:t>
            </a:r>
            <a:r>
              <a:rPr lang="en-US" altLang="en-US" sz="2400" i="1" dirty="0"/>
              <a:t> / </a:t>
            </a:r>
            <a:r>
              <a:rPr lang="en-US" sz="2400" dirty="0">
                <a:ea typeface="+mn-lt"/>
                <a:cs typeface="+mn-lt"/>
              </a:rPr>
              <a:t>La </a:t>
            </a:r>
            <a:r>
              <a:rPr lang="en-US" sz="2400" dirty="0" err="1">
                <a:ea typeface="+mn-lt"/>
                <a:cs typeface="+mn-lt"/>
              </a:rPr>
              <a:t>prosperidad</a:t>
            </a:r>
            <a:r>
              <a:rPr lang="en-US" sz="2400" dirty="0">
                <a:ea typeface="+mn-lt"/>
                <a:cs typeface="+mn-lt"/>
              </a:rPr>
              <a:t> </a:t>
            </a:r>
            <a:r>
              <a:rPr lang="en-US" sz="2400" dirty="0" err="1">
                <a:ea typeface="+mn-lt"/>
                <a:cs typeface="+mn-lt"/>
              </a:rPr>
              <a:t>venidera</a:t>
            </a:r>
            <a:r>
              <a:rPr lang="en-US" sz="2400" dirty="0">
                <a:ea typeface="+mn-lt"/>
                <a:cs typeface="+mn-lt"/>
              </a:rPr>
              <a:t> </a:t>
            </a:r>
            <a:r>
              <a:rPr lang="en-US" sz="2400" dirty="0" err="1">
                <a:ea typeface="+mn-lt"/>
                <a:cs typeface="+mn-lt"/>
              </a:rPr>
              <a:t>en</a:t>
            </a:r>
            <a:r>
              <a:rPr lang="en-US" sz="2400" dirty="0">
                <a:ea typeface="+mn-lt"/>
                <a:cs typeface="+mn-lt"/>
              </a:rPr>
              <a:t> la tierra de </a:t>
            </a:r>
            <a:r>
              <a:rPr lang="en-US" sz="2400" dirty="0" err="1">
                <a:ea typeface="+mn-lt"/>
                <a:cs typeface="+mn-lt"/>
              </a:rPr>
              <a:t>Canaán</a:t>
            </a:r>
            <a:r>
              <a:rPr lang="en-US" sz="2400" dirty="0">
                <a:ea typeface="+mn-lt"/>
                <a:cs typeface="+mn-lt"/>
              </a:rPr>
              <a:t> </a:t>
            </a:r>
            <a:r>
              <a:rPr lang="en-US" sz="2400" dirty="0" err="1">
                <a:ea typeface="+mn-lt"/>
                <a:cs typeface="+mn-lt"/>
              </a:rPr>
              <a:t>también</a:t>
            </a:r>
            <a:r>
              <a:rPr lang="en-US" sz="2400" dirty="0">
                <a:ea typeface="+mn-lt"/>
                <a:cs typeface="+mn-lt"/>
              </a:rPr>
              <a:t> </a:t>
            </a:r>
            <a:r>
              <a:rPr lang="en-US" sz="2400" dirty="0" err="1">
                <a:ea typeface="+mn-lt"/>
                <a:cs typeface="+mn-lt"/>
              </a:rPr>
              <a:t>sería</a:t>
            </a:r>
            <a:r>
              <a:rPr lang="en-US" sz="2400" dirty="0">
                <a:ea typeface="+mn-lt"/>
                <a:cs typeface="+mn-lt"/>
              </a:rPr>
              <a:t> </a:t>
            </a:r>
            <a:r>
              <a:rPr lang="en-US" sz="2400" dirty="0" err="1">
                <a:ea typeface="+mn-lt"/>
                <a:cs typeface="+mn-lt"/>
              </a:rPr>
              <a:t>una</a:t>
            </a:r>
            <a:r>
              <a:rPr lang="en-US" sz="2400" dirty="0">
                <a:ea typeface="+mn-lt"/>
                <a:cs typeface="+mn-lt"/>
              </a:rPr>
              <a:t> </a:t>
            </a:r>
            <a:r>
              <a:rPr lang="en-US" sz="2400" dirty="0" err="1">
                <a:ea typeface="+mn-lt"/>
                <a:cs typeface="+mn-lt"/>
              </a:rPr>
              <a:t>prueba</a:t>
            </a:r>
            <a:r>
              <a:rPr lang="en-US" sz="2400" dirty="0">
                <a:ea typeface="+mn-lt"/>
                <a:cs typeface="+mn-lt"/>
              </a:rPr>
              <a:t> para sus </a:t>
            </a:r>
            <a:r>
              <a:rPr lang="en-US" sz="2400" dirty="0" err="1">
                <a:ea typeface="+mn-lt"/>
                <a:cs typeface="+mn-lt"/>
              </a:rPr>
              <a:t>corazones</a:t>
            </a:r>
            <a:r>
              <a:rPr lang="en-US" sz="2400" dirty="0">
                <a:ea typeface="+mn-lt"/>
                <a:cs typeface="+mn-lt"/>
              </a:rPr>
              <a:t>.</a:t>
            </a:r>
            <a:endParaRPr lang="en-US" altLang="en-US" sz="2400" i="1" dirty="0">
              <a:ea typeface="Tahoma"/>
            </a:endParaRPr>
          </a:p>
          <a:p>
            <a:r>
              <a:rPr lang="en-US" altLang="en-US" sz="2400" i="1" dirty="0">
                <a:solidFill>
                  <a:srgbClr val="C00000"/>
                </a:solidFill>
              </a:rPr>
              <a:t>If they forgot God as the giver and sustainer of their lives, they, too, would succumb to destruction, just as the Canaanites.</a:t>
            </a:r>
            <a:r>
              <a:rPr lang="en-US" altLang="en-US" sz="2400" i="1" dirty="0"/>
              <a:t> / </a:t>
            </a:r>
            <a:r>
              <a:rPr lang="en-US" sz="2400" dirty="0">
                <a:ea typeface="+mn-lt"/>
                <a:cs typeface="+mn-lt"/>
              </a:rPr>
              <a:t>Si se </a:t>
            </a:r>
            <a:r>
              <a:rPr lang="en-US" sz="2400" dirty="0" err="1">
                <a:ea typeface="+mn-lt"/>
                <a:cs typeface="+mn-lt"/>
              </a:rPr>
              <a:t>olvidaran</a:t>
            </a:r>
            <a:r>
              <a:rPr lang="en-US" sz="2400" dirty="0">
                <a:ea typeface="+mn-lt"/>
                <a:cs typeface="+mn-lt"/>
              </a:rPr>
              <a:t> de Dios </a:t>
            </a:r>
            <a:r>
              <a:rPr lang="en-US" sz="2400" dirty="0" err="1">
                <a:ea typeface="+mn-lt"/>
                <a:cs typeface="+mn-lt"/>
              </a:rPr>
              <a:t>como</a:t>
            </a:r>
            <a:r>
              <a:rPr lang="en-US" sz="2400" dirty="0">
                <a:ea typeface="+mn-lt"/>
                <a:cs typeface="+mn-lt"/>
              </a:rPr>
              <a:t> </a:t>
            </a:r>
            <a:r>
              <a:rPr lang="en-US" sz="2400" dirty="0" err="1">
                <a:ea typeface="+mn-lt"/>
                <a:cs typeface="+mn-lt"/>
              </a:rPr>
              <a:t>el</a:t>
            </a:r>
            <a:r>
              <a:rPr lang="en-US" sz="2400" dirty="0">
                <a:ea typeface="+mn-lt"/>
                <a:cs typeface="+mn-lt"/>
              </a:rPr>
              <a:t> </a:t>
            </a:r>
            <a:r>
              <a:rPr lang="en-US" sz="2400" dirty="0" err="1">
                <a:ea typeface="+mn-lt"/>
                <a:cs typeface="+mn-lt"/>
              </a:rPr>
              <a:t>dador</a:t>
            </a:r>
            <a:r>
              <a:rPr lang="en-US" sz="2400" dirty="0">
                <a:ea typeface="+mn-lt"/>
                <a:cs typeface="+mn-lt"/>
              </a:rPr>
              <a:t> y </a:t>
            </a:r>
            <a:r>
              <a:rPr lang="en-US" sz="2400" dirty="0" err="1">
                <a:ea typeface="+mn-lt"/>
                <a:cs typeface="+mn-lt"/>
              </a:rPr>
              <a:t>sustentador</a:t>
            </a:r>
            <a:r>
              <a:rPr lang="en-US" sz="2400" dirty="0">
                <a:ea typeface="+mn-lt"/>
                <a:cs typeface="+mn-lt"/>
              </a:rPr>
              <a:t> de sus </a:t>
            </a:r>
            <a:r>
              <a:rPr lang="en-US" sz="2400" dirty="0" err="1">
                <a:ea typeface="+mn-lt"/>
                <a:cs typeface="+mn-lt"/>
              </a:rPr>
              <a:t>vidas</a:t>
            </a:r>
            <a:r>
              <a:rPr lang="en-US" sz="2400" dirty="0">
                <a:ea typeface="+mn-lt"/>
                <a:cs typeface="+mn-lt"/>
              </a:rPr>
              <a:t>, </a:t>
            </a:r>
            <a:r>
              <a:rPr lang="en-US" sz="2400" dirty="0" err="1">
                <a:ea typeface="+mn-lt"/>
                <a:cs typeface="+mn-lt"/>
              </a:rPr>
              <a:t>ellos</a:t>
            </a:r>
            <a:r>
              <a:rPr lang="en-US" sz="2400" dirty="0">
                <a:ea typeface="+mn-lt"/>
                <a:cs typeface="+mn-lt"/>
              </a:rPr>
              <a:t> </a:t>
            </a:r>
            <a:r>
              <a:rPr lang="en-US" sz="2400" dirty="0" err="1">
                <a:ea typeface="+mn-lt"/>
                <a:cs typeface="+mn-lt"/>
              </a:rPr>
              <a:t>también</a:t>
            </a:r>
            <a:r>
              <a:rPr lang="en-US" sz="2400" dirty="0">
                <a:ea typeface="+mn-lt"/>
                <a:cs typeface="+mn-lt"/>
              </a:rPr>
              <a:t> </a:t>
            </a:r>
            <a:r>
              <a:rPr lang="en-US" sz="2400" dirty="0" err="1">
                <a:ea typeface="+mn-lt"/>
                <a:cs typeface="+mn-lt"/>
              </a:rPr>
              <a:t>sucumbirían</a:t>
            </a:r>
            <a:r>
              <a:rPr lang="en-US" sz="2400" dirty="0">
                <a:ea typeface="+mn-lt"/>
                <a:cs typeface="+mn-lt"/>
              </a:rPr>
              <a:t> a la </a:t>
            </a:r>
            <a:r>
              <a:rPr lang="en-US" sz="2400" dirty="0" err="1">
                <a:ea typeface="+mn-lt"/>
                <a:cs typeface="+mn-lt"/>
              </a:rPr>
              <a:t>destrucción</a:t>
            </a:r>
            <a:r>
              <a:rPr lang="en-US" sz="2400" dirty="0">
                <a:ea typeface="+mn-lt"/>
                <a:cs typeface="+mn-lt"/>
              </a:rPr>
              <a:t>, </a:t>
            </a:r>
            <a:r>
              <a:rPr lang="en-US" sz="2400" dirty="0" err="1">
                <a:ea typeface="+mn-lt"/>
                <a:cs typeface="+mn-lt"/>
              </a:rPr>
              <a:t>tal</a:t>
            </a:r>
            <a:r>
              <a:rPr lang="en-US" sz="2400" dirty="0">
                <a:ea typeface="+mn-lt"/>
                <a:cs typeface="+mn-lt"/>
              </a:rPr>
              <a:t> </a:t>
            </a:r>
            <a:r>
              <a:rPr lang="en-US" sz="2400" dirty="0" err="1">
                <a:ea typeface="+mn-lt"/>
                <a:cs typeface="+mn-lt"/>
              </a:rPr>
              <a:t>como</a:t>
            </a:r>
            <a:r>
              <a:rPr lang="en-US" sz="2400" dirty="0">
                <a:ea typeface="+mn-lt"/>
                <a:cs typeface="+mn-lt"/>
              </a:rPr>
              <a:t> </a:t>
            </a:r>
            <a:r>
              <a:rPr lang="en-US" sz="2400" dirty="0" err="1">
                <a:ea typeface="+mn-lt"/>
                <a:cs typeface="+mn-lt"/>
              </a:rPr>
              <a:t>los</a:t>
            </a:r>
            <a:r>
              <a:rPr lang="en-US" sz="2400" dirty="0">
                <a:ea typeface="+mn-lt"/>
                <a:cs typeface="+mn-lt"/>
              </a:rPr>
              <a:t> </a:t>
            </a:r>
            <a:r>
              <a:rPr lang="en-US" sz="2400" dirty="0" err="1">
                <a:ea typeface="+mn-lt"/>
                <a:cs typeface="+mn-lt"/>
              </a:rPr>
              <a:t>cananeos</a:t>
            </a:r>
            <a:r>
              <a:rPr lang="en-US" sz="2400" dirty="0">
                <a:ea typeface="+mn-lt"/>
                <a:cs typeface="+mn-lt"/>
              </a:rPr>
              <a:t>.</a:t>
            </a:r>
            <a:endParaRPr lang="en-US" altLang="en-US" sz="2400" i="1" dirty="0">
              <a:ea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 calcmode="lin" valueType="num">
                                      <p:cBhvr>
                                        <p:cTn id="7" dur="500" fill="hold"/>
                                        <p:tgtEl>
                                          <p:spTgt spid="1986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865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8659">
                                            <p:txEl>
                                              <p:pRg st="1" end="1"/>
                                            </p:txEl>
                                          </p:spTgt>
                                        </p:tgtEl>
                                        <p:attrNameLst>
                                          <p:attrName>style.visibility</p:attrName>
                                        </p:attrNameLst>
                                      </p:cBhvr>
                                      <p:to>
                                        <p:strVal val="visible"/>
                                      </p:to>
                                    </p:set>
                                    <p:anim calcmode="lin" valueType="num">
                                      <p:cBhvr additive="base">
                                        <p:cTn id="13" dur="500" fill="hold"/>
                                        <p:tgtEl>
                                          <p:spTgt spid="1986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86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98659">
                                            <p:txEl>
                                              <p:pRg st="2" end="2"/>
                                            </p:txEl>
                                          </p:spTgt>
                                        </p:tgtEl>
                                        <p:attrNameLst>
                                          <p:attrName>style.visibility</p:attrName>
                                        </p:attrNameLst>
                                      </p:cBhvr>
                                      <p:to>
                                        <p:strVal val="visible"/>
                                      </p:to>
                                    </p:set>
                                    <p:anim calcmode="lin" valueType="num">
                                      <p:cBhvr additive="base">
                                        <p:cTn id="19" dur="500" fill="hold"/>
                                        <p:tgtEl>
                                          <p:spTgt spid="1986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86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98659">
                                            <p:txEl>
                                              <p:pRg st="3" end="3"/>
                                            </p:txEl>
                                          </p:spTgt>
                                        </p:tgtEl>
                                        <p:attrNameLst>
                                          <p:attrName>style.visibility</p:attrName>
                                        </p:attrNameLst>
                                      </p:cBhvr>
                                      <p:to>
                                        <p:strVal val="visible"/>
                                      </p:to>
                                    </p:set>
                                    <p:anim calcmode="lin" valueType="num">
                                      <p:cBhvr additive="base">
                                        <p:cTn id="25" dur="500" fill="hold"/>
                                        <p:tgtEl>
                                          <p:spTgt spid="1986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86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34FBE316-7FBD-D1A4-9154-608EC34CBAE0}"/>
              </a:ext>
            </a:extLst>
          </p:cNvPr>
          <p:cNvSpPr>
            <a:spLocks noGrp="1"/>
          </p:cNvSpPr>
          <p:nvPr>
            <p:ph type="sldNum" sz="quarter" idx="12"/>
          </p:nvPr>
        </p:nvSpPr>
        <p:spPr/>
        <p:txBody>
          <a:bodyPr/>
          <a:lstStyle/>
          <a:p>
            <a:pPr defTabSz="914400" fontAlgn="base">
              <a:spcBef>
                <a:spcPct val="0"/>
              </a:spcBef>
              <a:spcAft>
                <a:spcPct val="0"/>
              </a:spcAft>
            </a:pPr>
            <a:fld id="{2602DD1B-993B-444E-841C-AC51EF74ED39}" type="slidenum">
              <a:rPr lang="en-US" altLang="en-US">
                <a:solidFill>
                  <a:srgbClr val="000000"/>
                </a:solidFill>
                <a:cs typeface="Arial" panose="020B0604020202020204" pitchFamily="34" charset="0"/>
              </a:rPr>
              <a:pPr defTabSz="914400" fontAlgn="base">
                <a:spcBef>
                  <a:spcPct val="0"/>
                </a:spcBef>
                <a:spcAft>
                  <a:spcPct val="0"/>
                </a:spcAft>
              </a:pPr>
              <a:t>97</a:t>
            </a:fld>
            <a:endParaRPr lang="en-US" altLang="en-US">
              <a:solidFill>
                <a:srgbClr val="000000"/>
              </a:solidFill>
              <a:cs typeface="Arial" panose="020B0604020202020204" pitchFamily="34" charset="0"/>
            </a:endParaRPr>
          </a:p>
        </p:txBody>
      </p:sp>
      <p:sp>
        <p:nvSpPr>
          <p:cNvPr id="339970" name="Rectangle 2">
            <a:extLst>
              <a:ext uri="{FF2B5EF4-FFF2-40B4-BE49-F238E27FC236}">
                <a16:creationId xmlns:a16="http://schemas.microsoft.com/office/drawing/2014/main" id="{19763531-08C0-5B51-16A6-E851C316B4BC}"/>
              </a:ext>
            </a:extLst>
          </p:cNvPr>
          <p:cNvSpPr>
            <a:spLocks noGrp="1" noChangeArrowheads="1"/>
          </p:cNvSpPr>
          <p:nvPr>
            <p:ph type="title"/>
          </p:nvPr>
        </p:nvSpPr>
        <p:spPr>
          <a:xfrm>
            <a:off x="162843" y="-2707"/>
            <a:ext cx="11840717" cy="1170132"/>
          </a:xfrm>
        </p:spPr>
        <p:txBody>
          <a:bodyPr/>
          <a:lstStyle/>
          <a:p>
            <a:pPr algn="l"/>
            <a:r>
              <a:rPr lang="en-US" altLang="en-US" sz="3600" dirty="0">
                <a:solidFill>
                  <a:srgbClr val="FF6600"/>
                </a:solidFill>
                <a:latin typeface="Copperplate Gothic Bold"/>
              </a:rPr>
              <a:t>Repentance &amp; Restoration</a:t>
            </a:r>
            <a:r>
              <a:rPr lang="en-US" altLang="en-US" dirty="0">
                <a:latin typeface="Copperplate Gothic Bold"/>
              </a:rPr>
              <a:t> </a:t>
            </a:r>
            <a:r>
              <a:rPr lang="en-US" altLang="en-US" sz="3200" dirty="0">
                <a:latin typeface="Copperplate Gothic Bold"/>
              </a:rPr>
              <a:t>/ </a:t>
            </a:r>
            <a:r>
              <a:rPr lang="en-US" sz="3200" dirty="0" err="1">
                <a:ea typeface="+mj-lt"/>
                <a:cs typeface="+mj-lt"/>
              </a:rPr>
              <a:t>Arrepentimiento</a:t>
            </a:r>
            <a:r>
              <a:rPr lang="en-US" sz="3200" dirty="0">
                <a:ea typeface="+mj-lt"/>
                <a:cs typeface="+mj-lt"/>
              </a:rPr>
              <a:t> y </a:t>
            </a:r>
            <a:r>
              <a:rPr lang="en-US" sz="3200" dirty="0" err="1">
                <a:ea typeface="+mj-lt"/>
                <a:cs typeface="+mj-lt"/>
              </a:rPr>
              <a:t>Restauración</a:t>
            </a:r>
            <a:r>
              <a:rPr lang="en-US" altLang="en-US" sz="3200" dirty="0"/>
              <a:t> (Dt. 30:1-10)</a:t>
            </a:r>
          </a:p>
        </p:txBody>
      </p:sp>
      <p:sp>
        <p:nvSpPr>
          <p:cNvPr id="339971" name="Rectangle 3">
            <a:extLst>
              <a:ext uri="{FF2B5EF4-FFF2-40B4-BE49-F238E27FC236}">
                <a16:creationId xmlns:a16="http://schemas.microsoft.com/office/drawing/2014/main" id="{8AF3E99C-EE2E-18A8-B0FE-2262260F2E14}"/>
              </a:ext>
            </a:extLst>
          </p:cNvPr>
          <p:cNvSpPr>
            <a:spLocks noGrp="1" noChangeArrowheads="1"/>
          </p:cNvSpPr>
          <p:nvPr>
            <p:ph type="body" idx="1"/>
          </p:nvPr>
        </p:nvSpPr>
        <p:spPr>
          <a:xfrm>
            <a:off x="162844" y="1319842"/>
            <a:ext cx="11850876" cy="3404558"/>
          </a:xfrm>
        </p:spPr>
        <p:txBody>
          <a:bodyPr/>
          <a:lstStyle/>
          <a:p>
            <a:pPr>
              <a:buNone/>
            </a:pPr>
            <a:r>
              <a:rPr lang="en-US" altLang="en-US" sz="2400" b="1" dirty="0">
                <a:solidFill>
                  <a:schemeClr val="hlink"/>
                </a:solidFill>
                <a:effectLst>
                  <a:outerShdw blurRad="38100" dist="38100" dir="2700000" algn="tl">
                    <a:srgbClr val="000000"/>
                  </a:outerShdw>
                </a:effectLst>
              </a:rPr>
              <a:t>While future violation could not be foreseen, it was a serious possibility. / </a:t>
            </a:r>
            <a:r>
              <a:rPr lang="en-US" sz="2400" dirty="0">
                <a:effectLst>
                  <a:outerShdw blurRad="38100" dist="38100" dir="2700000" algn="tl">
                    <a:srgbClr val="000000"/>
                  </a:outerShdw>
                </a:effectLst>
                <a:ea typeface="+mn-lt"/>
                <a:cs typeface="+mn-lt"/>
              </a:rPr>
              <a:t>Si bien no se </a:t>
            </a:r>
            <a:r>
              <a:rPr lang="en-US" sz="2400" dirty="0" err="1">
                <a:effectLst>
                  <a:outerShdw blurRad="38100" dist="38100" dir="2700000" algn="tl">
                    <a:srgbClr val="000000"/>
                  </a:outerShdw>
                </a:effectLst>
                <a:ea typeface="+mn-lt"/>
                <a:cs typeface="+mn-lt"/>
              </a:rPr>
              <a:t>podía</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prever</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una</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futura</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violación</a:t>
            </a:r>
            <a:r>
              <a:rPr lang="en-US" sz="2400" dirty="0">
                <a:effectLst>
                  <a:outerShdw blurRad="38100" dist="38100" dir="2700000" algn="tl">
                    <a:srgbClr val="000000"/>
                  </a:outerShdw>
                </a:effectLst>
                <a:ea typeface="+mn-lt"/>
                <a:cs typeface="+mn-lt"/>
              </a:rPr>
              <a:t>, era </a:t>
            </a:r>
            <a:r>
              <a:rPr lang="en-US" sz="2400" dirty="0" err="1">
                <a:effectLst>
                  <a:outerShdw blurRad="38100" dist="38100" dir="2700000" algn="tl">
                    <a:srgbClr val="000000"/>
                  </a:outerShdw>
                </a:effectLst>
                <a:ea typeface="+mn-lt"/>
                <a:cs typeface="+mn-lt"/>
              </a:rPr>
              <a:t>una</a:t>
            </a:r>
            <a:r>
              <a:rPr lang="en-US" sz="2400" dirty="0">
                <a:effectLst>
                  <a:outerShdw blurRad="38100" dist="38100" dir="2700000" algn="tl">
                    <a:srgbClr val="000000"/>
                  </a:outerShdw>
                </a:effectLst>
                <a:ea typeface="+mn-lt"/>
                <a:cs typeface="+mn-lt"/>
              </a:rPr>
              <a:t> </a:t>
            </a:r>
            <a:r>
              <a:rPr lang="en-US" sz="2400" dirty="0" err="1">
                <a:effectLst>
                  <a:outerShdw blurRad="38100" dist="38100" dir="2700000" algn="tl">
                    <a:srgbClr val="000000"/>
                  </a:outerShdw>
                </a:effectLst>
                <a:ea typeface="+mn-lt"/>
                <a:cs typeface="+mn-lt"/>
              </a:rPr>
              <a:t>posibilidad</a:t>
            </a:r>
            <a:r>
              <a:rPr lang="en-US" sz="2400" dirty="0">
                <a:effectLst>
                  <a:outerShdw blurRad="38100" dist="38100" dir="2700000" algn="tl">
                    <a:srgbClr val="000000"/>
                  </a:outerShdw>
                </a:effectLst>
                <a:ea typeface="+mn-lt"/>
                <a:cs typeface="+mn-lt"/>
              </a:rPr>
              <a:t> grave.</a:t>
            </a:r>
            <a:endParaRPr lang="en-US" altLang="en-US" sz="2400" b="1" dirty="0">
              <a:solidFill>
                <a:schemeClr val="hlink"/>
              </a:solidFill>
              <a:effectLst>
                <a:outerShdw blurRad="38100" dist="38100" dir="2700000" algn="tl">
                  <a:srgbClr val="000000"/>
                </a:outerShdw>
              </a:effectLst>
            </a:endParaRPr>
          </a:p>
          <a:p>
            <a:r>
              <a:rPr lang="en-US" altLang="en-US" sz="2400" i="1" dirty="0">
                <a:solidFill>
                  <a:srgbClr val="C00000"/>
                </a:solidFill>
              </a:rPr>
              <a:t>In such an eventuality, Israel must know that judgment—even exile—was not Yahweh’s final word.</a:t>
            </a:r>
            <a:r>
              <a:rPr lang="en-US" altLang="en-US" sz="2400" i="1" dirty="0"/>
              <a:t> / </a:t>
            </a:r>
            <a:r>
              <a:rPr lang="en-US" sz="2400" dirty="0">
                <a:ea typeface="+mn-lt"/>
                <a:cs typeface="+mn-lt"/>
              </a:rPr>
              <a:t>En </a:t>
            </a:r>
            <a:r>
              <a:rPr lang="en-US" sz="2400" dirty="0" err="1">
                <a:ea typeface="+mn-lt"/>
                <a:cs typeface="+mn-lt"/>
              </a:rPr>
              <a:t>tal</a:t>
            </a:r>
            <a:r>
              <a:rPr lang="en-US" sz="2400" dirty="0">
                <a:ea typeface="+mn-lt"/>
                <a:cs typeface="+mn-lt"/>
              </a:rPr>
              <a:t> </a:t>
            </a:r>
            <a:r>
              <a:rPr lang="en-US" sz="2400" dirty="0" err="1">
                <a:ea typeface="+mn-lt"/>
                <a:cs typeface="+mn-lt"/>
              </a:rPr>
              <a:t>eventualidad</a:t>
            </a:r>
            <a:r>
              <a:rPr lang="en-US" sz="2400" dirty="0">
                <a:ea typeface="+mn-lt"/>
                <a:cs typeface="+mn-lt"/>
              </a:rPr>
              <a:t>, Israel </a:t>
            </a:r>
            <a:r>
              <a:rPr lang="en-US" sz="2400" dirty="0" err="1">
                <a:ea typeface="+mn-lt"/>
                <a:cs typeface="+mn-lt"/>
              </a:rPr>
              <a:t>debe</a:t>
            </a:r>
            <a:r>
              <a:rPr lang="en-US" sz="2400" dirty="0">
                <a:ea typeface="+mn-lt"/>
                <a:cs typeface="+mn-lt"/>
              </a:rPr>
              <a:t> saber que </a:t>
            </a:r>
            <a:r>
              <a:rPr lang="en-US" sz="2400" dirty="0" err="1">
                <a:ea typeface="+mn-lt"/>
                <a:cs typeface="+mn-lt"/>
              </a:rPr>
              <a:t>el</a:t>
            </a:r>
            <a:r>
              <a:rPr lang="en-US" sz="2400" dirty="0">
                <a:ea typeface="+mn-lt"/>
                <a:cs typeface="+mn-lt"/>
              </a:rPr>
              <a:t> </a:t>
            </a:r>
            <a:r>
              <a:rPr lang="en-US" sz="2400" dirty="0" err="1">
                <a:ea typeface="+mn-lt"/>
                <a:cs typeface="+mn-lt"/>
              </a:rPr>
              <a:t>juicio</a:t>
            </a:r>
            <a:r>
              <a:rPr lang="en-US" sz="2400" dirty="0">
                <a:ea typeface="+mn-lt"/>
                <a:cs typeface="+mn-lt"/>
              </a:rPr>
              <a:t>, </a:t>
            </a:r>
            <a:r>
              <a:rPr lang="en-US" sz="2400" dirty="0" err="1">
                <a:ea typeface="+mn-lt"/>
                <a:cs typeface="+mn-lt"/>
              </a:rPr>
              <a:t>incluso</a:t>
            </a:r>
            <a:r>
              <a:rPr lang="en-US" sz="2400" dirty="0">
                <a:ea typeface="+mn-lt"/>
                <a:cs typeface="+mn-lt"/>
              </a:rPr>
              <a:t> </a:t>
            </a:r>
            <a:r>
              <a:rPr lang="en-US" sz="2400" dirty="0" err="1">
                <a:ea typeface="+mn-lt"/>
                <a:cs typeface="+mn-lt"/>
              </a:rPr>
              <a:t>el</a:t>
            </a:r>
            <a:r>
              <a:rPr lang="en-US" sz="2400" dirty="0">
                <a:ea typeface="+mn-lt"/>
                <a:cs typeface="+mn-lt"/>
              </a:rPr>
              <a:t> </a:t>
            </a:r>
            <a:r>
              <a:rPr lang="en-US" sz="2400" dirty="0" err="1">
                <a:ea typeface="+mn-lt"/>
                <a:cs typeface="+mn-lt"/>
              </a:rPr>
              <a:t>exilio</a:t>
            </a:r>
            <a:r>
              <a:rPr lang="en-US" sz="2400" dirty="0">
                <a:ea typeface="+mn-lt"/>
                <a:cs typeface="+mn-lt"/>
              </a:rPr>
              <a:t>, no </a:t>
            </a:r>
            <a:r>
              <a:rPr lang="en-US" sz="2400" dirty="0" err="1">
                <a:ea typeface="+mn-lt"/>
                <a:cs typeface="+mn-lt"/>
              </a:rPr>
              <a:t>fue</a:t>
            </a:r>
            <a:r>
              <a:rPr lang="en-US" sz="2400" dirty="0">
                <a:ea typeface="+mn-lt"/>
                <a:cs typeface="+mn-lt"/>
              </a:rPr>
              <a:t> la </a:t>
            </a:r>
            <a:r>
              <a:rPr lang="en-US" sz="2400" dirty="0" err="1">
                <a:ea typeface="+mn-lt"/>
                <a:cs typeface="+mn-lt"/>
              </a:rPr>
              <a:t>última</a:t>
            </a:r>
            <a:r>
              <a:rPr lang="en-US" sz="2400" dirty="0">
                <a:ea typeface="+mn-lt"/>
                <a:cs typeface="+mn-lt"/>
              </a:rPr>
              <a:t> palabra de </a:t>
            </a:r>
            <a:r>
              <a:rPr lang="en-US" sz="2400" dirty="0" err="1">
                <a:ea typeface="+mn-lt"/>
                <a:cs typeface="+mn-lt"/>
              </a:rPr>
              <a:t>Yahvé</a:t>
            </a:r>
            <a:r>
              <a:rPr lang="en-US" sz="2400" dirty="0">
                <a:ea typeface="+mn-lt"/>
                <a:cs typeface="+mn-lt"/>
              </a:rPr>
              <a:t>.</a:t>
            </a:r>
            <a:endParaRPr lang="en-US" altLang="en-US" sz="2400" i="1" dirty="0">
              <a:ea typeface="Tahoma"/>
            </a:endParaRPr>
          </a:p>
          <a:p>
            <a:r>
              <a:rPr lang="en-US" altLang="en-US" sz="2400" i="1" dirty="0">
                <a:solidFill>
                  <a:srgbClr val="C00000"/>
                </a:solidFill>
              </a:rPr>
              <a:t>Even in exile, Israel could count on Yahweh’s faithfulness—and repentance would result in restoration!</a:t>
            </a:r>
            <a:r>
              <a:rPr lang="en-US" altLang="en-US" sz="2400" i="1" dirty="0"/>
              <a:t> / </a:t>
            </a:r>
            <a:r>
              <a:rPr lang="en-US" sz="2400" dirty="0" err="1">
                <a:ea typeface="+mn-lt"/>
                <a:cs typeface="+mn-lt"/>
              </a:rPr>
              <a:t>Incluso</a:t>
            </a:r>
            <a:r>
              <a:rPr lang="en-US" sz="2400" dirty="0">
                <a:ea typeface="+mn-lt"/>
                <a:cs typeface="+mn-lt"/>
              </a:rPr>
              <a:t> </a:t>
            </a:r>
            <a:r>
              <a:rPr lang="en-US" sz="2400" dirty="0" err="1">
                <a:ea typeface="+mn-lt"/>
                <a:cs typeface="+mn-lt"/>
              </a:rPr>
              <a:t>en</a:t>
            </a:r>
            <a:r>
              <a:rPr lang="en-US" sz="2400" dirty="0">
                <a:ea typeface="+mn-lt"/>
                <a:cs typeface="+mn-lt"/>
              </a:rPr>
              <a:t> </a:t>
            </a:r>
            <a:r>
              <a:rPr lang="en-US" sz="2400" dirty="0" err="1">
                <a:ea typeface="+mn-lt"/>
                <a:cs typeface="+mn-lt"/>
              </a:rPr>
              <a:t>el</a:t>
            </a:r>
            <a:r>
              <a:rPr lang="en-US" sz="2400" dirty="0">
                <a:ea typeface="+mn-lt"/>
                <a:cs typeface="+mn-lt"/>
              </a:rPr>
              <a:t> </a:t>
            </a:r>
            <a:r>
              <a:rPr lang="en-US" sz="2400" dirty="0" err="1">
                <a:ea typeface="+mn-lt"/>
                <a:cs typeface="+mn-lt"/>
              </a:rPr>
              <a:t>exilio</a:t>
            </a:r>
            <a:r>
              <a:rPr lang="en-US" sz="2400" dirty="0">
                <a:ea typeface="+mn-lt"/>
                <a:cs typeface="+mn-lt"/>
              </a:rPr>
              <a:t>, Israel </a:t>
            </a:r>
            <a:r>
              <a:rPr lang="en-US" sz="2400" dirty="0" err="1">
                <a:ea typeface="+mn-lt"/>
                <a:cs typeface="+mn-lt"/>
              </a:rPr>
              <a:t>podía</a:t>
            </a:r>
            <a:r>
              <a:rPr lang="en-US" sz="2400" dirty="0">
                <a:ea typeface="+mn-lt"/>
                <a:cs typeface="+mn-lt"/>
              </a:rPr>
              <a:t> </a:t>
            </a:r>
            <a:r>
              <a:rPr lang="en-US" sz="2400" dirty="0" err="1">
                <a:ea typeface="+mn-lt"/>
                <a:cs typeface="+mn-lt"/>
              </a:rPr>
              <a:t>contar</a:t>
            </a:r>
            <a:r>
              <a:rPr lang="en-US" sz="2400" dirty="0">
                <a:ea typeface="+mn-lt"/>
                <a:cs typeface="+mn-lt"/>
              </a:rPr>
              <a:t> con la </a:t>
            </a:r>
            <a:r>
              <a:rPr lang="en-US" sz="2400" dirty="0" err="1">
                <a:ea typeface="+mn-lt"/>
                <a:cs typeface="+mn-lt"/>
              </a:rPr>
              <a:t>fidelidad</a:t>
            </a:r>
            <a:r>
              <a:rPr lang="en-US" sz="2400" dirty="0">
                <a:ea typeface="+mn-lt"/>
                <a:cs typeface="+mn-lt"/>
              </a:rPr>
              <a:t> de </a:t>
            </a:r>
            <a:r>
              <a:rPr lang="en-US" sz="2400" dirty="0" err="1">
                <a:ea typeface="+mn-lt"/>
                <a:cs typeface="+mn-lt"/>
              </a:rPr>
              <a:t>Yahvé</a:t>
            </a:r>
            <a:r>
              <a:rPr lang="en-US" sz="2400" dirty="0">
                <a:ea typeface="+mn-lt"/>
                <a:cs typeface="+mn-lt"/>
              </a:rPr>
              <a:t>, ¡y </a:t>
            </a:r>
            <a:r>
              <a:rPr lang="en-US" sz="2400" dirty="0" err="1">
                <a:ea typeface="+mn-lt"/>
                <a:cs typeface="+mn-lt"/>
              </a:rPr>
              <a:t>el</a:t>
            </a:r>
            <a:r>
              <a:rPr lang="en-US" sz="2400" dirty="0">
                <a:ea typeface="+mn-lt"/>
                <a:cs typeface="+mn-lt"/>
              </a:rPr>
              <a:t> </a:t>
            </a:r>
            <a:r>
              <a:rPr lang="en-US" sz="2400" dirty="0" err="1">
                <a:ea typeface="+mn-lt"/>
                <a:cs typeface="+mn-lt"/>
              </a:rPr>
              <a:t>arrepentimiento</a:t>
            </a:r>
            <a:r>
              <a:rPr lang="en-US" sz="2400" dirty="0">
                <a:ea typeface="+mn-lt"/>
                <a:cs typeface="+mn-lt"/>
              </a:rPr>
              <a:t> </a:t>
            </a:r>
            <a:r>
              <a:rPr lang="en-US" sz="2400" dirty="0" err="1">
                <a:ea typeface="+mn-lt"/>
                <a:cs typeface="+mn-lt"/>
              </a:rPr>
              <a:t>daría</a:t>
            </a:r>
            <a:r>
              <a:rPr lang="en-US" sz="2400" dirty="0">
                <a:ea typeface="+mn-lt"/>
                <a:cs typeface="+mn-lt"/>
              </a:rPr>
              <a:t> </a:t>
            </a:r>
            <a:r>
              <a:rPr lang="en-US" sz="2400" dirty="0" err="1">
                <a:ea typeface="+mn-lt"/>
                <a:cs typeface="+mn-lt"/>
              </a:rPr>
              <a:t>como</a:t>
            </a:r>
            <a:r>
              <a:rPr lang="en-US" sz="2400" dirty="0">
                <a:ea typeface="+mn-lt"/>
                <a:cs typeface="+mn-lt"/>
              </a:rPr>
              <a:t> </a:t>
            </a:r>
            <a:r>
              <a:rPr lang="en-US" sz="2400" dirty="0" err="1">
                <a:ea typeface="+mn-lt"/>
                <a:cs typeface="+mn-lt"/>
              </a:rPr>
              <a:t>resultado</a:t>
            </a:r>
            <a:r>
              <a:rPr lang="en-US" sz="2400" dirty="0">
                <a:ea typeface="+mn-lt"/>
                <a:cs typeface="+mn-lt"/>
              </a:rPr>
              <a:t> la </a:t>
            </a:r>
            <a:r>
              <a:rPr lang="en-US" sz="2400" dirty="0" err="1">
                <a:ea typeface="+mn-lt"/>
                <a:cs typeface="+mn-lt"/>
              </a:rPr>
              <a:t>restauración</a:t>
            </a:r>
            <a:r>
              <a:rPr lang="en-US" sz="2400" dirty="0">
                <a:ea typeface="+mn-lt"/>
                <a:cs typeface="+mn-lt"/>
              </a:rPr>
              <a:t>!</a:t>
            </a:r>
            <a:endParaRPr lang="en-US" altLang="en-US" sz="2400" i="1" dirty="0">
              <a:ea typeface="Tahoma"/>
            </a:endParaRPr>
          </a:p>
        </p:txBody>
      </p:sp>
      <p:sp>
        <p:nvSpPr>
          <p:cNvPr id="339972" name="Text Box 4">
            <a:extLst>
              <a:ext uri="{FF2B5EF4-FFF2-40B4-BE49-F238E27FC236}">
                <a16:creationId xmlns:a16="http://schemas.microsoft.com/office/drawing/2014/main" id="{87D2F0FC-C074-8A91-24E5-0680B62E941C}"/>
              </a:ext>
            </a:extLst>
          </p:cNvPr>
          <p:cNvSpPr txBox="1">
            <a:spLocks noChangeArrowheads="1"/>
          </p:cNvSpPr>
          <p:nvPr/>
        </p:nvSpPr>
        <p:spPr bwMode="auto">
          <a:xfrm>
            <a:off x="278921" y="4674990"/>
            <a:ext cx="11720422" cy="1938992"/>
          </a:xfrm>
          <a:prstGeom prst="rect">
            <a:avLst/>
          </a:prstGeom>
          <a:solidFill>
            <a:srgbClr val="FFC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defTabSz="914400" fontAlgn="base">
              <a:spcBef>
                <a:spcPct val="50000"/>
              </a:spcBef>
              <a:spcAft>
                <a:spcPct val="0"/>
              </a:spcAft>
            </a:pPr>
            <a:r>
              <a:rPr lang="en-US" altLang="en-US" sz="2400" dirty="0">
                <a:solidFill>
                  <a:srgbClr val="C00000"/>
                </a:solidFill>
                <a:latin typeface="Impact"/>
                <a:cs typeface="Arial"/>
              </a:rPr>
              <a:t>It was out of this promise that prophets like Jeremiah and Ezekiel preached about Israel’s recovery from exile. Judgment was not Yahweh’s final word! </a:t>
            </a:r>
            <a:r>
              <a:rPr lang="en-US" altLang="en-US" sz="2400" i="1" u="sng" dirty="0">
                <a:solidFill>
                  <a:srgbClr val="C00000"/>
                </a:solidFill>
                <a:latin typeface="Impact"/>
                <a:cs typeface="Arial"/>
              </a:rPr>
              <a:t>Here was the germ of the Messianic Hope!</a:t>
            </a:r>
            <a:r>
              <a:rPr lang="en-US" altLang="en-US" sz="2400" i="1" u="sng" dirty="0">
                <a:solidFill>
                  <a:srgbClr val="000000"/>
                </a:solidFill>
                <a:latin typeface="Impact"/>
                <a:cs typeface="Arial"/>
              </a:rPr>
              <a:t> / </a:t>
            </a:r>
            <a:r>
              <a:rPr lang="en-US" sz="2400" dirty="0">
                <a:ea typeface="+mn-lt"/>
                <a:cs typeface="+mn-lt"/>
              </a:rPr>
              <a:t>Fue a </a:t>
            </a:r>
            <a:r>
              <a:rPr lang="en-US" sz="2400" dirty="0" err="1">
                <a:ea typeface="+mn-lt"/>
                <a:cs typeface="+mn-lt"/>
              </a:rPr>
              <a:t>partir</a:t>
            </a:r>
            <a:r>
              <a:rPr lang="en-US" sz="2400" dirty="0">
                <a:ea typeface="+mn-lt"/>
                <a:cs typeface="+mn-lt"/>
              </a:rPr>
              <a:t> de </a:t>
            </a:r>
            <a:r>
              <a:rPr lang="en-US" sz="2400" dirty="0" err="1">
                <a:ea typeface="+mn-lt"/>
                <a:cs typeface="+mn-lt"/>
              </a:rPr>
              <a:t>esta</a:t>
            </a:r>
            <a:r>
              <a:rPr lang="en-US" sz="2400" dirty="0">
                <a:ea typeface="+mn-lt"/>
                <a:cs typeface="+mn-lt"/>
              </a:rPr>
              <a:t> </a:t>
            </a:r>
            <a:r>
              <a:rPr lang="en-US" sz="2400" dirty="0" err="1">
                <a:ea typeface="+mn-lt"/>
                <a:cs typeface="+mn-lt"/>
              </a:rPr>
              <a:t>promesa</a:t>
            </a:r>
            <a:r>
              <a:rPr lang="en-US" sz="2400" dirty="0">
                <a:ea typeface="+mn-lt"/>
                <a:cs typeface="+mn-lt"/>
              </a:rPr>
              <a:t> que </a:t>
            </a:r>
            <a:r>
              <a:rPr lang="en-US" sz="2400" dirty="0" err="1">
                <a:ea typeface="+mn-lt"/>
                <a:cs typeface="+mn-lt"/>
              </a:rPr>
              <a:t>profetas</a:t>
            </a:r>
            <a:r>
              <a:rPr lang="en-US" sz="2400" dirty="0">
                <a:ea typeface="+mn-lt"/>
                <a:cs typeface="+mn-lt"/>
              </a:rPr>
              <a:t> </a:t>
            </a:r>
            <a:r>
              <a:rPr lang="en-US" sz="2400" dirty="0" err="1">
                <a:ea typeface="+mn-lt"/>
                <a:cs typeface="+mn-lt"/>
              </a:rPr>
              <a:t>como</a:t>
            </a:r>
            <a:r>
              <a:rPr lang="en-US" sz="2400" dirty="0">
                <a:ea typeface="+mn-lt"/>
                <a:cs typeface="+mn-lt"/>
              </a:rPr>
              <a:t> Jeremías y Ezequiel </a:t>
            </a:r>
            <a:r>
              <a:rPr lang="en-US" sz="2400" dirty="0" err="1">
                <a:ea typeface="+mn-lt"/>
                <a:cs typeface="+mn-lt"/>
              </a:rPr>
              <a:t>predicaron</a:t>
            </a:r>
            <a:r>
              <a:rPr lang="en-US" sz="2400" dirty="0">
                <a:ea typeface="+mn-lt"/>
                <a:cs typeface="+mn-lt"/>
              </a:rPr>
              <a:t> </a:t>
            </a:r>
            <a:r>
              <a:rPr lang="en-US" sz="2400" dirty="0" err="1">
                <a:ea typeface="+mn-lt"/>
                <a:cs typeface="+mn-lt"/>
              </a:rPr>
              <a:t>sobre</a:t>
            </a:r>
            <a:r>
              <a:rPr lang="en-US" sz="2400" dirty="0">
                <a:ea typeface="+mn-lt"/>
                <a:cs typeface="+mn-lt"/>
              </a:rPr>
              <a:t> la </a:t>
            </a:r>
            <a:r>
              <a:rPr lang="en-US" sz="2400" dirty="0" err="1">
                <a:ea typeface="+mn-lt"/>
                <a:cs typeface="+mn-lt"/>
              </a:rPr>
              <a:t>recuperación</a:t>
            </a:r>
            <a:r>
              <a:rPr lang="en-US" sz="2400" dirty="0">
                <a:ea typeface="+mn-lt"/>
                <a:cs typeface="+mn-lt"/>
              </a:rPr>
              <a:t> de Israel del </a:t>
            </a:r>
            <a:r>
              <a:rPr lang="en-US" sz="2400" dirty="0" err="1">
                <a:ea typeface="+mn-lt"/>
                <a:cs typeface="+mn-lt"/>
              </a:rPr>
              <a:t>exilio</a:t>
            </a:r>
            <a:r>
              <a:rPr lang="en-US" sz="2400" dirty="0">
                <a:ea typeface="+mn-lt"/>
                <a:cs typeface="+mn-lt"/>
              </a:rPr>
              <a:t>. ¡El </a:t>
            </a:r>
            <a:r>
              <a:rPr lang="en-US" sz="2400" dirty="0" err="1">
                <a:ea typeface="+mn-lt"/>
                <a:cs typeface="+mn-lt"/>
              </a:rPr>
              <a:t>juicio</a:t>
            </a:r>
            <a:r>
              <a:rPr lang="en-US" sz="2400" dirty="0">
                <a:ea typeface="+mn-lt"/>
                <a:cs typeface="+mn-lt"/>
              </a:rPr>
              <a:t> no </a:t>
            </a:r>
            <a:r>
              <a:rPr lang="en-US" sz="2400" dirty="0" err="1">
                <a:ea typeface="+mn-lt"/>
                <a:cs typeface="+mn-lt"/>
              </a:rPr>
              <a:t>fue</a:t>
            </a:r>
            <a:r>
              <a:rPr lang="en-US" sz="2400" dirty="0">
                <a:ea typeface="+mn-lt"/>
                <a:cs typeface="+mn-lt"/>
              </a:rPr>
              <a:t> la </a:t>
            </a:r>
            <a:r>
              <a:rPr lang="en-US" sz="2400" dirty="0" err="1">
                <a:ea typeface="+mn-lt"/>
                <a:cs typeface="+mn-lt"/>
              </a:rPr>
              <a:t>última</a:t>
            </a:r>
            <a:r>
              <a:rPr lang="en-US" sz="2400" dirty="0">
                <a:ea typeface="+mn-lt"/>
                <a:cs typeface="+mn-lt"/>
              </a:rPr>
              <a:t> palabra de </a:t>
            </a:r>
            <a:r>
              <a:rPr lang="en-US" sz="2400" dirty="0" err="1">
                <a:ea typeface="+mn-lt"/>
                <a:cs typeface="+mn-lt"/>
              </a:rPr>
              <a:t>Yahvé</a:t>
            </a:r>
            <a:r>
              <a:rPr lang="en-US" sz="2400" dirty="0">
                <a:ea typeface="+mn-lt"/>
                <a:cs typeface="+mn-lt"/>
              </a:rPr>
              <a:t>! </a:t>
            </a:r>
            <a:r>
              <a:rPr lang="en-US" sz="2400" u="sng" dirty="0">
                <a:ea typeface="+mn-lt"/>
                <a:cs typeface="+mn-lt"/>
              </a:rPr>
              <a:t>¡</a:t>
            </a:r>
            <a:r>
              <a:rPr lang="en-US" sz="2400" u="sng" dirty="0" err="1">
                <a:ea typeface="+mn-lt"/>
                <a:cs typeface="+mn-lt"/>
              </a:rPr>
              <a:t>Aquí</a:t>
            </a:r>
            <a:r>
              <a:rPr lang="en-US" sz="2400" u="sng" dirty="0">
                <a:ea typeface="+mn-lt"/>
                <a:cs typeface="+mn-lt"/>
              </a:rPr>
              <a:t> </a:t>
            </a:r>
            <a:r>
              <a:rPr lang="en-US" sz="2400" u="sng" dirty="0" err="1">
                <a:ea typeface="+mn-lt"/>
                <a:cs typeface="+mn-lt"/>
              </a:rPr>
              <a:t>estaba</a:t>
            </a:r>
            <a:r>
              <a:rPr lang="en-US" sz="2400" u="sng" dirty="0">
                <a:ea typeface="+mn-lt"/>
                <a:cs typeface="+mn-lt"/>
              </a:rPr>
              <a:t> </a:t>
            </a:r>
            <a:r>
              <a:rPr lang="en-US" sz="2400" u="sng" dirty="0" err="1">
                <a:ea typeface="+mn-lt"/>
                <a:cs typeface="+mn-lt"/>
              </a:rPr>
              <a:t>el</a:t>
            </a:r>
            <a:r>
              <a:rPr lang="en-US" sz="2400" u="sng" dirty="0">
                <a:ea typeface="+mn-lt"/>
                <a:cs typeface="+mn-lt"/>
              </a:rPr>
              <a:t> germen de la Esperanza </a:t>
            </a:r>
            <a:r>
              <a:rPr lang="en-US" sz="2400" u="sng" dirty="0" err="1">
                <a:ea typeface="+mn-lt"/>
                <a:cs typeface="+mn-lt"/>
              </a:rPr>
              <a:t>Mesiánica</a:t>
            </a:r>
            <a:r>
              <a:rPr lang="en-US" sz="2400" u="sng" dirty="0">
                <a:ea typeface="+mn-lt"/>
                <a:cs typeface="+mn-lt"/>
              </a:rPr>
              <a:t>!</a:t>
            </a:r>
            <a:endParaRPr lang="en-US" altLang="en-US" sz="2400" i="1" u="sng">
              <a:solidFill>
                <a:srgbClr val="000000"/>
              </a:solidFill>
              <a:latin typeface="Impact" panose="020B080603090205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39971">
                                            <p:txEl>
                                              <p:pRg st="0" end="0"/>
                                            </p:txEl>
                                          </p:spTgt>
                                        </p:tgtEl>
                                        <p:attrNameLst>
                                          <p:attrName>style.visibility</p:attrName>
                                        </p:attrNameLst>
                                      </p:cBhvr>
                                      <p:to>
                                        <p:strVal val="visible"/>
                                      </p:to>
                                    </p:set>
                                    <p:anim calcmode="lin" valueType="num">
                                      <p:cBhvr>
                                        <p:cTn id="7" dur="500" fill="hold"/>
                                        <p:tgtEl>
                                          <p:spTgt spid="3399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3997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39971">
                                            <p:txEl>
                                              <p:pRg st="1" end="1"/>
                                            </p:txEl>
                                          </p:spTgt>
                                        </p:tgtEl>
                                        <p:attrNameLst>
                                          <p:attrName>style.visibility</p:attrName>
                                        </p:attrNameLst>
                                      </p:cBhvr>
                                      <p:to>
                                        <p:strVal val="visible"/>
                                      </p:to>
                                    </p:set>
                                    <p:anim calcmode="lin" valueType="num">
                                      <p:cBhvr additive="base">
                                        <p:cTn id="13" dur="500" fill="hold"/>
                                        <p:tgtEl>
                                          <p:spTgt spid="3399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99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39971">
                                            <p:txEl>
                                              <p:pRg st="2" end="2"/>
                                            </p:txEl>
                                          </p:spTgt>
                                        </p:tgtEl>
                                        <p:attrNameLst>
                                          <p:attrName>style.visibility</p:attrName>
                                        </p:attrNameLst>
                                      </p:cBhvr>
                                      <p:to>
                                        <p:strVal val="visible"/>
                                      </p:to>
                                    </p:set>
                                    <p:anim calcmode="lin" valueType="num">
                                      <p:cBhvr additive="base">
                                        <p:cTn id="19" dur="500" fill="hold"/>
                                        <p:tgtEl>
                                          <p:spTgt spid="3399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99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5" fill="hold" grpId="0" nodeType="clickEffect">
                                  <p:stCondLst>
                                    <p:cond delay="0"/>
                                  </p:stCondLst>
                                  <p:childTnLst>
                                    <p:set>
                                      <p:cBhvr>
                                        <p:cTn id="24" dur="1" fill="hold">
                                          <p:stCondLst>
                                            <p:cond delay="0"/>
                                          </p:stCondLst>
                                        </p:cTn>
                                        <p:tgtEl>
                                          <p:spTgt spid="339972"/>
                                        </p:tgtEl>
                                        <p:attrNameLst>
                                          <p:attrName>style.visibility</p:attrName>
                                        </p:attrNameLst>
                                      </p:cBhvr>
                                      <p:to>
                                        <p:strVal val="visible"/>
                                      </p:to>
                                    </p:set>
                                    <p:animEffect transition="in" filter="randombar(vertical)">
                                      <p:cBhvr>
                                        <p:cTn id="25" dur="500"/>
                                        <p:tgtEl>
                                          <p:spTgt spid="339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2"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E4C139C-14D6-426A-E305-9766BCF27E72}"/>
              </a:ext>
            </a:extLst>
          </p:cNvPr>
          <p:cNvSpPr>
            <a:spLocks noGrp="1"/>
          </p:cNvSpPr>
          <p:nvPr>
            <p:ph type="sldNum" sz="quarter" idx="12"/>
          </p:nvPr>
        </p:nvSpPr>
        <p:spPr/>
        <p:txBody>
          <a:bodyPr/>
          <a:lstStyle/>
          <a:p>
            <a:pPr defTabSz="914400" fontAlgn="base">
              <a:spcBef>
                <a:spcPct val="0"/>
              </a:spcBef>
              <a:spcAft>
                <a:spcPct val="0"/>
              </a:spcAft>
            </a:pPr>
            <a:fld id="{5EED9DCF-85B3-4A19-87A4-1C5635549EF4}" type="slidenum">
              <a:rPr lang="en-US" altLang="en-US">
                <a:solidFill>
                  <a:srgbClr val="000000"/>
                </a:solidFill>
                <a:cs typeface="Arial" panose="020B0604020202020204" pitchFamily="34" charset="0"/>
              </a:rPr>
              <a:pPr defTabSz="914400" fontAlgn="base">
                <a:spcBef>
                  <a:spcPct val="0"/>
                </a:spcBef>
                <a:spcAft>
                  <a:spcPct val="0"/>
                </a:spcAft>
              </a:pPr>
              <a:t>98</a:t>
            </a:fld>
            <a:endParaRPr lang="en-US" altLang="en-US">
              <a:solidFill>
                <a:srgbClr val="000000"/>
              </a:solidFill>
              <a:cs typeface="Arial" panose="020B0604020202020204" pitchFamily="34" charset="0"/>
            </a:endParaRPr>
          </a:p>
        </p:txBody>
      </p:sp>
      <p:sp>
        <p:nvSpPr>
          <p:cNvPr id="340994" name="Rectangle 2">
            <a:extLst>
              <a:ext uri="{FF2B5EF4-FFF2-40B4-BE49-F238E27FC236}">
                <a16:creationId xmlns:a16="http://schemas.microsoft.com/office/drawing/2014/main" id="{DB345C19-C22A-4510-560B-69D00178A199}"/>
              </a:ext>
            </a:extLst>
          </p:cNvPr>
          <p:cNvSpPr>
            <a:spLocks noGrp="1" noChangeArrowheads="1"/>
          </p:cNvSpPr>
          <p:nvPr>
            <p:ph type="title"/>
          </p:nvPr>
        </p:nvSpPr>
        <p:spPr>
          <a:xfrm>
            <a:off x="250167" y="-107830"/>
            <a:ext cx="11691666" cy="825262"/>
          </a:xfrm>
        </p:spPr>
        <p:txBody>
          <a:bodyPr/>
          <a:lstStyle/>
          <a:p>
            <a:pPr algn="l"/>
            <a:r>
              <a:rPr lang="en-US" altLang="en-US" sz="3600" dirty="0">
                <a:solidFill>
                  <a:srgbClr val="FF6600"/>
                </a:solidFill>
                <a:latin typeface="Copperplate Gothic Bold"/>
              </a:rPr>
              <a:t>So, Choose Life!</a:t>
            </a:r>
            <a:r>
              <a:rPr lang="en-US" altLang="en-US" sz="3600" dirty="0"/>
              <a:t> </a:t>
            </a:r>
            <a:r>
              <a:rPr lang="en-US" altLang="en-US" sz="3200" dirty="0"/>
              <a:t>/ </a:t>
            </a:r>
            <a:r>
              <a:rPr lang="en-US" sz="3200" dirty="0" err="1">
                <a:ea typeface="+mj-lt"/>
                <a:cs typeface="+mj-lt"/>
              </a:rPr>
              <a:t>Entonces</a:t>
            </a:r>
            <a:r>
              <a:rPr lang="en-US" sz="3200" dirty="0">
                <a:ea typeface="+mj-lt"/>
                <a:cs typeface="+mj-lt"/>
              </a:rPr>
              <a:t>, ¡Elige la Vida!</a:t>
            </a:r>
            <a:r>
              <a:rPr lang="en-US" sz="3600" dirty="0">
                <a:ea typeface="+mj-lt"/>
                <a:cs typeface="+mj-lt"/>
              </a:rPr>
              <a:t> </a:t>
            </a:r>
            <a:r>
              <a:rPr lang="en-US" altLang="en-US" sz="2000" dirty="0"/>
              <a:t>(Dt. 30:11-20)</a:t>
            </a:r>
          </a:p>
        </p:txBody>
      </p:sp>
      <p:sp>
        <p:nvSpPr>
          <p:cNvPr id="340995" name="Rectangle 3">
            <a:extLst>
              <a:ext uri="{FF2B5EF4-FFF2-40B4-BE49-F238E27FC236}">
                <a16:creationId xmlns:a16="http://schemas.microsoft.com/office/drawing/2014/main" id="{FF7CCF36-3C42-B8A3-3839-F6836D308B0A}"/>
              </a:ext>
            </a:extLst>
          </p:cNvPr>
          <p:cNvSpPr>
            <a:spLocks noGrp="1" noChangeArrowheads="1"/>
          </p:cNvSpPr>
          <p:nvPr>
            <p:ph type="body" idx="1"/>
          </p:nvPr>
        </p:nvSpPr>
        <p:spPr>
          <a:xfrm>
            <a:off x="348084" y="787880"/>
            <a:ext cx="11507939" cy="3936520"/>
          </a:xfrm>
        </p:spPr>
        <p:txBody>
          <a:bodyPr/>
          <a:lstStyle/>
          <a:p>
            <a:pPr>
              <a:buNone/>
            </a:pPr>
            <a:r>
              <a:rPr lang="en-US" altLang="en-US" sz="2800" b="1" dirty="0">
                <a:solidFill>
                  <a:schemeClr val="hlink"/>
                </a:solidFill>
                <a:effectLst>
                  <a:outerShdw blurRad="38100" dist="38100" dir="2700000" algn="tl">
                    <a:srgbClr val="000000"/>
                  </a:outerShdw>
                </a:effectLst>
              </a:rPr>
              <a:t>Yahweh’s requirements were not difficult to understand nor impossible to attain. / </a:t>
            </a:r>
            <a:r>
              <a:rPr lang="en-US" sz="2800" dirty="0">
                <a:effectLst>
                  <a:outerShdw blurRad="38100" dist="38100" dir="2700000" algn="tl">
                    <a:srgbClr val="000000"/>
                  </a:outerShdw>
                </a:effectLst>
                <a:ea typeface="+mn-lt"/>
                <a:cs typeface="+mn-lt"/>
              </a:rPr>
              <a:t>Los </a:t>
            </a:r>
            <a:r>
              <a:rPr lang="en-US" sz="2800" dirty="0" err="1">
                <a:effectLst>
                  <a:outerShdw blurRad="38100" dist="38100" dir="2700000" algn="tl">
                    <a:srgbClr val="000000"/>
                  </a:outerShdw>
                </a:effectLst>
                <a:ea typeface="+mn-lt"/>
                <a:cs typeface="+mn-lt"/>
              </a:rPr>
              <a:t>requisitos</a:t>
            </a:r>
            <a:r>
              <a:rPr lang="en-US" sz="2800" dirty="0">
                <a:effectLst>
                  <a:outerShdw blurRad="38100" dist="38100" dir="2700000" algn="tl">
                    <a:srgbClr val="000000"/>
                  </a:outerShdw>
                </a:effectLst>
                <a:ea typeface="+mn-lt"/>
                <a:cs typeface="+mn-lt"/>
              </a:rPr>
              <a:t> de Yahweh no </a:t>
            </a:r>
            <a:r>
              <a:rPr lang="en-US" sz="2800" dirty="0" err="1">
                <a:effectLst>
                  <a:outerShdw blurRad="38100" dist="38100" dir="2700000" algn="tl">
                    <a:srgbClr val="000000"/>
                  </a:outerShdw>
                </a:effectLst>
                <a:ea typeface="+mn-lt"/>
                <a:cs typeface="+mn-lt"/>
              </a:rPr>
              <a:t>eran</a:t>
            </a:r>
            <a:r>
              <a:rPr lang="en-US" sz="2800" dirty="0">
                <a:effectLst>
                  <a:outerShdw blurRad="38100" dist="38100" dir="2700000" algn="tl">
                    <a:srgbClr val="000000"/>
                  </a:outerShdw>
                </a:effectLst>
                <a:ea typeface="+mn-lt"/>
                <a:cs typeface="+mn-lt"/>
              </a:rPr>
              <a:t> </a:t>
            </a:r>
            <a:r>
              <a:rPr lang="en-US" sz="2800" dirty="0" err="1">
                <a:effectLst>
                  <a:outerShdw blurRad="38100" dist="38100" dir="2700000" algn="tl">
                    <a:srgbClr val="000000"/>
                  </a:outerShdw>
                </a:effectLst>
                <a:ea typeface="+mn-lt"/>
                <a:cs typeface="+mn-lt"/>
              </a:rPr>
              <a:t>difíciles</a:t>
            </a:r>
            <a:r>
              <a:rPr lang="en-US" sz="2800" dirty="0">
                <a:effectLst>
                  <a:outerShdw blurRad="38100" dist="38100" dir="2700000" algn="tl">
                    <a:srgbClr val="000000"/>
                  </a:outerShdw>
                </a:effectLst>
                <a:ea typeface="+mn-lt"/>
                <a:cs typeface="+mn-lt"/>
              </a:rPr>
              <a:t> de </a:t>
            </a:r>
            <a:r>
              <a:rPr lang="en-US" sz="2800" dirty="0" err="1">
                <a:effectLst>
                  <a:outerShdw blurRad="38100" dist="38100" dir="2700000" algn="tl">
                    <a:srgbClr val="000000"/>
                  </a:outerShdw>
                </a:effectLst>
                <a:ea typeface="+mn-lt"/>
                <a:cs typeface="+mn-lt"/>
              </a:rPr>
              <a:t>entender</a:t>
            </a:r>
            <a:r>
              <a:rPr lang="en-US" sz="2800" dirty="0">
                <a:effectLst>
                  <a:outerShdw blurRad="38100" dist="38100" dir="2700000" algn="tl">
                    <a:srgbClr val="000000"/>
                  </a:outerShdw>
                </a:effectLst>
                <a:ea typeface="+mn-lt"/>
                <a:cs typeface="+mn-lt"/>
              </a:rPr>
              <a:t> </a:t>
            </a:r>
            <a:r>
              <a:rPr lang="en-US" sz="2800" dirty="0" err="1">
                <a:effectLst>
                  <a:outerShdw blurRad="38100" dist="38100" dir="2700000" algn="tl">
                    <a:srgbClr val="000000"/>
                  </a:outerShdw>
                </a:effectLst>
                <a:ea typeface="+mn-lt"/>
                <a:cs typeface="+mn-lt"/>
              </a:rPr>
              <a:t>ni</a:t>
            </a:r>
            <a:r>
              <a:rPr lang="en-US" sz="2800" dirty="0">
                <a:effectLst>
                  <a:outerShdw blurRad="38100" dist="38100" dir="2700000" algn="tl">
                    <a:srgbClr val="000000"/>
                  </a:outerShdw>
                </a:effectLst>
                <a:ea typeface="+mn-lt"/>
                <a:cs typeface="+mn-lt"/>
              </a:rPr>
              <a:t> </a:t>
            </a:r>
            <a:r>
              <a:rPr lang="en-US" sz="2800" dirty="0" err="1">
                <a:effectLst>
                  <a:outerShdw blurRad="38100" dist="38100" dir="2700000" algn="tl">
                    <a:srgbClr val="000000"/>
                  </a:outerShdw>
                </a:effectLst>
                <a:ea typeface="+mn-lt"/>
                <a:cs typeface="+mn-lt"/>
              </a:rPr>
              <a:t>imposibles</a:t>
            </a:r>
            <a:r>
              <a:rPr lang="en-US" sz="2800" dirty="0">
                <a:effectLst>
                  <a:outerShdw blurRad="38100" dist="38100" dir="2700000" algn="tl">
                    <a:srgbClr val="000000"/>
                  </a:outerShdw>
                </a:effectLst>
                <a:ea typeface="+mn-lt"/>
                <a:cs typeface="+mn-lt"/>
              </a:rPr>
              <a:t> de </a:t>
            </a:r>
            <a:r>
              <a:rPr lang="en-US" sz="2800" dirty="0" err="1">
                <a:effectLst>
                  <a:outerShdw blurRad="38100" dist="38100" dir="2700000" algn="tl">
                    <a:srgbClr val="000000"/>
                  </a:outerShdw>
                </a:effectLst>
                <a:ea typeface="+mn-lt"/>
                <a:cs typeface="+mn-lt"/>
              </a:rPr>
              <a:t>alcanzar</a:t>
            </a:r>
            <a:r>
              <a:rPr lang="en-US" sz="2800" dirty="0">
                <a:effectLst>
                  <a:outerShdw blurRad="38100" dist="38100" dir="2700000" algn="tl">
                    <a:srgbClr val="000000"/>
                  </a:outerShdw>
                </a:effectLst>
                <a:ea typeface="+mn-lt"/>
                <a:cs typeface="+mn-lt"/>
              </a:rPr>
              <a:t>.</a:t>
            </a:r>
            <a:endParaRPr lang="en-US" altLang="en-US" sz="2800" b="1" dirty="0">
              <a:solidFill>
                <a:schemeClr val="hlink"/>
              </a:solidFill>
              <a:effectLst>
                <a:outerShdw blurRad="38100" dist="38100" dir="2700000" algn="tl">
                  <a:srgbClr val="000000"/>
                </a:outerShdw>
              </a:effectLst>
            </a:endParaRPr>
          </a:p>
          <a:p>
            <a:r>
              <a:rPr lang="en-US" altLang="en-US" sz="2400" i="1" dirty="0">
                <a:solidFill>
                  <a:srgbClr val="C00000"/>
                </a:solidFill>
              </a:rPr>
              <a:t>Two ways lay before them, the path toward life and the road to death.</a:t>
            </a:r>
            <a:r>
              <a:rPr lang="en-US" altLang="en-US" sz="2400" i="1" dirty="0"/>
              <a:t> / </a:t>
            </a:r>
            <a:r>
              <a:rPr lang="en-US" sz="2400" dirty="0">
                <a:ea typeface="+mn-lt"/>
                <a:cs typeface="+mn-lt"/>
              </a:rPr>
              <a:t>Dos </a:t>
            </a:r>
            <a:r>
              <a:rPr lang="en-US" sz="2400" dirty="0" err="1">
                <a:ea typeface="+mn-lt"/>
                <a:cs typeface="+mn-lt"/>
              </a:rPr>
              <a:t>caminos</a:t>
            </a:r>
            <a:r>
              <a:rPr lang="en-US" sz="2400" dirty="0">
                <a:ea typeface="+mn-lt"/>
                <a:cs typeface="+mn-lt"/>
              </a:rPr>
              <a:t> se </a:t>
            </a:r>
            <a:r>
              <a:rPr lang="en-US" sz="2400" dirty="0" err="1">
                <a:ea typeface="+mn-lt"/>
                <a:cs typeface="+mn-lt"/>
              </a:rPr>
              <a:t>abrían</a:t>
            </a:r>
            <a:r>
              <a:rPr lang="en-US" sz="2400" dirty="0">
                <a:ea typeface="+mn-lt"/>
                <a:cs typeface="+mn-lt"/>
              </a:rPr>
              <a:t> ante </a:t>
            </a:r>
            <a:r>
              <a:rPr lang="en-US" sz="2400" dirty="0" err="1">
                <a:ea typeface="+mn-lt"/>
                <a:cs typeface="+mn-lt"/>
              </a:rPr>
              <a:t>ellos</a:t>
            </a:r>
            <a:r>
              <a:rPr lang="en-US" sz="2400" dirty="0">
                <a:ea typeface="+mn-lt"/>
                <a:cs typeface="+mn-lt"/>
              </a:rPr>
              <a:t>, </a:t>
            </a:r>
            <a:r>
              <a:rPr lang="en-US" sz="2400" dirty="0" err="1">
                <a:ea typeface="+mn-lt"/>
                <a:cs typeface="+mn-lt"/>
              </a:rPr>
              <a:t>el</a:t>
            </a:r>
            <a:r>
              <a:rPr lang="en-US" sz="2400" dirty="0">
                <a:ea typeface="+mn-lt"/>
                <a:cs typeface="+mn-lt"/>
              </a:rPr>
              <a:t> </a:t>
            </a:r>
            <a:r>
              <a:rPr lang="en-US" sz="2400" dirty="0" err="1">
                <a:ea typeface="+mn-lt"/>
                <a:cs typeface="+mn-lt"/>
              </a:rPr>
              <a:t>camino</a:t>
            </a:r>
            <a:r>
              <a:rPr lang="en-US" sz="2400" dirty="0">
                <a:ea typeface="+mn-lt"/>
                <a:cs typeface="+mn-lt"/>
              </a:rPr>
              <a:t> </a:t>
            </a:r>
            <a:r>
              <a:rPr lang="en-US" sz="2400" dirty="0" err="1">
                <a:ea typeface="+mn-lt"/>
                <a:cs typeface="+mn-lt"/>
              </a:rPr>
              <a:t>hacia</a:t>
            </a:r>
            <a:r>
              <a:rPr lang="en-US" sz="2400" dirty="0">
                <a:ea typeface="+mn-lt"/>
                <a:cs typeface="+mn-lt"/>
              </a:rPr>
              <a:t> la </a:t>
            </a:r>
            <a:r>
              <a:rPr lang="en-US" sz="2400" dirty="0" err="1">
                <a:ea typeface="+mn-lt"/>
                <a:cs typeface="+mn-lt"/>
              </a:rPr>
              <a:t>vida</a:t>
            </a:r>
            <a:r>
              <a:rPr lang="en-US" sz="2400" dirty="0">
                <a:ea typeface="+mn-lt"/>
                <a:cs typeface="+mn-lt"/>
              </a:rPr>
              <a:t> y </a:t>
            </a:r>
            <a:r>
              <a:rPr lang="en-US" sz="2400" dirty="0" err="1">
                <a:ea typeface="+mn-lt"/>
                <a:cs typeface="+mn-lt"/>
              </a:rPr>
              <a:t>el</a:t>
            </a:r>
            <a:r>
              <a:rPr lang="en-US" sz="2400" dirty="0">
                <a:ea typeface="+mn-lt"/>
                <a:cs typeface="+mn-lt"/>
              </a:rPr>
              <a:t> </a:t>
            </a:r>
            <a:r>
              <a:rPr lang="en-US" sz="2400" dirty="0" err="1">
                <a:ea typeface="+mn-lt"/>
                <a:cs typeface="+mn-lt"/>
              </a:rPr>
              <a:t>camino</a:t>
            </a:r>
            <a:r>
              <a:rPr lang="en-US" sz="2400" dirty="0">
                <a:ea typeface="+mn-lt"/>
                <a:cs typeface="+mn-lt"/>
              </a:rPr>
              <a:t> </a:t>
            </a:r>
            <a:r>
              <a:rPr lang="en-US" sz="2400" dirty="0" err="1">
                <a:ea typeface="+mn-lt"/>
                <a:cs typeface="+mn-lt"/>
              </a:rPr>
              <a:t>hacia</a:t>
            </a:r>
            <a:r>
              <a:rPr lang="en-US" sz="2400" dirty="0">
                <a:ea typeface="+mn-lt"/>
                <a:cs typeface="+mn-lt"/>
              </a:rPr>
              <a:t> la </a:t>
            </a:r>
            <a:r>
              <a:rPr lang="en-US" sz="2400" dirty="0" err="1">
                <a:ea typeface="+mn-lt"/>
                <a:cs typeface="+mn-lt"/>
              </a:rPr>
              <a:t>muerte</a:t>
            </a:r>
            <a:r>
              <a:rPr lang="en-US" sz="2400" dirty="0">
                <a:ea typeface="+mn-lt"/>
                <a:cs typeface="+mn-lt"/>
              </a:rPr>
              <a:t>.</a:t>
            </a:r>
            <a:endParaRPr lang="en-US" altLang="en-US" sz="2400" i="1" dirty="0">
              <a:ea typeface="Tahoma"/>
            </a:endParaRPr>
          </a:p>
          <a:p>
            <a:r>
              <a:rPr lang="en-US" altLang="en-US" sz="2400" i="1" dirty="0">
                <a:solidFill>
                  <a:srgbClr val="C00000"/>
                </a:solidFill>
              </a:rPr>
              <a:t>Heaven and earth served as covenant witnesses to Israel’s choice.</a:t>
            </a:r>
            <a:r>
              <a:rPr lang="en-US" altLang="en-US" sz="2400" i="1" dirty="0"/>
              <a:t> / </a:t>
            </a:r>
            <a:r>
              <a:rPr lang="en-US" sz="2400" dirty="0">
                <a:ea typeface="+mn-lt"/>
                <a:cs typeface="+mn-lt"/>
              </a:rPr>
              <a:t>El </a:t>
            </a:r>
            <a:r>
              <a:rPr lang="en-US" sz="2400" dirty="0" err="1">
                <a:ea typeface="+mn-lt"/>
                <a:cs typeface="+mn-lt"/>
              </a:rPr>
              <a:t>cielo</a:t>
            </a:r>
            <a:r>
              <a:rPr lang="en-US" sz="2400" dirty="0">
                <a:ea typeface="+mn-lt"/>
                <a:cs typeface="+mn-lt"/>
              </a:rPr>
              <a:t> y la tierra </a:t>
            </a:r>
            <a:r>
              <a:rPr lang="en-US" sz="2400" dirty="0" err="1">
                <a:ea typeface="+mn-lt"/>
                <a:cs typeface="+mn-lt"/>
              </a:rPr>
              <a:t>sirvieron</a:t>
            </a:r>
            <a:r>
              <a:rPr lang="en-US" sz="2400" dirty="0">
                <a:ea typeface="+mn-lt"/>
                <a:cs typeface="+mn-lt"/>
              </a:rPr>
              <a:t> </a:t>
            </a:r>
            <a:r>
              <a:rPr lang="en-US" sz="2400" dirty="0" err="1">
                <a:ea typeface="+mn-lt"/>
                <a:cs typeface="+mn-lt"/>
              </a:rPr>
              <a:t>como</a:t>
            </a:r>
            <a:r>
              <a:rPr lang="en-US" sz="2400" dirty="0">
                <a:ea typeface="+mn-lt"/>
                <a:cs typeface="+mn-lt"/>
              </a:rPr>
              <a:t> </a:t>
            </a:r>
            <a:r>
              <a:rPr lang="en-US" sz="2400" dirty="0" err="1">
                <a:ea typeface="+mn-lt"/>
                <a:cs typeface="+mn-lt"/>
              </a:rPr>
              <a:t>testigos</a:t>
            </a:r>
            <a:r>
              <a:rPr lang="en-US" sz="2400" dirty="0">
                <a:ea typeface="+mn-lt"/>
                <a:cs typeface="+mn-lt"/>
              </a:rPr>
              <a:t> del </a:t>
            </a:r>
            <a:r>
              <a:rPr lang="en-US" sz="2400" dirty="0" err="1">
                <a:ea typeface="+mn-lt"/>
                <a:cs typeface="+mn-lt"/>
              </a:rPr>
              <a:t>pacto</a:t>
            </a:r>
            <a:r>
              <a:rPr lang="en-US" sz="2400" dirty="0">
                <a:ea typeface="+mn-lt"/>
                <a:cs typeface="+mn-lt"/>
              </a:rPr>
              <a:t> de la </a:t>
            </a:r>
            <a:r>
              <a:rPr lang="en-US" sz="2400" dirty="0" err="1">
                <a:ea typeface="+mn-lt"/>
                <a:cs typeface="+mn-lt"/>
              </a:rPr>
              <a:t>elección</a:t>
            </a:r>
            <a:r>
              <a:rPr lang="en-US" sz="2400" dirty="0">
                <a:ea typeface="+mn-lt"/>
                <a:cs typeface="+mn-lt"/>
              </a:rPr>
              <a:t> de Israel.</a:t>
            </a:r>
            <a:endParaRPr lang="en-US" altLang="en-US" sz="2400" i="1" dirty="0">
              <a:ea typeface="Tahoma"/>
            </a:endParaRPr>
          </a:p>
        </p:txBody>
      </p:sp>
      <p:sp>
        <p:nvSpPr>
          <p:cNvPr id="340996" name="Text Box 4">
            <a:extLst>
              <a:ext uri="{FF2B5EF4-FFF2-40B4-BE49-F238E27FC236}">
                <a16:creationId xmlns:a16="http://schemas.microsoft.com/office/drawing/2014/main" id="{C1DD09EB-B491-CB26-52D4-ABCD8ED6E469}"/>
              </a:ext>
            </a:extLst>
          </p:cNvPr>
          <p:cNvSpPr txBox="1">
            <a:spLocks noChangeArrowheads="1"/>
          </p:cNvSpPr>
          <p:nvPr/>
        </p:nvSpPr>
        <p:spPr bwMode="auto">
          <a:xfrm>
            <a:off x="609600" y="3995469"/>
            <a:ext cx="10972800" cy="2677656"/>
          </a:xfrm>
          <a:prstGeom prst="rect">
            <a:avLst/>
          </a:prstGeom>
          <a:solidFill>
            <a:srgbClr val="9900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defTabSz="914400" fontAlgn="base">
              <a:spcBef>
                <a:spcPct val="20000"/>
              </a:spcBef>
              <a:spcAft>
                <a:spcPct val="0"/>
              </a:spcAft>
              <a:buClr>
                <a:srgbClr val="5B8800"/>
              </a:buClr>
              <a:buSzPct val="65000"/>
            </a:pPr>
            <a:r>
              <a:rPr lang="en-US" altLang="en-US" sz="2800" dirty="0">
                <a:solidFill>
                  <a:srgbClr val="FFFF99"/>
                </a:solidFill>
                <a:latin typeface="Impact"/>
                <a:cs typeface="Arial"/>
              </a:rPr>
              <a:t>If confession and faith was called for by this ancient covenant </a:t>
            </a:r>
            <a:r>
              <a:rPr lang="en-US" altLang="en-US" sz="2400" dirty="0">
                <a:solidFill>
                  <a:srgbClr val="FFFF99"/>
                </a:solidFill>
                <a:latin typeface="Arial"/>
                <a:cs typeface="Arial"/>
              </a:rPr>
              <a:t>(30:14)</a:t>
            </a:r>
            <a:r>
              <a:rPr lang="en-US" altLang="en-US" sz="2800" dirty="0">
                <a:solidFill>
                  <a:srgbClr val="FFFF99"/>
                </a:solidFill>
                <a:latin typeface="Impact"/>
                <a:cs typeface="Arial"/>
              </a:rPr>
              <a:t>, how much more would confession and faith be appropriate for the new covenant in Christ </a:t>
            </a:r>
            <a:r>
              <a:rPr lang="en-US" altLang="en-US" sz="2400" dirty="0">
                <a:solidFill>
                  <a:srgbClr val="FFFF99"/>
                </a:solidFill>
                <a:latin typeface="Arial"/>
                <a:cs typeface="Arial"/>
              </a:rPr>
              <a:t>(cf. Ro.</a:t>
            </a:r>
            <a:r>
              <a:rPr lang="en-US" altLang="en-US" sz="2800" dirty="0">
                <a:solidFill>
                  <a:srgbClr val="FFFF99"/>
                </a:solidFill>
                <a:latin typeface="Impact"/>
                <a:cs typeface="Arial"/>
              </a:rPr>
              <a:t> </a:t>
            </a:r>
            <a:r>
              <a:rPr lang="en-US" altLang="en-US" sz="2400" dirty="0">
                <a:solidFill>
                  <a:srgbClr val="FFFF99"/>
                </a:solidFill>
                <a:latin typeface="Arial"/>
                <a:cs typeface="Arial"/>
              </a:rPr>
              <a:t>10:6-8)</a:t>
            </a:r>
            <a:r>
              <a:rPr lang="en-US" altLang="en-US" sz="2800" dirty="0">
                <a:solidFill>
                  <a:srgbClr val="FFFF99"/>
                </a:solidFill>
                <a:latin typeface="Impact"/>
                <a:cs typeface="Arial"/>
              </a:rPr>
              <a:t>. / </a:t>
            </a:r>
            <a:r>
              <a:rPr lang="en-US" sz="2800" dirty="0">
                <a:solidFill>
                  <a:srgbClr val="F8F8F8"/>
                </a:solidFill>
                <a:ea typeface="+mn-lt"/>
                <a:cs typeface="+mn-lt"/>
              </a:rPr>
              <a:t>Si la </a:t>
            </a:r>
            <a:r>
              <a:rPr lang="en-US" sz="2800" dirty="0" err="1">
                <a:solidFill>
                  <a:srgbClr val="F8F8F8"/>
                </a:solidFill>
                <a:ea typeface="+mn-lt"/>
                <a:cs typeface="+mn-lt"/>
              </a:rPr>
              <a:t>confesión</a:t>
            </a:r>
            <a:r>
              <a:rPr lang="en-US" sz="2800" dirty="0">
                <a:solidFill>
                  <a:srgbClr val="F8F8F8"/>
                </a:solidFill>
                <a:ea typeface="+mn-lt"/>
                <a:cs typeface="+mn-lt"/>
              </a:rPr>
              <a:t> y la </a:t>
            </a:r>
            <a:r>
              <a:rPr lang="en-US" sz="2800" dirty="0" err="1">
                <a:solidFill>
                  <a:srgbClr val="F8F8F8"/>
                </a:solidFill>
                <a:ea typeface="+mn-lt"/>
                <a:cs typeface="+mn-lt"/>
              </a:rPr>
              <a:t>fe</a:t>
            </a:r>
            <a:r>
              <a:rPr lang="en-US" sz="2800" dirty="0">
                <a:solidFill>
                  <a:srgbClr val="F8F8F8"/>
                </a:solidFill>
                <a:ea typeface="+mn-lt"/>
                <a:cs typeface="+mn-lt"/>
              </a:rPr>
              <a:t> </a:t>
            </a:r>
            <a:r>
              <a:rPr lang="en-US" sz="2800" dirty="0" err="1">
                <a:solidFill>
                  <a:srgbClr val="F8F8F8"/>
                </a:solidFill>
                <a:ea typeface="+mn-lt"/>
                <a:cs typeface="+mn-lt"/>
              </a:rPr>
              <a:t>fueron</a:t>
            </a:r>
            <a:r>
              <a:rPr lang="en-US" sz="2800" dirty="0">
                <a:solidFill>
                  <a:srgbClr val="F8F8F8"/>
                </a:solidFill>
                <a:ea typeface="+mn-lt"/>
                <a:cs typeface="+mn-lt"/>
              </a:rPr>
              <a:t> </a:t>
            </a:r>
            <a:r>
              <a:rPr lang="en-US" sz="2800" dirty="0" err="1">
                <a:solidFill>
                  <a:srgbClr val="F8F8F8"/>
                </a:solidFill>
                <a:ea typeface="+mn-lt"/>
                <a:cs typeface="+mn-lt"/>
              </a:rPr>
              <a:t>requeridas</a:t>
            </a:r>
            <a:r>
              <a:rPr lang="en-US" sz="2800" dirty="0">
                <a:solidFill>
                  <a:srgbClr val="F8F8F8"/>
                </a:solidFill>
                <a:ea typeface="+mn-lt"/>
                <a:cs typeface="+mn-lt"/>
              </a:rPr>
              <a:t> </a:t>
            </a:r>
            <a:r>
              <a:rPr lang="en-US" sz="2800" dirty="0" err="1">
                <a:solidFill>
                  <a:srgbClr val="F8F8F8"/>
                </a:solidFill>
                <a:ea typeface="+mn-lt"/>
                <a:cs typeface="+mn-lt"/>
              </a:rPr>
              <a:t>por</a:t>
            </a:r>
            <a:r>
              <a:rPr lang="en-US" sz="2800" dirty="0">
                <a:solidFill>
                  <a:srgbClr val="F8F8F8"/>
                </a:solidFill>
                <a:ea typeface="+mn-lt"/>
                <a:cs typeface="+mn-lt"/>
              </a:rPr>
              <a:t> </a:t>
            </a:r>
            <a:r>
              <a:rPr lang="en-US" sz="2800" dirty="0" err="1">
                <a:solidFill>
                  <a:srgbClr val="F8F8F8"/>
                </a:solidFill>
                <a:ea typeface="+mn-lt"/>
                <a:cs typeface="+mn-lt"/>
              </a:rPr>
              <a:t>este</a:t>
            </a:r>
            <a:r>
              <a:rPr lang="en-US" sz="2800" dirty="0">
                <a:solidFill>
                  <a:srgbClr val="F8F8F8"/>
                </a:solidFill>
                <a:ea typeface="+mn-lt"/>
                <a:cs typeface="+mn-lt"/>
              </a:rPr>
              <a:t> </a:t>
            </a:r>
            <a:r>
              <a:rPr lang="en-US" sz="2800" dirty="0" err="1">
                <a:solidFill>
                  <a:srgbClr val="F8F8F8"/>
                </a:solidFill>
                <a:ea typeface="+mn-lt"/>
                <a:cs typeface="+mn-lt"/>
              </a:rPr>
              <a:t>antiguo</a:t>
            </a:r>
            <a:r>
              <a:rPr lang="en-US" sz="2800" dirty="0">
                <a:solidFill>
                  <a:srgbClr val="F8F8F8"/>
                </a:solidFill>
                <a:ea typeface="+mn-lt"/>
                <a:cs typeface="+mn-lt"/>
              </a:rPr>
              <a:t> </a:t>
            </a:r>
            <a:r>
              <a:rPr lang="en-US" sz="2800" dirty="0" err="1">
                <a:solidFill>
                  <a:srgbClr val="F8F8F8"/>
                </a:solidFill>
                <a:ea typeface="+mn-lt"/>
                <a:cs typeface="+mn-lt"/>
              </a:rPr>
              <a:t>pacto</a:t>
            </a:r>
            <a:r>
              <a:rPr lang="en-US" sz="2800" dirty="0">
                <a:solidFill>
                  <a:srgbClr val="F8F8F8"/>
                </a:solidFill>
                <a:ea typeface="+mn-lt"/>
                <a:cs typeface="+mn-lt"/>
              </a:rPr>
              <a:t> (30:14), </a:t>
            </a:r>
            <a:r>
              <a:rPr lang="en-US" sz="2800" dirty="0" err="1">
                <a:solidFill>
                  <a:srgbClr val="F8F8F8"/>
                </a:solidFill>
                <a:ea typeface="+mn-lt"/>
                <a:cs typeface="+mn-lt"/>
              </a:rPr>
              <a:t>cuánto</a:t>
            </a:r>
            <a:r>
              <a:rPr lang="en-US" sz="2800" dirty="0">
                <a:solidFill>
                  <a:srgbClr val="F8F8F8"/>
                </a:solidFill>
                <a:ea typeface="+mn-lt"/>
                <a:cs typeface="+mn-lt"/>
              </a:rPr>
              <a:t> </a:t>
            </a:r>
            <a:r>
              <a:rPr lang="en-US" sz="2800" dirty="0" err="1">
                <a:solidFill>
                  <a:srgbClr val="F8F8F8"/>
                </a:solidFill>
                <a:ea typeface="+mn-lt"/>
                <a:cs typeface="+mn-lt"/>
              </a:rPr>
              <a:t>más</a:t>
            </a:r>
            <a:r>
              <a:rPr lang="en-US" sz="2800" dirty="0">
                <a:solidFill>
                  <a:srgbClr val="F8F8F8"/>
                </a:solidFill>
                <a:ea typeface="+mn-lt"/>
                <a:cs typeface="+mn-lt"/>
              </a:rPr>
              <a:t> la </a:t>
            </a:r>
            <a:r>
              <a:rPr lang="en-US" sz="2800" dirty="0" err="1">
                <a:solidFill>
                  <a:srgbClr val="F8F8F8"/>
                </a:solidFill>
                <a:ea typeface="+mn-lt"/>
                <a:cs typeface="+mn-lt"/>
              </a:rPr>
              <a:t>confesión</a:t>
            </a:r>
            <a:r>
              <a:rPr lang="en-US" sz="2800" dirty="0">
                <a:solidFill>
                  <a:srgbClr val="F8F8F8"/>
                </a:solidFill>
                <a:ea typeface="+mn-lt"/>
                <a:cs typeface="+mn-lt"/>
              </a:rPr>
              <a:t> y la </a:t>
            </a:r>
            <a:r>
              <a:rPr lang="en-US" sz="2800" dirty="0" err="1">
                <a:solidFill>
                  <a:srgbClr val="F8F8F8"/>
                </a:solidFill>
                <a:ea typeface="+mn-lt"/>
                <a:cs typeface="+mn-lt"/>
              </a:rPr>
              <a:t>fe</a:t>
            </a:r>
            <a:r>
              <a:rPr lang="en-US" sz="2800" dirty="0">
                <a:solidFill>
                  <a:srgbClr val="F8F8F8"/>
                </a:solidFill>
                <a:ea typeface="+mn-lt"/>
                <a:cs typeface="+mn-lt"/>
              </a:rPr>
              <a:t> </a:t>
            </a:r>
            <a:r>
              <a:rPr lang="en-US" sz="2800" dirty="0" err="1">
                <a:solidFill>
                  <a:srgbClr val="F8F8F8"/>
                </a:solidFill>
                <a:ea typeface="+mn-lt"/>
                <a:cs typeface="+mn-lt"/>
              </a:rPr>
              <a:t>serían</a:t>
            </a:r>
            <a:r>
              <a:rPr lang="en-US" sz="2800" dirty="0">
                <a:solidFill>
                  <a:srgbClr val="F8F8F8"/>
                </a:solidFill>
                <a:ea typeface="+mn-lt"/>
                <a:cs typeface="+mn-lt"/>
              </a:rPr>
              <a:t> </a:t>
            </a:r>
            <a:r>
              <a:rPr lang="en-US" sz="2800" dirty="0" err="1">
                <a:solidFill>
                  <a:srgbClr val="F8F8F8"/>
                </a:solidFill>
                <a:ea typeface="+mn-lt"/>
                <a:cs typeface="+mn-lt"/>
              </a:rPr>
              <a:t>apropiadas</a:t>
            </a:r>
            <a:r>
              <a:rPr lang="en-US" sz="2800" dirty="0">
                <a:solidFill>
                  <a:srgbClr val="F8F8F8"/>
                </a:solidFill>
                <a:ea typeface="+mn-lt"/>
                <a:cs typeface="+mn-lt"/>
              </a:rPr>
              <a:t> para </a:t>
            </a:r>
            <a:r>
              <a:rPr lang="en-US" sz="2800" dirty="0" err="1">
                <a:solidFill>
                  <a:srgbClr val="F8F8F8"/>
                </a:solidFill>
                <a:ea typeface="+mn-lt"/>
                <a:cs typeface="+mn-lt"/>
              </a:rPr>
              <a:t>el</a:t>
            </a:r>
            <a:r>
              <a:rPr lang="en-US" sz="2800" dirty="0">
                <a:solidFill>
                  <a:srgbClr val="F8F8F8"/>
                </a:solidFill>
                <a:ea typeface="+mn-lt"/>
                <a:cs typeface="+mn-lt"/>
              </a:rPr>
              <a:t> nuevo </a:t>
            </a:r>
            <a:r>
              <a:rPr lang="en-US" sz="2800" dirty="0" err="1">
                <a:solidFill>
                  <a:srgbClr val="F8F8F8"/>
                </a:solidFill>
                <a:ea typeface="+mn-lt"/>
                <a:cs typeface="+mn-lt"/>
              </a:rPr>
              <a:t>pacto</a:t>
            </a:r>
            <a:r>
              <a:rPr lang="en-US" sz="2800" dirty="0">
                <a:solidFill>
                  <a:srgbClr val="F8F8F8"/>
                </a:solidFill>
                <a:ea typeface="+mn-lt"/>
                <a:cs typeface="+mn-lt"/>
              </a:rPr>
              <a:t> </a:t>
            </a:r>
            <a:r>
              <a:rPr lang="en-US" sz="2800" dirty="0" err="1">
                <a:solidFill>
                  <a:srgbClr val="F8F8F8"/>
                </a:solidFill>
                <a:ea typeface="+mn-lt"/>
                <a:cs typeface="+mn-lt"/>
              </a:rPr>
              <a:t>en</a:t>
            </a:r>
            <a:r>
              <a:rPr lang="en-US" sz="2800" dirty="0">
                <a:solidFill>
                  <a:srgbClr val="F8F8F8"/>
                </a:solidFill>
                <a:ea typeface="+mn-lt"/>
                <a:cs typeface="+mn-lt"/>
              </a:rPr>
              <a:t> Cristo (cf. Ro. 10:6-8).</a:t>
            </a:r>
            <a:endParaRPr lang="en-US" altLang="en-US" sz="2800">
              <a:solidFill>
                <a:srgbClr val="F8F8F8"/>
              </a:solidFill>
              <a:latin typeface="Impact" panose="020B080603090205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40995">
                                            <p:txEl>
                                              <p:pRg st="0" end="0"/>
                                            </p:txEl>
                                          </p:spTgt>
                                        </p:tgtEl>
                                        <p:attrNameLst>
                                          <p:attrName>style.visibility</p:attrName>
                                        </p:attrNameLst>
                                      </p:cBhvr>
                                      <p:to>
                                        <p:strVal val="visible"/>
                                      </p:to>
                                    </p:set>
                                    <p:anim calcmode="lin" valueType="num">
                                      <p:cBhvr>
                                        <p:cTn id="7" dur="500" fill="hold"/>
                                        <p:tgtEl>
                                          <p:spTgt spid="3409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4099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40995">
                                            <p:txEl>
                                              <p:pRg st="1" end="1"/>
                                            </p:txEl>
                                          </p:spTgt>
                                        </p:tgtEl>
                                        <p:attrNameLst>
                                          <p:attrName>style.visibility</p:attrName>
                                        </p:attrNameLst>
                                      </p:cBhvr>
                                      <p:to>
                                        <p:strVal val="visible"/>
                                      </p:to>
                                    </p:set>
                                    <p:anim calcmode="lin" valueType="num">
                                      <p:cBhvr additive="base">
                                        <p:cTn id="13" dur="500" fill="hold"/>
                                        <p:tgtEl>
                                          <p:spTgt spid="3409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09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40995">
                                            <p:txEl>
                                              <p:pRg st="2" end="2"/>
                                            </p:txEl>
                                          </p:spTgt>
                                        </p:tgtEl>
                                        <p:attrNameLst>
                                          <p:attrName>style.visibility</p:attrName>
                                        </p:attrNameLst>
                                      </p:cBhvr>
                                      <p:to>
                                        <p:strVal val="visible"/>
                                      </p:to>
                                    </p:set>
                                    <p:anim calcmode="lin" valueType="num">
                                      <p:cBhvr additive="base">
                                        <p:cTn id="19" dur="500" fill="hold"/>
                                        <p:tgtEl>
                                          <p:spTgt spid="3409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09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5" fill="hold" grpId="0" nodeType="clickEffect">
                                  <p:stCondLst>
                                    <p:cond delay="0"/>
                                  </p:stCondLst>
                                  <p:childTnLst>
                                    <p:set>
                                      <p:cBhvr>
                                        <p:cTn id="24" dur="1" fill="hold">
                                          <p:stCondLst>
                                            <p:cond delay="0"/>
                                          </p:stCondLst>
                                        </p:cTn>
                                        <p:tgtEl>
                                          <p:spTgt spid="340996"/>
                                        </p:tgtEl>
                                        <p:attrNameLst>
                                          <p:attrName>style.visibility</p:attrName>
                                        </p:attrNameLst>
                                      </p:cBhvr>
                                      <p:to>
                                        <p:strVal val="visible"/>
                                      </p:to>
                                    </p:set>
                                    <p:animEffect transition="in" filter="randombar(vertical)">
                                      <p:cBhvr>
                                        <p:cTn id="25" dur="500"/>
                                        <p:tgtEl>
                                          <p:spTgt spid="340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6"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479FB-3C09-55CC-B9A2-A87CD225437E}"/>
              </a:ext>
            </a:extLst>
          </p:cNvPr>
          <p:cNvSpPr>
            <a:spLocks noGrp="1"/>
          </p:cNvSpPr>
          <p:nvPr>
            <p:ph type="ctrTitle" sz="quarter"/>
          </p:nvPr>
        </p:nvSpPr>
        <p:spPr>
          <a:xfrm>
            <a:off x="914400" y="3330053"/>
            <a:ext cx="10363200" cy="2258610"/>
          </a:xfrm>
        </p:spPr>
        <p:txBody>
          <a:bodyPr/>
          <a:lstStyle/>
          <a:p>
            <a:pPr algn="r"/>
            <a:r>
              <a:rPr lang="en-US" sz="6000" dirty="0">
                <a:solidFill>
                  <a:srgbClr val="FF3300"/>
                </a:solidFill>
                <a:latin typeface="Matura MT Script Capitals"/>
              </a:rPr>
              <a:t>Controversial Issues</a:t>
            </a:r>
            <a:br>
              <a:rPr lang="en-US" sz="6000" dirty="0">
                <a:latin typeface="Matura MT Script Capitals" panose="03020802060602070202" pitchFamily="66" charset="0"/>
              </a:rPr>
            </a:br>
            <a:r>
              <a:rPr lang="en-US" sz="6000" dirty="0">
                <a:solidFill>
                  <a:srgbClr val="FF3300"/>
                </a:solidFill>
                <a:latin typeface="Matura MT Script Capitals"/>
              </a:rPr>
              <a:t>in the Torah and Beyond / </a:t>
            </a:r>
            <a:r>
              <a:rPr lang="en-US" sz="6000" dirty="0" err="1">
                <a:solidFill>
                  <a:schemeClr val="tx1"/>
                </a:solidFill>
                <a:ea typeface="+mj-lt"/>
                <a:cs typeface="+mj-lt"/>
              </a:rPr>
              <a:t>Cuestiones</a:t>
            </a:r>
            <a:r>
              <a:rPr lang="en-US" sz="6000" dirty="0">
                <a:solidFill>
                  <a:schemeClr val="tx1"/>
                </a:solidFill>
                <a:ea typeface="+mj-lt"/>
                <a:cs typeface="+mj-lt"/>
              </a:rPr>
              <a:t> </a:t>
            </a:r>
            <a:r>
              <a:rPr lang="en-US" sz="6000" dirty="0" err="1">
                <a:solidFill>
                  <a:schemeClr val="tx1"/>
                </a:solidFill>
                <a:ea typeface="+mj-lt"/>
                <a:cs typeface="+mj-lt"/>
              </a:rPr>
              <a:t>controvertidas</a:t>
            </a:r>
            <a:endParaRPr lang="en-US" sz="6000" dirty="0" err="1">
              <a:solidFill>
                <a:schemeClr val="tx1"/>
              </a:solidFill>
              <a:latin typeface="Matura MT Script Capitals" panose="03020802060602070202" pitchFamily="66" charset="0"/>
            </a:endParaRPr>
          </a:p>
          <a:p>
            <a:pPr algn="r"/>
            <a:r>
              <a:rPr lang="en-US" sz="6000" dirty="0" err="1">
                <a:solidFill>
                  <a:schemeClr val="tx1"/>
                </a:solidFill>
                <a:ea typeface="+mj-lt"/>
                <a:cs typeface="+mj-lt"/>
              </a:rPr>
              <a:t>en</a:t>
            </a:r>
            <a:r>
              <a:rPr lang="en-US" sz="6000" dirty="0">
                <a:solidFill>
                  <a:schemeClr val="tx1"/>
                </a:solidFill>
                <a:ea typeface="+mj-lt"/>
                <a:cs typeface="+mj-lt"/>
              </a:rPr>
              <a:t> la </a:t>
            </a:r>
            <a:r>
              <a:rPr lang="en-US" sz="6000" dirty="0" err="1">
                <a:solidFill>
                  <a:schemeClr val="tx1"/>
                </a:solidFill>
                <a:ea typeface="+mj-lt"/>
                <a:cs typeface="+mj-lt"/>
              </a:rPr>
              <a:t>Torá</a:t>
            </a:r>
            <a:r>
              <a:rPr lang="en-US" sz="6000" dirty="0">
                <a:solidFill>
                  <a:schemeClr val="tx1"/>
                </a:solidFill>
                <a:ea typeface="+mj-lt"/>
                <a:cs typeface="+mj-lt"/>
              </a:rPr>
              <a:t> y </a:t>
            </a:r>
            <a:r>
              <a:rPr lang="en-US" sz="6000" dirty="0" err="1">
                <a:solidFill>
                  <a:schemeClr val="tx1"/>
                </a:solidFill>
                <a:ea typeface="+mj-lt"/>
                <a:cs typeface="+mj-lt"/>
              </a:rPr>
              <a:t>más</a:t>
            </a:r>
            <a:r>
              <a:rPr lang="en-US" sz="6000" dirty="0">
                <a:solidFill>
                  <a:schemeClr val="tx1"/>
                </a:solidFill>
                <a:ea typeface="+mj-lt"/>
                <a:cs typeface="+mj-lt"/>
              </a:rPr>
              <a:t> </a:t>
            </a:r>
            <a:r>
              <a:rPr lang="en-US" sz="6000" dirty="0" err="1">
                <a:solidFill>
                  <a:schemeClr val="tx1"/>
                </a:solidFill>
                <a:ea typeface="+mj-lt"/>
                <a:cs typeface="+mj-lt"/>
              </a:rPr>
              <a:t>allá</a:t>
            </a:r>
            <a:endParaRPr lang="en-US" sz="3600" dirty="0" err="1">
              <a:solidFill>
                <a:schemeClr val="tx1"/>
              </a:solidFill>
            </a:endParaRPr>
          </a:p>
        </p:txBody>
      </p:sp>
      <p:sp>
        <p:nvSpPr>
          <p:cNvPr id="3" name="Slide Number Placeholder 2">
            <a:extLst>
              <a:ext uri="{FF2B5EF4-FFF2-40B4-BE49-F238E27FC236}">
                <a16:creationId xmlns:a16="http://schemas.microsoft.com/office/drawing/2014/main" id="{A2F51B0C-B211-767D-A1D1-5E1BB0A1BE1B}"/>
              </a:ext>
            </a:extLst>
          </p:cNvPr>
          <p:cNvSpPr>
            <a:spLocks noGrp="1"/>
          </p:cNvSpPr>
          <p:nvPr>
            <p:ph type="sldNum" sz="quarter" idx="12"/>
          </p:nvPr>
        </p:nvSpPr>
        <p:spPr/>
        <p:txBody>
          <a:bodyPr/>
          <a:lstStyle/>
          <a:p>
            <a:fld id="{77B5E61A-8F73-495D-A30A-94EEFEB81471}" type="slidenum">
              <a:rPr lang="en-US" altLang="en-US" smtClean="0"/>
              <a:pPr/>
              <a:t>99</a:t>
            </a:fld>
            <a:endParaRPr lang="en-US" altLang="en-US"/>
          </a:p>
        </p:txBody>
      </p:sp>
    </p:spTree>
    <p:extLst>
      <p:ext uri="{BB962C8B-B14F-4D97-AF65-F5344CB8AC3E}">
        <p14:creationId xmlns:p14="http://schemas.microsoft.com/office/powerpoint/2010/main" val="162082498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10.xml><?xml version="1.0" encoding="utf-8"?>
<a:theme xmlns:a="http://schemas.openxmlformats.org/drawingml/2006/main" name="Slit">
  <a:themeElements>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fontScheme name="Slit">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_Textured">
  <a:themeElements>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0" i="1" u="none" strike="noStrike" cap="none" normalizeH="0" baseline="0" smtClean="0">
            <a:ln>
              <a:noFill/>
            </a:ln>
            <a:solidFill>
              <a:schemeClr val="tx1"/>
            </a:solidFill>
            <a:effectLst/>
            <a:latin typeface="Tahom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0" i="1" u="none" strike="noStrike" cap="none" normalizeH="0" baseline="0" smtClean="0">
            <a:ln>
              <a:noFill/>
            </a:ln>
            <a:solidFill>
              <a:schemeClr val="tx1"/>
            </a:solidFill>
            <a:effectLst/>
            <a:latin typeface="Tahoma" panose="020B0604030504040204" pitchFamily="34" charset="0"/>
            <a:cs typeface="Arial" panose="020B0604020202020204"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Compass">
  <a:themeElements>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_Compass">
  <a:themeElements>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_Compass">
  <a:themeElements>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3_Compass">
  <a:themeElements>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7_Orbit">
  <a:themeElements>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8_Orbit">
  <a:themeElements>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3_Slit">
  <a:themeElements>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fontScheme name="Slit">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_Globe">
  <a:themeElements>
    <a:clrScheme name="Globe 9">
      <a:dk1>
        <a:srgbClr val="5F4545"/>
      </a:dk1>
      <a:lt1>
        <a:srgbClr val="FFFFFF"/>
      </a:lt1>
      <a:dk2>
        <a:srgbClr val="4D3939"/>
      </a:dk2>
      <a:lt2>
        <a:srgbClr val="FFFFCC"/>
      </a:lt2>
      <a:accent1>
        <a:srgbClr val="CC6600"/>
      </a:accent1>
      <a:accent2>
        <a:srgbClr val="924C0C"/>
      </a:accent2>
      <a:accent3>
        <a:srgbClr val="B2AEAE"/>
      </a:accent3>
      <a:accent4>
        <a:srgbClr val="DADADA"/>
      </a:accent4>
      <a:accent5>
        <a:srgbClr val="E2B8AA"/>
      </a:accent5>
      <a:accent6>
        <a:srgbClr val="84440A"/>
      </a:accent6>
      <a:hlink>
        <a:srgbClr val="CFD375"/>
      </a:hlink>
      <a:folHlink>
        <a:srgbClr val="98BB91"/>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
      <a:clrScheme name="Globe 9">
        <a:dk1>
          <a:srgbClr val="5F4545"/>
        </a:dk1>
        <a:lt1>
          <a:srgbClr val="FFFFFF"/>
        </a:lt1>
        <a:dk2>
          <a:srgbClr val="4D3939"/>
        </a:dk2>
        <a:lt2>
          <a:srgbClr val="FFFFCC"/>
        </a:lt2>
        <a:accent1>
          <a:srgbClr val="CC6600"/>
        </a:accent1>
        <a:accent2>
          <a:srgbClr val="924C0C"/>
        </a:accent2>
        <a:accent3>
          <a:srgbClr val="B2AEAE"/>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4_Slit">
  <a:themeElements>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fontScheme name="Slit">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9_Orbit">
  <a:themeElements>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4_Textured">
  <a:themeElements>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0" i="1" u="none" strike="noStrike" cap="none" normalizeH="0" baseline="0" smtClean="0">
            <a:ln>
              <a:noFill/>
            </a:ln>
            <a:solidFill>
              <a:schemeClr val="tx1"/>
            </a:solidFill>
            <a:effectLst/>
            <a:latin typeface="Tahom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0" i="1" u="none" strike="noStrike" cap="none" normalizeH="0" baseline="0" smtClean="0">
            <a:ln>
              <a:noFill/>
            </a:ln>
            <a:solidFill>
              <a:schemeClr val="tx1"/>
            </a:solidFill>
            <a:effectLst/>
            <a:latin typeface="Tahoma" panose="020B0604030504040204" pitchFamily="34" charset="0"/>
            <a:cs typeface="Arial" panose="020B0604020202020204"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5_Textured">
  <a:themeElements>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0" i="1" u="none" strike="noStrike" cap="none" normalizeH="0" baseline="0" smtClean="0">
            <a:ln>
              <a:noFill/>
            </a:ln>
            <a:solidFill>
              <a:schemeClr val="tx1"/>
            </a:solidFill>
            <a:effectLst/>
            <a:latin typeface="Tahom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0" i="1" u="none" strike="noStrike" cap="none" normalizeH="0" baseline="0" smtClean="0">
            <a:ln>
              <a:noFill/>
            </a:ln>
            <a:solidFill>
              <a:schemeClr val="tx1"/>
            </a:solidFill>
            <a:effectLst/>
            <a:latin typeface="Tahoma" panose="020B0604030504040204" pitchFamily="34" charset="0"/>
            <a:cs typeface="Arial" panose="020B0604020202020204"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10_Orbit">
  <a:themeElements>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5_Compass">
  <a:themeElements>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ured">
  <a:themeElements>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0" i="1" u="none" strike="noStrike" cap="none" normalizeH="0" baseline="0" smtClean="0">
            <a:ln>
              <a:noFill/>
            </a:ln>
            <a:solidFill>
              <a:schemeClr val="tx1"/>
            </a:solidFill>
            <a:effectLst/>
            <a:latin typeface="Tahom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0" i="1" u="none" strike="noStrike" cap="none" normalizeH="0" baseline="0" smtClean="0">
            <a:ln>
              <a:noFill/>
            </a:ln>
            <a:solidFill>
              <a:schemeClr val="tx1"/>
            </a:solidFill>
            <a:effectLst/>
            <a:latin typeface="Tahoma" panose="020B0604030504040204" pitchFamily="34" charset="0"/>
            <a:cs typeface="Arial" panose="020B0604020202020204"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nter_Template_AS - v5.potx" id="{C015AB26-ADC1-4682-970F-344546D64786}" vid="{6C8412DC-6F53-4CDC-BBD3-B7ECD0054166}"/>
    </a:ext>
  </a:extLst>
</a:theme>
</file>

<file path=ppt/theme/theme5.xml><?xml version="1.0" encoding="utf-8"?>
<a:theme xmlns:a="http://schemas.openxmlformats.org/drawingml/2006/main" name="1_Orbit">
  <a:themeElements>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rbit">
  <a:themeElements>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Textured">
  <a:themeElements>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0" i="1" u="none" strike="noStrike" cap="none" normalizeH="0" baseline="0" smtClean="0">
            <a:ln>
              <a:noFill/>
            </a:ln>
            <a:solidFill>
              <a:schemeClr val="tx1"/>
            </a:solidFill>
            <a:effectLst/>
            <a:latin typeface="Tahom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0" i="1" u="none" strike="noStrike" cap="none" normalizeH="0" baseline="0" smtClean="0">
            <a:ln>
              <a:noFill/>
            </a:ln>
            <a:solidFill>
              <a:schemeClr val="tx1"/>
            </a:solidFill>
            <a:effectLst/>
            <a:latin typeface="Tahoma" panose="020B0604030504040204" pitchFamily="34" charset="0"/>
            <a:cs typeface="Arial" panose="020B0604020202020204"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default">
  <a:themeElements>
    <a:clrScheme name="default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default">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1" u="none" strike="noStrike" cap="none" normalizeH="0" baseline="0" smtClean="0">
            <a:ln>
              <a:noFill/>
            </a:ln>
            <a:solidFill>
              <a:schemeClr val="tx1"/>
            </a:solidFill>
            <a:effectLst/>
            <a:latin typeface="Arial Narrow" panose="020B0606020202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1" u="none" strike="noStrike" cap="none" normalizeH="0" baseline="0" smtClean="0">
            <a:ln>
              <a:noFill/>
            </a:ln>
            <a:solidFill>
              <a:schemeClr val="tx1"/>
            </a:solidFill>
            <a:effectLst/>
            <a:latin typeface="Arial Narrow" panose="020B0606020202030204" pitchFamily="34" charset="0"/>
            <a:cs typeface="Arial" panose="020B0604020202020204" pitchFamily="34" charset="0"/>
          </a:defRPr>
        </a:defPPr>
      </a:lstStyle>
    </a:lnDef>
  </a:objectDefaults>
  <a:extraClrSchemeLst>
    <a:extraClrScheme>
      <a:clrScheme name="default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default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default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default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default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1803</TotalTime>
  <Words>39178</Words>
  <Application>Microsoft Office PowerPoint</Application>
  <PresentationFormat>Widescreen</PresentationFormat>
  <Paragraphs>1326</Paragraphs>
  <Slides>225</Slides>
  <Notes>1</Notes>
  <HiddenSlides>0</HiddenSlides>
  <MMClips>0</MMClips>
  <ScaleCrop>false</ScaleCrop>
  <HeadingPairs>
    <vt:vector size="6" baseType="variant">
      <vt:variant>
        <vt:lpstr>Fonts Used</vt:lpstr>
      </vt:variant>
      <vt:variant>
        <vt:i4>40</vt:i4>
      </vt:variant>
      <vt:variant>
        <vt:lpstr>Theme</vt:lpstr>
      </vt:variant>
      <vt:variant>
        <vt:i4>25</vt:i4>
      </vt:variant>
      <vt:variant>
        <vt:lpstr>Slide Titles</vt:lpstr>
      </vt:variant>
      <vt:variant>
        <vt:i4>225</vt:i4>
      </vt:variant>
    </vt:vector>
  </HeadingPairs>
  <TitlesOfParts>
    <vt:vector size="290" baseType="lpstr">
      <vt:lpstr>Comic Sans MS</vt:lpstr>
      <vt:lpstr>Eras Bold ITC</vt:lpstr>
      <vt:lpstr>Book Antiqua</vt:lpstr>
      <vt:lpstr>Brush Script MT</vt:lpstr>
      <vt:lpstr>Alba</vt:lpstr>
      <vt:lpstr>Eras Demi ITC</vt:lpstr>
      <vt:lpstr>Wide Latin</vt:lpstr>
      <vt:lpstr>Calibri</vt:lpstr>
      <vt:lpstr>Arial Black</vt:lpstr>
      <vt:lpstr>Agency FB</vt:lpstr>
      <vt:lpstr>Franklin Gothic Medium</vt:lpstr>
      <vt:lpstr>Copperplate Gothic Bold</vt:lpstr>
      <vt:lpstr>Georgia</vt:lpstr>
      <vt:lpstr>Papyrus</vt:lpstr>
      <vt:lpstr>Arial Narrow</vt:lpstr>
      <vt:lpstr>HebrewTh</vt:lpstr>
      <vt:lpstr>Euphemia</vt:lpstr>
      <vt:lpstr>Times New Roman</vt:lpstr>
      <vt:lpstr>Gill Sans MT</vt:lpstr>
      <vt:lpstr>ReservoirGrunge</vt:lpstr>
      <vt:lpstr>Wingdings</vt:lpstr>
      <vt:lpstr>Arial Rounded MT Bold</vt:lpstr>
      <vt:lpstr>Berlin Sans FB Demi</vt:lpstr>
      <vt:lpstr>Aharoni</vt:lpstr>
      <vt:lpstr>Verdana</vt:lpstr>
      <vt:lpstr>Lucida Bright</vt:lpstr>
      <vt:lpstr>Calibri Light</vt:lpstr>
      <vt:lpstr>Bookman Old Style</vt:lpstr>
      <vt:lpstr>Cooper Black</vt:lpstr>
      <vt:lpstr>Mistral</vt:lpstr>
      <vt:lpstr>ELEGANCE</vt:lpstr>
      <vt:lpstr>Arial</vt:lpstr>
      <vt:lpstr>Narkisim</vt:lpstr>
      <vt:lpstr>Gill Sans</vt:lpstr>
      <vt:lpstr>Matura MT Script Capitals</vt:lpstr>
      <vt:lpstr>Jenkins v2.0</vt:lpstr>
      <vt:lpstr>Forte</vt:lpstr>
      <vt:lpstr>Lucida Sans Unicode</vt:lpstr>
      <vt:lpstr>Impact</vt:lpstr>
      <vt:lpstr>Tahoma</vt:lpstr>
      <vt:lpstr>Gallery</vt:lpstr>
      <vt:lpstr>Orbit</vt:lpstr>
      <vt:lpstr>Textured</vt:lpstr>
      <vt:lpstr>Office Theme</vt:lpstr>
      <vt:lpstr>1_Orbit</vt:lpstr>
      <vt:lpstr>2_Orbit</vt:lpstr>
      <vt:lpstr>1_Textured</vt:lpstr>
      <vt:lpstr>Network</vt:lpstr>
      <vt:lpstr>default</vt:lpstr>
      <vt:lpstr>Slit</vt:lpstr>
      <vt:lpstr>2_Textured</vt:lpstr>
      <vt:lpstr>Compass</vt:lpstr>
      <vt:lpstr>1_Compass</vt:lpstr>
      <vt:lpstr>2_Compass</vt:lpstr>
      <vt:lpstr>3_Compass</vt:lpstr>
      <vt:lpstr>7_Orbit</vt:lpstr>
      <vt:lpstr>8_Orbit</vt:lpstr>
      <vt:lpstr>3_Slit</vt:lpstr>
      <vt:lpstr>1_Globe</vt:lpstr>
      <vt:lpstr>4_Slit</vt:lpstr>
      <vt:lpstr>9_Orbit</vt:lpstr>
      <vt:lpstr>4_Textured</vt:lpstr>
      <vt:lpstr>5_Textured</vt:lpstr>
      <vt:lpstr>10_Orbit</vt:lpstr>
      <vt:lpstr>5_Compass</vt:lpstr>
      <vt:lpstr>PowerPoint Presentation</vt:lpstr>
      <vt:lpstr>The Big Ideas Las Ideas Grandes</vt:lpstr>
      <vt:lpstr>God as Creator and Father Dios como Creador y Padre</vt:lpstr>
      <vt:lpstr>The Uniqueness of Israel’s Faith La Singularidad de la Fe de Israel</vt:lpstr>
      <vt:lpstr>PowerPoint Presentation</vt:lpstr>
      <vt:lpstr>PowerPoint Presentation</vt:lpstr>
      <vt:lpstr>Uniqueness of Genesis 1-11  / Singularidad de Génesis 1-11</vt:lpstr>
      <vt:lpstr>Possible Genre for Genesis 1-11 /  Posible Género para Génesis 1-11 Interpreters usually have treated the primeval history according to one or some combination of three genres / Los intérpretes generalmente han tratado la historia primitiva según uno o alguna combinación de tres géneros.</vt:lpstr>
      <vt:lpstr>A QUESTION  How does the universe exist?</vt:lpstr>
      <vt:lpstr>UNA PREGUNTA:   Cómo existe el universo?</vt:lpstr>
      <vt:lpstr>AN ANCIENT QUESTION / UNA PREGUNTA ANCESTRAL:  How does the universe exist? / Cómo existe el universo?</vt:lpstr>
      <vt:lpstr>AN ANCIENT QUESTION:  How does the universe exist?</vt:lpstr>
      <vt:lpstr>AN ANCIENT QUESTION / UNA PREGUNTA ANCESTRAL:  How does the universe exist? / Cómo existe el universo? </vt:lpstr>
      <vt:lpstr>Contrasts Between the Bible and Other Ancient Versions of Creation / Contrastes entre la Biblia y otras Versiones Antiguas de la Creación</vt:lpstr>
      <vt:lpstr>The Metaphor of God as Father Derives from God as Creator (Dt. 32:6b) / La metáfora de Dios como Padre deriva de Dios como Creador (Dt. 32:6b)</vt:lpstr>
      <vt:lpstr>CORPORATE PERSONALITY IN ANCIENT ISRAEL  PERSONALIDAD GRUPAL EN EL ANTIGUO ISRAEL </vt:lpstr>
      <vt:lpstr>Humans as Prodigal Children  Los Humanos como Niños Pródigos</vt:lpstr>
      <vt:lpstr>The Human Abuse of Freedom El Abuso Humano de la Libertad</vt:lpstr>
      <vt:lpstr>God tolerates moral evil… / Dios tolera el mal moral…</vt:lpstr>
      <vt:lpstr>God tolerates natural evil… / Dios tolera el mal moral… </vt:lpstr>
      <vt:lpstr>The Two Trees at the Center Los Dos Árboles en el Centro</vt:lpstr>
      <vt:lpstr>Both the Man and Woman are Culpable Ambos, el Hombre y la Mujer son Culpables</vt:lpstr>
      <vt:lpstr>The Snake / La Serpiente</vt:lpstr>
      <vt:lpstr>PowerPoint Presentation</vt:lpstr>
      <vt:lpstr>Shame / Vergüenza</vt:lpstr>
      <vt:lpstr>The Curse and the Promise La Maldición y la Promesa</vt:lpstr>
      <vt:lpstr>PowerPoint Presentation</vt:lpstr>
      <vt:lpstr>The Flood Prelude El preludio del diluvio</vt:lpstr>
      <vt:lpstr>PowerPoint Presentation</vt:lpstr>
      <vt:lpstr>The Universal Covenant / El pacto universal</vt:lpstr>
      <vt:lpstr>PowerPoint Presentation</vt:lpstr>
      <vt:lpstr>Babel</vt:lpstr>
      <vt:lpstr>PowerPoint Presentation</vt:lpstr>
      <vt:lpstr>PowerPoint Presentation</vt:lpstr>
      <vt:lpstr>A World in Need of Salvation / Un mundo en necesidad de salvación</vt:lpstr>
      <vt:lpstr>PowerPoint Presentation</vt:lpstr>
      <vt:lpstr>The Patriarchal Cycle / El Ciclo Patriarcal</vt:lpstr>
      <vt:lpstr>Human Fallenness Continues in the Israelite Nation (Ex. 15:22-26) La caída humana continúa en la nación Israelita (Ex. 15:22-26)</vt:lpstr>
      <vt:lpstr>At Elim / En Elim (15:27) </vt:lpstr>
      <vt:lpstr>The Test in the Wilderness of Sin (Ex. 16:1-36) / La prueba en el desierto del pecado (Ex. 16:1-36)</vt:lpstr>
      <vt:lpstr>The Test at Rephidim (Ex. 17:1-7) / La prueba en Refidim (Ex. 17:1-7)</vt:lpstr>
      <vt:lpstr>The Golden Calf Episode (Ex. 32:1-6) / El episodio del becerro de oro (Ex. 32:1-6)</vt:lpstr>
      <vt:lpstr>The Golden Calf / El Becerro de Oro</vt:lpstr>
      <vt:lpstr>The Broken Covenant (Ex. 32:15-29) / El pacto quebrantado (Ex. 32:15-29) </vt:lpstr>
      <vt:lpstr>Yahweh Outside the Camp (Ex. 33:7-11) / Yahvé Fuera del Campamento (Ex. 33:7-11) </vt:lpstr>
      <vt:lpstr>Renewal of the Covenant (Ex. 34:10-28) Renovación del Pacto (Ex. 34:10-28)</vt:lpstr>
      <vt:lpstr>The Sacrificial System / El Sistema Sacrificial (the Immediate Remedy for Sin) / (el Remedio Inmediato para el pecado)</vt:lpstr>
      <vt:lpstr>PowerPoint Presentation</vt:lpstr>
      <vt:lpstr>Concepts of Sin &amp; Impurity / Conceptos de pecado e impureza</vt:lpstr>
      <vt:lpstr>PowerPoint Presentation</vt:lpstr>
      <vt:lpstr>Substitutionary Atonement / Expiación sustitutiva</vt:lpstr>
      <vt:lpstr>PowerPoint Presentation</vt:lpstr>
      <vt:lpstr>The Center / El Centro (Lv. 16)</vt:lpstr>
      <vt:lpstr>Yom Kippur / Yom Kipur (Lv. 16)</vt:lpstr>
      <vt:lpstr>Apostasy at Ba’al-Peor / Apostasía en Ba'al-Peor (Nu. 25)</vt:lpstr>
      <vt:lpstr>Ba’al Epic</vt:lpstr>
      <vt:lpstr>Canaanite Religion / Religión cananea</vt:lpstr>
      <vt:lpstr>PowerPoint Presentation</vt:lpstr>
      <vt:lpstr>Ba’al</vt:lpstr>
      <vt:lpstr>1st Generation Failure El Fallo de 1ra Generación (Dt. 9:7—10:11)</vt:lpstr>
      <vt:lpstr>Blessing or Curse / Bendición o Maldición (Dt. 11:26-32)</vt:lpstr>
      <vt:lpstr>The Election of Israel / La elección de Israel</vt:lpstr>
      <vt:lpstr>Abram’s Call / El Llamado de Abram  (Ge. 12:1-3)</vt:lpstr>
      <vt:lpstr>Israel’s Call / Llamada de Israel (Ex. 19:1-9)</vt:lpstr>
      <vt:lpstr>Election / Elección</vt:lpstr>
      <vt:lpstr>PowerPoint Presentation</vt:lpstr>
      <vt:lpstr>God and Israel / Dios e Israel</vt:lpstr>
      <vt:lpstr>Israel and God / Israel y Dios</vt:lpstr>
      <vt:lpstr>PowerPoint Presentation</vt:lpstr>
      <vt:lpstr>The Concept of Covenant / El concepto de pacto</vt:lpstr>
      <vt:lpstr>The Idea of Covenant / La idea del pacto</vt:lpstr>
      <vt:lpstr>The Five Divine “I wills…” in God’s Covenant with Abram (Ge. 12:1-3) / Los Cinco Divinos “Yo quiero…” en el Pacto de Dios con Abram (Gén. 12:1-3)</vt:lpstr>
      <vt:lpstr>Cutting (Heb. כרת) a Covenant / Haciendo un Pacto (Ge. 15)</vt:lpstr>
      <vt:lpstr>Circumcision / Circumcision (Ge. 17)</vt:lpstr>
      <vt:lpstr>The Nature of A.N.E. Covenant / La naturaleza de un Pacto del A.C.O.</vt:lpstr>
      <vt:lpstr>Other similar covenants are known from the ancient world. / Se conocen otros pactos similares del mundo antiguo. Ancient Near Eastern treaties with striking parallels to the biblical covenant material have been found in ancient Hittite culture (15th century BC) and in the vassal treaties of Esarhaddon II of Assyria (7th century BC). / Se han encontrado tratados del antiguo Cercano Oriente con sorprendentes paralelismos con el material del pacto bíblico en la antigua cultura hitita (siglo XV a. C.) y en los tratados vasallos de Esarhaddon II de Asiria (siglo VII a. C.).</vt:lpstr>
      <vt:lpstr>TREATY FORM / FORMA DE TRATADO (Hittite Suzerainty Treaty) / (Tratado de soberanía hitita)</vt:lpstr>
      <vt:lpstr>The Covenant Ceremony / La Ceremonia del Pacto (Ex. 24)</vt:lpstr>
      <vt:lpstr>Deuteronomy and the Covenant of Moses / Deuteronomio y el pacto de Moisés this covenant form is very apparent in the structure of Deuteronomy / esta forma de pacto es muy evidente en la estructura de Deuteronomio</vt:lpstr>
      <vt:lpstr>A COVENANT PEOPLE / UN PUEBLO DE PACTO</vt:lpstr>
      <vt:lpstr>The Language of Loyalty / El lenguaje de la lealtad</vt:lpstr>
      <vt:lpstr>The Language of Cursing / El lenguaje de la maldición Both Esarhaddon’s treaties and Deuteronomy contain similar curses for disloyalty. / Tanto los tratados de Esarhaddon como Deuteronomio contienen maldiciones similares por deslealtad.</vt:lpstr>
      <vt:lpstr>PowerPoint Presentation</vt:lpstr>
      <vt:lpstr>Blessings and Curses / Bendiciones y Maldiciones (Dt. 27:9-26)</vt:lpstr>
      <vt:lpstr>Blessings for Obedience / Bendiciones por Obediencia (Dt. 28:1-14)</vt:lpstr>
      <vt:lpstr>Curses for Disobedience / Maldiciones por desobediencia (Dt. 28:15-68)</vt:lpstr>
      <vt:lpstr>A Perpetual Covenant  / Un pacto perpetuo (Dt. 29:9-29; cf. 5:3)</vt:lpstr>
      <vt:lpstr>The Role of Faith / El Papel de la Fe</vt:lpstr>
      <vt:lpstr>Abraham, the Man of Faith / Abraham, el hombre de fe</vt:lpstr>
      <vt:lpstr>What Does Yahweh Require? / ¿Qué exige Yahvé? (Dt. 10:12—11:25)</vt:lpstr>
      <vt:lpstr>Circumcision of the Heart / Circuncisión del Corazón (Dt. 10:16)</vt:lpstr>
      <vt:lpstr>The Central Concern / La preocupación central (Dt. 4:1-3)</vt:lpstr>
      <vt:lpstr>The Shema (‘Hear!’) / El Shemá ('¡Escucha!') (Dt. 6:1-4)</vt:lpstr>
      <vt:lpstr>Love and Obedience / Amor y Obediencia (Dt. 6:5-9)</vt:lpstr>
      <vt:lpstr>Do Not Forget! / ¡No lo olvide! (Dt. 6:10-24)</vt:lpstr>
      <vt:lpstr>Remember!  / ¡Recuerda! (Dt. 8:1-20)</vt:lpstr>
      <vt:lpstr>Repentance &amp; Restoration / Arrepentimiento y Restauración (Dt. 30:1-10)</vt:lpstr>
      <vt:lpstr>So, Choose Life! / Entonces, ¡Elige la Vida! (Dt. 30:11-20)</vt:lpstr>
      <vt:lpstr>Controversial Issues in the Torah and Beyond / Cuestiones controvertidas en la Torá y más allá</vt:lpstr>
      <vt:lpstr>Composition of the Torah Composición de la Torá</vt:lpstr>
      <vt:lpstr>How Ancient Books Were Composed / Cómo se compusieron los libros antiguos</vt:lpstr>
      <vt:lpstr>From Where and How Do the Books of the Torah Come? / ¿De dónde y cómo vienen los libros de la Torá? </vt:lpstr>
      <vt:lpstr>Many Passages in the Torah Suggest a Date Later than Moses / Muchos pasajes de la Torá sugieren una fecha posterior a la de Moisés</vt:lpstr>
      <vt:lpstr>PowerPoint Presentation</vt:lpstr>
      <vt:lpstr>PowerPoint Presentation</vt:lpstr>
      <vt:lpstr>The prevailing opinion among historical-critical scholars is that various strands of pre-existing tradition were brought together to create the Pentateuchal literature long after any of the events themselves. An early theory joined Joshua to the Torah so that the Torah dd not end on an unfinished note. / La opinión predominante entre los estudiosos de la historia y la crítica es que se unieron varios hilos de la tradición preexistente para crear la literatura del Pentateuco mucho después de cualquiera de los eventos mismos. Una teoría temprana unió a Josué con la Torá para que la Torá no terminara con una nota inconclusa.</vt:lpstr>
      <vt:lpstr>The theory of a Hexateuch was relatively short-lived, but the theory of a Tetrateuch has become much more widely accepted in the academy. / La teoría de un Hexateuco duró relativamente poco, pero la teoría de un Tetrateuco se ha vuelto mucho más aceptada en la academia.</vt:lpstr>
      <vt:lpstr>Today, it is widely recognized that this theory must also be reassessed, and it is more common for scholars to suggest a variety of shorter, independent narratives, gradually formed into units and brought together to form the Torah. / Hoy en día, se reconoce ampliamente que esta teoría también debe reevaluarse, y es más común que los eruditos sugieran una variedad de narraciones más cortas e independientes, formadas gradualmente en unidades y reunidas para formar la Torá.</vt:lpstr>
      <vt:lpstr>PowerPoint Presentation</vt:lpstr>
      <vt:lpstr>Dating the Torah / Datación de la Torá</vt:lpstr>
      <vt:lpstr>The Creation Story and Modern Science / La historia de la creación y la ciencia moderna</vt:lpstr>
      <vt:lpstr>Basic Perspective / Perspectiva básica</vt:lpstr>
      <vt:lpstr>Lingering Scientific Questions / Preguntas científicas persistentes</vt:lpstr>
      <vt:lpstr>Age of the Earth/Universe / Edad de la Tierra/Universo may be related to but is not the same as the theory of evolution / puede estar relacionado pero no es lo mismo que la teoría de la evolución</vt:lpstr>
      <vt:lpstr>Age of the Earth/Universe / Edad de la Tierra/Universo may be related to but is not the same as the theory of evolution / puede estar relacionado pero no es lo mismo que la teoría de la evolución</vt:lpstr>
      <vt:lpstr>The Genesis “Day” / El “Día” de Génesis related to the question of age is the meaning of the Genesis יום / relacionado con la cuestión de la edad está el significado del Génesis  יום   </vt:lpstr>
      <vt:lpstr>Cosmic Temple Interpretation / Interpretación del Templo Cósmico</vt:lpstr>
      <vt:lpstr>PowerPoint Presentation</vt:lpstr>
      <vt:lpstr>Extreme Ages and the Family of Seth / Edades extremas y la familia de Set</vt:lpstr>
      <vt:lpstr>The Sumerian King List / La lista de reyes sumerios</vt:lpstr>
      <vt:lpstr>The Factor of 10 / El Factor de 10</vt:lpstr>
      <vt:lpstr>The Flood Story: Ancient Perspectives, and Modern Science / La Historia del Diluvio: Perspectivas Antiguas y Ciencia Moderna</vt:lpstr>
      <vt:lpstr>Flood Stories / Historias del Diluvio</vt:lpstr>
      <vt:lpstr>What is most significant about the Genesis flood story are its dissimilarities from its Mesopotamian counterparts. Lo más significativo de la historia del diluvio de Génesis son sus diferencias con sus contrapartes mesopotámicas.</vt:lpstr>
      <vt:lpstr>The Earliest Flood Story / La Historia del Diluvio más Temprana 18th century BC, excavated in Nippur / Siglo XVIII A.C., excavado en Nippur</vt:lpstr>
      <vt:lpstr>The Gilgamesh Epic / La epopeya de Gilgamesh from the library of Ashurbanipal, Nineveh, 7th century BC / de la biblioteca de Asurbanipal, Nínive, siglo VII A.C.</vt:lpstr>
      <vt:lpstr>The Atrahasis Epic / La Epopeya de Atrahasis 17th century, reign of Ammi-Saduqa, Hammurabi’s great-grandson / Siglo XVII, reinado de Ammi-Saduqa, bisnieto de Hammurabi</vt:lpstr>
      <vt:lpstr>PowerPoint Presentation</vt:lpstr>
      <vt:lpstr>The Extent of the Flood / La extensión del diluvio</vt:lpstr>
      <vt:lpstr>PowerPoint Presentation</vt:lpstr>
      <vt:lpstr>Logistical Problems with a Global Flood / Problemas logísticos con una inundación global</vt:lpstr>
      <vt:lpstr>PowerPoint Presentation</vt:lpstr>
      <vt:lpstr>The Local Flood Theory / La teoría de la inundación local</vt:lpstr>
      <vt:lpstr>Objections to the Local Flood Theory Objeciones a la teoría de la inundación local</vt:lpstr>
      <vt:lpstr>Four Primary Issues About the Flood Continue to be Debated /  Se siguen debatiendo cuatro cuestiones principales sobre la inundación</vt:lpstr>
      <vt:lpstr>PowerPoint Presentation</vt:lpstr>
      <vt:lpstr>The Pharaoh and Date of the Exodus / El faraón y la fecha del Éxodo</vt:lpstr>
      <vt:lpstr>PowerPoint Presentation</vt:lpstr>
      <vt:lpstr>The Traditional Date / La fecha tradicional</vt:lpstr>
      <vt:lpstr>Doing the Math / Haciendo Matemáticas</vt:lpstr>
      <vt:lpstr>The Unnamed Pharaoh / El Faraón sin Nombre</vt:lpstr>
      <vt:lpstr>Thutmose III / Tutmosis III (ca. 1479-1425 BC) / (ca. 1479-1425 A.C.)  Possible Pharaoh of the exodus based on the traditional date / Posible faraón del éxodo según la fecha tradicional  Alternative possibilities are Queen Hatshepsut (co-regent with Thutmose III at the beginning of his reign) and Amenhotep II (co-regent with Thutmose III at the end of his reign) / Las posibilidades alternativas son la reina Hatshepsut (corregente con Tutmosis III al comienzo de su reinado) y Amenhotep II (corregente con Tutmosis III al final de su reinado)</vt:lpstr>
      <vt:lpstr>The Late Date / La Fecha Tardía</vt:lpstr>
      <vt:lpstr>Ramesses II / Ramsés II (ca. 1279-1213 BC) / (ca. 1279-1213 a. C.)  Possible Pharaoh of the exodus based on the later date / Posible faraón del éxodo basado en la fecha posterior  The use of his name in the accounts (Ge. 47:11; Ex. 1`:11; 12:37; Nu. 33:3, 5), even though indirect, suggests this possibility. / El uso de su nombre en los relatos (Gén. 47:11; Éx. 1`:11; 12:37; Núm. 33:3, 5), aunque indirecto, sugiere esta posibilidad.</vt:lpstr>
      <vt:lpstr>Merneptah  Stele / Estela de Merneptah</vt:lpstr>
      <vt:lpstr>PowerPoint Presentation</vt:lpstr>
      <vt:lpstr>The Archaeological Break / La ruptura arqueológica</vt:lpstr>
      <vt:lpstr>THE AMARNA PERIOD (14th century BC) AND ITS RELEVANCE TO THE DATE OF THE EXODUS / EL PERÍODO DE AMARNA (siglo XIV A.C.) Y SU RELEVANCIA EN LA FECHA DEL ÉXODO</vt:lpstr>
      <vt:lpstr>PowerPoint Presentation</vt:lpstr>
      <vt:lpstr>PowerPoint Presentation</vt:lpstr>
      <vt:lpstr>PowerPoint Presentation</vt:lpstr>
      <vt:lpstr>Various of the Amarna letters mention a series of conflicts between Canaanite cities and a group called “the Hapiru.” / Varias de las cartas de Amarna mencionan una serie de conflictos entre las ciudades cananeas y un grupo llamado “los Hapiru”.</vt:lpstr>
      <vt:lpstr>Implications / Implicaciones</vt:lpstr>
      <vt:lpstr>PowerPoint Presentation</vt:lpstr>
      <vt:lpstr>The Lack of Archaeological Evidence for the Exodus / La Falta de Evidencia Arqueológica del Éxodo</vt:lpstr>
      <vt:lpstr>PowerPoint Presentation</vt:lpstr>
      <vt:lpstr>Minimalists / Minimalistas  (the terms “minimalist” and “maximalist” were coined by William Hallo of Yale University) / (los términos "minimalista" y "maximalista" fueron acuñados por William Hallo de la Universidad de Yale)</vt:lpstr>
      <vt:lpstr>Maximalists / Maximalistas</vt:lpstr>
      <vt:lpstr>This debate, in turn, has led to two basic positions in the academy regarding the Israelites in Egypt and the exodus. / Este debate, a su vez, ha llevado a dos posiciones básicas en la academia con respecto a los israelitas en Egipto y el éxodo.</vt:lpstr>
      <vt:lpstr>Factors to consider… / Factores a considerar…</vt:lpstr>
      <vt:lpstr>Were there Semites in Egypt? / ¿Hubo semitas en Egipto?</vt:lpstr>
      <vt:lpstr>Were Semites reduced to slavery in Egypt? / ¿Fueron los semitas reducidos a la esclavitud en Egipto?</vt:lpstr>
      <vt:lpstr>Quotas for brick-making… / Cuotas para la fabricación de ladrillos...</vt:lpstr>
      <vt:lpstr>Papyrus Anastasi III / Papiro Anastasi III</vt:lpstr>
      <vt:lpstr>Slaves and agricultural work… / Esclavos y trabajo agrícola… </vt:lpstr>
      <vt:lpstr>The importance of toponyms… / La importancia de los topónimos… </vt:lpstr>
      <vt:lpstr>Excavations at Pi-Ramesses are ongoing / Las excavaciones en Pi-Ramsés continúan</vt:lpstr>
      <vt:lpstr>Storage Depots / depósitos de almacenamiento</vt:lpstr>
      <vt:lpstr>The Problem of the Large Census Numbers / El Problema de los Grandes Números del Censo</vt:lpstr>
      <vt:lpstr>The Number of the Israelites Fleeing Egypt / El número de los israelitas que huyen de Egipto</vt:lpstr>
      <vt:lpstr>The Logistical Difficulties / Las dificultades logísticas</vt:lpstr>
      <vt:lpstr>PowerPoint Presentation</vt:lpstr>
      <vt:lpstr>PowerPoint Presentation</vt:lpstr>
      <vt:lpstr>Possible Solutions / Posibles Soluciones</vt:lpstr>
      <vt:lpstr>The Dating of Deuteronomy La Datación de Deuteronomio</vt:lpstr>
      <vt:lpstr>The Discovery of the Torah Scroll El Descubrimiento del Rollo de la Torá</vt:lpstr>
      <vt:lpstr>Hilkiah’s name surfaces on a sealing ring / El nombre de Hilkiah aparece en un anillo de sello</vt:lpstr>
      <vt:lpstr>Historical-Critical Scholarship and the “Discovered” Torah Scroll / Erudición histórica-crítica y el rollo de la Torá "descubierto"</vt:lpstr>
      <vt:lpstr>Conservative Scholarship / Erudición Conservadora</vt:lpstr>
      <vt:lpstr>Archaeology and the Problem at Jericho / La arqueología y el Problema de Jericó</vt:lpstr>
      <vt:lpstr>The Archaeological Issue / La Cuestión Arqueológica</vt:lpstr>
      <vt:lpstr>Garstang at Jericho /  Garstang en Jericó</vt:lpstr>
      <vt:lpstr>PowerPoint Presentation</vt:lpstr>
      <vt:lpstr>City IV / Ciudad IV</vt:lpstr>
      <vt:lpstr>Anatomy of the Jericho Tell / Anatomía del monte de Jericó the critical stratigraphy at Jericho / la estratigrafía crítica en Jericó</vt:lpstr>
      <vt:lpstr>Jericho’s Fortifications / Fortificaciones de Jericó</vt:lpstr>
      <vt:lpstr>PowerPoint Presentation</vt:lpstr>
      <vt:lpstr>Kenyon’s Revision / Revisión de Kenyon</vt:lpstr>
      <vt:lpstr>Wood’s Revision of Kenyon’s Revision /  Revisión de Wood de la revisión de Kenyon</vt:lpstr>
      <vt:lpstr>Today, even conservative Christian scholars agree that one must be very careful in the use of archaeology as related to the Bible. / Hoy en día, incluso los eruditos cristianos conservadores están de acuerdo en que se debe tener mucho cuidado en el uso de la arqueología en relación con la Biblia.</vt:lpstr>
      <vt:lpstr>The Emergence of Israel in Canaan / El surgimiento de Israel en Canaán</vt:lpstr>
      <vt:lpstr>The Emergence of Israel / El surgimiento de Israel</vt:lpstr>
      <vt:lpstr>There is a terminus ad quem (i.e., a limiting point in time) for Israel’s appearance in Canaan. / Hay un término ad quem (es decir, un punto límite en el tiempo) para la aparición de Israel en Canaán.</vt:lpstr>
      <vt:lpstr>Models for Israel’s Origins / Modelos para los orígenes de Israel</vt:lpstr>
      <vt:lpstr>The Conquest Model / El Modelo de la Conquista William Albright; G. Ernest Wright</vt:lpstr>
      <vt:lpstr>The Immigration Model / El Modelo de Inmigración Albrecht Alt; Martin Noth</vt:lpstr>
      <vt:lpstr>The Revolt Model / El Modelo de la Rebelión George Mendenhall; Norman Gottwald</vt:lpstr>
      <vt:lpstr>Gradual Emergence Model / Modelo de emergencia gradual 21st Century Consensus among Critical Scholars / Consenso del siglo XXI entre académicos críticos</vt:lpstr>
      <vt:lpstr>Where do we go from here? / ¿Hacia dónde vamos desde aquí?</vt:lpstr>
      <vt:lpstr>The issues concerning the Book of Joshua are part of a larger picture. / Los temas relacionados con el Libro de Josué son parte de un panorama más amplio.</vt:lpstr>
      <vt:lpstr>At the same time, it must be remembered that BOTH archaeology AND the Bible are interpreted sources of information. / Al mismo tiempo, debe recordarse que TANTO la arqueología como la Biblia son fuentes interpretadas de información.</vt:lpstr>
      <vt:lpstr>A case in point… / Un Ejemplo…</vt:lpstr>
      <vt:lpstr>Invasion is not the same as occupation. At the very least, the Book of Joshua does not describe a total occupation. / Invasión no es lo mismo que ocupación. Por lo menos, el Libro de Josué no describe una ocupación total.</vt:lpstr>
      <vt:lpstr>PowerPoint Presentation</vt:lpstr>
      <vt:lpstr>PowerPoint Presentation</vt:lpstr>
      <vt:lpstr>Joshua’s Long Day El Día Largo de Josué</vt:lpstr>
      <vt:lpstr>Battle of Gibeon / Batalla de Gabaón</vt:lpstr>
      <vt:lpstr>Two Bogus Links / Dos Enlaces Falsos</vt:lpstr>
      <vt:lpstr>The Moral Problem of War Against the Canaanites / El Problema Moral de la Guerra Contra los Cananeos</vt:lpstr>
      <vt:lpstr>The Moral Problem of War / El Problema Moral de la Guerra</vt:lpstr>
      <vt:lpstr>PowerPoint Presentation</vt:lpstr>
      <vt:lpstr>PowerPoint Presentation</vt:lpstr>
      <vt:lpstr>PowerPoint Presentation</vt:lpstr>
      <vt:lpstr>BASIC MORAL ASSUMPTIONS /</vt:lpstr>
      <vt:lpstr>DIFFERENT APPROACHES interpreters have offered multiple solutions</vt:lpstr>
      <vt:lpstr>The Ethics of Yahweh War / La ética de la guerra de Yahvé</vt:lpstr>
      <vt:lpstr>“…the sin of the Amorites…” / "... el pecado de los Amorreos..." (Ge. 15:16; Dt. 7:25-26; 12:31; 18:9-12; 20:18) </vt:lpstr>
      <vt:lpstr>PowerPoint Presentation</vt:lpstr>
      <vt:lpstr>PowerPoint Presentation</vt:lpstr>
      <vt:lpstr>PowerPoint Presentation</vt:lpstr>
      <vt:lpstr>Egyptian deities in Canaan / Deidades egipcias en Canaán Because Canaan was under Egyptian hegemony, it is not surprising to find Egyptian deities in Canaan as well. / Debido a que Canaán estaba bajo la hegemonía egipcia, no es sorprendente encontrar deidades egipcias en Canaán también.</vt:lpstr>
      <vt:lpstr>PowerPoint Presentation</vt:lpstr>
      <vt:lpstr>PowerPoint Presentation</vt:lpstr>
      <vt:lpstr>Limitations of the Israelite Invasion / Limitaciones de la Invasión Israelita</vt:lpstr>
      <vt:lpstr>Hence, the real question is… / Por lo tanto, la verdadera pregunta 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DLewis</dc:creator>
  <cp:lastModifiedBy>Daniel Lewis</cp:lastModifiedBy>
  <cp:revision>5085</cp:revision>
  <dcterms:created xsi:type="dcterms:W3CDTF">2022-07-16T12:02:15Z</dcterms:created>
  <dcterms:modified xsi:type="dcterms:W3CDTF">2024-02-28T14:29:24Z</dcterms:modified>
</cp:coreProperties>
</file>